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13.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14.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307" r:id="rId2"/>
    <p:sldId id="270" r:id="rId3"/>
    <p:sldId id="271" r:id="rId4"/>
    <p:sldId id="327" r:id="rId5"/>
    <p:sldId id="319" r:id="rId6"/>
    <p:sldId id="300" r:id="rId7"/>
    <p:sldId id="295" r:id="rId8"/>
    <p:sldId id="309" r:id="rId9"/>
    <p:sldId id="322" r:id="rId10"/>
    <p:sldId id="325" r:id="rId11"/>
    <p:sldId id="316" r:id="rId12"/>
    <p:sldId id="317" r:id="rId13"/>
    <p:sldId id="314" r:id="rId14"/>
    <p:sldId id="261" r:id="rId15"/>
    <p:sldId id="302" r:id="rId16"/>
    <p:sldId id="310" r:id="rId17"/>
    <p:sldId id="326" r:id="rId18"/>
    <p:sldId id="328" r:id="rId19"/>
    <p:sldId id="329" r:id="rId20"/>
    <p:sldId id="26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49" autoAdjust="0"/>
  </p:normalViewPr>
  <p:slideViewPr>
    <p:cSldViewPr>
      <p:cViewPr>
        <p:scale>
          <a:sx n="90" d="100"/>
          <a:sy n="90" d="100"/>
        </p:scale>
        <p:origin x="-7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b="0" dirty="0">
                <a:latin typeface="Times New Roman" pitchFamily="18" charset="0"/>
                <a:cs typeface="Times New Roman" pitchFamily="18" charset="0"/>
              </a:rPr>
              <a:t>This </a:t>
            </a:r>
            <a:r>
              <a:rPr lang="en-US" sz="1400" b="0" dirty="0" smtClean="0">
                <a:latin typeface="Times New Roman" pitchFamily="18" charset="0"/>
                <a:cs typeface="Times New Roman" pitchFamily="18" charset="0"/>
              </a:rPr>
              <a:t>graph displays</a:t>
            </a:r>
            <a:r>
              <a:rPr lang="en-US" sz="1400" b="0" baseline="0" dirty="0" smtClean="0">
                <a:latin typeface="Times New Roman" pitchFamily="18" charset="0"/>
                <a:cs typeface="Times New Roman" pitchFamily="18" charset="0"/>
              </a:rPr>
              <a:t> all the applications of the program sequentially</a:t>
            </a:r>
            <a:endParaRPr lang="en-US" sz="1400" b="0" dirty="0">
              <a:latin typeface="Times New Roman" pitchFamily="18" charset="0"/>
              <a:cs typeface="Times New Roman" pitchFamily="18" charset="0"/>
            </a:endParaRPr>
          </a:p>
        </c:rich>
      </c:tx>
      <c:layout/>
      <c:overlay val="0"/>
    </c:title>
    <c:autoTitleDeleted val="0"/>
    <c:plotArea>
      <c:layout/>
      <c:scatterChart>
        <c:scatterStyle val="lineMarker"/>
        <c:varyColors val="0"/>
        <c:ser>
          <c:idx val="0"/>
          <c:order val="0"/>
          <c:tx>
            <c:strRef>
              <c:f>TB060614_1!$C$1:$C$5</c:f>
              <c:strCache>
                <c:ptCount val="1"/>
                <c:pt idx="0">
                  <c:v>LabVIEW Measurement This data is acquired from Torsion Balance. The program "EP Test22_2" is used for controlling motion of balance. The acquition rate is 2.3 sec. Ten points average is done @20 msec rate.  6/6/2014 55:34.6 Diff.Output</c:v>
                </c:pt>
              </c:strCache>
            </c:strRef>
          </c:tx>
          <c:marker>
            <c:symbol val="none"/>
          </c:marker>
          <c:xVal>
            <c:numRef>
              <c:f>TB060614_1!$B$6:$B$11328</c:f>
              <c:numCache>
                <c:formatCode>@</c:formatCode>
                <c:ptCount val="11323"/>
                <c:pt idx="0">
                  <c:v>0.41359465277777779</c:v>
                </c:pt>
                <c:pt idx="1">
                  <c:v>0.41362127314814817</c:v>
                </c:pt>
                <c:pt idx="2">
                  <c:v>0.41364789351851855</c:v>
                </c:pt>
                <c:pt idx="3">
                  <c:v>0.41367451388888893</c:v>
                </c:pt>
                <c:pt idx="4">
                  <c:v>0.41370113425925931</c:v>
                </c:pt>
                <c:pt idx="5">
                  <c:v>0.41372775462962968</c:v>
                </c:pt>
                <c:pt idx="6">
                  <c:v>0.41375437500000006</c:v>
                </c:pt>
                <c:pt idx="7">
                  <c:v>0.41378099537037044</c:v>
                </c:pt>
                <c:pt idx="8">
                  <c:v>0.41380761574074082</c:v>
                </c:pt>
                <c:pt idx="9">
                  <c:v>0.4138342361111112</c:v>
                </c:pt>
                <c:pt idx="10">
                  <c:v>0.41386085648148158</c:v>
                </c:pt>
                <c:pt idx="11">
                  <c:v>0.41388747685185195</c:v>
                </c:pt>
                <c:pt idx="12">
                  <c:v>0.41391409722222233</c:v>
                </c:pt>
                <c:pt idx="13">
                  <c:v>0.41394071759259271</c:v>
                </c:pt>
                <c:pt idx="14">
                  <c:v>0.41396733796296309</c:v>
                </c:pt>
                <c:pt idx="15">
                  <c:v>0.41399395833333347</c:v>
                </c:pt>
                <c:pt idx="16">
                  <c:v>0.41402057870370385</c:v>
                </c:pt>
                <c:pt idx="17">
                  <c:v>0.41404719907407422</c:v>
                </c:pt>
                <c:pt idx="18">
                  <c:v>0.4140738194444446</c:v>
                </c:pt>
                <c:pt idx="19">
                  <c:v>0.41410043981481498</c:v>
                </c:pt>
                <c:pt idx="20">
                  <c:v>0.41412706018518536</c:v>
                </c:pt>
                <c:pt idx="21">
                  <c:v>0.41415368055555574</c:v>
                </c:pt>
                <c:pt idx="22">
                  <c:v>0.41418030092592611</c:v>
                </c:pt>
                <c:pt idx="23">
                  <c:v>0.41420692129629649</c:v>
                </c:pt>
                <c:pt idx="24">
                  <c:v>0.41423354166666687</c:v>
                </c:pt>
                <c:pt idx="25">
                  <c:v>0.41426016203703725</c:v>
                </c:pt>
                <c:pt idx="26">
                  <c:v>0.41428678240740763</c:v>
                </c:pt>
                <c:pt idx="27">
                  <c:v>0.41431340277777801</c:v>
                </c:pt>
                <c:pt idx="28">
                  <c:v>0.41434002314814838</c:v>
                </c:pt>
                <c:pt idx="29">
                  <c:v>0.41436664351851876</c:v>
                </c:pt>
                <c:pt idx="30">
                  <c:v>0.41439326388888914</c:v>
                </c:pt>
                <c:pt idx="31">
                  <c:v>0.41441988425925952</c:v>
                </c:pt>
                <c:pt idx="32">
                  <c:v>0.4144465046296299</c:v>
                </c:pt>
                <c:pt idx="33">
                  <c:v>0.41447312500000028</c:v>
                </c:pt>
                <c:pt idx="34">
                  <c:v>0.41449974537037065</c:v>
                </c:pt>
                <c:pt idx="35">
                  <c:v>0.41452636574074103</c:v>
                </c:pt>
                <c:pt idx="36">
                  <c:v>0.41455298611111141</c:v>
                </c:pt>
                <c:pt idx="37">
                  <c:v>0.41457960648148179</c:v>
                </c:pt>
                <c:pt idx="38">
                  <c:v>0.41460622685185217</c:v>
                </c:pt>
                <c:pt idx="39">
                  <c:v>0.41463284722222254</c:v>
                </c:pt>
                <c:pt idx="40">
                  <c:v>0.41465946759259292</c:v>
                </c:pt>
                <c:pt idx="41">
                  <c:v>0.4146860879629633</c:v>
                </c:pt>
                <c:pt idx="42">
                  <c:v>0.41471270833333368</c:v>
                </c:pt>
                <c:pt idx="43">
                  <c:v>0.41473932870370406</c:v>
                </c:pt>
                <c:pt idx="44">
                  <c:v>0.41476594907407444</c:v>
                </c:pt>
                <c:pt idx="45">
                  <c:v>0.41479256944444481</c:v>
                </c:pt>
                <c:pt idx="46">
                  <c:v>0.41481918981481519</c:v>
                </c:pt>
                <c:pt idx="47">
                  <c:v>0.41484581018518557</c:v>
                </c:pt>
                <c:pt idx="48">
                  <c:v>0.41487243055555595</c:v>
                </c:pt>
                <c:pt idx="49">
                  <c:v>0.41489905092592633</c:v>
                </c:pt>
                <c:pt idx="50">
                  <c:v>0.41492567129629671</c:v>
                </c:pt>
                <c:pt idx="51">
                  <c:v>0.41495229166666708</c:v>
                </c:pt>
                <c:pt idx="52">
                  <c:v>0.41497891203703746</c:v>
                </c:pt>
                <c:pt idx="53">
                  <c:v>0.41500553240740784</c:v>
                </c:pt>
                <c:pt idx="54">
                  <c:v>0.41503215277777822</c:v>
                </c:pt>
                <c:pt idx="55">
                  <c:v>0.4150587731481486</c:v>
                </c:pt>
                <c:pt idx="56">
                  <c:v>0.41508539351851897</c:v>
                </c:pt>
                <c:pt idx="57">
                  <c:v>0.41511201388888935</c:v>
                </c:pt>
                <c:pt idx="58">
                  <c:v>0.41513863425925973</c:v>
                </c:pt>
                <c:pt idx="59">
                  <c:v>0.41516525462963011</c:v>
                </c:pt>
                <c:pt idx="60">
                  <c:v>0.41519187500000049</c:v>
                </c:pt>
                <c:pt idx="61">
                  <c:v>0.41521849537037087</c:v>
                </c:pt>
                <c:pt idx="62">
                  <c:v>0.41524511574074124</c:v>
                </c:pt>
                <c:pt idx="63">
                  <c:v>0.41527173611111162</c:v>
                </c:pt>
                <c:pt idx="64">
                  <c:v>0.415298356481482</c:v>
                </c:pt>
                <c:pt idx="65">
                  <c:v>0.41532497685185238</c:v>
                </c:pt>
                <c:pt idx="66">
                  <c:v>0.41535159722222276</c:v>
                </c:pt>
                <c:pt idx="67">
                  <c:v>0.41537821759259314</c:v>
                </c:pt>
                <c:pt idx="68">
                  <c:v>0.41540483796296351</c:v>
                </c:pt>
                <c:pt idx="69">
                  <c:v>0.41543145833333389</c:v>
                </c:pt>
                <c:pt idx="70">
                  <c:v>0.41545807870370427</c:v>
                </c:pt>
                <c:pt idx="71">
                  <c:v>0.41548469907407465</c:v>
                </c:pt>
                <c:pt idx="72">
                  <c:v>0.41551131944444503</c:v>
                </c:pt>
                <c:pt idx="73">
                  <c:v>0.4155379398148154</c:v>
                </c:pt>
                <c:pt idx="74">
                  <c:v>0.41556456018518578</c:v>
                </c:pt>
                <c:pt idx="75">
                  <c:v>0.41559118055555616</c:v>
                </c:pt>
                <c:pt idx="76">
                  <c:v>0.41561780092592654</c:v>
                </c:pt>
                <c:pt idx="77">
                  <c:v>0.41564442129629692</c:v>
                </c:pt>
                <c:pt idx="78">
                  <c:v>0.4156710416666673</c:v>
                </c:pt>
                <c:pt idx="79">
                  <c:v>0.41569766203703767</c:v>
                </c:pt>
                <c:pt idx="80">
                  <c:v>0.41572428240740805</c:v>
                </c:pt>
                <c:pt idx="81">
                  <c:v>0.41575090277777843</c:v>
                </c:pt>
                <c:pt idx="82">
                  <c:v>0.41577752314814881</c:v>
                </c:pt>
                <c:pt idx="83">
                  <c:v>0.41580414351851919</c:v>
                </c:pt>
                <c:pt idx="84">
                  <c:v>0.41583076388888957</c:v>
                </c:pt>
                <c:pt idx="85">
                  <c:v>0.41585738425925994</c:v>
                </c:pt>
                <c:pt idx="86">
                  <c:v>0.41588400462963032</c:v>
                </c:pt>
                <c:pt idx="87">
                  <c:v>0.4159106250000007</c:v>
                </c:pt>
                <c:pt idx="88">
                  <c:v>0.41593724537037108</c:v>
                </c:pt>
                <c:pt idx="89">
                  <c:v>0.41596386574074146</c:v>
                </c:pt>
                <c:pt idx="90">
                  <c:v>0.41599048611111183</c:v>
                </c:pt>
                <c:pt idx="91">
                  <c:v>0.41601710648148221</c:v>
                </c:pt>
                <c:pt idx="92">
                  <c:v>0.41604372685185259</c:v>
                </c:pt>
                <c:pt idx="93">
                  <c:v>0.41607034722222297</c:v>
                </c:pt>
                <c:pt idx="94">
                  <c:v>0.41609696759259335</c:v>
                </c:pt>
                <c:pt idx="95">
                  <c:v>0.41612358796296373</c:v>
                </c:pt>
                <c:pt idx="96">
                  <c:v>0.4161502083333341</c:v>
                </c:pt>
                <c:pt idx="97">
                  <c:v>0.41617682870370448</c:v>
                </c:pt>
                <c:pt idx="98">
                  <c:v>0.41620344907407486</c:v>
                </c:pt>
                <c:pt idx="99">
                  <c:v>0.41623006944444524</c:v>
                </c:pt>
                <c:pt idx="100">
                  <c:v>0.41625668981481562</c:v>
                </c:pt>
                <c:pt idx="101">
                  <c:v>0.416283310185186</c:v>
                </c:pt>
                <c:pt idx="102">
                  <c:v>0.41630993055555637</c:v>
                </c:pt>
                <c:pt idx="103">
                  <c:v>0.41633655092592675</c:v>
                </c:pt>
                <c:pt idx="104">
                  <c:v>0.41636317129629713</c:v>
                </c:pt>
                <c:pt idx="105">
                  <c:v>0.41638979166666751</c:v>
                </c:pt>
                <c:pt idx="106">
                  <c:v>0.41641641203703789</c:v>
                </c:pt>
                <c:pt idx="107">
                  <c:v>0.41644303240740826</c:v>
                </c:pt>
                <c:pt idx="108">
                  <c:v>0.41646965277777864</c:v>
                </c:pt>
                <c:pt idx="109">
                  <c:v>0.41649627314814902</c:v>
                </c:pt>
                <c:pt idx="110">
                  <c:v>0.4165228935185194</c:v>
                </c:pt>
                <c:pt idx="111">
                  <c:v>0.41654951388888978</c:v>
                </c:pt>
                <c:pt idx="112">
                  <c:v>0.41657613425926016</c:v>
                </c:pt>
                <c:pt idx="113">
                  <c:v>0.41660275462963053</c:v>
                </c:pt>
                <c:pt idx="114">
                  <c:v>0.41662937500000091</c:v>
                </c:pt>
                <c:pt idx="115">
                  <c:v>0.41665599537037129</c:v>
                </c:pt>
                <c:pt idx="116">
                  <c:v>0.41668261574074167</c:v>
                </c:pt>
                <c:pt idx="117">
                  <c:v>0.41670923611111205</c:v>
                </c:pt>
                <c:pt idx="118">
                  <c:v>0.41673585648148243</c:v>
                </c:pt>
                <c:pt idx="119">
                  <c:v>0.4167624768518528</c:v>
                </c:pt>
                <c:pt idx="120">
                  <c:v>0.41678909722222318</c:v>
                </c:pt>
                <c:pt idx="121">
                  <c:v>0.41681571759259356</c:v>
                </c:pt>
                <c:pt idx="122">
                  <c:v>0.41684233796296394</c:v>
                </c:pt>
                <c:pt idx="123">
                  <c:v>0.41686895833333432</c:v>
                </c:pt>
                <c:pt idx="124">
                  <c:v>0.41689557870370469</c:v>
                </c:pt>
                <c:pt idx="125">
                  <c:v>0.41692219907407507</c:v>
                </c:pt>
                <c:pt idx="126">
                  <c:v>0.41694881944444545</c:v>
                </c:pt>
                <c:pt idx="127">
                  <c:v>0.41697543981481583</c:v>
                </c:pt>
                <c:pt idx="128">
                  <c:v>0.41700206018518621</c:v>
                </c:pt>
                <c:pt idx="129">
                  <c:v>0.41702868055555659</c:v>
                </c:pt>
                <c:pt idx="130">
                  <c:v>0.41705530092592696</c:v>
                </c:pt>
                <c:pt idx="131">
                  <c:v>0.41708192129629734</c:v>
                </c:pt>
                <c:pt idx="132">
                  <c:v>0.41710854166666772</c:v>
                </c:pt>
                <c:pt idx="133">
                  <c:v>0.4171351620370381</c:v>
                </c:pt>
                <c:pt idx="134">
                  <c:v>0.41716178240740848</c:v>
                </c:pt>
                <c:pt idx="135">
                  <c:v>0.41718840277777886</c:v>
                </c:pt>
                <c:pt idx="136">
                  <c:v>0.41721502314814923</c:v>
                </c:pt>
                <c:pt idx="137">
                  <c:v>0.41724164351851961</c:v>
                </c:pt>
                <c:pt idx="138">
                  <c:v>0.41726826388888999</c:v>
                </c:pt>
                <c:pt idx="139">
                  <c:v>0.41729488425926037</c:v>
                </c:pt>
                <c:pt idx="140">
                  <c:v>0.41732150462963075</c:v>
                </c:pt>
                <c:pt idx="141">
                  <c:v>0.41734812500000112</c:v>
                </c:pt>
                <c:pt idx="142">
                  <c:v>0.4173747453703715</c:v>
                </c:pt>
                <c:pt idx="143">
                  <c:v>0.41740136574074188</c:v>
                </c:pt>
                <c:pt idx="144">
                  <c:v>0.41742798611111226</c:v>
                </c:pt>
                <c:pt idx="145">
                  <c:v>0.41745460648148264</c:v>
                </c:pt>
                <c:pt idx="146">
                  <c:v>0.41748122685185302</c:v>
                </c:pt>
                <c:pt idx="147">
                  <c:v>0.41750784722222339</c:v>
                </c:pt>
                <c:pt idx="148">
                  <c:v>0.41753446759259377</c:v>
                </c:pt>
                <c:pt idx="149">
                  <c:v>0.41756108796296415</c:v>
                </c:pt>
                <c:pt idx="150">
                  <c:v>0.41758770833333453</c:v>
                </c:pt>
                <c:pt idx="151">
                  <c:v>0.41761432870370491</c:v>
                </c:pt>
                <c:pt idx="152">
                  <c:v>0.41764094907407529</c:v>
                </c:pt>
                <c:pt idx="153">
                  <c:v>0.41766756944444566</c:v>
                </c:pt>
                <c:pt idx="154">
                  <c:v>0.41769418981481604</c:v>
                </c:pt>
                <c:pt idx="155">
                  <c:v>0.41772081018518642</c:v>
                </c:pt>
                <c:pt idx="156">
                  <c:v>0.4177474305555568</c:v>
                </c:pt>
                <c:pt idx="157">
                  <c:v>0.41777405092592718</c:v>
                </c:pt>
                <c:pt idx="158">
                  <c:v>0.41780067129629755</c:v>
                </c:pt>
                <c:pt idx="159">
                  <c:v>0.41782729166666793</c:v>
                </c:pt>
                <c:pt idx="160">
                  <c:v>0.41785391203703831</c:v>
                </c:pt>
                <c:pt idx="161">
                  <c:v>0.41788053240740869</c:v>
                </c:pt>
                <c:pt idx="162">
                  <c:v>0.41790715277777907</c:v>
                </c:pt>
                <c:pt idx="163">
                  <c:v>0.41793377314814945</c:v>
                </c:pt>
                <c:pt idx="164">
                  <c:v>0.41796039351851982</c:v>
                </c:pt>
                <c:pt idx="165">
                  <c:v>0.4179870138888902</c:v>
                </c:pt>
                <c:pt idx="166">
                  <c:v>0.41801363425926058</c:v>
                </c:pt>
                <c:pt idx="167">
                  <c:v>0.41804025462963096</c:v>
                </c:pt>
                <c:pt idx="168">
                  <c:v>0.41806687500000134</c:v>
                </c:pt>
                <c:pt idx="169">
                  <c:v>0.41809349537037171</c:v>
                </c:pt>
                <c:pt idx="170">
                  <c:v>0.41812011574074209</c:v>
                </c:pt>
                <c:pt idx="171">
                  <c:v>0.41814673611111247</c:v>
                </c:pt>
                <c:pt idx="172">
                  <c:v>0.41817335648148285</c:v>
                </c:pt>
                <c:pt idx="173">
                  <c:v>0.41819997685185323</c:v>
                </c:pt>
                <c:pt idx="174">
                  <c:v>0.41822659722222361</c:v>
                </c:pt>
                <c:pt idx="175">
                  <c:v>0.41825321759259398</c:v>
                </c:pt>
                <c:pt idx="176">
                  <c:v>0.41827983796296436</c:v>
                </c:pt>
                <c:pt idx="177">
                  <c:v>0.41830645833333474</c:v>
                </c:pt>
                <c:pt idx="178">
                  <c:v>0.41833307870370512</c:v>
                </c:pt>
                <c:pt idx="179">
                  <c:v>0.4183596990740755</c:v>
                </c:pt>
                <c:pt idx="180">
                  <c:v>0.41838631944444588</c:v>
                </c:pt>
                <c:pt idx="181">
                  <c:v>0.41841293981481625</c:v>
                </c:pt>
                <c:pt idx="182">
                  <c:v>0.41843956018518663</c:v>
                </c:pt>
                <c:pt idx="183">
                  <c:v>0.41846618055555701</c:v>
                </c:pt>
                <c:pt idx="184">
                  <c:v>0.41849280092592739</c:v>
                </c:pt>
                <c:pt idx="185">
                  <c:v>0.41851942129629777</c:v>
                </c:pt>
                <c:pt idx="186">
                  <c:v>0.41854604166666814</c:v>
                </c:pt>
                <c:pt idx="187">
                  <c:v>0.41857266203703852</c:v>
                </c:pt>
                <c:pt idx="188">
                  <c:v>0.4185992824074089</c:v>
                </c:pt>
                <c:pt idx="189">
                  <c:v>0.41862590277777928</c:v>
                </c:pt>
                <c:pt idx="190">
                  <c:v>0.41865252314814966</c:v>
                </c:pt>
                <c:pt idx="191">
                  <c:v>0.41867914351852004</c:v>
                </c:pt>
                <c:pt idx="192">
                  <c:v>0.41870576388889041</c:v>
                </c:pt>
                <c:pt idx="193">
                  <c:v>0.41873238425926079</c:v>
                </c:pt>
                <c:pt idx="194">
                  <c:v>0.41875900462963117</c:v>
                </c:pt>
                <c:pt idx="195">
                  <c:v>0.41878562500000155</c:v>
                </c:pt>
                <c:pt idx="196">
                  <c:v>0.41881224537037193</c:v>
                </c:pt>
                <c:pt idx="197">
                  <c:v>0.41883886574074231</c:v>
                </c:pt>
                <c:pt idx="198">
                  <c:v>0.41886548611111268</c:v>
                </c:pt>
                <c:pt idx="199">
                  <c:v>0.41889210648148306</c:v>
                </c:pt>
                <c:pt idx="200">
                  <c:v>0.41891872685185344</c:v>
                </c:pt>
                <c:pt idx="201">
                  <c:v>0.41894534722222382</c:v>
                </c:pt>
                <c:pt idx="202">
                  <c:v>0.4189719675925942</c:v>
                </c:pt>
                <c:pt idx="203">
                  <c:v>0.41899858796296457</c:v>
                </c:pt>
                <c:pt idx="204">
                  <c:v>0.41902520833333495</c:v>
                </c:pt>
                <c:pt idx="205">
                  <c:v>0.41905182870370533</c:v>
                </c:pt>
                <c:pt idx="206">
                  <c:v>0.41907844907407571</c:v>
                </c:pt>
                <c:pt idx="207">
                  <c:v>0.41910506944444609</c:v>
                </c:pt>
                <c:pt idx="208">
                  <c:v>0.41913168981481647</c:v>
                </c:pt>
                <c:pt idx="209">
                  <c:v>0.41915831018518684</c:v>
                </c:pt>
                <c:pt idx="210">
                  <c:v>0.41918493055555722</c:v>
                </c:pt>
                <c:pt idx="211">
                  <c:v>0.4192115509259276</c:v>
                </c:pt>
                <c:pt idx="212">
                  <c:v>0.41923817129629798</c:v>
                </c:pt>
                <c:pt idx="213">
                  <c:v>0.41926479166666836</c:v>
                </c:pt>
                <c:pt idx="214">
                  <c:v>0.41929141203703874</c:v>
                </c:pt>
                <c:pt idx="215">
                  <c:v>0.41931803240740911</c:v>
                </c:pt>
                <c:pt idx="216">
                  <c:v>0.41934465277777949</c:v>
                </c:pt>
                <c:pt idx="217">
                  <c:v>0.41937127314814987</c:v>
                </c:pt>
                <c:pt idx="218">
                  <c:v>0.41939789351852025</c:v>
                </c:pt>
                <c:pt idx="219">
                  <c:v>0.41942451388889063</c:v>
                </c:pt>
                <c:pt idx="220">
                  <c:v>0.419451134259261</c:v>
                </c:pt>
                <c:pt idx="221">
                  <c:v>0.41947775462963138</c:v>
                </c:pt>
                <c:pt idx="222">
                  <c:v>0.41950437500000176</c:v>
                </c:pt>
                <c:pt idx="223">
                  <c:v>0.41953099537037214</c:v>
                </c:pt>
                <c:pt idx="224">
                  <c:v>0.41955761574074252</c:v>
                </c:pt>
                <c:pt idx="225">
                  <c:v>0.4195842361111129</c:v>
                </c:pt>
                <c:pt idx="226">
                  <c:v>0.41961085648148327</c:v>
                </c:pt>
                <c:pt idx="227">
                  <c:v>0.41963747685185365</c:v>
                </c:pt>
                <c:pt idx="228">
                  <c:v>0.41966409722222403</c:v>
                </c:pt>
                <c:pt idx="229">
                  <c:v>0.41969071759259441</c:v>
                </c:pt>
                <c:pt idx="230">
                  <c:v>0.41971733796296479</c:v>
                </c:pt>
                <c:pt idx="231">
                  <c:v>0.41974395833333517</c:v>
                </c:pt>
                <c:pt idx="232">
                  <c:v>0.41977057870370554</c:v>
                </c:pt>
                <c:pt idx="233">
                  <c:v>0.41979719907407592</c:v>
                </c:pt>
                <c:pt idx="234">
                  <c:v>0.4198238194444463</c:v>
                </c:pt>
                <c:pt idx="235">
                  <c:v>0.41985043981481668</c:v>
                </c:pt>
                <c:pt idx="236">
                  <c:v>0.41987706018518706</c:v>
                </c:pt>
                <c:pt idx="237">
                  <c:v>0.41990368055555743</c:v>
                </c:pt>
                <c:pt idx="238">
                  <c:v>0.41993030092592781</c:v>
                </c:pt>
                <c:pt idx="239">
                  <c:v>0.41995692129629819</c:v>
                </c:pt>
                <c:pt idx="240">
                  <c:v>0.41998354166666857</c:v>
                </c:pt>
                <c:pt idx="241">
                  <c:v>0.42001016203703895</c:v>
                </c:pt>
                <c:pt idx="242">
                  <c:v>0.42003678240740933</c:v>
                </c:pt>
                <c:pt idx="243">
                  <c:v>0.4200634027777797</c:v>
                </c:pt>
                <c:pt idx="244">
                  <c:v>0.42009002314815008</c:v>
                </c:pt>
                <c:pt idx="245">
                  <c:v>0.42011664351852046</c:v>
                </c:pt>
                <c:pt idx="246">
                  <c:v>0.42014326388889084</c:v>
                </c:pt>
                <c:pt idx="247">
                  <c:v>0.42016988425926122</c:v>
                </c:pt>
                <c:pt idx="248">
                  <c:v>0.4201965046296316</c:v>
                </c:pt>
                <c:pt idx="249">
                  <c:v>0.42022312500000197</c:v>
                </c:pt>
                <c:pt idx="250">
                  <c:v>0.42024974537037235</c:v>
                </c:pt>
                <c:pt idx="251">
                  <c:v>0.42027636574074273</c:v>
                </c:pt>
                <c:pt idx="252">
                  <c:v>0.42030298611111311</c:v>
                </c:pt>
                <c:pt idx="253">
                  <c:v>0.42032960648148349</c:v>
                </c:pt>
                <c:pt idx="254">
                  <c:v>0.42035622685185386</c:v>
                </c:pt>
                <c:pt idx="255">
                  <c:v>0.42038284722222424</c:v>
                </c:pt>
                <c:pt idx="256">
                  <c:v>0.42040946759259462</c:v>
                </c:pt>
                <c:pt idx="257">
                  <c:v>0.420436087962965</c:v>
                </c:pt>
                <c:pt idx="258">
                  <c:v>0.42046270833333538</c:v>
                </c:pt>
                <c:pt idx="259">
                  <c:v>0.42048932870370576</c:v>
                </c:pt>
                <c:pt idx="260">
                  <c:v>0.42051594907407613</c:v>
                </c:pt>
                <c:pt idx="261">
                  <c:v>0.42054256944444651</c:v>
                </c:pt>
                <c:pt idx="262">
                  <c:v>0.42056918981481689</c:v>
                </c:pt>
                <c:pt idx="263">
                  <c:v>0.42059581018518727</c:v>
                </c:pt>
                <c:pt idx="264">
                  <c:v>0.42062243055555765</c:v>
                </c:pt>
                <c:pt idx="265">
                  <c:v>0.42064905092592803</c:v>
                </c:pt>
                <c:pt idx="266">
                  <c:v>0.4206756712962984</c:v>
                </c:pt>
                <c:pt idx="267">
                  <c:v>0.42070229166666878</c:v>
                </c:pt>
                <c:pt idx="268">
                  <c:v>0.42072891203703916</c:v>
                </c:pt>
                <c:pt idx="269">
                  <c:v>0.42075553240740954</c:v>
                </c:pt>
                <c:pt idx="270">
                  <c:v>0.42078215277777992</c:v>
                </c:pt>
                <c:pt idx="271">
                  <c:v>0.42080877314815029</c:v>
                </c:pt>
                <c:pt idx="272">
                  <c:v>0.42083539351852067</c:v>
                </c:pt>
                <c:pt idx="273">
                  <c:v>0.42086201388889105</c:v>
                </c:pt>
                <c:pt idx="274">
                  <c:v>0.42088863425926143</c:v>
                </c:pt>
                <c:pt idx="275">
                  <c:v>0.42091525462963181</c:v>
                </c:pt>
                <c:pt idx="276">
                  <c:v>0.42094187500000219</c:v>
                </c:pt>
                <c:pt idx="277">
                  <c:v>0.42096849537037256</c:v>
                </c:pt>
                <c:pt idx="278">
                  <c:v>0.42099511574074294</c:v>
                </c:pt>
                <c:pt idx="279">
                  <c:v>0.42102173611111332</c:v>
                </c:pt>
                <c:pt idx="280">
                  <c:v>0.4210483564814837</c:v>
                </c:pt>
                <c:pt idx="281">
                  <c:v>0.42107497685185408</c:v>
                </c:pt>
                <c:pt idx="282">
                  <c:v>0.42110159722222446</c:v>
                </c:pt>
                <c:pt idx="283">
                  <c:v>0.42112821759259483</c:v>
                </c:pt>
                <c:pt idx="284">
                  <c:v>0.42115483796296521</c:v>
                </c:pt>
                <c:pt idx="285">
                  <c:v>0.42118145833333559</c:v>
                </c:pt>
                <c:pt idx="286">
                  <c:v>0.42120807870370597</c:v>
                </c:pt>
                <c:pt idx="287">
                  <c:v>0.42123469907407635</c:v>
                </c:pt>
                <c:pt idx="288">
                  <c:v>0.42126131944444672</c:v>
                </c:pt>
                <c:pt idx="289">
                  <c:v>0.4212879398148171</c:v>
                </c:pt>
                <c:pt idx="290">
                  <c:v>0.42131456018518748</c:v>
                </c:pt>
                <c:pt idx="291">
                  <c:v>0.42134118055555786</c:v>
                </c:pt>
                <c:pt idx="292">
                  <c:v>0.42136780092592824</c:v>
                </c:pt>
                <c:pt idx="293">
                  <c:v>0.42139442129629862</c:v>
                </c:pt>
                <c:pt idx="294">
                  <c:v>0.42142104166666899</c:v>
                </c:pt>
                <c:pt idx="295">
                  <c:v>0.42144766203703937</c:v>
                </c:pt>
                <c:pt idx="296">
                  <c:v>0.42147428240740975</c:v>
                </c:pt>
                <c:pt idx="297">
                  <c:v>0.42150090277778013</c:v>
                </c:pt>
                <c:pt idx="298">
                  <c:v>0.42152752314815051</c:v>
                </c:pt>
                <c:pt idx="299">
                  <c:v>0.42155414351852089</c:v>
                </c:pt>
                <c:pt idx="300">
                  <c:v>0.42158076388889126</c:v>
                </c:pt>
                <c:pt idx="301">
                  <c:v>0.42160738425926164</c:v>
                </c:pt>
                <c:pt idx="302">
                  <c:v>0.42163400462963202</c:v>
                </c:pt>
                <c:pt idx="303">
                  <c:v>0.4216606250000024</c:v>
                </c:pt>
                <c:pt idx="304">
                  <c:v>0.42168724537037278</c:v>
                </c:pt>
                <c:pt idx="305">
                  <c:v>0.42171386574074315</c:v>
                </c:pt>
                <c:pt idx="306">
                  <c:v>0.42174048611111353</c:v>
                </c:pt>
                <c:pt idx="307">
                  <c:v>0.42176710648148391</c:v>
                </c:pt>
                <c:pt idx="308">
                  <c:v>0.42179372685185429</c:v>
                </c:pt>
                <c:pt idx="309">
                  <c:v>0.42182034722222467</c:v>
                </c:pt>
                <c:pt idx="310">
                  <c:v>0.42184696759259505</c:v>
                </c:pt>
                <c:pt idx="311">
                  <c:v>0.42187358796296542</c:v>
                </c:pt>
                <c:pt idx="312">
                  <c:v>0.4219002083333358</c:v>
                </c:pt>
                <c:pt idx="313">
                  <c:v>0.42192682870370618</c:v>
                </c:pt>
                <c:pt idx="314">
                  <c:v>0.42195344907407656</c:v>
                </c:pt>
                <c:pt idx="315">
                  <c:v>0.42198006944444694</c:v>
                </c:pt>
                <c:pt idx="316">
                  <c:v>0.42200668981481732</c:v>
                </c:pt>
                <c:pt idx="317">
                  <c:v>0.42203331018518769</c:v>
                </c:pt>
                <c:pt idx="318">
                  <c:v>0.42205993055555807</c:v>
                </c:pt>
                <c:pt idx="319">
                  <c:v>0.42208655092592845</c:v>
                </c:pt>
                <c:pt idx="320">
                  <c:v>0.42211317129629883</c:v>
                </c:pt>
                <c:pt idx="321">
                  <c:v>0.42213979166666921</c:v>
                </c:pt>
                <c:pt idx="322">
                  <c:v>0.42216641203703958</c:v>
                </c:pt>
                <c:pt idx="323">
                  <c:v>0.42219303240740996</c:v>
                </c:pt>
                <c:pt idx="324">
                  <c:v>0.42221965277778034</c:v>
                </c:pt>
                <c:pt idx="325">
                  <c:v>0.42224627314815072</c:v>
                </c:pt>
                <c:pt idx="326">
                  <c:v>0.4222728935185211</c:v>
                </c:pt>
                <c:pt idx="327">
                  <c:v>0.42229951388889148</c:v>
                </c:pt>
                <c:pt idx="328">
                  <c:v>0.42232613425926185</c:v>
                </c:pt>
                <c:pt idx="329">
                  <c:v>0.42235275462963223</c:v>
                </c:pt>
                <c:pt idx="330">
                  <c:v>0.42237937500000261</c:v>
                </c:pt>
                <c:pt idx="331">
                  <c:v>0.42240599537037299</c:v>
                </c:pt>
                <c:pt idx="332">
                  <c:v>0.42243261574074337</c:v>
                </c:pt>
                <c:pt idx="333">
                  <c:v>0.42245923611111375</c:v>
                </c:pt>
                <c:pt idx="334">
                  <c:v>0.42248585648148412</c:v>
                </c:pt>
                <c:pt idx="335">
                  <c:v>0.4225124768518545</c:v>
                </c:pt>
                <c:pt idx="336">
                  <c:v>0.42253909722222488</c:v>
                </c:pt>
                <c:pt idx="337">
                  <c:v>0.42256571759259526</c:v>
                </c:pt>
                <c:pt idx="338">
                  <c:v>0.42259233796296564</c:v>
                </c:pt>
                <c:pt idx="339">
                  <c:v>0.42261895833333601</c:v>
                </c:pt>
                <c:pt idx="340">
                  <c:v>0.42264557870370639</c:v>
                </c:pt>
                <c:pt idx="341">
                  <c:v>0.42267219907407677</c:v>
                </c:pt>
                <c:pt idx="342">
                  <c:v>0.42269881944444715</c:v>
                </c:pt>
                <c:pt idx="343">
                  <c:v>0.42272543981481753</c:v>
                </c:pt>
                <c:pt idx="344">
                  <c:v>0.42275206018518791</c:v>
                </c:pt>
                <c:pt idx="345">
                  <c:v>0.42277868055555828</c:v>
                </c:pt>
                <c:pt idx="346">
                  <c:v>0.42280530092592866</c:v>
                </c:pt>
                <c:pt idx="347">
                  <c:v>0.42283192129629904</c:v>
                </c:pt>
                <c:pt idx="348">
                  <c:v>0.42285854166666942</c:v>
                </c:pt>
                <c:pt idx="349">
                  <c:v>0.4228851620370398</c:v>
                </c:pt>
                <c:pt idx="350">
                  <c:v>0.42291178240741018</c:v>
                </c:pt>
                <c:pt idx="351">
                  <c:v>0.42293840277778055</c:v>
                </c:pt>
                <c:pt idx="352">
                  <c:v>0.42296502314815093</c:v>
                </c:pt>
                <c:pt idx="353">
                  <c:v>0.42299164351852131</c:v>
                </c:pt>
                <c:pt idx="354">
                  <c:v>0.42301826388889169</c:v>
                </c:pt>
                <c:pt idx="355">
                  <c:v>0.42304488425926207</c:v>
                </c:pt>
                <c:pt idx="356">
                  <c:v>0.42307150462963244</c:v>
                </c:pt>
                <c:pt idx="357">
                  <c:v>0.42309812500000282</c:v>
                </c:pt>
                <c:pt idx="358">
                  <c:v>0.4231247453703732</c:v>
                </c:pt>
                <c:pt idx="359">
                  <c:v>0.42315136574074358</c:v>
                </c:pt>
                <c:pt idx="360">
                  <c:v>0.42317798611111396</c:v>
                </c:pt>
                <c:pt idx="361">
                  <c:v>0.42320460648148434</c:v>
                </c:pt>
                <c:pt idx="362">
                  <c:v>0.42323122685185471</c:v>
                </c:pt>
                <c:pt idx="363">
                  <c:v>0.42325784722222509</c:v>
                </c:pt>
                <c:pt idx="364">
                  <c:v>0.42328446759259547</c:v>
                </c:pt>
                <c:pt idx="365">
                  <c:v>0.42331108796296585</c:v>
                </c:pt>
                <c:pt idx="366">
                  <c:v>0.42333770833333623</c:v>
                </c:pt>
                <c:pt idx="367">
                  <c:v>0.4233643287037066</c:v>
                </c:pt>
                <c:pt idx="368">
                  <c:v>0.42339094907407698</c:v>
                </c:pt>
                <c:pt idx="369">
                  <c:v>0.42341756944444736</c:v>
                </c:pt>
                <c:pt idx="370">
                  <c:v>0.42344418981481774</c:v>
                </c:pt>
                <c:pt idx="371">
                  <c:v>0.42347081018518812</c:v>
                </c:pt>
                <c:pt idx="372">
                  <c:v>0.4234974305555585</c:v>
                </c:pt>
                <c:pt idx="373">
                  <c:v>0.42352405092592887</c:v>
                </c:pt>
                <c:pt idx="374">
                  <c:v>0.42355067129629925</c:v>
                </c:pt>
                <c:pt idx="375">
                  <c:v>0.42357729166666963</c:v>
                </c:pt>
                <c:pt idx="376">
                  <c:v>0.42360391203704001</c:v>
                </c:pt>
                <c:pt idx="377">
                  <c:v>0.42363053240741039</c:v>
                </c:pt>
                <c:pt idx="378">
                  <c:v>0.42365715277778077</c:v>
                </c:pt>
                <c:pt idx="379">
                  <c:v>0.42368377314815114</c:v>
                </c:pt>
                <c:pt idx="380">
                  <c:v>0.42371039351852152</c:v>
                </c:pt>
                <c:pt idx="381">
                  <c:v>0.4237370138888919</c:v>
                </c:pt>
                <c:pt idx="382">
                  <c:v>0.42376363425926228</c:v>
                </c:pt>
                <c:pt idx="383">
                  <c:v>0.42379025462963266</c:v>
                </c:pt>
                <c:pt idx="384">
                  <c:v>0.42381687500000303</c:v>
                </c:pt>
                <c:pt idx="385">
                  <c:v>0.42384349537037341</c:v>
                </c:pt>
                <c:pt idx="386">
                  <c:v>0.42387011574074379</c:v>
                </c:pt>
                <c:pt idx="387">
                  <c:v>0.42389673611111417</c:v>
                </c:pt>
                <c:pt idx="388">
                  <c:v>0.42392335648148455</c:v>
                </c:pt>
                <c:pt idx="389">
                  <c:v>0.42394997685185493</c:v>
                </c:pt>
                <c:pt idx="390">
                  <c:v>0.4239765972222253</c:v>
                </c:pt>
                <c:pt idx="391">
                  <c:v>0.42400321759259568</c:v>
                </c:pt>
                <c:pt idx="392">
                  <c:v>0.42402983796296606</c:v>
                </c:pt>
                <c:pt idx="393">
                  <c:v>0.42405645833333644</c:v>
                </c:pt>
                <c:pt idx="394">
                  <c:v>0.42408307870370682</c:v>
                </c:pt>
                <c:pt idx="395">
                  <c:v>0.4241096990740772</c:v>
                </c:pt>
                <c:pt idx="396">
                  <c:v>0.42413631944444757</c:v>
                </c:pt>
                <c:pt idx="397">
                  <c:v>0.42416293981481795</c:v>
                </c:pt>
                <c:pt idx="398">
                  <c:v>0.42418956018518833</c:v>
                </c:pt>
                <c:pt idx="399">
                  <c:v>0.42421618055555871</c:v>
                </c:pt>
                <c:pt idx="400">
                  <c:v>0.42424280092592909</c:v>
                </c:pt>
                <c:pt idx="401">
                  <c:v>0.42426942129629946</c:v>
                </c:pt>
                <c:pt idx="402">
                  <c:v>0.42429604166666984</c:v>
                </c:pt>
                <c:pt idx="403">
                  <c:v>0.42432266203704022</c:v>
                </c:pt>
                <c:pt idx="404">
                  <c:v>0.4243492824074106</c:v>
                </c:pt>
                <c:pt idx="405">
                  <c:v>0.42437590277778098</c:v>
                </c:pt>
                <c:pt idx="406">
                  <c:v>0.42440252314815136</c:v>
                </c:pt>
                <c:pt idx="407">
                  <c:v>0.42442914351852173</c:v>
                </c:pt>
                <c:pt idx="408">
                  <c:v>0.42445576388889211</c:v>
                </c:pt>
                <c:pt idx="409">
                  <c:v>0.42448238425926249</c:v>
                </c:pt>
                <c:pt idx="410">
                  <c:v>0.42450900462963287</c:v>
                </c:pt>
                <c:pt idx="411">
                  <c:v>0.42453562500000325</c:v>
                </c:pt>
                <c:pt idx="412">
                  <c:v>0.42456224537037363</c:v>
                </c:pt>
                <c:pt idx="413">
                  <c:v>0.424588865740744</c:v>
                </c:pt>
                <c:pt idx="414">
                  <c:v>0.42461548611111438</c:v>
                </c:pt>
                <c:pt idx="415">
                  <c:v>0.42464210648148476</c:v>
                </c:pt>
                <c:pt idx="416">
                  <c:v>0.42466872685185514</c:v>
                </c:pt>
                <c:pt idx="417">
                  <c:v>0.42469534722222552</c:v>
                </c:pt>
                <c:pt idx="418">
                  <c:v>0.42472196759259589</c:v>
                </c:pt>
                <c:pt idx="419">
                  <c:v>0.42474858796296627</c:v>
                </c:pt>
                <c:pt idx="420">
                  <c:v>0.42477520833333665</c:v>
                </c:pt>
                <c:pt idx="421">
                  <c:v>0.42480182870370703</c:v>
                </c:pt>
                <c:pt idx="422">
                  <c:v>0.42482844907407741</c:v>
                </c:pt>
                <c:pt idx="423">
                  <c:v>0.42485506944444779</c:v>
                </c:pt>
                <c:pt idx="424">
                  <c:v>0.42488168981481816</c:v>
                </c:pt>
                <c:pt idx="425">
                  <c:v>0.42490831018518854</c:v>
                </c:pt>
                <c:pt idx="426">
                  <c:v>0.42493493055555892</c:v>
                </c:pt>
                <c:pt idx="427">
                  <c:v>0.4249615509259293</c:v>
                </c:pt>
                <c:pt idx="428">
                  <c:v>0.42498817129629968</c:v>
                </c:pt>
                <c:pt idx="429">
                  <c:v>0.42501479166667006</c:v>
                </c:pt>
                <c:pt idx="430">
                  <c:v>0.42504141203704043</c:v>
                </c:pt>
                <c:pt idx="431">
                  <c:v>0.42506803240741081</c:v>
                </c:pt>
                <c:pt idx="432">
                  <c:v>0.42509465277778119</c:v>
                </c:pt>
                <c:pt idx="433">
                  <c:v>0.42512127314815157</c:v>
                </c:pt>
                <c:pt idx="434">
                  <c:v>0.42514789351852195</c:v>
                </c:pt>
                <c:pt idx="435">
                  <c:v>0.42517451388889232</c:v>
                </c:pt>
                <c:pt idx="436">
                  <c:v>0.4252011342592627</c:v>
                </c:pt>
                <c:pt idx="437">
                  <c:v>0.42522775462963308</c:v>
                </c:pt>
                <c:pt idx="438">
                  <c:v>0.42525437500000346</c:v>
                </c:pt>
                <c:pt idx="439">
                  <c:v>0.42528099537037384</c:v>
                </c:pt>
                <c:pt idx="440">
                  <c:v>0.42530761574074422</c:v>
                </c:pt>
                <c:pt idx="441">
                  <c:v>0.42533423611111459</c:v>
                </c:pt>
                <c:pt idx="442">
                  <c:v>0.42536085648148497</c:v>
                </c:pt>
                <c:pt idx="443">
                  <c:v>0.42538747685185535</c:v>
                </c:pt>
                <c:pt idx="444">
                  <c:v>0.42541409722222573</c:v>
                </c:pt>
                <c:pt idx="445">
                  <c:v>0.42544071759259611</c:v>
                </c:pt>
                <c:pt idx="446">
                  <c:v>0.42546733796296649</c:v>
                </c:pt>
                <c:pt idx="447">
                  <c:v>0.42549395833333686</c:v>
                </c:pt>
                <c:pt idx="448">
                  <c:v>0.42552057870370724</c:v>
                </c:pt>
                <c:pt idx="449">
                  <c:v>0.42554719907407762</c:v>
                </c:pt>
                <c:pt idx="450">
                  <c:v>0.425573819444448</c:v>
                </c:pt>
                <c:pt idx="451">
                  <c:v>0.42560043981481838</c:v>
                </c:pt>
                <c:pt idx="452">
                  <c:v>0.42562706018518875</c:v>
                </c:pt>
                <c:pt idx="453">
                  <c:v>0.42565368055555913</c:v>
                </c:pt>
                <c:pt idx="454">
                  <c:v>0.42568030092592951</c:v>
                </c:pt>
                <c:pt idx="455">
                  <c:v>0.42570692129629989</c:v>
                </c:pt>
                <c:pt idx="456">
                  <c:v>0.42573354166667027</c:v>
                </c:pt>
                <c:pt idx="457">
                  <c:v>0.42576016203704065</c:v>
                </c:pt>
                <c:pt idx="458">
                  <c:v>0.42578678240741102</c:v>
                </c:pt>
                <c:pt idx="459">
                  <c:v>0.4258134027777814</c:v>
                </c:pt>
                <c:pt idx="460">
                  <c:v>0.42584002314815178</c:v>
                </c:pt>
                <c:pt idx="461">
                  <c:v>0.42586664351852216</c:v>
                </c:pt>
                <c:pt idx="462">
                  <c:v>0.42589326388889254</c:v>
                </c:pt>
                <c:pt idx="463">
                  <c:v>0.42591988425926292</c:v>
                </c:pt>
                <c:pt idx="464">
                  <c:v>0.42594650462963329</c:v>
                </c:pt>
                <c:pt idx="465">
                  <c:v>0.42597312500000367</c:v>
                </c:pt>
                <c:pt idx="466">
                  <c:v>0.42599974537037405</c:v>
                </c:pt>
                <c:pt idx="467">
                  <c:v>0.42602636574074443</c:v>
                </c:pt>
                <c:pt idx="468">
                  <c:v>0.42605298611111481</c:v>
                </c:pt>
                <c:pt idx="469">
                  <c:v>0.42607960648148518</c:v>
                </c:pt>
                <c:pt idx="470">
                  <c:v>0.42610622685185556</c:v>
                </c:pt>
                <c:pt idx="471">
                  <c:v>0.42613284722222594</c:v>
                </c:pt>
                <c:pt idx="472">
                  <c:v>0.42615946759259632</c:v>
                </c:pt>
                <c:pt idx="473">
                  <c:v>0.4261860879629667</c:v>
                </c:pt>
                <c:pt idx="474">
                  <c:v>0.42621270833333708</c:v>
                </c:pt>
                <c:pt idx="475">
                  <c:v>0.42623932870370745</c:v>
                </c:pt>
                <c:pt idx="476">
                  <c:v>0.42626594907407783</c:v>
                </c:pt>
                <c:pt idx="477">
                  <c:v>0.42629256944444821</c:v>
                </c:pt>
                <c:pt idx="478">
                  <c:v>0.42631918981481859</c:v>
                </c:pt>
                <c:pt idx="479">
                  <c:v>0.42634581018518897</c:v>
                </c:pt>
                <c:pt idx="480">
                  <c:v>0.42637243055555935</c:v>
                </c:pt>
                <c:pt idx="481">
                  <c:v>0.42639905092592972</c:v>
                </c:pt>
                <c:pt idx="482">
                  <c:v>0.4264256712963001</c:v>
                </c:pt>
                <c:pt idx="483">
                  <c:v>0.42645229166667048</c:v>
                </c:pt>
                <c:pt idx="484">
                  <c:v>0.42647891203704086</c:v>
                </c:pt>
                <c:pt idx="485">
                  <c:v>0.42650553240741124</c:v>
                </c:pt>
                <c:pt idx="486">
                  <c:v>0.42653215277778161</c:v>
                </c:pt>
                <c:pt idx="487">
                  <c:v>0.42655877314815199</c:v>
                </c:pt>
                <c:pt idx="488">
                  <c:v>0.42658539351852237</c:v>
                </c:pt>
                <c:pt idx="489">
                  <c:v>0.42661201388889275</c:v>
                </c:pt>
                <c:pt idx="490">
                  <c:v>0.42663863425926313</c:v>
                </c:pt>
                <c:pt idx="491">
                  <c:v>0.42666525462963351</c:v>
                </c:pt>
                <c:pt idx="492">
                  <c:v>0.42669187500000388</c:v>
                </c:pt>
                <c:pt idx="493">
                  <c:v>0.42671849537037426</c:v>
                </c:pt>
                <c:pt idx="494">
                  <c:v>0.42674511574074464</c:v>
                </c:pt>
                <c:pt idx="495">
                  <c:v>0.42677173611111502</c:v>
                </c:pt>
                <c:pt idx="496">
                  <c:v>0.4267983564814854</c:v>
                </c:pt>
                <c:pt idx="497">
                  <c:v>0.42682497685185578</c:v>
                </c:pt>
                <c:pt idx="498">
                  <c:v>0.42685159722222615</c:v>
                </c:pt>
                <c:pt idx="499">
                  <c:v>0.42687821759259653</c:v>
                </c:pt>
                <c:pt idx="500">
                  <c:v>0.42690483796296691</c:v>
                </c:pt>
                <c:pt idx="501">
                  <c:v>0.42693145833333729</c:v>
                </c:pt>
                <c:pt idx="502">
                  <c:v>0.42695807870370767</c:v>
                </c:pt>
                <c:pt idx="503">
                  <c:v>0.42698469907407804</c:v>
                </c:pt>
                <c:pt idx="504">
                  <c:v>0.42701131944444842</c:v>
                </c:pt>
                <c:pt idx="505">
                  <c:v>0.4270379398148188</c:v>
                </c:pt>
                <c:pt idx="506">
                  <c:v>0.42706456018518918</c:v>
                </c:pt>
                <c:pt idx="507">
                  <c:v>0.42709118055555956</c:v>
                </c:pt>
                <c:pt idx="508">
                  <c:v>0.42711780092592994</c:v>
                </c:pt>
                <c:pt idx="509">
                  <c:v>0.42714442129630031</c:v>
                </c:pt>
                <c:pt idx="510">
                  <c:v>0.42717104166667069</c:v>
                </c:pt>
                <c:pt idx="511">
                  <c:v>0.42719766203704107</c:v>
                </c:pt>
                <c:pt idx="512">
                  <c:v>0.42722428240741145</c:v>
                </c:pt>
                <c:pt idx="513">
                  <c:v>0.42725090277778183</c:v>
                </c:pt>
                <c:pt idx="514">
                  <c:v>0.42727752314815221</c:v>
                </c:pt>
                <c:pt idx="515">
                  <c:v>0.42730414351852258</c:v>
                </c:pt>
                <c:pt idx="516">
                  <c:v>0.42733076388889296</c:v>
                </c:pt>
                <c:pt idx="517">
                  <c:v>0.42735738425926334</c:v>
                </c:pt>
                <c:pt idx="518">
                  <c:v>0.42738400462963372</c:v>
                </c:pt>
                <c:pt idx="519">
                  <c:v>0.4274106250000041</c:v>
                </c:pt>
                <c:pt idx="520">
                  <c:v>0.42743724537037447</c:v>
                </c:pt>
                <c:pt idx="521">
                  <c:v>0.42746386574074485</c:v>
                </c:pt>
                <c:pt idx="522">
                  <c:v>0.42749048611111523</c:v>
                </c:pt>
                <c:pt idx="523">
                  <c:v>0.42751710648148561</c:v>
                </c:pt>
                <c:pt idx="524">
                  <c:v>0.42754372685185599</c:v>
                </c:pt>
                <c:pt idx="525">
                  <c:v>0.42757034722222637</c:v>
                </c:pt>
                <c:pt idx="526">
                  <c:v>0.42759696759259674</c:v>
                </c:pt>
                <c:pt idx="527">
                  <c:v>0.42762358796296712</c:v>
                </c:pt>
                <c:pt idx="528">
                  <c:v>0.4276502083333375</c:v>
                </c:pt>
                <c:pt idx="529">
                  <c:v>0.42767682870370788</c:v>
                </c:pt>
                <c:pt idx="530">
                  <c:v>0.42770344907407826</c:v>
                </c:pt>
                <c:pt idx="531">
                  <c:v>0.42773006944444864</c:v>
                </c:pt>
                <c:pt idx="532">
                  <c:v>0.42775668981481901</c:v>
                </c:pt>
                <c:pt idx="533">
                  <c:v>0.42778331018518939</c:v>
                </c:pt>
                <c:pt idx="534">
                  <c:v>0.42780993055555977</c:v>
                </c:pt>
                <c:pt idx="535">
                  <c:v>0.42783655092593015</c:v>
                </c:pt>
                <c:pt idx="536">
                  <c:v>0.42786317129630053</c:v>
                </c:pt>
                <c:pt idx="537">
                  <c:v>0.4278897916666709</c:v>
                </c:pt>
                <c:pt idx="538">
                  <c:v>0.42791641203704128</c:v>
                </c:pt>
                <c:pt idx="539">
                  <c:v>0.42794303240741166</c:v>
                </c:pt>
                <c:pt idx="540">
                  <c:v>0.42796965277778204</c:v>
                </c:pt>
                <c:pt idx="541">
                  <c:v>0.42799627314815242</c:v>
                </c:pt>
                <c:pt idx="542">
                  <c:v>0.4280228935185228</c:v>
                </c:pt>
                <c:pt idx="543">
                  <c:v>0.42804951388889317</c:v>
                </c:pt>
                <c:pt idx="544">
                  <c:v>0.42807613425926355</c:v>
                </c:pt>
                <c:pt idx="545">
                  <c:v>0.42810275462963393</c:v>
                </c:pt>
                <c:pt idx="546">
                  <c:v>0.42812937500000431</c:v>
                </c:pt>
                <c:pt idx="547">
                  <c:v>0.42815599537037469</c:v>
                </c:pt>
                <c:pt idx="548">
                  <c:v>0.42818261574074507</c:v>
                </c:pt>
                <c:pt idx="549">
                  <c:v>0.42820923611111544</c:v>
                </c:pt>
                <c:pt idx="550">
                  <c:v>0.42823585648148582</c:v>
                </c:pt>
                <c:pt idx="551">
                  <c:v>0.4282624768518562</c:v>
                </c:pt>
                <c:pt idx="552">
                  <c:v>0.42828909722222658</c:v>
                </c:pt>
                <c:pt idx="553">
                  <c:v>0.42831571759259696</c:v>
                </c:pt>
                <c:pt idx="554">
                  <c:v>0.42834233796296733</c:v>
                </c:pt>
                <c:pt idx="555">
                  <c:v>0.42836895833333771</c:v>
                </c:pt>
                <c:pt idx="556">
                  <c:v>0.42839557870370809</c:v>
                </c:pt>
                <c:pt idx="557">
                  <c:v>0.42842219907407847</c:v>
                </c:pt>
                <c:pt idx="558">
                  <c:v>0.42844881944444885</c:v>
                </c:pt>
                <c:pt idx="559">
                  <c:v>0.42847543981481923</c:v>
                </c:pt>
                <c:pt idx="560">
                  <c:v>0.4285020601851896</c:v>
                </c:pt>
                <c:pt idx="561">
                  <c:v>0.42852868055555998</c:v>
                </c:pt>
                <c:pt idx="562">
                  <c:v>0.42855530092593036</c:v>
                </c:pt>
                <c:pt idx="563">
                  <c:v>0.42858192129630074</c:v>
                </c:pt>
                <c:pt idx="564">
                  <c:v>0.42860854166667112</c:v>
                </c:pt>
                <c:pt idx="565">
                  <c:v>0.42863516203704149</c:v>
                </c:pt>
                <c:pt idx="566">
                  <c:v>0.42866178240741187</c:v>
                </c:pt>
                <c:pt idx="567">
                  <c:v>0.42868840277778225</c:v>
                </c:pt>
                <c:pt idx="568">
                  <c:v>0.42871502314815263</c:v>
                </c:pt>
                <c:pt idx="569">
                  <c:v>0.42874164351852301</c:v>
                </c:pt>
                <c:pt idx="570">
                  <c:v>0.42876826388889339</c:v>
                </c:pt>
                <c:pt idx="571">
                  <c:v>0.42879488425926376</c:v>
                </c:pt>
                <c:pt idx="572">
                  <c:v>0.42882150462963414</c:v>
                </c:pt>
                <c:pt idx="573">
                  <c:v>0.42884812500000452</c:v>
                </c:pt>
                <c:pt idx="574">
                  <c:v>0.4288747453703749</c:v>
                </c:pt>
                <c:pt idx="575">
                  <c:v>0.42890136574074528</c:v>
                </c:pt>
                <c:pt idx="576">
                  <c:v>0.42892798611111566</c:v>
                </c:pt>
                <c:pt idx="577">
                  <c:v>0.42895460648148603</c:v>
                </c:pt>
                <c:pt idx="578">
                  <c:v>0.42898122685185641</c:v>
                </c:pt>
                <c:pt idx="579">
                  <c:v>0.42900784722222679</c:v>
                </c:pt>
                <c:pt idx="580">
                  <c:v>0.42903446759259717</c:v>
                </c:pt>
                <c:pt idx="581">
                  <c:v>0.42906108796296755</c:v>
                </c:pt>
                <c:pt idx="582">
                  <c:v>0.42908770833333792</c:v>
                </c:pt>
                <c:pt idx="583">
                  <c:v>0.4291143287037083</c:v>
                </c:pt>
                <c:pt idx="584">
                  <c:v>0.42914094907407868</c:v>
                </c:pt>
                <c:pt idx="585">
                  <c:v>0.42916756944444906</c:v>
                </c:pt>
                <c:pt idx="586">
                  <c:v>0.42919418981481944</c:v>
                </c:pt>
                <c:pt idx="587">
                  <c:v>0.42922081018518982</c:v>
                </c:pt>
                <c:pt idx="588">
                  <c:v>0.42924743055556019</c:v>
                </c:pt>
                <c:pt idx="589">
                  <c:v>0.42927405092593057</c:v>
                </c:pt>
                <c:pt idx="590">
                  <c:v>0.42930067129630095</c:v>
                </c:pt>
                <c:pt idx="591">
                  <c:v>0.42932729166667133</c:v>
                </c:pt>
                <c:pt idx="592">
                  <c:v>0.42935391203704171</c:v>
                </c:pt>
                <c:pt idx="593">
                  <c:v>0.42938053240741209</c:v>
                </c:pt>
                <c:pt idx="594">
                  <c:v>0.42940715277778246</c:v>
                </c:pt>
                <c:pt idx="595">
                  <c:v>0.42943377314815284</c:v>
                </c:pt>
                <c:pt idx="596">
                  <c:v>0.42946039351852322</c:v>
                </c:pt>
                <c:pt idx="597">
                  <c:v>0.4294870138888936</c:v>
                </c:pt>
                <c:pt idx="598">
                  <c:v>0.42951363425926398</c:v>
                </c:pt>
                <c:pt idx="599">
                  <c:v>0.42954025462963435</c:v>
                </c:pt>
                <c:pt idx="600">
                  <c:v>0.42956687500000473</c:v>
                </c:pt>
                <c:pt idx="601">
                  <c:v>0.42959349537037511</c:v>
                </c:pt>
                <c:pt idx="602">
                  <c:v>0.42962011574074549</c:v>
                </c:pt>
                <c:pt idx="603">
                  <c:v>0.42964673611111587</c:v>
                </c:pt>
                <c:pt idx="604">
                  <c:v>0.42967335648148625</c:v>
                </c:pt>
                <c:pt idx="605">
                  <c:v>0.42969997685185662</c:v>
                </c:pt>
                <c:pt idx="606">
                  <c:v>0.429726597222227</c:v>
                </c:pt>
                <c:pt idx="607">
                  <c:v>0.42975321759259738</c:v>
                </c:pt>
                <c:pt idx="608">
                  <c:v>0.42977983796296776</c:v>
                </c:pt>
                <c:pt idx="609">
                  <c:v>0.42980645833333814</c:v>
                </c:pt>
                <c:pt idx="610">
                  <c:v>0.42983307870370852</c:v>
                </c:pt>
                <c:pt idx="611">
                  <c:v>0.42985969907407889</c:v>
                </c:pt>
                <c:pt idx="612">
                  <c:v>0.42988631944444927</c:v>
                </c:pt>
                <c:pt idx="613">
                  <c:v>0.42991293981481965</c:v>
                </c:pt>
                <c:pt idx="614">
                  <c:v>0.42993956018519003</c:v>
                </c:pt>
                <c:pt idx="615">
                  <c:v>0.42996618055556041</c:v>
                </c:pt>
                <c:pt idx="616">
                  <c:v>0.42999280092593078</c:v>
                </c:pt>
                <c:pt idx="617">
                  <c:v>0.43001942129630116</c:v>
                </c:pt>
                <c:pt idx="618">
                  <c:v>0.43004604166667154</c:v>
                </c:pt>
                <c:pt idx="619">
                  <c:v>0.43007266203704192</c:v>
                </c:pt>
                <c:pt idx="620">
                  <c:v>0.4300992824074123</c:v>
                </c:pt>
                <c:pt idx="621">
                  <c:v>0.43012590277778268</c:v>
                </c:pt>
                <c:pt idx="622">
                  <c:v>0.43015252314815305</c:v>
                </c:pt>
                <c:pt idx="623">
                  <c:v>0.43017914351852343</c:v>
                </c:pt>
                <c:pt idx="624">
                  <c:v>0.43020576388889381</c:v>
                </c:pt>
                <c:pt idx="625">
                  <c:v>0.43023238425926419</c:v>
                </c:pt>
                <c:pt idx="626">
                  <c:v>0.43025900462963457</c:v>
                </c:pt>
                <c:pt idx="627">
                  <c:v>0.43028562500000495</c:v>
                </c:pt>
                <c:pt idx="628">
                  <c:v>0.43031224537037532</c:v>
                </c:pt>
                <c:pt idx="629">
                  <c:v>0.4303388657407457</c:v>
                </c:pt>
                <c:pt idx="630">
                  <c:v>0.43036548611111608</c:v>
                </c:pt>
                <c:pt idx="631">
                  <c:v>0.43039210648148646</c:v>
                </c:pt>
                <c:pt idx="632">
                  <c:v>0.43041872685185684</c:v>
                </c:pt>
                <c:pt idx="633">
                  <c:v>0.43044534722222721</c:v>
                </c:pt>
                <c:pt idx="634">
                  <c:v>0.43047196759259759</c:v>
                </c:pt>
                <c:pt idx="635">
                  <c:v>0.43049858796296797</c:v>
                </c:pt>
                <c:pt idx="636">
                  <c:v>0.43052520833333835</c:v>
                </c:pt>
                <c:pt idx="637">
                  <c:v>0.43055182870370873</c:v>
                </c:pt>
                <c:pt idx="638">
                  <c:v>0.43057844907407911</c:v>
                </c:pt>
                <c:pt idx="639">
                  <c:v>0.43060506944444948</c:v>
                </c:pt>
                <c:pt idx="640">
                  <c:v>0.43063168981481986</c:v>
                </c:pt>
                <c:pt idx="641">
                  <c:v>0.43065831018519024</c:v>
                </c:pt>
                <c:pt idx="642">
                  <c:v>0.43068493055556062</c:v>
                </c:pt>
                <c:pt idx="643">
                  <c:v>0.430711550925931</c:v>
                </c:pt>
                <c:pt idx="644">
                  <c:v>0.43073817129630138</c:v>
                </c:pt>
                <c:pt idx="645">
                  <c:v>0.43076479166667175</c:v>
                </c:pt>
                <c:pt idx="646">
                  <c:v>0.43079141203704213</c:v>
                </c:pt>
                <c:pt idx="647">
                  <c:v>0.43081803240741251</c:v>
                </c:pt>
                <c:pt idx="648">
                  <c:v>0.43084465277778289</c:v>
                </c:pt>
                <c:pt idx="649">
                  <c:v>0.43087127314815327</c:v>
                </c:pt>
                <c:pt idx="650">
                  <c:v>0.43089789351852364</c:v>
                </c:pt>
                <c:pt idx="651">
                  <c:v>0.43092451388889402</c:v>
                </c:pt>
                <c:pt idx="652">
                  <c:v>0.4309511342592644</c:v>
                </c:pt>
                <c:pt idx="653">
                  <c:v>0.43097775462963478</c:v>
                </c:pt>
                <c:pt idx="654">
                  <c:v>0.43100437500000516</c:v>
                </c:pt>
                <c:pt idx="655">
                  <c:v>0.43103099537037554</c:v>
                </c:pt>
                <c:pt idx="656">
                  <c:v>0.43105761574074591</c:v>
                </c:pt>
                <c:pt idx="657">
                  <c:v>0.43108423611111629</c:v>
                </c:pt>
                <c:pt idx="658">
                  <c:v>0.43111085648148667</c:v>
                </c:pt>
                <c:pt idx="659">
                  <c:v>0.43113747685185705</c:v>
                </c:pt>
                <c:pt idx="660">
                  <c:v>0.43116409722222743</c:v>
                </c:pt>
                <c:pt idx="661">
                  <c:v>0.43119071759259781</c:v>
                </c:pt>
                <c:pt idx="662">
                  <c:v>0.43121733796296818</c:v>
                </c:pt>
                <c:pt idx="663">
                  <c:v>0.43124395833333856</c:v>
                </c:pt>
                <c:pt idx="664">
                  <c:v>0.43127057870370894</c:v>
                </c:pt>
                <c:pt idx="665">
                  <c:v>0.43129719907407932</c:v>
                </c:pt>
                <c:pt idx="666">
                  <c:v>0.4313238194444497</c:v>
                </c:pt>
                <c:pt idx="667">
                  <c:v>0.43135043981482007</c:v>
                </c:pt>
                <c:pt idx="668">
                  <c:v>0.43137706018519045</c:v>
                </c:pt>
                <c:pt idx="669">
                  <c:v>0.43140368055556083</c:v>
                </c:pt>
                <c:pt idx="670">
                  <c:v>0.43143030092593121</c:v>
                </c:pt>
                <c:pt idx="671">
                  <c:v>0.43145692129630159</c:v>
                </c:pt>
                <c:pt idx="672">
                  <c:v>0.43148354166667197</c:v>
                </c:pt>
                <c:pt idx="673">
                  <c:v>0.43151016203704234</c:v>
                </c:pt>
                <c:pt idx="674">
                  <c:v>0.43153678240741272</c:v>
                </c:pt>
                <c:pt idx="675">
                  <c:v>0.4315634027777831</c:v>
                </c:pt>
                <c:pt idx="676">
                  <c:v>0.43159002314815348</c:v>
                </c:pt>
                <c:pt idx="677">
                  <c:v>0.43161664351852386</c:v>
                </c:pt>
                <c:pt idx="678">
                  <c:v>0.43164326388889424</c:v>
                </c:pt>
                <c:pt idx="679">
                  <c:v>0.43166988425926461</c:v>
                </c:pt>
                <c:pt idx="680">
                  <c:v>0.43169650462963499</c:v>
                </c:pt>
                <c:pt idx="681">
                  <c:v>0.43172312500000537</c:v>
                </c:pt>
                <c:pt idx="682">
                  <c:v>0.43174974537037575</c:v>
                </c:pt>
                <c:pt idx="683">
                  <c:v>0.43177636574074613</c:v>
                </c:pt>
                <c:pt idx="684">
                  <c:v>0.4318029861111165</c:v>
                </c:pt>
                <c:pt idx="685">
                  <c:v>0.43182960648148688</c:v>
                </c:pt>
                <c:pt idx="686">
                  <c:v>0.43185622685185726</c:v>
                </c:pt>
                <c:pt idx="687">
                  <c:v>0.43188284722222764</c:v>
                </c:pt>
                <c:pt idx="688">
                  <c:v>0.43190946759259802</c:v>
                </c:pt>
                <c:pt idx="689">
                  <c:v>0.4319360879629684</c:v>
                </c:pt>
                <c:pt idx="690">
                  <c:v>0.43196270833333877</c:v>
                </c:pt>
                <c:pt idx="691">
                  <c:v>0.43198932870370915</c:v>
                </c:pt>
                <c:pt idx="692">
                  <c:v>0.43201594907407953</c:v>
                </c:pt>
                <c:pt idx="693">
                  <c:v>0.43204256944444991</c:v>
                </c:pt>
                <c:pt idx="694">
                  <c:v>0.43206918981482029</c:v>
                </c:pt>
                <c:pt idx="695">
                  <c:v>0.43209581018519067</c:v>
                </c:pt>
                <c:pt idx="696">
                  <c:v>0.43212243055556104</c:v>
                </c:pt>
                <c:pt idx="697">
                  <c:v>0.43214905092593142</c:v>
                </c:pt>
                <c:pt idx="698">
                  <c:v>0.4321756712963018</c:v>
                </c:pt>
                <c:pt idx="699">
                  <c:v>0.43220229166667218</c:v>
                </c:pt>
                <c:pt idx="700">
                  <c:v>0.43222891203704256</c:v>
                </c:pt>
                <c:pt idx="701">
                  <c:v>0.43225553240741293</c:v>
                </c:pt>
                <c:pt idx="702">
                  <c:v>0.43228215277778331</c:v>
                </c:pt>
                <c:pt idx="703">
                  <c:v>0.43230877314815369</c:v>
                </c:pt>
                <c:pt idx="704">
                  <c:v>0.43233539351852407</c:v>
                </c:pt>
                <c:pt idx="705">
                  <c:v>0.43236201388889445</c:v>
                </c:pt>
                <c:pt idx="706">
                  <c:v>0.43238863425926483</c:v>
                </c:pt>
                <c:pt idx="707">
                  <c:v>0.4324152546296352</c:v>
                </c:pt>
                <c:pt idx="708">
                  <c:v>0.43244187500000558</c:v>
                </c:pt>
                <c:pt idx="709">
                  <c:v>0.43246849537037596</c:v>
                </c:pt>
                <c:pt idx="710">
                  <c:v>0.43249511574074634</c:v>
                </c:pt>
                <c:pt idx="711">
                  <c:v>0.43252173611111672</c:v>
                </c:pt>
                <c:pt idx="712">
                  <c:v>0.4325483564814871</c:v>
                </c:pt>
                <c:pt idx="713">
                  <c:v>0.43257497685185747</c:v>
                </c:pt>
                <c:pt idx="714">
                  <c:v>0.43260159722222785</c:v>
                </c:pt>
                <c:pt idx="715">
                  <c:v>0.43262821759259823</c:v>
                </c:pt>
                <c:pt idx="716">
                  <c:v>0.43265483796296861</c:v>
                </c:pt>
                <c:pt idx="717">
                  <c:v>0.43268145833333899</c:v>
                </c:pt>
                <c:pt idx="718">
                  <c:v>0.43270807870370936</c:v>
                </c:pt>
                <c:pt idx="719">
                  <c:v>0.43273469907407974</c:v>
                </c:pt>
                <c:pt idx="720">
                  <c:v>0.43276131944445012</c:v>
                </c:pt>
                <c:pt idx="721">
                  <c:v>0.4327879398148205</c:v>
                </c:pt>
                <c:pt idx="722">
                  <c:v>0.43281456018519088</c:v>
                </c:pt>
                <c:pt idx="723">
                  <c:v>0.43284118055556126</c:v>
                </c:pt>
                <c:pt idx="724">
                  <c:v>0.43286780092593163</c:v>
                </c:pt>
                <c:pt idx="725">
                  <c:v>0.43289442129630201</c:v>
                </c:pt>
                <c:pt idx="726">
                  <c:v>0.43292104166667239</c:v>
                </c:pt>
                <c:pt idx="727">
                  <c:v>0.43294766203704277</c:v>
                </c:pt>
                <c:pt idx="728">
                  <c:v>0.43297428240741315</c:v>
                </c:pt>
                <c:pt idx="729">
                  <c:v>0.43300090277778353</c:v>
                </c:pt>
                <c:pt idx="730">
                  <c:v>0.4330275231481539</c:v>
                </c:pt>
                <c:pt idx="731">
                  <c:v>0.43305414351852428</c:v>
                </c:pt>
                <c:pt idx="732">
                  <c:v>0.43308076388889466</c:v>
                </c:pt>
                <c:pt idx="733">
                  <c:v>0.43310738425926504</c:v>
                </c:pt>
                <c:pt idx="734">
                  <c:v>0.43313400462963542</c:v>
                </c:pt>
                <c:pt idx="735">
                  <c:v>0.43316062500000579</c:v>
                </c:pt>
                <c:pt idx="736">
                  <c:v>0.43318724537037617</c:v>
                </c:pt>
                <c:pt idx="737">
                  <c:v>0.43321386574074655</c:v>
                </c:pt>
                <c:pt idx="738">
                  <c:v>0.43324048611111693</c:v>
                </c:pt>
                <c:pt idx="739">
                  <c:v>0.43326710648148731</c:v>
                </c:pt>
                <c:pt idx="740">
                  <c:v>0.43329372685185769</c:v>
                </c:pt>
                <c:pt idx="741">
                  <c:v>0.43332034722222806</c:v>
                </c:pt>
                <c:pt idx="742">
                  <c:v>0.43334696759259844</c:v>
                </c:pt>
                <c:pt idx="743">
                  <c:v>0.43337358796296882</c:v>
                </c:pt>
                <c:pt idx="744">
                  <c:v>0.4334002083333392</c:v>
                </c:pt>
                <c:pt idx="745">
                  <c:v>0.43342682870370958</c:v>
                </c:pt>
                <c:pt idx="746">
                  <c:v>0.43345344907407996</c:v>
                </c:pt>
                <c:pt idx="747">
                  <c:v>0.43348006944445033</c:v>
                </c:pt>
                <c:pt idx="748">
                  <c:v>0.43350668981482071</c:v>
                </c:pt>
                <c:pt idx="749">
                  <c:v>0.43353331018519109</c:v>
                </c:pt>
                <c:pt idx="750">
                  <c:v>0.43355993055556147</c:v>
                </c:pt>
                <c:pt idx="751">
                  <c:v>0.43358655092593185</c:v>
                </c:pt>
                <c:pt idx="752">
                  <c:v>0.43361317129630222</c:v>
                </c:pt>
                <c:pt idx="753">
                  <c:v>0.4336397916666726</c:v>
                </c:pt>
                <c:pt idx="754">
                  <c:v>0.43366641203704298</c:v>
                </c:pt>
                <c:pt idx="755">
                  <c:v>0.43369303240741336</c:v>
                </c:pt>
                <c:pt idx="756">
                  <c:v>0.43371965277778374</c:v>
                </c:pt>
                <c:pt idx="757">
                  <c:v>0.43374627314815412</c:v>
                </c:pt>
                <c:pt idx="758">
                  <c:v>0.43377289351852449</c:v>
                </c:pt>
                <c:pt idx="759">
                  <c:v>0.43379951388889487</c:v>
                </c:pt>
                <c:pt idx="760">
                  <c:v>0.43382613425926525</c:v>
                </c:pt>
                <c:pt idx="761">
                  <c:v>0.43385275462963563</c:v>
                </c:pt>
                <c:pt idx="762">
                  <c:v>0.43387937500000601</c:v>
                </c:pt>
                <c:pt idx="763">
                  <c:v>0.43390599537037639</c:v>
                </c:pt>
                <c:pt idx="764">
                  <c:v>0.43393261574074676</c:v>
                </c:pt>
                <c:pt idx="765">
                  <c:v>0.43395923611111714</c:v>
                </c:pt>
                <c:pt idx="766">
                  <c:v>0.43398585648148752</c:v>
                </c:pt>
                <c:pt idx="767">
                  <c:v>0.4340124768518579</c:v>
                </c:pt>
                <c:pt idx="768">
                  <c:v>0.43403909722222828</c:v>
                </c:pt>
                <c:pt idx="769">
                  <c:v>0.43406571759259865</c:v>
                </c:pt>
                <c:pt idx="770">
                  <c:v>0.43409233796296903</c:v>
                </c:pt>
                <c:pt idx="771">
                  <c:v>0.43411895833333941</c:v>
                </c:pt>
                <c:pt idx="772">
                  <c:v>0.43414557870370979</c:v>
                </c:pt>
                <c:pt idx="773">
                  <c:v>0.43417219907408017</c:v>
                </c:pt>
                <c:pt idx="774">
                  <c:v>0.43419881944445055</c:v>
                </c:pt>
                <c:pt idx="775">
                  <c:v>0.43422543981482092</c:v>
                </c:pt>
                <c:pt idx="776">
                  <c:v>0.4342520601851913</c:v>
                </c:pt>
                <c:pt idx="777">
                  <c:v>0.43427868055556168</c:v>
                </c:pt>
                <c:pt idx="778">
                  <c:v>0.43430530092593206</c:v>
                </c:pt>
                <c:pt idx="779">
                  <c:v>0.43433192129630244</c:v>
                </c:pt>
                <c:pt idx="780">
                  <c:v>0.43435854166667281</c:v>
                </c:pt>
                <c:pt idx="781">
                  <c:v>0.43438516203704319</c:v>
                </c:pt>
                <c:pt idx="782">
                  <c:v>0.43441178240741357</c:v>
                </c:pt>
                <c:pt idx="783">
                  <c:v>0.43443840277778395</c:v>
                </c:pt>
                <c:pt idx="784">
                  <c:v>0.43446502314815433</c:v>
                </c:pt>
                <c:pt idx="785">
                  <c:v>0.43449164351852471</c:v>
                </c:pt>
                <c:pt idx="786">
                  <c:v>0.43451826388889508</c:v>
                </c:pt>
                <c:pt idx="787">
                  <c:v>0.43454488425926546</c:v>
                </c:pt>
                <c:pt idx="788">
                  <c:v>0.43457150462963584</c:v>
                </c:pt>
                <c:pt idx="789">
                  <c:v>0.43459812500000622</c:v>
                </c:pt>
                <c:pt idx="790">
                  <c:v>0.4346247453703766</c:v>
                </c:pt>
                <c:pt idx="791">
                  <c:v>0.43465136574074698</c:v>
                </c:pt>
                <c:pt idx="792">
                  <c:v>0.43467798611111735</c:v>
                </c:pt>
                <c:pt idx="793">
                  <c:v>0.43470460648148773</c:v>
                </c:pt>
                <c:pt idx="794">
                  <c:v>0.43473122685185811</c:v>
                </c:pt>
                <c:pt idx="795">
                  <c:v>0.43475784722222849</c:v>
                </c:pt>
                <c:pt idx="796">
                  <c:v>0.43478446759259887</c:v>
                </c:pt>
                <c:pt idx="797">
                  <c:v>0.43481108796296924</c:v>
                </c:pt>
                <c:pt idx="798">
                  <c:v>0.43483770833333962</c:v>
                </c:pt>
                <c:pt idx="799">
                  <c:v>0.43486432870371</c:v>
                </c:pt>
                <c:pt idx="800">
                  <c:v>0.43489094907408038</c:v>
                </c:pt>
                <c:pt idx="801">
                  <c:v>0.43491756944445076</c:v>
                </c:pt>
                <c:pt idx="802">
                  <c:v>0.43494418981482114</c:v>
                </c:pt>
                <c:pt idx="803">
                  <c:v>0.43497081018519151</c:v>
                </c:pt>
                <c:pt idx="804">
                  <c:v>0.43499743055556189</c:v>
                </c:pt>
                <c:pt idx="805">
                  <c:v>0.43502405092593227</c:v>
                </c:pt>
                <c:pt idx="806">
                  <c:v>0.43505067129630265</c:v>
                </c:pt>
                <c:pt idx="807">
                  <c:v>0.43507729166667303</c:v>
                </c:pt>
                <c:pt idx="808">
                  <c:v>0.43510391203704341</c:v>
                </c:pt>
                <c:pt idx="809">
                  <c:v>0.43513053240741378</c:v>
                </c:pt>
                <c:pt idx="810">
                  <c:v>0.43515715277778416</c:v>
                </c:pt>
                <c:pt idx="811">
                  <c:v>0.43518377314815454</c:v>
                </c:pt>
                <c:pt idx="812">
                  <c:v>0.43521039351852492</c:v>
                </c:pt>
                <c:pt idx="813">
                  <c:v>0.4352370138888953</c:v>
                </c:pt>
                <c:pt idx="814">
                  <c:v>0.43526363425926567</c:v>
                </c:pt>
                <c:pt idx="815">
                  <c:v>0.43529025462963605</c:v>
                </c:pt>
                <c:pt idx="816">
                  <c:v>0.43531687500000643</c:v>
                </c:pt>
                <c:pt idx="817">
                  <c:v>0.43534349537037681</c:v>
                </c:pt>
                <c:pt idx="818">
                  <c:v>0.43537011574074719</c:v>
                </c:pt>
                <c:pt idx="819">
                  <c:v>0.43539673611111757</c:v>
                </c:pt>
                <c:pt idx="820">
                  <c:v>0.43542335648148794</c:v>
                </c:pt>
                <c:pt idx="821">
                  <c:v>0.43544997685185832</c:v>
                </c:pt>
                <c:pt idx="822">
                  <c:v>0.4354765972222287</c:v>
                </c:pt>
                <c:pt idx="823">
                  <c:v>0.43550321759259908</c:v>
                </c:pt>
                <c:pt idx="824">
                  <c:v>0.43552983796296946</c:v>
                </c:pt>
                <c:pt idx="825">
                  <c:v>0.43555645833333984</c:v>
                </c:pt>
                <c:pt idx="826">
                  <c:v>0.43558307870371021</c:v>
                </c:pt>
                <c:pt idx="827">
                  <c:v>0.43560969907408059</c:v>
                </c:pt>
                <c:pt idx="828">
                  <c:v>0.43563631944445097</c:v>
                </c:pt>
                <c:pt idx="829">
                  <c:v>0.43566293981482135</c:v>
                </c:pt>
                <c:pt idx="830">
                  <c:v>0.43568956018519173</c:v>
                </c:pt>
                <c:pt idx="831">
                  <c:v>0.4357161805555621</c:v>
                </c:pt>
                <c:pt idx="832">
                  <c:v>0.43574280092593248</c:v>
                </c:pt>
                <c:pt idx="833">
                  <c:v>0.43576942129630286</c:v>
                </c:pt>
                <c:pt idx="834">
                  <c:v>0.43579604166667324</c:v>
                </c:pt>
                <c:pt idx="835">
                  <c:v>0.43582266203704362</c:v>
                </c:pt>
                <c:pt idx="836">
                  <c:v>0.435849282407414</c:v>
                </c:pt>
                <c:pt idx="837">
                  <c:v>0.43587590277778437</c:v>
                </c:pt>
                <c:pt idx="838">
                  <c:v>0.43590252314815475</c:v>
                </c:pt>
                <c:pt idx="839">
                  <c:v>0.43592914351852513</c:v>
                </c:pt>
                <c:pt idx="840">
                  <c:v>0.43595576388889551</c:v>
                </c:pt>
                <c:pt idx="841">
                  <c:v>0.43598238425926589</c:v>
                </c:pt>
                <c:pt idx="842">
                  <c:v>0.43600900462963627</c:v>
                </c:pt>
                <c:pt idx="843">
                  <c:v>0.43603562500000664</c:v>
                </c:pt>
                <c:pt idx="844">
                  <c:v>0.43606224537037702</c:v>
                </c:pt>
                <c:pt idx="845">
                  <c:v>0.4360888657407474</c:v>
                </c:pt>
                <c:pt idx="846">
                  <c:v>0.43611548611111778</c:v>
                </c:pt>
                <c:pt idx="847">
                  <c:v>0.43614210648148816</c:v>
                </c:pt>
                <c:pt idx="848">
                  <c:v>0.43616872685185853</c:v>
                </c:pt>
                <c:pt idx="849">
                  <c:v>0.43619534722222891</c:v>
                </c:pt>
                <c:pt idx="850">
                  <c:v>0.43622196759259929</c:v>
                </c:pt>
                <c:pt idx="851">
                  <c:v>0.43624858796296967</c:v>
                </c:pt>
                <c:pt idx="852">
                  <c:v>0.43627520833334005</c:v>
                </c:pt>
                <c:pt idx="853">
                  <c:v>0.43630182870371043</c:v>
                </c:pt>
                <c:pt idx="854">
                  <c:v>0.4363284490740808</c:v>
                </c:pt>
                <c:pt idx="855">
                  <c:v>0.43635506944445118</c:v>
                </c:pt>
                <c:pt idx="856">
                  <c:v>0.43638168981482156</c:v>
                </c:pt>
                <c:pt idx="857">
                  <c:v>0.43640831018519194</c:v>
                </c:pt>
                <c:pt idx="858">
                  <c:v>0.43643493055556232</c:v>
                </c:pt>
                <c:pt idx="859">
                  <c:v>0.4364615509259327</c:v>
                </c:pt>
                <c:pt idx="860">
                  <c:v>0.43648817129630307</c:v>
                </c:pt>
                <c:pt idx="861">
                  <c:v>0.43651479166667345</c:v>
                </c:pt>
                <c:pt idx="862">
                  <c:v>0.43654141203704383</c:v>
                </c:pt>
                <c:pt idx="863">
                  <c:v>0.43656803240741421</c:v>
                </c:pt>
                <c:pt idx="864">
                  <c:v>0.43659465277778459</c:v>
                </c:pt>
                <c:pt idx="865">
                  <c:v>0.43662127314815496</c:v>
                </c:pt>
                <c:pt idx="866">
                  <c:v>0.43664789351852534</c:v>
                </c:pt>
                <c:pt idx="867">
                  <c:v>0.43667451388889572</c:v>
                </c:pt>
                <c:pt idx="868">
                  <c:v>0.4367011342592661</c:v>
                </c:pt>
                <c:pt idx="869">
                  <c:v>0.43672775462963648</c:v>
                </c:pt>
                <c:pt idx="870">
                  <c:v>0.43675437500000686</c:v>
                </c:pt>
                <c:pt idx="871">
                  <c:v>0.43678099537037723</c:v>
                </c:pt>
                <c:pt idx="872">
                  <c:v>0.43680761574074761</c:v>
                </c:pt>
                <c:pt idx="873">
                  <c:v>0.43683423611111799</c:v>
                </c:pt>
                <c:pt idx="874">
                  <c:v>0.43686085648148837</c:v>
                </c:pt>
                <c:pt idx="875">
                  <c:v>0.43688747685185875</c:v>
                </c:pt>
                <c:pt idx="876">
                  <c:v>0.43691409722222913</c:v>
                </c:pt>
                <c:pt idx="877">
                  <c:v>0.4369407175925995</c:v>
                </c:pt>
                <c:pt idx="878">
                  <c:v>0.43696733796296988</c:v>
                </c:pt>
                <c:pt idx="879">
                  <c:v>0.43699395833334026</c:v>
                </c:pt>
                <c:pt idx="880">
                  <c:v>0.43702057870371064</c:v>
                </c:pt>
                <c:pt idx="881">
                  <c:v>0.43704719907408102</c:v>
                </c:pt>
                <c:pt idx="882">
                  <c:v>0.43707381944445139</c:v>
                </c:pt>
                <c:pt idx="883">
                  <c:v>0.43710043981482177</c:v>
                </c:pt>
                <c:pt idx="884">
                  <c:v>0.43712706018519215</c:v>
                </c:pt>
                <c:pt idx="885">
                  <c:v>0.43715368055556253</c:v>
                </c:pt>
                <c:pt idx="886">
                  <c:v>0.43718030092593291</c:v>
                </c:pt>
                <c:pt idx="887">
                  <c:v>0.43720692129630329</c:v>
                </c:pt>
                <c:pt idx="888">
                  <c:v>0.43723354166667366</c:v>
                </c:pt>
                <c:pt idx="889">
                  <c:v>0.43726016203704404</c:v>
                </c:pt>
                <c:pt idx="890">
                  <c:v>0.43728678240741442</c:v>
                </c:pt>
                <c:pt idx="891">
                  <c:v>0.4373134027777848</c:v>
                </c:pt>
                <c:pt idx="892">
                  <c:v>0.43734002314815518</c:v>
                </c:pt>
                <c:pt idx="893">
                  <c:v>0.43736664351852556</c:v>
                </c:pt>
                <c:pt idx="894">
                  <c:v>0.43739326388889593</c:v>
                </c:pt>
                <c:pt idx="895">
                  <c:v>0.43741988425926631</c:v>
                </c:pt>
                <c:pt idx="896">
                  <c:v>0.43744650462963669</c:v>
                </c:pt>
                <c:pt idx="897">
                  <c:v>0.43747312500000707</c:v>
                </c:pt>
                <c:pt idx="898">
                  <c:v>0.43749974537037745</c:v>
                </c:pt>
                <c:pt idx="899">
                  <c:v>0.43752636574074782</c:v>
                </c:pt>
                <c:pt idx="900">
                  <c:v>0.4375529861111182</c:v>
                </c:pt>
                <c:pt idx="901">
                  <c:v>0.43757960648148858</c:v>
                </c:pt>
                <c:pt idx="902">
                  <c:v>0.43760622685185896</c:v>
                </c:pt>
                <c:pt idx="903">
                  <c:v>0.43763284722222934</c:v>
                </c:pt>
                <c:pt idx="904">
                  <c:v>0.43765946759259972</c:v>
                </c:pt>
                <c:pt idx="905">
                  <c:v>0.43768608796297009</c:v>
                </c:pt>
                <c:pt idx="906">
                  <c:v>0.43771270833334047</c:v>
                </c:pt>
                <c:pt idx="907">
                  <c:v>0.43773932870371085</c:v>
                </c:pt>
                <c:pt idx="908">
                  <c:v>0.43776594907408123</c:v>
                </c:pt>
                <c:pt idx="909">
                  <c:v>0.43779256944445161</c:v>
                </c:pt>
                <c:pt idx="910">
                  <c:v>0.43781918981482199</c:v>
                </c:pt>
                <c:pt idx="911">
                  <c:v>0.43784581018519236</c:v>
                </c:pt>
                <c:pt idx="912">
                  <c:v>0.43787243055556274</c:v>
                </c:pt>
                <c:pt idx="913">
                  <c:v>0.43789905092593312</c:v>
                </c:pt>
                <c:pt idx="914">
                  <c:v>0.4379256712963035</c:v>
                </c:pt>
                <c:pt idx="915">
                  <c:v>0.43795229166667388</c:v>
                </c:pt>
                <c:pt idx="916">
                  <c:v>0.43797891203704425</c:v>
                </c:pt>
                <c:pt idx="917">
                  <c:v>0.43800553240741463</c:v>
                </c:pt>
                <c:pt idx="918">
                  <c:v>0.43803215277778501</c:v>
                </c:pt>
                <c:pt idx="919">
                  <c:v>0.43805877314815539</c:v>
                </c:pt>
                <c:pt idx="920">
                  <c:v>0.43808539351852577</c:v>
                </c:pt>
                <c:pt idx="921">
                  <c:v>0.43811201388889615</c:v>
                </c:pt>
                <c:pt idx="922">
                  <c:v>0.43813863425926652</c:v>
                </c:pt>
                <c:pt idx="923">
                  <c:v>0.4381652546296369</c:v>
                </c:pt>
                <c:pt idx="924">
                  <c:v>0.43819187500000728</c:v>
                </c:pt>
                <c:pt idx="925">
                  <c:v>0.43821849537037766</c:v>
                </c:pt>
                <c:pt idx="926">
                  <c:v>0.43824511574074804</c:v>
                </c:pt>
                <c:pt idx="927">
                  <c:v>0.43827173611111842</c:v>
                </c:pt>
                <c:pt idx="928">
                  <c:v>0.43829835648148879</c:v>
                </c:pt>
                <c:pt idx="929">
                  <c:v>0.43832497685185917</c:v>
                </c:pt>
                <c:pt idx="930">
                  <c:v>0.43835159722222955</c:v>
                </c:pt>
                <c:pt idx="931">
                  <c:v>0.43837821759259993</c:v>
                </c:pt>
                <c:pt idx="932">
                  <c:v>0.43840483796297031</c:v>
                </c:pt>
                <c:pt idx="933">
                  <c:v>0.43843145833334068</c:v>
                </c:pt>
                <c:pt idx="934">
                  <c:v>0.43845807870371106</c:v>
                </c:pt>
                <c:pt idx="935">
                  <c:v>0.43848469907408144</c:v>
                </c:pt>
                <c:pt idx="936">
                  <c:v>0.43851131944445182</c:v>
                </c:pt>
                <c:pt idx="937">
                  <c:v>0.4385379398148222</c:v>
                </c:pt>
                <c:pt idx="938">
                  <c:v>0.43856456018519258</c:v>
                </c:pt>
                <c:pt idx="939">
                  <c:v>0.43859118055556295</c:v>
                </c:pt>
                <c:pt idx="940">
                  <c:v>0.43861780092593333</c:v>
                </c:pt>
                <c:pt idx="941">
                  <c:v>0.43864442129630371</c:v>
                </c:pt>
                <c:pt idx="942">
                  <c:v>0.43867104166667409</c:v>
                </c:pt>
                <c:pt idx="943">
                  <c:v>0.43869766203704447</c:v>
                </c:pt>
                <c:pt idx="944">
                  <c:v>0.43872428240741485</c:v>
                </c:pt>
                <c:pt idx="945">
                  <c:v>0.43875090277778522</c:v>
                </c:pt>
                <c:pt idx="946">
                  <c:v>0.4387775231481556</c:v>
                </c:pt>
                <c:pt idx="947">
                  <c:v>0.43880414351852598</c:v>
                </c:pt>
                <c:pt idx="948">
                  <c:v>0.43883076388889636</c:v>
                </c:pt>
                <c:pt idx="949">
                  <c:v>0.43885738425926674</c:v>
                </c:pt>
                <c:pt idx="950">
                  <c:v>0.43888400462963711</c:v>
                </c:pt>
                <c:pt idx="951">
                  <c:v>0.43891062500000749</c:v>
                </c:pt>
                <c:pt idx="952">
                  <c:v>0.43893724537037787</c:v>
                </c:pt>
                <c:pt idx="953">
                  <c:v>0.43896386574074825</c:v>
                </c:pt>
                <c:pt idx="954">
                  <c:v>0.43899048611111863</c:v>
                </c:pt>
                <c:pt idx="955">
                  <c:v>0.43901710648148901</c:v>
                </c:pt>
                <c:pt idx="956">
                  <c:v>0.43904372685185938</c:v>
                </c:pt>
                <c:pt idx="957">
                  <c:v>0.43907034722222976</c:v>
                </c:pt>
                <c:pt idx="958">
                  <c:v>0.43909696759260014</c:v>
                </c:pt>
                <c:pt idx="959">
                  <c:v>0.43912358796297052</c:v>
                </c:pt>
                <c:pt idx="960">
                  <c:v>0.4391502083333409</c:v>
                </c:pt>
                <c:pt idx="961">
                  <c:v>0.43917682870371128</c:v>
                </c:pt>
                <c:pt idx="962">
                  <c:v>0.43920344907408165</c:v>
                </c:pt>
                <c:pt idx="963">
                  <c:v>0.43923006944445203</c:v>
                </c:pt>
                <c:pt idx="964">
                  <c:v>0.43925668981482241</c:v>
                </c:pt>
                <c:pt idx="965">
                  <c:v>0.43928331018519279</c:v>
                </c:pt>
                <c:pt idx="966">
                  <c:v>0.43930993055556317</c:v>
                </c:pt>
                <c:pt idx="967">
                  <c:v>0.43933655092593354</c:v>
                </c:pt>
                <c:pt idx="968">
                  <c:v>0.43936317129630392</c:v>
                </c:pt>
                <c:pt idx="969">
                  <c:v>0.4393897916666743</c:v>
                </c:pt>
                <c:pt idx="970">
                  <c:v>0.43941641203704468</c:v>
                </c:pt>
                <c:pt idx="971">
                  <c:v>0.43944303240741506</c:v>
                </c:pt>
                <c:pt idx="972">
                  <c:v>0.43946965277778544</c:v>
                </c:pt>
                <c:pt idx="973">
                  <c:v>0.43949627314815581</c:v>
                </c:pt>
                <c:pt idx="974">
                  <c:v>0.43952289351852619</c:v>
                </c:pt>
                <c:pt idx="975">
                  <c:v>0.43954951388889657</c:v>
                </c:pt>
                <c:pt idx="976">
                  <c:v>0.43957613425926695</c:v>
                </c:pt>
                <c:pt idx="977">
                  <c:v>0.43960275462963733</c:v>
                </c:pt>
                <c:pt idx="978">
                  <c:v>0.4396293750000077</c:v>
                </c:pt>
                <c:pt idx="979">
                  <c:v>0.43965599537037808</c:v>
                </c:pt>
                <c:pt idx="980">
                  <c:v>0.43968261574074846</c:v>
                </c:pt>
                <c:pt idx="981">
                  <c:v>0.43970923611111884</c:v>
                </c:pt>
                <c:pt idx="982">
                  <c:v>0.43973585648148922</c:v>
                </c:pt>
                <c:pt idx="983">
                  <c:v>0.4397624768518596</c:v>
                </c:pt>
                <c:pt idx="984">
                  <c:v>0.43978909722222997</c:v>
                </c:pt>
                <c:pt idx="985">
                  <c:v>0.43981571759260035</c:v>
                </c:pt>
                <c:pt idx="986">
                  <c:v>0.43984233796297073</c:v>
                </c:pt>
                <c:pt idx="987">
                  <c:v>0.43986895833334111</c:v>
                </c:pt>
                <c:pt idx="988">
                  <c:v>0.43989557870371149</c:v>
                </c:pt>
                <c:pt idx="989">
                  <c:v>0.43992219907408187</c:v>
                </c:pt>
                <c:pt idx="990">
                  <c:v>0.43994881944445224</c:v>
                </c:pt>
                <c:pt idx="991">
                  <c:v>0.43997543981482262</c:v>
                </c:pt>
                <c:pt idx="992">
                  <c:v>0.440002060185193</c:v>
                </c:pt>
                <c:pt idx="993">
                  <c:v>0.44002868055556338</c:v>
                </c:pt>
                <c:pt idx="994">
                  <c:v>0.44005530092593376</c:v>
                </c:pt>
                <c:pt idx="995">
                  <c:v>0.44008192129630413</c:v>
                </c:pt>
                <c:pt idx="996">
                  <c:v>0.44010854166667451</c:v>
                </c:pt>
                <c:pt idx="997">
                  <c:v>0.44013516203704489</c:v>
                </c:pt>
                <c:pt idx="998">
                  <c:v>0.44016178240741527</c:v>
                </c:pt>
                <c:pt idx="999">
                  <c:v>0.44018840277778565</c:v>
                </c:pt>
                <c:pt idx="1000">
                  <c:v>0.44021502314815603</c:v>
                </c:pt>
                <c:pt idx="1001">
                  <c:v>0.4402416435185264</c:v>
                </c:pt>
                <c:pt idx="1002">
                  <c:v>0.44026826388889678</c:v>
                </c:pt>
                <c:pt idx="1003">
                  <c:v>0.44029488425926716</c:v>
                </c:pt>
                <c:pt idx="1004">
                  <c:v>0.44032150462963754</c:v>
                </c:pt>
                <c:pt idx="1005">
                  <c:v>0.44034812500000792</c:v>
                </c:pt>
                <c:pt idx="1006">
                  <c:v>0.4403747453703783</c:v>
                </c:pt>
                <c:pt idx="1007">
                  <c:v>0.44040136574074867</c:v>
                </c:pt>
                <c:pt idx="1008">
                  <c:v>0.44042798611111905</c:v>
                </c:pt>
                <c:pt idx="1009">
                  <c:v>0.44045460648148943</c:v>
                </c:pt>
                <c:pt idx="1010">
                  <c:v>0.44048122685185981</c:v>
                </c:pt>
                <c:pt idx="1011">
                  <c:v>0.44050784722223019</c:v>
                </c:pt>
                <c:pt idx="1012">
                  <c:v>0.44053446759260056</c:v>
                </c:pt>
                <c:pt idx="1013">
                  <c:v>0.44056108796297094</c:v>
                </c:pt>
                <c:pt idx="1014">
                  <c:v>0.44058770833334132</c:v>
                </c:pt>
                <c:pt idx="1015">
                  <c:v>0.4406143287037117</c:v>
                </c:pt>
                <c:pt idx="1016">
                  <c:v>0.44064094907408208</c:v>
                </c:pt>
                <c:pt idx="1017">
                  <c:v>0.44066756944445246</c:v>
                </c:pt>
                <c:pt idx="1018">
                  <c:v>0.44069418981482283</c:v>
                </c:pt>
                <c:pt idx="1019">
                  <c:v>0.44072081018519321</c:v>
                </c:pt>
                <c:pt idx="1020">
                  <c:v>0.44074743055556359</c:v>
                </c:pt>
                <c:pt idx="1021">
                  <c:v>0.44077405092593397</c:v>
                </c:pt>
                <c:pt idx="1022">
                  <c:v>0.44080067129630435</c:v>
                </c:pt>
                <c:pt idx="1023">
                  <c:v>0.44082729166667473</c:v>
                </c:pt>
                <c:pt idx="1024">
                  <c:v>0.4408539120370451</c:v>
                </c:pt>
                <c:pt idx="1025">
                  <c:v>0.44088053240741548</c:v>
                </c:pt>
                <c:pt idx="1026">
                  <c:v>0.44090715277778586</c:v>
                </c:pt>
                <c:pt idx="1027">
                  <c:v>0.44093377314815624</c:v>
                </c:pt>
                <c:pt idx="1028">
                  <c:v>0.44096039351852662</c:v>
                </c:pt>
                <c:pt idx="1029">
                  <c:v>0.44098701388889699</c:v>
                </c:pt>
                <c:pt idx="1030">
                  <c:v>0.44101363425926737</c:v>
                </c:pt>
                <c:pt idx="1031">
                  <c:v>0.44104025462963775</c:v>
                </c:pt>
                <c:pt idx="1032">
                  <c:v>0.44106687500000813</c:v>
                </c:pt>
                <c:pt idx="1033">
                  <c:v>0.44109349537037851</c:v>
                </c:pt>
                <c:pt idx="1034">
                  <c:v>0.44112011574074889</c:v>
                </c:pt>
                <c:pt idx="1035">
                  <c:v>0.44114673611111926</c:v>
                </c:pt>
                <c:pt idx="1036">
                  <c:v>0.44117335648148964</c:v>
                </c:pt>
                <c:pt idx="1037">
                  <c:v>0.44119997685186002</c:v>
                </c:pt>
                <c:pt idx="1038">
                  <c:v>0.4412265972222304</c:v>
                </c:pt>
                <c:pt idx="1039">
                  <c:v>0.44125321759260078</c:v>
                </c:pt>
                <c:pt idx="1040">
                  <c:v>0.44127983796297116</c:v>
                </c:pt>
                <c:pt idx="1041">
                  <c:v>0.44130645833334153</c:v>
                </c:pt>
                <c:pt idx="1042">
                  <c:v>0.44133307870371191</c:v>
                </c:pt>
                <c:pt idx="1043">
                  <c:v>0.44135969907408229</c:v>
                </c:pt>
                <c:pt idx="1044">
                  <c:v>0.44138631944445267</c:v>
                </c:pt>
                <c:pt idx="1045">
                  <c:v>0.44141293981482305</c:v>
                </c:pt>
                <c:pt idx="1046">
                  <c:v>0.44143956018519342</c:v>
                </c:pt>
                <c:pt idx="1047">
                  <c:v>0.4414661805555638</c:v>
                </c:pt>
                <c:pt idx="1048">
                  <c:v>0.44149280092593418</c:v>
                </c:pt>
                <c:pt idx="1049">
                  <c:v>0.44151942129630456</c:v>
                </c:pt>
                <c:pt idx="1050">
                  <c:v>0.44154604166667494</c:v>
                </c:pt>
                <c:pt idx="1051">
                  <c:v>0.44157266203704532</c:v>
                </c:pt>
                <c:pt idx="1052">
                  <c:v>0.44159928240741569</c:v>
                </c:pt>
                <c:pt idx="1053">
                  <c:v>0.44162590277778607</c:v>
                </c:pt>
                <c:pt idx="1054">
                  <c:v>0.44165252314815645</c:v>
                </c:pt>
                <c:pt idx="1055">
                  <c:v>0.44167914351852683</c:v>
                </c:pt>
                <c:pt idx="1056">
                  <c:v>0.44170576388889721</c:v>
                </c:pt>
                <c:pt idx="1057">
                  <c:v>0.44173238425926759</c:v>
                </c:pt>
                <c:pt idx="1058">
                  <c:v>0.44175900462963796</c:v>
                </c:pt>
                <c:pt idx="1059">
                  <c:v>0.44178562500000834</c:v>
                </c:pt>
                <c:pt idx="1060">
                  <c:v>0.44181224537037872</c:v>
                </c:pt>
                <c:pt idx="1061">
                  <c:v>0.4418388657407491</c:v>
                </c:pt>
                <c:pt idx="1062">
                  <c:v>0.44186548611111948</c:v>
                </c:pt>
                <c:pt idx="1063">
                  <c:v>0.44189210648148985</c:v>
                </c:pt>
                <c:pt idx="1064">
                  <c:v>0.44191872685186023</c:v>
                </c:pt>
                <c:pt idx="1065">
                  <c:v>0.44194534722223061</c:v>
                </c:pt>
                <c:pt idx="1066">
                  <c:v>0.44197196759260099</c:v>
                </c:pt>
                <c:pt idx="1067">
                  <c:v>0.44199858796297137</c:v>
                </c:pt>
                <c:pt idx="1068">
                  <c:v>0.44202520833334175</c:v>
                </c:pt>
                <c:pt idx="1069">
                  <c:v>0.44205182870371212</c:v>
                </c:pt>
                <c:pt idx="1070">
                  <c:v>0.4420784490740825</c:v>
                </c:pt>
                <c:pt idx="1071">
                  <c:v>0.44210506944445288</c:v>
                </c:pt>
                <c:pt idx="1072">
                  <c:v>0.44213168981482326</c:v>
                </c:pt>
                <c:pt idx="1073">
                  <c:v>0.44215831018519364</c:v>
                </c:pt>
                <c:pt idx="1074">
                  <c:v>0.44218493055556402</c:v>
                </c:pt>
                <c:pt idx="1075">
                  <c:v>0.44221155092593439</c:v>
                </c:pt>
                <c:pt idx="1076">
                  <c:v>0.44223817129630477</c:v>
                </c:pt>
                <c:pt idx="1077">
                  <c:v>0.44226479166667515</c:v>
                </c:pt>
                <c:pt idx="1078">
                  <c:v>0.44229141203704553</c:v>
                </c:pt>
                <c:pt idx="1079">
                  <c:v>0.44231803240741591</c:v>
                </c:pt>
                <c:pt idx="1080">
                  <c:v>0.44234465277778628</c:v>
                </c:pt>
                <c:pt idx="1081">
                  <c:v>0.44237127314815666</c:v>
                </c:pt>
                <c:pt idx="1082">
                  <c:v>0.44239789351852704</c:v>
                </c:pt>
                <c:pt idx="1083">
                  <c:v>0.44242451388889742</c:v>
                </c:pt>
                <c:pt idx="1084">
                  <c:v>0.4424511342592678</c:v>
                </c:pt>
                <c:pt idx="1085">
                  <c:v>0.44247775462963818</c:v>
                </c:pt>
                <c:pt idx="1086">
                  <c:v>0.44250437500000855</c:v>
                </c:pt>
                <c:pt idx="1087">
                  <c:v>0.44253099537037893</c:v>
                </c:pt>
                <c:pt idx="1088">
                  <c:v>0.44255761574074931</c:v>
                </c:pt>
                <c:pt idx="1089">
                  <c:v>0.44258423611111969</c:v>
                </c:pt>
                <c:pt idx="1090">
                  <c:v>0.44261085648149007</c:v>
                </c:pt>
                <c:pt idx="1091">
                  <c:v>0.44263747685186045</c:v>
                </c:pt>
                <c:pt idx="1092">
                  <c:v>0.44266409722223082</c:v>
                </c:pt>
                <c:pt idx="1093">
                  <c:v>0.4426907175926012</c:v>
                </c:pt>
                <c:pt idx="1094">
                  <c:v>0.44271733796297158</c:v>
                </c:pt>
                <c:pt idx="1095">
                  <c:v>0.44274395833334196</c:v>
                </c:pt>
                <c:pt idx="1096">
                  <c:v>0.44277057870371234</c:v>
                </c:pt>
                <c:pt idx="1097">
                  <c:v>0.44279719907408271</c:v>
                </c:pt>
                <c:pt idx="1098">
                  <c:v>0.44282381944445309</c:v>
                </c:pt>
                <c:pt idx="1099">
                  <c:v>0.44285043981482347</c:v>
                </c:pt>
                <c:pt idx="1100">
                  <c:v>0.44287706018519385</c:v>
                </c:pt>
                <c:pt idx="1101">
                  <c:v>0.44290368055556423</c:v>
                </c:pt>
                <c:pt idx="1102">
                  <c:v>0.44293030092593461</c:v>
                </c:pt>
                <c:pt idx="1103">
                  <c:v>0.44295692129630498</c:v>
                </c:pt>
                <c:pt idx="1104">
                  <c:v>0.44298354166667536</c:v>
                </c:pt>
                <c:pt idx="1105">
                  <c:v>0.44301016203704574</c:v>
                </c:pt>
                <c:pt idx="1106">
                  <c:v>0.44303678240741612</c:v>
                </c:pt>
                <c:pt idx="1107">
                  <c:v>0.4430634027777865</c:v>
                </c:pt>
                <c:pt idx="1108">
                  <c:v>0.44309002314815688</c:v>
                </c:pt>
                <c:pt idx="1109">
                  <c:v>0.44311664351852725</c:v>
                </c:pt>
                <c:pt idx="1110">
                  <c:v>0.44314326388889763</c:v>
                </c:pt>
                <c:pt idx="1111">
                  <c:v>0.44316988425926801</c:v>
                </c:pt>
                <c:pt idx="1112">
                  <c:v>0.44319650462963839</c:v>
                </c:pt>
                <c:pt idx="1113">
                  <c:v>0.44322312500000877</c:v>
                </c:pt>
                <c:pt idx="1114">
                  <c:v>0.44324974537037914</c:v>
                </c:pt>
                <c:pt idx="1115">
                  <c:v>0.44327636574074952</c:v>
                </c:pt>
                <c:pt idx="1116">
                  <c:v>0.4433029861111199</c:v>
                </c:pt>
                <c:pt idx="1117">
                  <c:v>0.44332960648149028</c:v>
                </c:pt>
                <c:pt idx="1118">
                  <c:v>0.44335622685186066</c:v>
                </c:pt>
                <c:pt idx="1119">
                  <c:v>0.44338284722223104</c:v>
                </c:pt>
                <c:pt idx="1120">
                  <c:v>0.44340946759260141</c:v>
                </c:pt>
                <c:pt idx="1121">
                  <c:v>0.44343608796297179</c:v>
                </c:pt>
                <c:pt idx="1122">
                  <c:v>0.44346270833334217</c:v>
                </c:pt>
                <c:pt idx="1123">
                  <c:v>0.44348932870371255</c:v>
                </c:pt>
                <c:pt idx="1124">
                  <c:v>0.44351594907408293</c:v>
                </c:pt>
                <c:pt idx="1125">
                  <c:v>0.44354256944445331</c:v>
                </c:pt>
                <c:pt idx="1126">
                  <c:v>0.44356918981482368</c:v>
                </c:pt>
                <c:pt idx="1127">
                  <c:v>0.44359581018519406</c:v>
                </c:pt>
                <c:pt idx="1128">
                  <c:v>0.44362243055556444</c:v>
                </c:pt>
                <c:pt idx="1129">
                  <c:v>0.44364905092593482</c:v>
                </c:pt>
                <c:pt idx="1130">
                  <c:v>0.4436756712963052</c:v>
                </c:pt>
                <c:pt idx="1131">
                  <c:v>0.44370229166667557</c:v>
                </c:pt>
                <c:pt idx="1132">
                  <c:v>0.44372891203704595</c:v>
                </c:pt>
                <c:pt idx="1133">
                  <c:v>0.44375553240741633</c:v>
                </c:pt>
                <c:pt idx="1134">
                  <c:v>0.44378215277778671</c:v>
                </c:pt>
                <c:pt idx="1135">
                  <c:v>0.44380877314815709</c:v>
                </c:pt>
                <c:pt idx="1136">
                  <c:v>0.44383539351852747</c:v>
                </c:pt>
                <c:pt idx="1137">
                  <c:v>0.44386201388889784</c:v>
                </c:pt>
                <c:pt idx="1138">
                  <c:v>0.44388863425926822</c:v>
                </c:pt>
                <c:pt idx="1139">
                  <c:v>0.4439152546296386</c:v>
                </c:pt>
                <c:pt idx="1140">
                  <c:v>0.44394187500000898</c:v>
                </c:pt>
                <c:pt idx="1141">
                  <c:v>0.44396849537037936</c:v>
                </c:pt>
                <c:pt idx="1142">
                  <c:v>0.44399511574074974</c:v>
                </c:pt>
                <c:pt idx="1143">
                  <c:v>0.44402173611112011</c:v>
                </c:pt>
                <c:pt idx="1144">
                  <c:v>0.44404835648149049</c:v>
                </c:pt>
                <c:pt idx="1145">
                  <c:v>0.44407497685186087</c:v>
                </c:pt>
                <c:pt idx="1146">
                  <c:v>0.44410159722223125</c:v>
                </c:pt>
                <c:pt idx="1147">
                  <c:v>0.44412821759260163</c:v>
                </c:pt>
                <c:pt idx="1148">
                  <c:v>0.444154837962972</c:v>
                </c:pt>
                <c:pt idx="1149">
                  <c:v>0.44418145833334238</c:v>
                </c:pt>
                <c:pt idx="1150">
                  <c:v>0.44420807870371276</c:v>
                </c:pt>
                <c:pt idx="1151">
                  <c:v>0.44423469907408314</c:v>
                </c:pt>
                <c:pt idx="1152">
                  <c:v>0.44426131944445352</c:v>
                </c:pt>
                <c:pt idx="1153">
                  <c:v>0.4442879398148239</c:v>
                </c:pt>
                <c:pt idx="1154">
                  <c:v>0.44431456018519427</c:v>
                </c:pt>
                <c:pt idx="1155">
                  <c:v>0.44434118055556465</c:v>
                </c:pt>
                <c:pt idx="1156">
                  <c:v>0.44436780092593503</c:v>
                </c:pt>
                <c:pt idx="1157">
                  <c:v>0.44439442129630541</c:v>
                </c:pt>
                <c:pt idx="1158">
                  <c:v>0.44442104166667579</c:v>
                </c:pt>
                <c:pt idx="1159">
                  <c:v>0.44444766203704617</c:v>
                </c:pt>
                <c:pt idx="1160">
                  <c:v>0.44447428240741654</c:v>
                </c:pt>
                <c:pt idx="1161">
                  <c:v>0.44450090277778692</c:v>
                </c:pt>
                <c:pt idx="1162">
                  <c:v>0.4445275231481573</c:v>
                </c:pt>
                <c:pt idx="1163">
                  <c:v>0.44455414351852768</c:v>
                </c:pt>
                <c:pt idx="1164">
                  <c:v>0.44458076388889806</c:v>
                </c:pt>
                <c:pt idx="1165">
                  <c:v>0.44460738425926843</c:v>
                </c:pt>
                <c:pt idx="1166">
                  <c:v>0.44463400462963881</c:v>
                </c:pt>
                <c:pt idx="1167">
                  <c:v>0.44466062500000919</c:v>
                </c:pt>
                <c:pt idx="1168">
                  <c:v>0.44468724537037957</c:v>
                </c:pt>
                <c:pt idx="1169">
                  <c:v>0.44471386574074995</c:v>
                </c:pt>
                <c:pt idx="1170">
                  <c:v>0.44474048611112033</c:v>
                </c:pt>
                <c:pt idx="1171">
                  <c:v>0.4447671064814907</c:v>
                </c:pt>
                <c:pt idx="1172">
                  <c:v>0.44479372685186108</c:v>
                </c:pt>
                <c:pt idx="1173">
                  <c:v>0.44482034722223146</c:v>
                </c:pt>
                <c:pt idx="1174">
                  <c:v>0.44484696759260184</c:v>
                </c:pt>
                <c:pt idx="1175">
                  <c:v>0.44487358796297222</c:v>
                </c:pt>
                <c:pt idx="1176">
                  <c:v>0.44490020833334259</c:v>
                </c:pt>
                <c:pt idx="1177">
                  <c:v>0.44492682870371297</c:v>
                </c:pt>
                <c:pt idx="1178">
                  <c:v>0.44495344907408335</c:v>
                </c:pt>
                <c:pt idx="1179">
                  <c:v>0.44498006944445373</c:v>
                </c:pt>
                <c:pt idx="1180">
                  <c:v>0.44500668981482411</c:v>
                </c:pt>
                <c:pt idx="1181">
                  <c:v>0.44503331018519449</c:v>
                </c:pt>
                <c:pt idx="1182">
                  <c:v>0.44505993055556486</c:v>
                </c:pt>
                <c:pt idx="1183">
                  <c:v>0.44508655092593524</c:v>
                </c:pt>
                <c:pt idx="1184">
                  <c:v>0.44511317129630562</c:v>
                </c:pt>
                <c:pt idx="1185">
                  <c:v>0.445139791666676</c:v>
                </c:pt>
                <c:pt idx="1186">
                  <c:v>0.44516641203704638</c:v>
                </c:pt>
                <c:pt idx="1187">
                  <c:v>0.44519303240741676</c:v>
                </c:pt>
                <c:pt idx="1188">
                  <c:v>0.44521965277778713</c:v>
                </c:pt>
                <c:pt idx="1189">
                  <c:v>0.44524627314815751</c:v>
                </c:pt>
                <c:pt idx="1190">
                  <c:v>0.44527289351852789</c:v>
                </c:pt>
                <c:pt idx="1191">
                  <c:v>0.44529951388889827</c:v>
                </c:pt>
                <c:pt idx="1192">
                  <c:v>0.44532613425926865</c:v>
                </c:pt>
                <c:pt idx="1193">
                  <c:v>0.44535275462963902</c:v>
                </c:pt>
                <c:pt idx="1194">
                  <c:v>0.4453793750000094</c:v>
                </c:pt>
                <c:pt idx="1195">
                  <c:v>0.44540599537037978</c:v>
                </c:pt>
                <c:pt idx="1196">
                  <c:v>0.44543261574075016</c:v>
                </c:pt>
                <c:pt idx="1197">
                  <c:v>0.44545923611112054</c:v>
                </c:pt>
                <c:pt idx="1198">
                  <c:v>0.44548585648149092</c:v>
                </c:pt>
                <c:pt idx="1199">
                  <c:v>0.44551247685186129</c:v>
                </c:pt>
                <c:pt idx="1200">
                  <c:v>0.44553909722223167</c:v>
                </c:pt>
                <c:pt idx="1201">
                  <c:v>0.44556571759260205</c:v>
                </c:pt>
                <c:pt idx="1202">
                  <c:v>0.44559233796297243</c:v>
                </c:pt>
                <c:pt idx="1203">
                  <c:v>0.44561895833334281</c:v>
                </c:pt>
                <c:pt idx="1204">
                  <c:v>0.44564557870371319</c:v>
                </c:pt>
                <c:pt idx="1205">
                  <c:v>0.44567219907408356</c:v>
                </c:pt>
                <c:pt idx="1206">
                  <c:v>0.44569881944445394</c:v>
                </c:pt>
                <c:pt idx="1207">
                  <c:v>0.44572543981482432</c:v>
                </c:pt>
                <c:pt idx="1208">
                  <c:v>0.4457520601851947</c:v>
                </c:pt>
                <c:pt idx="1209">
                  <c:v>0.44577868055556508</c:v>
                </c:pt>
                <c:pt idx="1210">
                  <c:v>0.44580530092593545</c:v>
                </c:pt>
                <c:pt idx="1211">
                  <c:v>0.44583192129630583</c:v>
                </c:pt>
                <c:pt idx="1212">
                  <c:v>0.44585854166667621</c:v>
                </c:pt>
                <c:pt idx="1213">
                  <c:v>0.44588516203704659</c:v>
                </c:pt>
                <c:pt idx="1214">
                  <c:v>0.44591178240741697</c:v>
                </c:pt>
                <c:pt idx="1215">
                  <c:v>0.44593840277778735</c:v>
                </c:pt>
                <c:pt idx="1216">
                  <c:v>0.44596502314815772</c:v>
                </c:pt>
                <c:pt idx="1217">
                  <c:v>0.4459916435185281</c:v>
                </c:pt>
                <c:pt idx="1218">
                  <c:v>0.44601826388889848</c:v>
                </c:pt>
                <c:pt idx="1219">
                  <c:v>0.44604488425926886</c:v>
                </c:pt>
                <c:pt idx="1220">
                  <c:v>0.44607150462963924</c:v>
                </c:pt>
                <c:pt idx="1221">
                  <c:v>0.44609812500000962</c:v>
                </c:pt>
                <c:pt idx="1222">
                  <c:v>0.44612474537037999</c:v>
                </c:pt>
                <c:pt idx="1223">
                  <c:v>0.44615136574075037</c:v>
                </c:pt>
                <c:pt idx="1224">
                  <c:v>0.44617798611112075</c:v>
                </c:pt>
                <c:pt idx="1225">
                  <c:v>0.44620460648149113</c:v>
                </c:pt>
                <c:pt idx="1226">
                  <c:v>0.44623122685186151</c:v>
                </c:pt>
                <c:pt idx="1227">
                  <c:v>0.44625784722223188</c:v>
                </c:pt>
                <c:pt idx="1228">
                  <c:v>0.44628446759260226</c:v>
                </c:pt>
                <c:pt idx="1229">
                  <c:v>0.44631108796297264</c:v>
                </c:pt>
                <c:pt idx="1230">
                  <c:v>0.44633770833334302</c:v>
                </c:pt>
                <c:pt idx="1231">
                  <c:v>0.4463643287037134</c:v>
                </c:pt>
                <c:pt idx="1232">
                  <c:v>0.44639094907408378</c:v>
                </c:pt>
                <c:pt idx="1233">
                  <c:v>0.44641756944445415</c:v>
                </c:pt>
                <c:pt idx="1234">
                  <c:v>0.44644418981482453</c:v>
                </c:pt>
                <c:pt idx="1235">
                  <c:v>0.44647081018519491</c:v>
                </c:pt>
                <c:pt idx="1236">
                  <c:v>0.44649743055556529</c:v>
                </c:pt>
                <c:pt idx="1237">
                  <c:v>0.44652405092593567</c:v>
                </c:pt>
                <c:pt idx="1238">
                  <c:v>0.44655067129630605</c:v>
                </c:pt>
                <c:pt idx="1239">
                  <c:v>0.44657729166667642</c:v>
                </c:pt>
                <c:pt idx="1240">
                  <c:v>0.4466039120370468</c:v>
                </c:pt>
                <c:pt idx="1241">
                  <c:v>0.44663053240741718</c:v>
                </c:pt>
                <c:pt idx="1242">
                  <c:v>0.44665715277778756</c:v>
                </c:pt>
                <c:pt idx="1243">
                  <c:v>0.44668377314815794</c:v>
                </c:pt>
                <c:pt idx="1244">
                  <c:v>0.44671039351852831</c:v>
                </c:pt>
                <c:pt idx="1245">
                  <c:v>0.44673701388889869</c:v>
                </c:pt>
                <c:pt idx="1246">
                  <c:v>0.44676363425926907</c:v>
                </c:pt>
                <c:pt idx="1247">
                  <c:v>0.44679025462963945</c:v>
                </c:pt>
                <c:pt idx="1248">
                  <c:v>0.44681687500000983</c:v>
                </c:pt>
                <c:pt idx="1249">
                  <c:v>0.44684349537038021</c:v>
                </c:pt>
                <c:pt idx="1250">
                  <c:v>0.44687011574075058</c:v>
                </c:pt>
                <c:pt idx="1251">
                  <c:v>0.44689673611112096</c:v>
                </c:pt>
                <c:pt idx="1252">
                  <c:v>0.44692335648149134</c:v>
                </c:pt>
                <c:pt idx="1253">
                  <c:v>0.44694997685186172</c:v>
                </c:pt>
                <c:pt idx="1254">
                  <c:v>0.4469765972222321</c:v>
                </c:pt>
                <c:pt idx="1255">
                  <c:v>0.44700321759260248</c:v>
                </c:pt>
                <c:pt idx="1256">
                  <c:v>0.44702983796297285</c:v>
                </c:pt>
                <c:pt idx="1257">
                  <c:v>0.44705645833334323</c:v>
                </c:pt>
                <c:pt idx="1258">
                  <c:v>0.44708307870371361</c:v>
                </c:pt>
                <c:pt idx="1259">
                  <c:v>0.44710969907408399</c:v>
                </c:pt>
                <c:pt idx="1260">
                  <c:v>0.44713631944445437</c:v>
                </c:pt>
                <c:pt idx="1261">
                  <c:v>0.44716293981482474</c:v>
                </c:pt>
                <c:pt idx="1262">
                  <c:v>0.44718956018519512</c:v>
                </c:pt>
                <c:pt idx="1263">
                  <c:v>0.4472161805555655</c:v>
                </c:pt>
                <c:pt idx="1264">
                  <c:v>0.44724280092593588</c:v>
                </c:pt>
                <c:pt idx="1265">
                  <c:v>0.44726942129630626</c:v>
                </c:pt>
                <c:pt idx="1266">
                  <c:v>0.44729604166667664</c:v>
                </c:pt>
                <c:pt idx="1267">
                  <c:v>0.44732266203704701</c:v>
                </c:pt>
                <c:pt idx="1268">
                  <c:v>0.44734928240741739</c:v>
                </c:pt>
                <c:pt idx="1269">
                  <c:v>0.44737590277778777</c:v>
                </c:pt>
                <c:pt idx="1270">
                  <c:v>0.44740252314815815</c:v>
                </c:pt>
                <c:pt idx="1271">
                  <c:v>0.44742914351852853</c:v>
                </c:pt>
                <c:pt idx="1272">
                  <c:v>0.44745576388889891</c:v>
                </c:pt>
                <c:pt idx="1273">
                  <c:v>0.44748238425926928</c:v>
                </c:pt>
                <c:pt idx="1274">
                  <c:v>0.44750900462963966</c:v>
                </c:pt>
                <c:pt idx="1275">
                  <c:v>0.44753562500001004</c:v>
                </c:pt>
                <c:pt idx="1276">
                  <c:v>0.44756224537038042</c:v>
                </c:pt>
                <c:pt idx="1277">
                  <c:v>0.4475888657407508</c:v>
                </c:pt>
                <c:pt idx="1278">
                  <c:v>0.44761548611112117</c:v>
                </c:pt>
                <c:pt idx="1279">
                  <c:v>0.44764210648149155</c:v>
                </c:pt>
                <c:pt idx="1280">
                  <c:v>0.44766872685186193</c:v>
                </c:pt>
                <c:pt idx="1281">
                  <c:v>0.44769534722223231</c:v>
                </c:pt>
                <c:pt idx="1282">
                  <c:v>0.44772196759260269</c:v>
                </c:pt>
                <c:pt idx="1283">
                  <c:v>0.44774858796297307</c:v>
                </c:pt>
                <c:pt idx="1284">
                  <c:v>0.44777520833334344</c:v>
                </c:pt>
                <c:pt idx="1285">
                  <c:v>0.44780182870371382</c:v>
                </c:pt>
                <c:pt idx="1286">
                  <c:v>0.4478284490740842</c:v>
                </c:pt>
                <c:pt idx="1287">
                  <c:v>0.44785506944445458</c:v>
                </c:pt>
                <c:pt idx="1288">
                  <c:v>0.44788168981482496</c:v>
                </c:pt>
                <c:pt idx="1289">
                  <c:v>0.44790831018519534</c:v>
                </c:pt>
                <c:pt idx="1290">
                  <c:v>0.44793493055556571</c:v>
                </c:pt>
                <c:pt idx="1291">
                  <c:v>0.44796155092593609</c:v>
                </c:pt>
                <c:pt idx="1292">
                  <c:v>0.44798817129630647</c:v>
                </c:pt>
                <c:pt idx="1293">
                  <c:v>0.44801479166667685</c:v>
                </c:pt>
                <c:pt idx="1294">
                  <c:v>0.44804141203704723</c:v>
                </c:pt>
                <c:pt idx="1295">
                  <c:v>0.4480680324074176</c:v>
                </c:pt>
                <c:pt idx="1296">
                  <c:v>0.44809465277778798</c:v>
                </c:pt>
                <c:pt idx="1297">
                  <c:v>0.44812127314815836</c:v>
                </c:pt>
                <c:pt idx="1298">
                  <c:v>0.44814789351852874</c:v>
                </c:pt>
                <c:pt idx="1299">
                  <c:v>0.44817451388889912</c:v>
                </c:pt>
                <c:pt idx="1300">
                  <c:v>0.4482011342592695</c:v>
                </c:pt>
                <c:pt idx="1301">
                  <c:v>0.44822775462963987</c:v>
                </c:pt>
                <c:pt idx="1302">
                  <c:v>0.44825437500001025</c:v>
                </c:pt>
                <c:pt idx="1303">
                  <c:v>0.44828099537038063</c:v>
                </c:pt>
                <c:pt idx="1304">
                  <c:v>0.44830761574075101</c:v>
                </c:pt>
                <c:pt idx="1305">
                  <c:v>0.44833423611112139</c:v>
                </c:pt>
                <c:pt idx="1306">
                  <c:v>0.44836085648149177</c:v>
                </c:pt>
                <c:pt idx="1307">
                  <c:v>0.44838747685186214</c:v>
                </c:pt>
                <c:pt idx="1308">
                  <c:v>0.44841409722223252</c:v>
                </c:pt>
                <c:pt idx="1309">
                  <c:v>0.4484407175926029</c:v>
                </c:pt>
                <c:pt idx="1310">
                  <c:v>0.44846733796297328</c:v>
                </c:pt>
                <c:pt idx="1311">
                  <c:v>0.44849395833334366</c:v>
                </c:pt>
                <c:pt idx="1312">
                  <c:v>0.44852057870371403</c:v>
                </c:pt>
                <c:pt idx="1313">
                  <c:v>0.44854719907408441</c:v>
                </c:pt>
                <c:pt idx="1314">
                  <c:v>0.44857381944445479</c:v>
                </c:pt>
                <c:pt idx="1315">
                  <c:v>0.44860043981482517</c:v>
                </c:pt>
                <c:pt idx="1316">
                  <c:v>0.44862706018519555</c:v>
                </c:pt>
                <c:pt idx="1317">
                  <c:v>0.44865368055556593</c:v>
                </c:pt>
                <c:pt idx="1318">
                  <c:v>0.4486803009259363</c:v>
                </c:pt>
                <c:pt idx="1319">
                  <c:v>0.44870692129630668</c:v>
                </c:pt>
                <c:pt idx="1320">
                  <c:v>0.44873354166667706</c:v>
                </c:pt>
                <c:pt idx="1321">
                  <c:v>0.44876016203704744</c:v>
                </c:pt>
                <c:pt idx="1322">
                  <c:v>0.44878678240741782</c:v>
                </c:pt>
                <c:pt idx="1323">
                  <c:v>0.4488134027777882</c:v>
                </c:pt>
                <c:pt idx="1324">
                  <c:v>0.44884002314815857</c:v>
                </c:pt>
                <c:pt idx="1325">
                  <c:v>0.44886664351852895</c:v>
                </c:pt>
                <c:pt idx="1326">
                  <c:v>0.44889326388889933</c:v>
                </c:pt>
                <c:pt idx="1327">
                  <c:v>0.44891988425926971</c:v>
                </c:pt>
                <c:pt idx="1328">
                  <c:v>0.44894650462964009</c:v>
                </c:pt>
                <c:pt idx="1329">
                  <c:v>0.44897312500001046</c:v>
                </c:pt>
                <c:pt idx="1330">
                  <c:v>0.44899974537038084</c:v>
                </c:pt>
                <c:pt idx="1331">
                  <c:v>0.44902636574075122</c:v>
                </c:pt>
                <c:pt idx="1332">
                  <c:v>0.4490529861111216</c:v>
                </c:pt>
                <c:pt idx="1333">
                  <c:v>0.44907960648149198</c:v>
                </c:pt>
                <c:pt idx="1334">
                  <c:v>0.44910622685186236</c:v>
                </c:pt>
                <c:pt idx="1335">
                  <c:v>0.44913284722223273</c:v>
                </c:pt>
                <c:pt idx="1336">
                  <c:v>0.44915946759260311</c:v>
                </c:pt>
                <c:pt idx="1337">
                  <c:v>0.44918608796297349</c:v>
                </c:pt>
                <c:pt idx="1338">
                  <c:v>0.44921270833334387</c:v>
                </c:pt>
                <c:pt idx="1339">
                  <c:v>0.44923932870371425</c:v>
                </c:pt>
                <c:pt idx="1340">
                  <c:v>0.44926594907408463</c:v>
                </c:pt>
                <c:pt idx="1341">
                  <c:v>0.449292569444455</c:v>
                </c:pt>
                <c:pt idx="1342">
                  <c:v>0.44931918981482538</c:v>
                </c:pt>
                <c:pt idx="1343">
                  <c:v>0.44934581018519576</c:v>
                </c:pt>
                <c:pt idx="1344">
                  <c:v>0.44937243055556614</c:v>
                </c:pt>
                <c:pt idx="1345">
                  <c:v>0.44939905092593652</c:v>
                </c:pt>
                <c:pt idx="1346">
                  <c:v>0.44942567129630689</c:v>
                </c:pt>
                <c:pt idx="1347">
                  <c:v>0.44945229166667727</c:v>
                </c:pt>
                <c:pt idx="1348">
                  <c:v>0.44947891203704765</c:v>
                </c:pt>
                <c:pt idx="1349">
                  <c:v>0.44950553240741803</c:v>
                </c:pt>
                <c:pt idx="1350">
                  <c:v>0.44953215277778841</c:v>
                </c:pt>
                <c:pt idx="1351">
                  <c:v>0.44955877314815879</c:v>
                </c:pt>
                <c:pt idx="1352">
                  <c:v>0.44958539351852916</c:v>
                </c:pt>
                <c:pt idx="1353">
                  <c:v>0.44961201388889954</c:v>
                </c:pt>
                <c:pt idx="1354">
                  <c:v>0.44963863425926992</c:v>
                </c:pt>
                <c:pt idx="1355">
                  <c:v>0.4496652546296403</c:v>
                </c:pt>
                <c:pt idx="1356">
                  <c:v>0.44969187500001068</c:v>
                </c:pt>
                <c:pt idx="1357">
                  <c:v>0.44971849537038106</c:v>
                </c:pt>
                <c:pt idx="1358">
                  <c:v>0.44974511574075143</c:v>
                </c:pt>
                <c:pt idx="1359">
                  <c:v>0.44977173611112181</c:v>
                </c:pt>
                <c:pt idx="1360">
                  <c:v>0.44979835648149219</c:v>
                </c:pt>
                <c:pt idx="1361">
                  <c:v>0.44982497685186257</c:v>
                </c:pt>
                <c:pt idx="1362">
                  <c:v>0.44985159722223295</c:v>
                </c:pt>
                <c:pt idx="1363">
                  <c:v>0.44987821759260332</c:v>
                </c:pt>
                <c:pt idx="1364">
                  <c:v>0.4499048379629737</c:v>
                </c:pt>
                <c:pt idx="1365">
                  <c:v>0.44993145833334408</c:v>
                </c:pt>
                <c:pt idx="1366">
                  <c:v>0.44995807870371446</c:v>
                </c:pt>
                <c:pt idx="1367">
                  <c:v>0.44998469907408484</c:v>
                </c:pt>
                <c:pt idx="1368">
                  <c:v>0.45001131944445522</c:v>
                </c:pt>
                <c:pt idx="1369">
                  <c:v>0.45003793981482559</c:v>
                </c:pt>
                <c:pt idx="1370">
                  <c:v>0.45006456018519597</c:v>
                </c:pt>
                <c:pt idx="1371">
                  <c:v>0.45009118055556635</c:v>
                </c:pt>
                <c:pt idx="1372">
                  <c:v>0.45011780092593673</c:v>
                </c:pt>
                <c:pt idx="1373">
                  <c:v>0.45014442129630711</c:v>
                </c:pt>
                <c:pt idx="1374">
                  <c:v>0.45017104166667748</c:v>
                </c:pt>
                <c:pt idx="1375">
                  <c:v>0.45019766203704786</c:v>
                </c:pt>
                <c:pt idx="1376">
                  <c:v>0.45022428240741824</c:v>
                </c:pt>
                <c:pt idx="1377">
                  <c:v>0.45025090277778862</c:v>
                </c:pt>
                <c:pt idx="1378">
                  <c:v>0.450277523148159</c:v>
                </c:pt>
                <c:pt idx="1379">
                  <c:v>0.45030414351852938</c:v>
                </c:pt>
                <c:pt idx="1380">
                  <c:v>0.45033076388889975</c:v>
                </c:pt>
                <c:pt idx="1381">
                  <c:v>0.45035738425927013</c:v>
                </c:pt>
                <c:pt idx="1382">
                  <c:v>0.45038400462964051</c:v>
                </c:pt>
                <c:pt idx="1383">
                  <c:v>0.45041062500001089</c:v>
                </c:pt>
                <c:pt idx="1384">
                  <c:v>0.45043724537038127</c:v>
                </c:pt>
                <c:pt idx="1385">
                  <c:v>0.45046386574075165</c:v>
                </c:pt>
                <c:pt idx="1386">
                  <c:v>0.45049048611112202</c:v>
                </c:pt>
                <c:pt idx="1387">
                  <c:v>0.4505171064814924</c:v>
                </c:pt>
                <c:pt idx="1388">
                  <c:v>0.45054372685186278</c:v>
                </c:pt>
                <c:pt idx="1389">
                  <c:v>0.45057034722223316</c:v>
                </c:pt>
                <c:pt idx="1390">
                  <c:v>0.45059696759260354</c:v>
                </c:pt>
                <c:pt idx="1391">
                  <c:v>0.45062358796297391</c:v>
                </c:pt>
                <c:pt idx="1392">
                  <c:v>0.45065020833334429</c:v>
                </c:pt>
                <c:pt idx="1393">
                  <c:v>0.45067682870371467</c:v>
                </c:pt>
                <c:pt idx="1394">
                  <c:v>0.45070344907408505</c:v>
                </c:pt>
                <c:pt idx="1395">
                  <c:v>0.45073006944445543</c:v>
                </c:pt>
                <c:pt idx="1396">
                  <c:v>0.45075668981482581</c:v>
                </c:pt>
                <c:pt idx="1397">
                  <c:v>0.45078331018519618</c:v>
                </c:pt>
                <c:pt idx="1398">
                  <c:v>0.45080993055556656</c:v>
                </c:pt>
                <c:pt idx="1399">
                  <c:v>0.45083655092593694</c:v>
                </c:pt>
                <c:pt idx="1400">
                  <c:v>0.45086317129630732</c:v>
                </c:pt>
                <c:pt idx="1401">
                  <c:v>0.4508897916666777</c:v>
                </c:pt>
                <c:pt idx="1402">
                  <c:v>0.45091641203704808</c:v>
                </c:pt>
                <c:pt idx="1403">
                  <c:v>0.45094303240741845</c:v>
                </c:pt>
                <c:pt idx="1404">
                  <c:v>0.45096965277778883</c:v>
                </c:pt>
                <c:pt idx="1405">
                  <c:v>0.45099627314815921</c:v>
                </c:pt>
                <c:pt idx="1406">
                  <c:v>0.45102289351852959</c:v>
                </c:pt>
                <c:pt idx="1407">
                  <c:v>0.45104951388889997</c:v>
                </c:pt>
                <c:pt idx="1408">
                  <c:v>0.45107613425927034</c:v>
                </c:pt>
                <c:pt idx="1409">
                  <c:v>0.45110275462964072</c:v>
                </c:pt>
                <c:pt idx="1410">
                  <c:v>0.4511293750000111</c:v>
                </c:pt>
                <c:pt idx="1411">
                  <c:v>0.45115599537038148</c:v>
                </c:pt>
                <c:pt idx="1412">
                  <c:v>0.45118261574075186</c:v>
                </c:pt>
                <c:pt idx="1413">
                  <c:v>0.45120923611112224</c:v>
                </c:pt>
                <c:pt idx="1414">
                  <c:v>0.45123585648149261</c:v>
                </c:pt>
                <c:pt idx="1415">
                  <c:v>0.45126247685186299</c:v>
                </c:pt>
                <c:pt idx="1416">
                  <c:v>0.45128909722223337</c:v>
                </c:pt>
                <c:pt idx="1417">
                  <c:v>0.45131571759260375</c:v>
                </c:pt>
                <c:pt idx="1418">
                  <c:v>0.45134233796297413</c:v>
                </c:pt>
                <c:pt idx="1419">
                  <c:v>0.45136895833334451</c:v>
                </c:pt>
                <c:pt idx="1420">
                  <c:v>0.45139557870371488</c:v>
                </c:pt>
                <c:pt idx="1421">
                  <c:v>0.45142219907408526</c:v>
                </c:pt>
                <c:pt idx="1422">
                  <c:v>0.45144881944445564</c:v>
                </c:pt>
                <c:pt idx="1423">
                  <c:v>0.45147543981482602</c:v>
                </c:pt>
                <c:pt idx="1424">
                  <c:v>0.4515020601851964</c:v>
                </c:pt>
                <c:pt idx="1425">
                  <c:v>0.45152868055556677</c:v>
                </c:pt>
                <c:pt idx="1426">
                  <c:v>0.45155530092593715</c:v>
                </c:pt>
                <c:pt idx="1427">
                  <c:v>0.45158192129630753</c:v>
                </c:pt>
                <c:pt idx="1428">
                  <c:v>0.45160854166667791</c:v>
                </c:pt>
                <c:pt idx="1429">
                  <c:v>0.45163516203704829</c:v>
                </c:pt>
                <c:pt idx="1430">
                  <c:v>0.45166178240741867</c:v>
                </c:pt>
                <c:pt idx="1431">
                  <c:v>0.45168840277778904</c:v>
                </c:pt>
                <c:pt idx="1432">
                  <c:v>0.45171502314815942</c:v>
                </c:pt>
                <c:pt idx="1433">
                  <c:v>0.4517416435185298</c:v>
                </c:pt>
                <c:pt idx="1434">
                  <c:v>0.45176826388890018</c:v>
                </c:pt>
                <c:pt idx="1435">
                  <c:v>0.45179488425927056</c:v>
                </c:pt>
                <c:pt idx="1436">
                  <c:v>0.45182150462964094</c:v>
                </c:pt>
                <c:pt idx="1437">
                  <c:v>0.45184812500001131</c:v>
                </c:pt>
                <c:pt idx="1438">
                  <c:v>0.45187474537038169</c:v>
                </c:pt>
                <c:pt idx="1439">
                  <c:v>0.45190136574075207</c:v>
                </c:pt>
                <c:pt idx="1440">
                  <c:v>0.45192798611112245</c:v>
                </c:pt>
                <c:pt idx="1441">
                  <c:v>0.45195460648149283</c:v>
                </c:pt>
                <c:pt idx="1442">
                  <c:v>0.4519812268518632</c:v>
                </c:pt>
                <c:pt idx="1443">
                  <c:v>0.45200784722223358</c:v>
                </c:pt>
                <c:pt idx="1444">
                  <c:v>0.45203446759260396</c:v>
                </c:pt>
                <c:pt idx="1445">
                  <c:v>0.45206108796297434</c:v>
                </c:pt>
                <c:pt idx="1446">
                  <c:v>0.45208770833334472</c:v>
                </c:pt>
                <c:pt idx="1447">
                  <c:v>0.4521143287037151</c:v>
                </c:pt>
                <c:pt idx="1448">
                  <c:v>0.45214094907408547</c:v>
                </c:pt>
                <c:pt idx="1449">
                  <c:v>0.45216756944445585</c:v>
                </c:pt>
                <c:pt idx="1450">
                  <c:v>0.45219418981482623</c:v>
                </c:pt>
                <c:pt idx="1451">
                  <c:v>0.45222081018519661</c:v>
                </c:pt>
                <c:pt idx="1452">
                  <c:v>0.45224743055556699</c:v>
                </c:pt>
                <c:pt idx="1453">
                  <c:v>0.45227405092593737</c:v>
                </c:pt>
                <c:pt idx="1454">
                  <c:v>0.45230067129630774</c:v>
                </c:pt>
                <c:pt idx="1455">
                  <c:v>0.45232729166667812</c:v>
                </c:pt>
                <c:pt idx="1456">
                  <c:v>0.4523539120370485</c:v>
                </c:pt>
                <c:pt idx="1457">
                  <c:v>0.45238053240741888</c:v>
                </c:pt>
                <c:pt idx="1458">
                  <c:v>0.45240715277778926</c:v>
                </c:pt>
                <c:pt idx="1459">
                  <c:v>0.45243377314815963</c:v>
                </c:pt>
                <c:pt idx="1460">
                  <c:v>0.45246039351853001</c:v>
                </c:pt>
                <c:pt idx="1461">
                  <c:v>0.45248701388890039</c:v>
                </c:pt>
                <c:pt idx="1462">
                  <c:v>0.45251363425927077</c:v>
                </c:pt>
                <c:pt idx="1463">
                  <c:v>0.45254025462964115</c:v>
                </c:pt>
                <c:pt idx="1464">
                  <c:v>0.45256687500001153</c:v>
                </c:pt>
                <c:pt idx="1465">
                  <c:v>0.4525934953703819</c:v>
                </c:pt>
                <c:pt idx="1466">
                  <c:v>0.45262011574075228</c:v>
                </c:pt>
                <c:pt idx="1467">
                  <c:v>0.45264673611112266</c:v>
                </c:pt>
                <c:pt idx="1468">
                  <c:v>0.45267335648149304</c:v>
                </c:pt>
                <c:pt idx="1469">
                  <c:v>0.45269997685186342</c:v>
                </c:pt>
                <c:pt idx="1470">
                  <c:v>0.4527265972222338</c:v>
                </c:pt>
                <c:pt idx="1471">
                  <c:v>0.45275321759260417</c:v>
                </c:pt>
                <c:pt idx="1472">
                  <c:v>0.45277983796297455</c:v>
                </c:pt>
                <c:pt idx="1473">
                  <c:v>0.45280645833334493</c:v>
                </c:pt>
                <c:pt idx="1474">
                  <c:v>0.45283307870371531</c:v>
                </c:pt>
                <c:pt idx="1475">
                  <c:v>0.45285969907408569</c:v>
                </c:pt>
                <c:pt idx="1476">
                  <c:v>0.45288631944445606</c:v>
                </c:pt>
                <c:pt idx="1477">
                  <c:v>0.45291293981482644</c:v>
                </c:pt>
                <c:pt idx="1478">
                  <c:v>0.45293956018519682</c:v>
                </c:pt>
                <c:pt idx="1479">
                  <c:v>0.4529661805555672</c:v>
                </c:pt>
                <c:pt idx="1480">
                  <c:v>0.45299280092593758</c:v>
                </c:pt>
                <c:pt idx="1481">
                  <c:v>0.45301942129630796</c:v>
                </c:pt>
                <c:pt idx="1482">
                  <c:v>0.45304604166667833</c:v>
                </c:pt>
                <c:pt idx="1483">
                  <c:v>0.45307266203704871</c:v>
                </c:pt>
                <c:pt idx="1484">
                  <c:v>0.45309928240741909</c:v>
                </c:pt>
                <c:pt idx="1485">
                  <c:v>0.45312590277778947</c:v>
                </c:pt>
                <c:pt idx="1486">
                  <c:v>0.45315252314815985</c:v>
                </c:pt>
                <c:pt idx="1487">
                  <c:v>0.45317914351853023</c:v>
                </c:pt>
                <c:pt idx="1488">
                  <c:v>0.4532057638889006</c:v>
                </c:pt>
                <c:pt idx="1489">
                  <c:v>0.45323238425927098</c:v>
                </c:pt>
                <c:pt idx="1490">
                  <c:v>0.45325900462964136</c:v>
                </c:pt>
                <c:pt idx="1491">
                  <c:v>0.45328562500001174</c:v>
                </c:pt>
                <c:pt idx="1492">
                  <c:v>0.45331224537038212</c:v>
                </c:pt>
                <c:pt idx="1493">
                  <c:v>0.45333886574075249</c:v>
                </c:pt>
                <c:pt idx="1494">
                  <c:v>0.45336548611112287</c:v>
                </c:pt>
                <c:pt idx="1495">
                  <c:v>0.45339210648149325</c:v>
                </c:pt>
                <c:pt idx="1496">
                  <c:v>0.45341872685186363</c:v>
                </c:pt>
                <c:pt idx="1497">
                  <c:v>0.45344534722223401</c:v>
                </c:pt>
                <c:pt idx="1498">
                  <c:v>0.45347196759260439</c:v>
                </c:pt>
                <c:pt idx="1499">
                  <c:v>0.45349858796297476</c:v>
                </c:pt>
                <c:pt idx="1500">
                  <c:v>0.45352520833334514</c:v>
                </c:pt>
                <c:pt idx="1501">
                  <c:v>0.45355182870371552</c:v>
                </c:pt>
                <c:pt idx="1502">
                  <c:v>0.4535784490740859</c:v>
                </c:pt>
                <c:pt idx="1503">
                  <c:v>0.45360506944445628</c:v>
                </c:pt>
                <c:pt idx="1504">
                  <c:v>0.45363168981482666</c:v>
                </c:pt>
                <c:pt idx="1505">
                  <c:v>0.45365831018519703</c:v>
                </c:pt>
                <c:pt idx="1506">
                  <c:v>0.45368493055556741</c:v>
                </c:pt>
                <c:pt idx="1507">
                  <c:v>0.45371155092593779</c:v>
                </c:pt>
                <c:pt idx="1508">
                  <c:v>0.45373817129630817</c:v>
                </c:pt>
                <c:pt idx="1509">
                  <c:v>0.45376479166667855</c:v>
                </c:pt>
                <c:pt idx="1510">
                  <c:v>0.45379141203704892</c:v>
                </c:pt>
                <c:pt idx="1511">
                  <c:v>0.4538180324074193</c:v>
                </c:pt>
                <c:pt idx="1512">
                  <c:v>0.45384465277778968</c:v>
                </c:pt>
                <c:pt idx="1513">
                  <c:v>0.45387127314816006</c:v>
                </c:pt>
                <c:pt idx="1514">
                  <c:v>0.45389789351853044</c:v>
                </c:pt>
                <c:pt idx="1515">
                  <c:v>0.45392451388890082</c:v>
                </c:pt>
                <c:pt idx="1516">
                  <c:v>0.45395113425927119</c:v>
                </c:pt>
                <c:pt idx="1517">
                  <c:v>0.45397775462964157</c:v>
                </c:pt>
                <c:pt idx="1518">
                  <c:v>0.45400437500001195</c:v>
                </c:pt>
                <c:pt idx="1519">
                  <c:v>0.45403099537038233</c:v>
                </c:pt>
                <c:pt idx="1520">
                  <c:v>0.45405761574075271</c:v>
                </c:pt>
                <c:pt idx="1521">
                  <c:v>0.45408423611112309</c:v>
                </c:pt>
                <c:pt idx="1522">
                  <c:v>0.45411085648149346</c:v>
                </c:pt>
                <c:pt idx="1523">
                  <c:v>0.45413747685186384</c:v>
                </c:pt>
                <c:pt idx="1524">
                  <c:v>0.45416409722223422</c:v>
                </c:pt>
                <c:pt idx="1525">
                  <c:v>0.4541907175926046</c:v>
                </c:pt>
                <c:pt idx="1526">
                  <c:v>0.45421733796297498</c:v>
                </c:pt>
                <c:pt idx="1527">
                  <c:v>0.45424395833334535</c:v>
                </c:pt>
                <c:pt idx="1528">
                  <c:v>0.45427057870371573</c:v>
                </c:pt>
                <c:pt idx="1529">
                  <c:v>0.45429719907408611</c:v>
                </c:pt>
                <c:pt idx="1530">
                  <c:v>0.45432381944445649</c:v>
                </c:pt>
                <c:pt idx="1531">
                  <c:v>0.45435043981482687</c:v>
                </c:pt>
                <c:pt idx="1532">
                  <c:v>0.45437706018519725</c:v>
                </c:pt>
                <c:pt idx="1533">
                  <c:v>0.45440368055556762</c:v>
                </c:pt>
                <c:pt idx="1534">
                  <c:v>0.454430300925938</c:v>
                </c:pt>
                <c:pt idx="1535">
                  <c:v>0.45445692129630838</c:v>
                </c:pt>
                <c:pt idx="1536">
                  <c:v>0.45448354166667876</c:v>
                </c:pt>
                <c:pt idx="1537">
                  <c:v>0.45451016203704914</c:v>
                </c:pt>
                <c:pt idx="1538">
                  <c:v>0.45453678240741952</c:v>
                </c:pt>
                <c:pt idx="1539">
                  <c:v>0.45456340277778989</c:v>
                </c:pt>
                <c:pt idx="1540">
                  <c:v>0.45459002314816027</c:v>
                </c:pt>
                <c:pt idx="1541">
                  <c:v>0.45461664351853065</c:v>
                </c:pt>
                <c:pt idx="1542">
                  <c:v>0.45464326388890103</c:v>
                </c:pt>
                <c:pt idx="1543">
                  <c:v>0.45466988425927141</c:v>
                </c:pt>
                <c:pt idx="1544">
                  <c:v>0.45469650462964178</c:v>
                </c:pt>
                <c:pt idx="1545">
                  <c:v>0.45472312500001216</c:v>
                </c:pt>
                <c:pt idx="1546">
                  <c:v>0.45474974537038254</c:v>
                </c:pt>
                <c:pt idx="1547">
                  <c:v>0.45477636574075292</c:v>
                </c:pt>
                <c:pt idx="1548">
                  <c:v>0.4548029861111233</c:v>
                </c:pt>
                <c:pt idx="1549">
                  <c:v>0.45482960648149368</c:v>
                </c:pt>
                <c:pt idx="1550">
                  <c:v>0.45485622685186405</c:v>
                </c:pt>
                <c:pt idx="1551">
                  <c:v>0.45488284722223443</c:v>
                </c:pt>
                <c:pt idx="1552">
                  <c:v>0.45490946759260481</c:v>
                </c:pt>
                <c:pt idx="1553">
                  <c:v>0.45493608796297519</c:v>
                </c:pt>
                <c:pt idx="1554">
                  <c:v>0.45496270833334557</c:v>
                </c:pt>
                <c:pt idx="1555">
                  <c:v>0.45498932870371595</c:v>
                </c:pt>
                <c:pt idx="1556">
                  <c:v>0.45501594907408632</c:v>
                </c:pt>
                <c:pt idx="1557">
                  <c:v>0.4550425694444567</c:v>
                </c:pt>
                <c:pt idx="1558">
                  <c:v>0.45506918981482708</c:v>
                </c:pt>
                <c:pt idx="1559">
                  <c:v>0.45509581018519746</c:v>
                </c:pt>
                <c:pt idx="1560">
                  <c:v>0.45512243055556784</c:v>
                </c:pt>
                <c:pt idx="1561">
                  <c:v>0.45514905092593821</c:v>
                </c:pt>
                <c:pt idx="1562">
                  <c:v>0.45517567129630859</c:v>
                </c:pt>
                <c:pt idx="1563">
                  <c:v>0.45520229166667897</c:v>
                </c:pt>
                <c:pt idx="1564">
                  <c:v>0.45522891203704935</c:v>
                </c:pt>
                <c:pt idx="1565">
                  <c:v>0.45525553240741973</c:v>
                </c:pt>
                <c:pt idx="1566">
                  <c:v>0.45528215277779011</c:v>
                </c:pt>
                <c:pt idx="1567">
                  <c:v>0.45530877314816048</c:v>
                </c:pt>
                <c:pt idx="1568">
                  <c:v>0.45533539351853086</c:v>
                </c:pt>
                <c:pt idx="1569">
                  <c:v>0.45536201388890124</c:v>
                </c:pt>
                <c:pt idx="1570">
                  <c:v>0.45538863425927162</c:v>
                </c:pt>
                <c:pt idx="1571">
                  <c:v>0.455415254629642</c:v>
                </c:pt>
                <c:pt idx="1572">
                  <c:v>0.45544187500001238</c:v>
                </c:pt>
                <c:pt idx="1573">
                  <c:v>0.45546849537038275</c:v>
                </c:pt>
                <c:pt idx="1574">
                  <c:v>0.45549511574075313</c:v>
                </c:pt>
                <c:pt idx="1575">
                  <c:v>0.45552173611112351</c:v>
                </c:pt>
                <c:pt idx="1576">
                  <c:v>0.45554835648149389</c:v>
                </c:pt>
                <c:pt idx="1577">
                  <c:v>0.45557497685186427</c:v>
                </c:pt>
                <c:pt idx="1578">
                  <c:v>0.45560159722223464</c:v>
                </c:pt>
                <c:pt idx="1579">
                  <c:v>0.45562821759260502</c:v>
                </c:pt>
                <c:pt idx="1580">
                  <c:v>0.4556548379629754</c:v>
                </c:pt>
                <c:pt idx="1581">
                  <c:v>0.45568145833334578</c:v>
                </c:pt>
                <c:pt idx="1582">
                  <c:v>0.45570807870371616</c:v>
                </c:pt>
                <c:pt idx="1583">
                  <c:v>0.45573469907408654</c:v>
                </c:pt>
                <c:pt idx="1584">
                  <c:v>0.45576131944445691</c:v>
                </c:pt>
                <c:pt idx="1585">
                  <c:v>0.45578793981482729</c:v>
                </c:pt>
                <c:pt idx="1586">
                  <c:v>0.45581456018519767</c:v>
                </c:pt>
                <c:pt idx="1587">
                  <c:v>0.45584118055556805</c:v>
                </c:pt>
                <c:pt idx="1588">
                  <c:v>0.45586780092593843</c:v>
                </c:pt>
                <c:pt idx="1589">
                  <c:v>0.4558944212963088</c:v>
                </c:pt>
                <c:pt idx="1590">
                  <c:v>0.45592104166667918</c:v>
                </c:pt>
                <c:pt idx="1591">
                  <c:v>0.45594766203704956</c:v>
                </c:pt>
                <c:pt idx="1592">
                  <c:v>0.45597428240741994</c:v>
                </c:pt>
                <c:pt idx="1593">
                  <c:v>0.45600090277779032</c:v>
                </c:pt>
                <c:pt idx="1594">
                  <c:v>0.4560275231481607</c:v>
                </c:pt>
                <c:pt idx="1595">
                  <c:v>0.45605414351853107</c:v>
                </c:pt>
                <c:pt idx="1596">
                  <c:v>0.45608076388890145</c:v>
                </c:pt>
                <c:pt idx="1597">
                  <c:v>0.45610738425927183</c:v>
                </c:pt>
                <c:pt idx="1598">
                  <c:v>0.45613400462964221</c:v>
                </c:pt>
                <c:pt idx="1599">
                  <c:v>0.45616062500001259</c:v>
                </c:pt>
                <c:pt idx="1600">
                  <c:v>0.45618724537038297</c:v>
                </c:pt>
                <c:pt idx="1601">
                  <c:v>0.45621386574075334</c:v>
                </c:pt>
                <c:pt idx="1602">
                  <c:v>0.45624048611112372</c:v>
                </c:pt>
                <c:pt idx="1603">
                  <c:v>0.4562671064814941</c:v>
                </c:pt>
                <c:pt idx="1604">
                  <c:v>0.45629372685186448</c:v>
                </c:pt>
                <c:pt idx="1605">
                  <c:v>0.45632034722223486</c:v>
                </c:pt>
                <c:pt idx="1606">
                  <c:v>0.45634696759260523</c:v>
                </c:pt>
                <c:pt idx="1607">
                  <c:v>0.45637358796297561</c:v>
                </c:pt>
                <c:pt idx="1608">
                  <c:v>0.45640020833334599</c:v>
                </c:pt>
                <c:pt idx="1609">
                  <c:v>0.45642682870371637</c:v>
                </c:pt>
                <c:pt idx="1610">
                  <c:v>0.45645344907408675</c:v>
                </c:pt>
                <c:pt idx="1611">
                  <c:v>0.45648006944445713</c:v>
                </c:pt>
                <c:pt idx="1612">
                  <c:v>0.4565066898148275</c:v>
                </c:pt>
                <c:pt idx="1613">
                  <c:v>0.45653331018519788</c:v>
                </c:pt>
                <c:pt idx="1614">
                  <c:v>0.45655993055556826</c:v>
                </c:pt>
                <c:pt idx="1615">
                  <c:v>0.45658655092593864</c:v>
                </c:pt>
                <c:pt idx="1616">
                  <c:v>0.45661317129630902</c:v>
                </c:pt>
                <c:pt idx="1617">
                  <c:v>0.4566397916666794</c:v>
                </c:pt>
                <c:pt idx="1618">
                  <c:v>0.45666641203704977</c:v>
                </c:pt>
                <c:pt idx="1619">
                  <c:v>0.45669303240742015</c:v>
                </c:pt>
                <c:pt idx="1620">
                  <c:v>0.45671965277779053</c:v>
                </c:pt>
                <c:pt idx="1621">
                  <c:v>0.45674627314816091</c:v>
                </c:pt>
                <c:pt idx="1622">
                  <c:v>0.45677289351853129</c:v>
                </c:pt>
                <c:pt idx="1623">
                  <c:v>0.45679951388890166</c:v>
                </c:pt>
                <c:pt idx="1624">
                  <c:v>0.45682613425927204</c:v>
                </c:pt>
                <c:pt idx="1625">
                  <c:v>0.45685275462964242</c:v>
                </c:pt>
                <c:pt idx="1626">
                  <c:v>0.4568793750000128</c:v>
                </c:pt>
                <c:pt idx="1627">
                  <c:v>0.45690599537038318</c:v>
                </c:pt>
                <c:pt idx="1628">
                  <c:v>0.45693261574075356</c:v>
                </c:pt>
                <c:pt idx="1629">
                  <c:v>0.45695923611112393</c:v>
                </c:pt>
                <c:pt idx="1630">
                  <c:v>0.45698585648149431</c:v>
                </c:pt>
                <c:pt idx="1631">
                  <c:v>0.45701247685186469</c:v>
                </c:pt>
                <c:pt idx="1632">
                  <c:v>0.45703909722223507</c:v>
                </c:pt>
                <c:pt idx="1633">
                  <c:v>0.45706571759260545</c:v>
                </c:pt>
                <c:pt idx="1634">
                  <c:v>0.45709233796297583</c:v>
                </c:pt>
                <c:pt idx="1635">
                  <c:v>0.4571189583333462</c:v>
                </c:pt>
                <c:pt idx="1636">
                  <c:v>0.45714557870371658</c:v>
                </c:pt>
                <c:pt idx="1637">
                  <c:v>0.45717219907408696</c:v>
                </c:pt>
                <c:pt idx="1638">
                  <c:v>0.45719881944445734</c:v>
                </c:pt>
                <c:pt idx="1639">
                  <c:v>0.45722543981482772</c:v>
                </c:pt>
                <c:pt idx="1640">
                  <c:v>0.45725206018519809</c:v>
                </c:pt>
                <c:pt idx="1641">
                  <c:v>0.45727868055556847</c:v>
                </c:pt>
                <c:pt idx="1642">
                  <c:v>0.45730530092593885</c:v>
                </c:pt>
                <c:pt idx="1643">
                  <c:v>0.45733192129630923</c:v>
                </c:pt>
                <c:pt idx="1644">
                  <c:v>0.45735854166667961</c:v>
                </c:pt>
                <c:pt idx="1645">
                  <c:v>0.45738516203704999</c:v>
                </c:pt>
                <c:pt idx="1646">
                  <c:v>0.45741178240742036</c:v>
                </c:pt>
                <c:pt idx="1647">
                  <c:v>0.45743840277779074</c:v>
                </c:pt>
                <c:pt idx="1648">
                  <c:v>0.45746502314816112</c:v>
                </c:pt>
                <c:pt idx="1649">
                  <c:v>0.4574916435185315</c:v>
                </c:pt>
                <c:pt idx="1650">
                  <c:v>0.45751826388890188</c:v>
                </c:pt>
                <c:pt idx="1651">
                  <c:v>0.45754488425927226</c:v>
                </c:pt>
                <c:pt idx="1652">
                  <c:v>0.45757150462964263</c:v>
                </c:pt>
                <c:pt idx="1653">
                  <c:v>0.45759812500001301</c:v>
                </c:pt>
                <c:pt idx="1654">
                  <c:v>0.45762474537038339</c:v>
                </c:pt>
                <c:pt idx="1655">
                  <c:v>0.45765136574075377</c:v>
                </c:pt>
                <c:pt idx="1656">
                  <c:v>0.45767798611112415</c:v>
                </c:pt>
                <c:pt idx="1657">
                  <c:v>0.45770460648149452</c:v>
                </c:pt>
                <c:pt idx="1658">
                  <c:v>0.4577312268518649</c:v>
                </c:pt>
                <c:pt idx="1659">
                  <c:v>0.45775784722223528</c:v>
                </c:pt>
                <c:pt idx="1660">
                  <c:v>0.45778446759260566</c:v>
                </c:pt>
                <c:pt idx="1661">
                  <c:v>0.45781108796297604</c:v>
                </c:pt>
                <c:pt idx="1662">
                  <c:v>0.45783770833334642</c:v>
                </c:pt>
                <c:pt idx="1663">
                  <c:v>0.45786432870371679</c:v>
                </c:pt>
                <c:pt idx="1664">
                  <c:v>0.45789094907408717</c:v>
                </c:pt>
                <c:pt idx="1665">
                  <c:v>0.45791756944445755</c:v>
                </c:pt>
                <c:pt idx="1666">
                  <c:v>0.45794418981482793</c:v>
                </c:pt>
                <c:pt idx="1667">
                  <c:v>0.45797081018519831</c:v>
                </c:pt>
                <c:pt idx="1668">
                  <c:v>0.45799743055556869</c:v>
                </c:pt>
                <c:pt idx="1669">
                  <c:v>0.45802405092593906</c:v>
                </c:pt>
                <c:pt idx="1670">
                  <c:v>0.45805067129630944</c:v>
                </c:pt>
                <c:pt idx="1671">
                  <c:v>0.45807729166667982</c:v>
                </c:pt>
                <c:pt idx="1672">
                  <c:v>0.4581039120370502</c:v>
                </c:pt>
                <c:pt idx="1673">
                  <c:v>0.45813053240742058</c:v>
                </c:pt>
                <c:pt idx="1674">
                  <c:v>0.45815715277779095</c:v>
                </c:pt>
                <c:pt idx="1675">
                  <c:v>0.45818377314816133</c:v>
                </c:pt>
                <c:pt idx="1676">
                  <c:v>0.45821039351853171</c:v>
                </c:pt>
                <c:pt idx="1677">
                  <c:v>0.45823701388890209</c:v>
                </c:pt>
                <c:pt idx="1678">
                  <c:v>0.45826363425927247</c:v>
                </c:pt>
                <c:pt idx="1679">
                  <c:v>0.45829025462964285</c:v>
                </c:pt>
                <c:pt idx="1680">
                  <c:v>0.45831687500001322</c:v>
                </c:pt>
                <c:pt idx="1681">
                  <c:v>0.4583434953703836</c:v>
                </c:pt>
                <c:pt idx="1682">
                  <c:v>0.45837011574075398</c:v>
                </c:pt>
                <c:pt idx="1683">
                  <c:v>0.45839673611112436</c:v>
                </c:pt>
                <c:pt idx="1684">
                  <c:v>0.45842335648149474</c:v>
                </c:pt>
                <c:pt idx="1685">
                  <c:v>0.45844997685186512</c:v>
                </c:pt>
                <c:pt idx="1686">
                  <c:v>0.45847659722223549</c:v>
                </c:pt>
                <c:pt idx="1687">
                  <c:v>0.45850321759260587</c:v>
                </c:pt>
                <c:pt idx="1688">
                  <c:v>0.45852983796297625</c:v>
                </c:pt>
                <c:pt idx="1689">
                  <c:v>0.45855645833334663</c:v>
                </c:pt>
                <c:pt idx="1690">
                  <c:v>0.45858307870371701</c:v>
                </c:pt>
                <c:pt idx="1691">
                  <c:v>0.45860969907408738</c:v>
                </c:pt>
                <c:pt idx="1692">
                  <c:v>0.45863631944445776</c:v>
                </c:pt>
                <c:pt idx="1693">
                  <c:v>0.45866293981482814</c:v>
                </c:pt>
                <c:pt idx="1694">
                  <c:v>0.45868956018519852</c:v>
                </c:pt>
                <c:pt idx="1695">
                  <c:v>0.4587161805555689</c:v>
                </c:pt>
                <c:pt idx="1696">
                  <c:v>0.45874280092593928</c:v>
                </c:pt>
                <c:pt idx="1697">
                  <c:v>0.45876942129630965</c:v>
                </c:pt>
                <c:pt idx="1698">
                  <c:v>0.45879604166668003</c:v>
                </c:pt>
                <c:pt idx="1699">
                  <c:v>0.45882266203705041</c:v>
                </c:pt>
                <c:pt idx="1700">
                  <c:v>0.45884928240742079</c:v>
                </c:pt>
                <c:pt idx="1701">
                  <c:v>0.45887590277779117</c:v>
                </c:pt>
                <c:pt idx="1702">
                  <c:v>0.45890252314816155</c:v>
                </c:pt>
                <c:pt idx="1703">
                  <c:v>0.45892914351853192</c:v>
                </c:pt>
                <c:pt idx="1704">
                  <c:v>0.4589557638889023</c:v>
                </c:pt>
                <c:pt idx="1705">
                  <c:v>0.45898238425927268</c:v>
                </c:pt>
                <c:pt idx="1706">
                  <c:v>0.45900900462964306</c:v>
                </c:pt>
                <c:pt idx="1707">
                  <c:v>0.45903562500001344</c:v>
                </c:pt>
                <c:pt idx="1708">
                  <c:v>0.45906224537038381</c:v>
                </c:pt>
                <c:pt idx="1709">
                  <c:v>0.45908886574075419</c:v>
                </c:pt>
                <c:pt idx="1710">
                  <c:v>0.45911548611112457</c:v>
                </c:pt>
                <c:pt idx="1711">
                  <c:v>0.45914210648149495</c:v>
                </c:pt>
                <c:pt idx="1712">
                  <c:v>0.45916872685186533</c:v>
                </c:pt>
                <c:pt idx="1713">
                  <c:v>0.45919534722223571</c:v>
                </c:pt>
                <c:pt idx="1714">
                  <c:v>0.45922196759260608</c:v>
                </c:pt>
                <c:pt idx="1715">
                  <c:v>0.45924858796297646</c:v>
                </c:pt>
                <c:pt idx="1716">
                  <c:v>0.45927520833334684</c:v>
                </c:pt>
                <c:pt idx="1717">
                  <c:v>0.45930182870371722</c:v>
                </c:pt>
                <c:pt idx="1718">
                  <c:v>0.4593284490740876</c:v>
                </c:pt>
                <c:pt idx="1719">
                  <c:v>0.45935506944445798</c:v>
                </c:pt>
                <c:pt idx="1720">
                  <c:v>0.45938168981482835</c:v>
                </c:pt>
                <c:pt idx="1721">
                  <c:v>0.45940831018519873</c:v>
                </c:pt>
                <c:pt idx="1722">
                  <c:v>0.45943493055556911</c:v>
                </c:pt>
                <c:pt idx="1723">
                  <c:v>0.45946155092593949</c:v>
                </c:pt>
                <c:pt idx="1724">
                  <c:v>0.45948817129630987</c:v>
                </c:pt>
                <c:pt idx="1725">
                  <c:v>0.45951479166668024</c:v>
                </c:pt>
                <c:pt idx="1726">
                  <c:v>0.45954141203705062</c:v>
                </c:pt>
                <c:pt idx="1727">
                  <c:v>0.459568032407421</c:v>
                </c:pt>
                <c:pt idx="1728">
                  <c:v>0.45959465277779138</c:v>
                </c:pt>
                <c:pt idx="1729">
                  <c:v>0.45962127314816176</c:v>
                </c:pt>
                <c:pt idx="1730">
                  <c:v>0.45964789351853214</c:v>
                </c:pt>
                <c:pt idx="1731">
                  <c:v>0.45967451388890251</c:v>
                </c:pt>
                <c:pt idx="1732">
                  <c:v>0.45970113425927289</c:v>
                </c:pt>
                <c:pt idx="1733">
                  <c:v>0.45972775462964327</c:v>
                </c:pt>
                <c:pt idx="1734">
                  <c:v>0.45975437500001365</c:v>
                </c:pt>
                <c:pt idx="1735">
                  <c:v>0.45978099537038403</c:v>
                </c:pt>
                <c:pt idx="1736">
                  <c:v>0.45980761574075441</c:v>
                </c:pt>
                <c:pt idx="1737">
                  <c:v>0.45983423611112478</c:v>
                </c:pt>
                <c:pt idx="1738">
                  <c:v>0.45986085648149516</c:v>
                </c:pt>
                <c:pt idx="1739">
                  <c:v>0.45988747685186554</c:v>
                </c:pt>
                <c:pt idx="1740">
                  <c:v>0.45991409722223592</c:v>
                </c:pt>
                <c:pt idx="1741">
                  <c:v>0.4599407175926063</c:v>
                </c:pt>
                <c:pt idx="1742">
                  <c:v>0.45996733796297667</c:v>
                </c:pt>
                <c:pt idx="1743">
                  <c:v>0.45999395833334705</c:v>
                </c:pt>
                <c:pt idx="1744">
                  <c:v>0.46002057870371743</c:v>
                </c:pt>
                <c:pt idx="1745">
                  <c:v>0.46004719907408781</c:v>
                </c:pt>
                <c:pt idx="1746">
                  <c:v>0.46007381944445819</c:v>
                </c:pt>
                <c:pt idx="1747">
                  <c:v>0.46010043981482857</c:v>
                </c:pt>
                <c:pt idx="1748">
                  <c:v>0.46012706018519894</c:v>
                </c:pt>
                <c:pt idx="1749">
                  <c:v>0.46015368055556932</c:v>
                </c:pt>
                <c:pt idx="1750">
                  <c:v>0.4601803009259397</c:v>
                </c:pt>
                <c:pt idx="1751">
                  <c:v>0.46020692129631008</c:v>
                </c:pt>
                <c:pt idx="1752">
                  <c:v>0.46023354166668046</c:v>
                </c:pt>
                <c:pt idx="1753">
                  <c:v>0.46026016203705084</c:v>
                </c:pt>
                <c:pt idx="1754">
                  <c:v>0.46028678240742121</c:v>
                </c:pt>
                <c:pt idx="1755">
                  <c:v>0.46031340277779159</c:v>
                </c:pt>
                <c:pt idx="1756">
                  <c:v>0.46034002314816197</c:v>
                </c:pt>
                <c:pt idx="1757">
                  <c:v>0.46036664351853235</c:v>
                </c:pt>
                <c:pt idx="1758">
                  <c:v>0.46039326388890273</c:v>
                </c:pt>
                <c:pt idx="1759">
                  <c:v>0.4604198842592731</c:v>
                </c:pt>
                <c:pt idx="1760">
                  <c:v>0.46044650462964348</c:v>
                </c:pt>
                <c:pt idx="1761">
                  <c:v>0.46047312500001386</c:v>
                </c:pt>
                <c:pt idx="1762">
                  <c:v>0.46049974537038424</c:v>
                </c:pt>
                <c:pt idx="1763">
                  <c:v>0.46052636574075462</c:v>
                </c:pt>
                <c:pt idx="1764">
                  <c:v>0.460552986111125</c:v>
                </c:pt>
                <c:pt idx="1765">
                  <c:v>0.46057960648149537</c:v>
                </c:pt>
                <c:pt idx="1766">
                  <c:v>0.46060622685186575</c:v>
                </c:pt>
                <c:pt idx="1767">
                  <c:v>0.46063284722223613</c:v>
                </c:pt>
                <c:pt idx="1768">
                  <c:v>0.46065946759260651</c:v>
                </c:pt>
                <c:pt idx="1769">
                  <c:v>0.46068608796297689</c:v>
                </c:pt>
                <c:pt idx="1770">
                  <c:v>0.46071270833334727</c:v>
                </c:pt>
                <c:pt idx="1771">
                  <c:v>0.46073932870371764</c:v>
                </c:pt>
                <c:pt idx="1772">
                  <c:v>0.46076594907408802</c:v>
                </c:pt>
                <c:pt idx="1773">
                  <c:v>0.4607925694444584</c:v>
                </c:pt>
                <c:pt idx="1774">
                  <c:v>0.46081918981482878</c:v>
                </c:pt>
                <c:pt idx="1775">
                  <c:v>0.46084581018519916</c:v>
                </c:pt>
                <c:pt idx="1776">
                  <c:v>0.46087243055556953</c:v>
                </c:pt>
                <c:pt idx="1777">
                  <c:v>0.46089905092593991</c:v>
                </c:pt>
                <c:pt idx="1778">
                  <c:v>0.46092567129631029</c:v>
                </c:pt>
                <c:pt idx="1779">
                  <c:v>0.46095229166668067</c:v>
                </c:pt>
                <c:pt idx="1780">
                  <c:v>0.46097891203705105</c:v>
                </c:pt>
                <c:pt idx="1781">
                  <c:v>0.46100553240742143</c:v>
                </c:pt>
                <c:pt idx="1782">
                  <c:v>0.4610321527777918</c:v>
                </c:pt>
                <c:pt idx="1783">
                  <c:v>0.46105877314816218</c:v>
                </c:pt>
                <c:pt idx="1784">
                  <c:v>0.46108539351853256</c:v>
                </c:pt>
                <c:pt idx="1785">
                  <c:v>0.46111201388890294</c:v>
                </c:pt>
                <c:pt idx="1786">
                  <c:v>0.46113863425927332</c:v>
                </c:pt>
                <c:pt idx="1787">
                  <c:v>0.46116525462964369</c:v>
                </c:pt>
                <c:pt idx="1788">
                  <c:v>0.46119187500001407</c:v>
                </c:pt>
                <c:pt idx="1789">
                  <c:v>0.46121849537038445</c:v>
                </c:pt>
                <c:pt idx="1790">
                  <c:v>0.46124511574075483</c:v>
                </c:pt>
                <c:pt idx="1791">
                  <c:v>0.46127173611112521</c:v>
                </c:pt>
                <c:pt idx="1792">
                  <c:v>0.46129835648149559</c:v>
                </c:pt>
                <c:pt idx="1793">
                  <c:v>0.46132497685186596</c:v>
                </c:pt>
                <c:pt idx="1794">
                  <c:v>0.46135159722223634</c:v>
                </c:pt>
                <c:pt idx="1795">
                  <c:v>0.46137821759260672</c:v>
                </c:pt>
                <c:pt idx="1796">
                  <c:v>0.4614048379629771</c:v>
                </c:pt>
                <c:pt idx="1797">
                  <c:v>0.46143145833334748</c:v>
                </c:pt>
                <c:pt idx="1798">
                  <c:v>0.46145807870371786</c:v>
                </c:pt>
                <c:pt idx="1799">
                  <c:v>0.46148469907408823</c:v>
                </c:pt>
                <c:pt idx="1800">
                  <c:v>0.46151131944445861</c:v>
                </c:pt>
                <c:pt idx="1801">
                  <c:v>0.46153793981482899</c:v>
                </c:pt>
                <c:pt idx="1802">
                  <c:v>0.46156456018519937</c:v>
                </c:pt>
                <c:pt idx="1803">
                  <c:v>0.46159118055556975</c:v>
                </c:pt>
                <c:pt idx="1804">
                  <c:v>0.46161780092594012</c:v>
                </c:pt>
                <c:pt idx="1805">
                  <c:v>0.4616444212963105</c:v>
                </c:pt>
                <c:pt idx="1806">
                  <c:v>0.46167104166668088</c:v>
                </c:pt>
                <c:pt idx="1807">
                  <c:v>0.46169766203705126</c:v>
                </c:pt>
                <c:pt idx="1808">
                  <c:v>0.46172428240742164</c:v>
                </c:pt>
                <c:pt idx="1809">
                  <c:v>0.46175090277779202</c:v>
                </c:pt>
                <c:pt idx="1810">
                  <c:v>0.46177752314816239</c:v>
                </c:pt>
                <c:pt idx="1811">
                  <c:v>0.46180414351853277</c:v>
                </c:pt>
                <c:pt idx="1812">
                  <c:v>0.46183076388890315</c:v>
                </c:pt>
                <c:pt idx="1813">
                  <c:v>0.46185738425927353</c:v>
                </c:pt>
                <c:pt idx="1814">
                  <c:v>0.46188400462964391</c:v>
                </c:pt>
                <c:pt idx="1815">
                  <c:v>0.46191062500001429</c:v>
                </c:pt>
                <c:pt idx="1816">
                  <c:v>0.46193724537038466</c:v>
                </c:pt>
                <c:pt idx="1817">
                  <c:v>0.46196386574075504</c:v>
                </c:pt>
                <c:pt idx="1818">
                  <c:v>0.46199048611112542</c:v>
                </c:pt>
                <c:pt idx="1819">
                  <c:v>0.4620171064814958</c:v>
                </c:pt>
                <c:pt idx="1820">
                  <c:v>0.46204372685186618</c:v>
                </c:pt>
                <c:pt idx="1821">
                  <c:v>0.46207034722223655</c:v>
                </c:pt>
                <c:pt idx="1822">
                  <c:v>0.46209696759260693</c:v>
                </c:pt>
                <c:pt idx="1823">
                  <c:v>0.46212358796297731</c:v>
                </c:pt>
                <c:pt idx="1824">
                  <c:v>0.46215020833334769</c:v>
                </c:pt>
                <c:pt idx="1825">
                  <c:v>0.46217682870371807</c:v>
                </c:pt>
                <c:pt idx="1826">
                  <c:v>0.46220344907408845</c:v>
                </c:pt>
                <c:pt idx="1827">
                  <c:v>0.46223006944445882</c:v>
                </c:pt>
                <c:pt idx="1828">
                  <c:v>0.4622566898148292</c:v>
                </c:pt>
                <c:pt idx="1829">
                  <c:v>0.46228331018519958</c:v>
                </c:pt>
                <c:pt idx="1830">
                  <c:v>0.46230993055556996</c:v>
                </c:pt>
                <c:pt idx="1831">
                  <c:v>0.46233655092594034</c:v>
                </c:pt>
                <c:pt idx="1832">
                  <c:v>0.46236317129631072</c:v>
                </c:pt>
                <c:pt idx="1833">
                  <c:v>0.46238979166668109</c:v>
                </c:pt>
                <c:pt idx="1834">
                  <c:v>0.46241641203705147</c:v>
                </c:pt>
                <c:pt idx="1835">
                  <c:v>0.46244303240742185</c:v>
                </c:pt>
                <c:pt idx="1836">
                  <c:v>0.46246965277779223</c:v>
                </c:pt>
                <c:pt idx="1837">
                  <c:v>0.46249627314816261</c:v>
                </c:pt>
                <c:pt idx="1838">
                  <c:v>0.46252289351853298</c:v>
                </c:pt>
                <c:pt idx="1839">
                  <c:v>0.46254951388890336</c:v>
                </c:pt>
                <c:pt idx="1840">
                  <c:v>0.46257613425927374</c:v>
                </c:pt>
                <c:pt idx="1841">
                  <c:v>0.46260275462964412</c:v>
                </c:pt>
                <c:pt idx="1842">
                  <c:v>0.4626293750000145</c:v>
                </c:pt>
                <c:pt idx="1843">
                  <c:v>0.46265599537038488</c:v>
                </c:pt>
                <c:pt idx="1844">
                  <c:v>0.46268261574075525</c:v>
                </c:pt>
                <c:pt idx="1845">
                  <c:v>0.46270923611112563</c:v>
                </c:pt>
                <c:pt idx="1846">
                  <c:v>0.46273585648149601</c:v>
                </c:pt>
                <c:pt idx="1847">
                  <c:v>0.46276247685186639</c:v>
                </c:pt>
                <c:pt idx="1848">
                  <c:v>0.46278909722223677</c:v>
                </c:pt>
                <c:pt idx="1849">
                  <c:v>0.46281571759260715</c:v>
                </c:pt>
                <c:pt idx="1850">
                  <c:v>0.46284233796297752</c:v>
                </c:pt>
                <c:pt idx="1851">
                  <c:v>0.4628689583333479</c:v>
                </c:pt>
                <c:pt idx="1852">
                  <c:v>0.46289557870371828</c:v>
                </c:pt>
                <c:pt idx="1853">
                  <c:v>0.46292219907408866</c:v>
                </c:pt>
                <c:pt idx="1854">
                  <c:v>0.46294881944445904</c:v>
                </c:pt>
                <c:pt idx="1855">
                  <c:v>0.46297543981482941</c:v>
                </c:pt>
                <c:pt idx="1856">
                  <c:v>0.46300206018519979</c:v>
                </c:pt>
                <c:pt idx="1857">
                  <c:v>0.46302868055557017</c:v>
                </c:pt>
                <c:pt idx="1858">
                  <c:v>0.46305530092594055</c:v>
                </c:pt>
                <c:pt idx="1859">
                  <c:v>0.46308192129631093</c:v>
                </c:pt>
                <c:pt idx="1860">
                  <c:v>0.46310854166668131</c:v>
                </c:pt>
                <c:pt idx="1861">
                  <c:v>0.46313516203705168</c:v>
                </c:pt>
                <c:pt idx="1862">
                  <c:v>0.46316178240742206</c:v>
                </c:pt>
                <c:pt idx="1863">
                  <c:v>0.46318840277779244</c:v>
                </c:pt>
                <c:pt idx="1864">
                  <c:v>0.46321502314816282</c:v>
                </c:pt>
                <c:pt idx="1865">
                  <c:v>0.4632416435185332</c:v>
                </c:pt>
                <c:pt idx="1866">
                  <c:v>0.46326826388890358</c:v>
                </c:pt>
                <c:pt idx="1867">
                  <c:v>0.46329488425927395</c:v>
                </c:pt>
                <c:pt idx="1868">
                  <c:v>0.46332150462964433</c:v>
                </c:pt>
                <c:pt idx="1869">
                  <c:v>0.46334812500001471</c:v>
                </c:pt>
                <c:pt idx="1870">
                  <c:v>0.46337474537038509</c:v>
                </c:pt>
                <c:pt idx="1871">
                  <c:v>0.46340136574075547</c:v>
                </c:pt>
                <c:pt idx="1872">
                  <c:v>0.46342798611112584</c:v>
                </c:pt>
                <c:pt idx="1873">
                  <c:v>0.46345460648149622</c:v>
                </c:pt>
                <c:pt idx="1874">
                  <c:v>0.4634812268518666</c:v>
                </c:pt>
                <c:pt idx="1875">
                  <c:v>0.46350784722223698</c:v>
                </c:pt>
                <c:pt idx="1876">
                  <c:v>0.46353446759260736</c:v>
                </c:pt>
                <c:pt idx="1877">
                  <c:v>0.46356108796297774</c:v>
                </c:pt>
                <c:pt idx="1878">
                  <c:v>0.46358770833334811</c:v>
                </c:pt>
                <c:pt idx="1879">
                  <c:v>0.46361432870371849</c:v>
                </c:pt>
                <c:pt idx="1880">
                  <c:v>0.46364094907408887</c:v>
                </c:pt>
                <c:pt idx="1881">
                  <c:v>0.46366756944445925</c:v>
                </c:pt>
                <c:pt idx="1882">
                  <c:v>0.46369418981482963</c:v>
                </c:pt>
                <c:pt idx="1883">
                  <c:v>0.46372081018520001</c:v>
                </c:pt>
                <c:pt idx="1884">
                  <c:v>0.46374743055557038</c:v>
                </c:pt>
                <c:pt idx="1885">
                  <c:v>0.46377405092594076</c:v>
                </c:pt>
                <c:pt idx="1886">
                  <c:v>0.46380067129631114</c:v>
                </c:pt>
                <c:pt idx="1887">
                  <c:v>0.46382729166668152</c:v>
                </c:pt>
                <c:pt idx="1888">
                  <c:v>0.4638539120370519</c:v>
                </c:pt>
                <c:pt idx="1889">
                  <c:v>0.46388053240742227</c:v>
                </c:pt>
                <c:pt idx="1890">
                  <c:v>0.46390715277779265</c:v>
                </c:pt>
                <c:pt idx="1891">
                  <c:v>0.46393377314816303</c:v>
                </c:pt>
                <c:pt idx="1892">
                  <c:v>0.46396039351853341</c:v>
                </c:pt>
                <c:pt idx="1893">
                  <c:v>0.46398701388890379</c:v>
                </c:pt>
                <c:pt idx="1894">
                  <c:v>0.46401363425927417</c:v>
                </c:pt>
                <c:pt idx="1895">
                  <c:v>0.46404025462964454</c:v>
                </c:pt>
                <c:pt idx="1896">
                  <c:v>0.46406687500001492</c:v>
                </c:pt>
                <c:pt idx="1897">
                  <c:v>0.4640934953703853</c:v>
                </c:pt>
                <c:pt idx="1898">
                  <c:v>0.46412011574075568</c:v>
                </c:pt>
                <c:pt idx="1899">
                  <c:v>0.46414673611112606</c:v>
                </c:pt>
                <c:pt idx="1900">
                  <c:v>0.46417335648149644</c:v>
                </c:pt>
                <c:pt idx="1901">
                  <c:v>0.46419997685186681</c:v>
                </c:pt>
                <c:pt idx="1902">
                  <c:v>0.46422659722223719</c:v>
                </c:pt>
                <c:pt idx="1903">
                  <c:v>0.46425321759260757</c:v>
                </c:pt>
                <c:pt idx="1904">
                  <c:v>0.46427983796297795</c:v>
                </c:pt>
                <c:pt idx="1905">
                  <c:v>0.46430645833334833</c:v>
                </c:pt>
                <c:pt idx="1906">
                  <c:v>0.4643330787037187</c:v>
                </c:pt>
                <c:pt idx="1907">
                  <c:v>0.46435969907408908</c:v>
                </c:pt>
                <c:pt idx="1908">
                  <c:v>0.46438631944445946</c:v>
                </c:pt>
                <c:pt idx="1909">
                  <c:v>0.46441293981482984</c:v>
                </c:pt>
                <c:pt idx="1910">
                  <c:v>0.46443956018520022</c:v>
                </c:pt>
                <c:pt idx="1911">
                  <c:v>0.4644661805555706</c:v>
                </c:pt>
                <c:pt idx="1912">
                  <c:v>0.46449280092594097</c:v>
                </c:pt>
                <c:pt idx="1913">
                  <c:v>0.46451942129631135</c:v>
                </c:pt>
                <c:pt idx="1914">
                  <c:v>0.46454604166668173</c:v>
                </c:pt>
                <c:pt idx="1915">
                  <c:v>0.46457266203705211</c:v>
                </c:pt>
                <c:pt idx="1916">
                  <c:v>0.46459928240742249</c:v>
                </c:pt>
                <c:pt idx="1917">
                  <c:v>0.46462590277779287</c:v>
                </c:pt>
                <c:pt idx="1918">
                  <c:v>0.46465252314816324</c:v>
                </c:pt>
                <c:pt idx="1919">
                  <c:v>0.46467914351853362</c:v>
                </c:pt>
                <c:pt idx="1920">
                  <c:v>0.464705763888904</c:v>
                </c:pt>
                <c:pt idx="1921">
                  <c:v>0.46473238425927438</c:v>
                </c:pt>
                <c:pt idx="1922">
                  <c:v>0.46475900462964476</c:v>
                </c:pt>
                <c:pt idx="1923">
                  <c:v>0.46478562500001513</c:v>
                </c:pt>
                <c:pt idx="1924">
                  <c:v>0.46481224537038551</c:v>
                </c:pt>
                <c:pt idx="1925">
                  <c:v>0.46483886574075589</c:v>
                </c:pt>
                <c:pt idx="1926">
                  <c:v>0.46486548611112627</c:v>
                </c:pt>
                <c:pt idx="1927">
                  <c:v>0.46489210648149665</c:v>
                </c:pt>
                <c:pt idx="1928">
                  <c:v>0.46491872685186703</c:v>
                </c:pt>
                <c:pt idx="1929">
                  <c:v>0.4649453472222374</c:v>
                </c:pt>
                <c:pt idx="1930">
                  <c:v>0.46497196759260778</c:v>
                </c:pt>
                <c:pt idx="1931">
                  <c:v>0.46499858796297816</c:v>
                </c:pt>
                <c:pt idx="1932">
                  <c:v>0.46502520833334854</c:v>
                </c:pt>
                <c:pt idx="1933">
                  <c:v>0.46505182870371892</c:v>
                </c:pt>
                <c:pt idx="1934">
                  <c:v>0.4650784490740893</c:v>
                </c:pt>
                <c:pt idx="1935">
                  <c:v>0.46510506944445967</c:v>
                </c:pt>
                <c:pt idx="1936">
                  <c:v>0.46513168981483005</c:v>
                </c:pt>
                <c:pt idx="1937">
                  <c:v>0.46515831018520043</c:v>
                </c:pt>
                <c:pt idx="1938">
                  <c:v>0.46518493055557081</c:v>
                </c:pt>
                <c:pt idx="1939">
                  <c:v>0.46521155092594119</c:v>
                </c:pt>
                <c:pt idx="1940">
                  <c:v>0.46523817129631156</c:v>
                </c:pt>
                <c:pt idx="1941">
                  <c:v>0.46526479166668194</c:v>
                </c:pt>
                <c:pt idx="1942">
                  <c:v>0.46529141203705232</c:v>
                </c:pt>
                <c:pt idx="1943">
                  <c:v>0.4653180324074227</c:v>
                </c:pt>
                <c:pt idx="1944">
                  <c:v>0.46534465277779308</c:v>
                </c:pt>
                <c:pt idx="1945">
                  <c:v>0.46537127314816346</c:v>
                </c:pt>
                <c:pt idx="1946">
                  <c:v>0.46539789351853383</c:v>
                </c:pt>
                <c:pt idx="1947">
                  <c:v>0.46542451388890421</c:v>
                </c:pt>
                <c:pt idx="1948">
                  <c:v>0.46545113425927459</c:v>
                </c:pt>
                <c:pt idx="1949">
                  <c:v>0.46547775462964497</c:v>
                </c:pt>
                <c:pt idx="1950">
                  <c:v>0.46550437500001535</c:v>
                </c:pt>
                <c:pt idx="1951">
                  <c:v>0.46553099537038573</c:v>
                </c:pt>
                <c:pt idx="1952">
                  <c:v>0.4655576157407561</c:v>
                </c:pt>
                <c:pt idx="1953">
                  <c:v>0.46558423611112648</c:v>
                </c:pt>
                <c:pt idx="1954">
                  <c:v>0.46561085648149686</c:v>
                </c:pt>
                <c:pt idx="1955">
                  <c:v>0.46563747685186724</c:v>
                </c:pt>
                <c:pt idx="1956">
                  <c:v>0.46566409722223762</c:v>
                </c:pt>
                <c:pt idx="1957">
                  <c:v>0.46569071759260799</c:v>
                </c:pt>
                <c:pt idx="1958">
                  <c:v>0.46571733796297837</c:v>
                </c:pt>
                <c:pt idx="1959">
                  <c:v>0.46574395833334875</c:v>
                </c:pt>
                <c:pt idx="1960">
                  <c:v>0.46577057870371913</c:v>
                </c:pt>
                <c:pt idx="1961">
                  <c:v>0.46579719907408951</c:v>
                </c:pt>
                <c:pt idx="1962">
                  <c:v>0.46582381944445989</c:v>
                </c:pt>
                <c:pt idx="1963">
                  <c:v>0.46585043981483026</c:v>
                </c:pt>
                <c:pt idx="1964">
                  <c:v>0.46587706018520064</c:v>
                </c:pt>
                <c:pt idx="1965">
                  <c:v>0.46590368055557102</c:v>
                </c:pt>
                <c:pt idx="1966">
                  <c:v>0.4659303009259414</c:v>
                </c:pt>
                <c:pt idx="1967">
                  <c:v>0.46595692129631178</c:v>
                </c:pt>
                <c:pt idx="1968">
                  <c:v>0.46598354166668216</c:v>
                </c:pt>
                <c:pt idx="1969">
                  <c:v>0.46601016203705253</c:v>
                </c:pt>
                <c:pt idx="1970">
                  <c:v>0.46603678240742291</c:v>
                </c:pt>
                <c:pt idx="1971">
                  <c:v>0.46606340277779329</c:v>
                </c:pt>
                <c:pt idx="1972">
                  <c:v>0.46609002314816367</c:v>
                </c:pt>
                <c:pt idx="1973">
                  <c:v>0.46611664351853405</c:v>
                </c:pt>
                <c:pt idx="1974">
                  <c:v>0.46614326388890442</c:v>
                </c:pt>
                <c:pt idx="1975">
                  <c:v>0.4661698842592748</c:v>
                </c:pt>
                <c:pt idx="1976">
                  <c:v>0.46619650462964518</c:v>
                </c:pt>
                <c:pt idx="1977">
                  <c:v>0.46622312500001556</c:v>
                </c:pt>
                <c:pt idx="1978">
                  <c:v>0.46624974537038594</c:v>
                </c:pt>
                <c:pt idx="1979">
                  <c:v>0.46627636574075632</c:v>
                </c:pt>
                <c:pt idx="1980">
                  <c:v>0.46630298611112669</c:v>
                </c:pt>
                <c:pt idx="1981">
                  <c:v>0.46632960648149707</c:v>
                </c:pt>
                <c:pt idx="1982">
                  <c:v>0.46635622685186745</c:v>
                </c:pt>
                <c:pt idx="1983">
                  <c:v>0.46638284722223783</c:v>
                </c:pt>
                <c:pt idx="1984">
                  <c:v>0.46640946759260821</c:v>
                </c:pt>
                <c:pt idx="1985">
                  <c:v>0.46643608796297858</c:v>
                </c:pt>
                <c:pt idx="1986">
                  <c:v>0.46646270833334896</c:v>
                </c:pt>
                <c:pt idx="1987">
                  <c:v>0.46648932870371934</c:v>
                </c:pt>
                <c:pt idx="1988">
                  <c:v>0.46651594907408972</c:v>
                </c:pt>
                <c:pt idx="1989">
                  <c:v>0.4665425694444601</c:v>
                </c:pt>
                <c:pt idx="1990">
                  <c:v>0.46656918981483048</c:v>
                </c:pt>
                <c:pt idx="1991">
                  <c:v>0.46659581018520085</c:v>
                </c:pt>
                <c:pt idx="1992">
                  <c:v>0.46662243055557123</c:v>
                </c:pt>
                <c:pt idx="1993">
                  <c:v>0.46664905092594161</c:v>
                </c:pt>
                <c:pt idx="1994">
                  <c:v>0.46667567129631199</c:v>
                </c:pt>
                <c:pt idx="1995">
                  <c:v>0.46670229166668237</c:v>
                </c:pt>
                <c:pt idx="1996">
                  <c:v>0.46672891203705275</c:v>
                </c:pt>
                <c:pt idx="1997">
                  <c:v>0.46675553240742312</c:v>
                </c:pt>
                <c:pt idx="1998">
                  <c:v>0.4667821527777935</c:v>
                </c:pt>
                <c:pt idx="1999">
                  <c:v>0.46680877314816388</c:v>
                </c:pt>
                <c:pt idx="2000">
                  <c:v>0.46683539351853426</c:v>
                </c:pt>
                <c:pt idx="2001">
                  <c:v>0.46686201388890464</c:v>
                </c:pt>
                <c:pt idx="2002">
                  <c:v>0.46688863425927501</c:v>
                </c:pt>
                <c:pt idx="2003">
                  <c:v>0.46691525462964539</c:v>
                </c:pt>
                <c:pt idx="2004">
                  <c:v>0.46694187500001577</c:v>
                </c:pt>
                <c:pt idx="2005">
                  <c:v>0.46696849537038615</c:v>
                </c:pt>
                <c:pt idx="2006">
                  <c:v>0.46699511574075653</c:v>
                </c:pt>
                <c:pt idx="2007">
                  <c:v>0.46702173611112691</c:v>
                </c:pt>
                <c:pt idx="2008">
                  <c:v>0.46704835648149728</c:v>
                </c:pt>
                <c:pt idx="2009">
                  <c:v>0.46707497685186766</c:v>
                </c:pt>
                <c:pt idx="2010">
                  <c:v>0.46710159722223804</c:v>
                </c:pt>
                <c:pt idx="2011">
                  <c:v>0.46712821759260842</c:v>
                </c:pt>
                <c:pt idx="2012">
                  <c:v>0.4671548379629788</c:v>
                </c:pt>
                <c:pt idx="2013">
                  <c:v>0.46718145833334918</c:v>
                </c:pt>
                <c:pt idx="2014">
                  <c:v>0.46720807870371955</c:v>
                </c:pt>
                <c:pt idx="2015">
                  <c:v>0.46723469907408993</c:v>
                </c:pt>
                <c:pt idx="2016">
                  <c:v>0.46726131944446031</c:v>
                </c:pt>
                <c:pt idx="2017">
                  <c:v>0.46728793981483069</c:v>
                </c:pt>
                <c:pt idx="2018">
                  <c:v>0.46731456018520107</c:v>
                </c:pt>
                <c:pt idx="2019">
                  <c:v>0.46734118055557144</c:v>
                </c:pt>
                <c:pt idx="2020">
                  <c:v>0.46736780092594182</c:v>
                </c:pt>
                <c:pt idx="2021">
                  <c:v>0.4673944212963122</c:v>
                </c:pt>
                <c:pt idx="2022">
                  <c:v>0.46742104166668258</c:v>
                </c:pt>
                <c:pt idx="2023">
                  <c:v>0.46744766203705296</c:v>
                </c:pt>
                <c:pt idx="2024">
                  <c:v>0.46747428240742334</c:v>
                </c:pt>
                <c:pt idx="2025">
                  <c:v>0.46750090277779371</c:v>
                </c:pt>
                <c:pt idx="2026">
                  <c:v>0.46752752314816409</c:v>
                </c:pt>
                <c:pt idx="2027">
                  <c:v>0.46755414351853447</c:v>
                </c:pt>
                <c:pt idx="2028">
                  <c:v>0.46758076388890485</c:v>
                </c:pt>
                <c:pt idx="2029">
                  <c:v>0.46760738425927523</c:v>
                </c:pt>
                <c:pt idx="2030">
                  <c:v>0.46763400462964561</c:v>
                </c:pt>
                <c:pt idx="2031">
                  <c:v>0.46766062500001598</c:v>
                </c:pt>
                <c:pt idx="2032">
                  <c:v>0.46768724537038636</c:v>
                </c:pt>
                <c:pt idx="2033">
                  <c:v>0.46771386574075674</c:v>
                </c:pt>
                <c:pt idx="2034">
                  <c:v>0.46774048611112712</c:v>
                </c:pt>
                <c:pt idx="2035">
                  <c:v>0.4677671064814975</c:v>
                </c:pt>
                <c:pt idx="2036">
                  <c:v>0.46779372685186787</c:v>
                </c:pt>
                <c:pt idx="2037">
                  <c:v>0.46782034722223825</c:v>
                </c:pt>
                <c:pt idx="2038">
                  <c:v>0.46784696759260863</c:v>
                </c:pt>
                <c:pt idx="2039">
                  <c:v>0.46787358796297901</c:v>
                </c:pt>
                <c:pt idx="2040">
                  <c:v>0.46790020833334939</c:v>
                </c:pt>
                <c:pt idx="2041">
                  <c:v>0.46792682870371977</c:v>
                </c:pt>
                <c:pt idx="2042">
                  <c:v>0.46795344907409014</c:v>
                </c:pt>
                <c:pt idx="2043">
                  <c:v>0.46798006944446052</c:v>
                </c:pt>
                <c:pt idx="2044">
                  <c:v>0.4680066898148309</c:v>
                </c:pt>
                <c:pt idx="2045">
                  <c:v>0.46803331018520128</c:v>
                </c:pt>
                <c:pt idx="2046">
                  <c:v>0.46805993055557166</c:v>
                </c:pt>
                <c:pt idx="2047">
                  <c:v>0.46808655092594204</c:v>
                </c:pt>
                <c:pt idx="2048">
                  <c:v>0.46811317129631241</c:v>
                </c:pt>
                <c:pt idx="2049">
                  <c:v>0.46813979166668279</c:v>
                </c:pt>
                <c:pt idx="2050">
                  <c:v>0.46816641203705317</c:v>
                </c:pt>
                <c:pt idx="2051">
                  <c:v>0.46819303240742355</c:v>
                </c:pt>
                <c:pt idx="2052">
                  <c:v>0.46821965277779393</c:v>
                </c:pt>
                <c:pt idx="2053">
                  <c:v>0.4682462731481643</c:v>
                </c:pt>
                <c:pt idx="2054">
                  <c:v>0.46827289351853468</c:v>
                </c:pt>
                <c:pt idx="2055">
                  <c:v>0.46829951388890506</c:v>
                </c:pt>
                <c:pt idx="2056">
                  <c:v>0.46832613425927544</c:v>
                </c:pt>
                <c:pt idx="2057">
                  <c:v>0.46835275462964582</c:v>
                </c:pt>
                <c:pt idx="2058">
                  <c:v>0.4683793750000162</c:v>
                </c:pt>
                <c:pt idx="2059">
                  <c:v>0.46840599537038657</c:v>
                </c:pt>
                <c:pt idx="2060">
                  <c:v>0.46843261574075695</c:v>
                </c:pt>
                <c:pt idx="2061">
                  <c:v>0.46845923611112733</c:v>
                </c:pt>
                <c:pt idx="2062">
                  <c:v>0.46848585648149771</c:v>
                </c:pt>
                <c:pt idx="2063">
                  <c:v>0.46851247685186809</c:v>
                </c:pt>
                <c:pt idx="2064">
                  <c:v>0.46853909722223847</c:v>
                </c:pt>
                <c:pt idx="2065">
                  <c:v>0.46856571759260884</c:v>
                </c:pt>
                <c:pt idx="2066">
                  <c:v>0.46859233796297922</c:v>
                </c:pt>
                <c:pt idx="2067">
                  <c:v>0.4686189583333496</c:v>
                </c:pt>
                <c:pt idx="2068">
                  <c:v>0.46864557870371998</c:v>
                </c:pt>
                <c:pt idx="2069">
                  <c:v>0.46867219907409036</c:v>
                </c:pt>
                <c:pt idx="2070">
                  <c:v>0.46869881944446073</c:v>
                </c:pt>
                <c:pt idx="2071">
                  <c:v>0.46872543981483111</c:v>
                </c:pt>
                <c:pt idx="2072">
                  <c:v>0.46875206018520149</c:v>
                </c:pt>
                <c:pt idx="2073">
                  <c:v>0.46877868055557187</c:v>
                </c:pt>
                <c:pt idx="2074">
                  <c:v>0.46880530092594225</c:v>
                </c:pt>
                <c:pt idx="2075">
                  <c:v>0.46883192129631263</c:v>
                </c:pt>
                <c:pt idx="2076">
                  <c:v>0.468858541666683</c:v>
                </c:pt>
                <c:pt idx="2077">
                  <c:v>0.46888516203705338</c:v>
                </c:pt>
                <c:pt idx="2078">
                  <c:v>0.46891178240742376</c:v>
                </c:pt>
                <c:pt idx="2079">
                  <c:v>0.46893840277779414</c:v>
                </c:pt>
                <c:pt idx="2080">
                  <c:v>0.46896502314816452</c:v>
                </c:pt>
                <c:pt idx="2081">
                  <c:v>0.4689916435185349</c:v>
                </c:pt>
                <c:pt idx="2082">
                  <c:v>0.46901826388890527</c:v>
                </c:pt>
                <c:pt idx="2083">
                  <c:v>0.46904488425927565</c:v>
                </c:pt>
                <c:pt idx="2084">
                  <c:v>0.46907150462964603</c:v>
                </c:pt>
                <c:pt idx="2085">
                  <c:v>0.46909812500001641</c:v>
                </c:pt>
                <c:pt idx="2086">
                  <c:v>0.46912474537038679</c:v>
                </c:pt>
                <c:pt idx="2087">
                  <c:v>0.46915136574075716</c:v>
                </c:pt>
                <c:pt idx="2088">
                  <c:v>0.46917798611112754</c:v>
                </c:pt>
                <c:pt idx="2089">
                  <c:v>0.46920460648149792</c:v>
                </c:pt>
                <c:pt idx="2090">
                  <c:v>0.4692312268518683</c:v>
                </c:pt>
                <c:pt idx="2091">
                  <c:v>0.46925784722223868</c:v>
                </c:pt>
                <c:pt idx="2092">
                  <c:v>0.46928446759260906</c:v>
                </c:pt>
                <c:pt idx="2093">
                  <c:v>0.46931108796297943</c:v>
                </c:pt>
                <c:pt idx="2094">
                  <c:v>0.46933770833334981</c:v>
                </c:pt>
                <c:pt idx="2095">
                  <c:v>0.46936432870372019</c:v>
                </c:pt>
                <c:pt idx="2096">
                  <c:v>0.46939094907409057</c:v>
                </c:pt>
                <c:pt idx="2097">
                  <c:v>0.46941756944446095</c:v>
                </c:pt>
                <c:pt idx="2098">
                  <c:v>0.46944418981483133</c:v>
                </c:pt>
                <c:pt idx="2099">
                  <c:v>0.4694708101852017</c:v>
                </c:pt>
                <c:pt idx="2100">
                  <c:v>0.46949743055557208</c:v>
                </c:pt>
                <c:pt idx="2101">
                  <c:v>0.46952405092594246</c:v>
                </c:pt>
                <c:pt idx="2102">
                  <c:v>0.46955067129631284</c:v>
                </c:pt>
                <c:pt idx="2103">
                  <c:v>0.46957729166668322</c:v>
                </c:pt>
                <c:pt idx="2104">
                  <c:v>0.46960391203705359</c:v>
                </c:pt>
                <c:pt idx="2105">
                  <c:v>0.46963053240742397</c:v>
                </c:pt>
                <c:pt idx="2106">
                  <c:v>0.46965715277779435</c:v>
                </c:pt>
                <c:pt idx="2107">
                  <c:v>0.46968377314816473</c:v>
                </c:pt>
                <c:pt idx="2108">
                  <c:v>0.46971039351853511</c:v>
                </c:pt>
                <c:pt idx="2109">
                  <c:v>0.46973701388890549</c:v>
                </c:pt>
                <c:pt idx="2110">
                  <c:v>0.46976363425927586</c:v>
                </c:pt>
                <c:pt idx="2111">
                  <c:v>0.46979025462964624</c:v>
                </c:pt>
                <c:pt idx="2112">
                  <c:v>0.46981687500001662</c:v>
                </c:pt>
                <c:pt idx="2113">
                  <c:v>0.469843495370387</c:v>
                </c:pt>
                <c:pt idx="2114">
                  <c:v>0.46987011574075738</c:v>
                </c:pt>
                <c:pt idx="2115">
                  <c:v>0.46989673611112776</c:v>
                </c:pt>
                <c:pt idx="2116">
                  <c:v>0.46992335648149813</c:v>
                </c:pt>
                <c:pt idx="2117">
                  <c:v>0.46994997685186851</c:v>
                </c:pt>
                <c:pt idx="2118">
                  <c:v>0.46997659722223889</c:v>
                </c:pt>
                <c:pt idx="2119">
                  <c:v>0.47000321759260927</c:v>
                </c:pt>
                <c:pt idx="2120">
                  <c:v>0.47002983796297965</c:v>
                </c:pt>
                <c:pt idx="2121">
                  <c:v>0.47005645833335002</c:v>
                </c:pt>
                <c:pt idx="2122">
                  <c:v>0.4700830787037204</c:v>
                </c:pt>
                <c:pt idx="2123">
                  <c:v>0.47010969907409078</c:v>
                </c:pt>
                <c:pt idx="2124">
                  <c:v>0.47013631944446116</c:v>
                </c:pt>
                <c:pt idx="2125">
                  <c:v>0.47016293981483154</c:v>
                </c:pt>
                <c:pt idx="2126">
                  <c:v>0.47018956018520192</c:v>
                </c:pt>
                <c:pt idx="2127">
                  <c:v>0.47021618055557229</c:v>
                </c:pt>
                <c:pt idx="2128">
                  <c:v>0.47024280092594267</c:v>
                </c:pt>
                <c:pt idx="2129">
                  <c:v>0.47026942129631305</c:v>
                </c:pt>
                <c:pt idx="2130">
                  <c:v>0.47029604166668343</c:v>
                </c:pt>
                <c:pt idx="2131">
                  <c:v>0.47032266203705381</c:v>
                </c:pt>
                <c:pt idx="2132">
                  <c:v>0.47034928240742419</c:v>
                </c:pt>
                <c:pt idx="2133">
                  <c:v>0.47037590277779456</c:v>
                </c:pt>
                <c:pt idx="2134">
                  <c:v>0.47040252314816494</c:v>
                </c:pt>
                <c:pt idx="2135">
                  <c:v>0.47042914351853532</c:v>
                </c:pt>
                <c:pt idx="2136">
                  <c:v>0.4704557638889057</c:v>
                </c:pt>
                <c:pt idx="2137">
                  <c:v>0.47048238425927608</c:v>
                </c:pt>
                <c:pt idx="2138">
                  <c:v>0.47050900462964645</c:v>
                </c:pt>
                <c:pt idx="2139">
                  <c:v>0.47053562500001683</c:v>
                </c:pt>
                <c:pt idx="2140">
                  <c:v>0.47056224537038721</c:v>
                </c:pt>
                <c:pt idx="2141">
                  <c:v>0.47058886574075759</c:v>
                </c:pt>
                <c:pt idx="2142">
                  <c:v>0.47061548611112797</c:v>
                </c:pt>
                <c:pt idx="2143">
                  <c:v>0.47064210648149835</c:v>
                </c:pt>
                <c:pt idx="2144">
                  <c:v>0.47066872685186872</c:v>
                </c:pt>
                <c:pt idx="2145">
                  <c:v>0.4706953472222391</c:v>
                </c:pt>
                <c:pt idx="2146">
                  <c:v>0.47072196759260948</c:v>
                </c:pt>
                <c:pt idx="2147">
                  <c:v>0.47074858796297986</c:v>
                </c:pt>
                <c:pt idx="2148">
                  <c:v>0.47077520833335024</c:v>
                </c:pt>
                <c:pt idx="2149">
                  <c:v>0.47080182870372062</c:v>
                </c:pt>
                <c:pt idx="2150">
                  <c:v>0.47082844907409099</c:v>
                </c:pt>
                <c:pt idx="2151">
                  <c:v>0.47085506944446137</c:v>
                </c:pt>
                <c:pt idx="2152">
                  <c:v>0.47088168981483175</c:v>
                </c:pt>
                <c:pt idx="2153">
                  <c:v>0.47090831018520213</c:v>
                </c:pt>
                <c:pt idx="2154">
                  <c:v>0.47093493055557251</c:v>
                </c:pt>
                <c:pt idx="2155">
                  <c:v>0.47096155092594288</c:v>
                </c:pt>
                <c:pt idx="2156">
                  <c:v>0.47098817129631326</c:v>
                </c:pt>
                <c:pt idx="2157">
                  <c:v>0.47101479166668364</c:v>
                </c:pt>
                <c:pt idx="2158">
                  <c:v>0.47104141203705402</c:v>
                </c:pt>
                <c:pt idx="2159">
                  <c:v>0.4710680324074244</c:v>
                </c:pt>
                <c:pt idx="2160">
                  <c:v>0.47109465277779478</c:v>
                </c:pt>
                <c:pt idx="2161">
                  <c:v>0.47112127314816515</c:v>
                </c:pt>
                <c:pt idx="2162">
                  <c:v>0.47114789351853553</c:v>
                </c:pt>
                <c:pt idx="2163">
                  <c:v>0.47117451388890591</c:v>
                </c:pt>
                <c:pt idx="2164">
                  <c:v>0.47120113425927629</c:v>
                </c:pt>
                <c:pt idx="2165">
                  <c:v>0.47122775462964667</c:v>
                </c:pt>
                <c:pt idx="2166">
                  <c:v>0.47125437500001705</c:v>
                </c:pt>
                <c:pt idx="2167">
                  <c:v>0.47128099537038742</c:v>
                </c:pt>
                <c:pt idx="2168">
                  <c:v>0.4713076157407578</c:v>
                </c:pt>
                <c:pt idx="2169">
                  <c:v>0.47133423611112818</c:v>
                </c:pt>
                <c:pt idx="2170">
                  <c:v>0.47136085648149856</c:v>
                </c:pt>
                <c:pt idx="2171">
                  <c:v>0.47138747685186894</c:v>
                </c:pt>
                <c:pt idx="2172">
                  <c:v>0.47141409722223931</c:v>
                </c:pt>
                <c:pt idx="2173">
                  <c:v>0.47144071759260969</c:v>
                </c:pt>
                <c:pt idx="2174">
                  <c:v>0.47146733796298007</c:v>
                </c:pt>
                <c:pt idx="2175">
                  <c:v>0.47149395833335045</c:v>
                </c:pt>
                <c:pt idx="2176">
                  <c:v>0.47152057870372083</c:v>
                </c:pt>
                <c:pt idx="2177">
                  <c:v>0.47154719907409121</c:v>
                </c:pt>
                <c:pt idx="2178">
                  <c:v>0.47157381944446158</c:v>
                </c:pt>
                <c:pt idx="2179">
                  <c:v>0.47160043981483196</c:v>
                </c:pt>
                <c:pt idx="2180">
                  <c:v>0.47162706018520234</c:v>
                </c:pt>
                <c:pt idx="2181">
                  <c:v>0.47165368055557272</c:v>
                </c:pt>
                <c:pt idx="2182">
                  <c:v>0.4716803009259431</c:v>
                </c:pt>
                <c:pt idx="2183">
                  <c:v>0.47170692129631348</c:v>
                </c:pt>
                <c:pt idx="2184">
                  <c:v>0.47173354166668385</c:v>
                </c:pt>
                <c:pt idx="2185">
                  <c:v>0.47176016203705423</c:v>
                </c:pt>
                <c:pt idx="2186">
                  <c:v>0.47178678240742461</c:v>
                </c:pt>
                <c:pt idx="2187">
                  <c:v>0.47181340277779499</c:v>
                </c:pt>
                <c:pt idx="2188">
                  <c:v>0.47184002314816537</c:v>
                </c:pt>
                <c:pt idx="2189">
                  <c:v>0.47186664351853574</c:v>
                </c:pt>
                <c:pt idx="2190">
                  <c:v>0.47189326388890612</c:v>
                </c:pt>
                <c:pt idx="2191">
                  <c:v>0.4719198842592765</c:v>
                </c:pt>
                <c:pt idx="2192">
                  <c:v>0.47194650462964688</c:v>
                </c:pt>
                <c:pt idx="2193">
                  <c:v>0.47197312500001726</c:v>
                </c:pt>
                <c:pt idx="2194">
                  <c:v>0.47199974537038764</c:v>
                </c:pt>
                <c:pt idx="2195">
                  <c:v>0.47202636574075801</c:v>
                </c:pt>
                <c:pt idx="2196">
                  <c:v>0.47205298611112839</c:v>
                </c:pt>
                <c:pt idx="2197">
                  <c:v>0.47207960648149877</c:v>
                </c:pt>
                <c:pt idx="2198">
                  <c:v>0.47210622685186915</c:v>
                </c:pt>
                <c:pt idx="2199">
                  <c:v>0.47213284722223953</c:v>
                </c:pt>
                <c:pt idx="2200">
                  <c:v>0.4721594675926099</c:v>
                </c:pt>
                <c:pt idx="2201">
                  <c:v>0.47218608796298028</c:v>
                </c:pt>
                <c:pt idx="2202">
                  <c:v>0.47221270833335066</c:v>
                </c:pt>
                <c:pt idx="2203">
                  <c:v>0.47223932870372104</c:v>
                </c:pt>
                <c:pt idx="2204">
                  <c:v>0.47226594907409142</c:v>
                </c:pt>
                <c:pt idx="2205">
                  <c:v>0.4722925694444618</c:v>
                </c:pt>
                <c:pt idx="2206">
                  <c:v>0.47231918981483217</c:v>
                </c:pt>
                <c:pt idx="2207">
                  <c:v>0.47234581018520255</c:v>
                </c:pt>
                <c:pt idx="2208">
                  <c:v>0.47237243055557293</c:v>
                </c:pt>
                <c:pt idx="2209">
                  <c:v>0.47239905092594331</c:v>
                </c:pt>
                <c:pt idx="2210">
                  <c:v>0.47242567129631369</c:v>
                </c:pt>
                <c:pt idx="2211">
                  <c:v>0.47245229166668407</c:v>
                </c:pt>
                <c:pt idx="2212">
                  <c:v>0.47247891203705444</c:v>
                </c:pt>
                <c:pt idx="2213">
                  <c:v>0.47250553240742482</c:v>
                </c:pt>
                <c:pt idx="2214">
                  <c:v>0.4725321527777952</c:v>
                </c:pt>
                <c:pt idx="2215">
                  <c:v>0.47255877314816558</c:v>
                </c:pt>
                <c:pt idx="2216">
                  <c:v>0.47258539351853596</c:v>
                </c:pt>
                <c:pt idx="2217">
                  <c:v>0.47261201388890633</c:v>
                </c:pt>
                <c:pt idx="2218">
                  <c:v>0.47263863425927671</c:v>
                </c:pt>
                <c:pt idx="2219">
                  <c:v>0.47266525462964709</c:v>
                </c:pt>
                <c:pt idx="2220">
                  <c:v>0.47269187500001747</c:v>
                </c:pt>
                <c:pt idx="2221">
                  <c:v>0.47271849537038785</c:v>
                </c:pt>
                <c:pt idx="2222">
                  <c:v>0.47274511574075823</c:v>
                </c:pt>
                <c:pt idx="2223">
                  <c:v>0.4727717361111286</c:v>
                </c:pt>
                <c:pt idx="2224">
                  <c:v>0.47279835648149898</c:v>
                </c:pt>
                <c:pt idx="2225">
                  <c:v>0.47282497685186936</c:v>
                </c:pt>
                <c:pt idx="2226">
                  <c:v>0.47285159722223974</c:v>
                </c:pt>
                <c:pt idx="2227">
                  <c:v>0.47287821759261012</c:v>
                </c:pt>
                <c:pt idx="2228">
                  <c:v>0.4729048379629805</c:v>
                </c:pt>
                <c:pt idx="2229">
                  <c:v>0.47293145833335087</c:v>
                </c:pt>
                <c:pt idx="2230">
                  <c:v>0.47295807870372125</c:v>
                </c:pt>
                <c:pt idx="2231">
                  <c:v>0.47298469907409163</c:v>
                </c:pt>
                <c:pt idx="2232">
                  <c:v>0.47301131944446201</c:v>
                </c:pt>
                <c:pt idx="2233">
                  <c:v>0.47303793981483239</c:v>
                </c:pt>
                <c:pt idx="2234">
                  <c:v>0.47306456018520276</c:v>
                </c:pt>
                <c:pt idx="2235">
                  <c:v>0.47309118055557314</c:v>
                </c:pt>
                <c:pt idx="2236">
                  <c:v>0.47311780092594352</c:v>
                </c:pt>
                <c:pt idx="2237">
                  <c:v>0.4731444212963139</c:v>
                </c:pt>
                <c:pt idx="2238">
                  <c:v>0.47317104166668428</c:v>
                </c:pt>
                <c:pt idx="2239">
                  <c:v>0.47319766203705466</c:v>
                </c:pt>
                <c:pt idx="2240">
                  <c:v>0.47322428240742503</c:v>
                </c:pt>
                <c:pt idx="2241">
                  <c:v>0.47325090277779541</c:v>
                </c:pt>
                <c:pt idx="2242">
                  <c:v>0.47327752314816579</c:v>
                </c:pt>
                <c:pt idx="2243">
                  <c:v>0.47330414351853617</c:v>
                </c:pt>
                <c:pt idx="2244">
                  <c:v>0.47333076388890655</c:v>
                </c:pt>
                <c:pt idx="2245">
                  <c:v>0.47335738425927693</c:v>
                </c:pt>
                <c:pt idx="2246">
                  <c:v>0.4733840046296473</c:v>
                </c:pt>
                <c:pt idx="2247">
                  <c:v>0.47341062500001768</c:v>
                </c:pt>
                <c:pt idx="2248">
                  <c:v>0.47343724537038806</c:v>
                </c:pt>
                <c:pt idx="2249">
                  <c:v>0.47346386574075844</c:v>
                </c:pt>
                <c:pt idx="2250">
                  <c:v>0.47349048611112882</c:v>
                </c:pt>
                <c:pt idx="2251">
                  <c:v>0.47351710648149919</c:v>
                </c:pt>
                <c:pt idx="2252">
                  <c:v>0.47354372685186957</c:v>
                </c:pt>
                <c:pt idx="2253">
                  <c:v>0.47357034722223995</c:v>
                </c:pt>
                <c:pt idx="2254">
                  <c:v>0.47359696759261033</c:v>
                </c:pt>
                <c:pt idx="2255">
                  <c:v>0.47362358796298071</c:v>
                </c:pt>
                <c:pt idx="2256">
                  <c:v>0.47365020833335109</c:v>
                </c:pt>
                <c:pt idx="2257">
                  <c:v>0.47367682870372146</c:v>
                </c:pt>
                <c:pt idx="2258">
                  <c:v>0.47370344907409184</c:v>
                </c:pt>
                <c:pt idx="2259">
                  <c:v>0.47373006944446222</c:v>
                </c:pt>
                <c:pt idx="2260">
                  <c:v>0.4737566898148326</c:v>
                </c:pt>
                <c:pt idx="2261">
                  <c:v>0.47378331018520298</c:v>
                </c:pt>
                <c:pt idx="2262">
                  <c:v>0.47380993055557336</c:v>
                </c:pt>
                <c:pt idx="2263">
                  <c:v>0.47383655092594373</c:v>
                </c:pt>
                <c:pt idx="2264">
                  <c:v>0.47386317129631411</c:v>
                </c:pt>
                <c:pt idx="2265">
                  <c:v>0.47388979166668449</c:v>
                </c:pt>
                <c:pt idx="2266">
                  <c:v>0.47391641203705487</c:v>
                </c:pt>
                <c:pt idx="2267">
                  <c:v>0.47394303240742525</c:v>
                </c:pt>
                <c:pt idx="2268">
                  <c:v>0.47396965277779562</c:v>
                </c:pt>
                <c:pt idx="2269">
                  <c:v>0.473996273148166</c:v>
                </c:pt>
                <c:pt idx="2270">
                  <c:v>0.47402289351853638</c:v>
                </c:pt>
                <c:pt idx="2271">
                  <c:v>0.47404951388890676</c:v>
                </c:pt>
                <c:pt idx="2272">
                  <c:v>0.47407613425927714</c:v>
                </c:pt>
                <c:pt idx="2273">
                  <c:v>0.47410275462964752</c:v>
                </c:pt>
                <c:pt idx="2274">
                  <c:v>0.47412937500001789</c:v>
                </c:pt>
                <c:pt idx="2275">
                  <c:v>0.47415599537038827</c:v>
                </c:pt>
                <c:pt idx="2276">
                  <c:v>0.47418261574075865</c:v>
                </c:pt>
                <c:pt idx="2277">
                  <c:v>0.47420923611112903</c:v>
                </c:pt>
                <c:pt idx="2278">
                  <c:v>0.47423585648149941</c:v>
                </c:pt>
                <c:pt idx="2279">
                  <c:v>0.47426247685186979</c:v>
                </c:pt>
                <c:pt idx="2280">
                  <c:v>0.47428909722224016</c:v>
                </c:pt>
                <c:pt idx="2281">
                  <c:v>0.47431571759261054</c:v>
                </c:pt>
                <c:pt idx="2282">
                  <c:v>0.47434233796298092</c:v>
                </c:pt>
                <c:pt idx="2283">
                  <c:v>0.4743689583333513</c:v>
                </c:pt>
                <c:pt idx="2284">
                  <c:v>0.47439557870372168</c:v>
                </c:pt>
                <c:pt idx="2285">
                  <c:v>0.47442219907409205</c:v>
                </c:pt>
                <c:pt idx="2286">
                  <c:v>0.47444881944446243</c:v>
                </c:pt>
                <c:pt idx="2287">
                  <c:v>0.47447543981483281</c:v>
                </c:pt>
                <c:pt idx="2288">
                  <c:v>0.47450206018520319</c:v>
                </c:pt>
                <c:pt idx="2289">
                  <c:v>0.47452868055557357</c:v>
                </c:pt>
                <c:pt idx="2290">
                  <c:v>0.47455530092594395</c:v>
                </c:pt>
                <c:pt idx="2291">
                  <c:v>0.47458192129631432</c:v>
                </c:pt>
                <c:pt idx="2292">
                  <c:v>0.4746085416666847</c:v>
                </c:pt>
                <c:pt idx="2293">
                  <c:v>0.47463516203705508</c:v>
                </c:pt>
                <c:pt idx="2294">
                  <c:v>0.47466178240742546</c:v>
                </c:pt>
                <c:pt idx="2295">
                  <c:v>0.47468840277779584</c:v>
                </c:pt>
                <c:pt idx="2296">
                  <c:v>0.47471502314816622</c:v>
                </c:pt>
                <c:pt idx="2297">
                  <c:v>0.47474164351853659</c:v>
                </c:pt>
                <c:pt idx="2298">
                  <c:v>0.47476826388890697</c:v>
                </c:pt>
                <c:pt idx="2299">
                  <c:v>0.47479488425927735</c:v>
                </c:pt>
                <c:pt idx="2300">
                  <c:v>0.47482150462964773</c:v>
                </c:pt>
                <c:pt idx="2301">
                  <c:v>0.47484812500001811</c:v>
                </c:pt>
                <c:pt idx="2302">
                  <c:v>0.47487474537038848</c:v>
                </c:pt>
                <c:pt idx="2303">
                  <c:v>0.47490136574075886</c:v>
                </c:pt>
                <c:pt idx="2304">
                  <c:v>0.47492798611112924</c:v>
                </c:pt>
                <c:pt idx="2305">
                  <c:v>0.47495460648149962</c:v>
                </c:pt>
                <c:pt idx="2306">
                  <c:v>0.47498122685187</c:v>
                </c:pt>
                <c:pt idx="2307">
                  <c:v>0.47500784722224038</c:v>
                </c:pt>
                <c:pt idx="2308">
                  <c:v>0.47503446759261075</c:v>
                </c:pt>
                <c:pt idx="2309">
                  <c:v>0.47506108796298113</c:v>
                </c:pt>
                <c:pt idx="2310">
                  <c:v>0.47508770833335151</c:v>
                </c:pt>
                <c:pt idx="2311">
                  <c:v>0.47511432870372189</c:v>
                </c:pt>
                <c:pt idx="2312">
                  <c:v>0.47514094907409227</c:v>
                </c:pt>
                <c:pt idx="2313">
                  <c:v>0.47516756944446265</c:v>
                </c:pt>
                <c:pt idx="2314">
                  <c:v>0.47519418981483302</c:v>
                </c:pt>
                <c:pt idx="2315">
                  <c:v>0.4752208101852034</c:v>
                </c:pt>
                <c:pt idx="2316">
                  <c:v>0.47524743055557378</c:v>
                </c:pt>
                <c:pt idx="2317">
                  <c:v>0.47527405092594416</c:v>
                </c:pt>
                <c:pt idx="2318">
                  <c:v>0.47530067129631454</c:v>
                </c:pt>
                <c:pt idx="2319">
                  <c:v>0.47532729166668491</c:v>
                </c:pt>
                <c:pt idx="2320">
                  <c:v>0.47535391203705529</c:v>
                </c:pt>
                <c:pt idx="2321">
                  <c:v>0.47538053240742567</c:v>
                </c:pt>
                <c:pt idx="2322">
                  <c:v>0.47540715277779605</c:v>
                </c:pt>
                <c:pt idx="2323">
                  <c:v>0.47543377314816643</c:v>
                </c:pt>
                <c:pt idx="2324">
                  <c:v>0.47546039351853681</c:v>
                </c:pt>
                <c:pt idx="2325">
                  <c:v>0.47548701388890718</c:v>
                </c:pt>
                <c:pt idx="2326">
                  <c:v>0.47551363425927756</c:v>
                </c:pt>
                <c:pt idx="2327">
                  <c:v>0.47554025462964794</c:v>
                </c:pt>
                <c:pt idx="2328">
                  <c:v>0.47556687500001832</c:v>
                </c:pt>
                <c:pt idx="2329">
                  <c:v>0.4755934953703887</c:v>
                </c:pt>
                <c:pt idx="2330">
                  <c:v>0.47562011574075908</c:v>
                </c:pt>
                <c:pt idx="2331">
                  <c:v>0.47564673611112945</c:v>
                </c:pt>
                <c:pt idx="2332">
                  <c:v>0.47567335648149983</c:v>
                </c:pt>
                <c:pt idx="2333">
                  <c:v>0.47569997685187021</c:v>
                </c:pt>
                <c:pt idx="2334">
                  <c:v>0.47572659722224059</c:v>
                </c:pt>
                <c:pt idx="2335">
                  <c:v>0.47575321759261097</c:v>
                </c:pt>
                <c:pt idx="2336">
                  <c:v>0.47577983796298134</c:v>
                </c:pt>
                <c:pt idx="2337">
                  <c:v>0.47580645833335172</c:v>
                </c:pt>
                <c:pt idx="2338">
                  <c:v>0.4758330787037221</c:v>
                </c:pt>
                <c:pt idx="2339">
                  <c:v>0.47585969907409248</c:v>
                </c:pt>
                <c:pt idx="2340">
                  <c:v>0.47588631944446286</c:v>
                </c:pt>
                <c:pt idx="2341">
                  <c:v>0.47591293981483324</c:v>
                </c:pt>
                <c:pt idx="2342">
                  <c:v>0.47593956018520361</c:v>
                </c:pt>
                <c:pt idx="2343">
                  <c:v>0.47596618055557399</c:v>
                </c:pt>
                <c:pt idx="2344">
                  <c:v>0.47599280092594437</c:v>
                </c:pt>
                <c:pt idx="2345">
                  <c:v>0.47601942129631475</c:v>
                </c:pt>
                <c:pt idx="2346">
                  <c:v>0.47604604166668513</c:v>
                </c:pt>
                <c:pt idx="2347">
                  <c:v>0.47607266203705551</c:v>
                </c:pt>
                <c:pt idx="2348">
                  <c:v>0.47609928240742588</c:v>
                </c:pt>
                <c:pt idx="2349">
                  <c:v>0.47612590277779626</c:v>
                </c:pt>
                <c:pt idx="2350">
                  <c:v>0.47615252314816664</c:v>
                </c:pt>
                <c:pt idx="2351">
                  <c:v>0.47617914351853702</c:v>
                </c:pt>
                <c:pt idx="2352">
                  <c:v>0.4762057638889074</c:v>
                </c:pt>
                <c:pt idx="2353">
                  <c:v>0.47623238425927777</c:v>
                </c:pt>
                <c:pt idx="2354">
                  <c:v>0.47625900462964815</c:v>
                </c:pt>
                <c:pt idx="2355">
                  <c:v>0.47628562500001853</c:v>
                </c:pt>
                <c:pt idx="2356">
                  <c:v>0.47631224537038891</c:v>
                </c:pt>
                <c:pt idx="2357">
                  <c:v>0.47633886574075929</c:v>
                </c:pt>
                <c:pt idx="2358">
                  <c:v>0.47636548611112967</c:v>
                </c:pt>
                <c:pt idx="2359">
                  <c:v>0.47639210648150004</c:v>
                </c:pt>
                <c:pt idx="2360">
                  <c:v>0.47641872685187042</c:v>
                </c:pt>
                <c:pt idx="2361">
                  <c:v>0.4764453472222408</c:v>
                </c:pt>
                <c:pt idx="2362">
                  <c:v>0.47647196759261118</c:v>
                </c:pt>
                <c:pt idx="2363">
                  <c:v>0.47649858796298156</c:v>
                </c:pt>
                <c:pt idx="2364">
                  <c:v>0.47652520833335194</c:v>
                </c:pt>
                <c:pt idx="2365">
                  <c:v>0.47655182870372231</c:v>
                </c:pt>
                <c:pt idx="2366">
                  <c:v>0.47657844907409269</c:v>
                </c:pt>
                <c:pt idx="2367">
                  <c:v>0.47660506944446307</c:v>
                </c:pt>
                <c:pt idx="2368">
                  <c:v>0.47663168981483345</c:v>
                </c:pt>
                <c:pt idx="2369">
                  <c:v>0.47665831018520383</c:v>
                </c:pt>
                <c:pt idx="2370">
                  <c:v>0.4766849305555742</c:v>
                </c:pt>
                <c:pt idx="2371">
                  <c:v>0.47671155092594458</c:v>
                </c:pt>
                <c:pt idx="2372">
                  <c:v>0.47673817129631496</c:v>
                </c:pt>
                <c:pt idx="2373">
                  <c:v>0.47676479166668534</c:v>
                </c:pt>
                <c:pt idx="2374">
                  <c:v>0.47679141203705572</c:v>
                </c:pt>
                <c:pt idx="2375">
                  <c:v>0.4768180324074261</c:v>
                </c:pt>
                <c:pt idx="2376">
                  <c:v>0.47684465277779647</c:v>
                </c:pt>
                <c:pt idx="2377">
                  <c:v>0.47687127314816685</c:v>
                </c:pt>
                <c:pt idx="2378">
                  <c:v>0.47689789351853723</c:v>
                </c:pt>
                <c:pt idx="2379">
                  <c:v>0.47692451388890761</c:v>
                </c:pt>
                <c:pt idx="2380">
                  <c:v>0.47695113425927799</c:v>
                </c:pt>
                <c:pt idx="2381">
                  <c:v>0.47697775462964837</c:v>
                </c:pt>
                <c:pt idx="2382">
                  <c:v>0.47700437500001874</c:v>
                </c:pt>
                <c:pt idx="2383">
                  <c:v>0.47703099537038912</c:v>
                </c:pt>
                <c:pt idx="2384">
                  <c:v>0.4770576157407595</c:v>
                </c:pt>
                <c:pt idx="2385">
                  <c:v>0.47708423611112988</c:v>
                </c:pt>
                <c:pt idx="2386">
                  <c:v>0.47711085648150026</c:v>
                </c:pt>
                <c:pt idx="2387">
                  <c:v>0.47713747685187063</c:v>
                </c:pt>
                <c:pt idx="2388">
                  <c:v>0.47716409722224101</c:v>
                </c:pt>
                <c:pt idx="2389">
                  <c:v>0.47719071759261139</c:v>
                </c:pt>
                <c:pt idx="2390">
                  <c:v>0.47721733796298177</c:v>
                </c:pt>
                <c:pt idx="2391">
                  <c:v>0.47724395833335215</c:v>
                </c:pt>
                <c:pt idx="2392">
                  <c:v>0.47727057870372253</c:v>
                </c:pt>
                <c:pt idx="2393">
                  <c:v>0.4772971990740929</c:v>
                </c:pt>
                <c:pt idx="2394">
                  <c:v>0.47732381944446328</c:v>
                </c:pt>
                <c:pt idx="2395">
                  <c:v>0.47735043981483366</c:v>
                </c:pt>
                <c:pt idx="2396">
                  <c:v>0.47737706018520404</c:v>
                </c:pt>
                <c:pt idx="2397">
                  <c:v>0.47740368055557442</c:v>
                </c:pt>
                <c:pt idx="2398">
                  <c:v>0.47743030092594479</c:v>
                </c:pt>
                <c:pt idx="2399">
                  <c:v>0.47745692129631517</c:v>
                </c:pt>
                <c:pt idx="2400">
                  <c:v>0.47748354166668555</c:v>
                </c:pt>
                <c:pt idx="2401">
                  <c:v>0.47751016203705593</c:v>
                </c:pt>
                <c:pt idx="2402">
                  <c:v>0.47753678240742631</c:v>
                </c:pt>
                <c:pt idx="2403">
                  <c:v>0.47756340277779669</c:v>
                </c:pt>
                <c:pt idx="2404">
                  <c:v>0.47759002314816706</c:v>
                </c:pt>
                <c:pt idx="2405">
                  <c:v>0.47761664351853744</c:v>
                </c:pt>
                <c:pt idx="2406">
                  <c:v>0.47764326388890782</c:v>
                </c:pt>
                <c:pt idx="2407">
                  <c:v>0.4776698842592782</c:v>
                </c:pt>
                <c:pt idx="2408">
                  <c:v>0.47769650462964858</c:v>
                </c:pt>
                <c:pt idx="2409">
                  <c:v>0.47772312500001896</c:v>
                </c:pt>
                <c:pt idx="2410">
                  <c:v>0.47774974537038933</c:v>
                </c:pt>
                <c:pt idx="2411">
                  <c:v>0.47777636574075971</c:v>
                </c:pt>
                <c:pt idx="2412">
                  <c:v>0.47780298611113009</c:v>
                </c:pt>
                <c:pt idx="2413">
                  <c:v>0.47782960648150047</c:v>
                </c:pt>
                <c:pt idx="2414">
                  <c:v>0.47785622685187085</c:v>
                </c:pt>
                <c:pt idx="2415">
                  <c:v>0.47788284722224122</c:v>
                </c:pt>
                <c:pt idx="2416">
                  <c:v>0.4779094675926116</c:v>
                </c:pt>
                <c:pt idx="2417">
                  <c:v>0.47793608796298198</c:v>
                </c:pt>
                <c:pt idx="2418">
                  <c:v>0.47796270833335236</c:v>
                </c:pt>
                <c:pt idx="2419">
                  <c:v>0.47798932870372274</c:v>
                </c:pt>
                <c:pt idx="2420">
                  <c:v>0.47801594907409312</c:v>
                </c:pt>
                <c:pt idx="2421">
                  <c:v>0.47804256944446349</c:v>
                </c:pt>
                <c:pt idx="2422">
                  <c:v>0.47806918981483387</c:v>
                </c:pt>
                <c:pt idx="2423">
                  <c:v>0.47809581018520425</c:v>
                </c:pt>
                <c:pt idx="2424">
                  <c:v>0.47812243055557463</c:v>
                </c:pt>
                <c:pt idx="2425">
                  <c:v>0.47814905092594501</c:v>
                </c:pt>
                <c:pt idx="2426">
                  <c:v>0.47817567129631539</c:v>
                </c:pt>
                <c:pt idx="2427">
                  <c:v>0.47820229166668576</c:v>
                </c:pt>
                <c:pt idx="2428">
                  <c:v>0.47822891203705614</c:v>
                </c:pt>
                <c:pt idx="2429">
                  <c:v>0.47825553240742652</c:v>
                </c:pt>
                <c:pt idx="2430">
                  <c:v>0.4782821527777969</c:v>
                </c:pt>
                <c:pt idx="2431">
                  <c:v>0.47830877314816728</c:v>
                </c:pt>
                <c:pt idx="2432">
                  <c:v>0.47833539351853765</c:v>
                </c:pt>
                <c:pt idx="2433">
                  <c:v>0.47836201388890803</c:v>
                </c:pt>
                <c:pt idx="2434">
                  <c:v>0.47838863425927841</c:v>
                </c:pt>
                <c:pt idx="2435">
                  <c:v>0.47841525462964879</c:v>
                </c:pt>
                <c:pt idx="2436">
                  <c:v>0.47844187500001917</c:v>
                </c:pt>
                <c:pt idx="2437">
                  <c:v>0.47846849537038955</c:v>
                </c:pt>
                <c:pt idx="2438">
                  <c:v>0.47849511574075992</c:v>
                </c:pt>
                <c:pt idx="2439">
                  <c:v>0.4785217361111303</c:v>
                </c:pt>
                <c:pt idx="2440">
                  <c:v>0.47854835648150068</c:v>
                </c:pt>
                <c:pt idx="2441">
                  <c:v>0.47857497685187106</c:v>
                </c:pt>
                <c:pt idx="2442">
                  <c:v>0.47860159722224144</c:v>
                </c:pt>
                <c:pt idx="2443">
                  <c:v>0.47862821759261182</c:v>
                </c:pt>
                <c:pt idx="2444">
                  <c:v>0.47865483796298219</c:v>
                </c:pt>
                <c:pt idx="2445">
                  <c:v>0.47868145833335257</c:v>
                </c:pt>
                <c:pt idx="2446">
                  <c:v>0.47870807870372295</c:v>
                </c:pt>
                <c:pt idx="2447">
                  <c:v>0.47873469907409333</c:v>
                </c:pt>
                <c:pt idx="2448">
                  <c:v>0.47876131944446371</c:v>
                </c:pt>
                <c:pt idx="2449">
                  <c:v>0.47878793981483408</c:v>
                </c:pt>
                <c:pt idx="2450">
                  <c:v>0.47881456018520446</c:v>
                </c:pt>
                <c:pt idx="2451">
                  <c:v>0.47884118055557484</c:v>
                </c:pt>
                <c:pt idx="2452">
                  <c:v>0.47886780092594522</c:v>
                </c:pt>
                <c:pt idx="2453">
                  <c:v>0.4788944212963156</c:v>
                </c:pt>
                <c:pt idx="2454">
                  <c:v>0.47892104166668598</c:v>
                </c:pt>
                <c:pt idx="2455">
                  <c:v>0.47894766203705635</c:v>
                </c:pt>
                <c:pt idx="2456">
                  <c:v>0.47897428240742673</c:v>
                </c:pt>
                <c:pt idx="2457">
                  <c:v>0.47900090277779711</c:v>
                </c:pt>
                <c:pt idx="2458">
                  <c:v>0.47902752314816749</c:v>
                </c:pt>
                <c:pt idx="2459">
                  <c:v>0.47905414351853787</c:v>
                </c:pt>
                <c:pt idx="2460">
                  <c:v>0.47908076388890825</c:v>
                </c:pt>
                <c:pt idx="2461">
                  <c:v>0.47910738425927862</c:v>
                </c:pt>
                <c:pt idx="2462">
                  <c:v>0.479134004629649</c:v>
                </c:pt>
                <c:pt idx="2463">
                  <c:v>0.47916062500001938</c:v>
                </c:pt>
                <c:pt idx="2464">
                  <c:v>0.47918724537038976</c:v>
                </c:pt>
                <c:pt idx="2465">
                  <c:v>0.47921386574076014</c:v>
                </c:pt>
                <c:pt idx="2466">
                  <c:v>0.47924048611113051</c:v>
                </c:pt>
                <c:pt idx="2467">
                  <c:v>0.47926710648150089</c:v>
                </c:pt>
                <c:pt idx="2468">
                  <c:v>0.47929372685187127</c:v>
                </c:pt>
                <c:pt idx="2469">
                  <c:v>0.47932034722224165</c:v>
                </c:pt>
                <c:pt idx="2470">
                  <c:v>0.47934696759261203</c:v>
                </c:pt>
                <c:pt idx="2471">
                  <c:v>0.47937358796298241</c:v>
                </c:pt>
                <c:pt idx="2472">
                  <c:v>0.47940020833335278</c:v>
                </c:pt>
                <c:pt idx="2473">
                  <c:v>0.47942682870372316</c:v>
                </c:pt>
                <c:pt idx="2474">
                  <c:v>0.47945344907409354</c:v>
                </c:pt>
                <c:pt idx="2475">
                  <c:v>0.47948006944446392</c:v>
                </c:pt>
                <c:pt idx="2476">
                  <c:v>0.4795066898148343</c:v>
                </c:pt>
                <c:pt idx="2477">
                  <c:v>0.47953331018520468</c:v>
                </c:pt>
                <c:pt idx="2478">
                  <c:v>0.47955993055557505</c:v>
                </c:pt>
                <c:pt idx="2479">
                  <c:v>0.47958655092594543</c:v>
                </c:pt>
                <c:pt idx="2480">
                  <c:v>0.47961317129631581</c:v>
                </c:pt>
                <c:pt idx="2481">
                  <c:v>0.47963979166668619</c:v>
                </c:pt>
                <c:pt idx="2482">
                  <c:v>0.47966641203705657</c:v>
                </c:pt>
                <c:pt idx="2483">
                  <c:v>0.47969303240742694</c:v>
                </c:pt>
                <c:pt idx="2484">
                  <c:v>0.47971965277779732</c:v>
                </c:pt>
                <c:pt idx="2485">
                  <c:v>0.4797462731481677</c:v>
                </c:pt>
                <c:pt idx="2486">
                  <c:v>0.47977289351853808</c:v>
                </c:pt>
                <c:pt idx="2487">
                  <c:v>0.47979951388890846</c:v>
                </c:pt>
                <c:pt idx="2488">
                  <c:v>0.47982613425927884</c:v>
                </c:pt>
                <c:pt idx="2489">
                  <c:v>0.47985275462964921</c:v>
                </c:pt>
                <c:pt idx="2490">
                  <c:v>0.47987937500001959</c:v>
                </c:pt>
                <c:pt idx="2491">
                  <c:v>0.47990599537038997</c:v>
                </c:pt>
                <c:pt idx="2492">
                  <c:v>0.47993261574076035</c:v>
                </c:pt>
                <c:pt idx="2493">
                  <c:v>0.47995923611113073</c:v>
                </c:pt>
                <c:pt idx="2494">
                  <c:v>0.47998585648150111</c:v>
                </c:pt>
                <c:pt idx="2495">
                  <c:v>0.48001247685187148</c:v>
                </c:pt>
                <c:pt idx="2496">
                  <c:v>0.48003909722224186</c:v>
                </c:pt>
                <c:pt idx="2497">
                  <c:v>0.48006571759261224</c:v>
                </c:pt>
                <c:pt idx="2498">
                  <c:v>0.48009233796298262</c:v>
                </c:pt>
                <c:pt idx="2499">
                  <c:v>0.480118958333353</c:v>
                </c:pt>
                <c:pt idx="2500">
                  <c:v>0.48014557870372337</c:v>
                </c:pt>
                <c:pt idx="2501">
                  <c:v>0.48017219907409375</c:v>
                </c:pt>
                <c:pt idx="2502">
                  <c:v>0.48019881944446413</c:v>
                </c:pt>
                <c:pt idx="2503">
                  <c:v>0.48022543981483451</c:v>
                </c:pt>
                <c:pt idx="2504">
                  <c:v>0.48025206018520489</c:v>
                </c:pt>
                <c:pt idx="2505">
                  <c:v>0.48027868055557527</c:v>
                </c:pt>
                <c:pt idx="2506">
                  <c:v>0.48030530092594564</c:v>
                </c:pt>
                <c:pt idx="2507">
                  <c:v>0.48033192129631602</c:v>
                </c:pt>
                <c:pt idx="2508">
                  <c:v>0.4803585416666864</c:v>
                </c:pt>
                <c:pt idx="2509">
                  <c:v>0.48038516203705678</c:v>
                </c:pt>
                <c:pt idx="2510">
                  <c:v>0.48041178240742716</c:v>
                </c:pt>
                <c:pt idx="2511">
                  <c:v>0.48043840277779754</c:v>
                </c:pt>
                <c:pt idx="2512">
                  <c:v>0.48046502314816791</c:v>
                </c:pt>
                <c:pt idx="2513">
                  <c:v>0.48049164351853829</c:v>
                </c:pt>
                <c:pt idx="2514">
                  <c:v>0.48051826388890867</c:v>
                </c:pt>
                <c:pt idx="2515">
                  <c:v>0.48054488425927905</c:v>
                </c:pt>
                <c:pt idx="2516">
                  <c:v>0.48057150462964943</c:v>
                </c:pt>
                <c:pt idx="2517">
                  <c:v>0.4805981250000198</c:v>
                </c:pt>
                <c:pt idx="2518">
                  <c:v>0.48062474537039018</c:v>
                </c:pt>
                <c:pt idx="2519">
                  <c:v>0.48065136574076056</c:v>
                </c:pt>
                <c:pt idx="2520">
                  <c:v>0.48067798611113094</c:v>
                </c:pt>
                <c:pt idx="2521">
                  <c:v>0.48070460648150132</c:v>
                </c:pt>
                <c:pt idx="2522">
                  <c:v>0.4807312268518717</c:v>
                </c:pt>
                <c:pt idx="2523">
                  <c:v>0.48075784722224207</c:v>
                </c:pt>
                <c:pt idx="2524">
                  <c:v>0.48078446759261245</c:v>
                </c:pt>
                <c:pt idx="2525">
                  <c:v>0.48081108796298283</c:v>
                </c:pt>
                <c:pt idx="2526">
                  <c:v>0.48083770833335321</c:v>
                </c:pt>
                <c:pt idx="2527">
                  <c:v>0.48086432870372359</c:v>
                </c:pt>
                <c:pt idx="2528">
                  <c:v>0.48089094907409397</c:v>
                </c:pt>
                <c:pt idx="2529">
                  <c:v>0.48091756944446434</c:v>
                </c:pt>
                <c:pt idx="2530">
                  <c:v>0.48094418981483472</c:v>
                </c:pt>
                <c:pt idx="2531">
                  <c:v>0.4809708101852051</c:v>
                </c:pt>
                <c:pt idx="2532">
                  <c:v>0.48099743055557548</c:v>
                </c:pt>
                <c:pt idx="2533">
                  <c:v>0.48102405092594586</c:v>
                </c:pt>
                <c:pt idx="2534">
                  <c:v>0.48105067129631623</c:v>
                </c:pt>
                <c:pt idx="2535">
                  <c:v>0.48107729166668661</c:v>
                </c:pt>
                <c:pt idx="2536">
                  <c:v>0.48110391203705699</c:v>
                </c:pt>
                <c:pt idx="2537">
                  <c:v>0.48113053240742737</c:v>
                </c:pt>
                <c:pt idx="2538">
                  <c:v>0.48115715277779775</c:v>
                </c:pt>
                <c:pt idx="2539">
                  <c:v>0.48118377314816813</c:v>
                </c:pt>
                <c:pt idx="2540">
                  <c:v>0.4812103935185385</c:v>
                </c:pt>
                <c:pt idx="2541">
                  <c:v>0.48123701388890888</c:v>
                </c:pt>
                <c:pt idx="2542">
                  <c:v>0.48126363425927926</c:v>
                </c:pt>
                <c:pt idx="2543">
                  <c:v>0.48129025462964964</c:v>
                </c:pt>
                <c:pt idx="2544">
                  <c:v>0.48131687500002002</c:v>
                </c:pt>
                <c:pt idx="2545">
                  <c:v>0.4813434953703904</c:v>
                </c:pt>
                <c:pt idx="2546">
                  <c:v>0.48137011574076077</c:v>
                </c:pt>
                <c:pt idx="2547">
                  <c:v>0.48139673611113115</c:v>
                </c:pt>
                <c:pt idx="2548">
                  <c:v>0.48142335648150153</c:v>
                </c:pt>
                <c:pt idx="2549">
                  <c:v>0.48144997685187191</c:v>
                </c:pt>
                <c:pt idx="2550">
                  <c:v>0.48147659722224229</c:v>
                </c:pt>
                <c:pt idx="2551">
                  <c:v>0.48150321759261266</c:v>
                </c:pt>
                <c:pt idx="2552">
                  <c:v>0.48152983796298304</c:v>
                </c:pt>
                <c:pt idx="2553">
                  <c:v>0.48155645833335342</c:v>
                </c:pt>
                <c:pt idx="2554">
                  <c:v>0.4815830787037238</c:v>
                </c:pt>
                <c:pt idx="2555">
                  <c:v>0.48160969907409418</c:v>
                </c:pt>
                <c:pt idx="2556">
                  <c:v>0.48163631944446456</c:v>
                </c:pt>
                <c:pt idx="2557">
                  <c:v>0.48166293981483493</c:v>
                </c:pt>
                <c:pt idx="2558">
                  <c:v>0.48168956018520531</c:v>
                </c:pt>
                <c:pt idx="2559">
                  <c:v>0.48171618055557569</c:v>
                </c:pt>
                <c:pt idx="2560">
                  <c:v>0.48174280092594607</c:v>
                </c:pt>
                <c:pt idx="2561">
                  <c:v>0.48176942129631645</c:v>
                </c:pt>
                <c:pt idx="2562">
                  <c:v>0.48179604166668683</c:v>
                </c:pt>
                <c:pt idx="2563">
                  <c:v>0.4818226620370572</c:v>
                </c:pt>
                <c:pt idx="2564">
                  <c:v>0.48184928240742758</c:v>
                </c:pt>
                <c:pt idx="2565">
                  <c:v>0.48187590277779796</c:v>
                </c:pt>
                <c:pt idx="2566">
                  <c:v>0.48190252314816834</c:v>
                </c:pt>
                <c:pt idx="2567">
                  <c:v>0.48192914351853872</c:v>
                </c:pt>
                <c:pt idx="2568">
                  <c:v>0.48195576388890909</c:v>
                </c:pt>
                <c:pt idx="2569">
                  <c:v>0.48198238425927947</c:v>
                </c:pt>
                <c:pt idx="2570">
                  <c:v>0.48200900462964985</c:v>
                </c:pt>
                <c:pt idx="2571">
                  <c:v>0.48203562500002023</c:v>
                </c:pt>
                <c:pt idx="2572">
                  <c:v>0.48206224537039061</c:v>
                </c:pt>
                <c:pt idx="2573">
                  <c:v>0.48208886574076099</c:v>
                </c:pt>
                <c:pt idx="2574">
                  <c:v>0.48211548611113136</c:v>
                </c:pt>
                <c:pt idx="2575">
                  <c:v>0.48214210648150174</c:v>
                </c:pt>
                <c:pt idx="2576">
                  <c:v>0.48216872685187212</c:v>
                </c:pt>
                <c:pt idx="2577">
                  <c:v>0.4821953472222425</c:v>
                </c:pt>
                <c:pt idx="2578">
                  <c:v>0.48222196759261288</c:v>
                </c:pt>
                <c:pt idx="2579">
                  <c:v>0.48224858796298326</c:v>
                </c:pt>
                <c:pt idx="2580">
                  <c:v>0.48227520833335363</c:v>
                </c:pt>
                <c:pt idx="2581">
                  <c:v>0.48230182870372401</c:v>
                </c:pt>
                <c:pt idx="2582">
                  <c:v>0.48232844907409439</c:v>
                </c:pt>
                <c:pt idx="2583">
                  <c:v>0.48235506944446477</c:v>
                </c:pt>
                <c:pt idx="2584">
                  <c:v>0.48238168981483515</c:v>
                </c:pt>
                <c:pt idx="2585">
                  <c:v>0.48240831018520552</c:v>
                </c:pt>
                <c:pt idx="2586">
                  <c:v>0.4824349305555759</c:v>
                </c:pt>
                <c:pt idx="2587">
                  <c:v>0.48246155092594628</c:v>
                </c:pt>
                <c:pt idx="2588">
                  <c:v>0.48248817129631666</c:v>
                </c:pt>
                <c:pt idx="2589">
                  <c:v>0.48251479166668704</c:v>
                </c:pt>
                <c:pt idx="2590">
                  <c:v>0.48254141203705742</c:v>
                </c:pt>
                <c:pt idx="2591">
                  <c:v>0.48256803240742779</c:v>
                </c:pt>
                <c:pt idx="2592">
                  <c:v>0.48259465277779817</c:v>
                </c:pt>
                <c:pt idx="2593">
                  <c:v>0.48262127314816855</c:v>
                </c:pt>
                <c:pt idx="2594">
                  <c:v>0.48264789351853893</c:v>
                </c:pt>
                <c:pt idx="2595">
                  <c:v>0.48267451388890931</c:v>
                </c:pt>
                <c:pt idx="2596">
                  <c:v>0.48270113425927968</c:v>
                </c:pt>
                <c:pt idx="2597">
                  <c:v>0.48272775462965006</c:v>
                </c:pt>
                <c:pt idx="2598">
                  <c:v>0.48275437500002044</c:v>
                </c:pt>
                <c:pt idx="2599">
                  <c:v>0.48278099537039082</c:v>
                </c:pt>
                <c:pt idx="2600">
                  <c:v>0.4828076157407612</c:v>
                </c:pt>
                <c:pt idx="2601">
                  <c:v>0.48283423611113158</c:v>
                </c:pt>
                <c:pt idx="2602">
                  <c:v>0.48286085648150195</c:v>
                </c:pt>
                <c:pt idx="2603">
                  <c:v>0.48288747685187233</c:v>
                </c:pt>
                <c:pt idx="2604">
                  <c:v>0.48291409722224271</c:v>
                </c:pt>
                <c:pt idx="2605">
                  <c:v>0.48294071759261309</c:v>
                </c:pt>
                <c:pt idx="2606">
                  <c:v>0.48296733796298347</c:v>
                </c:pt>
                <c:pt idx="2607">
                  <c:v>0.48299395833335385</c:v>
                </c:pt>
                <c:pt idx="2608">
                  <c:v>0.48302057870372422</c:v>
                </c:pt>
                <c:pt idx="2609">
                  <c:v>0.4830471990740946</c:v>
                </c:pt>
                <c:pt idx="2610">
                  <c:v>0.48307381944446498</c:v>
                </c:pt>
                <c:pt idx="2611">
                  <c:v>0.48310043981483536</c:v>
                </c:pt>
                <c:pt idx="2612">
                  <c:v>0.48312706018520574</c:v>
                </c:pt>
                <c:pt idx="2613">
                  <c:v>0.48315368055557611</c:v>
                </c:pt>
                <c:pt idx="2614">
                  <c:v>0.48318030092594649</c:v>
                </c:pt>
                <c:pt idx="2615">
                  <c:v>0.48320692129631687</c:v>
                </c:pt>
                <c:pt idx="2616">
                  <c:v>0.48323354166668725</c:v>
                </c:pt>
                <c:pt idx="2617">
                  <c:v>0.48326016203705763</c:v>
                </c:pt>
                <c:pt idx="2618">
                  <c:v>0.48328678240742801</c:v>
                </c:pt>
                <c:pt idx="2619">
                  <c:v>0.48331340277779838</c:v>
                </c:pt>
                <c:pt idx="2620">
                  <c:v>0.48334002314816876</c:v>
                </c:pt>
                <c:pt idx="2621">
                  <c:v>0.48336664351853914</c:v>
                </c:pt>
                <c:pt idx="2622">
                  <c:v>0.48339326388890952</c:v>
                </c:pt>
                <c:pt idx="2623">
                  <c:v>0.4834198842592799</c:v>
                </c:pt>
                <c:pt idx="2624">
                  <c:v>0.48344650462965028</c:v>
                </c:pt>
                <c:pt idx="2625">
                  <c:v>0.48347312500002065</c:v>
                </c:pt>
                <c:pt idx="2626">
                  <c:v>0.48349974537039103</c:v>
                </c:pt>
                <c:pt idx="2627">
                  <c:v>0.48352636574076141</c:v>
                </c:pt>
                <c:pt idx="2628">
                  <c:v>0.48355298611113179</c:v>
                </c:pt>
                <c:pt idx="2629">
                  <c:v>0.48357960648150217</c:v>
                </c:pt>
                <c:pt idx="2630">
                  <c:v>0.48360622685187254</c:v>
                </c:pt>
                <c:pt idx="2631">
                  <c:v>0.48363284722224292</c:v>
                </c:pt>
                <c:pt idx="2632">
                  <c:v>0.4836594675926133</c:v>
                </c:pt>
                <c:pt idx="2633">
                  <c:v>0.48368608796298368</c:v>
                </c:pt>
                <c:pt idx="2634">
                  <c:v>0.48371270833335406</c:v>
                </c:pt>
                <c:pt idx="2635">
                  <c:v>0.48373932870372444</c:v>
                </c:pt>
                <c:pt idx="2636">
                  <c:v>0.48376594907409481</c:v>
                </c:pt>
                <c:pt idx="2637">
                  <c:v>0.48379256944446519</c:v>
                </c:pt>
                <c:pt idx="2638">
                  <c:v>0.48381918981483557</c:v>
                </c:pt>
                <c:pt idx="2639">
                  <c:v>0.48384581018520595</c:v>
                </c:pt>
                <c:pt idx="2640">
                  <c:v>0.48387243055557633</c:v>
                </c:pt>
                <c:pt idx="2641">
                  <c:v>0.48389905092594671</c:v>
                </c:pt>
                <c:pt idx="2642">
                  <c:v>0.48392567129631708</c:v>
                </c:pt>
                <c:pt idx="2643">
                  <c:v>0.48395229166668746</c:v>
                </c:pt>
                <c:pt idx="2644">
                  <c:v>0.48397891203705784</c:v>
                </c:pt>
                <c:pt idx="2645">
                  <c:v>0.48400553240742822</c:v>
                </c:pt>
                <c:pt idx="2646">
                  <c:v>0.4840321527777986</c:v>
                </c:pt>
                <c:pt idx="2647">
                  <c:v>0.48405877314816897</c:v>
                </c:pt>
                <c:pt idx="2648">
                  <c:v>0.48408539351853935</c:v>
                </c:pt>
                <c:pt idx="2649">
                  <c:v>0.48411201388890973</c:v>
                </c:pt>
                <c:pt idx="2650">
                  <c:v>0.48413863425928011</c:v>
                </c:pt>
                <c:pt idx="2651">
                  <c:v>0.48416525462965049</c:v>
                </c:pt>
                <c:pt idx="2652">
                  <c:v>0.48419187500002087</c:v>
                </c:pt>
                <c:pt idx="2653">
                  <c:v>0.48421849537039124</c:v>
                </c:pt>
                <c:pt idx="2654">
                  <c:v>0.48424511574076162</c:v>
                </c:pt>
                <c:pt idx="2655">
                  <c:v>0.484271736111132</c:v>
                </c:pt>
                <c:pt idx="2656">
                  <c:v>0.48429835648150238</c:v>
                </c:pt>
                <c:pt idx="2657">
                  <c:v>0.48432497685187276</c:v>
                </c:pt>
                <c:pt idx="2658">
                  <c:v>0.48435159722224314</c:v>
                </c:pt>
                <c:pt idx="2659">
                  <c:v>0.48437821759261351</c:v>
                </c:pt>
                <c:pt idx="2660">
                  <c:v>0.48440483796298389</c:v>
                </c:pt>
                <c:pt idx="2661">
                  <c:v>0.48443145833335427</c:v>
                </c:pt>
                <c:pt idx="2662">
                  <c:v>0.48445807870372465</c:v>
                </c:pt>
                <c:pt idx="2663">
                  <c:v>0.48448469907409503</c:v>
                </c:pt>
                <c:pt idx="2664">
                  <c:v>0.4845113194444654</c:v>
                </c:pt>
                <c:pt idx="2665">
                  <c:v>0.48453793981483578</c:v>
                </c:pt>
                <c:pt idx="2666">
                  <c:v>0.48456456018520616</c:v>
                </c:pt>
                <c:pt idx="2667">
                  <c:v>0.48459118055557654</c:v>
                </c:pt>
                <c:pt idx="2668">
                  <c:v>0.48461780092594692</c:v>
                </c:pt>
                <c:pt idx="2669">
                  <c:v>0.4846444212963173</c:v>
                </c:pt>
                <c:pt idx="2670">
                  <c:v>0.48467104166668767</c:v>
                </c:pt>
                <c:pt idx="2671">
                  <c:v>0.48469766203705805</c:v>
                </c:pt>
                <c:pt idx="2672">
                  <c:v>0.48472428240742843</c:v>
                </c:pt>
                <c:pt idx="2673">
                  <c:v>0.48475090277779881</c:v>
                </c:pt>
                <c:pt idx="2674">
                  <c:v>0.48477752314816919</c:v>
                </c:pt>
                <c:pt idx="2675">
                  <c:v>0.48480414351853957</c:v>
                </c:pt>
                <c:pt idx="2676">
                  <c:v>0.48483076388890994</c:v>
                </c:pt>
                <c:pt idx="2677">
                  <c:v>0.48485738425928032</c:v>
                </c:pt>
                <c:pt idx="2678">
                  <c:v>0.4848840046296507</c:v>
                </c:pt>
                <c:pt idx="2679">
                  <c:v>0.48491062500002108</c:v>
                </c:pt>
                <c:pt idx="2680">
                  <c:v>0.48493724537039146</c:v>
                </c:pt>
                <c:pt idx="2681">
                  <c:v>0.48496386574076183</c:v>
                </c:pt>
                <c:pt idx="2682">
                  <c:v>0.48499048611113221</c:v>
                </c:pt>
                <c:pt idx="2683">
                  <c:v>0.48501710648150259</c:v>
                </c:pt>
                <c:pt idx="2684">
                  <c:v>0.48504372685187297</c:v>
                </c:pt>
                <c:pt idx="2685">
                  <c:v>0.48507034722224335</c:v>
                </c:pt>
                <c:pt idx="2686">
                  <c:v>0.48509696759261373</c:v>
                </c:pt>
                <c:pt idx="2687">
                  <c:v>0.4851235879629841</c:v>
                </c:pt>
                <c:pt idx="2688">
                  <c:v>0.48515020833335448</c:v>
                </c:pt>
                <c:pt idx="2689">
                  <c:v>0.48517682870372486</c:v>
                </c:pt>
                <c:pt idx="2690">
                  <c:v>0.48520344907409524</c:v>
                </c:pt>
                <c:pt idx="2691">
                  <c:v>0.48523006944446562</c:v>
                </c:pt>
                <c:pt idx="2692">
                  <c:v>0.485256689814836</c:v>
                </c:pt>
                <c:pt idx="2693">
                  <c:v>0.48528331018520637</c:v>
                </c:pt>
                <c:pt idx="2694">
                  <c:v>0.48530993055557675</c:v>
                </c:pt>
                <c:pt idx="2695">
                  <c:v>0.48533655092594713</c:v>
                </c:pt>
                <c:pt idx="2696">
                  <c:v>0.48536317129631751</c:v>
                </c:pt>
                <c:pt idx="2697">
                  <c:v>0.48538979166668789</c:v>
                </c:pt>
                <c:pt idx="2698">
                  <c:v>0.48541641203705826</c:v>
                </c:pt>
                <c:pt idx="2699">
                  <c:v>0.48544303240742864</c:v>
                </c:pt>
                <c:pt idx="2700">
                  <c:v>0.48546965277779902</c:v>
                </c:pt>
                <c:pt idx="2701">
                  <c:v>0.4854962731481694</c:v>
                </c:pt>
                <c:pt idx="2702">
                  <c:v>0.48552289351853978</c:v>
                </c:pt>
                <c:pt idx="2703">
                  <c:v>0.48554951388891016</c:v>
                </c:pt>
                <c:pt idx="2704">
                  <c:v>0.48557613425928053</c:v>
                </c:pt>
                <c:pt idx="2705">
                  <c:v>0.48560275462965091</c:v>
                </c:pt>
                <c:pt idx="2706">
                  <c:v>0.48562937500002129</c:v>
                </c:pt>
                <c:pt idx="2707">
                  <c:v>0.48565599537039167</c:v>
                </c:pt>
                <c:pt idx="2708">
                  <c:v>0.48568261574076205</c:v>
                </c:pt>
                <c:pt idx="2709">
                  <c:v>0.48570923611113243</c:v>
                </c:pt>
                <c:pt idx="2710">
                  <c:v>0.4857358564815028</c:v>
                </c:pt>
                <c:pt idx="2711">
                  <c:v>0.48576247685187318</c:v>
                </c:pt>
                <c:pt idx="2712">
                  <c:v>0.48578909722224356</c:v>
                </c:pt>
                <c:pt idx="2713">
                  <c:v>0.48581571759261394</c:v>
                </c:pt>
                <c:pt idx="2714">
                  <c:v>0.48584233796298432</c:v>
                </c:pt>
                <c:pt idx="2715">
                  <c:v>0.48586895833335469</c:v>
                </c:pt>
                <c:pt idx="2716">
                  <c:v>0.48589557870372507</c:v>
                </c:pt>
                <c:pt idx="2717">
                  <c:v>0.48592219907409545</c:v>
                </c:pt>
                <c:pt idx="2718">
                  <c:v>0.48594881944446583</c:v>
                </c:pt>
                <c:pt idx="2719">
                  <c:v>0.48597543981483621</c:v>
                </c:pt>
                <c:pt idx="2720">
                  <c:v>0.48600206018520659</c:v>
                </c:pt>
                <c:pt idx="2721">
                  <c:v>0.48602868055557696</c:v>
                </c:pt>
                <c:pt idx="2722">
                  <c:v>0.48605530092594734</c:v>
                </c:pt>
                <c:pt idx="2723">
                  <c:v>0.48608192129631772</c:v>
                </c:pt>
                <c:pt idx="2724">
                  <c:v>0.4861085416666881</c:v>
                </c:pt>
                <c:pt idx="2725">
                  <c:v>0.48613516203705848</c:v>
                </c:pt>
                <c:pt idx="2726">
                  <c:v>0.48616178240742886</c:v>
                </c:pt>
                <c:pt idx="2727">
                  <c:v>0.48618840277779923</c:v>
                </c:pt>
                <c:pt idx="2728">
                  <c:v>0.48621502314816961</c:v>
                </c:pt>
                <c:pt idx="2729">
                  <c:v>0.48624164351853999</c:v>
                </c:pt>
                <c:pt idx="2730">
                  <c:v>0.48626826388891037</c:v>
                </c:pt>
                <c:pt idx="2731">
                  <c:v>0.48629488425928075</c:v>
                </c:pt>
                <c:pt idx="2732">
                  <c:v>0.48632150462965112</c:v>
                </c:pt>
                <c:pt idx="2733">
                  <c:v>0.4863481250000215</c:v>
                </c:pt>
                <c:pt idx="2734">
                  <c:v>0.48637474537039188</c:v>
                </c:pt>
                <c:pt idx="2735">
                  <c:v>0.48640136574076226</c:v>
                </c:pt>
                <c:pt idx="2736">
                  <c:v>0.48642798611113264</c:v>
                </c:pt>
                <c:pt idx="2737">
                  <c:v>0.48645460648150302</c:v>
                </c:pt>
                <c:pt idx="2738">
                  <c:v>0.48648122685187339</c:v>
                </c:pt>
                <c:pt idx="2739">
                  <c:v>0.48650784722224377</c:v>
                </c:pt>
                <c:pt idx="2740">
                  <c:v>0.48653446759261415</c:v>
                </c:pt>
                <c:pt idx="2741">
                  <c:v>0.48656108796298453</c:v>
                </c:pt>
                <c:pt idx="2742">
                  <c:v>0.48658770833335491</c:v>
                </c:pt>
                <c:pt idx="2743">
                  <c:v>0.48661432870372529</c:v>
                </c:pt>
                <c:pt idx="2744">
                  <c:v>0.48664094907409566</c:v>
                </c:pt>
                <c:pt idx="2745">
                  <c:v>0.48666756944446604</c:v>
                </c:pt>
                <c:pt idx="2746">
                  <c:v>0.48669418981483642</c:v>
                </c:pt>
                <c:pt idx="2747">
                  <c:v>0.4867208101852068</c:v>
                </c:pt>
                <c:pt idx="2748">
                  <c:v>0.48674743055557718</c:v>
                </c:pt>
                <c:pt idx="2749">
                  <c:v>0.48677405092594755</c:v>
                </c:pt>
                <c:pt idx="2750">
                  <c:v>0.48680067129631793</c:v>
                </c:pt>
                <c:pt idx="2751">
                  <c:v>0.48682729166668831</c:v>
                </c:pt>
                <c:pt idx="2752">
                  <c:v>0.48685391203705869</c:v>
                </c:pt>
                <c:pt idx="2753">
                  <c:v>0.48688053240742907</c:v>
                </c:pt>
                <c:pt idx="2754">
                  <c:v>0.48690715277779945</c:v>
                </c:pt>
                <c:pt idx="2755">
                  <c:v>0.48693377314816982</c:v>
                </c:pt>
                <c:pt idx="2756">
                  <c:v>0.4869603935185402</c:v>
                </c:pt>
                <c:pt idx="2757">
                  <c:v>0.48698701388891058</c:v>
                </c:pt>
                <c:pt idx="2758">
                  <c:v>0.48701363425928096</c:v>
                </c:pt>
                <c:pt idx="2759">
                  <c:v>0.48704025462965134</c:v>
                </c:pt>
                <c:pt idx="2760">
                  <c:v>0.48706687500002172</c:v>
                </c:pt>
                <c:pt idx="2761">
                  <c:v>0.48709349537039209</c:v>
                </c:pt>
                <c:pt idx="2762">
                  <c:v>0.48712011574076247</c:v>
                </c:pt>
                <c:pt idx="2763">
                  <c:v>0.48714673611113285</c:v>
                </c:pt>
                <c:pt idx="2764">
                  <c:v>0.48717335648150323</c:v>
                </c:pt>
                <c:pt idx="2765">
                  <c:v>0.48719997685187361</c:v>
                </c:pt>
                <c:pt idx="2766">
                  <c:v>0.48722659722224398</c:v>
                </c:pt>
                <c:pt idx="2767">
                  <c:v>0.48725321759261436</c:v>
                </c:pt>
                <c:pt idx="2768">
                  <c:v>0.48727983796298474</c:v>
                </c:pt>
                <c:pt idx="2769">
                  <c:v>0.48730645833335512</c:v>
                </c:pt>
                <c:pt idx="2770">
                  <c:v>0.4873330787037255</c:v>
                </c:pt>
                <c:pt idx="2771">
                  <c:v>0.48735969907409588</c:v>
                </c:pt>
                <c:pt idx="2772">
                  <c:v>0.48738631944446625</c:v>
                </c:pt>
                <c:pt idx="2773">
                  <c:v>0.48741293981483663</c:v>
                </c:pt>
                <c:pt idx="2774">
                  <c:v>0.48743956018520701</c:v>
                </c:pt>
                <c:pt idx="2775">
                  <c:v>0.48746618055557739</c:v>
                </c:pt>
                <c:pt idx="2776">
                  <c:v>0.48749280092594777</c:v>
                </c:pt>
                <c:pt idx="2777">
                  <c:v>0.48751942129631815</c:v>
                </c:pt>
                <c:pt idx="2778">
                  <c:v>0.48754604166668852</c:v>
                </c:pt>
                <c:pt idx="2779">
                  <c:v>0.4875726620370589</c:v>
                </c:pt>
                <c:pt idx="2780">
                  <c:v>0.48759928240742928</c:v>
                </c:pt>
                <c:pt idx="2781">
                  <c:v>0.48762590277779966</c:v>
                </c:pt>
                <c:pt idx="2782">
                  <c:v>0.48765252314817004</c:v>
                </c:pt>
                <c:pt idx="2783">
                  <c:v>0.48767914351854041</c:v>
                </c:pt>
                <c:pt idx="2784">
                  <c:v>0.48770576388891079</c:v>
                </c:pt>
                <c:pt idx="2785">
                  <c:v>0.48773238425928117</c:v>
                </c:pt>
                <c:pt idx="2786">
                  <c:v>0.48775900462965155</c:v>
                </c:pt>
                <c:pt idx="2787">
                  <c:v>0.48778562500002193</c:v>
                </c:pt>
                <c:pt idx="2788">
                  <c:v>0.48781224537039231</c:v>
                </c:pt>
                <c:pt idx="2789">
                  <c:v>0.48783886574076268</c:v>
                </c:pt>
                <c:pt idx="2790">
                  <c:v>0.48786548611113306</c:v>
                </c:pt>
                <c:pt idx="2791">
                  <c:v>0.48789210648150344</c:v>
                </c:pt>
                <c:pt idx="2792">
                  <c:v>0.48791872685187382</c:v>
                </c:pt>
                <c:pt idx="2793">
                  <c:v>0.4879453472222442</c:v>
                </c:pt>
                <c:pt idx="2794">
                  <c:v>0.48797196759261457</c:v>
                </c:pt>
                <c:pt idx="2795">
                  <c:v>0.48799858796298495</c:v>
                </c:pt>
                <c:pt idx="2796">
                  <c:v>0.48802520833335533</c:v>
                </c:pt>
                <c:pt idx="2797">
                  <c:v>0.48805182870372571</c:v>
                </c:pt>
                <c:pt idx="2798">
                  <c:v>0.48807844907409609</c:v>
                </c:pt>
                <c:pt idx="2799">
                  <c:v>0.48810506944446647</c:v>
                </c:pt>
                <c:pt idx="2800">
                  <c:v>0.48813168981483684</c:v>
                </c:pt>
                <c:pt idx="2801">
                  <c:v>0.48815831018520722</c:v>
                </c:pt>
                <c:pt idx="2802">
                  <c:v>0.4881849305555776</c:v>
                </c:pt>
                <c:pt idx="2803">
                  <c:v>0.48821155092594798</c:v>
                </c:pt>
                <c:pt idx="2804">
                  <c:v>0.48823817129631836</c:v>
                </c:pt>
                <c:pt idx="2805">
                  <c:v>0.48826479166668874</c:v>
                </c:pt>
                <c:pt idx="2806">
                  <c:v>0.48829141203705911</c:v>
                </c:pt>
                <c:pt idx="2807">
                  <c:v>0.48831803240742949</c:v>
                </c:pt>
                <c:pt idx="2808">
                  <c:v>0.48834465277779987</c:v>
                </c:pt>
                <c:pt idx="2809">
                  <c:v>0.48837127314817025</c:v>
                </c:pt>
                <c:pt idx="2810">
                  <c:v>0.48839789351854063</c:v>
                </c:pt>
                <c:pt idx="2811">
                  <c:v>0.488424513888911</c:v>
                </c:pt>
                <c:pt idx="2812">
                  <c:v>0.48845113425928138</c:v>
                </c:pt>
                <c:pt idx="2813">
                  <c:v>0.48847775462965176</c:v>
                </c:pt>
                <c:pt idx="2814">
                  <c:v>0.48850437500002214</c:v>
                </c:pt>
                <c:pt idx="2815">
                  <c:v>0.48853099537039252</c:v>
                </c:pt>
                <c:pt idx="2816">
                  <c:v>0.4885576157407629</c:v>
                </c:pt>
                <c:pt idx="2817">
                  <c:v>0.48858423611113327</c:v>
                </c:pt>
                <c:pt idx="2818">
                  <c:v>0.48861085648150365</c:v>
                </c:pt>
                <c:pt idx="2819">
                  <c:v>0.48863747685187403</c:v>
                </c:pt>
                <c:pt idx="2820">
                  <c:v>0.48866409722224441</c:v>
                </c:pt>
                <c:pt idx="2821">
                  <c:v>0.48869071759261479</c:v>
                </c:pt>
                <c:pt idx="2822">
                  <c:v>0.48871733796298517</c:v>
                </c:pt>
                <c:pt idx="2823">
                  <c:v>0.48874395833335554</c:v>
                </c:pt>
                <c:pt idx="2824">
                  <c:v>0.48877057870372592</c:v>
                </c:pt>
                <c:pt idx="2825">
                  <c:v>0.4887971990740963</c:v>
                </c:pt>
                <c:pt idx="2826">
                  <c:v>0.48882381944446668</c:v>
                </c:pt>
                <c:pt idx="2827">
                  <c:v>0.48885043981483706</c:v>
                </c:pt>
                <c:pt idx="2828">
                  <c:v>0.48887706018520743</c:v>
                </c:pt>
                <c:pt idx="2829">
                  <c:v>0.48890368055557781</c:v>
                </c:pt>
                <c:pt idx="2830">
                  <c:v>0.48893030092594819</c:v>
                </c:pt>
                <c:pt idx="2831">
                  <c:v>0.48895692129631857</c:v>
                </c:pt>
                <c:pt idx="2832">
                  <c:v>0.48898354166668895</c:v>
                </c:pt>
                <c:pt idx="2833">
                  <c:v>0.48901016203705933</c:v>
                </c:pt>
                <c:pt idx="2834">
                  <c:v>0.4890367824074297</c:v>
                </c:pt>
                <c:pt idx="2835">
                  <c:v>0.48906340277780008</c:v>
                </c:pt>
                <c:pt idx="2836">
                  <c:v>0.48909002314817046</c:v>
                </c:pt>
                <c:pt idx="2837">
                  <c:v>0.48911664351854084</c:v>
                </c:pt>
                <c:pt idx="2838">
                  <c:v>0.48914326388891122</c:v>
                </c:pt>
                <c:pt idx="2839">
                  <c:v>0.4891698842592816</c:v>
                </c:pt>
                <c:pt idx="2840">
                  <c:v>0.48919650462965197</c:v>
                </c:pt>
                <c:pt idx="2841">
                  <c:v>0.48922312500002235</c:v>
                </c:pt>
                <c:pt idx="2842">
                  <c:v>0.48924974537039273</c:v>
                </c:pt>
                <c:pt idx="2843">
                  <c:v>0.48927636574076311</c:v>
                </c:pt>
                <c:pt idx="2844">
                  <c:v>0.48930298611113349</c:v>
                </c:pt>
                <c:pt idx="2845">
                  <c:v>0.48932960648150386</c:v>
                </c:pt>
                <c:pt idx="2846">
                  <c:v>0.48935622685187424</c:v>
                </c:pt>
                <c:pt idx="2847">
                  <c:v>0.48938284722224462</c:v>
                </c:pt>
                <c:pt idx="2848">
                  <c:v>0.489409467592615</c:v>
                </c:pt>
                <c:pt idx="2849">
                  <c:v>0.48943608796298538</c:v>
                </c:pt>
                <c:pt idx="2850">
                  <c:v>0.48946270833335576</c:v>
                </c:pt>
                <c:pt idx="2851">
                  <c:v>0.48948932870372613</c:v>
                </c:pt>
                <c:pt idx="2852">
                  <c:v>0.48951594907409651</c:v>
                </c:pt>
                <c:pt idx="2853">
                  <c:v>0.48954256944446689</c:v>
                </c:pt>
                <c:pt idx="2854">
                  <c:v>0.48956918981483727</c:v>
                </c:pt>
                <c:pt idx="2855">
                  <c:v>0.48959581018520765</c:v>
                </c:pt>
                <c:pt idx="2856">
                  <c:v>0.48962243055557803</c:v>
                </c:pt>
                <c:pt idx="2857">
                  <c:v>0.4896490509259484</c:v>
                </c:pt>
                <c:pt idx="2858">
                  <c:v>0.48967567129631878</c:v>
                </c:pt>
                <c:pt idx="2859">
                  <c:v>0.48970229166668916</c:v>
                </c:pt>
                <c:pt idx="2860">
                  <c:v>0.48972891203705954</c:v>
                </c:pt>
                <c:pt idx="2861">
                  <c:v>0.48975553240742992</c:v>
                </c:pt>
                <c:pt idx="2862">
                  <c:v>0.48978215277780029</c:v>
                </c:pt>
                <c:pt idx="2863">
                  <c:v>0.48980877314817067</c:v>
                </c:pt>
                <c:pt idx="2864">
                  <c:v>0.48983539351854105</c:v>
                </c:pt>
                <c:pt idx="2865">
                  <c:v>0.48986201388891143</c:v>
                </c:pt>
                <c:pt idx="2866">
                  <c:v>0.48988863425928181</c:v>
                </c:pt>
                <c:pt idx="2867">
                  <c:v>0.48991525462965219</c:v>
                </c:pt>
                <c:pt idx="2868">
                  <c:v>0.48994187500002256</c:v>
                </c:pt>
                <c:pt idx="2869">
                  <c:v>0.48996849537039294</c:v>
                </c:pt>
                <c:pt idx="2870">
                  <c:v>0.48999511574076332</c:v>
                </c:pt>
                <c:pt idx="2871">
                  <c:v>0.4900217361111337</c:v>
                </c:pt>
                <c:pt idx="2872">
                  <c:v>0.49004835648150408</c:v>
                </c:pt>
                <c:pt idx="2873">
                  <c:v>0.49007497685187446</c:v>
                </c:pt>
                <c:pt idx="2874">
                  <c:v>0.49010159722224483</c:v>
                </c:pt>
                <c:pt idx="2875">
                  <c:v>0.49012821759261521</c:v>
                </c:pt>
                <c:pt idx="2876">
                  <c:v>0.49015483796298559</c:v>
                </c:pt>
                <c:pt idx="2877">
                  <c:v>0.49018145833335597</c:v>
                </c:pt>
                <c:pt idx="2878">
                  <c:v>0.49020807870372635</c:v>
                </c:pt>
                <c:pt idx="2879">
                  <c:v>0.49023469907409672</c:v>
                </c:pt>
                <c:pt idx="2880">
                  <c:v>0.4902613194444671</c:v>
                </c:pt>
                <c:pt idx="2881">
                  <c:v>0.49028793981483748</c:v>
                </c:pt>
                <c:pt idx="2882">
                  <c:v>0.49031456018520786</c:v>
                </c:pt>
                <c:pt idx="2883">
                  <c:v>0.49034118055557824</c:v>
                </c:pt>
                <c:pt idx="2884">
                  <c:v>0.49036780092594862</c:v>
                </c:pt>
                <c:pt idx="2885">
                  <c:v>0.49039442129631899</c:v>
                </c:pt>
                <c:pt idx="2886">
                  <c:v>0.49042104166668937</c:v>
                </c:pt>
                <c:pt idx="2887">
                  <c:v>0.49044766203705975</c:v>
                </c:pt>
                <c:pt idx="2888">
                  <c:v>0.49047428240743013</c:v>
                </c:pt>
                <c:pt idx="2889">
                  <c:v>0.49050090277780051</c:v>
                </c:pt>
                <c:pt idx="2890">
                  <c:v>0.49052752314817089</c:v>
                </c:pt>
                <c:pt idx="2891">
                  <c:v>0.49055414351854126</c:v>
                </c:pt>
                <c:pt idx="2892">
                  <c:v>0.49058076388891164</c:v>
                </c:pt>
                <c:pt idx="2893">
                  <c:v>0.49060738425928202</c:v>
                </c:pt>
                <c:pt idx="2894">
                  <c:v>0.4906340046296524</c:v>
                </c:pt>
                <c:pt idx="2895">
                  <c:v>0.49066062500002278</c:v>
                </c:pt>
                <c:pt idx="2896">
                  <c:v>0.49068724537039315</c:v>
                </c:pt>
                <c:pt idx="2897">
                  <c:v>0.49071386574076353</c:v>
                </c:pt>
                <c:pt idx="2898">
                  <c:v>0.49074048611113391</c:v>
                </c:pt>
                <c:pt idx="2899">
                  <c:v>0.49076710648150429</c:v>
                </c:pt>
                <c:pt idx="2900">
                  <c:v>0.49079372685187467</c:v>
                </c:pt>
                <c:pt idx="2901">
                  <c:v>0.49082034722224505</c:v>
                </c:pt>
                <c:pt idx="2902">
                  <c:v>0.49084696759261542</c:v>
                </c:pt>
                <c:pt idx="2903">
                  <c:v>0.4908735879629858</c:v>
                </c:pt>
                <c:pt idx="2904">
                  <c:v>0.49090020833335618</c:v>
                </c:pt>
                <c:pt idx="2905">
                  <c:v>0.49092682870372656</c:v>
                </c:pt>
                <c:pt idx="2906">
                  <c:v>0.49095344907409694</c:v>
                </c:pt>
                <c:pt idx="2907">
                  <c:v>0.49098006944446732</c:v>
                </c:pt>
                <c:pt idx="2908">
                  <c:v>0.49100668981483769</c:v>
                </c:pt>
                <c:pt idx="2909">
                  <c:v>0.49103331018520807</c:v>
                </c:pt>
                <c:pt idx="2910">
                  <c:v>0.49105993055557845</c:v>
                </c:pt>
                <c:pt idx="2911">
                  <c:v>0.49108655092594883</c:v>
                </c:pt>
                <c:pt idx="2912">
                  <c:v>0.49111317129631921</c:v>
                </c:pt>
                <c:pt idx="2913">
                  <c:v>0.49113979166668958</c:v>
                </c:pt>
                <c:pt idx="2914">
                  <c:v>0.49116641203705996</c:v>
                </c:pt>
                <c:pt idx="2915">
                  <c:v>0.49119303240743034</c:v>
                </c:pt>
                <c:pt idx="2916">
                  <c:v>0.49121965277780072</c:v>
                </c:pt>
                <c:pt idx="2917">
                  <c:v>0.4912462731481711</c:v>
                </c:pt>
                <c:pt idx="2918">
                  <c:v>0.49127289351854148</c:v>
                </c:pt>
                <c:pt idx="2919">
                  <c:v>0.49129951388891185</c:v>
                </c:pt>
                <c:pt idx="2920">
                  <c:v>0.49132613425928223</c:v>
                </c:pt>
                <c:pt idx="2921">
                  <c:v>0.49135275462965261</c:v>
                </c:pt>
                <c:pt idx="2922">
                  <c:v>0.49137937500002299</c:v>
                </c:pt>
                <c:pt idx="2923">
                  <c:v>0.49140599537039337</c:v>
                </c:pt>
                <c:pt idx="2924">
                  <c:v>0.49143261574076375</c:v>
                </c:pt>
                <c:pt idx="2925">
                  <c:v>0.49145923611113412</c:v>
                </c:pt>
                <c:pt idx="2926">
                  <c:v>0.4914858564815045</c:v>
                </c:pt>
                <c:pt idx="2927">
                  <c:v>0.49151247685187488</c:v>
                </c:pt>
                <c:pt idx="2928">
                  <c:v>0.49153909722224526</c:v>
                </c:pt>
                <c:pt idx="2929">
                  <c:v>0.49156571759261564</c:v>
                </c:pt>
                <c:pt idx="2930">
                  <c:v>0.49159233796298601</c:v>
                </c:pt>
                <c:pt idx="2931">
                  <c:v>0.49161895833335639</c:v>
                </c:pt>
                <c:pt idx="2932">
                  <c:v>0.49164557870372677</c:v>
                </c:pt>
                <c:pt idx="2933">
                  <c:v>0.49167219907409715</c:v>
                </c:pt>
                <c:pt idx="2934">
                  <c:v>0.49169881944446753</c:v>
                </c:pt>
                <c:pt idx="2935">
                  <c:v>0.49172543981483791</c:v>
                </c:pt>
                <c:pt idx="2936">
                  <c:v>0.49175206018520828</c:v>
                </c:pt>
                <c:pt idx="2937">
                  <c:v>0.49177868055557866</c:v>
                </c:pt>
                <c:pt idx="2938">
                  <c:v>0.49180530092594904</c:v>
                </c:pt>
                <c:pt idx="2939">
                  <c:v>0.49183192129631942</c:v>
                </c:pt>
                <c:pt idx="2940">
                  <c:v>0.4918585416666898</c:v>
                </c:pt>
                <c:pt idx="2941">
                  <c:v>0.49188516203706018</c:v>
                </c:pt>
                <c:pt idx="2942">
                  <c:v>0.49191178240743055</c:v>
                </c:pt>
                <c:pt idx="2943">
                  <c:v>0.49193840277780093</c:v>
                </c:pt>
                <c:pt idx="2944">
                  <c:v>0.49196502314817131</c:v>
                </c:pt>
                <c:pt idx="2945">
                  <c:v>0.49199164351854169</c:v>
                </c:pt>
                <c:pt idx="2946">
                  <c:v>0.49201826388891207</c:v>
                </c:pt>
                <c:pt idx="2947">
                  <c:v>0.49204488425928244</c:v>
                </c:pt>
                <c:pt idx="2948">
                  <c:v>0.49207150462965282</c:v>
                </c:pt>
                <c:pt idx="2949">
                  <c:v>0.4920981250000232</c:v>
                </c:pt>
                <c:pt idx="2950">
                  <c:v>0.49212474537039358</c:v>
                </c:pt>
                <c:pt idx="2951">
                  <c:v>0.49215136574076396</c:v>
                </c:pt>
                <c:pt idx="2952">
                  <c:v>0.49217798611113434</c:v>
                </c:pt>
                <c:pt idx="2953">
                  <c:v>0.49220460648150471</c:v>
                </c:pt>
                <c:pt idx="2954">
                  <c:v>0.49223122685187509</c:v>
                </c:pt>
                <c:pt idx="2955">
                  <c:v>0.49225784722224547</c:v>
                </c:pt>
                <c:pt idx="2956">
                  <c:v>0.49228446759261585</c:v>
                </c:pt>
                <c:pt idx="2957">
                  <c:v>0.49231108796298623</c:v>
                </c:pt>
                <c:pt idx="2958">
                  <c:v>0.49233770833335661</c:v>
                </c:pt>
                <c:pt idx="2959">
                  <c:v>0.49236432870372698</c:v>
                </c:pt>
                <c:pt idx="2960">
                  <c:v>0.49239094907409736</c:v>
                </c:pt>
                <c:pt idx="2961">
                  <c:v>0.49241756944446774</c:v>
                </c:pt>
                <c:pt idx="2962">
                  <c:v>0.49244418981483812</c:v>
                </c:pt>
                <c:pt idx="2963">
                  <c:v>0.4924708101852085</c:v>
                </c:pt>
                <c:pt idx="2964">
                  <c:v>0.49249743055557887</c:v>
                </c:pt>
                <c:pt idx="2965">
                  <c:v>0.49252405092594925</c:v>
                </c:pt>
                <c:pt idx="2966">
                  <c:v>0.49255067129631963</c:v>
                </c:pt>
                <c:pt idx="2967">
                  <c:v>0.49257729166669001</c:v>
                </c:pt>
                <c:pt idx="2968">
                  <c:v>0.49260391203706039</c:v>
                </c:pt>
                <c:pt idx="2969">
                  <c:v>0.49263053240743077</c:v>
                </c:pt>
                <c:pt idx="2970">
                  <c:v>0.49265715277780114</c:v>
                </c:pt>
                <c:pt idx="2971">
                  <c:v>0.49268377314817152</c:v>
                </c:pt>
                <c:pt idx="2972">
                  <c:v>0.4927103935185419</c:v>
                </c:pt>
                <c:pt idx="2973">
                  <c:v>0.49273701388891228</c:v>
                </c:pt>
                <c:pt idx="2974">
                  <c:v>0.49276363425928266</c:v>
                </c:pt>
                <c:pt idx="2975">
                  <c:v>0.49279025462965304</c:v>
                </c:pt>
                <c:pt idx="2976">
                  <c:v>0.49281687500002341</c:v>
                </c:pt>
                <c:pt idx="2977">
                  <c:v>0.49284349537039379</c:v>
                </c:pt>
                <c:pt idx="2978">
                  <c:v>0.49287011574076417</c:v>
                </c:pt>
                <c:pt idx="2979">
                  <c:v>0.49289673611113455</c:v>
                </c:pt>
                <c:pt idx="2980">
                  <c:v>0.49292335648150493</c:v>
                </c:pt>
                <c:pt idx="2981">
                  <c:v>0.4929499768518753</c:v>
                </c:pt>
                <c:pt idx="2982">
                  <c:v>0.49297659722224568</c:v>
                </c:pt>
                <c:pt idx="2983">
                  <c:v>0.49300321759261606</c:v>
                </c:pt>
                <c:pt idx="2984">
                  <c:v>0.49302983796298644</c:v>
                </c:pt>
                <c:pt idx="2985">
                  <c:v>0.49305645833335682</c:v>
                </c:pt>
                <c:pt idx="2986">
                  <c:v>0.4930830787037272</c:v>
                </c:pt>
                <c:pt idx="2987">
                  <c:v>0.49310969907409757</c:v>
                </c:pt>
                <c:pt idx="2988">
                  <c:v>0.49313631944446795</c:v>
                </c:pt>
                <c:pt idx="2989">
                  <c:v>0.49316293981483833</c:v>
                </c:pt>
                <c:pt idx="2990">
                  <c:v>0.49318956018520871</c:v>
                </c:pt>
                <c:pt idx="2991">
                  <c:v>0.49321618055557909</c:v>
                </c:pt>
                <c:pt idx="2992">
                  <c:v>0.49324280092594947</c:v>
                </c:pt>
                <c:pt idx="2993">
                  <c:v>0.49326942129631984</c:v>
                </c:pt>
                <c:pt idx="2994">
                  <c:v>0.49329604166669022</c:v>
                </c:pt>
                <c:pt idx="2995">
                  <c:v>0.4933226620370606</c:v>
                </c:pt>
                <c:pt idx="2996">
                  <c:v>0.49334928240743098</c:v>
                </c:pt>
                <c:pt idx="2997">
                  <c:v>0.49337590277780136</c:v>
                </c:pt>
                <c:pt idx="2998">
                  <c:v>0.49340252314817173</c:v>
                </c:pt>
                <c:pt idx="2999">
                  <c:v>0.49342914351854211</c:v>
                </c:pt>
                <c:pt idx="3000">
                  <c:v>0.49345576388891249</c:v>
                </c:pt>
                <c:pt idx="3001">
                  <c:v>0.49348238425928287</c:v>
                </c:pt>
                <c:pt idx="3002">
                  <c:v>0.49350900462965325</c:v>
                </c:pt>
                <c:pt idx="3003">
                  <c:v>0.49353562500002363</c:v>
                </c:pt>
                <c:pt idx="3004">
                  <c:v>0.493562245370394</c:v>
                </c:pt>
                <c:pt idx="3005">
                  <c:v>0.49358886574076438</c:v>
                </c:pt>
                <c:pt idx="3006">
                  <c:v>0.49361548611113476</c:v>
                </c:pt>
                <c:pt idx="3007">
                  <c:v>0.49364210648150514</c:v>
                </c:pt>
                <c:pt idx="3008">
                  <c:v>0.49366872685187552</c:v>
                </c:pt>
                <c:pt idx="3009">
                  <c:v>0.49369534722224589</c:v>
                </c:pt>
                <c:pt idx="3010">
                  <c:v>0.49372196759261627</c:v>
                </c:pt>
                <c:pt idx="3011">
                  <c:v>0.49374858796298665</c:v>
                </c:pt>
                <c:pt idx="3012">
                  <c:v>0.49377520833335703</c:v>
                </c:pt>
                <c:pt idx="3013">
                  <c:v>0.49380182870372741</c:v>
                </c:pt>
                <c:pt idx="3014">
                  <c:v>0.49382844907409779</c:v>
                </c:pt>
                <c:pt idx="3015">
                  <c:v>0.49385506944446816</c:v>
                </c:pt>
                <c:pt idx="3016">
                  <c:v>0.49388168981483854</c:v>
                </c:pt>
                <c:pt idx="3017">
                  <c:v>0.49390831018520892</c:v>
                </c:pt>
                <c:pt idx="3018">
                  <c:v>0.4939349305555793</c:v>
                </c:pt>
                <c:pt idx="3019">
                  <c:v>0.49396155092594968</c:v>
                </c:pt>
                <c:pt idx="3020">
                  <c:v>0.49398817129632006</c:v>
                </c:pt>
                <c:pt idx="3021">
                  <c:v>0.49401479166669043</c:v>
                </c:pt>
                <c:pt idx="3022">
                  <c:v>0.49404141203706081</c:v>
                </c:pt>
                <c:pt idx="3023">
                  <c:v>0.49406803240743119</c:v>
                </c:pt>
                <c:pt idx="3024">
                  <c:v>0.49409465277780157</c:v>
                </c:pt>
                <c:pt idx="3025">
                  <c:v>0.49412127314817195</c:v>
                </c:pt>
                <c:pt idx="3026">
                  <c:v>0.49414789351854232</c:v>
                </c:pt>
                <c:pt idx="3027">
                  <c:v>0.4941745138889127</c:v>
                </c:pt>
                <c:pt idx="3028">
                  <c:v>0.49420113425928308</c:v>
                </c:pt>
                <c:pt idx="3029">
                  <c:v>0.49422775462965346</c:v>
                </c:pt>
                <c:pt idx="3030">
                  <c:v>0.49425437500002384</c:v>
                </c:pt>
                <c:pt idx="3031">
                  <c:v>0.49428099537039422</c:v>
                </c:pt>
                <c:pt idx="3032">
                  <c:v>0.49430761574076459</c:v>
                </c:pt>
                <c:pt idx="3033">
                  <c:v>0.49433423611113497</c:v>
                </c:pt>
                <c:pt idx="3034">
                  <c:v>0.49436085648150535</c:v>
                </c:pt>
                <c:pt idx="3035">
                  <c:v>0.49438747685187573</c:v>
                </c:pt>
                <c:pt idx="3036">
                  <c:v>0.49441409722224611</c:v>
                </c:pt>
                <c:pt idx="3037">
                  <c:v>0.49444071759261649</c:v>
                </c:pt>
                <c:pt idx="3038">
                  <c:v>0.49446733796298686</c:v>
                </c:pt>
                <c:pt idx="3039">
                  <c:v>0.49449395833335724</c:v>
                </c:pt>
                <c:pt idx="3040">
                  <c:v>0.49452057870372762</c:v>
                </c:pt>
                <c:pt idx="3041">
                  <c:v>0.494547199074098</c:v>
                </c:pt>
                <c:pt idx="3042">
                  <c:v>0.49457381944446838</c:v>
                </c:pt>
                <c:pt idx="3043">
                  <c:v>0.49460043981483875</c:v>
                </c:pt>
                <c:pt idx="3044">
                  <c:v>0.49462706018520913</c:v>
                </c:pt>
                <c:pt idx="3045">
                  <c:v>0.49465368055557951</c:v>
                </c:pt>
                <c:pt idx="3046">
                  <c:v>0.49468030092594989</c:v>
                </c:pt>
                <c:pt idx="3047">
                  <c:v>0.49470692129632027</c:v>
                </c:pt>
                <c:pt idx="3048">
                  <c:v>0.49473354166669065</c:v>
                </c:pt>
                <c:pt idx="3049">
                  <c:v>0.49476016203706102</c:v>
                </c:pt>
                <c:pt idx="3050">
                  <c:v>0.4947867824074314</c:v>
                </c:pt>
                <c:pt idx="3051">
                  <c:v>0.49481340277780178</c:v>
                </c:pt>
                <c:pt idx="3052">
                  <c:v>0.49484002314817216</c:v>
                </c:pt>
                <c:pt idx="3053">
                  <c:v>0.49486664351854254</c:v>
                </c:pt>
                <c:pt idx="3054">
                  <c:v>0.49489326388891292</c:v>
                </c:pt>
                <c:pt idx="3055">
                  <c:v>0.49491988425928329</c:v>
                </c:pt>
                <c:pt idx="3056">
                  <c:v>0.49494650462965367</c:v>
                </c:pt>
                <c:pt idx="3057">
                  <c:v>0.49497312500002405</c:v>
                </c:pt>
                <c:pt idx="3058">
                  <c:v>0.49499974537039443</c:v>
                </c:pt>
                <c:pt idx="3059">
                  <c:v>0.49502636574076481</c:v>
                </c:pt>
                <c:pt idx="3060">
                  <c:v>0.49505298611113518</c:v>
                </c:pt>
                <c:pt idx="3061">
                  <c:v>0.49507960648150556</c:v>
                </c:pt>
                <c:pt idx="3062">
                  <c:v>0.49510622685187594</c:v>
                </c:pt>
                <c:pt idx="3063">
                  <c:v>0.49513284722224632</c:v>
                </c:pt>
                <c:pt idx="3064">
                  <c:v>0.4951594675926167</c:v>
                </c:pt>
                <c:pt idx="3065">
                  <c:v>0.49518608796298708</c:v>
                </c:pt>
                <c:pt idx="3066">
                  <c:v>0.49521270833335745</c:v>
                </c:pt>
                <c:pt idx="3067">
                  <c:v>0.49523932870372783</c:v>
                </c:pt>
                <c:pt idx="3068">
                  <c:v>0.49526594907409821</c:v>
                </c:pt>
                <c:pt idx="3069">
                  <c:v>0.49529256944446859</c:v>
                </c:pt>
                <c:pt idx="3070">
                  <c:v>0.49531918981483897</c:v>
                </c:pt>
                <c:pt idx="3071">
                  <c:v>0.49534581018520935</c:v>
                </c:pt>
                <c:pt idx="3072">
                  <c:v>0.49537243055557972</c:v>
                </c:pt>
                <c:pt idx="3073">
                  <c:v>0.4953990509259501</c:v>
                </c:pt>
                <c:pt idx="3074">
                  <c:v>0.49542567129632048</c:v>
                </c:pt>
                <c:pt idx="3075">
                  <c:v>0.49545229166669086</c:v>
                </c:pt>
                <c:pt idx="3076">
                  <c:v>0.49547891203706124</c:v>
                </c:pt>
                <c:pt idx="3077">
                  <c:v>0.49550553240743161</c:v>
                </c:pt>
                <c:pt idx="3078">
                  <c:v>0.49553215277780199</c:v>
                </c:pt>
                <c:pt idx="3079">
                  <c:v>0.49555877314817237</c:v>
                </c:pt>
                <c:pt idx="3080">
                  <c:v>0.49558539351854275</c:v>
                </c:pt>
                <c:pt idx="3081">
                  <c:v>0.49561201388891313</c:v>
                </c:pt>
                <c:pt idx="3082">
                  <c:v>0.49563863425928351</c:v>
                </c:pt>
                <c:pt idx="3083">
                  <c:v>0.49566525462965388</c:v>
                </c:pt>
                <c:pt idx="3084">
                  <c:v>0.49569187500002426</c:v>
                </c:pt>
                <c:pt idx="3085">
                  <c:v>0.49571849537039464</c:v>
                </c:pt>
                <c:pt idx="3086">
                  <c:v>0.49574511574076502</c:v>
                </c:pt>
                <c:pt idx="3087">
                  <c:v>0.4957717361111354</c:v>
                </c:pt>
                <c:pt idx="3088">
                  <c:v>0.49579835648150578</c:v>
                </c:pt>
                <c:pt idx="3089">
                  <c:v>0.49582497685187615</c:v>
                </c:pt>
                <c:pt idx="3090">
                  <c:v>0.49585159722224653</c:v>
                </c:pt>
                <c:pt idx="3091">
                  <c:v>0.49587821759261691</c:v>
                </c:pt>
                <c:pt idx="3092">
                  <c:v>0.49590483796298729</c:v>
                </c:pt>
                <c:pt idx="3093">
                  <c:v>0.49593145833335767</c:v>
                </c:pt>
                <c:pt idx="3094">
                  <c:v>0.49595807870372804</c:v>
                </c:pt>
                <c:pt idx="3095">
                  <c:v>0.49598469907409842</c:v>
                </c:pt>
                <c:pt idx="3096">
                  <c:v>0.4960113194444688</c:v>
                </c:pt>
                <c:pt idx="3097">
                  <c:v>0.49603793981483918</c:v>
                </c:pt>
                <c:pt idx="3098">
                  <c:v>0.49606456018520956</c:v>
                </c:pt>
                <c:pt idx="3099">
                  <c:v>0.49609118055557994</c:v>
                </c:pt>
                <c:pt idx="3100">
                  <c:v>0.49611780092595031</c:v>
                </c:pt>
                <c:pt idx="3101">
                  <c:v>0.49614442129632069</c:v>
                </c:pt>
                <c:pt idx="3102">
                  <c:v>0.49617104166669107</c:v>
                </c:pt>
                <c:pt idx="3103">
                  <c:v>0.49619766203706145</c:v>
                </c:pt>
                <c:pt idx="3104">
                  <c:v>0.49622428240743183</c:v>
                </c:pt>
                <c:pt idx="3105">
                  <c:v>0.49625090277780221</c:v>
                </c:pt>
                <c:pt idx="3106">
                  <c:v>0.49627752314817258</c:v>
                </c:pt>
                <c:pt idx="3107">
                  <c:v>0.49630414351854296</c:v>
                </c:pt>
                <c:pt idx="3108">
                  <c:v>0.49633076388891334</c:v>
                </c:pt>
                <c:pt idx="3109">
                  <c:v>0.49635738425928372</c:v>
                </c:pt>
                <c:pt idx="3110">
                  <c:v>0.4963840046296541</c:v>
                </c:pt>
                <c:pt idx="3111">
                  <c:v>0.49641062500002447</c:v>
                </c:pt>
                <c:pt idx="3112">
                  <c:v>0.49643724537039485</c:v>
                </c:pt>
                <c:pt idx="3113">
                  <c:v>0.49646386574076523</c:v>
                </c:pt>
                <c:pt idx="3114">
                  <c:v>0.49649048611113561</c:v>
                </c:pt>
                <c:pt idx="3115">
                  <c:v>0.49651710648150599</c:v>
                </c:pt>
                <c:pt idx="3116">
                  <c:v>0.49654372685187637</c:v>
                </c:pt>
                <c:pt idx="3117">
                  <c:v>0.49657034722224674</c:v>
                </c:pt>
                <c:pt idx="3118">
                  <c:v>0.49659696759261712</c:v>
                </c:pt>
                <c:pt idx="3119">
                  <c:v>0.4966235879629875</c:v>
                </c:pt>
                <c:pt idx="3120">
                  <c:v>0.49665020833335788</c:v>
                </c:pt>
                <c:pt idx="3121">
                  <c:v>0.49667682870372826</c:v>
                </c:pt>
                <c:pt idx="3122">
                  <c:v>0.49670344907409864</c:v>
                </c:pt>
                <c:pt idx="3123">
                  <c:v>0.49673006944446901</c:v>
                </c:pt>
                <c:pt idx="3124">
                  <c:v>0.49675668981483939</c:v>
                </c:pt>
                <c:pt idx="3125">
                  <c:v>0.49678331018520977</c:v>
                </c:pt>
                <c:pt idx="3126">
                  <c:v>0.49680993055558015</c:v>
                </c:pt>
                <c:pt idx="3127">
                  <c:v>0.49683655092595053</c:v>
                </c:pt>
                <c:pt idx="3128">
                  <c:v>0.4968631712963209</c:v>
                </c:pt>
                <c:pt idx="3129">
                  <c:v>0.49688979166669128</c:v>
                </c:pt>
                <c:pt idx="3130">
                  <c:v>0.49691641203706166</c:v>
                </c:pt>
                <c:pt idx="3131">
                  <c:v>0.49694303240743204</c:v>
                </c:pt>
                <c:pt idx="3132">
                  <c:v>0.49696965277780242</c:v>
                </c:pt>
                <c:pt idx="3133">
                  <c:v>0.4969962731481728</c:v>
                </c:pt>
                <c:pt idx="3134">
                  <c:v>0.49702289351854317</c:v>
                </c:pt>
                <c:pt idx="3135">
                  <c:v>0.49704951388891355</c:v>
                </c:pt>
                <c:pt idx="3136">
                  <c:v>0.49707613425928393</c:v>
                </c:pt>
                <c:pt idx="3137">
                  <c:v>0.49710275462965431</c:v>
                </c:pt>
                <c:pt idx="3138">
                  <c:v>0.49712937500002469</c:v>
                </c:pt>
                <c:pt idx="3139">
                  <c:v>0.49715599537039507</c:v>
                </c:pt>
                <c:pt idx="3140">
                  <c:v>0.49718261574076544</c:v>
                </c:pt>
                <c:pt idx="3141">
                  <c:v>0.49720923611113582</c:v>
                </c:pt>
                <c:pt idx="3142">
                  <c:v>0.4972358564815062</c:v>
                </c:pt>
                <c:pt idx="3143">
                  <c:v>0.49726247685187658</c:v>
                </c:pt>
                <c:pt idx="3144">
                  <c:v>0.49728909722224696</c:v>
                </c:pt>
                <c:pt idx="3145">
                  <c:v>0.49731571759261733</c:v>
                </c:pt>
                <c:pt idx="3146">
                  <c:v>0.49734233796298771</c:v>
                </c:pt>
                <c:pt idx="3147">
                  <c:v>0.49736895833335809</c:v>
                </c:pt>
                <c:pt idx="3148">
                  <c:v>0.49739557870372847</c:v>
                </c:pt>
                <c:pt idx="3149">
                  <c:v>0.49742219907409885</c:v>
                </c:pt>
                <c:pt idx="3150">
                  <c:v>0.49744881944446923</c:v>
                </c:pt>
                <c:pt idx="3151">
                  <c:v>0.4974754398148396</c:v>
                </c:pt>
                <c:pt idx="3152">
                  <c:v>0.49750206018520998</c:v>
                </c:pt>
                <c:pt idx="3153">
                  <c:v>0.49752868055558036</c:v>
                </c:pt>
                <c:pt idx="3154">
                  <c:v>0.49755530092595074</c:v>
                </c:pt>
                <c:pt idx="3155">
                  <c:v>0.49758192129632112</c:v>
                </c:pt>
                <c:pt idx="3156">
                  <c:v>0.4976085416666915</c:v>
                </c:pt>
                <c:pt idx="3157">
                  <c:v>0.49763516203706187</c:v>
                </c:pt>
                <c:pt idx="3158">
                  <c:v>0.49766178240743225</c:v>
                </c:pt>
                <c:pt idx="3159">
                  <c:v>0.49768840277780263</c:v>
                </c:pt>
                <c:pt idx="3160">
                  <c:v>0.49771502314817301</c:v>
                </c:pt>
                <c:pt idx="3161">
                  <c:v>0.49774164351854339</c:v>
                </c:pt>
                <c:pt idx="3162">
                  <c:v>0.49776826388891376</c:v>
                </c:pt>
                <c:pt idx="3163">
                  <c:v>0.49779488425928414</c:v>
                </c:pt>
                <c:pt idx="3164">
                  <c:v>0.49782150462965452</c:v>
                </c:pt>
                <c:pt idx="3165">
                  <c:v>0.4978481250000249</c:v>
                </c:pt>
                <c:pt idx="3166">
                  <c:v>0.49787474537039528</c:v>
                </c:pt>
                <c:pt idx="3167">
                  <c:v>0.49790136574076566</c:v>
                </c:pt>
                <c:pt idx="3168">
                  <c:v>0.49792798611113603</c:v>
                </c:pt>
                <c:pt idx="3169">
                  <c:v>0.49795460648150641</c:v>
                </c:pt>
                <c:pt idx="3170">
                  <c:v>0.49798122685187679</c:v>
                </c:pt>
                <c:pt idx="3171">
                  <c:v>0.49800784722224717</c:v>
                </c:pt>
                <c:pt idx="3172">
                  <c:v>0.49803446759261755</c:v>
                </c:pt>
                <c:pt idx="3173">
                  <c:v>0.49806108796298793</c:v>
                </c:pt>
                <c:pt idx="3174">
                  <c:v>0.4980877083333583</c:v>
                </c:pt>
                <c:pt idx="3175">
                  <c:v>0.49811432870372868</c:v>
                </c:pt>
                <c:pt idx="3176">
                  <c:v>0.49814094907409906</c:v>
                </c:pt>
                <c:pt idx="3177">
                  <c:v>0.49816756944446944</c:v>
                </c:pt>
                <c:pt idx="3178">
                  <c:v>0.49819418981483982</c:v>
                </c:pt>
                <c:pt idx="3179">
                  <c:v>0.49822081018521019</c:v>
                </c:pt>
                <c:pt idx="3180">
                  <c:v>0.49824743055558057</c:v>
                </c:pt>
                <c:pt idx="3181">
                  <c:v>0.49827405092595095</c:v>
                </c:pt>
                <c:pt idx="3182">
                  <c:v>0.49830067129632133</c:v>
                </c:pt>
                <c:pt idx="3183">
                  <c:v>0.49832729166669171</c:v>
                </c:pt>
                <c:pt idx="3184">
                  <c:v>0.49835391203706209</c:v>
                </c:pt>
                <c:pt idx="3185">
                  <c:v>0.49838053240743246</c:v>
                </c:pt>
                <c:pt idx="3186">
                  <c:v>0.49840715277780284</c:v>
                </c:pt>
                <c:pt idx="3187">
                  <c:v>0.49843377314817322</c:v>
                </c:pt>
                <c:pt idx="3188">
                  <c:v>0.4984603935185436</c:v>
                </c:pt>
                <c:pt idx="3189">
                  <c:v>0.49848701388891398</c:v>
                </c:pt>
                <c:pt idx="3190">
                  <c:v>0.49851363425928436</c:v>
                </c:pt>
                <c:pt idx="3191">
                  <c:v>0.49854025462965473</c:v>
                </c:pt>
                <c:pt idx="3192">
                  <c:v>0.49856687500002511</c:v>
                </c:pt>
                <c:pt idx="3193">
                  <c:v>0.49859349537039549</c:v>
                </c:pt>
                <c:pt idx="3194">
                  <c:v>0.49862011574076587</c:v>
                </c:pt>
                <c:pt idx="3195">
                  <c:v>0.49864673611113625</c:v>
                </c:pt>
                <c:pt idx="3196">
                  <c:v>0.49867335648150662</c:v>
                </c:pt>
                <c:pt idx="3197">
                  <c:v>0.498699976851877</c:v>
                </c:pt>
                <c:pt idx="3198">
                  <c:v>0.49872659722224738</c:v>
                </c:pt>
                <c:pt idx="3199">
                  <c:v>0.49875321759261776</c:v>
                </c:pt>
                <c:pt idx="3200">
                  <c:v>0.49877983796298814</c:v>
                </c:pt>
                <c:pt idx="3201">
                  <c:v>0.49880645833335852</c:v>
                </c:pt>
                <c:pt idx="3202">
                  <c:v>0.49883307870372889</c:v>
                </c:pt>
                <c:pt idx="3203">
                  <c:v>0.49885969907409927</c:v>
                </c:pt>
                <c:pt idx="3204">
                  <c:v>0.49888631944446965</c:v>
                </c:pt>
                <c:pt idx="3205">
                  <c:v>0.49891293981484003</c:v>
                </c:pt>
                <c:pt idx="3206">
                  <c:v>0.49893956018521041</c:v>
                </c:pt>
                <c:pt idx="3207">
                  <c:v>0.49896618055558078</c:v>
                </c:pt>
                <c:pt idx="3208">
                  <c:v>0.49899280092595116</c:v>
                </c:pt>
                <c:pt idx="3209">
                  <c:v>0.49901942129632154</c:v>
                </c:pt>
                <c:pt idx="3210">
                  <c:v>0.49904604166669192</c:v>
                </c:pt>
                <c:pt idx="3211">
                  <c:v>0.4990726620370623</c:v>
                </c:pt>
                <c:pt idx="3212">
                  <c:v>0.49909928240743268</c:v>
                </c:pt>
                <c:pt idx="3213">
                  <c:v>0.49912590277780305</c:v>
                </c:pt>
                <c:pt idx="3214">
                  <c:v>0.49915252314817343</c:v>
                </c:pt>
                <c:pt idx="3215">
                  <c:v>0.49917914351854381</c:v>
                </c:pt>
                <c:pt idx="3216">
                  <c:v>0.49920576388891419</c:v>
                </c:pt>
                <c:pt idx="3217">
                  <c:v>0.49923238425928457</c:v>
                </c:pt>
                <c:pt idx="3218">
                  <c:v>0.49925900462965495</c:v>
                </c:pt>
                <c:pt idx="3219">
                  <c:v>0.49928562500002532</c:v>
                </c:pt>
                <c:pt idx="3220">
                  <c:v>0.4993122453703957</c:v>
                </c:pt>
                <c:pt idx="3221">
                  <c:v>0.49933886574076608</c:v>
                </c:pt>
                <c:pt idx="3222">
                  <c:v>0.49936548611113646</c:v>
                </c:pt>
                <c:pt idx="3223">
                  <c:v>0.49939210648150684</c:v>
                </c:pt>
                <c:pt idx="3224">
                  <c:v>0.49941872685187721</c:v>
                </c:pt>
                <c:pt idx="3225">
                  <c:v>0.49944534722224759</c:v>
                </c:pt>
                <c:pt idx="3226">
                  <c:v>0.49947196759261797</c:v>
                </c:pt>
                <c:pt idx="3227">
                  <c:v>0.49949858796298835</c:v>
                </c:pt>
                <c:pt idx="3228">
                  <c:v>0.49952520833335873</c:v>
                </c:pt>
                <c:pt idx="3229">
                  <c:v>0.49955182870372911</c:v>
                </c:pt>
                <c:pt idx="3230">
                  <c:v>0.49957844907409948</c:v>
                </c:pt>
                <c:pt idx="3231">
                  <c:v>0.49960506944446986</c:v>
                </c:pt>
                <c:pt idx="3232">
                  <c:v>0.49963168981484024</c:v>
                </c:pt>
                <c:pt idx="3233">
                  <c:v>0.49965831018521062</c:v>
                </c:pt>
                <c:pt idx="3234">
                  <c:v>0.499684930555581</c:v>
                </c:pt>
                <c:pt idx="3235">
                  <c:v>0.49971155092595138</c:v>
                </c:pt>
                <c:pt idx="3236">
                  <c:v>0.49973817129632175</c:v>
                </c:pt>
                <c:pt idx="3237">
                  <c:v>0.49976479166669213</c:v>
                </c:pt>
                <c:pt idx="3238">
                  <c:v>0.49979141203706251</c:v>
                </c:pt>
                <c:pt idx="3239">
                  <c:v>0.49981803240743289</c:v>
                </c:pt>
                <c:pt idx="3240">
                  <c:v>0.49984465277780327</c:v>
                </c:pt>
                <c:pt idx="3241">
                  <c:v>0.49987127314817364</c:v>
                </c:pt>
                <c:pt idx="3242">
                  <c:v>0.49989789351854402</c:v>
                </c:pt>
                <c:pt idx="3243">
                  <c:v>0.4999245138889144</c:v>
                </c:pt>
                <c:pt idx="3244">
                  <c:v>0.49995113425928478</c:v>
                </c:pt>
                <c:pt idx="3245">
                  <c:v>0.49997775462965516</c:v>
                </c:pt>
                <c:pt idx="3246">
                  <c:v>0.50000437500002548</c:v>
                </c:pt>
                <c:pt idx="3247">
                  <c:v>0.50003099537039586</c:v>
                </c:pt>
                <c:pt idx="3248">
                  <c:v>0.50005761574076624</c:v>
                </c:pt>
                <c:pt idx="3249">
                  <c:v>0.50008423611113662</c:v>
                </c:pt>
                <c:pt idx="3250">
                  <c:v>0.50011085648150699</c:v>
                </c:pt>
                <c:pt idx="3251">
                  <c:v>0.50013747685187737</c:v>
                </c:pt>
                <c:pt idx="3252">
                  <c:v>0.50016409722224775</c:v>
                </c:pt>
                <c:pt idx="3253">
                  <c:v>0.50019071759261813</c:v>
                </c:pt>
                <c:pt idx="3254">
                  <c:v>0.50021733796298851</c:v>
                </c:pt>
                <c:pt idx="3255">
                  <c:v>0.50024395833335888</c:v>
                </c:pt>
                <c:pt idx="3256">
                  <c:v>0.50027057870372926</c:v>
                </c:pt>
                <c:pt idx="3257">
                  <c:v>0.50029719907409964</c:v>
                </c:pt>
                <c:pt idx="3258">
                  <c:v>0.50032381944447002</c:v>
                </c:pt>
                <c:pt idx="3259">
                  <c:v>0.5003504398148404</c:v>
                </c:pt>
                <c:pt idx="3260">
                  <c:v>0.50037706018521078</c:v>
                </c:pt>
                <c:pt idx="3261">
                  <c:v>0.50040368055558115</c:v>
                </c:pt>
                <c:pt idx="3262">
                  <c:v>0.50043030092595153</c:v>
                </c:pt>
                <c:pt idx="3263">
                  <c:v>0.50045692129632191</c:v>
                </c:pt>
                <c:pt idx="3264">
                  <c:v>0.50048354166669229</c:v>
                </c:pt>
                <c:pt idx="3265">
                  <c:v>0.50051016203706267</c:v>
                </c:pt>
                <c:pt idx="3266">
                  <c:v>0.50053678240743305</c:v>
                </c:pt>
                <c:pt idx="3267">
                  <c:v>0.50056340277780342</c:v>
                </c:pt>
                <c:pt idx="3268">
                  <c:v>0.5005900231481738</c:v>
                </c:pt>
                <c:pt idx="3269">
                  <c:v>0.50061664351854418</c:v>
                </c:pt>
                <c:pt idx="3270">
                  <c:v>0.50064326388891456</c:v>
                </c:pt>
                <c:pt idx="3271">
                  <c:v>0.50066988425928494</c:v>
                </c:pt>
                <c:pt idx="3272">
                  <c:v>0.50069650462965531</c:v>
                </c:pt>
                <c:pt idx="3273">
                  <c:v>0.50072312500002569</c:v>
                </c:pt>
                <c:pt idx="3274">
                  <c:v>0.50074974537039607</c:v>
                </c:pt>
                <c:pt idx="3275">
                  <c:v>0.50077636574076645</c:v>
                </c:pt>
                <c:pt idx="3276">
                  <c:v>0.50080298611113683</c:v>
                </c:pt>
                <c:pt idx="3277">
                  <c:v>0.50082960648150721</c:v>
                </c:pt>
                <c:pt idx="3278">
                  <c:v>0.50085622685187758</c:v>
                </c:pt>
                <c:pt idx="3279">
                  <c:v>0.50088284722224796</c:v>
                </c:pt>
                <c:pt idx="3280">
                  <c:v>0.50090946759261834</c:v>
                </c:pt>
                <c:pt idx="3281">
                  <c:v>0.50093608796298872</c:v>
                </c:pt>
                <c:pt idx="3282">
                  <c:v>0.5009627083333591</c:v>
                </c:pt>
                <c:pt idx="3283">
                  <c:v>0.50098932870372948</c:v>
                </c:pt>
                <c:pt idx="3284">
                  <c:v>0.50101594907409985</c:v>
                </c:pt>
                <c:pt idx="3285">
                  <c:v>0.50104256944447023</c:v>
                </c:pt>
                <c:pt idx="3286">
                  <c:v>0.50106918981484061</c:v>
                </c:pt>
                <c:pt idx="3287">
                  <c:v>0.50109581018521099</c:v>
                </c:pt>
                <c:pt idx="3288">
                  <c:v>0.50112243055558137</c:v>
                </c:pt>
                <c:pt idx="3289">
                  <c:v>0.50114905092595174</c:v>
                </c:pt>
                <c:pt idx="3290">
                  <c:v>0.50117567129632212</c:v>
                </c:pt>
                <c:pt idx="3291">
                  <c:v>0.5012022916666925</c:v>
                </c:pt>
                <c:pt idx="3292">
                  <c:v>0.50122891203706288</c:v>
                </c:pt>
                <c:pt idx="3293">
                  <c:v>0.50125553240743326</c:v>
                </c:pt>
                <c:pt idx="3294">
                  <c:v>0.50128215277780364</c:v>
                </c:pt>
                <c:pt idx="3295">
                  <c:v>0.50130877314817401</c:v>
                </c:pt>
                <c:pt idx="3296">
                  <c:v>0.50133539351854439</c:v>
                </c:pt>
                <c:pt idx="3297">
                  <c:v>0.50136201388891477</c:v>
                </c:pt>
                <c:pt idx="3298">
                  <c:v>0.50138863425928515</c:v>
                </c:pt>
                <c:pt idx="3299">
                  <c:v>0.50141525462965553</c:v>
                </c:pt>
                <c:pt idx="3300">
                  <c:v>0.50144187500002591</c:v>
                </c:pt>
                <c:pt idx="3301">
                  <c:v>0.50146849537039628</c:v>
                </c:pt>
                <c:pt idx="3302">
                  <c:v>0.50149511574076666</c:v>
                </c:pt>
                <c:pt idx="3303">
                  <c:v>0.50152173611113704</c:v>
                </c:pt>
                <c:pt idx="3304">
                  <c:v>0.50154835648150742</c:v>
                </c:pt>
                <c:pt idx="3305">
                  <c:v>0.5015749768518778</c:v>
                </c:pt>
                <c:pt idx="3306">
                  <c:v>0.50160159722224817</c:v>
                </c:pt>
                <c:pt idx="3307">
                  <c:v>0.50162821759261855</c:v>
                </c:pt>
                <c:pt idx="3308">
                  <c:v>0.50165483796298893</c:v>
                </c:pt>
                <c:pt idx="3309">
                  <c:v>0.50168145833335931</c:v>
                </c:pt>
                <c:pt idx="3310">
                  <c:v>0.50170807870372969</c:v>
                </c:pt>
                <c:pt idx="3311">
                  <c:v>0.50173469907410007</c:v>
                </c:pt>
                <c:pt idx="3312">
                  <c:v>0.50176131944447044</c:v>
                </c:pt>
                <c:pt idx="3313">
                  <c:v>0.50178793981484082</c:v>
                </c:pt>
                <c:pt idx="3314">
                  <c:v>0.5018145601852112</c:v>
                </c:pt>
                <c:pt idx="3315">
                  <c:v>0.50184118055558158</c:v>
                </c:pt>
                <c:pt idx="3316">
                  <c:v>0.50186780092595196</c:v>
                </c:pt>
                <c:pt idx="3317">
                  <c:v>0.50189442129632234</c:v>
                </c:pt>
                <c:pt idx="3318">
                  <c:v>0.50192104166669271</c:v>
                </c:pt>
                <c:pt idx="3319">
                  <c:v>0.50194766203706309</c:v>
                </c:pt>
                <c:pt idx="3320">
                  <c:v>0.50197428240743347</c:v>
                </c:pt>
                <c:pt idx="3321">
                  <c:v>0.50200090277780385</c:v>
                </c:pt>
                <c:pt idx="3322">
                  <c:v>0.50202752314817423</c:v>
                </c:pt>
                <c:pt idx="3323">
                  <c:v>0.5020541435185446</c:v>
                </c:pt>
                <c:pt idx="3324">
                  <c:v>0.50208076388891498</c:v>
                </c:pt>
                <c:pt idx="3325">
                  <c:v>0.50210738425928536</c:v>
                </c:pt>
                <c:pt idx="3326">
                  <c:v>0.50213400462965574</c:v>
                </c:pt>
                <c:pt idx="3327">
                  <c:v>0.50216062500002612</c:v>
                </c:pt>
                <c:pt idx="3328">
                  <c:v>0.5021872453703965</c:v>
                </c:pt>
                <c:pt idx="3329">
                  <c:v>0.50221386574076687</c:v>
                </c:pt>
                <c:pt idx="3330">
                  <c:v>0.50224048611113725</c:v>
                </c:pt>
                <c:pt idx="3331">
                  <c:v>0.50226710648150763</c:v>
                </c:pt>
                <c:pt idx="3332">
                  <c:v>0.50229372685187801</c:v>
                </c:pt>
                <c:pt idx="3333">
                  <c:v>0.50232034722224839</c:v>
                </c:pt>
                <c:pt idx="3334">
                  <c:v>0.50234696759261876</c:v>
                </c:pt>
                <c:pt idx="3335">
                  <c:v>0.50237358796298914</c:v>
                </c:pt>
                <c:pt idx="3336">
                  <c:v>0.50240020833335952</c:v>
                </c:pt>
                <c:pt idx="3337">
                  <c:v>0.5024268287037299</c:v>
                </c:pt>
                <c:pt idx="3338">
                  <c:v>0.50245344907410028</c:v>
                </c:pt>
                <c:pt idx="3339">
                  <c:v>0.50248006944447066</c:v>
                </c:pt>
                <c:pt idx="3340">
                  <c:v>0.50250668981484103</c:v>
                </c:pt>
                <c:pt idx="3341">
                  <c:v>0.50253331018521141</c:v>
                </c:pt>
                <c:pt idx="3342">
                  <c:v>0.50255993055558179</c:v>
                </c:pt>
                <c:pt idx="3343">
                  <c:v>0.50258655092595217</c:v>
                </c:pt>
                <c:pt idx="3344">
                  <c:v>0.50261317129632255</c:v>
                </c:pt>
                <c:pt idx="3345">
                  <c:v>0.50263979166669293</c:v>
                </c:pt>
                <c:pt idx="3346">
                  <c:v>0.5026664120370633</c:v>
                </c:pt>
                <c:pt idx="3347">
                  <c:v>0.50269303240743368</c:v>
                </c:pt>
                <c:pt idx="3348">
                  <c:v>0.50271965277780406</c:v>
                </c:pt>
                <c:pt idx="3349">
                  <c:v>0.50274627314817444</c:v>
                </c:pt>
                <c:pt idx="3350">
                  <c:v>0.50277289351854482</c:v>
                </c:pt>
                <c:pt idx="3351">
                  <c:v>0.50279951388891519</c:v>
                </c:pt>
                <c:pt idx="3352">
                  <c:v>0.50282613425928557</c:v>
                </c:pt>
                <c:pt idx="3353">
                  <c:v>0.50285275462965595</c:v>
                </c:pt>
                <c:pt idx="3354">
                  <c:v>0.50287937500002633</c:v>
                </c:pt>
                <c:pt idx="3355">
                  <c:v>0.50290599537039671</c:v>
                </c:pt>
                <c:pt idx="3356">
                  <c:v>0.50293261574076709</c:v>
                </c:pt>
                <c:pt idx="3357">
                  <c:v>0.50295923611113746</c:v>
                </c:pt>
                <c:pt idx="3358">
                  <c:v>0.50298585648150784</c:v>
                </c:pt>
                <c:pt idx="3359">
                  <c:v>0.50301247685187822</c:v>
                </c:pt>
                <c:pt idx="3360">
                  <c:v>0.5030390972222486</c:v>
                </c:pt>
                <c:pt idx="3361">
                  <c:v>0.50306571759261898</c:v>
                </c:pt>
                <c:pt idx="3362">
                  <c:v>0.50309233796298936</c:v>
                </c:pt>
                <c:pt idx="3363">
                  <c:v>0.50311895833335973</c:v>
                </c:pt>
                <c:pt idx="3364">
                  <c:v>0.50314557870373011</c:v>
                </c:pt>
                <c:pt idx="3365">
                  <c:v>0.50317219907410049</c:v>
                </c:pt>
                <c:pt idx="3366">
                  <c:v>0.50319881944447087</c:v>
                </c:pt>
                <c:pt idx="3367">
                  <c:v>0.50322543981484125</c:v>
                </c:pt>
                <c:pt idx="3368">
                  <c:v>0.50325206018521162</c:v>
                </c:pt>
                <c:pt idx="3369">
                  <c:v>0.503278680555582</c:v>
                </c:pt>
                <c:pt idx="3370">
                  <c:v>0.50330530092595238</c:v>
                </c:pt>
                <c:pt idx="3371">
                  <c:v>0.50333192129632276</c:v>
                </c:pt>
                <c:pt idx="3372">
                  <c:v>0.50335854166669314</c:v>
                </c:pt>
                <c:pt idx="3373">
                  <c:v>0.50338516203706352</c:v>
                </c:pt>
                <c:pt idx="3374">
                  <c:v>0.50341178240743389</c:v>
                </c:pt>
                <c:pt idx="3375">
                  <c:v>0.50343840277780427</c:v>
                </c:pt>
                <c:pt idx="3376">
                  <c:v>0.50346502314817465</c:v>
                </c:pt>
                <c:pt idx="3377">
                  <c:v>0.50349164351854503</c:v>
                </c:pt>
                <c:pt idx="3378">
                  <c:v>0.50351826388891541</c:v>
                </c:pt>
                <c:pt idx="3379">
                  <c:v>0.50354488425928579</c:v>
                </c:pt>
                <c:pt idx="3380">
                  <c:v>0.50357150462965616</c:v>
                </c:pt>
                <c:pt idx="3381">
                  <c:v>0.50359812500002654</c:v>
                </c:pt>
                <c:pt idx="3382">
                  <c:v>0.50362474537039692</c:v>
                </c:pt>
                <c:pt idx="3383">
                  <c:v>0.5036513657407673</c:v>
                </c:pt>
                <c:pt idx="3384">
                  <c:v>0.50367798611113768</c:v>
                </c:pt>
                <c:pt idx="3385">
                  <c:v>0.50370460648150805</c:v>
                </c:pt>
                <c:pt idx="3386">
                  <c:v>0.50373122685187843</c:v>
                </c:pt>
                <c:pt idx="3387">
                  <c:v>0.50375784722224881</c:v>
                </c:pt>
                <c:pt idx="3388">
                  <c:v>0.50378446759261919</c:v>
                </c:pt>
                <c:pt idx="3389">
                  <c:v>0.50381108796298957</c:v>
                </c:pt>
                <c:pt idx="3390">
                  <c:v>0.50383770833335995</c:v>
                </c:pt>
                <c:pt idx="3391">
                  <c:v>0.50386432870373032</c:v>
                </c:pt>
                <c:pt idx="3392">
                  <c:v>0.5038909490741007</c:v>
                </c:pt>
                <c:pt idx="3393">
                  <c:v>0.50391756944447108</c:v>
                </c:pt>
                <c:pt idx="3394">
                  <c:v>0.50394418981484146</c:v>
                </c:pt>
                <c:pt idx="3395">
                  <c:v>0.50397081018521184</c:v>
                </c:pt>
                <c:pt idx="3396">
                  <c:v>0.50399743055558222</c:v>
                </c:pt>
                <c:pt idx="3397">
                  <c:v>0.50402405092595259</c:v>
                </c:pt>
                <c:pt idx="3398">
                  <c:v>0.50405067129632297</c:v>
                </c:pt>
                <c:pt idx="3399">
                  <c:v>0.50407729166669335</c:v>
                </c:pt>
                <c:pt idx="3400">
                  <c:v>0.50410391203706373</c:v>
                </c:pt>
                <c:pt idx="3401">
                  <c:v>0.50413053240743411</c:v>
                </c:pt>
                <c:pt idx="3402">
                  <c:v>0.50415715277780448</c:v>
                </c:pt>
                <c:pt idx="3403">
                  <c:v>0.50418377314817486</c:v>
                </c:pt>
                <c:pt idx="3404">
                  <c:v>0.50421039351854524</c:v>
                </c:pt>
                <c:pt idx="3405">
                  <c:v>0.50423701388891562</c:v>
                </c:pt>
                <c:pt idx="3406">
                  <c:v>0.504263634259286</c:v>
                </c:pt>
                <c:pt idx="3407">
                  <c:v>0.50429025462965638</c:v>
                </c:pt>
                <c:pt idx="3408">
                  <c:v>0.50431687500002675</c:v>
                </c:pt>
                <c:pt idx="3409">
                  <c:v>0.50434349537039713</c:v>
                </c:pt>
                <c:pt idx="3410">
                  <c:v>0.50437011574076751</c:v>
                </c:pt>
                <c:pt idx="3411">
                  <c:v>0.50439673611113789</c:v>
                </c:pt>
                <c:pt idx="3412">
                  <c:v>0.50442335648150827</c:v>
                </c:pt>
                <c:pt idx="3413">
                  <c:v>0.50444997685187865</c:v>
                </c:pt>
                <c:pt idx="3414">
                  <c:v>0.50447659722224902</c:v>
                </c:pt>
                <c:pt idx="3415">
                  <c:v>0.5045032175926194</c:v>
                </c:pt>
                <c:pt idx="3416">
                  <c:v>0.50452983796298978</c:v>
                </c:pt>
                <c:pt idx="3417">
                  <c:v>0.50455645833336016</c:v>
                </c:pt>
                <c:pt idx="3418">
                  <c:v>0.50458307870373054</c:v>
                </c:pt>
                <c:pt idx="3419">
                  <c:v>0.50460969907410091</c:v>
                </c:pt>
                <c:pt idx="3420">
                  <c:v>0.50463631944447129</c:v>
                </c:pt>
                <c:pt idx="3421">
                  <c:v>0.50466293981484167</c:v>
                </c:pt>
                <c:pt idx="3422">
                  <c:v>0.50468956018521205</c:v>
                </c:pt>
                <c:pt idx="3423">
                  <c:v>0.50471618055558243</c:v>
                </c:pt>
                <c:pt idx="3424">
                  <c:v>0.50474280092595281</c:v>
                </c:pt>
                <c:pt idx="3425">
                  <c:v>0.50476942129632318</c:v>
                </c:pt>
                <c:pt idx="3426">
                  <c:v>0.50479604166669356</c:v>
                </c:pt>
                <c:pt idx="3427">
                  <c:v>0.50482266203706394</c:v>
                </c:pt>
                <c:pt idx="3428">
                  <c:v>0.50484928240743432</c:v>
                </c:pt>
                <c:pt idx="3429">
                  <c:v>0.5048759027778047</c:v>
                </c:pt>
                <c:pt idx="3430">
                  <c:v>0.50490252314817508</c:v>
                </c:pt>
                <c:pt idx="3431">
                  <c:v>0.50492914351854545</c:v>
                </c:pt>
                <c:pt idx="3432">
                  <c:v>0.50495576388891583</c:v>
                </c:pt>
                <c:pt idx="3433">
                  <c:v>0.50498238425928621</c:v>
                </c:pt>
                <c:pt idx="3434">
                  <c:v>0.50500900462965659</c:v>
                </c:pt>
                <c:pt idx="3435">
                  <c:v>0.50503562500002697</c:v>
                </c:pt>
                <c:pt idx="3436">
                  <c:v>0.50506224537039734</c:v>
                </c:pt>
                <c:pt idx="3437">
                  <c:v>0.50508886574076772</c:v>
                </c:pt>
                <c:pt idx="3438">
                  <c:v>0.5051154861111381</c:v>
                </c:pt>
                <c:pt idx="3439">
                  <c:v>0.50514210648150848</c:v>
                </c:pt>
                <c:pt idx="3440">
                  <c:v>0.50516872685187886</c:v>
                </c:pt>
                <c:pt idx="3441">
                  <c:v>0.50519534722224924</c:v>
                </c:pt>
                <c:pt idx="3442">
                  <c:v>0.50522196759261961</c:v>
                </c:pt>
                <c:pt idx="3443">
                  <c:v>0.50524858796298999</c:v>
                </c:pt>
                <c:pt idx="3444">
                  <c:v>0.50527520833336037</c:v>
                </c:pt>
                <c:pt idx="3445">
                  <c:v>0.50530182870373075</c:v>
                </c:pt>
                <c:pt idx="3446">
                  <c:v>0.50532844907410113</c:v>
                </c:pt>
                <c:pt idx="3447">
                  <c:v>0.50535506944447151</c:v>
                </c:pt>
                <c:pt idx="3448">
                  <c:v>0.50538168981484188</c:v>
                </c:pt>
                <c:pt idx="3449">
                  <c:v>0.50540831018521226</c:v>
                </c:pt>
                <c:pt idx="3450">
                  <c:v>0.50543493055558264</c:v>
                </c:pt>
                <c:pt idx="3451">
                  <c:v>0.50546155092595302</c:v>
                </c:pt>
                <c:pt idx="3452">
                  <c:v>0.5054881712963234</c:v>
                </c:pt>
                <c:pt idx="3453">
                  <c:v>0.50551479166669377</c:v>
                </c:pt>
                <c:pt idx="3454">
                  <c:v>0.50554141203706415</c:v>
                </c:pt>
                <c:pt idx="3455">
                  <c:v>0.50556803240743453</c:v>
                </c:pt>
                <c:pt idx="3456">
                  <c:v>0.50559465277780491</c:v>
                </c:pt>
                <c:pt idx="3457">
                  <c:v>0.50562127314817529</c:v>
                </c:pt>
                <c:pt idx="3458">
                  <c:v>0.50564789351854567</c:v>
                </c:pt>
                <c:pt idx="3459">
                  <c:v>0.50567451388891604</c:v>
                </c:pt>
                <c:pt idx="3460">
                  <c:v>0.50570113425928642</c:v>
                </c:pt>
                <c:pt idx="3461">
                  <c:v>0.5057277546296568</c:v>
                </c:pt>
                <c:pt idx="3462">
                  <c:v>0.50575437500002718</c:v>
                </c:pt>
                <c:pt idx="3463">
                  <c:v>0.50578099537039756</c:v>
                </c:pt>
                <c:pt idx="3464">
                  <c:v>0.50580761574076794</c:v>
                </c:pt>
                <c:pt idx="3465">
                  <c:v>0.50583423611113831</c:v>
                </c:pt>
                <c:pt idx="3466">
                  <c:v>0.50586085648150869</c:v>
                </c:pt>
                <c:pt idx="3467">
                  <c:v>0.50588747685187907</c:v>
                </c:pt>
                <c:pt idx="3468">
                  <c:v>0.50591409722224945</c:v>
                </c:pt>
                <c:pt idx="3469">
                  <c:v>0.50594071759261983</c:v>
                </c:pt>
                <c:pt idx="3470">
                  <c:v>0.5059673379629902</c:v>
                </c:pt>
                <c:pt idx="3471">
                  <c:v>0.50599395833336058</c:v>
                </c:pt>
                <c:pt idx="3472">
                  <c:v>0.50602057870373096</c:v>
                </c:pt>
                <c:pt idx="3473">
                  <c:v>0.50604719907410134</c:v>
                </c:pt>
                <c:pt idx="3474">
                  <c:v>0.50607381944447172</c:v>
                </c:pt>
                <c:pt idx="3475">
                  <c:v>0.5061004398148421</c:v>
                </c:pt>
                <c:pt idx="3476">
                  <c:v>0.50612706018521247</c:v>
                </c:pt>
                <c:pt idx="3477">
                  <c:v>0.50615368055558285</c:v>
                </c:pt>
                <c:pt idx="3478">
                  <c:v>0.50618030092595323</c:v>
                </c:pt>
                <c:pt idx="3479">
                  <c:v>0.50620692129632361</c:v>
                </c:pt>
                <c:pt idx="3480">
                  <c:v>0.50623354166669399</c:v>
                </c:pt>
                <c:pt idx="3481">
                  <c:v>0.50626016203706437</c:v>
                </c:pt>
                <c:pt idx="3482">
                  <c:v>0.50628678240743474</c:v>
                </c:pt>
                <c:pt idx="3483">
                  <c:v>0.50631340277780512</c:v>
                </c:pt>
                <c:pt idx="3484">
                  <c:v>0.5063400231481755</c:v>
                </c:pt>
                <c:pt idx="3485">
                  <c:v>0.50636664351854588</c:v>
                </c:pt>
                <c:pt idx="3486">
                  <c:v>0.50639326388891626</c:v>
                </c:pt>
                <c:pt idx="3487">
                  <c:v>0.50641988425928663</c:v>
                </c:pt>
                <c:pt idx="3488">
                  <c:v>0.50644650462965701</c:v>
                </c:pt>
                <c:pt idx="3489">
                  <c:v>0.50647312500002739</c:v>
                </c:pt>
                <c:pt idx="3490">
                  <c:v>0.50649974537039777</c:v>
                </c:pt>
                <c:pt idx="3491">
                  <c:v>0.50652636574076815</c:v>
                </c:pt>
                <c:pt idx="3492">
                  <c:v>0.50655298611113853</c:v>
                </c:pt>
                <c:pt idx="3493">
                  <c:v>0.5065796064815089</c:v>
                </c:pt>
                <c:pt idx="3494">
                  <c:v>0.50660622685187928</c:v>
                </c:pt>
                <c:pt idx="3495">
                  <c:v>0.50663284722224966</c:v>
                </c:pt>
                <c:pt idx="3496">
                  <c:v>0.50665946759262004</c:v>
                </c:pt>
                <c:pt idx="3497">
                  <c:v>0.50668608796299042</c:v>
                </c:pt>
                <c:pt idx="3498">
                  <c:v>0.5067127083333608</c:v>
                </c:pt>
                <c:pt idx="3499">
                  <c:v>0.50673932870373117</c:v>
                </c:pt>
                <c:pt idx="3500">
                  <c:v>0.50676594907410155</c:v>
                </c:pt>
                <c:pt idx="3501">
                  <c:v>0.50679256944447193</c:v>
                </c:pt>
                <c:pt idx="3502">
                  <c:v>0.50681918981484231</c:v>
                </c:pt>
                <c:pt idx="3503">
                  <c:v>0.50684581018521269</c:v>
                </c:pt>
                <c:pt idx="3504">
                  <c:v>0.50687243055558306</c:v>
                </c:pt>
                <c:pt idx="3505">
                  <c:v>0.50689905092595344</c:v>
                </c:pt>
                <c:pt idx="3506">
                  <c:v>0.50692567129632382</c:v>
                </c:pt>
                <c:pt idx="3507">
                  <c:v>0.5069522916666942</c:v>
                </c:pt>
                <c:pt idx="3508">
                  <c:v>0.50697891203706458</c:v>
                </c:pt>
                <c:pt idx="3509">
                  <c:v>0.50700553240743496</c:v>
                </c:pt>
                <c:pt idx="3510">
                  <c:v>0.50703215277780533</c:v>
                </c:pt>
                <c:pt idx="3511">
                  <c:v>0.50705877314817571</c:v>
                </c:pt>
                <c:pt idx="3512">
                  <c:v>0.50708539351854609</c:v>
                </c:pt>
                <c:pt idx="3513">
                  <c:v>0.50711201388891647</c:v>
                </c:pt>
                <c:pt idx="3514">
                  <c:v>0.50713863425928685</c:v>
                </c:pt>
                <c:pt idx="3515">
                  <c:v>0.50716525462965723</c:v>
                </c:pt>
                <c:pt idx="3516">
                  <c:v>0.5071918750000276</c:v>
                </c:pt>
                <c:pt idx="3517">
                  <c:v>0.50721849537039798</c:v>
                </c:pt>
                <c:pt idx="3518">
                  <c:v>0.50724511574076836</c:v>
                </c:pt>
                <c:pt idx="3519">
                  <c:v>0.50727173611113874</c:v>
                </c:pt>
                <c:pt idx="3520">
                  <c:v>0.50729835648150912</c:v>
                </c:pt>
                <c:pt idx="3521">
                  <c:v>0.50732497685187949</c:v>
                </c:pt>
                <c:pt idx="3522">
                  <c:v>0.50735159722224987</c:v>
                </c:pt>
                <c:pt idx="3523">
                  <c:v>0.50737821759262025</c:v>
                </c:pt>
                <c:pt idx="3524">
                  <c:v>0.50740483796299063</c:v>
                </c:pt>
                <c:pt idx="3525">
                  <c:v>0.50743145833336101</c:v>
                </c:pt>
                <c:pt idx="3526">
                  <c:v>0.50745807870373139</c:v>
                </c:pt>
                <c:pt idx="3527">
                  <c:v>0.50748469907410176</c:v>
                </c:pt>
                <c:pt idx="3528">
                  <c:v>0.50751131944447214</c:v>
                </c:pt>
                <c:pt idx="3529">
                  <c:v>0.50753793981484252</c:v>
                </c:pt>
                <c:pt idx="3530">
                  <c:v>0.5075645601852129</c:v>
                </c:pt>
                <c:pt idx="3531">
                  <c:v>0.50759118055558328</c:v>
                </c:pt>
                <c:pt idx="3532">
                  <c:v>0.50761780092595365</c:v>
                </c:pt>
                <c:pt idx="3533">
                  <c:v>0.50764442129632403</c:v>
                </c:pt>
                <c:pt idx="3534">
                  <c:v>0.50767104166669441</c:v>
                </c:pt>
                <c:pt idx="3535">
                  <c:v>0.50769766203706479</c:v>
                </c:pt>
                <c:pt idx="3536">
                  <c:v>0.50772428240743517</c:v>
                </c:pt>
                <c:pt idx="3537">
                  <c:v>0.50775090277780555</c:v>
                </c:pt>
                <c:pt idx="3538">
                  <c:v>0.50777752314817592</c:v>
                </c:pt>
                <c:pt idx="3539">
                  <c:v>0.5078041435185463</c:v>
                </c:pt>
                <c:pt idx="3540">
                  <c:v>0.50783076388891668</c:v>
                </c:pt>
                <c:pt idx="3541">
                  <c:v>0.50785738425928706</c:v>
                </c:pt>
                <c:pt idx="3542">
                  <c:v>0.50788400462965744</c:v>
                </c:pt>
                <c:pt idx="3543">
                  <c:v>0.50791062500002782</c:v>
                </c:pt>
                <c:pt idx="3544">
                  <c:v>0.50793724537039819</c:v>
                </c:pt>
                <c:pt idx="3545">
                  <c:v>0.50796386574076857</c:v>
                </c:pt>
                <c:pt idx="3546">
                  <c:v>0.50799048611113895</c:v>
                </c:pt>
                <c:pt idx="3547">
                  <c:v>0.50801710648150933</c:v>
                </c:pt>
                <c:pt idx="3548">
                  <c:v>0.50804372685187971</c:v>
                </c:pt>
                <c:pt idx="3549">
                  <c:v>0.50807034722225008</c:v>
                </c:pt>
                <c:pt idx="3550">
                  <c:v>0.50809696759262046</c:v>
                </c:pt>
                <c:pt idx="3551">
                  <c:v>0.50812358796299084</c:v>
                </c:pt>
                <c:pt idx="3552">
                  <c:v>0.50815020833336122</c:v>
                </c:pt>
                <c:pt idx="3553">
                  <c:v>0.5081768287037316</c:v>
                </c:pt>
                <c:pt idx="3554">
                  <c:v>0.50820344907410198</c:v>
                </c:pt>
                <c:pt idx="3555">
                  <c:v>0.50823006944447235</c:v>
                </c:pt>
                <c:pt idx="3556">
                  <c:v>0.50825668981484273</c:v>
                </c:pt>
                <c:pt idx="3557">
                  <c:v>0.50828331018521311</c:v>
                </c:pt>
                <c:pt idx="3558">
                  <c:v>0.50830993055558349</c:v>
                </c:pt>
                <c:pt idx="3559">
                  <c:v>0.50833655092595387</c:v>
                </c:pt>
                <c:pt idx="3560">
                  <c:v>0.50836317129632425</c:v>
                </c:pt>
                <c:pt idx="3561">
                  <c:v>0.50838979166669462</c:v>
                </c:pt>
                <c:pt idx="3562">
                  <c:v>0.508416412037065</c:v>
                </c:pt>
                <c:pt idx="3563">
                  <c:v>0.50844303240743538</c:v>
                </c:pt>
                <c:pt idx="3564">
                  <c:v>0.50846965277780576</c:v>
                </c:pt>
                <c:pt idx="3565">
                  <c:v>0.50849627314817614</c:v>
                </c:pt>
                <c:pt idx="3566">
                  <c:v>0.50852289351854651</c:v>
                </c:pt>
                <c:pt idx="3567">
                  <c:v>0.50854951388891689</c:v>
                </c:pt>
                <c:pt idx="3568">
                  <c:v>0.50857613425928727</c:v>
                </c:pt>
                <c:pt idx="3569">
                  <c:v>0.50860275462965765</c:v>
                </c:pt>
                <c:pt idx="3570">
                  <c:v>0.50862937500002803</c:v>
                </c:pt>
                <c:pt idx="3571">
                  <c:v>0.50865599537039841</c:v>
                </c:pt>
                <c:pt idx="3572">
                  <c:v>0.50868261574076878</c:v>
                </c:pt>
                <c:pt idx="3573">
                  <c:v>0.50870923611113916</c:v>
                </c:pt>
                <c:pt idx="3574">
                  <c:v>0.50873585648150954</c:v>
                </c:pt>
                <c:pt idx="3575">
                  <c:v>0.50876247685187992</c:v>
                </c:pt>
                <c:pt idx="3576">
                  <c:v>0.5087890972222503</c:v>
                </c:pt>
                <c:pt idx="3577">
                  <c:v>0.50881571759262068</c:v>
                </c:pt>
                <c:pt idx="3578">
                  <c:v>0.50884233796299105</c:v>
                </c:pt>
                <c:pt idx="3579">
                  <c:v>0.50886895833336143</c:v>
                </c:pt>
                <c:pt idx="3580">
                  <c:v>0.50889557870373181</c:v>
                </c:pt>
                <c:pt idx="3581">
                  <c:v>0.50892219907410219</c:v>
                </c:pt>
                <c:pt idx="3582">
                  <c:v>0.50894881944447257</c:v>
                </c:pt>
                <c:pt idx="3583">
                  <c:v>0.50897543981484294</c:v>
                </c:pt>
                <c:pt idx="3584">
                  <c:v>0.50900206018521332</c:v>
                </c:pt>
                <c:pt idx="3585">
                  <c:v>0.5090286805555837</c:v>
                </c:pt>
                <c:pt idx="3586">
                  <c:v>0.50905530092595408</c:v>
                </c:pt>
                <c:pt idx="3587">
                  <c:v>0.50908192129632446</c:v>
                </c:pt>
                <c:pt idx="3588">
                  <c:v>0.50910854166669484</c:v>
                </c:pt>
                <c:pt idx="3589">
                  <c:v>0.50913516203706521</c:v>
                </c:pt>
                <c:pt idx="3590">
                  <c:v>0.50916178240743559</c:v>
                </c:pt>
                <c:pt idx="3591">
                  <c:v>0.50918840277780597</c:v>
                </c:pt>
                <c:pt idx="3592">
                  <c:v>0.50921502314817635</c:v>
                </c:pt>
                <c:pt idx="3593">
                  <c:v>0.50924164351854673</c:v>
                </c:pt>
                <c:pt idx="3594">
                  <c:v>0.50926826388891711</c:v>
                </c:pt>
                <c:pt idx="3595">
                  <c:v>0.50929488425928748</c:v>
                </c:pt>
                <c:pt idx="3596">
                  <c:v>0.50932150462965786</c:v>
                </c:pt>
                <c:pt idx="3597">
                  <c:v>0.50934812500002824</c:v>
                </c:pt>
                <c:pt idx="3598">
                  <c:v>0.50937474537039862</c:v>
                </c:pt>
                <c:pt idx="3599">
                  <c:v>0.509401365740769</c:v>
                </c:pt>
                <c:pt idx="3600">
                  <c:v>0.50942798611113937</c:v>
                </c:pt>
                <c:pt idx="3601">
                  <c:v>0.50945460648150975</c:v>
                </c:pt>
                <c:pt idx="3602">
                  <c:v>0.50948122685188013</c:v>
                </c:pt>
                <c:pt idx="3603">
                  <c:v>0.50950784722225051</c:v>
                </c:pt>
                <c:pt idx="3604">
                  <c:v>0.50953446759262089</c:v>
                </c:pt>
                <c:pt idx="3605">
                  <c:v>0.50956108796299127</c:v>
                </c:pt>
                <c:pt idx="3606">
                  <c:v>0.50958770833336164</c:v>
                </c:pt>
                <c:pt idx="3607">
                  <c:v>0.50961432870373202</c:v>
                </c:pt>
                <c:pt idx="3608">
                  <c:v>0.5096409490741024</c:v>
                </c:pt>
                <c:pt idx="3609">
                  <c:v>0.50966756944447278</c:v>
                </c:pt>
                <c:pt idx="3610">
                  <c:v>0.50969418981484316</c:v>
                </c:pt>
                <c:pt idx="3611">
                  <c:v>0.50972081018521354</c:v>
                </c:pt>
                <c:pt idx="3612">
                  <c:v>0.50974743055558391</c:v>
                </c:pt>
                <c:pt idx="3613">
                  <c:v>0.50977405092595429</c:v>
                </c:pt>
                <c:pt idx="3614">
                  <c:v>0.50980067129632467</c:v>
                </c:pt>
                <c:pt idx="3615">
                  <c:v>0.50982729166669505</c:v>
                </c:pt>
                <c:pt idx="3616">
                  <c:v>0.50985391203706543</c:v>
                </c:pt>
                <c:pt idx="3617">
                  <c:v>0.5098805324074358</c:v>
                </c:pt>
                <c:pt idx="3618">
                  <c:v>0.50990715277780618</c:v>
                </c:pt>
                <c:pt idx="3619">
                  <c:v>0.50993377314817656</c:v>
                </c:pt>
                <c:pt idx="3620">
                  <c:v>0.50996039351854694</c:v>
                </c:pt>
                <c:pt idx="3621">
                  <c:v>0.50998701388891732</c:v>
                </c:pt>
                <c:pt idx="3622">
                  <c:v>0.5100136342592877</c:v>
                </c:pt>
                <c:pt idx="3623">
                  <c:v>0.51004025462965807</c:v>
                </c:pt>
                <c:pt idx="3624">
                  <c:v>0.51006687500002845</c:v>
                </c:pt>
                <c:pt idx="3625">
                  <c:v>0.51009349537039883</c:v>
                </c:pt>
                <c:pt idx="3626">
                  <c:v>0.51012011574076921</c:v>
                </c:pt>
                <c:pt idx="3627">
                  <c:v>0.51014673611113959</c:v>
                </c:pt>
                <c:pt idx="3628">
                  <c:v>0.51017335648150997</c:v>
                </c:pt>
                <c:pt idx="3629">
                  <c:v>0.51019997685188034</c:v>
                </c:pt>
                <c:pt idx="3630">
                  <c:v>0.51022659722225072</c:v>
                </c:pt>
                <c:pt idx="3631">
                  <c:v>0.5102532175926211</c:v>
                </c:pt>
                <c:pt idx="3632">
                  <c:v>0.51027983796299148</c:v>
                </c:pt>
                <c:pt idx="3633">
                  <c:v>0.51030645833336186</c:v>
                </c:pt>
                <c:pt idx="3634">
                  <c:v>0.51033307870373223</c:v>
                </c:pt>
                <c:pt idx="3635">
                  <c:v>0.51035969907410261</c:v>
                </c:pt>
                <c:pt idx="3636">
                  <c:v>0.51038631944447299</c:v>
                </c:pt>
                <c:pt idx="3637">
                  <c:v>0.51041293981484337</c:v>
                </c:pt>
                <c:pt idx="3638">
                  <c:v>0.51043956018521375</c:v>
                </c:pt>
                <c:pt idx="3639">
                  <c:v>0.51046618055558413</c:v>
                </c:pt>
                <c:pt idx="3640">
                  <c:v>0.5104928009259545</c:v>
                </c:pt>
                <c:pt idx="3641">
                  <c:v>0.51051942129632488</c:v>
                </c:pt>
                <c:pt idx="3642">
                  <c:v>0.51054604166669526</c:v>
                </c:pt>
                <c:pt idx="3643">
                  <c:v>0.51057266203706564</c:v>
                </c:pt>
                <c:pt idx="3644">
                  <c:v>0.51059928240743602</c:v>
                </c:pt>
                <c:pt idx="3645">
                  <c:v>0.5106259027778064</c:v>
                </c:pt>
                <c:pt idx="3646">
                  <c:v>0.51065252314817677</c:v>
                </c:pt>
                <c:pt idx="3647">
                  <c:v>0.51067914351854715</c:v>
                </c:pt>
                <c:pt idx="3648">
                  <c:v>0.51070576388891753</c:v>
                </c:pt>
                <c:pt idx="3649">
                  <c:v>0.51073238425928791</c:v>
                </c:pt>
                <c:pt idx="3650">
                  <c:v>0.51075900462965829</c:v>
                </c:pt>
                <c:pt idx="3651">
                  <c:v>0.51078562500002866</c:v>
                </c:pt>
                <c:pt idx="3652">
                  <c:v>0.51081224537039904</c:v>
                </c:pt>
                <c:pt idx="3653">
                  <c:v>0.51083886574076942</c:v>
                </c:pt>
                <c:pt idx="3654">
                  <c:v>0.5108654861111398</c:v>
                </c:pt>
                <c:pt idx="3655">
                  <c:v>0.51089210648151018</c:v>
                </c:pt>
                <c:pt idx="3656">
                  <c:v>0.51091872685188056</c:v>
                </c:pt>
                <c:pt idx="3657">
                  <c:v>0.51094534722225093</c:v>
                </c:pt>
                <c:pt idx="3658">
                  <c:v>0.51097196759262131</c:v>
                </c:pt>
                <c:pt idx="3659">
                  <c:v>0.51099858796299169</c:v>
                </c:pt>
                <c:pt idx="3660">
                  <c:v>0.51102520833336207</c:v>
                </c:pt>
                <c:pt idx="3661">
                  <c:v>0.51105182870373245</c:v>
                </c:pt>
                <c:pt idx="3662">
                  <c:v>0.51107844907410283</c:v>
                </c:pt>
                <c:pt idx="3663">
                  <c:v>0.5111050694444732</c:v>
                </c:pt>
                <c:pt idx="3664">
                  <c:v>0.51113168981484358</c:v>
                </c:pt>
                <c:pt idx="3665">
                  <c:v>0.51115831018521396</c:v>
                </c:pt>
                <c:pt idx="3666">
                  <c:v>0.51118493055558434</c:v>
                </c:pt>
                <c:pt idx="3667">
                  <c:v>0.51121155092595472</c:v>
                </c:pt>
                <c:pt idx="3668">
                  <c:v>0.51123817129632509</c:v>
                </c:pt>
                <c:pt idx="3669">
                  <c:v>0.51126479166669547</c:v>
                </c:pt>
                <c:pt idx="3670">
                  <c:v>0.51129141203706585</c:v>
                </c:pt>
                <c:pt idx="3671">
                  <c:v>0.51131803240743623</c:v>
                </c:pt>
                <c:pt idx="3672">
                  <c:v>0.51134465277780661</c:v>
                </c:pt>
                <c:pt idx="3673">
                  <c:v>0.51137127314817699</c:v>
                </c:pt>
                <c:pt idx="3674">
                  <c:v>0.51139789351854736</c:v>
                </c:pt>
                <c:pt idx="3675">
                  <c:v>0.51142451388891774</c:v>
                </c:pt>
                <c:pt idx="3676">
                  <c:v>0.51145113425928812</c:v>
                </c:pt>
                <c:pt idx="3677">
                  <c:v>0.5114777546296585</c:v>
                </c:pt>
                <c:pt idx="3678">
                  <c:v>0.51150437500002888</c:v>
                </c:pt>
                <c:pt idx="3679">
                  <c:v>0.51153099537039926</c:v>
                </c:pt>
                <c:pt idx="3680">
                  <c:v>0.51155761574076963</c:v>
                </c:pt>
                <c:pt idx="3681">
                  <c:v>0.51158423611114001</c:v>
                </c:pt>
                <c:pt idx="3682">
                  <c:v>0.51161085648151039</c:v>
                </c:pt>
                <c:pt idx="3683">
                  <c:v>0.51163747685188077</c:v>
                </c:pt>
                <c:pt idx="3684">
                  <c:v>0.51166409722225115</c:v>
                </c:pt>
                <c:pt idx="3685">
                  <c:v>0.51169071759262152</c:v>
                </c:pt>
                <c:pt idx="3686">
                  <c:v>0.5117173379629919</c:v>
                </c:pt>
                <c:pt idx="3687">
                  <c:v>0.51174395833336228</c:v>
                </c:pt>
                <c:pt idx="3688">
                  <c:v>0.51177057870373266</c:v>
                </c:pt>
                <c:pt idx="3689">
                  <c:v>0.51179719907410304</c:v>
                </c:pt>
                <c:pt idx="3690">
                  <c:v>0.51182381944447342</c:v>
                </c:pt>
                <c:pt idx="3691">
                  <c:v>0.51185043981484379</c:v>
                </c:pt>
                <c:pt idx="3692">
                  <c:v>0.51187706018521417</c:v>
                </c:pt>
                <c:pt idx="3693">
                  <c:v>0.51190368055558455</c:v>
                </c:pt>
                <c:pt idx="3694">
                  <c:v>0.51193030092595493</c:v>
                </c:pt>
                <c:pt idx="3695">
                  <c:v>0.51195692129632531</c:v>
                </c:pt>
                <c:pt idx="3696">
                  <c:v>0.51198354166669569</c:v>
                </c:pt>
                <c:pt idx="3697">
                  <c:v>0.51201016203706606</c:v>
                </c:pt>
                <c:pt idx="3698">
                  <c:v>0.51203678240743644</c:v>
                </c:pt>
                <c:pt idx="3699">
                  <c:v>0.51206340277780682</c:v>
                </c:pt>
                <c:pt idx="3700">
                  <c:v>0.5120900231481772</c:v>
                </c:pt>
                <c:pt idx="3701">
                  <c:v>0.51211664351854758</c:v>
                </c:pt>
                <c:pt idx="3702">
                  <c:v>0.51214326388891795</c:v>
                </c:pt>
                <c:pt idx="3703">
                  <c:v>0.51216988425928833</c:v>
                </c:pt>
                <c:pt idx="3704">
                  <c:v>0.51219650462965871</c:v>
                </c:pt>
                <c:pt idx="3705">
                  <c:v>0.51222312500002909</c:v>
                </c:pt>
                <c:pt idx="3706">
                  <c:v>0.51224974537039947</c:v>
                </c:pt>
                <c:pt idx="3707">
                  <c:v>0.51227636574076985</c:v>
                </c:pt>
                <c:pt idx="3708">
                  <c:v>0.51230298611114022</c:v>
                </c:pt>
                <c:pt idx="3709">
                  <c:v>0.5123296064815106</c:v>
                </c:pt>
                <c:pt idx="3710">
                  <c:v>0.51235622685188098</c:v>
                </c:pt>
                <c:pt idx="3711">
                  <c:v>0.51238284722225136</c:v>
                </c:pt>
                <c:pt idx="3712">
                  <c:v>0.51240946759262174</c:v>
                </c:pt>
                <c:pt idx="3713">
                  <c:v>0.51243608796299212</c:v>
                </c:pt>
                <c:pt idx="3714">
                  <c:v>0.51246270833336249</c:v>
                </c:pt>
                <c:pt idx="3715">
                  <c:v>0.51248932870373287</c:v>
                </c:pt>
                <c:pt idx="3716">
                  <c:v>0.51251594907410325</c:v>
                </c:pt>
                <c:pt idx="3717">
                  <c:v>0.51254256944447363</c:v>
                </c:pt>
                <c:pt idx="3718">
                  <c:v>0.51256918981484401</c:v>
                </c:pt>
                <c:pt idx="3719">
                  <c:v>0.51259581018521438</c:v>
                </c:pt>
                <c:pt idx="3720">
                  <c:v>0.51262243055558476</c:v>
                </c:pt>
                <c:pt idx="3721">
                  <c:v>0.51264905092595514</c:v>
                </c:pt>
                <c:pt idx="3722">
                  <c:v>0.51267567129632552</c:v>
                </c:pt>
                <c:pt idx="3723">
                  <c:v>0.5127022916666959</c:v>
                </c:pt>
                <c:pt idx="3724">
                  <c:v>0.51272891203706628</c:v>
                </c:pt>
                <c:pt idx="3725">
                  <c:v>0.51275553240743665</c:v>
                </c:pt>
                <c:pt idx="3726">
                  <c:v>0.51278215277780703</c:v>
                </c:pt>
                <c:pt idx="3727">
                  <c:v>0.51280877314817741</c:v>
                </c:pt>
                <c:pt idx="3728">
                  <c:v>0.51283539351854779</c:v>
                </c:pt>
                <c:pt idx="3729">
                  <c:v>0.51286201388891817</c:v>
                </c:pt>
                <c:pt idx="3730">
                  <c:v>0.51288863425928855</c:v>
                </c:pt>
                <c:pt idx="3731">
                  <c:v>0.51291525462965892</c:v>
                </c:pt>
                <c:pt idx="3732">
                  <c:v>0.5129418750000293</c:v>
                </c:pt>
                <c:pt idx="3733">
                  <c:v>0.51296849537039968</c:v>
                </c:pt>
                <c:pt idx="3734">
                  <c:v>0.51299511574077006</c:v>
                </c:pt>
                <c:pt idx="3735">
                  <c:v>0.51302173611114044</c:v>
                </c:pt>
                <c:pt idx="3736">
                  <c:v>0.51304835648151081</c:v>
                </c:pt>
                <c:pt idx="3737">
                  <c:v>0.51307497685188119</c:v>
                </c:pt>
                <c:pt idx="3738">
                  <c:v>0.51310159722225157</c:v>
                </c:pt>
                <c:pt idx="3739">
                  <c:v>0.51312821759262195</c:v>
                </c:pt>
                <c:pt idx="3740">
                  <c:v>0.51315483796299233</c:v>
                </c:pt>
                <c:pt idx="3741">
                  <c:v>0.51318145833336271</c:v>
                </c:pt>
                <c:pt idx="3742">
                  <c:v>0.51320807870373308</c:v>
                </c:pt>
                <c:pt idx="3743">
                  <c:v>0.51323469907410346</c:v>
                </c:pt>
                <c:pt idx="3744">
                  <c:v>0.51326131944447384</c:v>
                </c:pt>
                <c:pt idx="3745">
                  <c:v>0.51328793981484422</c:v>
                </c:pt>
                <c:pt idx="3746">
                  <c:v>0.5133145601852146</c:v>
                </c:pt>
                <c:pt idx="3747">
                  <c:v>0.51334118055558497</c:v>
                </c:pt>
                <c:pt idx="3748">
                  <c:v>0.51336780092595535</c:v>
                </c:pt>
                <c:pt idx="3749">
                  <c:v>0.51339442129632573</c:v>
                </c:pt>
                <c:pt idx="3750">
                  <c:v>0.51342104166669611</c:v>
                </c:pt>
                <c:pt idx="3751">
                  <c:v>0.51344766203706649</c:v>
                </c:pt>
                <c:pt idx="3752">
                  <c:v>0.51347428240743687</c:v>
                </c:pt>
                <c:pt idx="3753">
                  <c:v>0.51350090277780724</c:v>
                </c:pt>
                <c:pt idx="3754">
                  <c:v>0.51352752314817762</c:v>
                </c:pt>
                <c:pt idx="3755">
                  <c:v>0.513554143518548</c:v>
                </c:pt>
                <c:pt idx="3756">
                  <c:v>0.51358076388891838</c:v>
                </c:pt>
                <c:pt idx="3757">
                  <c:v>0.51360738425928876</c:v>
                </c:pt>
                <c:pt idx="3758">
                  <c:v>0.51363400462965914</c:v>
                </c:pt>
                <c:pt idx="3759">
                  <c:v>0.51366062500002951</c:v>
                </c:pt>
                <c:pt idx="3760">
                  <c:v>0.51368724537039989</c:v>
                </c:pt>
                <c:pt idx="3761">
                  <c:v>0.51371386574077027</c:v>
                </c:pt>
                <c:pt idx="3762">
                  <c:v>0.51374048611114065</c:v>
                </c:pt>
                <c:pt idx="3763">
                  <c:v>0.51376710648151103</c:v>
                </c:pt>
                <c:pt idx="3764">
                  <c:v>0.5137937268518814</c:v>
                </c:pt>
                <c:pt idx="3765">
                  <c:v>0.51382034722225178</c:v>
                </c:pt>
                <c:pt idx="3766">
                  <c:v>0.51384696759262216</c:v>
                </c:pt>
                <c:pt idx="3767">
                  <c:v>0.51387358796299254</c:v>
                </c:pt>
                <c:pt idx="3768">
                  <c:v>0.51390020833336292</c:v>
                </c:pt>
                <c:pt idx="3769">
                  <c:v>0.5139268287037333</c:v>
                </c:pt>
                <c:pt idx="3770">
                  <c:v>0.51395344907410367</c:v>
                </c:pt>
                <c:pt idx="3771">
                  <c:v>0.51398006944447405</c:v>
                </c:pt>
                <c:pt idx="3772">
                  <c:v>0.51400668981484443</c:v>
                </c:pt>
                <c:pt idx="3773">
                  <c:v>0.51403331018521481</c:v>
                </c:pt>
                <c:pt idx="3774">
                  <c:v>0.51405993055558519</c:v>
                </c:pt>
                <c:pt idx="3775">
                  <c:v>0.51408655092595557</c:v>
                </c:pt>
                <c:pt idx="3776">
                  <c:v>0.51411317129632594</c:v>
                </c:pt>
                <c:pt idx="3777">
                  <c:v>0.51413979166669632</c:v>
                </c:pt>
                <c:pt idx="3778">
                  <c:v>0.5141664120370667</c:v>
                </c:pt>
                <c:pt idx="3779">
                  <c:v>0.51419303240743708</c:v>
                </c:pt>
                <c:pt idx="3780">
                  <c:v>0.51421965277780746</c:v>
                </c:pt>
                <c:pt idx="3781">
                  <c:v>0.51424627314817783</c:v>
                </c:pt>
                <c:pt idx="3782">
                  <c:v>0.51427289351854821</c:v>
                </c:pt>
                <c:pt idx="3783">
                  <c:v>0.51429951388891859</c:v>
                </c:pt>
                <c:pt idx="3784">
                  <c:v>0.51432613425928897</c:v>
                </c:pt>
                <c:pt idx="3785">
                  <c:v>0.51435275462965935</c:v>
                </c:pt>
                <c:pt idx="3786">
                  <c:v>0.51437937500002973</c:v>
                </c:pt>
                <c:pt idx="3787">
                  <c:v>0.5144059953704001</c:v>
                </c:pt>
                <c:pt idx="3788">
                  <c:v>0.51443261574077048</c:v>
                </c:pt>
                <c:pt idx="3789">
                  <c:v>0.51445923611114086</c:v>
                </c:pt>
                <c:pt idx="3790">
                  <c:v>0.51448585648151124</c:v>
                </c:pt>
                <c:pt idx="3791">
                  <c:v>0.51451247685188162</c:v>
                </c:pt>
                <c:pt idx="3792">
                  <c:v>0.514539097222252</c:v>
                </c:pt>
                <c:pt idx="3793">
                  <c:v>0.51456571759262237</c:v>
                </c:pt>
                <c:pt idx="3794">
                  <c:v>0.51459233796299275</c:v>
                </c:pt>
                <c:pt idx="3795">
                  <c:v>0.51461895833336313</c:v>
                </c:pt>
                <c:pt idx="3796">
                  <c:v>0.51464557870373351</c:v>
                </c:pt>
                <c:pt idx="3797">
                  <c:v>0.51467219907410389</c:v>
                </c:pt>
                <c:pt idx="3798">
                  <c:v>0.51469881944447426</c:v>
                </c:pt>
                <c:pt idx="3799">
                  <c:v>0.51472543981484464</c:v>
                </c:pt>
                <c:pt idx="3800">
                  <c:v>0.51475206018521502</c:v>
                </c:pt>
                <c:pt idx="3801">
                  <c:v>0.5147786805555854</c:v>
                </c:pt>
                <c:pt idx="3802">
                  <c:v>0.51480530092595578</c:v>
                </c:pt>
                <c:pt idx="3803">
                  <c:v>0.51483192129632616</c:v>
                </c:pt>
                <c:pt idx="3804">
                  <c:v>0.51485854166669653</c:v>
                </c:pt>
                <c:pt idx="3805">
                  <c:v>0.51488516203706691</c:v>
                </c:pt>
                <c:pt idx="3806">
                  <c:v>0.51491178240743729</c:v>
                </c:pt>
                <c:pt idx="3807">
                  <c:v>0.51493840277780767</c:v>
                </c:pt>
                <c:pt idx="3808">
                  <c:v>0.51496502314817805</c:v>
                </c:pt>
                <c:pt idx="3809">
                  <c:v>0.51499164351854843</c:v>
                </c:pt>
                <c:pt idx="3810">
                  <c:v>0.5150182638889188</c:v>
                </c:pt>
                <c:pt idx="3811">
                  <c:v>0.51504488425928918</c:v>
                </c:pt>
                <c:pt idx="3812">
                  <c:v>0.51507150462965956</c:v>
                </c:pt>
                <c:pt idx="3813">
                  <c:v>0.51509812500002994</c:v>
                </c:pt>
                <c:pt idx="3814">
                  <c:v>0.51512474537040032</c:v>
                </c:pt>
                <c:pt idx="3815">
                  <c:v>0.51515136574077069</c:v>
                </c:pt>
                <c:pt idx="3816">
                  <c:v>0.51517798611114107</c:v>
                </c:pt>
                <c:pt idx="3817">
                  <c:v>0.51520460648151145</c:v>
                </c:pt>
                <c:pt idx="3818">
                  <c:v>0.51523122685188183</c:v>
                </c:pt>
                <c:pt idx="3819">
                  <c:v>0.51525784722225221</c:v>
                </c:pt>
                <c:pt idx="3820">
                  <c:v>0.51528446759262259</c:v>
                </c:pt>
                <c:pt idx="3821">
                  <c:v>0.51531108796299296</c:v>
                </c:pt>
                <c:pt idx="3822">
                  <c:v>0.51533770833336334</c:v>
                </c:pt>
                <c:pt idx="3823">
                  <c:v>0.51536432870373372</c:v>
                </c:pt>
                <c:pt idx="3824">
                  <c:v>0.5153909490741041</c:v>
                </c:pt>
                <c:pt idx="3825">
                  <c:v>0.51541756944447448</c:v>
                </c:pt>
                <c:pt idx="3826">
                  <c:v>0.51544418981484486</c:v>
                </c:pt>
                <c:pt idx="3827">
                  <c:v>0.51547081018521523</c:v>
                </c:pt>
                <c:pt idx="3828">
                  <c:v>0.51549743055558561</c:v>
                </c:pt>
                <c:pt idx="3829">
                  <c:v>0.51552405092595599</c:v>
                </c:pt>
                <c:pt idx="3830">
                  <c:v>0.51555067129632637</c:v>
                </c:pt>
                <c:pt idx="3831">
                  <c:v>0.51557729166669675</c:v>
                </c:pt>
                <c:pt idx="3832">
                  <c:v>0.51560391203706712</c:v>
                </c:pt>
                <c:pt idx="3833">
                  <c:v>0.5156305324074375</c:v>
                </c:pt>
                <c:pt idx="3834">
                  <c:v>0.51565715277780788</c:v>
                </c:pt>
                <c:pt idx="3835">
                  <c:v>0.51568377314817826</c:v>
                </c:pt>
                <c:pt idx="3836">
                  <c:v>0.51571039351854864</c:v>
                </c:pt>
                <c:pt idx="3837">
                  <c:v>0.51573701388891902</c:v>
                </c:pt>
                <c:pt idx="3838">
                  <c:v>0.51576363425928939</c:v>
                </c:pt>
                <c:pt idx="3839">
                  <c:v>0.51579025462965977</c:v>
                </c:pt>
                <c:pt idx="3840">
                  <c:v>0.51581687500003015</c:v>
                </c:pt>
                <c:pt idx="3841">
                  <c:v>0.51584349537040053</c:v>
                </c:pt>
                <c:pt idx="3842">
                  <c:v>0.51587011574077091</c:v>
                </c:pt>
                <c:pt idx="3843">
                  <c:v>0.51589673611114129</c:v>
                </c:pt>
                <c:pt idx="3844">
                  <c:v>0.51592335648151166</c:v>
                </c:pt>
                <c:pt idx="3845">
                  <c:v>0.51594997685188204</c:v>
                </c:pt>
                <c:pt idx="3846">
                  <c:v>0.51597659722225242</c:v>
                </c:pt>
                <c:pt idx="3847">
                  <c:v>0.5160032175926228</c:v>
                </c:pt>
                <c:pt idx="3848">
                  <c:v>0.51602983796299318</c:v>
                </c:pt>
                <c:pt idx="3849">
                  <c:v>0.51605645833336355</c:v>
                </c:pt>
                <c:pt idx="3850">
                  <c:v>0.51608307870373393</c:v>
                </c:pt>
                <c:pt idx="3851">
                  <c:v>0.51610969907410431</c:v>
                </c:pt>
                <c:pt idx="3852">
                  <c:v>0.51613631944447469</c:v>
                </c:pt>
                <c:pt idx="3853">
                  <c:v>0.51616293981484507</c:v>
                </c:pt>
                <c:pt idx="3854">
                  <c:v>0.51618956018521545</c:v>
                </c:pt>
                <c:pt idx="3855">
                  <c:v>0.51621618055558582</c:v>
                </c:pt>
                <c:pt idx="3856">
                  <c:v>0.5162428009259562</c:v>
                </c:pt>
                <c:pt idx="3857">
                  <c:v>0.51626942129632658</c:v>
                </c:pt>
                <c:pt idx="3858">
                  <c:v>0.51629604166669696</c:v>
                </c:pt>
                <c:pt idx="3859">
                  <c:v>0.51632266203706734</c:v>
                </c:pt>
                <c:pt idx="3860">
                  <c:v>0.51634928240743772</c:v>
                </c:pt>
                <c:pt idx="3861">
                  <c:v>0.51637590277780809</c:v>
                </c:pt>
                <c:pt idx="3862">
                  <c:v>0.51640252314817847</c:v>
                </c:pt>
                <c:pt idx="3863">
                  <c:v>0.51642914351854885</c:v>
                </c:pt>
                <c:pt idx="3864">
                  <c:v>0.51645576388891923</c:v>
                </c:pt>
                <c:pt idx="3865">
                  <c:v>0.51648238425928961</c:v>
                </c:pt>
                <c:pt idx="3866">
                  <c:v>0.51650900462965998</c:v>
                </c:pt>
                <c:pt idx="3867">
                  <c:v>0.51653562500003036</c:v>
                </c:pt>
                <c:pt idx="3868">
                  <c:v>0.51656224537040074</c:v>
                </c:pt>
                <c:pt idx="3869">
                  <c:v>0.51658886574077112</c:v>
                </c:pt>
                <c:pt idx="3870">
                  <c:v>0.5166154861111415</c:v>
                </c:pt>
                <c:pt idx="3871">
                  <c:v>0.51664210648151188</c:v>
                </c:pt>
                <c:pt idx="3872">
                  <c:v>0.51666872685188225</c:v>
                </c:pt>
                <c:pt idx="3873">
                  <c:v>0.51669534722225263</c:v>
                </c:pt>
                <c:pt idx="3874">
                  <c:v>0.51672196759262301</c:v>
                </c:pt>
                <c:pt idx="3875">
                  <c:v>0.51674858796299339</c:v>
                </c:pt>
                <c:pt idx="3876">
                  <c:v>0.51677520833336377</c:v>
                </c:pt>
                <c:pt idx="3877">
                  <c:v>0.51680182870373415</c:v>
                </c:pt>
                <c:pt idx="3878">
                  <c:v>0.51682844907410452</c:v>
                </c:pt>
                <c:pt idx="3879">
                  <c:v>0.5168550694444749</c:v>
                </c:pt>
                <c:pt idx="3880">
                  <c:v>0.51688168981484528</c:v>
                </c:pt>
                <c:pt idx="3881">
                  <c:v>0.51690831018521566</c:v>
                </c:pt>
                <c:pt idx="3882">
                  <c:v>0.51693493055558604</c:v>
                </c:pt>
                <c:pt idx="3883">
                  <c:v>0.51696155092595641</c:v>
                </c:pt>
                <c:pt idx="3884">
                  <c:v>0.51698817129632679</c:v>
                </c:pt>
                <c:pt idx="3885">
                  <c:v>0.51701479166669717</c:v>
                </c:pt>
                <c:pt idx="3886">
                  <c:v>0.51704141203706755</c:v>
                </c:pt>
                <c:pt idx="3887">
                  <c:v>0.51706803240743793</c:v>
                </c:pt>
                <c:pt idx="3888">
                  <c:v>0.51709465277780831</c:v>
                </c:pt>
                <c:pt idx="3889">
                  <c:v>0.51712127314817868</c:v>
                </c:pt>
                <c:pt idx="3890">
                  <c:v>0.51714789351854906</c:v>
                </c:pt>
                <c:pt idx="3891">
                  <c:v>0.51717451388891944</c:v>
                </c:pt>
                <c:pt idx="3892">
                  <c:v>0.51720113425928982</c:v>
                </c:pt>
                <c:pt idx="3893">
                  <c:v>0.5172277546296602</c:v>
                </c:pt>
                <c:pt idx="3894">
                  <c:v>0.51725437500003058</c:v>
                </c:pt>
                <c:pt idx="3895">
                  <c:v>0.51728099537040095</c:v>
                </c:pt>
                <c:pt idx="3896">
                  <c:v>0.51730761574077133</c:v>
                </c:pt>
                <c:pt idx="3897">
                  <c:v>0.51733423611114171</c:v>
                </c:pt>
                <c:pt idx="3898">
                  <c:v>0.51736085648151209</c:v>
                </c:pt>
                <c:pt idx="3899">
                  <c:v>0.51738747685188247</c:v>
                </c:pt>
                <c:pt idx="3900">
                  <c:v>0.51741409722225284</c:v>
                </c:pt>
                <c:pt idx="3901">
                  <c:v>0.51744071759262322</c:v>
                </c:pt>
                <c:pt idx="3902">
                  <c:v>0.5174673379629936</c:v>
                </c:pt>
                <c:pt idx="3903">
                  <c:v>0.51749395833336398</c:v>
                </c:pt>
                <c:pt idx="3904">
                  <c:v>0.51752057870373436</c:v>
                </c:pt>
                <c:pt idx="3905">
                  <c:v>0.51754719907410474</c:v>
                </c:pt>
                <c:pt idx="3906">
                  <c:v>0.51757381944447511</c:v>
                </c:pt>
                <c:pt idx="3907">
                  <c:v>0.51760043981484549</c:v>
                </c:pt>
                <c:pt idx="3908">
                  <c:v>0.51762706018521587</c:v>
                </c:pt>
                <c:pt idx="3909">
                  <c:v>0.51765368055558625</c:v>
                </c:pt>
                <c:pt idx="3910">
                  <c:v>0.51768030092595663</c:v>
                </c:pt>
                <c:pt idx="3911">
                  <c:v>0.51770692129632701</c:v>
                </c:pt>
                <c:pt idx="3912">
                  <c:v>0.51773354166669738</c:v>
                </c:pt>
                <c:pt idx="3913">
                  <c:v>0.51776016203706776</c:v>
                </c:pt>
                <c:pt idx="3914">
                  <c:v>0.51778678240743814</c:v>
                </c:pt>
                <c:pt idx="3915">
                  <c:v>0.51781340277780852</c:v>
                </c:pt>
                <c:pt idx="3916">
                  <c:v>0.5178400231481789</c:v>
                </c:pt>
                <c:pt idx="3917">
                  <c:v>0.51786664351854927</c:v>
                </c:pt>
                <c:pt idx="3918">
                  <c:v>0.51789326388891965</c:v>
                </c:pt>
                <c:pt idx="3919">
                  <c:v>0.51791988425929003</c:v>
                </c:pt>
                <c:pt idx="3920">
                  <c:v>0.51794650462966041</c:v>
                </c:pt>
                <c:pt idx="3921">
                  <c:v>0.51797312500003079</c:v>
                </c:pt>
                <c:pt idx="3922">
                  <c:v>0.51799974537040117</c:v>
                </c:pt>
                <c:pt idx="3923">
                  <c:v>0.51802636574077154</c:v>
                </c:pt>
                <c:pt idx="3924">
                  <c:v>0.51805298611114192</c:v>
                </c:pt>
                <c:pt idx="3925">
                  <c:v>0.5180796064815123</c:v>
                </c:pt>
                <c:pt idx="3926">
                  <c:v>0.51810622685188268</c:v>
                </c:pt>
                <c:pt idx="3927">
                  <c:v>0.51813284722225306</c:v>
                </c:pt>
                <c:pt idx="3928">
                  <c:v>0.51815946759262344</c:v>
                </c:pt>
                <c:pt idx="3929">
                  <c:v>0.51818608796299381</c:v>
                </c:pt>
                <c:pt idx="3930">
                  <c:v>0.51821270833336419</c:v>
                </c:pt>
                <c:pt idx="3931">
                  <c:v>0.51823932870373457</c:v>
                </c:pt>
                <c:pt idx="3932">
                  <c:v>0.51826594907410495</c:v>
                </c:pt>
                <c:pt idx="3933">
                  <c:v>0.51829256944447533</c:v>
                </c:pt>
                <c:pt idx="3934">
                  <c:v>0.5183191898148457</c:v>
                </c:pt>
                <c:pt idx="3935">
                  <c:v>0.51834581018521608</c:v>
                </c:pt>
                <c:pt idx="3936">
                  <c:v>0.51837243055558646</c:v>
                </c:pt>
                <c:pt idx="3937">
                  <c:v>0.51839905092595684</c:v>
                </c:pt>
                <c:pt idx="3938">
                  <c:v>0.51842567129632722</c:v>
                </c:pt>
                <c:pt idx="3939">
                  <c:v>0.5184522916666976</c:v>
                </c:pt>
                <c:pt idx="3940">
                  <c:v>0.51847891203706797</c:v>
                </c:pt>
                <c:pt idx="3941">
                  <c:v>0.51850553240743835</c:v>
                </c:pt>
                <c:pt idx="3942">
                  <c:v>0.51853215277780873</c:v>
                </c:pt>
                <c:pt idx="3943">
                  <c:v>0.51855877314817911</c:v>
                </c:pt>
                <c:pt idx="3944">
                  <c:v>0.51858539351854949</c:v>
                </c:pt>
                <c:pt idx="3945">
                  <c:v>0.51861201388891986</c:v>
                </c:pt>
                <c:pt idx="3946">
                  <c:v>0.51863863425929024</c:v>
                </c:pt>
                <c:pt idx="3947">
                  <c:v>0.51866525462966062</c:v>
                </c:pt>
                <c:pt idx="3948">
                  <c:v>0.518691875000031</c:v>
                </c:pt>
                <c:pt idx="3949">
                  <c:v>0.51871849537040138</c:v>
                </c:pt>
                <c:pt idx="3950">
                  <c:v>0.51874511574077176</c:v>
                </c:pt>
                <c:pt idx="3951">
                  <c:v>0.51877173611114213</c:v>
                </c:pt>
                <c:pt idx="3952">
                  <c:v>0.51879835648151251</c:v>
                </c:pt>
                <c:pt idx="3953">
                  <c:v>0.51882497685188289</c:v>
                </c:pt>
                <c:pt idx="3954">
                  <c:v>0.51885159722225327</c:v>
                </c:pt>
                <c:pt idx="3955">
                  <c:v>0.51887821759262365</c:v>
                </c:pt>
                <c:pt idx="3956">
                  <c:v>0.51890483796299403</c:v>
                </c:pt>
                <c:pt idx="3957">
                  <c:v>0.5189314583333644</c:v>
                </c:pt>
                <c:pt idx="3958">
                  <c:v>0.51895807870373478</c:v>
                </c:pt>
                <c:pt idx="3959">
                  <c:v>0.51898469907410516</c:v>
                </c:pt>
                <c:pt idx="3960">
                  <c:v>0.51901131944447554</c:v>
                </c:pt>
                <c:pt idx="3961">
                  <c:v>0.51903793981484592</c:v>
                </c:pt>
                <c:pt idx="3962">
                  <c:v>0.51906456018521629</c:v>
                </c:pt>
                <c:pt idx="3963">
                  <c:v>0.51909118055558667</c:v>
                </c:pt>
                <c:pt idx="3964">
                  <c:v>0.51911780092595705</c:v>
                </c:pt>
                <c:pt idx="3965">
                  <c:v>0.51914442129632743</c:v>
                </c:pt>
                <c:pt idx="3966">
                  <c:v>0.51917104166669781</c:v>
                </c:pt>
                <c:pt idx="3967">
                  <c:v>0.51919766203706819</c:v>
                </c:pt>
                <c:pt idx="3968">
                  <c:v>0.51922428240743856</c:v>
                </c:pt>
                <c:pt idx="3969">
                  <c:v>0.51925090277780894</c:v>
                </c:pt>
                <c:pt idx="3970">
                  <c:v>0.51927752314817932</c:v>
                </c:pt>
                <c:pt idx="3971">
                  <c:v>0.5193041435185497</c:v>
                </c:pt>
                <c:pt idx="3972">
                  <c:v>0.51933076388892008</c:v>
                </c:pt>
                <c:pt idx="3973">
                  <c:v>0.51935738425929046</c:v>
                </c:pt>
                <c:pt idx="3974">
                  <c:v>0.51938400462966083</c:v>
                </c:pt>
                <c:pt idx="3975">
                  <c:v>0.51941062500003121</c:v>
                </c:pt>
                <c:pt idx="3976">
                  <c:v>0.51943724537040159</c:v>
                </c:pt>
                <c:pt idx="3977">
                  <c:v>0.51946386574077197</c:v>
                </c:pt>
                <c:pt idx="3978">
                  <c:v>0.51949048611114235</c:v>
                </c:pt>
                <c:pt idx="3979">
                  <c:v>0.51951710648151272</c:v>
                </c:pt>
                <c:pt idx="3980">
                  <c:v>0.5195437268518831</c:v>
                </c:pt>
                <c:pt idx="3981">
                  <c:v>0.51957034722225348</c:v>
                </c:pt>
                <c:pt idx="3982">
                  <c:v>0.51959696759262386</c:v>
                </c:pt>
                <c:pt idx="3983">
                  <c:v>0.51962358796299424</c:v>
                </c:pt>
                <c:pt idx="3984">
                  <c:v>0.51965020833336462</c:v>
                </c:pt>
                <c:pt idx="3985">
                  <c:v>0.51967682870373499</c:v>
                </c:pt>
                <c:pt idx="3986">
                  <c:v>0.51970344907410537</c:v>
                </c:pt>
                <c:pt idx="3987">
                  <c:v>0.51973006944447575</c:v>
                </c:pt>
                <c:pt idx="3988">
                  <c:v>0.51975668981484613</c:v>
                </c:pt>
                <c:pt idx="3989">
                  <c:v>0.51978331018521651</c:v>
                </c:pt>
                <c:pt idx="3990">
                  <c:v>0.51980993055558689</c:v>
                </c:pt>
                <c:pt idx="3991">
                  <c:v>0.51983655092595726</c:v>
                </c:pt>
                <c:pt idx="3992">
                  <c:v>0.51986317129632764</c:v>
                </c:pt>
                <c:pt idx="3993">
                  <c:v>0.51988979166669802</c:v>
                </c:pt>
                <c:pt idx="3994">
                  <c:v>0.5199164120370684</c:v>
                </c:pt>
                <c:pt idx="3995">
                  <c:v>0.51994303240743878</c:v>
                </c:pt>
                <c:pt idx="3996">
                  <c:v>0.51996965277780915</c:v>
                </c:pt>
                <c:pt idx="3997">
                  <c:v>0.51999627314817953</c:v>
                </c:pt>
                <c:pt idx="3998">
                  <c:v>0.52002289351854991</c:v>
                </c:pt>
                <c:pt idx="3999">
                  <c:v>0.52004951388892029</c:v>
                </c:pt>
                <c:pt idx="4000">
                  <c:v>0.52007613425929067</c:v>
                </c:pt>
                <c:pt idx="4001">
                  <c:v>0.52010275462966105</c:v>
                </c:pt>
                <c:pt idx="4002">
                  <c:v>0.52012937500003142</c:v>
                </c:pt>
                <c:pt idx="4003">
                  <c:v>0.5201559953704018</c:v>
                </c:pt>
                <c:pt idx="4004">
                  <c:v>0.52018261574077218</c:v>
                </c:pt>
                <c:pt idx="4005">
                  <c:v>0.52020923611114256</c:v>
                </c:pt>
                <c:pt idx="4006">
                  <c:v>0.52023585648151294</c:v>
                </c:pt>
                <c:pt idx="4007">
                  <c:v>0.52026247685188332</c:v>
                </c:pt>
                <c:pt idx="4008">
                  <c:v>0.52028909722225369</c:v>
                </c:pt>
                <c:pt idx="4009">
                  <c:v>0.52031571759262407</c:v>
                </c:pt>
                <c:pt idx="4010">
                  <c:v>0.52034233796299445</c:v>
                </c:pt>
                <c:pt idx="4011">
                  <c:v>0.52036895833336483</c:v>
                </c:pt>
                <c:pt idx="4012">
                  <c:v>0.52039557870373521</c:v>
                </c:pt>
                <c:pt idx="4013">
                  <c:v>0.52042219907410558</c:v>
                </c:pt>
                <c:pt idx="4014">
                  <c:v>0.52044881944447596</c:v>
                </c:pt>
                <c:pt idx="4015">
                  <c:v>0.52047543981484634</c:v>
                </c:pt>
                <c:pt idx="4016">
                  <c:v>0.52050206018521672</c:v>
                </c:pt>
                <c:pt idx="4017">
                  <c:v>0.5205286805555871</c:v>
                </c:pt>
                <c:pt idx="4018">
                  <c:v>0.52055530092595748</c:v>
                </c:pt>
                <c:pt idx="4019">
                  <c:v>0.52058192129632785</c:v>
                </c:pt>
                <c:pt idx="4020">
                  <c:v>0.52060854166669823</c:v>
                </c:pt>
                <c:pt idx="4021">
                  <c:v>0.52063516203706861</c:v>
                </c:pt>
                <c:pt idx="4022">
                  <c:v>0.52066178240743899</c:v>
                </c:pt>
                <c:pt idx="4023">
                  <c:v>0.52068840277780937</c:v>
                </c:pt>
                <c:pt idx="4024">
                  <c:v>0.52071502314817975</c:v>
                </c:pt>
                <c:pt idx="4025">
                  <c:v>0.52074164351855012</c:v>
                </c:pt>
                <c:pt idx="4026">
                  <c:v>0.5207682638889205</c:v>
                </c:pt>
                <c:pt idx="4027">
                  <c:v>0.52079488425929088</c:v>
                </c:pt>
                <c:pt idx="4028">
                  <c:v>0.52082150462966126</c:v>
                </c:pt>
                <c:pt idx="4029">
                  <c:v>0.52084812500003164</c:v>
                </c:pt>
                <c:pt idx="4030">
                  <c:v>0.52087474537040201</c:v>
                </c:pt>
                <c:pt idx="4031">
                  <c:v>0.52090136574077239</c:v>
                </c:pt>
                <c:pt idx="4032">
                  <c:v>0.52092798611114277</c:v>
                </c:pt>
                <c:pt idx="4033">
                  <c:v>0.52095460648151315</c:v>
                </c:pt>
                <c:pt idx="4034">
                  <c:v>0.52098122685188353</c:v>
                </c:pt>
                <c:pt idx="4035">
                  <c:v>0.52100784722225391</c:v>
                </c:pt>
                <c:pt idx="4036">
                  <c:v>0.52103446759262428</c:v>
                </c:pt>
                <c:pt idx="4037">
                  <c:v>0.52106108796299466</c:v>
                </c:pt>
                <c:pt idx="4038">
                  <c:v>0.52108770833336504</c:v>
                </c:pt>
                <c:pt idx="4039">
                  <c:v>0.52111432870373542</c:v>
                </c:pt>
                <c:pt idx="4040">
                  <c:v>0.5211409490741058</c:v>
                </c:pt>
                <c:pt idx="4041">
                  <c:v>0.52116756944447618</c:v>
                </c:pt>
                <c:pt idx="4042">
                  <c:v>0.52119418981484655</c:v>
                </c:pt>
                <c:pt idx="4043">
                  <c:v>0.52122081018521693</c:v>
                </c:pt>
                <c:pt idx="4044">
                  <c:v>0.52124743055558731</c:v>
                </c:pt>
                <c:pt idx="4045">
                  <c:v>0.52127405092595769</c:v>
                </c:pt>
                <c:pt idx="4046">
                  <c:v>0.52130067129632807</c:v>
                </c:pt>
                <c:pt idx="4047">
                  <c:v>0.52132729166669844</c:v>
                </c:pt>
                <c:pt idx="4048">
                  <c:v>0.52135391203706882</c:v>
                </c:pt>
                <c:pt idx="4049">
                  <c:v>0.5213805324074392</c:v>
                </c:pt>
                <c:pt idx="4050">
                  <c:v>0.52140715277780958</c:v>
                </c:pt>
                <c:pt idx="4051">
                  <c:v>0.52143377314817996</c:v>
                </c:pt>
                <c:pt idx="4052">
                  <c:v>0.52146039351855034</c:v>
                </c:pt>
                <c:pt idx="4053">
                  <c:v>0.52148701388892071</c:v>
                </c:pt>
                <c:pt idx="4054">
                  <c:v>0.52151363425929109</c:v>
                </c:pt>
                <c:pt idx="4055">
                  <c:v>0.52154025462966147</c:v>
                </c:pt>
                <c:pt idx="4056">
                  <c:v>0.52156687500003185</c:v>
                </c:pt>
                <c:pt idx="4057">
                  <c:v>0.52159349537040223</c:v>
                </c:pt>
                <c:pt idx="4058">
                  <c:v>0.52162011574077261</c:v>
                </c:pt>
                <c:pt idx="4059">
                  <c:v>0.52164673611114298</c:v>
                </c:pt>
                <c:pt idx="4060">
                  <c:v>0.52167335648151336</c:v>
                </c:pt>
                <c:pt idx="4061">
                  <c:v>0.52169997685188374</c:v>
                </c:pt>
                <c:pt idx="4062">
                  <c:v>0.52172659722225412</c:v>
                </c:pt>
                <c:pt idx="4063">
                  <c:v>0.5217532175926245</c:v>
                </c:pt>
                <c:pt idx="4064">
                  <c:v>0.52177983796299487</c:v>
                </c:pt>
                <c:pt idx="4065">
                  <c:v>0.52180645833336525</c:v>
                </c:pt>
                <c:pt idx="4066">
                  <c:v>0.52183307870373563</c:v>
                </c:pt>
                <c:pt idx="4067">
                  <c:v>0.52185969907410601</c:v>
                </c:pt>
                <c:pt idx="4068">
                  <c:v>0.52188631944447639</c:v>
                </c:pt>
                <c:pt idx="4069">
                  <c:v>0.52191293981484677</c:v>
                </c:pt>
                <c:pt idx="4070">
                  <c:v>0.52193956018521714</c:v>
                </c:pt>
                <c:pt idx="4071">
                  <c:v>0.52196618055558752</c:v>
                </c:pt>
                <c:pt idx="4072">
                  <c:v>0.5219928009259579</c:v>
                </c:pt>
                <c:pt idx="4073">
                  <c:v>0.52201942129632828</c:v>
                </c:pt>
                <c:pt idx="4074">
                  <c:v>0.52204604166669866</c:v>
                </c:pt>
                <c:pt idx="4075">
                  <c:v>0.52207266203706904</c:v>
                </c:pt>
                <c:pt idx="4076">
                  <c:v>0.52209928240743941</c:v>
                </c:pt>
                <c:pt idx="4077">
                  <c:v>0.52212590277780979</c:v>
                </c:pt>
                <c:pt idx="4078">
                  <c:v>0.52215252314818017</c:v>
                </c:pt>
                <c:pt idx="4079">
                  <c:v>0.52217914351855055</c:v>
                </c:pt>
                <c:pt idx="4080">
                  <c:v>0.52220576388892093</c:v>
                </c:pt>
                <c:pt idx="4081">
                  <c:v>0.5222323842592913</c:v>
                </c:pt>
                <c:pt idx="4082">
                  <c:v>0.52225900462966168</c:v>
                </c:pt>
                <c:pt idx="4083">
                  <c:v>0.52228562500003206</c:v>
                </c:pt>
                <c:pt idx="4084">
                  <c:v>0.52231224537040244</c:v>
                </c:pt>
                <c:pt idx="4085">
                  <c:v>0.52233886574077282</c:v>
                </c:pt>
                <c:pt idx="4086">
                  <c:v>0.5223654861111432</c:v>
                </c:pt>
                <c:pt idx="4087">
                  <c:v>0.52239210648151357</c:v>
                </c:pt>
                <c:pt idx="4088">
                  <c:v>0.52241872685188395</c:v>
                </c:pt>
                <c:pt idx="4089">
                  <c:v>0.52244534722225433</c:v>
                </c:pt>
                <c:pt idx="4090">
                  <c:v>0.52247196759262471</c:v>
                </c:pt>
                <c:pt idx="4091">
                  <c:v>0.52249858796299509</c:v>
                </c:pt>
                <c:pt idx="4092">
                  <c:v>0.52252520833336547</c:v>
                </c:pt>
                <c:pt idx="4093">
                  <c:v>0.52255182870373584</c:v>
                </c:pt>
                <c:pt idx="4094">
                  <c:v>0.52257844907410622</c:v>
                </c:pt>
                <c:pt idx="4095">
                  <c:v>0.5226050694444766</c:v>
                </c:pt>
                <c:pt idx="4096">
                  <c:v>0.52263168981484698</c:v>
                </c:pt>
                <c:pt idx="4097">
                  <c:v>0.52265831018521736</c:v>
                </c:pt>
                <c:pt idx="4098">
                  <c:v>0.52268493055558773</c:v>
                </c:pt>
                <c:pt idx="4099">
                  <c:v>0.52271155092595811</c:v>
                </c:pt>
                <c:pt idx="4100">
                  <c:v>0.52273817129632849</c:v>
                </c:pt>
                <c:pt idx="4101">
                  <c:v>0.52276479166669887</c:v>
                </c:pt>
                <c:pt idx="4102">
                  <c:v>0.52279141203706925</c:v>
                </c:pt>
                <c:pt idx="4103">
                  <c:v>0.52281803240743963</c:v>
                </c:pt>
                <c:pt idx="4104">
                  <c:v>0.52284465277781</c:v>
                </c:pt>
                <c:pt idx="4105">
                  <c:v>0.52287127314818038</c:v>
                </c:pt>
                <c:pt idx="4106">
                  <c:v>0.52289789351855076</c:v>
                </c:pt>
                <c:pt idx="4107">
                  <c:v>0.52292451388892114</c:v>
                </c:pt>
                <c:pt idx="4108">
                  <c:v>0.52295113425929152</c:v>
                </c:pt>
                <c:pt idx="4109">
                  <c:v>0.5229777546296619</c:v>
                </c:pt>
                <c:pt idx="4110">
                  <c:v>0.52300437500003227</c:v>
                </c:pt>
                <c:pt idx="4111">
                  <c:v>0.52303099537040265</c:v>
                </c:pt>
                <c:pt idx="4112">
                  <c:v>0.52305761574077303</c:v>
                </c:pt>
                <c:pt idx="4113">
                  <c:v>0.52308423611114341</c:v>
                </c:pt>
                <c:pt idx="4114">
                  <c:v>0.52311085648151379</c:v>
                </c:pt>
                <c:pt idx="4115">
                  <c:v>0.52313747685188416</c:v>
                </c:pt>
                <c:pt idx="4116">
                  <c:v>0.52316409722225454</c:v>
                </c:pt>
                <c:pt idx="4117">
                  <c:v>0.52319071759262492</c:v>
                </c:pt>
                <c:pt idx="4118">
                  <c:v>0.5232173379629953</c:v>
                </c:pt>
                <c:pt idx="4119">
                  <c:v>0.52324395833336568</c:v>
                </c:pt>
                <c:pt idx="4120">
                  <c:v>0.52327057870373606</c:v>
                </c:pt>
                <c:pt idx="4121">
                  <c:v>0.52329719907410643</c:v>
                </c:pt>
                <c:pt idx="4122">
                  <c:v>0.52332381944447681</c:v>
                </c:pt>
                <c:pt idx="4123">
                  <c:v>0.52335043981484719</c:v>
                </c:pt>
                <c:pt idx="4124">
                  <c:v>0.52337706018521757</c:v>
                </c:pt>
                <c:pt idx="4125">
                  <c:v>0.52340368055558795</c:v>
                </c:pt>
                <c:pt idx="4126">
                  <c:v>0.52343030092595833</c:v>
                </c:pt>
                <c:pt idx="4127">
                  <c:v>0.5234569212963287</c:v>
                </c:pt>
                <c:pt idx="4128">
                  <c:v>0.52348354166669908</c:v>
                </c:pt>
                <c:pt idx="4129">
                  <c:v>0.52351016203706946</c:v>
                </c:pt>
                <c:pt idx="4130">
                  <c:v>0.52353678240743984</c:v>
                </c:pt>
                <c:pt idx="4131">
                  <c:v>0.52356340277781022</c:v>
                </c:pt>
                <c:pt idx="4132">
                  <c:v>0.52359002314818059</c:v>
                </c:pt>
                <c:pt idx="4133">
                  <c:v>0.52361664351855097</c:v>
                </c:pt>
                <c:pt idx="4134">
                  <c:v>0.52364326388892135</c:v>
                </c:pt>
                <c:pt idx="4135">
                  <c:v>0.52366988425929173</c:v>
                </c:pt>
                <c:pt idx="4136">
                  <c:v>0.52369650462966211</c:v>
                </c:pt>
                <c:pt idx="4137">
                  <c:v>0.52372312500003249</c:v>
                </c:pt>
                <c:pt idx="4138">
                  <c:v>0.52374974537040286</c:v>
                </c:pt>
                <c:pt idx="4139">
                  <c:v>0.52377636574077324</c:v>
                </c:pt>
                <c:pt idx="4140">
                  <c:v>0.52380298611114362</c:v>
                </c:pt>
                <c:pt idx="4141">
                  <c:v>0.523829606481514</c:v>
                </c:pt>
                <c:pt idx="4142">
                  <c:v>0.52385622685188438</c:v>
                </c:pt>
                <c:pt idx="4143">
                  <c:v>0.52388284722225475</c:v>
                </c:pt>
                <c:pt idx="4144">
                  <c:v>0.52390946759262513</c:v>
                </c:pt>
                <c:pt idx="4145">
                  <c:v>0.52393608796299551</c:v>
                </c:pt>
                <c:pt idx="4146">
                  <c:v>0.52396270833336589</c:v>
                </c:pt>
                <c:pt idx="4147">
                  <c:v>0.52398932870373627</c:v>
                </c:pt>
                <c:pt idx="4148">
                  <c:v>0.52401594907410665</c:v>
                </c:pt>
                <c:pt idx="4149">
                  <c:v>0.52404256944447702</c:v>
                </c:pt>
                <c:pt idx="4150">
                  <c:v>0.5240691898148474</c:v>
                </c:pt>
                <c:pt idx="4151">
                  <c:v>0.52409581018521778</c:v>
                </c:pt>
                <c:pt idx="4152">
                  <c:v>0.52412243055558816</c:v>
                </c:pt>
                <c:pt idx="4153">
                  <c:v>0.52414905092595854</c:v>
                </c:pt>
                <c:pt idx="4154">
                  <c:v>0.52417567129632892</c:v>
                </c:pt>
                <c:pt idx="4155">
                  <c:v>0.52420229166669929</c:v>
                </c:pt>
                <c:pt idx="4156">
                  <c:v>0.52422891203706967</c:v>
                </c:pt>
                <c:pt idx="4157">
                  <c:v>0.52425553240744005</c:v>
                </c:pt>
                <c:pt idx="4158">
                  <c:v>0.52428215277781043</c:v>
                </c:pt>
                <c:pt idx="4159">
                  <c:v>0.52430877314818081</c:v>
                </c:pt>
                <c:pt idx="4160">
                  <c:v>0.52433539351855118</c:v>
                </c:pt>
                <c:pt idx="4161">
                  <c:v>0.52436201388892156</c:v>
                </c:pt>
                <c:pt idx="4162">
                  <c:v>0.52438863425929194</c:v>
                </c:pt>
                <c:pt idx="4163">
                  <c:v>0.52441525462966232</c:v>
                </c:pt>
                <c:pt idx="4164">
                  <c:v>0.5244418750000327</c:v>
                </c:pt>
                <c:pt idx="4165">
                  <c:v>0.52446849537040308</c:v>
                </c:pt>
                <c:pt idx="4166">
                  <c:v>0.52449511574077345</c:v>
                </c:pt>
                <c:pt idx="4167">
                  <c:v>0.52452173611114383</c:v>
                </c:pt>
                <c:pt idx="4168">
                  <c:v>0.52454835648151421</c:v>
                </c:pt>
                <c:pt idx="4169">
                  <c:v>0.52457497685188459</c:v>
                </c:pt>
                <c:pt idx="4170">
                  <c:v>0.52460159722225497</c:v>
                </c:pt>
                <c:pt idx="4171">
                  <c:v>0.52462821759262535</c:v>
                </c:pt>
                <c:pt idx="4172">
                  <c:v>0.52465483796299572</c:v>
                </c:pt>
                <c:pt idx="4173">
                  <c:v>0.5246814583333661</c:v>
                </c:pt>
                <c:pt idx="4174">
                  <c:v>0.52470807870373648</c:v>
                </c:pt>
                <c:pt idx="4175">
                  <c:v>0.52473469907410686</c:v>
                </c:pt>
                <c:pt idx="4176">
                  <c:v>0.52476131944447724</c:v>
                </c:pt>
                <c:pt idx="4177">
                  <c:v>0.52478793981484761</c:v>
                </c:pt>
                <c:pt idx="4178">
                  <c:v>0.52481456018521799</c:v>
                </c:pt>
                <c:pt idx="4179">
                  <c:v>0.52484118055558837</c:v>
                </c:pt>
                <c:pt idx="4180">
                  <c:v>0.52486780092595875</c:v>
                </c:pt>
                <c:pt idx="4181">
                  <c:v>0.52489442129632913</c:v>
                </c:pt>
                <c:pt idx="4182">
                  <c:v>0.52492104166669951</c:v>
                </c:pt>
                <c:pt idx="4183">
                  <c:v>0.52494766203706988</c:v>
                </c:pt>
                <c:pt idx="4184">
                  <c:v>0.52497428240744026</c:v>
                </c:pt>
                <c:pt idx="4185">
                  <c:v>0.52500090277781064</c:v>
                </c:pt>
                <c:pt idx="4186">
                  <c:v>0.52502752314818102</c:v>
                </c:pt>
                <c:pt idx="4187">
                  <c:v>0.5250541435185514</c:v>
                </c:pt>
                <c:pt idx="4188">
                  <c:v>0.52508076388892178</c:v>
                </c:pt>
                <c:pt idx="4189">
                  <c:v>0.52510738425929215</c:v>
                </c:pt>
                <c:pt idx="4190">
                  <c:v>0.52513400462966253</c:v>
                </c:pt>
                <c:pt idx="4191">
                  <c:v>0.52516062500003291</c:v>
                </c:pt>
                <c:pt idx="4192">
                  <c:v>0.52518724537040329</c:v>
                </c:pt>
                <c:pt idx="4193">
                  <c:v>0.52521386574077367</c:v>
                </c:pt>
                <c:pt idx="4194">
                  <c:v>0.52524048611114404</c:v>
                </c:pt>
                <c:pt idx="4195">
                  <c:v>0.52526710648151442</c:v>
                </c:pt>
                <c:pt idx="4196">
                  <c:v>0.5252937268518848</c:v>
                </c:pt>
                <c:pt idx="4197">
                  <c:v>0.52532034722225518</c:v>
                </c:pt>
                <c:pt idx="4198">
                  <c:v>0.52534696759262556</c:v>
                </c:pt>
                <c:pt idx="4199">
                  <c:v>0.52537358796299594</c:v>
                </c:pt>
                <c:pt idx="4200">
                  <c:v>0.52540020833336631</c:v>
                </c:pt>
                <c:pt idx="4201">
                  <c:v>0.52542682870373669</c:v>
                </c:pt>
                <c:pt idx="4202">
                  <c:v>0.52545344907410707</c:v>
                </c:pt>
                <c:pt idx="4203">
                  <c:v>0.52548006944447745</c:v>
                </c:pt>
                <c:pt idx="4204">
                  <c:v>0.52550668981484783</c:v>
                </c:pt>
                <c:pt idx="4205">
                  <c:v>0.52553331018521821</c:v>
                </c:pt>
                <c:pt idx="4206">
                  <c:v>0.52555993055558858</c:v>
                </c:pt>
                <c:pt idx="4207">
                  <c:v>0.52558655092595896</c:v>
                </c:pt>
                <c:pt idx="4208">
                  <c:v>0.52561317129632934</c:v>
                </c:pt>
                <c:pt idx="4209">
                  <c:v>0.52563979166669972</c:v>
                </c:pt>
                <c:pt idx="4210">
                  <c:v>0.5256664120370701</c:v>
                </c:pt>
                <c:pt idx="4211">
                  <c:v>0.52569303240744047</c:v>
                </c:pt>
                <c:pt idx="4212">
                  <c:v>0.52571965277781085</c:v>
                </c:pt>
                <c:pt idx="4213">
                  <c:v>0.52574627314818123</c:v>
                </c:pt>
                <c:pt idx="4214">
                  <c:v>0.52577289351855161</c:v>
                </c:pt>
                <c:pt idx="4215">
                  <c:v>0.52579951388892199</c:v>
                </c:pt>
                <c:pt idx="4216">
                  <c:v>0.52582613425929237</c:v>
                </c:pt>
                <c:pt idx="4217">
                  <c:v>0.52585275462966274</c:v>
                </c:pt>
                <c:pt idx="4218">
                  <c:v>0.52587937500003312</c:v>
                </c:pt>
                <c:pt idx="4219">
                  <c:v>0.5259059953704035</c:v>
                </c:pt>
                <c:pt idx="4220">
                  <c:v>0.52593261574077388</c:v>
                </c:pt>
                <c:pt idx="4221">
                  <c:v>0.52595923611114426</c:v>
                </c:pt>
                <c:pt idx="4222">
                  <c:v>0.52598585648151464</c:v>
                </c:pt>
                <c:pt idx="4223">
                  <c:v>0.52601247685188501</c:v>
                </c:pt>
                <c:pt idx="4224">
                  <c:v>0.52603909722225539</c:v>
                </c:pt>
                <c:pt idx="4225">
                  <c:v>0.52606571759262577</c:v>
                </c:pt>
                <c:pt idx="4226">
                  <c:v>0.52609233796299615</c:v>
                </c:pt>
                <c:pt idx="4227">
                  <c:v>0.52611895833336653</c:v>
                </c:pt>
                <c:pt idx="4228">
                  <c:v>0.5261455787037369</c:v>
                </c:pt>
                <c:pt idx="4229">
                  <c:v>0.52617219907410728</c:v>
                </c:pt>
                <c:pt idx="4230">
                  <c:v>0.52619881944447766</c:v>
                </c:pt>
                <c:pt idx="4231">
                  <c:v>0.52622543981484804</c:v>
                </c:pt>
                <c:pt idx="4232">
                  <c:v>0.52625206018521842</c:v>
                </c:pt>
                <c:pt idx="4233">
                  <c:v>0.5262786805555888</c:v>
                </c:pt>
                <c:pt idx="4234">
                  <c:v>0.52630530092595917</c:v>
                </c:pt>
                <c:pt idx="4235">
                  <c:v>0.52633192129632955</c:v>
                </c:pt>
                <c:pt idx="4236">
                  <c:v>0.52635854166669993</c:v>
                </c:pt>
                <c:pt idx="4237">
                  <c:v>0.52638516203707031</c:v>
                </c:pt>
                <c:pt idx="4238">
                  <c:v>0.52641178240744069</c:v>
                </c:pt>
                <c:pt idx="4239">
                  <c:v>0.52643840277781107</c:v>
                </c:pt>
                <c:pt idx="4240">
                  <c:v>0.52646502314818144</c:v>
                </c:pt>
                <c:pt idx="4241">
                  <c:v>0.52649164351855182</c:v>
                </c:pt>
                <c:pt idx="4242">
                  <c:v>0.5265182638889222</c:v>
                </c:pt>
                <c:pt idx="4243">
                  <c:v>0.52654488425929258</c:v>
                </c:pt>
                <c:pt idx="4244">
                  <c:v>0.52657150462966296</c:v>
                </c:pt>
                <c:pt idx="4245">
                  <c:v>0.52659812500003333</c:v>
                </c:pt>
                <c:pt idx="4246">
                  <c:v>0.52662474537040371</c:v>
                </c:pt>
                <c:pt idx="4247">
                  <c:v>0.52665136574077409</c:v>
                </c:pt>
                <c:pt idx="4248">
                  <c:v>0.52667798611114447</c:v>
                </c:pt>
                <c:pt idx="4249">
                  <c:v>0.52670460648151485</c:v>
                </c:pt>
                <c:pt idx="4250">
                  <c:v>0.52673122685188523</c:v>
                </c:pt>
                <c:pt idx="4251">
                  <c:v>0.5267578472222556</c:v>
                </c:pt>
                <c:pt idx="4252">
                  <c:v>0.52678446759262598</c:v>
                </c:pt>
                <c:pt idx="4253">
                  <c:v>0.52681108796299636</c:v>
                </c:pt>
                <c:pt idx="4254">
                  <c:v>0.52683770833336674</c:v>
                </c:pt>
                <c:pt idx="4255">
                  <c:v>0.52686432870373712</c:v>
                </c:pt>
                <c:pt idx="4256">
                  <c:v>0.5268909490741075</c:v>
                </c:pt>
                <c:pt idx="4257">
                  <c:v>0.52691756944447787</c:v>
                </c:pt>
                <c:pt idx="4258">
                  <c:v>0.52694418981484825</c:v>
                </c:pt>
                <c:pt idx="4259">
                  <c:v>0.52697081018521863</c:v>
                </c:pt>
                <c:pt idx="4260">
                  <c:v>0.52699743055558901</c:v>
                </c:pt>
                <c:pt idx="4261">
                  <c:v>0.52702405092595939</c:v>
                </c:pt>
                <c:pt idx="4262">
                  <c:v>0.52705067129632976</c:v>
                </c:pt>
                <c:pt idx="4263">
                  <c:v>0.52707729166670014</c:v>
                </c:pt>
                <c:pt idx="4264">
                  <c:v>0.52710391203707052</c:v>
                </c:pt>
                <c:pt idx="4265">
                  <c:v>0.5271305324074409</c:v>
                </c:pt>
                <c:pt idx="4266">
                  <c:v>0.52715715277781128</c:v>
                </c:pt>
                <c:pt idx="4267">
                  <c:v>0.52718377314818166</c:v>
                </c:pt>
                <c:pt idx="4268">
                  <c:v>0.52721039351855203</c:v>
                </c:pt>
                <c:pt idx="4269">
                  <c:v>0.52723701388892241</c:v>
                </c:pt>
                <c:pt idx="4270">
                  <c:v>0.52726363425929279</c:v>
                </c:pt>
                <c:pt idx="4271">
                  <c:v>0.52729025462966317</c:v>
                </c:pt>
                <c:pt idx="4272">
                  <c:v>0.52731687500003355</c:v>
                </c:pt>
                <c:pt idx="4273">
                  <c:v>0.52734349537040393</c:v>
                </c:pt>
                <c:pt idx="4274">
                  <c:v>0.5273701157407743</c:v>
                </c:pt>
                <c:pt idx="4275">
                  <c:v>0.52739673611114468</c:v>
                </c:pt>
                <c:pt idx="4276">
                  <c:v>0.52742335648151506</c:v>
                </c:pt>
                <c:pt idx="4277">
                  <c:v>0.52744997685188544</c:v>
                </c:pt>
                <c:pt idx="4278">
                  <c:v>0.52747659722225582</c:v>
                </c:pt>
                <c:pt idx="4279">
                  <c:v>0.52750321759262619</c:v>
                </c:pt>
                <c:pt idx="4280">
                  <c:v>0.52752983796299657</c:v>
                </c:pt>
                <c:pt idx="4281">
                  <c:v>0.52755645833336695</c:v>
                </c:pt>
                <c:pt idx="4282">
                  <c:v>0.52758307870373733</c:v>
                </c:pt>
                <c:pt idx="4283">
                  <c:v>0.52760969907410771</c:v>
                </c:pt>
                <c:pt idx="4284">
                  <c:v>0.52763631944447809</c:v>
                </c:pt>
                <c:pt idx="4285">
                  <c:v>0.52766293981484846</c:v>
                </c:pt>
                <c:pt idx="4286">
                  <c:v>0.52768956018521884</c:v>
                </c:pt>
                <c:pt idx="4287">
                  <c:v>0.52771618055558922</c:v>
                </c:pt>
                <c:pt idx="4288">
                  <c:v>0.5277428009259596</c:v>
                </c:pt>
                <c:pt idx="4289">
                  <c:v>0.52776942129632998</c:v>
                </c:pt>
                <c:pt idx="4290">
                  <c:v>0.52779604166670036</c:v>
                </c:pt>
                <c:pt idx="4291">
                  <c:v>0.52782266203707073</c:v>
                </c:pt>
                <c:pt idx="4292">
                  <c:v>0.52784928240744111</c:v>
                </c:pt>
                <c:pt idx="4293">
                  <c:v>0.52787590277781149</c:v>
                </c:pt>
                <c:pt idx="4294">
                  <c:v>0.52790252314818187</c:v>
                </c:pt>
                <c:pt idx="4295">
                  <c:v>0.52792914351855225</c:v>
                </c:pt>
                <c:pt idx="4296">
                  <c:v>0.52795576388892262</c:v>
                </c:pt>
                <c:pt idx="4297">
                  <c:v>0.527982384259293</c:v>
                </c:pt>
                <c:pt idx="4298">
                  <c:v>0.52800900462966338</c:v>
                </c:pt>
                <c:pt idx="4299">
                  <c:v>0.52803562500003376</c:v>
                </c:pt>
                <c:pt idx="4300">
                  <c:v>0.52806224537040414</c:v>
                </c:pt>
                <c:pt idx="4301">
                  <c:v>0.52808886574077452</c:v>
                </c:pt>
                <c:pt idx="4302">
                  <c:v>0.52811548611114489</c:v>
                </c:pt>
                <c:pt idx="4303">
                  <c:v>0.52814210648151527</c:v>
                </c:pt>
                <c:pt idx="4304">
                  <c:v>0.52816872685188565</c:v>
                </c:pt>
                <c:pt idx="4305">
                  <c:v>0.52819534722225603</c:v>
                </c:pt>
                <c:pt idx="4306">
                  <c:v>0.52822196759262641</c:v>
                </c:pt>
                <c:pt idx="4307">
                  <c:v>0.52824858796299679</c:v>
                </c:pt>
                <c:pt idx="4308">
                  <c:v>0.52827520833336716</c:v>
                </c:pt>
                <c:pt idx="4309">
                  <c:v>0.52830182870373754</c:v>
                </c:pt>
                <c:pt idx="4310">
                  <c:v>0.52832844907410792</c:v>
                </c:pt>
                <c:pt idx="4311">
                  <c:v>0.5283550694444783</c:v>
                </c:pt>
                <c:pt idx="4312">
                  <c:v>0.52838168981484868</c:v>
                </c:pt>
                <c:pt idx="4313">
                  <c:v>0.52840831018521905</c:v>
                </c:pt>
                <c:pt idx="4314">
                  <c:v>0.52843493055558943</c:v>
                </c:pt>
                <c:pt idx="4315">
                  <c:v>0.52846155092595981</c:v>
                </c:pt>
                <c:pt idx="4316">
                  <c:v>0.52848817129633019</c:v>
                </c:pt>
                <c:pt idx="4317">
                  <c:v>0.52851479166670057</c:v>
                </c:pt>
                <c:pt idx="4318">
                  <c:v>0.52854141203707095</c:v>
                </c:pt>
                <c:pt idx="4319">
                  <c:v>0.52856803240744132</c:v>
                </c:pt>
                <c:pt idx="4320">
                  <c:v>0.5285946527778117</c:v>
                </c:pt>
                <c:pt idx="4321">
                  <c:v>0.52862127314818208</c:v>
                </c:pt>
                <c:pt idx="4322">
                  <c:v>0.52864789351855246</c:v>
                </c:pt>
                <c:pt idx="4323">
                  <c:v>0.52867451388892284</c:v>
                </c:pt>
                <c:pt idx="4324">
                  <c:v>0.52870113425929322</c:v>
                </c:pt>
                <c:pt idx="4325">
                  <c:v>0.52872775462966359</c:v>
                </c:pt>
                <c:pt idx="4326">
                  <c:v>0.52875437500003397</c:v>
                </c:pt>
                <c:pt idx="4327">
                  <c:v>0.52878099537040435</c:v>
                </c:pt>
                <c:pt idx="4328">
                  <c:v>0.52880761574077473</c:v>
                </c:pt>
                <c:pt idx="4329">
                  <c:v>0.52883423611114511</c:v>
                </c:pt>
                <c:pt idx="4330">
                  <c:v>0.52886085648151548</c:v>
                </c:pt>
                <c:pt idx="4331">
                  <c:v>0.52888747685188586</c:v>
                </c:pt>
                <c:pt idx="4332">
                  <c:v>0.52891409722225624</c:v>
                </c:pt>
                <c:pt idx="4333">
                  <c:v>0.52894071759262662</c:v>
                </c:pt>
                <c:pt idx="4334">
                  <c:v>0.528967337962997</c:v>
                </c:pt>
                <c:pt idx="4335">
                  <c:v>0.52899395833336738</c:v>
                </c:pt>
                <c:pt idx="4336">
                  <c:v>0.52902057870373775</c:v>
                </c:pt>
                <c:pt idx="4337">
                  <c:v>0.52904719907410813</c:v>
                </c:pt>
                <c:pt idx="4338">
                  <c:v>0.52907381944447851</c:v>
                </c:pt>
                <c:pt idx="4339">
                  <c:v>0.52910043981484889</c:v>
                </c:pt>
                <c:pt idx="4340">
                  <c:v>0.52912706018521927</c:v>
                </c:pt>
                <c:pt idx="4341">
                  <c:v>0.52915368055558964</c:v>
                </c:pt>
                <c:pt idx="4342">
                  <c:v>0.52918030092596002</c:v>
                </c:pt>
                <c:pt idx="4343">
                  <c:v>0.5292069212963304</c:v>
                </c:pt>
                <c:pt idx="4344">
                  <c:v>0.52923354166670078</c:v>
                </c:pt>
                <c:pt idx="4345">
                  <c:v>0.52926016203707116</c:v>
                </c:pt>
                <c:pt idx="4346">
                  <c:v>0.52928678240744154</c:v>
                </c:pt>
                <c:pt idx="4347">
                  <c:v>0.52931340277781191</c:v>
                </c:pt>
                <c:pt idx="4348">
                  <c:v>0.52934002314818229</c:v>
                </c:pt>
                <c:pt idx="4349">
                  <c:v>0.52936664351855267</c:v>
                </c:pt>
                <c:pt idx="4350">
                  <c:v>0.52939326388892305</c:v>
                </c:pt>
                <c:pt idx="4351">
                  <c:v>0.52941988425929343</c:v>
                </c:pt>
                <c:pt idx="4352">
                  <c:v>0.52944650462966381</c:v>
                </c:pt>
                <c:pt idx="4353">
                  <c:v>0.52947312500003418</c:v>
                </c:pt>
                <c:pt idx="4354">
                  <c:v>0.52949974537040456</c:v>
                </c:pt>
                <c:pt idx="4355">
                  <c:v>0.52952636574077494</c:v>
                </c:pt>
                <c:pt idx="4356">
                  <c:v>0.52955298611114532</c:v>
                </c:pt>
                <c:pt idx="4357">
                  <c:v>0.5295796064815157</c:v>
                </c:pt>
                <c:pt idx="4358">
                  <c:v>0.52960622685188607</c:v>
                </c:pt>
                <c:pt idx="4359">
                  <c:v>0.52963284722225645</c:v>
                </c:pt>
                <c:pt idx="4360">
                  <c:v>0.52965946759262683</c:v>
                </c:pt>
                <c:pt idx="4361">
                  <c:v>0.52968608796299721</c:v>
                </c:pt>
                <c:pt idx="4362">
                  <c:v>0.52971270833336759</c:v>
                </c:pt>
                <c:pt idx="4363">
                  <c:v>0.52973932870373797</c:v>
                </c:pt>
                <c:pt idx="4364">
                  <c:v>0.52976594907410834</c:v>
                </c:pt>
                <c:pt idx="4365">
                  <c:v>0.52979256944447872</c:v>
                </c:pt>
                <c:pt idx="4366">
                  <c:v>0.5298191898148491</c:v>
                </c:pt>
                <c:pt idx="4367">
                  <c:v>0.52984581018521948</c:v>
                </c:pt>
                <c:pt idx="4368">
                  <c:v>0.52987243055558986</c:v>
                </c:pt>
                <c:pt idx="4369">
                  <c:v>0.52989905092596024</c:v>
                </c:pt>
                <c:pt idx="4370">
                  <c:v>0.52992567129633061</c:v>
                </c:pt>
                <c:pt idx="4371">
                  <c:v>0.52995229166670099</c:v>
                </c:pt>
                <c:pt idx="4372">
                  <c:v>0.52997891203707137</c:v>
                </c:pt>
                <c:pt idx="4373">
                  <c:v>0.53000553240744175</c:v>
                </c:pt>
                <c:pt idx="4374">
                  <c:v>0.53003215277781213</c:v>
                </c:pt>
                <c:pt idx="4375">
                  <c:v>0.5300587731481825</c:v>
                </c:pt>
                <c:pt idx="4376">
                  <c:v>0.53008539351855288</c:v>
                </c:pt>
                <c:pt idx="4377">
                  <c:v>0.53011201388892326</c:v>
                </c:pt>
                <c:pt idx="4378">
                  <c:v>0.53013863425929364</c:v>
                </c:pt>
                <c:pt idx="4379">
                  <c:v>0.53016525462966402</c:v>
                </c:pt>
                <c:pt idx="4380">
                  <c:v>0.5301918750000344</c:v>
                </c:pt>
                <c:pt idx="4381">
                  <c:v>0.53021849537040477</c:v>
                </c:pt>
                <c:pt idx="4382">
                  <c:v>0.53024511574077515</c:v>
                </c:pt>
                <c:pt idx="4383">
                  <c:v>0.53027173611114553</c:v>
                </c:pt>
                <c:pt idx="4384">
                  <c:v>0.53029835648151591</c:v>
                </c:pt>
                <c:pt idx="4385">
                  <c:v>0.53032497685188629</c:v>
                </c:pt>
                <c:pt idx="4386">
                  <c:v>0.53035159722225667</c:v>
                </c:pt>
                <c:pt idx="4387">
                  <c:v>0.53037821759262704</c:v>
                </c:pt>
                <c:pt idx="4388">
                  <c:v>0.53040483796299742</c:v>
                </c:pt>
                <c:pt idx="4389">
                  <c:v>0.5304314583333678</c:v>
                </c:pt>
                <c:pt idx="4390">
                  <c:v>0.53045807870373818</c:v>
                </c:pt>
                <c:pt idx="4391">
                  <c:v>0.53048469907410856</c:v>
                </c:pt>
                <c:pt idx="4392">
                  <c:v>0.53051131944447893</c:v>
                </c:pt>
                <c:pt idx="4393">
                  <c:v>0.53053793981484931</c:v>
                </c:pt>
                <c:pt idx="4394">
                  <c:v>0.53056456018521969</c:v>
                </c:pt>
                <c:pt idx="4395">
                  <c:v>0.53059118055559007</c:v>
                </c:pt>
                <c:pt idx="4396">
                  <c:v>0.53061780092596045</c:v>
                </c:pt>
                <c:pt idx="4397">
                  <c:v>0.53064442129633083</c:v>
                </c:pt>
                <c:pt idx="4398">
                  <c:v>0.5306710416667012</c:v>
                </c:pt>
                <c:pt idx="4399">
                  <c:v>0.53069766203707158</c:v>
                </c:pt>
                <c:pt idx="4400">
                  <c:v>0.53072428240744196</c:v>
                </c:pt>
                <c:pt idx="4401">
                  <c:v>0.53075090277781234</c:v>
                </c:pt>
                <c:pt idx="4402">
                  <c:v>0.53077752314818272</c:v>
                </c:pt>
                <c:pt idx="4403">
                  <c:v>0.5308041435185531</c:v>
                </c:pt>
                <c:pt idx="4404">
                  <c:v>0.53083076388892347</c:v>
                </c:pt>
                <c:pt idx="4405">
                  <c:v>0.53085738425929385</c:v>
                </c:pt>
                <c:pt idx="4406">
                  <c:v>0.53088400462966423</c:v>
                </c:pt>
                <c:pt idx="4407">
                  <c:v>0.53091062500003461</c:v>
                </c:pt>
                <c:pt idx="4408">
                  <c:v>0.53093724537040499</c:v>
                </c:pt>
                <c:pt idx="4409">
                  <c:v>0.53096386574077536</c:v>
                </c:pt>
                <c:pt idx="4410">
                  <c:v>0.53099048611114574</c:v>
                </c:pt>
                <c:pt idx="4411">
                  <c:v>0.53101710648151612</c:v>
                </c:pt>
                <c:pt idx="4412">
                  <c:v>0.5310437268518865</c:v>
                </c:pt>
                <c:pt idx="4413">
                  <c:v>0.53107034722225688</c:v>
                </c:pt>
                <c:pt idx="4414">
                  <c:v>0.53109696759262726</c:v>
                </c:pt>
                <c:pt idx="4415">
                  <c:v>0.53112358796299763</c:v>
                </c:pt>
                <c:pt idx="4416">
                  <c:v>0.53115020833336801</c:v>
                </c:pt>
                <c:pt idx="4417">
                  <c:v>0.53117682870373839</c:v>
                </c:pt>
                <c:pt idx="4418">
                  <c:v>0.53120344907410877</c:v>
                </c:pt>
                <c:pt idx="4419">
                  <c:v>0.53123006944447915</c:v>
                </c:pt>
                <c:pt idx="4420">
                  <c:v>0.53125668981484953</c:v>
                </c:pt>
                <c:pt idx="4421">
                  <c:v>0.5312833101852199</c:v>
                </c:pt>
                <c:pt idx="4422">
                  <c:v>0.53130993055559028</c:v>
                </c:pt>
                <c:pt idx="4423">
                  <c:v>0.53133655092596066</c:v>
                </c:pt>
                <c:pt idx="4424">
                  <c:v>0.53136317129633104</c:v>
                </c:pt>
                <c:pt idx="4425">
                  <c:v>0.53138979166670142</c:v>
                </c:pt>
                <c:pt idx="4426">
                  <c:v>0.53141641203707179</c:v>
                </c:pt>
                <c:pt idx="4427">
                  <c:v>0.53144303240744217</c:v>
                </c:pt>
                <c:pt idx="4428">
                  <c:v>0.53146965277781255</c:v>
                </c:pt>
                <c:pt idx="4429">
                  <c:v>0.53149627314818293</c:v>
                </c:pt>
                <c:pt idx="4430">
                  <c:v>0.53152289351855331</c:v>
                </c:pt>
                <c:pt idx="4431">
                  <c:v>0.53154951388892369</c:v>
                </c:pt>
                <c:pt idx="4432">
                  <c:v>0.53157613425929406</c:v>
                </c:pt>
                <c:pt idx="4433">
                  <c:v>0.53160275462966444</c:v>
                </c:pt>
                <c:pt idx="4434">
                  <c:v>0.53162937500003482</c:v>
                </c:pt>
                <c:pt idx="4435">
                  <c:v>0.5316559953704052</c:v>
                </c:pt>
                <c:pt idx="4436">
                  <c:v>0.53168261574077558</c:v>
                </c:pt>
                <c:pt idx="4437">
                  <c:v>0.53170923611114596</c:v>
                </c:pt>
                <c:pt idx="4438">
                  <c:v>0.53173585648151633</c:v>
                </c:pt>
                <c:pt idx="4439">
                  <c:v>0.53176247685188671</c:v>
                </c:pt>
                <c:pt idx="4440">
                  <c:v>0.53178909722225709</c:v>
                </c:pt>
                <c:pt idx="4441">
                  <c:v>0.53181571759262747</c:v>
                </c:pt>
                <c:pt idx="4442">
                  <c:v>0.53184233796299785</c:v>
                </c:pt>
                <c:pt idx="4443">
                  <c:v>0.53186895833336822</c:v>
                </c:pt>
                <c:pt idx="4444">
                  <c:v>0.5318955787037386</c:v>
                </c:pt>
                <c:pt idx="4445">
                  <c:v>0.53192219907410898</c:v>
                </c:pt>
                <c:pt idx="4446">
                  <c:v>0.53194881944447936</c:v>
                </c:pt>
                <c:pt idx="4447">
                  <c:v>0.53197543981484974</c:v>
                </c:pt>
                <c:pt idx="4448">
                  <c:v>0.53200206018522012</c:v>
                </c:pt>
                <c:pt idx="4449">
                  <c:v>0.53202868055559049</c:v>
                </c:pt>
                <c:pt idx="4450">
                  <c:v>0.53205530092596087</c:v>
                </c:pt>
                <c:pt idx="4451">
                  <c:v>0.53208192129633125</c:v>
                </c:pt>
                <c:pt idx="4452">
                  <c:v>0.53210854166670163</c:v>
                </c:pt>
                <c:pt idx="4453">
                  <c:v>0.53213516203707201</c:v>
                </c:pt>
                <c:pt idx="4454">
                  <c:v>0.53216178240744239</c:v>
                </c:pt>
                <c:pt idx="4455">
                  <c:v>0.53218840277781276</c:v>
                </c:pt>
                <c:pt idx="4456">
                  <c:v>0.53221502314818314</c:v>
                </c:pt>
                <c:pt idx="4457">
                  <c:v>0.53224164351855352</c:v>
                </c:pt>
                <c:pt idx="4458">
                  <c:v>0.5322682638889239</c:v>
                </c:pt>
                <c:pt idx="4459">
                  <c:v>0.53229488425929428</c:v>
                </c:pt>
                <c:pt idx="4460">
                  <c:v>0.53232150462966465</c:v>
                </c:pt>
                <c:pt idx="4461">
                  <c:v>0.53234812500003503</c:v>
                </c:pt>
                <c:pt idx="4462">
                  <c:v>0.53237474537040541</c:v>
                </c:pt>
                <c:pt idx="4463">
                  <c:v>0.53240136574077579</c:v>
                </c:pt>
                <c:pt idx="4464">
                  <c:v>0.53242798611114617</c:v>
                </c:pt>
                <c:pt idx="4465">
                  <c:v>0.53245460648151655</c:v>
                </c:pt>
                <c:pt idx="4466">
                  <c:v>0.53248122685188692</c:v>
                </c:pt>
                <c:pt idx="4467">
                  <c:v>0.5325078472222573</c:v>
                </c:pt>
                <c:pt idx="4468">
                  <c:v>0.53253446759262768</c:v>
                </c:pt>
                <c:pt idx="4469">
                  <c:v>0.53256108796299806</c:v>
                </c:pt>
                <c:pt idx="4470">
                  <c:v>0.53258770833336844</c:v>
                </c:pt>
                <c:pt idx="4471">
                  <c:v>0.53261432870373882</c:v>
                </c:pt>
                <c:pt idx="4472">
                  <c:v>0.53264094907410919</c:v>
                </c:pt>
                <c:pt idx="4473">
                  <c:v>0.53266756944447957</c:v>
                </c:pt>
                <c:pt idx="4474">
                  <c:v>0.53269418981484995</c:v>
                </c:pt>
                <c:pt idx="4475">
                  <c:v>0.53272081018522033</c:v>
                </c:pt>
                <c:pt idx="4476">
                  <c:v>0.53274743055559071</c:v>
                </c:pt>
                <c:pt idx="4477">
                  <c:v>0.53277405092596108</c:v>
                </c:pt>
                <c:pt idx="4478">
                  <c:v>0.53280067129633146</c:v>
                </c:pt>
                <c:pt idx="4479">
                  <c:v>0.53282729166670184</c:v>
                </c:pt>
                <c:pt idx="4480">
                  <c:v>0.53285391203707222</c:v>
                </c:pt>
                <c:pt idx="4481">
                  <c:v>0.5328805324074426</c:v>
                </c:pt>
                <c:pt idx="4482">
                  <c:v>0.53290715277781298</c:v>
                </c:pt>
                <c:pt idx="4483">
                  <c:v>0.53293377314818335</c:v>
                </c:pt>
                <c:pt idx="4484">
                  <c:v>0.53296039351855373</c:v>
                </c:pt>
                <c:pt idx="4485">
                  <c:v>0.53298701388892411</c:v>
                </c:pt>
                <c:pt idx="4486">
                  <c:v>0.53301363425929449</c:v>
                </c:pt>
                <c:pt idx="4487">
                  <c:v>0.53304025462966487</c:v>
                </c:pt>
                <c:pt idx="4488">
                  <c:v>0.53306687500003525</c:v>
                </c:pt>
                <c:pt idx="4489">
                  <c:v>0.53309349537040562</c:v>
                </c:pt>
                <c:pt idx="4490">
                  <c:v>0.533120115740776</c:v>
                </c:pt>
                <c:pt idx="4491">
                  <c:v>0.53314673611114638</c:v>
                </c:pt>
                <c:pt idx="4492">
                  <c:v>0.53317335648151676</c:v>
                </c:pt>
                <c:pt idx="4493">
                  <c:v>0.53319997685188714</c:v>
                </c:pt>
                <c:pt idx="4494">
                  <c:v>0.53322659722225751</c:v>
                </c:pt>
                <c:pt idx="4495">
                  <c:v>0.53325321759262789</c:v>
                </c:pt>
                <c:pt idx="4496">
                  <c:v>0.53327983796299827</c:v>
                </c:pt>
                <c:pt idx="4497">
                  <c:v>0.53330645833336865</c:v>
                </c:pt>
                <c:pt idx="4498">
                  <c:v>0.53333307870373903</c:v>
                </c:pt>
                <c:pt idx="4499">
                  <c:v>0.53335969907410941</c:v>
                </c:pt>
                <c:pt idx="4500">
                  <c:v>0.53338631944447978</c:v>
                </c:pt>
                <c:pt idx="4501">
                  <c:v>0.53341293981485016</c:v>
                </c:pt>
                <c:pt idx="4502">
                  <c:v>0.53343956018522054</c:v>
                </c:pt>
                <c:pt idx="4503">
                  <c:v>0.53346618055559092</c:v>
                </c:pt>
                <c:pt idx="4504">
                  <c:v>0.5334928009259613</c:v>
                </c:pt>
                <c:pt idx="4505">
                  <c:v>0.53351942129633168</c:v>
                </c:pt>
                <c:pt idx="4506">
                  <c:v>0.53354604166670205</c:v>
                </c:pt>
                <c:pt idx="4507">
                  <c:v>0.53357266203707243</c:v>
                </c:pt>
                <c:pt idx="4508">
                  <c:v>0.53359928240744281</c:v>
                </c:pt>
                <c:pt idx="4509">
                  <c:v>0.53362590277781319</c:v>
                </c:pt>
                <c:pt idx="4510">
                  <c:v>0.53365252314818357</c:v>
                </c:pt>
                <c:pt idx="4511">
                  <c:v>0.53367914351855394</c:v>
                </c:pt>
                <c:pt idx="4512">
                  <c:v>0.53370576388892432</c:v>
                </c:pt>
                <c:pt idx="4513">
                  <c:v>0.5337323842592947</c:v>
                </c:pt>
                <c:pt idx="4514">
                  <c:v>0.53375900462966508</c:v>
                </c:pt>
                <c:pt idx="4515">
                  <c:v>0.53378562500003546</c:v>
                </c:pt>
                <c:pt idx="4516">
                  <c:v>0.53381224537040584</c:v>
                </c:pt>
                <c:pt idx="4517">
                  <c:v>0.53383886574077621</c:v>
                </c:pt>
                <c:pt idx="4518">
                  <c:v>0.53386548611114659</c:v>
                </c:pt>
                <c:pt idx="4519">
                  <c:v>0.53389210648151697</c:v>
                </c:pt>
                <c:pt idx="4520">
                  <c:v>0.53391872685188735</c:v>
                </c:pt>
                <c:pt idx="4521">
                  <c:v>0.53394534722225773</c:v>
                </c:pt>
                <c:pt idx="4522">
                  <c:v>0.53397196759262811</c:v>
                </c:pt>
                <c:pt idx="4523">
                  <c:v>0.53399858796299848</c:v>
                </c:pt>
                <c:pt idx="4524">
                  <c:v>0.53402520833336886</c:v>
                </c:pt>
                <c:pt idx="4525">
                  <c:v>0.53405182870373924</c:v>
                </c:pt>
                <c:pt idx="4526">
                  <c:v>0.53407844907410962</c:v>
                </c:pt>
                <c:pt idx="4527">
                  <c:v>0.53410506944448</c:v>
                </c:pt>
                <c:pt idx="4528">
                  <c:v>0.53413168981485037</c:v>
                </c:pt>
                <c:pt idx="4529">
                  <c:v>0.53415831018522075</c:v>
                </c:pt>
                <c:pt idx="4530">
                  <c:v>0.53418493055559113</c:v>
                </c:pt>
                <c:pt idx="4531">
                  <c:v>0.53421155092596151</c:v>
                </c:pt>
                <c:pt idx="4532">
                  <c:v>0.53423817129633189</c:v>
                </c:pt>
                <c:pt idx="4533">
                  <c:v>0.53426479166670227</c:v>
                </c:pt>
                <c:pt idx="4534">
                  <c:v>0.53429141203707264</c:v>
                </c:pt>
                <c:pt idx="4535">
                  <c:v>0.53431803240744302</c:v>
                </c:pt>
                <c:pt idx="4536">
                  <c:v>0.5343446527778134</c:v>
                </c:pt>
                <c:pt idx="4537">
                  <c:v>0.53437127314818378</c:v>
                </c:pt>
                <c:pt idx="4538">
                  <c:v>0.53439789351855416</c:v>
                </c:pt>
                <c:pt idx="4539">
                  <c:v>0.53442451388892454</c:v>
                </c:pt>
                <c:pt idx="4540">
                  <c:v>0.53445113425929491</c:v>
                </c:pt>
                <c:pt idx="4541">
                  <c:v>0.53447775462966529</c:v>
                </c:pt>
                <c:pt idx="4542">
                  <c:v>0.53450437500003567</c:v>
                </c:pt>
                <c:pt idx="4543">
                  <c:v>0.53453099537040605</c:v>
                </c:pt>
                <c:pt idx="4544">
                  <c:v>0.53455761574077643</c:v>
                </c:pt>
                <c:pt idx="4545">
                  <c:v>0.5345842361111468</c:v>
                </c:pt>
                <c:pt idx="4546">
                  <c:v>0.53461085648151718</c:v>
                </c:pt>
                <c:pt idx="4547">
                  <c:v>0.53463747685188756</c:v>
                </c:pt>
                <c:pt idx="4548">
                  <c:v>0.53466409722225794</c:v>
                </c:pt>
                <c:pt idx="4549">
                  <c:v>0.53469071759262832</c:v>
                </c:pt>
                <c:pt idx="4550">
                  <c:v>0.5347173379629987</c:v>
                </c:pt>
                <c:pt idx="4551">
                  <c:v>0.53474395833336907</c:v>
                </c:pt>
                <c:pt idx="4552">
                  <c:v>0.53477057870373945</c:v>
                </c:pt>
                <c:pt idx="4553">
                  <c:v>0.53479719907410983</c:v>
                </c:pt>
                <c:pt idx="4554">
                  <c:v>0.53482381944448021</c:v>
                </c:pt>
                <c:pt idx="4555">
                  <c:v>0.53485043981485059</c:v>
                </c:pt>
                <c:pt idx="4556">
                  <c:v>0.53487706018522096</c:v>
                </c:pt>
                <c:pt idx="4557">
                  <c:v>0.53490368055559134</c:v>
                </c:pt>
                <c:pt idx="4558">
                  <c:v>0.53493030092596172</c:v>
                </c:pt>
                <c:pt idx="4559">
                  <c:v>0.5349569212963321</c:v>
                </c:pt>
                <c:pt idx="4560">
                  <c:v>0.53498354166670248</c:v>
                </c:pt>
                <c:pt idx="4561">
                  <c:v>0.53501016203707286</c:v>
                </c:pt>
                <c:pt idx="4562">
                  <c:v>0.53503678240744323</c:v>
                </c:pt>
                <c:pt idx="4563">
                  <c:v>0.53506340277781361</c:v>
                </c:pt>
                <c:pt idx="4564">
                  <c:v>0.53509002314818399</c:v>
                </c:pt>
                <c:pt idx="4565">
                  <c:v>0.53511664351855437</c:v>
                </c:pt>
                <c:pt idx="4566">
                  <c:v>0.53514326388892475</c:v>
                </c:pt>
                <c:pt idx="4567">
                  <c:v>0.53516988425929513</c:v>
                </c:pt>
                <c:pt idx="4568">
                  <c:v>0.5351965046296655</c:v>
                </c:pt>
                <c:pt idx="4569">
                  <c:v>0.53522312500003588</c:v>
                </c:pt>
                <c:pt idx="4570">
                  <c:v>0.53524974537040626</c:v>
                </c:pt>
                <c:pt idx="4571">
                  <c:v>0.53527636574077664</c:v>
                </c:pt>
                <c:pt idx="4572">
                  <c:v>0.53530298611114702</c:v>
                </c:pt>
                <c:pt idx="4573">
                  <c:v>0.53532960648151739</c:v>
                </c:pt>
                <c:pt idx="4574">
                  <c:v>0.53535622685188777</c:v>
                </c:pt>
                <c:pt idx="4575">
                  <c:v>0.53538284722225815</c:v>
                </c:pt>
                <c:pt idx="4576">
                  <c:v>0.53540946759262853</c:v>
                </c:pt>
                <c:pt idx="4577">
                  <c:v>0.53543608796299891</c:v>
                </c:pt>
                <c:pt idx="4578">
                  <c:v>0.53546270833336929</c:v>
                </c:pt>
                <c:pt idx="4579">
                  <c:v>0.53548932870373966</c:v>
                </c:pt>
                <c:pt idx="4580">
                  <c:v>0.53551594907411004</c:v>
                </c:pt>
                <c:pt idx="4581">
                  <c:v>0.53554256944448042</c:v>
                </c:pt>
                <c:pt idx="4582">
                  <c:v>0.5355691898148508</c:v>
                </c:pt>
                <c:pt idx="4583">
                  <c:v>0.53559581018522118</c:v>
                </c:pt>
                <c:pt idx="4584">
                  <c:v>0.53562243055559156</c:v>
                </c:pt>
                <c:pt idx="4585">
                  <c:v>0.53564905092596193</c:v>
                </c:pt>
                <c:pt idx="4586">
                  <c:v>0.53567567129633231</c:v>
                </c:pt>
                <c:pt idx="4587">
                  <c:v>0.53570229166670269</c:v>
                </c:pt>
                <c:pt idx="4588">
                  <c:v>0.53572891203707307</c:v>
                </c:pt>
                <c:pt idx="4589">
                  <c:v>0.53575553240744345</c:v>
                </c:pt>
                <c:pt idx="4590">
                  <c:v>0.53578215277781382</c:v>
                </c:pt>
                <c:pt idx="4591">
                  <c:v>0.5358087731481842</c:v>
                </c:pt>
                <c:pt idx="4592">
                  <c:v>0.53583539351855458</c:v>
                </c:pt>
                <c:pt idx="4593">
                  <c:v>0.53586201388892496</c:v>
                </c:pt>
                <c:pt idx="4594">
                  <c:v>0.53588863425929534</c:v>
                </c:pt>
                <c:pt idx="4595">
                  <c:v>0.53591525462966572</c:v>
                </c:pt>
                <c:pt idx="4596">
                  <c:v>0.53594187500003609</c:v>
                </c:pt>
                <c:pt idx="4597">
                  <c:v>0.53596849537040647</c:v>
                </c:pt>
                <c:pt idx="4598">
                  <c:v>0.53599511574077685</c:v>
                </c:pt>
                <c:pt idx="4599">
                  <c:v>0.53602173611114723</c:v>
                </c:pt>
                <c:pt idx="4600">
                  <c:v>0.53604835648151761</c:v>
                </c:pt>
                <c:pt idx="4601">
                  <c:v>0.53607497685188799</c:v>
                </c:pt>
                <c:pt idx="4602">
                  <c:v>0.53610159722225836</c:v>
                </c:pt>
                <c:pt idx="4603">
                  <c:v>0.53612821759262874</c:v>
                </c:pt>
                <c:pt idx="4604">
                  <c:v>0.53615483796299912</c:v>
                </c:pt>
                <c:pt idx="4605">
                  <c:v>0.5361814583333695</c:v>
                </c:pt>
                <c:pt idx="4606">
                  <c:v>0.53620807870373988</c:v>
                </c:pt>
                <c:pt idx="4607">
                  <c:v>0.53623469907411025</c:v>
                </c:pt>
                <c:pt idx="4608">
                  <c:v>0.53626131944448063</c:v>
                </c:pt>
                <c:pt idx="4609">
                  <c:v>0.53628793981485101</c:v>
                </c:pt>
                <c:pt idx="4610">
                  <c:v>0.53631456018522139</c:v>
                </c:pt>
                <c:pt idx="4611">
                  <c:v>0.53634118055559177</c:v>
                </c:pt>
                <c:pt idx="4612">
                  <c:v>0.53636780092596215</c:v>
                </c:pt>
                <c:pt idx="4613">
                  <c:v>0.53639442129633252</c:v>
                </c:pt>
                <c:pt idx="4614">
                  <c:v>0.5364210416667029</c:v>
                </c:pt>
                <c:pt idx="4615">
                  <c:v>0.53644766203707328</c:v>
                </c:pt>
                <c:pt idx="4616">
                  <c:v>0.53647428240744366</c:v>
                </c:pt>
                <c:pt idx="4617">
                  <c:v>0.53650090277781404</c:v>
                </c:pt>
                <c:pt idx="4618">
                  <c:v>0.53652752314818442</c:v>
                </c:pt>
                <c:pt idx="4619">
                  <c:v>0.53655414351855479</c:v>
                </c:pt>
                <c:pt idx="4620">
                  <c:v>0.53658076388892517</c:v>
                </c:pt>
                <c:pt idx="4621">
                  <c:v>0.53660738425929555</c:v>
                </c:pt>
                <c:pt idx="4622">
                  <c:v>0.53663400462966593</c:v>
                </c:pt>
                <c:pt idx="4623">
                  <c:v>0.53666062500003631</c:v>
                </c:pt>
                <c:pt idx="4624">
                  <c:v>0.53668724537040668</c:v>
                </c:pt>
                <c:pt idx="4625">
                  <c:v>0.53671386574077706</c:v>
                </c:pt>
                <c:pt idx="4626">
                  <c:v>0.53674048611114744</c:v>
                </c:pt>
                <c:pt idx="4627">
                  <c:v>0.53676710648151782</c:v>
                </c:pt>
                <c:pt idx="4628">
                  <c:v>0.5367937268518882</c:v>
                </c:pt>
                <c:pt idx="4629">
                  <c:v>0.53682034722225858</c:v>
                </c:pt>
                <c:pt idx="4630">
                  <c:v>0.53684696759262895</c:v>
                </c:pt>
                <c:pt idx="4631">
                  <c:v>0.53687358796299933</c:v>
                </c:pt>
                <c:pt idx="4632">
                  <c:v>0.53690020833336971</c:v>
                </c:pt>
                <c:pt idx="4633">
                  <c:v>0.53692682870374009</c:v>
                </c:pt>
                <c:pt idx="4634">
                  <c:v>0.53695344907411047</c:v>
                </c:pt>
                <c:pt idx="4635">
                  <c:v>0.53698006944448085</c:v>
                </c:pt>
                <c:pt idx="4636">
                  <c:v>0.53700668981485122</c:v>
                </c:pt>
                <c:pt idx="4637">
                  <c:v>0.5370333101852216</c:v>
                </c:pt>
                <c:pt idx="4638">
                  <c:v>0.53705993055559198</c:v>
                </c:pt>
                <c:pt idx="4639">
                  <c:v>0.53708655092596236</c:v>
                </c:pt>
                <c:pt idx="4640">
                  <c:v>0.53711317129633274</c:v>
                </c:pt>
                <c:pt idx="4641">
                  <c:v>0.53713979166670311</c:v>
                </c:pt>
                <c:pt idx="4642">
                  <c:v>0.53716641203707349</c:v>
                </c:pt>
                <c:pt idx="4643">
                  <c:v>0.53719303240744387</c:v>
                </c:pt>
                <c:pt idx="4644">
                  <c:v>0.53721965277781425</c:v>
                </c:pt>
                <c:pt idx="4645">
                  <c:v>0.53724627314818463</c:v>
                </c:pt>
                <c:pt idx="4646">
                  <c:v>0.53727289351855501</c:v>
                </c:pt>
                <c:pt idx="4647">
                  <c:v>0.53729951388892538</c:v>
                </c:pt>
                <c:pt idx="4648">
                  <c:v>0.53732613425929576</c:v>
                </c:pt>
                <c:pt idx="4649">
                  <c:v>0.53735275462966614</c:v>
                </c:pt>
                <c:pt idx="4650">
                  <c:v>0.53737937500003652</c:v>
                </c:pt>
                <c:pt idx="4651">
                  <c:v>0.5374059953704069</c:v>
                </c:pt>
                <c:pt idx="4652">
                  <c:v>0.53743261574077728</c:v>
                </c:pt>
                <c:pt idx="4653">
                  <c:v>0.53745923611114765</c:v>
                </c:pt>
                <c:pt idx="4654">
                  <c:v>0.53748585648151803</c:v>
                </c:pt>
                <c:pt idx="4655">
                  <c:v>0.53751247685188841</c:v>
                </c:pt>
                <c:pt idx="4656">
                  <c:v>0.53753909722225879</c:v>
                </c:pt>
                <c:pt idx="4657">
                  <c:v>0.53756571759262917</c:v>
                </c:pt>
                <c:pt idx="4658">
                  <c:v>0.53759233796299954</c:v>
                </c:pt>
                <c:pt idx="4659">
                  <c:v>0.53761895833336992</c:v>
                </c:pt>
                <c:pt idx="4660">
                  <c:v>0.5376455787037403</c:v>
                </c:pt>
                <c:pt idx="4661">
                  <c:v>0.53767219907411068</c:v>
                </c:pt>
                <c:pt idx="4662">
                  <c:v>0.53769881944448106</c:v>
                </c:pt>
                <c:pt idx="4663">
                  <c:v>0.53772543981485144</c:v>
                </c:pt>
                <c:pt idx="4664">
                  <c:v>0.53775206018522181</c:v>
                </c:pt>
                <c:pt idx="4665">
                  <c:v>0.53777868055559219</c:v>
                </c:pt>
                <c:pt idx="4666">
                  <c:v>0.53780530092596257</c:v>
                </c:pt>
                <c:pt idx="4667">
                  <c:v>0.53783192129633295</c:v>
                </c:pt>
                <c:pt idx="4668">
                  <c:v>0.53785854166670333</c:v>
                </c:pt>
                <c:pt idx="4669">
                  <c:v>0.53788516203707371</c:v>
                </c:pt>
                <c:pt idx="4670">
                  <c:v>0.53791178240744408</c:v>
                </c:pt>
                <c:pt idx="4671">
                  <c:v>0.53793840277781446</c:v>
                </c:pt>
                <c:pt idx="4672">
                  <c:v>0.53796502314818484</c:v>
                </c:pt>
                <c:pt idx="4673">
                  <c:v>0.53799164351855522</c:v>
                </c:pt>
                <c:pt idx="4674">
                  <c:v>0.5380182638889256</c:v>
                </c:pt>
                <c:pt idx="4675">
                  <c:v>0.53804488425929597</c:v>
                </c:pt>
                <c:pt idx="4676">
                  <c:v>0.53807150462966635</c:v>
                </c:pt>
                <c:pt idx="4677">
                  <c:v>0.53809812500003673</c:v>
                </c:pt>
                <c:pt idx="4678">
                  <c:v>0.53812474537040711</c:v>
                </c:pt>
                <c:pt idx="4679">
                  <c:v>0.53815136574077749</c:v>
                </c:pt>
                <c:pt idx="4680">
                  <c:v>0.53817798611114787</c:v>
                </c:pt>
                <c:pt idx="4681">
                  <c:v>0.53820460648151824</c:v>
                </c:pt>
                <c:pt idx="4682">
                  <c:v>0.53823122685188862</c:v>
                </c:pt>
                <c:pt idx="4683">
                  <c:v>0.538257847222259</c:v>
                </c:pt>
                <c:pt idx="4684">
                  <c:v>0.53828446759262938</c:v>
                </c:pt>
                <c:pt idx="4685">
                  <c:v>0.53831108796299976</c:v>
                </c:pt>
                <c:pt idx="4686">
                  <c:v>0.53833770833337014</c:v>
                </c:pt>
                <c:pt idx="4687">
                  <c:v>0.53836432870374051</c:v>
                </c:pt>
                <c:pt idx="4688">
                  <c:v>0.53839094907411089</c:v>
                </c:pt>
                <c:pt idx="4689">
                  <c:v>0.53841756944448127</c:v>
                </c:pt>
                <c:pt idx="4690">
                  <c:v>0.53844418981485165</c:v>
                </c:pt>
                <c:pt idx="4691">
                  <c:v>0.53847081018522203</c:v>
                </c:pt>
                <c:pt idx="4692">
                  <c:v>0.5384974305555924</c:v>
                </c:pt>
                <c:pt idx="4693">
                  <c:v>0.53852405092596278</c:v>
                </c:pt>
                <c:pt idx="4694">
                  <c:v>0.53855067129633316</c:v>
                </c:pt>
                <c:pt idx="4695">
                  <c:v>0.53857729166670354</c:v>
                </c:pt>
                <c:pt idx="4696">
                  <c:v>0.53860391203707392</c:v>
                </c:pt>
                <c:pt idx="4697">
                  <c:v>0.5386305324074443</c:v>
                </c:pt>
                <c:pt idx="4698">
                  <c:v>0.53865715277781467</c:v>
                </c:pt>
                <c:pt idx="4699">
                  <c:v>0.53868377314818505</c:v>
                </c:pt>
                <c:pt idx="4700">
                  <c:v>0.53871039351855543</c:v>
                </c:pt>
                <c:pt idx="4701">
                  <c:v>0.53873701388892581</c:v>
                </c:pt>
                <c:pt idx="4702">
                  <c:v>0.53876363425929619</c:v>
                </c:pt>
                <c:pt idx="4703">
                  <c:v>0.53879025462966657</c:v>
                </c:pt>
                <c:pt idx="4704">
                  <c:v>0.53881687500003694</c:v>
                </c:pt>
                <c:pt idx="4705">
                  <c:v>0.53884349537040732</c:v>
                </c:pt>
                <c:pt idx="4706">
                  <c:v>0.5388701157407777</c:v>
                </c:pt>
                <c:pt idx="4707">
                  <c:v>0.53889673611114808</c:v>
                </c:pt>
                <c:pt idx="4708">
                  <c:v>0.53892335648151846</c:v>
                </c:pt>
                <c:pt idx="4709">
                  <c:v>0.53894997685188883</c:v>
                </c:pt>
                <c:pt idx="4710">
                  <c:v>0.53897659722225921</c:v>
                </c:pt>
                <c:pt idx="4711">
                  <c:v>0.53900321759262959</c:v>
                </c:pt>
                <c:pt idx="4712">
                  <c:v>0.53902983796299997</c:v>
                </c:pt>
                <c:pt idx="4713">
                  <c:v>0.53905645833337035</c:v>
                </c:pt>
                <c:pt idx="4714">
                  <c:v>0.53908307870374073</c:v>
                </c:pt>
                <c:pt idx="4715">
                  <c:v>0.5391096990741111</c:v>
                </c:pt>
                <c:pt idx="4716">
                  <c:v>0.53913631944448148</c:v>
                </c:pt>
                <c:pt idx="4717">
                  <c:v>0.53916293981485186</c:v>
                </c:pt>
                <c:pt idx="4718">
                  <c:v>0.53918956018522224</c:v>
                </c:pt>
                <c:pt idx="4719">
                  <c:v>0.53921618055559262</c:v>
                </c:pt>
                <c:pt idx="4720">
                  <c:v>0.539242800925963</c:v>
                </c:pt>
                <c:pt idx="4721">
                  <c:v>0.53926942129633337</c:v>
                </c:pt>
                <c:pt idx="4722">
                  <c:v>0.53929604166670375</c:v>
                </c:pt>
                <c:pt idx="4723">
                  <c:v>0.53932266203707413</c:v>
                </c:pt>
                <c:pt idx="4724">
                  <c:v>0.53934928240744451</c:v>
                </c:pt>
                <c:pt idx="4725">
                  <c:v>0.53937590277781489</c:v>
                </c:pt>
                <c:pt idx="4726">
                  <c:v>0.53940252314818526</c:v>
                </c:pt>
                <c:pt idx="4727">
                  <c:v>0.53942914351855564</c:v>
                </c:pt>
                <c:pt idx="4728">
                  <c:v>0.53945576388892602</c:v>
                </c:pt>
                <c:pt idx="4729">
                  <c:v>0.5394823842592964</c:v>
                </c:pt>
                <c:pt idx="4730">
                  <c:v>0.53950900462966678</c:v>
                </c:pt>
                <c:pt idx="4731">
                  <c:v>0.53953562500003716</c:v>
                </c:pt>
                <c:pt idx="4732">
                  <c:v>0.53956224537040753</c:v>
                </c:pt>
                <c:pt idx="4733">
                  <c:v>0.53958886574077791</c:v>
                </c:pt>
                <c:pt idx="4734">
                  <c:v>0.53961548611114829</c:v>
                </c:pt>
                <c:pt idx="4735">
                  <c:v>0.53964210648151867</c:v>
                </c:pt>
                <c:pt idx="4736">
                  <c:v>0.53966872685188905</c:v>
                </c:pt>
                <c:pt idx="4737">
                  <c:v>0.53969534722225943</c:v>
                </c:pt>
                <c:pt idx="4738">
                  <c:v>0.5397219675926298</c:v>
                </c:pt>
                <c:pt idx="4739">
                  <c:v>0.53974858796300018</c:v>
                </c:pt>
                <c:pt idx="4740">
                  <c:v>0.53977520833337056</c:v>
                </c:pt>
                <c:pt idx="4741">
                  <c:v>0.53980182870374094</c:v>
                </c:pt>
                <c:pt idx="4742">
                  <c:v>0.53982844907411132</c:v>
                </c:pt>
                <c:pt idx="4743">
                  <c:v>0.53985506944448169</c:v>
                </c:pt>
                <c:pt idx="4744">
                  <c:v>0.53988168981485207</c:v>
                </c:pt>
                <c:pt idx="4745">
                  <c:v>0.53990831018522245</c:v>
                </c:pt>
                <c:pt idx="4746">
                  <c:v>0.53993493055559283</c:v>
                </c:pt>
                <c:pt idx="4747">
                  <c:v>0.53996155092596321</c:v>
                </c:pt>
                <c:pt idx="4748">
                  <c:v>0.53998817129633359</c:v>
                </c:pt>
                <c:pt idx="4749">
                  <c:v>0.54001479166670396</c:v>
                </c:pt>
                <c:pt idx="4750">
                  <c:v>0.54004141203707434</c:v>
                </c:pt>
                <c:pt idx="4751">
                  <c:v>0.54006803240744472</c:v>
                </c:pt>
                <c:pt idx="4752">
                  <c:v>0.5400946527778151</c:v>
                </c:pt>
                <c:pt idx="4753">
                  <c:v>0.54012127314818548</c:v>
                </c:pt>
                <c:pt idx="4754">
                  <c:v>0.54014789351855585</c:v>
                </c:pt>
                <c:pt idx="4755">
                  <c:v>0.54017451388892623</c:v>
                </c:pt>
                <c:pt idx="4756">
                  <c:v>0.54020113425929661</c:v>
                </c:pt>
                <c:pt idx="4757">
                  <c:v>0.54022775462966699</c:v>
                </c:pt>
                <c:pt idx="4758">
                  <c:v>0.54025437500003737</c:v>
                </c:pt>
                <c:pt idx="4759">
                  <c:v>0.54028099537040775</c:v>
                </c:pt>
                <c:pt idx="4760">
                  <c:v>0.54030761574077812</c:v>
                </c:pt>
                <c:pt idx="4761">
                  <c:v>0.5403342361111485</c:v>
                </c:pt>
                <c:pt idx="4762">
                  <c:v>0.54036085648151888</c:v>
                </c:pt>
                <c:pt idx="4763">
                  <c:v>0.54038747685188926</c:v>
                </c:pt>
                <c:pt idx="4764">
                  <c:v>0.54041409722225964</c:v>
                </c:pt>
                <c:pt idx="4765">
                  <c:v>0.54044071759263002</c:v>
                </c:pt>
                <c:pt idx="4766">
                  <c:v>0.54046733796300039</c:v>
                </c:pt>
                <c:pt idx="4767">
                  <c:v>0.54049395833337077</c:v>
                </c:pt>
                <c:pt idx="4768">
                  <c:v>0.54052057870374115</c:v>
                </c:pt>
                <c:pt idx="4769">
                  <c:v>0.54054719907411153</c:v>
                </c:pt>
                <c:pt idx="4770">
                  <c:v>0.54057381944448191</c:v>
                </c:pt>
                <c:pt idx="4771">
                  <c:v>0.54060043981485228</c:v>
                </c:pt>
                <c:pt idx="4772">
                  <c:v>0.54062706018522266</c:v>
                </c:pt>
                <c:pt idx="4773">
                  <c:v>0.54065368055559304</c:v>
                </c:pt>
                <c:pt idx="4774">
                  <c:v>0.54068030092596342</c:v>
                </c:pt>
                <c:pt idx="4775">
                  <c:v>0.5407069212963338</c:v>
                </c:pt>
                <c:pt idx="4776">
                  <c:v>0.54073354166670418</c:v>
                </c:pt>
                <c:pt idx="4777">
                  <c:v>0.54076016203707455</c:v>
                </c:pt>
                <c:pt idx="4778">
                  <c:v>0.54078678240744493</c:v>
                </c:pt>
                <c:pt idx="4779">
                  <c:v>0.54081340277781531</c:v>
                </c:pt>
                <c:pt idx="4780">
                  <c:v>0.54084002314818569</c:v>
                </c:pt>
                <c:pt idx="4781">
                  <c:v>0.54086664351855607</c:v>
                </c:pt>
                <c:pt idx="4782">
                  <c:v>0.54089326388892645</c:v>
                </c:pt>
                <c:pt idx="4783">
                  <c:v>0.54091988425929682</c:v>
                </c:pt>
                <c:pt idx="4784">
                  <c:v>0.5409465046296672</c:v>
                </c:pt>
                <c:pt idx="4785">
                  <c:v>0.54097312500003758</c:v>
                </c:pt>
                <c:pt idx="4786">
                  <c:v>0.54099974537040796</c:v>
                </c:pt>
                <c:pt idx="4787">
                  <c:v>0.54102636574077834</c:v>
                </c:pt>
                <c:pt idx="4788">
                  <c:v>0.54105298611114871</c:v>
                </c:pt>
                <c:pt idx="4789">
                  <c:v>0.54107960648151909</c:v>
                </c:pt>
                <c:pt idx="4790">
                  <c:v>0.54110622685188947</c:v>
                </c:pt>
                <c:pt idx="4791">
                  <c:v>0.54113284722225985</c:v>
                </c:pt>
                <c:pt idx="4792">
                  <c:v>0.54115946759263023</c:v>
                </c:pt>
                <c:pt idx="4793">
                  <c:v>0.54118608796300061</c:v>
                </c:pt>
                <c:pt idx="4794">
                  <c:v>0.54121270833337098</c:v>
                </c:pt>
                <c:pt idx="4795">
                  <c:v>0.54123932870374136</c:v>
                </c:pt>
                <c:pt idx="4796">
                  <c:v>0.54126594907411174</c:v>
                </c:pt>
                <c:pt idx="4797">
                  <c:v>0.54129256944448212</c:v>
                </c:pt>
                <c:pt idx="4798">
                  <c:v>0.5413191898148525</c:v>
                </c:pt>
                <c:pt idx="4799">
                  <c:v>0.54134581018522288</c:v>
                </c:pt>
                <c:pt idx="4800">
                  <c:v>0.54137243055559325</c:v>
                </c:pt>
                <c:pt idx="4801">
                  <c:v>0.54139905092596363</c:v>
                </c:pt>
                <c:pt idx="4802">
                  <c:v>0.54142567129633401</c:v>
                </c:pt>
                <c:pt idx="4803">
                  <c:v>0.54145229166670439</c:v>
                </c:pt>
                <c:pt idx="4804">
                  <c:v>0.54147891203707477</c:v>
                </c:pt>
                <c:pt idx="4805">
                  <c:v>0.54150553240744514</c:v>
                </c:pt>
                <c:pt idx="4806">
                  <c:v>0.54153215277781552</c:v>
                </c:pt>
                <c:pt idx="4807">
                  <c:v>0.5415587731481859</c:v>
                </c:pt>
                <c:pt idx="4808">
                  <c:v>0.54158539351855628</c:v>
                </c:pt>
                <c:pt idx="4809">
                  <c:v>0.54161201388892666</c:v>
                </c:pt>
                <c:pt idx="4810">
                  <c:v>0.54163863425929704</c:v>
                </c:pt>
                <c:pt idx="4811">
                  <c:v>0.54166525462966741</c:v>
                </c:pt>
                <c:pt idx="4812">
                  <c:v>0.54169187500003779</c:v>
                </c:pt>
                <c:pt idx="4813">
                  <c:v>0.54171849537040817</c:v>
                </c:pt>
                <c:pt idx="4814">
                  <c:v>0.54174511574077855</c:v>
                </c:pt>
                <c:pt idx="4815">
                  <c:v>0.54177173611114893</c:v>
                </c:pt>
                <c:pt idx="4816">
                  <c:v>0.54179835648151931</c:v>
                </c:pt>
                <c:pt idx="4817">
                  <c:v>0.54182497685188968</c:v>
                </c:pt>
                <c:pt idx="4818">
                  <c:v>0.54185159722226006</c:v>
                </c:pt>
                <c:pt idx="4819">
                  <c:v>0.54187821759263044</c:v>
                </c:pt>
                <c:pt idx="4820">
                  <c:v>0.54190483796300082</c:v>
                </c:pt>
                <c:pt idx="4821">
                  <c:v>0.5419314583333712</c:v>
                </c:pt>
                <c:pt idx="4822">
                  <c:v>0.54195807870374157</c:v>
                </c:pt>
                <c:pt idx="4823">
                  <c:v>0.54198469907411195</c:v>
                </c:pt>
                <c:pt idx="4824">
                  <c:v>0.54201131944448233</c:v>
                </c:pt>
                <c:pt idx="4825">
                  <c:v>0.54203793981485271</c:v>
                </c:pt>
                <c:pt idx="4826">
                  <c:v>0.54206456018522309</c:v>
                </c:pt>
                <c:pt idx="4827">
                  <c:v>0.54209118055559347</c:v>
                </c:pt>
                <c:pt idx="4828">
                  <c:v>0.54211780092596384</c:v>
                </c:pt>
                <c:pt idx="4829">
                  <c:v>0.54214442129633422</c:v>
                </c:pt>
                <c:pt idx="4830">
                  <c:v>0.5421710416667046</c:v>
                </c:pt>
                <c:pt idx="4831">
                  <c:v>0.54219766203707498</c:v>
                </c:pt>
                <c:pt idx="4832">
                  <c:v>0.54222428240744536</c:v>
                </c:pt>
                <c:pt idx="4833">
                  <c:v>0.54225090277781574</c:v>
                </c:pt>
                <c:pt idx="4834">
                  <c:v>0.54227752314818611</c:v>
                </c:pt>
                <c:pt idx="4835">
                  <c:v>0.54230414351855649</c:v>
                </c:pt>
                <c:pt idx="4836">
                  <c:v>0.54233076388892687</c:v>
                </c:pt>
                <c:pt idx="4837">
                  <c:v>0.54235738425929725</c:v>
                </c:pt>
                <c:pt idx="4838">
                  <c:v>0.54238400462966763</c:v>
                </c:pt>
                <c:pt idx="4839">
                  <c:v>0.542410625000038</c:v>
                </c:pt>
                <c:pt idx="4840">
                  <c:v>0.54243724537040838</c:v>
                </c:pt>
                <c:pt idx="4841">
                  <c:v>0.54246386574077876</c:v>
                </c:pt>
                <c:pt idx="4842">
                  <c:v>0.54249048611114914</c:v>
                </c:pt>
                <c:pt idx="4843">
                  <c:v>0.54251710648151952</c:v>
                </c:pt>
                <c:pt idx="4844">
                  <c:v>0.5425437268518899</c:v>
                </c:pt>
                <c:pt idx="4845">
                  <c:v>0.54257034722226027</c:v>
                </c:pt>
                <c:pt idx="4846">
                  <c:v>0.54259696759263065</c:v>
                </c:pt>
                <c:pt idx="4847">
                  <c:v>0.54262358796300103</c:v>
                </c:pt>
                <c:pt idx="4848">
                  <c:v>0.54265020833337141</c:v>
                </c:pt>
                <c:pt idx="4849">
                  <c:v>0.54267682870374179</c:v>
                </c:pt>
                <c:pt idx="4850">
                  <c:v>0.54270344907411217</c:v>
                </c:pt>
                <c:pt idx="4851">
                  <c:v>0.54273006944448254</c:v>
                </c:pt>
                <c:pt idx="4852">
                  <c:v>0.54275668981485292</c:v>
                </c:pt>
                <c:pt idx="4853">
                  <c:v>0.5427833101852233</c:v>
                </c:pt>
                <c:pt idx="4854">
                  <c:v>0.54280993055559368</c:v>
                </c:pt>
                <c:pt idx="4855">
                  <c:v>0.54283655092596406</c:v>
                </c:pt>
                <c:pt idx="4856">
                  <c:v>0.54286317129633443</c:v>
                </c:pt>
                <c:pt idx="4857">
                  <c:v>0.54288979166670481</c:v>
                </c:pt>
                <c:pt idx="4858">
                  <c:v>0.54291641203707519</c:v>
                </c:pt>
                <c:pt idx="4859">
                  <c:v>0.54294303240744557</c:v>
                </c:pt>
                <c:pt idx="4860">
                  <c:v>0.54296965277781595</c:v>
                </c:pt>
                <c:pt idx="4861">
                  <c:v>0.54299627314818633</c:v>
                </c:pt>
                <c:pt idx="4862">
                  <c:v>0.5430228935185567</c:v>
                </c:pt>
                <c:pt idx="4863">
                  <c:v>0.54304951388892708</c:v>
                </c:pt>
                <c:pt idx="4864">
                  <c:v>0.54307613425929746</c:v>
                </c:pt>
                <c:pt idx="4865">
                  <c:v>0.54310275462966784</c:v>
                </c:pt>
                <c:pt idx="4866">
                  <c:v>0.54312937500003822</c:v>
                </c:pt>
                <c:pt idx="4867">
                  <c:v>0.5431559953704086</c:v>
                </c:pt>
                <c:pt idx="4868">
                  <c:v>0.54318261574077897</c:v>
                </c:pt>
                <c:pt idx="4869">
                  <c:v>0.54320923611114935</c:v>
                </c:pt>
                <c:pt idx="4870">
                  <c:v>0.54323585648151973</c:v>
                </c:pt>
                <c:pt idx="4871">
                  <c:v>0.54326247685189011</c:v>
                </c:pt>
                <c:pt idx="4872">
                  <c:v>0.54328909722226049</c:v>
                </c:pt>
                <c:pt idx="4873">
                  <c:v>0.54331571759263086</c:v>
                </c:pt>
                <c:pt idx="4874">
                  <c:v>0.54334233796300124</c:v>
                </c:pt>
                <c:pt idx="4875">
                  <c:v>0.54336895833337162</c:v>
                </c:pt>
                <c:pt idx="4876">
                  <c:v>0.543395578703742</c:v>
                </c:pt>
                <c:pt idx="4877">
                  <c:v>0.54342219907411238</c:v>
                </c:pt>
                <c:pt idx="4878">
                  <c:v>0.54344881944448276</c:v>
                </c:pt>
                <c:pt idx="4879">
                  <c:v>0.54347543981485313</c:v>
                </c:pt>
                <c:pt idx="4880">
                  <c:v>0.54350206018522351</c:v>
                </c:pt>
                <c:pt idx="4881">
                  <c:v>0.54352868055559389</c:v>
                </c:pt>
                <c:pt idx="4882">
                  <c:v>0.54355530092596427</c:v>
                </c:pt>
                <c:pt idx="4883">
                  <c:v>0.54358192129633465</c:v>
                </c:pt>
                <c:pt idx="4884">
                  <c:v>0.54360854166670503</c:v>
                </c:pt>
                <c:pt idx="4885">
                  <c:v>0.5436351620370754</c:v>
                </c:pt>
                <c:pt idx="4886">
                  <c:v>0.54366178240744578</c:v>
                </c:pt>
                <c:pt idx="4887">
                  <c:v>0.54368840277781616</c:v>
                </c:pt>
                <c:pt idx="4888">
                  <c:v>0.54371502314818654</c:v>
                </c:pt>
                <c:pt idx="4889">
                  <c:v>0.54374164351855692</c:v>
                </c:pt>
                <c:pt idx="4890">
                  <c:v>0.54376826388892729</c:v>
                </c:pt>
                <c:pt idx="4891">
                  <c:v>0.54379488425929767</c:v>
                </c:pt>
                <c:pt idx="4892">
                  <c:v>0.54382150462966805</c:v>
                </c:pt>
                <c:pt idx="4893">
                  <c:v>0.54384812500003843</c:v>
                </c:pt>
                <c:pt idx="4894">
                  <c:v>0.54387474537040881</c:v>
                </c:pt>
                <c:pt idx="4895">
                  <c:v>0.54390136574077919</c:v>
                </c:pt>
                <c:pt idx="4896">
                  <c:v>0.54392798611114956</c:v>
                </c:pt>
                <c:pt idx="4897">
                  <c:v>0.54395460648151994</c:v>
                </c:pt>
                <c:pt idx="4898">
                  <c:v>0.54398122685189032</c:v>
                </c:pt>
                <c:pt idx="4899">
                  <c:v>0.5440078472222607</c:v>
                </c:pt>
                <c:pt idx="4900">
                  <c:v>0.54403446759263108</c:v>
                </c:pt>
                <c:pt idx="4901">
                  <c:v>0.54406108796300146</c:v>
                </c:pt>
                <c:pt idx="4902">
                  <c:v>0.54408770833337183</c:v>
                </c:pt>
                <c:pt idx="4903">
                  <c:v>0.54411432870374221</c:v>
                </c:pt>
                <c:pt idx="4904">
                  <c:v>0.54414094907411259</c:v>
                </c:pt>
                <c:pt idx="4905">
                  <c:v>0.54416756944448297</c:v>
                </c:pt>
                <c:pt idx="4906">
                  <c:v>0.54419418981485335</c:v>
                </c:pt>
                <c:pt idx="4907">
                  <c:v>0.54422081018522372</c:v>
                </c:pt>
                <c:pt idx="4908">
                  <c:v>0.5442474305555941</c:v>
                </c:pt>
                <c:pt idx="4909">
                  <c:v>0.54427405092596448</c:v>
                </c:pt>
                <c:pt idx="4910">
                  <c:v>0.54430067129633486</c:v>
                </c:pt>
                <c:pt idx="4911">
                  <c:v>0.54432729166670524</c:v>
                </c:pt>
                <c:pt idx="4912">
                  <c:v>0.54435391203707562</c:v>
                </c:pt>
                <c:pt idx="4913">
                  <c:v>0.54438053240744599</c:v>
                </c:pt>
                <c:pt idx="4914">
                  <c:v>0.54440715277781637</c:v>
                </c:pt>
                <c:pt idx="4915">
                  <c:v>0.54443377314818675</c:v>
                </c:pt>
                <c:pt idx="4916">
                  <c:v>0.54446039351855713</c:v>
                </c:pt>
                <c:pt idx="4917">
                  <c:v>0.54448701388892751</c:v>
                </c:pt>
                <c:pt idx="4918">
                  <c:v>0.54451363425929789</c:v>
                </c:pt>
                <c:pt idx="4919">
                  <c:v>0.54454025462966826</c:v>
                </c:pt>
                <c:pt idx="4920">
                  <c:v>0.54456687500003864</c:v>
                </c:pt>
                <c:pt idx="4921">
                  <c:v>0.54459349537040902</c:v>
                </c:pt>
                <c:pt idx="4922">
                  <c:v>0.5446201157407794</c:v>
                </c:pt>
                <c:pt idx="4923">
                  <c:v>0.54464673611114978</c:v>
                </c:pt>
                <c:pt idx="4924">
                  <c:v>0.54467335648152015</c:v>
                </c:pt>
                <c:pt idx="4925">
                  <c:v>0.54469997685189053</c:v>
                </c:pt>
                <c:pt idx="4926">
                  <c:v>0.54472659722226091</c:v>
                </c:pt>
                <c:pt idx="4927">
                  <c:v>0.54475321759263129</c:v>
                </c:pt>
                <c:pt idx="4928">
                  <c:v>0.54477983796300167</c:v>
                </c:pt>
                <c:pt idx="4929">
                  <c:v>0.54480645833337205</c:v>
                </c:pt>
                <c:pt idx="4930">
                  <c:v>0.54483307870374242</c:v>
                </c:pt>
                <c:pt idx="4931">
                  <c:v>0.5448596990741128</c:v>
                </c:pt>
                <c:pt idx="4932">
                  <c:v>0.54488631944448318</c:v>
                </c:pt>
                <c:pt idx="4933">
                  <c:v>0.54491293981485356</c:v>
                </c:pt>
                <c:pt idx="4934">
                  <c:v>0.54493956018522394</c:v>
                </c:pt>
                <c:pt idx="4935">
                  <c:v>0.54496618055559432</c:v>
                </c:pt>
                <c:pt idx="4936">
                  <c:v>0.54499280092596469</c:v>
                </c:pt>
                <c:pt idx="4937">
                  <c:v>0.54501942129633507</c:v>
                </c:pt>
                <c:pt idx="4938">
                  <c:v>0.54504604166670545</c:v>
                </c:pt>
                <c:pt idx="4939">
                  <c:v>0.54507266203707583</c:v>
                </c:pt>
                <c:pt idx="4940">
                  <c:v>0.54509928240744621</c:v>
                </c:pt>
                <c:pt idx="4941">
                  <c:v>0.54512590277781658</c:v>
                </c:pt>
                <c:pt idx="4942">
                  <c:v>0.54515252314818696</c:v>
                </c:pt>
                <c:pt idx="4943">
                  <c:v>0.54517914351855734</c:v>
                </c:pt>
                <c:pt idx="4944">
                  <c:v>0.54520576388892772</c:v>
                </c:pt>
                <c:pt idx="4945">
                  <c:v>0.5452323842592981</c:v>
                </c:pt>
                <c:pt idx="4946">
                  <c:v>0.54525900462966848</c:v>
                </c:pt>
                <c:pt idx="4947">
                  <c:v>0.54528562500003885</c:v>
                </c:pt>
                <c:pt idx="4948">
                  <c:v>0.54531224537040923</c:v>
                </c:pt>
                <c:pt idx="4949">
                  <c:v>0.54533886574077961</c:v>
                </c:pt>
                <c:pt idx="4950">
                  <c:v>0.54536548611114999</c:v>
                </c:pt>
                <c:pt idx="4951">
                  <c:v>0.54539210648152037</c:v>
                </c:pt>
                <c:pt idx="4952">
                  <c:v>0.54541872685189074</c:v>
                </c:pt>
                <c:pt idx="4953">
                  <c:v>0.54544534722226112</c:v>
                </c:pt>
                <c:pt idx="4954">
                  <c:v>0.5454719675926315</c:v>
                </c:pt>
                <c:pt idx="4955">
                  <c:v>0.54549858796300188</c:v>
                </c:pt>
                <c:pt idx="4956">
                  <c:v>0.54552520833337226</c:v>
                </c:pt>
                <c:pt idx="4957">
                  <c:v>0.54555182870374264</c:v>
                </c:pt>
                <c:pt idx="4958">
                  <c:v>0.54557844907411301</c:v>
                </c:pt>
                <c:pt idx="4959">
                  <c:v>0.54560506944448339</c:v>
                </c:pt>
                <c:pt idx="4960">
                  <c:v>0.54563168981485377</c:v>
                </c:pt>
                <c:pt idx="4961">
                  <c:v>0.54565831018522415</c:v>
                </c:pt>
                <c:pt idx="4962">
                  <c:v>0.54568493055559453</c:v>
                </c:pt>
                <c:pt idx="4963">
                  <c:v>0.54571155092596491</c:v>
                </c:pt>
                <c:pt idx="4964">
                  <c:v>0.54573817129633528</c:v>
                </c:pt>
                <c:pt idx="4965">
                  <c:v>0.54576479166670566</c:v>
                </c:pt>
                <c:pt idx="4966">
                  <c:v>0.54579141203707604</c:v>
                </c:pt>
                <c:pt idx="4967">
                  <c:v>0.54581803240744642</c:v>
                </c:pt>
                <c:pt idx="4968">
                  <c:v>0.5458446527778168</c:v>
                </c:pt>
                <c:pt idx="4969">
                  <c:v>0.54587127314818717</c:v>
                </c:pt>
                <c:pt idx="4970">
                  <c:v>0.54589789351855755</c:v>
                </c:pt>
                <c:pt idx="4971">
                  <c:v>0.54592451388892793</c:v>
                </c:pt>
                <c:pt idx="4972">
                  <c:v>0.54595113425929831</c:v>
                </c:pt>
                <c:pt idx="4973">
                  <c:v>0.54597775462966869</c:v>
                </c:pt>
                <c:pt idx="4974">
                  <c:v>0.54600437500003907</c:v>
                </c:pt>
                <c:pt idx="4975">
                  <c:v>0.54603099537040944</c:v>
                </c:pt>
                <c:pt idx="4976">
                  <c:v>0.54605761574077982</c:v>
                </c:pt>
                <c:pt idx="4977">
                  <c:v>0.5460842361111502</c:v>
                </c:pt>
                <c:pt idx="4978">
                  <c:v>0.54611085648152058</c:v>
                </c:pt>
                <c:pt idx="4979">
                  <c:v>0.54613747685189096</c:v>
                </c:pt>
                <c:pt idx="4980">
                  <c:v>0.54616409722226134</c:v>
                </c:pt>
                <c:pt idx="4981">
                  <c:v>0.54619071759263171</c:v>
                </c:pt>
                <c:pt idx="4982">
                  <c:v>0.54621733796300209</c:v>
                </c:pt>
                <c:pt idx="4983">
                  <c:v>0.54624395833337247</c:v>
                </c:pt>
                <c:pt idx="4984">
                  <c:v>0.54627057870374285</c:v>
                </c:pt>
                <c:pt idx="4985">
                  <c:v>0.54629719907411323</c:v>
                </c:pt>
                <c:pt idx="4986">
                  <c:v>0.5463238194444836</c:v>
                </c:pt>
                <c:pt idx="4987">
                  <c:v>0.54635043981485398</c:v>
                </c:pt>
                <c:pt idx="4988">
                  <c:v>0.54637706018522436</c:v>
                </c:pt>
                <c:pt idx="4989">
                  <c:v>0.54640368055559474</c:v>
                </c:pt>
                <c:pt idx="4990">
                  <c:v>0.54643030092596512</c:v>
                </c:pt>
                <c:pt idx="4991">
                  <c:v>0.5464569212963355</c:v>
                </c:pt>
                <c:pt idx="4992">
                  <c:v>0.54648354166670587</c:v>
                </c:pt>
                <c:pt idx="4993">
                  <c:v>0.54651016203707625</c:v>
                </c:pt>
                <c:pt idx="4994">
                  <c:v>0.54653678240744663</c:v>
                </c:pt>
                <c:pt idx="4995">
                  <c:v>0.54656340277781701</c:v>
                </c:pt>
                <c:pt idx="4996">
                  <c:v>0.54659002314818739</c:v>
                </c:pt>
                <c:pt idx="4997">
                  <c:v>0.54661664351855777</c:v>
                </c:pt>
                <c:pt idx="4998">
                  <c:v>0.54664326388892814</c:v>
                </c:pt>
                <c:pt idx="4999">
                  <c:v>0.54666988425929852</c:v>
                </c:pt>
                <c:pt idx="5000">
                  <c:v>0.5466965046296689</c:v>
                </c:pt>
                <c:pt idx="5001">
                  <c:v>0.54672312500003928</c:v>
                </c:pt>
                <c:pt idx="5002">
                  <c:v>0.54674974537040966</c:v>
                </c:pt>
                <c:pt idx="5003">
                  <c:v>0.54677636574078003</c:v>
                </c:pt>
                <c:pt idx="5004">
                  <c:v>0.54680298611115041</c:v>
                </c:pt>
                <c:pt idx="5005">
                  <c:v>0.54682960648152079</c:v>
                </c:pt>
                <c:pt idx="5006">
                  <c:v>0.54685622685189117</c:v>
                </c:pt>
                <c:pt idx="5007">
                  <c:v>0.54688284722226155</c:v>
                </c:pt>
                <c:pt idx="5008">
                  <c:v>0.54690946759263193</c:v>
                </c:pt>
                <c:pt idx="5009">
                  <c:v>0.5469360879630023</c:v>
                </c:pt>
                <c:pt idx="5010">
                  <c:v>0.54696270833337268</c:v>
                </c:pt>
                <c:pt idx="5011">
                  <c:v>0.54698932870374306</c:v>
                </c:pt>
                <c:pt idx="5012">
                  <c:v>0.54701594907411344</c:v>
                </c:pt>
                <c:pt idx="5013">
                  <c:v>0.54704256944448382</c:v>
                </c:pt>
                <c:pt idx="5014">
                  <c:v>0.5470691898148542</c:v>
                </c:pt>
                <c:pt idx="5015">
                  <c:v>0.54709581018522457</c:v>
                </c:pt>
                <c:pt idx="5016">
                  <c:v>0.54712243055559495</c:v>
                </c:pt>
                <c:pt idx="5017">
                  <c:v>0.54714905092596533</c:v>
                </c:pt>
                <c:pt idx="5018">
                  <c:v>0.54717567129633571</c:v>
                </c:pt>
                <c:pt idx="5019">
                  <c:v>0.54720229166670609</c:v>
                </c:pt>
                <c:pt idx="5020">
                  <c:v>0.54722891203707646</c:v>
                </c:pt>
                <c:pt idx="5021">
                  <c:v>0.54725553240744684</c:v>
                </c:pt>
                <c:pt idx="5022">
                  <c:v>0.54728215277781722</c:v>
                </c:pt>
                <c:pt idx="5023">
                  <c:v>0.5473087731481876</c:v>
                </c:pt>
                <c:pt idx="5024">
                  <c:v>0.54733539351855798</c:v>
                </c:pt>
                <c:pt idx="5025">
                  <c:v>0.54736201388892836</c:v>
                </c:pt>
                <c:pt idx="5026">
                  <c:v>0.54738863425929873</c:v>
                </c:pt>
                <c:pt idx="5027">
                  <c:v>0.54741525462966911</c:v>
                </c:pt>
                <c:pt idx="5028">
                  <c:v>0.54744187500003949</c:v>
                </c:pt>
                <c:pt idx="5029">
                  <c:v>0.54746849537040987</c:v>
                </c:pt>
                <c:pt idx="5030">
                  <c:v>0.54749511574078025</c:v>
                </c:pt>
                <c:pt idx="5031">
                  <c:v>0.54752173611115063</c:v>
                </c:pt>
                <c:pt idx="5032">
                  <c:v>0.547548356481521</c:v>
                </c:pt>
                <c:pt idx="5033">
                  <c:v>0.54757497685189138</c:v>
                </c:pt>
                <c:pt idx="5034">
                  <c:v>0.54760159722226176</c:v>
                </c:pt>
                <c:pt idx="5035">
                  <c:v>0.54762821759263214</c:v>
                </c:pt>
                <c:pt idx="5036">
                  <c:v>0.54765483796300252</c:v>
                </c:pt>
                <c:pt idx="5037">
                  <c:v>0.54768145833337289</c:v>
                </c:pt>
                <c:pt idx="5038">
                  <c:v>0.54770807870374327</c:v>
                </c:pt>
                <c:pt idx="5039">
                  <c:v>0.54773469907411365</c:v>
                </c:pt>
                <c:pt idx="5040">
                  <c:v>0.54776131944448403</c:v>
                </c:pt>
                <c:pt idx="5041">
                  <c:v>0.54778793981485441</c:v>
                </c:pt>
                <c:pt idx="5042">
                  <c:v>0.54781456018522479</c:v>
                </c:pt>
                <c:pt idx="5043">
                  <c:v>0.54784118055559516</c:v>
                </c:pt>
                <c:pt idx="5044">
                  <c:v>0.54786780092596554</c:v>
                </c:pt>
                <c:pt idx="5045">
                  <c:v>0.54789442129633592</c:v>
                </c:pt>
                <c:pt idx="5046">
                  <c:v>0.5479210416667063</c:v>
                </c:pt>
                <c:pt idx="5047">
                  <c:v>0.54794766203707668</c:v>
                </c:pt>
                <c:pt idx="5048">
                  <c:v>0.54797428240744706</c:v>
                </c:pt>
                <c:pt idx="5049">
                  <c:v>0.54800090277781743</c:v>
                </c:pt>
                <c:pt idx="5050">
                  <c:v>0.54802752314818781</c:v>
                </c:pt>
                <c:pt idx="5051">
                  <c:v>0.54805414351855819</c:v>
                </c:pt>
                <c:pt idx="5052">
                  <c:v>0.54808076388892857</c:v>
                </c:pt>
                <c:pt idx="5053">
                  <c:v>0.54810738425929895</c:v>
                </c:pt>
                <c:pt idx="5054">
                  <c:v>0.54813400462966932</c:v>
                </c:pt>
                <c:pt idx="5055">
                  <c:v>0.5481606250000397</c:v>
                </c:pt>
                <c:pt idx="5056">
                  <c:v>0.54818724537041008</c:v>
                </c:pt>
                <c:pt idx="5057">
                  <c:v>0.54821386574078046</c:v>
                </c:pt>
                <c:pt idx="5058">
                  <c:v>0.54824048611115084</c:v>
                </c:pt>
                <c:pt idx="5059">
                  <c:v>0.54826710648152122</c:v>
                </c:pt>
                <c:pt idx="5060">
                  <c:v>0.54829372685189159</c:v>
                </c:pt>
                <c:pt idx="5061">
                  <c:v>0.54832034722226197</c:v>
                </c:pt>
                <c:pt idx="5062">
                  <c:v>0.54834696759263235</c:v>
                </c:pt>
                <c:pt idx="5063">
                  <c:v>0.54837358796300273</c:v>
                </c:pt>
                <c:pt idx="5064">
                  <c:v>0.54840020833337311</c:v>
                </c:pt>
                <c:pt idx="5065">
                  <c:v>0.54842682870374349</c:v>
                </c:pt>
                <c:pt idx="5066">
                  <c:v>0.54845344907411386</c:v>
                </c:pt>
                <c:pt idx="5067">
                  <c:v>0.54848006944448424</c:v>
                </c:pt>
                <c:pt idx="5068">
                  <c:v>0.54850668981485462</c:v>
                </c:pt>
                <c:pt idx="5069">
                  <c:v>0.548533310185225</c:v>
                </c:pt>
                <c:pt idx="5070">
                  <c:v>0.54855993055559538</c:v>
                </c:pt>
                <c:pt idx="5071">
                  <c:v>0.54858655092596575</c:v>
                </c:pt>
                <c:pt idx="5072">
                  <c:v>0.54861317129633613</c:v>
                </c:pt>
                <c:pt idx="5073">
                  <c:v>0.54863979166670651</c:v>
                </c:pt>
                <c:pt idx="5074">
                  <c:v>0.54866641203707689</c:v>
                </c:pt>
                <c:pt idx="5075">
                  <c:v>0.54869303240744727</c:v>
                </c:pt>
                <c:pt idx="5076">
                  <c:v>0.54871965277781765</c:v>
                </c:pt>
                <c:pt idx="5077">
                  <c:v>0.54874627314818802</c:v>
                </c:pt>
                <c:pt idx="5078">
                  <c:v>0.5487728935185584</c:v>
                </c:pt>
                <c:pt idx="5079">
                  <c:v>0.54879951388892878</c:v>
                </c:pt>
                <c:pt idx="5080">
                  <c:v>0.54882613425929916</c:v>
                </c:pt>
                <c:pt idx="5081">
                  <c:v>0.54885275462966954</c:v>
                </c:pt>
                <c:pt idx="5082">
                  <c:v>0.54887937500003992</c:v>
                </c:pt>
                <c:pt idx="5083">
                  <c:v>0.54890599537041029</c:v>
                </c:pt>
                <c:pt idx="5084">
                  <c:v>0.54893261574078067</c:v>
                </c:pt>
                <c:pt idx="5085">
                  <c:v>0.54895923611115105</c:v>
                </c:pt>
                <c:pt idx="5086">
                  <c:v>0.54898585648152143</c:v>
                </c:pt>
                <c:pt idx="5087">
                  <c:v>0.54901247685189181</c:v>
                </c:pt>
                <c:pt idx="5088">
                  <c:v>0.54903909722226218</c:v>
                </c:pt>
                <c:pt idx="5089">
                  <c:v>0.54906571759263256</c:v>
                </c:pt>
                <c:pt idx="5090">
                  <c:v>0.54909233796300294</c:v>
                </c:pt>
                <c:pt idx="5091">
                  <c:v>0.54911895833337332</c:v>
                </c:pt>
                <c:pt idx="5092">
                  <c:v>0.5491455787037437</c:v>
                </c:pt>
                <c:pt idx="5093">
                  <c:v>0.54917219907411408</c:v>
                </c:pt>
                <c:pt idx="5094">
                  <c:v>0.54919881944448445</c:v>
                </c:pt>
                <c:pt idx="5095">
                  <c:v>0.54922543981485483</c:v>
                </c:pt>
                <c:pt idx="5096">
                  <c:v>0.54925206018522521</c:v>
                </c:pt>
                <c:pt idx="5097">
                  <c:v>0.54927868055559559</c:v>
                </c:pt>
                <c:pt idx="5098">
                  <c:v>0.54930530092596597</c:v>
                </c:pt>
                <c:pt idx="5099">
                  <c:v>0.54933192129633635</c:v>
                </c:pt>
                <c:pt idx="5100">
                  <c:v>0.54935854166670672</c:v>
                </c:pt>
                <c:pt idx="5101">
                  <c:v>0.5493851620370771</c:v>
                </c:pt>
                <c:pt idx="5102">
                  <c:v>0.54941178240744748</c:v>
                </c:pt>
                <c:pt idx="5103">
                  <c:v>0.54943840277781786</c:v>
                </c:pt>
                <c:pt idx="5104">
                  <c:v>0.54946502314818824</c:v>
                </c:pt>
                <c:pt idx="5105">
                  <c:v>0.54949164351855861</c:v>
                </c:pt>
                <c:pt idx="5106">
                  <c:v>0.54951826388892899</c:v>
                </c:pt>
                <c:pt idx="5107">
                  <c:v>0.54954488425929937</c:v>
                </c:pt>
                <c:pt idx="5108">
                  <c:v>0.54957150462966975</c:v>
                </c:pt>
                <c:pt idx="5109">
                  <c:v>0.54959812500004013</c:v>
                </c:pt>
                <c:pt idx="5110">
                  <c:v>0.54962474537041051</c:v>
                </c:pt>
                <c:pt idx="5111">
                  <c:v>0.54965136574078088</c:v>
                </c:pt>
                <c:pt idx="5112">
                  <c:v>0.54967798611115126</c:v>
                </c:pt>
                <c:pt idx="5113">
                  <c:v>0.54970460648152164</c:v>
                </c:pt>
                <c:pt idx="5114">
                  <c:v>0.54973122685189202</c:v>
                </c:pt>
                <c:pt idx="5115">
                  <c:v>0.5497578472222624</c:v>
                </c:pt>
                <c:pt idx="5116">
                  <c:v>0.54978446759263278</c:v>
                </c:pt>
                <c:pt idx="5117">
                  <c:v>0.54981108796300315</c:v>
                </c:pt>
                <c:pt idx="5118">
                  <c:v>0.54983770833337353</c:v>
                </c:pt>
                <c:pt idx="5119">
                  <c:v>0.54986432870374391</c:v>
                </c:pt>
                <c:pt idx="5120">
                  <c:v>0.54989094907411429</c:v>
                </c:pt>
                <c:pt idx="5121">
                  <c:v>0.54991756944448467</c:v>
                </c:pt>
                <c:pt idx="5122">
                  <c:v>0.54994418981485504</c:v>
                </c:pt>
                <c:pt idx="5123">
                  <c:v>0.54997081018522542</c:v>
                </c:pt>
                <c:pt idx="5124">
                  <c:v>0.5499974305555958</c:v>
                </c:pt>
                <c:pt idx="5125">
                  <c:v>0.55002405092596618</c:v>
                </c:pt>
                <c:pt idx="5126">
                  <c:v>0.55005067129633656</c:v>
                </c:pt>
                <c:pt idx="5127">
                  <c:v>0.55007729166670694</c:v>
                </c:pt>
                <c:pt idx="5128">
                  <c:v>0.55010391203707731</c:v>
                </c:pt>
                <c:pt idx="5129">
                  <c:v>0.55013053240744769</c:v>
                </c:pt>
                <c:pt idx="5130">
                  <c:v>0.55015715277781807</c:v>
                </c:pt>
                <c:pt idx="5131">
                  <c:v>0.55018377314818845</c:v>
                </c:pt>
                <c:pt idx="5132">
                  <c:v>0.55021039351855883</c:v>
                </c:pt>
                <c:pt idx="5133">
                  <c:v>0.55023701388892921</c:v>
                </c:pt>
                <c:pt idx="5134">
                  <c:v>0.55026363425929958</c:v>
                </c:pt>
                <c:pt idx="5135">
                  <c:v>0.55029025462966996</c:v>
                </c:pt>
                <c:pt idx="5136">
                  <c:v>0.55031687500004034</c:v>
                </c:pt>
                <c:pt idx="5137">
                  <c:v>0.55034349537041072</c:v>
                </c:pt>
                <c:pt idx="5138">
                  <c:v>0.5503701157407811</c:v>
                </c:pt>
                <c:pt idx="5139">
                  <c:v>0.55039673611115147</c:v>
                </c:pt>
                <c:pt idx="5140">
                  <c:v>0.55042335648152185</c:v>
                </c:pt>
                <c:pt idx="5141">
                  <c:v>0.55044997685189223</c:v>
                </c:pt>
                <c:pt idx="5142">
                  <c:v>0.55047659722226261</c:v>
                </c:pt>
                <c:pt idx="5143">
                  <c:v>0.55050321759263299</c:v>
                </c:pt>
                <c:pt idx="5144">
                  <c:v>0.55052983796300337</c:v>
                </c:pt>
                <c:pt idx="5145">
                  <c:v>0.55055645833337374</c:v>
                </c:pt>
                <c:pt idx="5146">
                  <c:v>0.55058307870374412</c:v>
                </c:pt>
                <c:pt idx="5147">
                  <c:v>0.5506096990741145</c:v>
                </c:pt>
                <c:pt idx="5148">
                  <c:v>0.55063631944448488</c:v>
                </c:pt>
                <c:pt idx="5149">
                  <c:v>0.55066293981485526</c:v>
                </c:pt>
                <c:pt idx="5150">
                  <c:v>0.55068956018522564</c:v>
                </c:pt>
                <c:pt idx="5151">
                  <c:v>0.55071618055559601</c:v>
                </c:pt>
                <c:pt idx="5152">
                  <c:v>0.55074280092596639</c:v>
                </c:pt>
                <c:pt idx="5153">
                  <c:v>0.55076942129633677</c:v>
                </c:pt>
                <c:pt idx="5154">
                  <c:v>0.55079604166670715</c:v>
                </c:pt>
                <c:pt idx="5155">
                  <c:v>0.55082266203707753</c:v>
                </c:pt>
                <c:pt idx="5156">
                  <c:v>0.5508492824074479</c:v>
                </c:pt>
                <c:pt idx="5157">
                  <c:v>0.55087590277781828</c:v>
                </c:pt>
                <c:pt idx="5158">
                  <c:v>0.55090252314818866</c:v>
                </c:pt>
                <c:pt idx="5159">
                  <c:v>0.55092914351855904</c:v>
                </c:pt>
                <c:pt idx="5160">
                  <c:v>0.55095576388892942</c:v>
                </c:pt>
                <c:pt idx="5161">
                  <c:v>0.5509823842592998</c:v>
                </c:pt>
                <c:pt idx="5162">
                  <c:v>0.55100900462967017</c:v>
                </c:pt>
                <c:pt idx="5163">
                  <c:v>0.55103562500004055</c:v>
                </c:pt>
                <c:pt idx="5164">
                  <c:v>0.55106224537041093</c:v>
                </c:pt>
                <c:pt idx="5165">
                  <c:v>0.55108886574078131</c:v>
                </c:pt>
                <c:pt idx="5166">
                  <c:v>0.55111548611115169</c:v>
                </c:pt>
                <c:pt idx="5167">
                  <c:v>0.55114210648152206</c:v>
                </c:pt>
                <c:pt idx="5168">
                  <c:v>0.55116872685189244</c:v>
                </c:pt>
                <c:pt idx="5169">
                  <c:v>0.55119534722226282</c:v>
                </c:pt>
                <c:pt idx="5170">
                  <c:v>0.5512219675926332</c:v>
                </c:pt>
                <c:pt idx="5171">
                  <c:v>0.55124858796300358</c:v>
                </c:pt>
                <c:pt idx="5172">
                  <c:v>0.55127520833337396</c:v>
                </c:pt>
                <c:pt idx="5173">
                  <c:v>0.55130182870374433</c:v>
                </c:pt>
                <c:pt idx="5174">
                  <c:v>0.55132844907411471</c:v>
                </c:pt>
                <c:pt idx="5175">
                  <c:v>0.55135506944448509</c:v>
                </c:pt>
                <c:pt idx="5176">
                  <c:v>0.55138168981485547</c:v>
                </c:pt>
                <c:pt idx="5177">
                  <c:v>0.55140831018522585</c:v>
                </c:pt>
                <c:pt idx="5178">
                  <c:v>0.55143493055559623</c:v>
                </c:pt>
                <c:pt idx="5179">
                  <c:v>0.5514615509259666</c:v>
                </c:pt>
                <c:pt idx="5180">
                  <c:v>0.55148817129633698</c:v>
                </c:pt>
                <c:pt idx="5181">
                  <c:v>0.55151479166670736</c:v>
                </c:pt>
                <c:pt idx="5182">
                  <c:v>0.55154141203707774</c:v>
                </c:pt>
                <c:pt idx="5183">
                  <c:v>0.55156803240744812</c:v>
                </c:pt>
                <c:pt idx="5184">
                  <c:v>0.55159465277781849</c:v>
                </c:pt>
                <c:pt idx="5185">
                  <c:v>0.55162127314818887</c:v>
                </c:pt>
                <c:pt idx="5186">
                  <c:v>0.55164789351855925</c:v>
                </c:pt>
                <c:pt idx="5187">
                  <c:v>0.55167451388892963</c:v>
                </c:pt>
                <c:pt idx="5188">
                  <c:v>0.55170113425930001</c:v>
                </c:pt>
                <c:pt idx="5189">
                  <c:v>0.55172775462967039</c:v>
                </c:pt>
                <c:pt idx="5190">
                  <c:v>0.55175437500004076</c:v>
                </c:pt>
                <c:pt idx="5191">
                  <c:v>0.55178099537041114</c:v>
                </c:pt>
                <c:pt idx="5192">
                  <c:v>0.55180761574078152</c:v>
                </c:pt>
                <c:pt idx="5193">
                  <c:v>0.5518342361111519</c:v>
                </c:pt>
                <c:pt idx="5194">
                  <c:v>0.55186085648152228</c:v>
                </c:pt>
                <c:pt idx="5195">
                  <c:v>0.55188747685189266</c:v>
                </c:pt>
                <c:pt idx="5196">
                  <c:v>0.55191409722226303</c:v>
                </c:pt>
                <c:pt idx="5197">
                  <c:v>0.55194071759263341</c:v>
                </c:pt>
                <c:pt idx="5198">
                  <c:v>0.55196733796300379</c:v>
                </c:pt>
                <c:pt idx="5199">
                  <c:v>0.55199395833337417</c:v>
                </c:pt>
                <c:pt idx="5200">
                  <c:v>0.55202057870374455</c:v>
                </c:pt>
                <c:pt idx="5201">
                  <c:v>0.55204719907411492</c:v>
                </c:pt>
                <c:pt idx="5202">
                  <c:v>0.5520738194444853</c:v>
                </c:pt>
                <c:pt idx="5203">
                  <c:v>0.55210043981485568</c:v>
                </c:pt>
                <c:pt idx="5204">
                  <c:v>0.55212706018522606</c:v>
                </c:pt>
                <c:pt idx="5205">
                  <c:v>0.55215368055559644</c:v>
                </c:pt>
                <c:pt idx="5206">
                  <c:v>0.55218030092596682</c:v>
                </c:pt>
                <c:pt idx="5207">
                  <c:v>0.55220692129633719</c:v>
                </c:pt>
                <c:pt idx="5208">
                  <c:v>0.55223354166670757</c:v>
                </c:pt>
                <c:pt idx="5209">
                  <c:v>0.55226016203707795</c:v>
                </c:pt>
                <c:pt idx="5210">
                  <c:v>0.55228678240744833</c:v>
                </c:pt>
                <c:pt idx="5211">
                  <c:v>0.55231340277781871</c:v>
                </c:pt>
                <c:pt idx="5212">
                  <c:v>0.55234002314818909</c:v>
                </c:pt>
                <c:pt idx="5213">
                  <c:v>0.55236664351855946</c:v>
                </c:pt>
                <c:pt idx="5214">
                  <c:v>0.55239326388892984</c:v>
                </c:pt>
                <c:pt idx="5215">
                  <c:v>0.55241988425930022</c:v>
                </c:pt>
                <c:pt idx="5216">
                  <c:v>0.5524465046296706</c:v>
                </c:pt>
                <c:pt idx="5217">
                  <c:v>0.55247312500004098</c:v>
                </c:pt>
                <c:pt idx="5218">
                  <c:v>0.55249974537041135</c:v>
                </c:pt>
                <c:pt idx="5219">
                  <c:v>0.55252636574078173</c:v>
                </c:pt>
                <c:pt idx="5220">
                  <c:v>0.55255298611115211</c:v>
                </c:pt>
                <c:pt idx="5221">
                  <c:v>0.55257960648152249</c:v>
                </c:pt>
                <c:pt idx="5222">
                  <c:v>0.55260622685189287</c:v>
                </c:pt>
                <c:pt idx="5223">
                  <c:v>0.55263284722226325</c:v>
                </c:pt>
                <c:pt idx="5224">
                  <c:v>0.55265946759263362</c:v>
                </c:pt>
                <c:pt idx="5225">
                  <c:v>0.552686087963004</c:v>
                </c:pt>
                <c:pt idx="5226">
                  <c:v>0.55271270833337438</c:v>
                </c:pt>
                <c:pt idx="5227">
                  <c:v>0.55273932870374476</c:v>
                </c:pt>
                <c:pt idx="5228">
                  <c:v>0.55276594907411514</c:v>
                </c:pt>
                <c:pt idx="5229">
                  <c:v>0.55279256944448552</c:v>
                </c:pt>
                <c:pt idx="5230">
                  <c:v>0.55281918981485589</c:v>
                </c:pt>
                <c:pt idx="5231">
                  <c:v>0.55284581018522627</c:v>
                </c:pt>
                <c:pt idx="5232">
                  <c:v>0.55287243055559665</c:v>
                </c:pt>
                <c:pt idx="5233">
                  <c:v>0.55289905092596703</c:v>
                </c:pt>
                <c:pt idx="5234">
                  <c:v>0.55292567129633741</c:v>
                </c:pt>
                <c:pt idx="5235">
                  <c:v>0.55295229166670778</c:v>
                </c:pt>
                <c:pt idx="5236">
                  <c:v>0.55297891203707816</c:v>
                </c:pt>
                <c:pt idx="5237">
                  <c:v>0.55300553240744854</c:v>
                </c:pt>
                <c:pt idx="5238">
                  <c:v>0.55303215277781892</c:v>
                </c:pt>
                <c:pt idx="5239">
                  <c:v>0.5530587731481893</c:v>
                </c:pt>
                <c:pt idx="5240">
                  <c:v>0.55308539351855968</c:v>
                </c:pt>
                <c:pt idx="5241">
                  <c:v>0.55311201388893005</c:v>
                </c:pt>
                <c:pt idx="5242">
                  <c:v>0.55313863425930043</c:v>
                </c:pt>
                <c:pt idx="5243">
                  <c:v>0.55316525462967081</c:v>
                </c:pt>
                <c:pt idx="5244">
                  <c:v>0.55319187500004119</c:v>
                </c:pt>
                <c:pt idx="5245">
                  <c:v>0.55321849537041157</c:v>
                </c:pt>
                <c:pt idx="5246">
                  <c:v>0.55324511574078195</c:v>
                </c:pt>
                <c:pt idx="5247">
                  <c:v>0.55327173611115232</c:v>
                </c:pt>
                <c:pt idx="5248">
                  <c:v>0.5532983564815227</c:v>
                </c:pt>
                <c:pt idx="5249">
                  <c:v>0.55332497685189308</c:v>
                </c:pt>
                <c:pt idx="5250">
                  <c:v>0.55335159722226346</c:v>
                </c:pt>
                <c:pt idx="5251">
                  <c:v>0.55337821759263384</c:v>
                </c:pt>
                <c:pt idx="5252">
                  <c:v>0.55340483796300421</c:v>
                </c:pt>
                <c:pt idx="5253">
                  <c:v>0.55343145833337459</c:v>
                </c:pt>
                <c:pt idx="5254">
                  <c:v>0.55345807870374497</c:v>
                </c:pt>
                <c:pt idx="5255">
                  <c:v>0.55348469907411535</c:v>
                </c:pt>
                <c:pt idx="5256">
                  <c:v>0.55351131944448573</c:v>
                </c:pt>
                <c:pt idx="5257">
                  <c:v>0.55353793981485611</c:v>
                </c:pt>
                <c:pt idx="5258">
                  <c:v>0.55356456018522648</c:v>
                </c:pt>
                <c:pt idx="5259">
                  <c:v>0.55359118055559686</c:v>
                </c:pt>
                <c:pt idx="5260">
                  <c:v>0.55361780092596724</c:v>
                </c:pt>
                <c:pt idx="5261">
                  <c:v>0.55364442129633762</c:v>
                </c:pt>
                <c:pt idx="5262">
                  <c:v>0.553671041666708</c:v>
                </c:pt>
                <c:pt idx="5263">
                  <c:v>0.55369766203707838</c:v>
                </c:pt>
                <c:pt idx="5264">
                  <c:v>0.55372428240744875</c:v>
                </c:pt>
                <c:pt idx="5265">
                  <c:v>0.55375090277781913</c:v>
                </c:pt>
                <c:pt idx="5266">
                  <c:v>0.55377752314818951</c:v>
                </c:pt>
                <c:pt idx="5267">
                  <c:v>0.55380414351855989</c:v>
                </c:pt>
                <c:pt idx="5268">
                  <c:v>0.55383076388893027</c:v>
                </c:pt>
                <c:pt idx="5269">
                  <c:v>0.55385738425930064</c:v>
                </c:pt>
                <c:pt idx="5270">
                  <c:v>0.55388400462967102</c:v>
                </c:pt>
                <c:pt idx="5271">
                  <c:v>0.5539106250000414</c:v>
                </c:pt>
                <c:pt idx="5272">
                  <c:v>0.55393724537041178</c:v>
                </c:pt>
                <c:pt idx="5273">
                  <c:v>0.55396386574078216</c:v>
                </c:pt>
                <c:pt idx="5274">
                  <c:v>0.55399048611115254</c:v>
                </c:pt>
                <c:pt idx="5275">
                  <c:v>0.55401710648152291</c:v>
                </c:pt>
                <c:pt idx="5276">
                  <c:v>0.55404372685189329</c:v>
                </c:pt>
                <c:pt idx="5277">
                  <c:v>0.55407034722226367</c:v>
                </c:pt>
                <c:pt idx="5278">
                  <c:v>0.55409696759263405</c:v>
                </c:pt>
                <c:pt idx="5279">
                  <c:v>0.55412358796300443</c:v>
                </c:pt>
                <c:pt idx="5280">
                  <c:v>0.55415020833337481</c:v>
                </c:pt>
                <c:pt idx="5281">
                  <c:v>0.55417682870374518</c:v>
                </c:pt>
                <c:pt idx="5282">
                  <c:v>0.55420344907411556</c:v>
                </c:pt>
                <c:pt idx="5283">
                  <c:v>0.55423006944448594</c:v>
                </c:pt>
                <c:pt idx="5284">
                  <c:v>0.55425668981485632</c:v>
                </c:pt>
                <c:pt idx="5285">
                  <c:v>0.5542833101852267</c:v>
                </c:pt>
                <c:pt idx="5286">
                  <c:v>0.55430993055559707</c:v>
                </c:pt>
                <c:pt idx="5287">
                  <c:v>0.55433655092596745</c:v>
                </c:pt>
                <c:pt idx="5288">
                  <c:v>0.55436317129633783</c:v>
                </c:pt>
                <c:pt idx="5289">
                  <c:v>0.55438979166670821</c:v>
                </c:pt>
                <c:pt idx="5290">
                  <c:v>0.55441641203707859</c:v>
                </c:pt>
                <c:pt idx="5291">
                  <c:v>0.55444303240744897</c:v>
                </c:pt>
                <c:pt idx="5292">
                  <c:v>0.55446965277781934</c:v>
                </c:pt>
                <c:pt idx="5293">
                  <c:v>0.55449627314818972</c:v>
                </c:pt>
                <c:pt idx="5294">
                  <c:v>0.5545228935185601</c:v>
                </c:pt>
                <c:pt idx="5295">
                  <c:v>0.55454951388893048</c:v>
                </c:pt>
                <c:pt idx="5296">
                  <c:v>0.55457613425930086</c:v>
                </c:pt>
                <c:pt idx="5297">
                  <c:v>0.55460275462967124</c:v>
                </c:pt>
                <c:pt idx="5298">
                  <c:v>0.55462937500004161</c:v>
                </c:pt>
                <c:pt idx="5299">
                  <c:v>0.55465599537041199</c:v>
                </c:pt>
                <c:pt idx="5300">
                  <c:v>0.55468261574078237</c:v>
                </c:pt>
                <c:pt idx="5301">
                  <c:v>0.55470923611115275</c:v>
                </c:pt>
                <c:pt idx="5302">
                  <c:v>0.55473585648152313</c:v>
                </c:pt>
                <c:pt idx="5303">
                  <c:v>0.5547624768518935</c:v>
                </c:pt>
                <c:pt idx="5304">
                  <c:v>0.55478909722226388</c:v>
                </c:pt>
                <c:pt idx="5305">
                  <c:v>0.55481571759263426</c:v>
                </c:pt>
                <c:pt idx="5306">
                  <c:v>0.55484233796300464</c:v>
                </c:pt>
                <c:pt idx="5307">
                  <c:v>0.55486895833337502</c:v>
                </c:pt>
                <c:pt idx="5308">
                  <c:v>0.5548955787037454</c:v>
                </c:pt>
                <c:pt idx="5309">
                  <c:v>0.55492219907411577</c:v>
                </c:pt>
                <c:pt idx="5310">
                  <c:v>0.55494881944448615</c:v>
                </c:pt>
                <c:pt idx="5311">
                  <c:v>0.55497543981485653</c:v>
                </c:pt>
                <c:pt idx="5312">
                  <c:v>0.55500206018522691</c:v>
                </c:pt>
                <c:pt idx="5313">
                  <c:v>0.55502868055559729</c:v>
                </c:pt>
                <c:pt idx="5314">
                  <c:v>0.55505530092596767</c:v>
                </c:pt>
                <c:pt idx="5315">
                  <c:v>0.55508192129633804</c:v>
                </c:pt>
                <c:pt idx="5316">
                  <c:v>0.55510854166670842</c:v>
                </c:pt>
                <c:pt idx="5317">
                  <c:v>0.5551351620370788</c:v>
                </c:pt>
                <c:pt idx="5318">
                  <c:v>0.55516178240744918</c:v>
                </c:pt>
                <c:pt idx="5319">
                  <c:v>0.55518840277781956</c:v>
                </c:pt>
                <c:pt idx="5320">
                  <c:v>0.55521502314818993</c:v>
                </c:pt>
                <c:pt idx="5321">
                  <c:v>0.55524164351856031</c:v>
                </c:pt>
                <c:pt idx="5322">
                  <c:v>0.55526826388893069</c:v>
                </c:pt>
                <c:pt idx="5323">
                  <c:v>0.55529488425930107</c:v>
                </c:pt>
                <c:pt idx="5324">
                  <c:v>0.55532150462967145</c:v>
                </c:pt>
                <c:pt idx="5325">
                  <c:v>0.55534812500004183</c:v>
                </c:pt>
                <c:pt idx="5326">
                  <c:v>0.5553747453704122</c:v>
                </c:pt>
                <c:pt idx="5327">
                  <c:v>0.55540136574078258</c:v>
                </c:pt>
                <c:pt idx="5328">
                  <c:v>0.55542798611115296</c:v>
                </c:pt>
                <c:pt idx="5329">
                  <c:v>0.55545460648152334</c:v>
                </c:pt>
                <c:pt idx="5330">
                  <c:v>0.55548122685189372</c:v>
                </c:pt>
                <c:pt idx="5331">
                  <c:v>0.5555078472222641</c:v>
                </c:pt>
                <c:pt idx="5332">
                  <c:v>0.55553446759263447</c:v>
                </c:pt>
                <c:pt idx="5333">
                  <c:v>0.55556108796300485</c:v>
                </c:pt>
                <c:pt idx="5334">
                  <c:v>0.55558770833337523</c:v>
                </c:pt>
                <c:pt idx="5335">
                  <c:v>0.55561432870374561</c:v>
                </c:pt>
                <c:pt idx="5336">
                  <c:v>0.55564094907411599</c:v>
                </c:pt>
                <c:pt idx="5337">
                  <c:v>0.55566756944448636</c:v>
                </c:pt>
                <c:pt idx="5338">
                  <c:v>0.55569418981485674</c:v>
                </c:pt>
                <c:pt idx="5339">
                  <c:v>0.55572081018522712</c:v>
                </c:pt>
                <c:pt idx="5340">
                  <c:v>0.5557474305555975</c:v>
                </c:pt>
                <c:pt idx="5341">
                  <c:v>0.55577405092596788</c:v>
                </c:pt>
                <c:pt idx="5342">
                  <c:v>0.55580067129633826</c:v>
                </c:pt>
                <c:pt idx="5343">
                  <c:v>0.55582729166670863</c:v>
                </c:pt>
                <c:pt idx="5344">
                  <c:v>0.55585391203707901</c:v>
                </c:pt>
                <c:pt idx="5345">
                  <c:v>0.55588053240744939</c:v>
                </c:pt>
                <c:pt idx="5346">
                  <c:v>0.55590715277781977</c:v>
                </c:pt>
                <c:pt idx="5347">
                  <c:v>0.55593377314819015</c:v>
                </c:pt>
                <c:pt idx="5348">
                  <c:v>0.55596039351856053</c:v>
                </c:pt>
                <c:pt idx="5349">
                  <c:v>0.5559870138889309</c:v>
                </c:pt>
                <c:pt idx="5350">
                  <c:v>0.55601363425930128</c:v>
                </c:pt>
                <c:pt idx="5351">
                  <c:v>0.55604025462967166</c:v>
                </c:pt>
                <c:pt idx="5352">
                  <c:v>0.55606687500004204</c:v>
                </c:pt>
                <c:pt idx="5353">
                  <c:v>0.55609349537041242</c:v>
                </c:pt>
                <c:pt idx="5354">
                  <c:v>0.55612011574078279</c:v>
                </c:pt>
                <c:pt idx="5355">
                  <c:v>0.55614673611115317</c:v>
                </c:pt>
                <c:pt idx="5356">
                  <c:v>0.55617335648152355</c:v>
                </c:pt>
                <c:pt idx="5357">
                  <c:v>0.55619997685189393</c:v>
                </c:pt>
                <c:pt idx="5358">
                  <c:v>0.55622659722226431</c:v>
                </c:pt>
                <c:pt idx="5359">
                  <c:v>0.55625321759263469</c:v>
                </c:pt>
                <c:pt idx="5360">
                  <c:v>0.55627983796300506</c:v>
                </c:pt>
                <c:pt idx="5361">
                  <c:v>0.55630645833337544</c:v>
                </c:pt>
                <c:pt idx="5362">
                  <c:v>0.55633307870374582</c:v>
                </c:pt>
                <c:pt idx="5363">
                  <c:v>0.5563596990741162</c:v>
                </c:pt>
                <c:pt idx="5364">
                  <c:v>0.55638631944448658</c:v>
                </c:pt>
                <c:pt idx="5365">
                  <c:v>0.55641293981485695</c:v>
                </c:pt>
                <c:pt idx="5366">
                  <c:v>0.55643956018522733</c:v>
                </c:pt>
                <c:pt idx="5367">
                  <c:v>0.55646618055559771</c:v>
                </c:pt>
                <c:pt idx="5368">
                  <c:v>0.55649280092596809</c:v>
                </c:pt>
                <c:pt idx="5369">
                  <c:v>0.55651942129633847</c:v>
                </c:pt>
                <c:pt idx="5370">
                  <c:v>0.55654604166670885</c:v>
                </c:pt>
                <c:pt idx="5371">
                  <c:v>0.55657266203707922</c:v>
                </c:pt>
                <c:pt idx="5372">
                  <c:v>0.5565992824074496</c:v>
                </c:pt>
                <c:pt idx="5373">
                  <c:v>0.55662590277781998</c:v>
                </c:pt>
                <c:pt idx="5374">
                  <c:v>0.55665252314819036</c:v>
                </c:pt>
                <c:pt idx="5375">
                  <c:v>0.55667914351856074</c:v>
                </c:pt>
                <c:pt idx="5376">
                  <c:v>0.55670576388893112</c:v>
                </c:pt>
                <c:pt idx="5377">
                  <c:v>0.55673238425930149</c:v>
                </c:pt>
                <c:pt idx="5378">
                  <c:v>0.55675900462967187</c:v>
                </c:pt>
                <c:pt idx="5379">
                  <c:v>0.55678562500004225</c:v>
                </c:pt>
                <c:pt idx="5380">
                  <c:v>0.55681224537041263</c:v>
                </c:pt>
                <c:pt idx="5381">
                  <c:v>0.55683886574078301</c:v>
                </c:pt>
                <c:pt idx="5382">
                  <c:v>0.55686548611115338</c:v>
                </c:pt>
                <c:pt idx="5383">
                  <c:v>0.55689210648152376</c:v>
                </c:pt>
                <c:pt idx="5384">
                  <c:v>0.55691872685189414</c:v>
                </c:pt>
                <c:pt idx="5385">
                  <c:v>0.55694534722226452</c:v>
                </c:pt>
                <c:pt idx="5386">
                  <c:v>0.5569719675926349</c:v>
                </c:pt>
                <c:pt idx="5387">
                  <c:v>0.55699858796300528</c:v>
                </c:pt>
                <c:pt idx="5388">
                  <c:v>0.55702520833337565</c:v>
                </c:pt>
                <c:pt idx="5389">
                  <c:v>0.55705182870374603</c:v>
                </c:pt>
                <c:pt idx="5390">
                  <c:v>0.55707844907411641</c:v>
                </c:pt>
                <c:pt idx="5391">
                  <c:v>0.55710506944448679</c:v>
                </c:pt>
                <c:pt idx="5392">
                  <c:v>0.55713168981485717</c:v>
                </c:pt>
                <c:pt idx="5393">
                  <c:v>0.55715831018522755</c:v>
                </c:pt>
                <c:pt idx="5394">
                  <c:v>0.55718493055559792</c:v>
                </c:pt>
                <c:pt idx="5395">
                  <c:v>0.5572115509259683</c:v>
                </c:pt>
                <c:pt idx="5396">
                  <c:v>0.55723817129633868</c:v>
                </c:pt>
                <c:pt idx="5397">
                  <c:v>0.55726479166670906</c:v>
                </c:pt>
                <c:pt idx="5398">
                  <c:v>0.55729141203707944</c:v>
                </c:pt>
                <c:pt idx="5399">
                  <c:v>0.55731803240744981</c:v>
                </c:pt>
                <c:pt idx="5400">
                  <c:v>0.55734465277782019</c:v>
                </c:pt>
                <c:pt idx="5401">
                  <c:v>0.55737127314819057</c:v>
                </c:pt>
                <c:pt idx="5402">
                  <c:v>0.55739789351856095</c:v>
                </c:pt>
                <c:pt idx="5403">
                  <c:v>0.55742451388893133</c:v>
                </c:pt>
                <c:pt idx="5404">
                  <c:v>0.55745113425930171</c:v>
                </c:pt>
                <c:pt idx="5405">
                  <c:v>0.55747775462967208</c:v>
                </c:pt>
                <c:pt idx="5406">
                  <c:v>0.55750437500004246</c:v>
                </c:pt>
                <c:pt idx="5407">
                  <c:v>0.55753099537041284</c:v>
                </c:pt>
                <c:pt idx="5408">
                  <c:v>0.55755761574078322</c:v>
                </c:pt>
                <c:pt idx="5409">
                  <c:v>0.5575842361111536</c:v>
                </c:pt>
                <c:pt idx="5410">
                  <c:v>0.55761085648152398</c:v>
                </c:pt>
                <c:pt idx="5411">
                  <c:v>0.55763747685189435</c:v>
                </c:pt>
                <c:pt idx="5412">
                  <c:v>0.55766409722226473</c:v>
                </c:pt>
                <c:pt idx="5413">
                  <c:v>0.55769071759263511</c:v>
                </c:pt>
                <c:pt idx="5414">
                  <c:v>0.55771733796300549</c:v>
                </c:pt>
                <c:pt idx="5415">
                  <c:v>0.55774395833337587</c:v>
                </c:pt>
                <c:pt idx="5416">
                  <c:v>0.55777057870374624</c:v>
                </c:pt>
                <c:pt idx="5417">
                  <c:v>0.55779719907411662</c:v>
                </c:pt>
                <c:pt idx="5418">
                  <c:v>0.557823819444487</c:v>
                </c:pt>
                <c:pt idx="5419">
                  <c:v>0.55785043981485738</c:v>
                </c:pt>
                <c:pt idx="5420">
                  <c:v>0.55787706018522776</c:v>
                </c:pt>
                <c:pt idx="5421">
                  <c:v>0.55790368055559814</c:v>
                </c:pt>
                <c:pt idx="5422">
                  <c:v>0.55793030092596851</c:v>
                </c:pt>
                <c:pt idx="5423">
                  <c:v>0.55795692129633889</c:v>
                </c:pt>
                <c:pt idx="5424">
                  <c:v>0.55798354166670927</c:v>
                </c:pt>
                <c:pt idx="5425">
                  <c:v>0.55801016203707965</c:v>
                </c:pt>
                <c:pt idx="5426">
                  <c:v>0.55803678240745003</c:v>
                </c:pt>
                <c:pt idx="5427">
                  <c:v>0.55806340277782041</c:v>
                </c:pt>
                <c:pt idx="5428">
                  <c:v>0.55809002314819078</c:v>
                </c:pt>
                <c:pt idx="5429">
                  <c:v>0.55811664351856116</c:v>
                </c:pt>
                <c:pt idx="5430">
                  <c:v>0.55814326388893154</c:v>
                </c:pt>
                <c:pt idx="5431">
                  <c:v>0.55816988425930192</c:v>
                </c:pt>
                <c:pt idx="5432">
                  <c:v>0.5581965046296723</c:v>
                </c:pt>
                <c:pt idx="5433">
                  <c:v>0.55822312500004267</c:v>
                </c:pt>
                <c:pt idx="5434">
                  <c:v>0.55824974537041305</c:v>
                </c:pt>
                <c:pt idx="5435">
                  <c:v>0.55827636574078343</c:v>
                </c:pt>
                <c:pt idx="5436">
                  <c:v>0.55830298611115381</c:v>
                </c:pt>
                <c:pt idx="5437">
                  <c:v>0.55832960648152419</c:v>
                </c:pt>
                <c:pt idx="5438">
                  <c:v>0.55835622685189457</c:v>
                </c:pt>
                <c:pt idx="5439">
                  <c:v>0.55838284722226494</c:v>
                </c:pt>
                <c:pt idx="5440">
                  <c:v>0.55840946759263532</c:v>
                </c:pt>
                <c:pt idx="5441">
                  <c:v>0.5584360879630057</c:v>
                </c:pt>
                <c:pt idx="5442">
                  <c:v>0.55846270833337608</c:v>
                </c:pt>
                <c:pt idx="5443">
                  <c:v>0.55848932870374646</c:v>
                </c:pt>
                <c:pt idx="5444">
                  <c:v>0.55851594907411684</c:v>
                </c:pt>
                <c:pt idx="5445">
                  <c:v>0.55854256944448721</c:v>
                </c:pt>
                <c:pt idx="5446">
                  <c:v>0.55856918981485759</c:v>
                </c:pt>
                <c:pt idx="5447">
                  <c:v>0.55859581018522797</c:v>
                </c:pt>
                <c:pt idx="5448">
                  <c:v>0.55862243055559835</c:v>
                </c:pt>
                <c:pt idx="5449">
                  <c:v>0.55864905092596873</c:v>
                </c:pt>
                <c:pt idx="5450">
                  <c:v>0.5586756712963391</c:v>
                </c:pt>
                <c:pt idx="5451">
                  <c:v>0.55870229166670948</c:v>
                </c:pt>
                <c:pt idx="5452">
                  <c:v>0.55872891203707986</c:v>
                </c:pt>
                <c:pt idx="5453">
                  <c:v>0.55875553240745024</c:v>
                </c:pt>
                <c:pt idx="5454">
                  <c:v>0.55878215277782062</c:v>
                </c:pt>
                <c:pt idx="5455">
                  <c:v>0.558808773148191</c:v>
                </c:pt>
                <c:pt idx="5456">
                  <c:v>0.55883539351856137</c:v>
                </c:pt>
                <c:pt idx="5457">
                  <c:v>0.55886201388893175</c:v>
                </c:pt>
                <c:pt idx="5458">
                  <c:v>0.55888863425930213</c:v>
                </c:pt>
                <c:pt idx="5459">
                  <c:v>0.55891525462967251</c:v>
                </c:pt>
                <c:pt idx="5460">
                  <c:v>0.55894187500004289</c:v>
                </c:pt>
                <c:pt idx="5461">
                  <c:v>0.55896849537041327</c:v>
                </c:pt>
                <c:pt idx="5462">
                  <c:v>0.55899511574078364</c:v>
                </c:pt>
                <c:pt idx="5463">
                  <c:v>0.55902173611115402</c:v>
                </c:pt>
                <c:pt idx="5464">
                  <c:v>0.5590483564815244</c:v>
                </c:pt>
                <c:pt idx="5465">
                  <c:v>0.55907497685189478</c:v>
                </c:pt>
                <c:pt idx="5466">
                  <c:v>0.55910159722226516</c:v>
                </c:pt>
                <c:pt idx="5467">
                  <c:v>0.55912821759263553</c:v>
                </c:pt>
                <c:pt idx="5468">
                  <c:v>0.55915483796300591</c:v>
                </c:pt>
                <c:pt idx="5469">
                  <c:v>0.55918145833337629</c:v>
                </c:pt>
                <c:pt idx="5470">
                  <c:v>0.55920807870374667</c:v>
                </c:pt>
                <c:pt idx="5471">
                  <c:v>0.55923469907411705</c:v>
                </c:pt>
                <c:pt idx="5472">
                  <c:v>0.55926131944448743</c:v>
                </c:pt>
                <c:pt idx="5473">
                  <c:v>0.5592879398148578</c:v>
                </c:pt>
                <c:pt idx="5474">
                  <c:v>0.55931456018522818</c:v>
                </c:pt>
                <c:pt idx="5475">
                  <c:v>0.55934118055559856</c:v>
                </c:pt>
                <c:pt idx="5476">
                  <c:v>0.55936780092596894</c:v>
                </c:pt>
                <c:pt idx="5477">
                  <c:v>0.55939442129633932</c:v>
                </c:pt>
                <c:pt idx="5478">
                  <c:v>0.5594210416667097</c:v>
                </c:pt>
                <c:pt idx="5479">
                  <c:v>0.55944766203708007</c:v>
                </c:pt>
                <c:pt idx="5480">
                  <c:v>0.55947428240745045</c:v>
                </c:pt>
                <c:pt idx="5481">
                  <c:v>0.55950090277782083</c:v>
                </c:pt>
                <c:pt idx="5482">
                  <c:v>0.55952752314819121</c:v>
                </c:pt>
                <c:pt idx="5483">
                  <c:v>0.55955414351856159</c:v>
                </c:pt>
                <c:pt idx="5484">
                  <c:v>0.55958076388893196</c:v>
                </c:pt>
                <c:pt idx="5485">
                  <c:v>0.55960738425930234</c:v>
                </c:pt>
                <c:pt idx="5486">
                  <c:v>0.55963400462967272</c:v>
                </c:pt>
                <c:pt idx="5487">
                  <c:v>0.5596606250000431</c:v>
                </c:pt>
                <c:pt idx="5488">
                  <c:v>0.55968724537041348</c:v>
                </c:pt>
                <c:pt idx="5489">
                  <c:v>0.55971386574078386</c:v>
                </c:pt>
                <c:pt idx="5490">
                  <c:v>0.55974048611115423</c:v>
                </c:pt>
                <c:pt idx="5491">
                  <c:v>0.55976710648152461</c:v>
                </c:pt>
                <c:pt idx="5492">
                  <c:v>0.55979372685189499</c:v>
                </c:pt>
                <c:pt idx="5493">
                  <c:v>0.55982034722226537</c:v>
                </c:pt>
                <c:pt idx="5494">
                  <c:v>0.55984696759263575</c:v>
                </c:pt>
                <c:pt idx="5495">
                  <c:v>0.55987358796300613</c:v>
                </c:pt>
                <c:pt idx="5496">
                  <c:v>0.5599002083333765</c:v>
                </c:pt>
                <c:pt idx="5497">
                  <c:v>0.55992682870374688</c:v>
                </c:pt>
                <c:pt idx="5498">
                  <c:v>0.55995344907411726</c:v>
                </c:pt>
                <c:pt idx="5499">
                  <c:v>0.55998006944448764</c:v>
                </c:pt>
                <c:pt idx="5500">
                  <c:v>0.56000668981485802</c:v>
                </c:pt>
                <c:pt idx="5501">
                  <c:v>0.56003331018522839</c:v>
                </c:pt>
                <c:pt idx="5502">
                  <c:v>0.56005993055559877</c:v>
                </c:pt>
                <c:pt idx="5503">
                  <c:v>0.56008655092596915</c:v>
                </c:pt>
                <c:pt idx="5504">
                  <c:v>0.56011317129633953</c:v>
                </c:pt>
                <c:pt idx="5505">
                  <c:v>0.56013979166670991</c:v>
                </c:pt>
                <c:pt idx="5506">
                  <c:v>0.56016641203708029</c:v>
                </c:pt>
                <c:pt idx="5507">
                  <c:v>0.56019303240745066</c:v>
                </c:pt>
                <c:pt idx="5508">
                  <c:v>0.56021965277782104</c:v>
                </c:pt>
                <c:pt idx="5509">
                  <c:v>0.56024627314819142</c:v>
                </c:pt>
                <c:pt idx="5510">
                  <c:v>0.5602728935185618</c:v>
                </c:pt>
                <c:pt idx="5511">
                  <c:v>0.56029951388893218</c:v>
                </c:pt>
                <c:pt idx="5512">
                  <c:v>0.56032613425930256</c:v>
                </c:pt>
                <c:pt idx="5513">
                  <c:v>0.56035275462967293</c:v>
                </c:pt>
                <c:pt idx="5514">
                  <c:v>0.56037937500004331</c:v>
                </c:pt>
                <c:pt idx="5515">
                  <c:v>0.56040599537041369</c:v>
                </c:pt>
                <c:pt idx="5516">
                  <c:v>0.56043261574078407</c:v>
                </c:pt>
                <c:pt idx="5517">
                  <c:v>0.56045923611115445</c:v>
                </c:pt>
                <c:pt idx="5518">
                  <c:v>0.56048585648152482</c:v>
                </c:pt>
                <c:pt idx="5519">
                  <c:v>0.5605124768518952</c:v>
                </c:pt>
                <c:pt idx="5520">
                  <c:v>0.56053909722226558</c:v>
                </c:pt>
                <c:pt idx="5521">
                  <c:v>0.56056571759263596</c:v>
                </c:pt>
                <c:pt idx="5522">
                  <c:v>0.56059233796300634</c:v>
                </c:pt>
                <c:pt idx="5523">
                  <c:v>0.56061895833337672</c:v>
                </c:pt>
                <c:pt idx="5524">
                  <c:v>0.56064557870374709</c:v>
                </c:pt>
                <c:pt idx="5525">
                  <c:v>0.56067219907411747</c:v>
                </c:pt>
                <c:pt idx="5526">
                  <c:v>0.56069881944448785</c:v>
                </c:pt>
                <c:pt idx="5527">
                  <c:v>0.56072543981485823</c:v>
                </c:pt>
                <c:pt idx="5528">
                  <c:v>0.56075206018522861</c:v>
                </c:pt>
                <c:pt idx="5529">
                  <c:v>0.56077868055559899</c:v>
                </c:pt>
                <c:pt idx="5530">
                  <c:v>0.56080530092596936</c:v>
                </c:pt>
                <c:pt idx="5531">
                  <c:v>0.56083192129633974</c:v>
                </c:pt>
                <c:pt idx="5532">
                  <c:v>0.56085854166671012</c:v>
                </c:pt>
                <c:pt idx="5533">
                  <c:v>0.5608851620370805</c:v>
                </c:pt>
                <c:pt idx="5534">
                  <c:v>0.56091178240745088</c:v>
                </c:pt>
                <c:pt idx="5535">
                  <c:v>0.56093840277782125</c:v>
                </c:pt>
                <c:pt idx="5536">
                  <c:v>0.56096502314819163</c:v>
                </c:pt>
                <c:pt idx="5537">
                  <c:v>0.56099164351856201</c:v>
                </c:pt>
                <c:pt idx="5538">
                  <c:v>0.56101826388893239</c:v>
                </c:pt>
                <c:pt idx="5539">
                  <c:v>0.56104488425930277</c:v>
                </c:pt>
                <c:pt idx="5540">
                  <c:v>0.56107150462967315</c:v>
                </c:pt>
                <c:pt idx="5541">
                  <c:v>0.56109812500004352</c:v>
                </c:pt>
                <c:pt idx="5542">
                  <c:v>0.5611247453704139</c:v>
                </c:pt>
                <c:pt idx="5543">
                  <c:v>0.56115136574078428</c:v>
                </c:pt>
                <c:pt idx="5544">
                  <c:v>0.56117798611115466</c:v>
                </c:pt>
                <c:pt idx="5545">
                  <c:v>0.56120460648152504</c:v>
                </c:pt>
                <c:pt idx="5546">
                  <c:v>0.56123122685189542</c:v>
                </c:pt>
                <c:pt idx="5547">
                  <c:v>0.56125784722226579</c:v>
                </c:pt>
                <c:pt idx="5548">
                  <c:v>0.56128446759263617</c:v>
                </c:pt>
                <c:pt idx="5549">
                  <c:v>0.56131108796300655</c:v>
                </c:pt>
                <c:pt idx="5550">
                  <c:v>0.56133770833337693</c:v>
                </c:pt>
                <c:pt idx="5551">
                  <c:v>0.56136432870374731</c:v>
                </c:pt>
                <c:pt idx="5552">
                  <c:v>0.56139094907411768</c:v>
                </c:pt>
                <c:pt idx="5553">
                  <c:v>0.56141756944448806</c:v>
                </c:pt>
                <c:pt idx="5554">
                  <c:v>0.56144418981485844</c:v>
                </c:pt>
                <c:pt idx="5555">
                  <c:v>0.56147081018522882</c:v>
                </c:pt>
                <c:pt idx="5556">
                  <c:v>0.5614974305555992</c:v>
                </c:pt>
                <c:pt idx="5557">
                  <c:v>0.56152405092596958</c:v>
                </c:pt>
                <c:pt idx="5558">
                  <c:v>0.56155067129633995</c:v>
                </c:pt>
                <c:pt idx="5559">
                  <c:v>0.56157729166671033</c:v>
                </c:pt>
                <c:pt idx="5560">
                  <c:v>0.56160391203708071</c:v>
                </c:pt>
                <c:pt idx="5561">
                  <c:v>0.56163053240745109</c:v>
                </c:pt>
                <c:pt idx="5562">
                  <c:v>0.56165715277782147</c:v>
                </c:pt>
                <c:pt idx="5563">
                  <c:v>0.56168377314819184</c:v>
                </c:pt>
                <c:pt idx="5564">
                  <c:v>0.56171039351856222</c:v>
                </c:pt>
                <c:pt idx="5565">
                  <c:v>0.5617370138889326</c:v>
                </c:pt>
                <c:pt idx="5566">
                  <c:v>0.56176363425930298</c:v>
                </c:pt>
                <c:pt idx="5567">
                  <c:v>0.56179025462967336</c:v>
                </c:pt>
                <c:pt idx="5568">
                  <c:v>0.56181687500004374</c:v>
                </c:pt>
                <c:pt idx="5569">
                  <c:v>0.56184349537041411</c:v>
                </c:pt>
                <c:pt idx="5570">
                  <c:v>0.56187011574078449</c:v>
                </c:pt>
                <c:pt idx="5571">
                  <c:v>0.56189673611115487</c:v>
                </c:pt>
                <c:pt idx="5572">
                  <c:v>0.56192335648152525</c:v>
                </c:pt>
                <c:pt idx="5573">
                  <c:v>0.56194997685189563</c:v>
                </c:pt>
                <c:pt idx="5574">
                  <c:v>0.56197659722226601</c:v>
                </c:pt>
                <c:pt idx="5575">
                  <c:v>0.56200321759263638</c:v>
                </c:pt>
                <c:pt idx="5576">
                  <c:v>0.56202983796300676</c:v>
                </c:pt>
                <c:pt idx="5577">
                  <c:v>0.56205645833337714</c:v>
                </c:pt>
                <c:pt idx="5578">
                  <c:v>0.56208307870374752</c:v>
                </c:pt>
                <c:pt idx="5579">
                  <c:v>0.5621096990741179</c:v>
                </c:pt>
                <c:pt idx="5580">
                  <c:v>0.56213631944448827</c:v>
                </c:pt>
                <c:pt idx="5581">
                  <c:v>0.56216293981485865</c:v>
                </c:pt>
                <c:pt idx="5582">
                  <c:v>0.56218956018522903</c:v>
                </c:pt>
                <c:pt idx="5583">
                  <c:v>0.56221618055559941</c:v>
                </c:pt>
                <c:pt idx="5584">
                  <c:v>0.56224280092596979</c:v>
                </c:pt>
                <c:pt idx="5585">
                  <c:v>0.56226942129634017</c:v>
                </c:pt>
                <c:pt idx="5586">
                  <c:v>0.56229604166671054</c:v>
                </c:pt>
                <c:pt idx="5587">
                  <c:v>0.56232266203708092</c:v>
                </c:pt>
                <c:pt idx="5588">
                  <c:v>0.5623492824074513</c:v>
                </c:pt>
                <c:pt idx="5589">
                  <c:v>0.56237590277782168</c:v>
                </c:pt>
                <c:pt idx="5590">
                  <c:v>0.56240252314819206</c:v>
                </c:pt>
                <c:pt idx="5591">
                  <c:v>0.56242914351856244</c:v>
                </c:pt>
                <c:pt idx="5592">
                  <c:v>0.56245576388893281</c:v>
                </c:pt>
                <c:pt idx="5593">
                  <c:v>0.56248238425930319</c:v>
                </c:pt>
                <c:pt idx="5594">
                  <c:v>0.56250900462967357</c:v>
                </c:pt>
                <c:pt idx="5595">
                  <c:v>0.56253562500004395</c:v>
                </c:pt>
                <c:pt idx="5596">
                  <c:v>0.56256224537041433</c:v>
                </c:pt>
                <c:pt idx="5597">
                  <c:v>0.5625888657407847</c:v>
                </c:pt>
                <c:pt idx="5598">
                  <c:v>0.56261548611115508</c:v>
                </c:pt>
                <c:pt idx="5599">
                  <c:v>0.56264210648152546</c:v>
                </c:pt>
                <c:pt idx="5600">
                  <c:v>0.56266872685189584</c:v>
                </c:pt>
                <c:pt idx="5601">
                  <c:v>0.56269534722226622</c:v>
                </c:pt>
                <c:pt idx="5602">
                  <c:v>0.5627219675926366</c:v>
                </c:pt>
                <c:pt idx="5603">
                  <c:v>0.56274858796300697</c:v>
                </c:pt>
                <c:pt idx="5604">
                  <c:v>0.56277520833337735</c:v>
                </c:pt>
                <c:pt idx="5605">
                  <c:v>0.56280182870374773</c:v>
                </c:pt>
                <c:pt idx="5606">
                  <c:v>0.56282844907411811</c:v>
                </c:pt>
                <c:pt idx="5607">
                  <c:v>0.56285506944448849</c:v>
                </c:pt>
                <c:pt idx="5608">
                  <c:v>0.56288168981485887</c:v>
                </c:pt>
                <c:pt idx="5609">
                  <c:v>0.56290831018522924</c:v>
                </c:pt>
                <c:pt idx="5610">
                  <c:v>0.56293493055559962</c:v>
                </c:pt>
                <c:pt idx="5611">
                  <c:v>0.56296155092597</c:v>
                </c:pt>
                <c:pt idx="5612">
                  <c:v>0.56298817129634038</c:v>
                </c:pt>
                <c:pt idx="5613">
                  <c:v>0.56301479166671076</c:v>
                </c:pt>
                <c:pt idx="5614">
                  <c:v>0.56304141203708113</c:v>
                </c:pt>
                <c:pt idx="5615">
                  <c:v>0.56306803240745151</c:v>
                </c:pt>
                <c:pt idx="5616">
                  <c:v>0.56309465277782189</c:v>
                </c:pt>
                <c:pt idx="5617">
                  <c:v>0.56312127314819227</c:v>
                </c:pt>
                <c:pt idx="5618">
                  <c:v>0.56314789351856265</c:v>
                </c:pt>
                <c:pt idx="5619">
                  <c:v>0.56317451388893303</c:v>
                </c:pt>
                <c:pt idx="5620">
                  <c:v>0.5632011342593034</c:v>
                </c:pt>
                <c:pt idx="5621">
                  <c:v>0.56322775462967378</c:v>
                </c:pt>
                <c:pt idx="5622">
                  <c:v>0.56325437500004416</c:v>
                </c:pt>
                <c:pt idx="5623">
                  <c:v>0.56328099537041454</c:v>
                </c:pt>
                <c:pt idx="5624">
                  <c:v>0.56330761574078492</c:v>
                </c:pt>
                <c:pt idx="5625">
                  <c:v>0.5633342361111553</c:v>
                </c:pt>
                <c:pt idx="5626">
                  <c:v>0.56336085648152567</c:v>
                </c:pt>
                <c:pt idx="5627">
                  <c:v>0.56338747685189605</c:v>
                </c:pt>
                <c:pt idx="5628">
                  <c:v>0.56341409722226643</c:v>
                </c:pt>
                <c:pt idx="5629">
                  <c:v>0.56344071759263681</c:v>
                </c:pt>
                <c:pt idx="5630">
                  <c:v>0.56346733796300719</c:v>
                </c:pt>
                <c:pt idx="5631">
                  <c:v>0.56349395833337756</c:v>
                </c:pt>
                <c:pt idx="5632">
                  <c:v>0.56352057870374794</c:v>
                </c:pt>
                <c:pt idx="5633">
                  <c:v>0.56354719907411832</c:v>
                </c:pt>
                <c:pt idx="5634">
                  <c:v>0.5635738194444887</c:v>
                </c:pt>
                <c:pt idx="5635">
                  <c:v>0.56360043981485908</c:v>
                </c:pt>
                <c:pt idx="5636">
                  <c:v>0.56362706018522946</c:v>
                </c:pt>
                <c:pt idx="5637">
                  <c:v>0.56365368055559983</c:v>
                </c:pt>
                <c:pt idx="5638">
                  <c:v>0.56368030092597021</c:v>
                </c:pt>
                <c:pt idx="5639">
                  <c:v>0.56370692129634059</c:v>
                </c:pt>
                <c:pt idx="5640">
                  <c:v>0.56373354166671097</c:v>
                </c:pt>
                <c:pt idx="5641">
                  <c:v>0.56376016203708135</c:v>
                </c:pt>
                <c:pt idx="5642">
                  <c:v>0.56378678240745173</c:v>
                </c:pt>
                <c:pt idx="5643">
                  <c:v>0.5638134027778221</c:v>
                </c:pt>
                <c:pt idx="5644">
                  <c:v>0.56384002314819248</c:v>
                </c:pt>
                <c:pt idx="5645">
                  <c:v>0.56386664351856286</c:v>
                </c:pt>
                <c:pt idx="5646">
                  <c:v>0.56389326388893324</c:v>
                </c:pt>
                <c:pt idx="5647">
                  <c:v>0.56391988425930362</c:v>
                </c:pt>
                <c:pt idx="5648">
                  <c:v>0.56394650462967399</c:v>
                </c:pt>
                <c:pt idx="5649">
                  <c:v>0.56397312500004437</c:v>
                </c:pt>
                <c:pt idx="5650">
                  <c:v>0.56399974537041475</c:v>
                </c:pt>
                <c:pt idx="5651">
                  <c:v>0.56402636574078513</c:v>
                </c:pt>
                <c:pt idx="5652">
                  <c:v>0.56405298611115551</c:v>
                </c:pt>
                <c:pt idx="5653">
                  <c:v>0.56407960648152589</c:v>
                </c:pt>
                <c:pt idx="5654">
                  <c:v>0.56410622685189626</c:v>
                </c:pt>
                <c:pt idx="5655">
                  <c:v>0.56413284722226664</c:v>
                </c:pt>
                <c:pt idx="5656">
                  <c:v>0.56415946759263702</c:v>
                </c:pt>
                <c:pt idx="5657">
                  <c:v>0.5641860879630074</c:v>
                </c:pt>
                <c:pt idx="5658">
                  <c:v>0.56421270833337778</c:v>
                </c:pt>
                <c:pt idx="5659">
                  <c:v>0.56423932870374816</c:v>
                </c:pt>
                <c:pt idx="5660">
                  <c:v>0.56426594907411853</c:v>
                </c:pt>
                <c:pt idx="5661">
                  <c:v>0.56429256944448891</c:v>
                </c:pt>
                <c:pt idx="5662">
                  <c:v>0.56431918981485929</c:v>
                </c:pt>
                <c:pt idx="5663">
                  <c:v>0.56434581018522967</c:v>
                </c:pt>
                <c:pt idx="5664">
                  <c:v>0.56437243055560005</c:v>
                </c:pt>
                <c:pt idx="5665">
                  <c:v>0.56439905092597042</c:v>
                </c:pt>
                <c:pt idx="5666">
                  <c:v>0.5644256712963408</c:v>
                </c:pt>
                <c:pt idx="5667">
                  <c:v>0.56445229166671118</c:v>
                </c:pt>
                <c:pt idx="5668">
                  <c:v>0.56447891203708156</c:v>
                </c:pt>
                <c:pt idx="5669">
                  <c:v>0.56450553240745194</c:v>
                </c:pt>
                <c:pt idx="5670">
                  <c:v>0.56453215277782232</c:v>
                </c:pt>
                <c:pt idx="5671">
                  <c:v>0.56455877314819269</c:v>
                </c:pt>
                <c:pt idx="5672">
                  <c:v>0.56458539351856307</c:v>
                </c:pt>
                <c:pt idx="5673">
                  <c:v>0.56461201388893345</c:v>
                </c:pt>
                <c:pt idx="5674">
                  <c:v>0.56463863425930383</c:v>
                </c:pt>
                <c:pt idx="5675">
                  <c:v>0.56466525462967421</c:v>
                </c:pt>
                <c:pt idx="5676">
                  <c:v>0.56469187500004459</c:v>
                </c:pt>
                <c:pt idx="5677">
                  <c:v>0.56471849537041496</c:v>
                </c:pt>
                <c:pt idx="5678">
                  <c:v>0.56474511574078534</c:v>
                </c:pt>
                <c:pt idx="5679">
                  <c:v>0.56477173611115572</c:v>
                </c:pt>
                <c:pt idx="5680">
                  <c:v>0.5647983564815261</c:v>
                </c:pt>
                <c:pt idx="5681">
                  <c:v>0.56482497685189648</c:v>
                </c:pt>
                <c:pt idx="5682">
                  <c:v>0.56485159722226685</c:v>
                </c:pt>
                <c:pt idx="5683">
                  <c:v>0.56487821759263723</c:v>
                </c:pt>
                <c:pt idx="5684">
                  <c:v>0.56490483796300761</c:v>
                </c:pt>
                <c:pt idx="5685">
                  <c:v>0.56493145833337799</c:v>
                </c:pt>
                <c:pt idx="5686">
                  <c:v>0.56495807870374837</c:v>
                </c:pt>
                <c:pt idx="5687">
                  <c:v>0.56498469907411875</c:v>
                </c:pt>
                <c:pt idx="5688">
                  <c:v>0.56501131944448912</c:v>
                </c:pt>
                <c:pt idx="5689">
                  <c:v>0.5650379398148595</c:v>
                </c:pt>
                <c:pt idx="5690">
                  <c:v>0.56506456018522988</c:v>
                </c:pt>
                <c:pt idx="5691">
                  <c:v>0.56509118055560026</c:v>
                </c:pt>
                <c:pt idx="5692">
                  <c:v>0.56511780092597064</c:v>
                </c:pt>
                <c:pt idx="5693">
                  <c:v>0.56514442129634102</c:v>
                </c:pt>
                <c:pt idx="5694">
                  <c:v>0.56517104166671139</c:v>
                </c:pt>
                <c:pt idx="5695">
                  <c:v>0.56519766203708177</c:v>
                </c:pt>
                <c:pt idx="5696">
                  <c:v>0.56522428240745215</c:v>
                </c:pt>
                <c:pt idx="5697">
                  <c:v>0.56525090277782253</c:v>
                </c:pt>
                <c:pt idx="5698">
                  <c:v>0.56527752314819291</c:v>
                </c:pt>
                <c:pt idx="5699">
                  <c:v>0.56530414351856328</c:v>
                </c:pt>
                <c:pt idx="5700">
                  <c:v>0.56533076388893366</c:v>
                </c:pt>
                <c:pt idx="5701">
                  <c:v>0.56535738425930404</c:v>
                </c:pt>
                <c:pt idx="5702">
                  <c:v>0.56538400462967442</c:v>
                </c:pt>
                <c:pt idx="5703">
                  <c:v>0.5654106250000448</c:v>
                </c:pt>
                <c:pt idx="5704">
                  <c:v>0.56543724537041518</c:v>
                </c:pt>
                <c:pt idx="5705">
                  <c:v>0.56546386574078555</c:v>
                </c:pt>
                <c:pt idx="5706">
                  <c:v>0.56549048611115593</c:v>
                </c:pt>
                <c:pt idx="5707">
                  <c:v>0.56551710648152631</c:v>
                </c:pt>
                <c:pt idx="5708">
                  <c:v>0.56554372685189669</c:v>
                </c:pt>
                <c:pt idx="5709">
                  <c:v>0.56557034722226707</c:v>
                </c:pt>
                <c:pt idx="5710">
                  <c:v>0.56559696759263745</c:v>
                </c:pt>
                <c:pt idx="5711">
                  <c:v>0.56562358796300782</c:v>
                </c:pt>
                <c:pt idx="5712">
                  <c:v>0.5656502083333782</c:v>
                </c:pt>
                <c:pt idx="5713">
                  <c:v>0.56567682870374858</c:v>
                </c:pt>
                <c:pt idx="5714">
                  <c:v>0.56570344907411896</c:v>
                </c:pt>
                <c:pt idx="5715">
                  <c:v>0.56573006944448934</c:v>
                </c:pt>
                <c:pt idx="5716">
                  <c:v>0.56575668981485971</c:v>
                </c:pt>
                <c:pt idx="5717">
                  <c:v>0.56578331018523009</c:v>
                </c:pt>
                <c:pt idx="5718">
                  <c:v>0.56580993055560047</c:v>
                </c:pt>
                <c:pt idx="5719">
                  <c:v>0.56583655092597085</c:v>
                </c:pt>
                <c:pt idx="5720">
                  <c:v>0.56586317129634123</c:v>
                </c:pt>
                <c:pt idx="5721">
                  <c:v>0.56588979166671161</c:v>
                </c:pt>
                <c:pt idx="5722">
                  <c:v>0.56591641203708198</c:v>
                </c:pt>
                <c:pt idx="5723">
                  <c:v>0.56594303240745236</c:v>
                </c:pt>
                <c:pt idx="5724">
                  <c:v>0.56596965277782274</c:v>
                </c:pt>
                <c:pt idx="5725">
                  <c:v>0.56599627314819312</c:v>
                </c:pt>
                <c:pt idx="5726">
                  <c:v>0.5660228935185635</c:v>
                </c:pt>
                <c:pt idx="5727">
                  <c:v>0.56604951388893388</c:v>
                </c:pt>
                <c:pt idx="5728">
                  <c:v>0.56607613425930425</c:v>
                </c:pt>
                <c:pt idx="5729">
                  <c:v>0.56610275462967463</c:v>
                </c:pt>
                <c:pt idx="5730">
                  <c:v>0.56612937500004501</c:v>
                </c:pt>
                <c:pt idx="5731">
                  <c:v>0.56615599537041539</c:v>
                </c:pt>
                <c:pt idx="5732">
                  <c:v>0.56618261574078577</c:v>
                </c:pt>
                <c:pt idx="5733">
                  <c:v>0.56620923611115614</c:v>
                </c:pt>
                <c:pt idx="5734">
                  <c:v>0.56623585648152652</c:v>
                </c:pt>
                <c:pt idx="5735">
                  <c:v>0.5662624768518969</c:v>
                </c:pt>
                <c:pt idx="5736">
                  <c:v>0.56628909722226728</c:v>
                </c:pt>
                <c:pt idx="5737">
                  <c:v>0.56631571759263766</c:v>
                </c:pt>
                <c:pt idx="5738">
                  <c:v>0.56634233796300804</c:v>
                </c:pt>
                <c:pt idx="5739">
                  <c:v>0.56636895833337841</c:v>
                </c:pt>
                <c:pt idx="5740">
                  <c:v>0.56639557870374879</c:v>
                </c:pt>
                <c:pt idx="5741">
                  <c:v>0.56642219907411917</c:v>
                </c:pt>
                <c:pt idx="5742">
                  <c:v>0.56644881944448955</c:v>
                </c:pt>
                <c:pt idx="5743">
                  <c:v>0.56647543981485993</c:v>
                </c:pt>
                <c:pt idx="5744">
                  <c:v>0.56650206018523031</c:v>
                </c:pt>
                <c:pt idx="5745">
                  <c:v>0.56652868055560068</c:v>
                </c:pt>
                <c:pt idx="5746">
                  <c:v>0.56655530092597106</c:v>
                </c:pt>
                <c:pt idx="5747">
                  <c:v>0.56658192129634144</c:v>
                </c:pt>
                <c:pt idx="5748">
                  <c:v>0.56660854166671182</c:v>
                </c:pt>
                <c:pt idx="5749">
                  <c:v>0.5666351620370822</c:v>
                </c:pt>
                <c:pt idx="5750">
                  <c:v>0.56666178240745257</c:v>
                </c:pt>
                <c:pt idx="5751">
                  <c:v>0.56668840277782295</c:v>
                </c:pt>
                <c:pt idx="5752">
                  <c:v>0.56671502314819333</c:v>
                </c:pt>
                <c:pt idx="5753">
                  <c:v>0.56674164351856371</c:v>
                </c:pt>
                <c:pt idx="5754">
                  <c:v>0.56676826388893409</c:v>
                </c:pt>
                <c:pt idx="5755">
                  <c:v>0.56679488425930447</c:v>
                </c:pt>
                <c:pt idx="5756">
                  <c:v>0.56682150462967484</c:v>
                </c:pt>
                <c:pt idx="5757">
                  <c:v>0.56684812500004522</c:v>
                </c:pt>
                <c:pt idx="5758">
                  <c:v>0.5668747453704156</c:v>
                </c:pt>
                <c:pt idx="5759">
                  <c:v>0.56690136574078598</c:v>
                </c:pt>
                <c:pt idx="5760">
                  <c:v>0.56692798611115636</c:v>
                </c:pt>
                <c:pt idx="5761">
                  <c:v>0.56695460648152673</c:v>
                </c:pt>
                <c:pt idx="5762">
                  <c:v>0.56698122685189711</c:v>
                </c:pt>
                <c:pt idx="5763">
                  <c:v>0.56700784722226749</c:v>
                </c:pt>
                <c:pt idx="5764">
                  <c:v>0.56703446759263787</c:v>
                </c:pt>
                <c:pt idx="5765">
                  <c:v>0.56706108796300825</c:v>
                </c:pt>
                <c:pt idx="5766">
                  <c:v>0.56708770833337863</c:v>
                </c:pt>
                <c:pt idx="5767">
                  <c:v>0.567114328703749</c:v>
                </c:pt>
                <c:pt idx="5768">
                  <c:v>0.56714094907411938</c:v>
                </c:pt>
                <c:pt idx="5769">
                  <c:v>0.56716756944448976</c:v>
                </c:pt>
                <c:pt idx="5770">
                  <c:v>0.56719418981486014</c:v>
                </c:pt>
                <c:pt idx="5771">
                  <c:v>0.56722081018523052</c:v>
                </c:pt>
                <c:pt idx="5772">
                  <c:v>0.5672474305556009</c:v>
                </c:pt>
                <c:pt idx="5773">
                  <c:v>0.56727405092597127</c:v>
                </c:pt>
                <c:pt idx="5774">
                  <c:v>0.56730067129634165</c:v>
                </c:pt>
                <c:pt idx="5775">
                  <c:v>0.56732729166671203</c:v>
                </c:pt>
                <c:pt idx="5776">
                  <c:v>0.56735391203708241</c:v>
                </c:pt>
                <c:pt idx="5777">
                  <c:v>0.56738053240745279</c:v>
                </c:pt>
                <c:pt idx="5778">
                  <c:v>0.56740715277782316</c:v>
                </c:pt>
                <c:pt idx="5779">
                  <c:v>0.56743377314819354</c:v>
                </c:pt>
                <c:pt idx="5780">
                  <c:v>0.56746039351856392</c:v>
                </c:pt>
                <c:pt idx="5781">
                  <c:v>0.5674870138889343</c:v>
                </c:pt>
                <c:pt idx="5782">
                  <c:v>0.56751363425930468</c:v>
                </c:pt>
                <c:pt idx="5783">
                  <c:v>0.56754025462967506</c:v>
                </c:pt>
                <c:pt idx="5784">
                  <c:v>0.56756687500004543</c:v>
                </c:pt>
                <c:pt idx="5785">
                  <c:v>0.56759349537041581</c:v>
                </c:pt>
                <c:pt idx="5786">
                  <c:v>0.56762011574078619</c:v>
                </c:pt>
                <c:pt idx="5787">
                  <c:v>0.56764673611115657</c:v>
                </c:pt>
                <c:pt idx="5788">
                  <c:v>0.56767335648152695</c:v>
                </c:pt>
                <c:pt idx="5789">
                  <c:v>0.56769997685189733</c:v>
                </c:pt>
                <c:pt idx="5790">
                  <c:v>0.5677265972222677</c:v>
                </c:pt>
                <c:pt idx="5791">
                  <c:v>0.56775321759263808</c:v>
                </c:pt>
                <c:pt idx="5792">
                  <c:v>0.56777983796300846</c:v>
                </c:pt>
                <c:pt idx="5793">
                  <c:v>0.56780645833337884</c:v>
                </c:pt>
                <c:pt idx="5794">
                  <c:v>0.56783307870374922</c:v>
                </c:pt>
                <c:pt idx="5795">
                  <c:v>0.56785969907411959</c:v>
                </c:pt>
                <c:pt idx="5796">
                  <c:v>0.56788631944448997</c:v>
                </c:pt>
                <c:pt idx="5797">
                  <c:v>0.56791293981486035</c:v>
                </c:pt>
                <c:pt idx="5798">
                  <c:v>0.56793956018523073</c:v>
                </c:pt>
                <c:pt idx="5799">
                  <c:v>0.56796618055560111</c:v>
                </c:pt>
                <c:pt idx="5800">
                  <c:v>0.56799280092597149</c:v>
                </c:pt>
                <c:pt idx="5801">
                  <c:v>0.56801942129634186</c:v>
                </c:pt>
                <c:pt idx="5802">
                  <c:v>0.56804604166671224</c:v>
                </c:pt>
                <c:pt idx="5803">
                  <c:v>0.56807266203708262</c:v>
                </c:pt>
                <c:pt idx="5804">
                  <c:v>0.568099282407453</c:v>
                </c:pt>
                <c:pt idx="5805">
                  <c:v>0.56812590277782338</c:v>
                </c:pt>
                <c:pt idx="5806">
                  <c:v>0.56815252314819376</c:v>
                </c:pt>
                <c:pt idx="5807">
                  <c:v>0.56817914351856413</c:v>
                </c:pt>
                <c:pt idx="5808">
                  <c:v>0.56820576388893451</c:v>
                </c:pt>
                <c:pt idx="5809">
                  <c:v>0.56823238425930489</c:v>
                </c:pt>
                <c:pt idx="5810">
                  <c:v>0.56825900462967527</c:v>
                </c:pt>
                <c:pt idx="5811">
                  <c:v>0.56828562500004565</c:v>
                </c:pt>
                <c:pt idx="5812">
                  <c:v>0.56831224537041602</c:v>
                </c:pt>
                <c:pt idx="5813">
                  <c:v>0.5683388657407864</c:v>
                </c:pt>
                <c:pt idx="5814">
                  <c:v>0.56836548611115678</c:v>
                </c:pt>
                <c:pt idx="5815">
                  <c:v>0.56839210648152716</c:v>
                </c:pt>
                <c:pt idx="5816">
                  <c:v>0.56841872685189754</c:v>
                </c:pt>
                <c:pt idx="5817">
                  <c:v>0.56844534722226792</c:v>
                </c:pt>
                <c:pt idx="5818">
                  <c:v>0.56847196759263829</c:v>
                </c:pt>
                <c:pt idx="5819">
                  <c:v>0.56849858796300867</c:v>
                </c:pt>
                <c:pt idx="5820">
                  <c:v>0.56852520833337905</c:v>
                </c:pt>
                <c:pt idx="5821">
                  <c:v>0.56855182870374943</c:v>
                </c:pt>
                <c:pt idx="5822">
                  <c:v>0.56857844907411981</c:v>
                </c:pt>
                <c:pt idx="5823">
                  <c:v>0.56860506944449019</c:v>
                </c:pt>
                <c:pt idx="5824">
                  <c:v>0.56863168981486056</c:v>
                </c:pt>
                <c:pt idx="5825">
                  <c:v>0.56865831018523094</c:v>
                </c:pt>
                <c:pt idx="5826">
                  <c:v>0.56868493055560132</c:v>
                </c:pt>
                <c:pt idx="5827">
                  <c:v>0.5687115509259717</c:v>
                </c:pt>
                <c:pt idx="5828">
                  <c:v>0.56873817129634208</c:v>
                </c:pt>
                <c:pt idx="5829">
                  <c:v>0.56876479166671245</c:v>
                </c:pt>
                <c:pt idx="5830">
                  <c:v>0.56879141203708283</c:v>
                </c:pt>
                <c:pt idx="5831">
                  <c:v>0.56881803240745321</c:v>
                </c:pt>
                <c:pt idx="5832">
                  <c:v>0.56884465277782359</c:v>
                </c:pt>
                <c:pt idx="5833">
                  <c:v>0.56887127314819397</c:v>
                </c:pt>
                <c:pt idx="5834">
                  <c:v>0.56889789351856435</c:v>
                </c:pt>
                <c:pt idx="5835">
                  <c:v>0.56892451388893472</c:v>
                </c:pt>
                <c:pt idx="5836">
                  <c:v>0.5689511342593051</c:v>
                </c:pt>
                <c:pt idx="5837">
                  <c:v>0.56897775462967548</c:v>
                </c:pt>
                <c:pt idx="5838">
                  <c:v>0.56900437500004586</c:v>
                </c:pt>
                <c:pt idx="5839">
                  <c:v>0.56903099537041624</c:v>
                </c:pt>
                <c:pt idx="5840">
                  <c:v>0.56905761574078662</c:v>
                </c:pt>
                <c:pt idx="5841">
                  <c:v>0.56908423611115699</c:v>
                </c:pt>
                <c:pt idx="5842">
                  <c:v>0.56911085648152737</c:v>
                </c:pt>
                <c:pt idx="5843">
                  <c:v>0.56913747685189775</c:v>
                </c:pt>
                <c:pt idx="5844">
                  <c:v>0.56916409722226813</c:v>
                </c:pt>
                <c:pt idx="5845">
                  <c:v>0.56919071759263851</c:v>
                </c:pt>
                <c:pt idx="5846">
                  <c:v>0.56921733796300888</c:v>
                </c:pt>
                <c:pt idx="5847">
                  <c:v>0.56924395833337926</c:v>
                </c:pt>
                <c:pt idx="5848">
                  <c:v>0.56927057870374964</c:v>
                </c:pt>
                <c:pt idx="5849">
                  <c:v>0.56929719907412002</c:v>
                </c:pt>
                <c:pt idx="5850">
                  <c:v>0.5693238194444904</c:v>
                </c:pt>
                <c:pt idx="5851">
                  <c:v>0.56935043981486078</c:v>
                </c:pt>
                <c:pt idx="5852">
                  <c:v>0.56937706018523115</c:v>
                </c:pt>
                <c:pt idx="5853">
                  <c:v>0.56940368055560153</c:v>
                </c:pt>
                <c:pt idx="5854">
                  <c:v>0.56943030092597191</c:v>
                </c:pt>
                <c:pt idx="5855">
                  <c:v>0.56945692129634229</c:v>
                </c:pt>
                <c:pt idx="5856">
                  <c:v>0.56948354166671267</c:v>
                </c:pt>
                <c:pt idx="5857">
                  <c:v>0.56951016203708305</c:v>
                </c:pt>
                <c:pt idx="5858">
                  <c:v>0.56953678240745342</c:v>
                </c:pt>
                <c:pt idx="5859">
                  <c:v>0.5695634027778238</c:v>
                </c:pt>
                <c:pt idx="5860">
                  <c:v>0.56959002314819418</c:v>
                </c:pt>
                <c:pt idx="5861">
                  <c:v>0.56961664351856456</c:v>
                </c:pt>
                <c:pt idx="5862">
                  <c:v>0.56964326388893494</c:v>
                </c:pt>
                <c:pt idx="5863">
                  <c:v>0.56966988425930531</c:v>
                </c:pt>
                <c:pt idx="5864">
                  <c:v>0.56969650462967569</c:v>
                </c:pt>
                <c:pt idx="5865">
                  <c:v>0.56972312500004607</c:v>
                </c:pt>
                <c:pt idx="5866">
                  <c:v>0.56974974537041645</c:v>
                </c:pt>
                <c:pt idx="5867">
                  <c:v>0.56977636574078683</c:v>
                </c:pt>
                <c:pt idx="5868">
                  <c:v>0.56980298611115721</c:v>
                </c:pt>
                <c:pt idx="5869">
                  <c:v>0.56982960648152758</c:v>
                </c:pt>
                <c:pt idx="5870">
                  <c:v>0.56985622685189796</c:v>
                </c:pt>
                <c:pt idx="5871">
                  <c:v>0.56988284722226834</c:v>
                </c:pt>
                <c:pt idx="5872">
                  <c:v>0.56990946759263872</c:v>
                </c:pt>
                <c:pt idx="5873">
                  <c:v>0.5699360879630091</c:v>
                </c:pt>
                <c:pt idx="5874">
                  <c:v>0.56996270833337948</c:v>
                </c:pt>
                <c:pt idx="5875">
                  <c:v>0.56998932870374985</c:v>
                </c:pt>
                <c:pt idx="5876">
                  <c:v>0.57001594907412023</c:v>
                </c:pt>
                <c:pt idx="5877">
                  <c:v>0.57004256944449061</c:v>
                </c:pt>
                <c:pt idx="5878">
                  <c:v>0.57006918981486099</c:v>
                </c:pt>
                <c:pt idx="5879">
                  <c:v>0.57009581018523137</c:v>
                </c:pt>
                <c:pt idx="5880">
                  <c:v>0.57012243055560174</c:v>
                </c:pt>
                <c:pt idx="5881">
                  <c:v>0.57014905092597212</c:v>
                </c:pt>
                <c:pt idx="5882">
                  <c:v>0.5701756712963425</c:v>
                </c:pt>
                <c:pt idx="5883">
                  <c:v>0.57020229166671288</c:v>
                </c:pt>
                <c:pt idx="5884">
                  <c:v>0.57022891203708326</c:v>
                </c:pt>
                <c:pt idx="5885">
                  <c:v>0.57025553240745364</c:v>
                </c:pt>
                <c:pt idx="5886">
                  <c:v>0.57028215277782401</c:v>
                </c:pt>
                <c:pt idx="5887">
                  <c:v>0.57030877314819439</c:v>
                </c:pt>
                <c:pt idx="5888">
                  <c:v>0.57033539351856477</c:v>
                </c:pt>
                <c:pt idx="5889">
                  <c:v>0.57036201388893515</c:v>
                </c:pt>
                <c:pt idx="5890">
                  <c:v>0.57038863425930553</c:v>
                </c:pt>
                <c:pt idx="5891">
                  <c:v>0.57041525462967591</c:v>
                </c:pt>
                <c:pt idx="5892">
                  <c:v>0.57044187500004628</c:v>
                </c:pt>
                <c:pt idx="5893">
                  <c:v>0.57046849537041666</c:v>
                </c:pt>
                <c:pt idx="5894">
                  <c:v>0.57049511574078704</c:v>
                </c:pt>
                <c:pt idx="5895">
                  <c:v>0.57052173611115742</c:v>
                </c:pt>
                <c:pt idx="5896">
                  <c:v>0.5705483564815278</c:v>
                </c:pt>
                <c:pt idx="5897">
                  <c:v>0.57057497685189817</c:v>
                </c:pt>
                <c:pt idx="5898">
                  <c:v>0.57060159722226855</c:v>
                </c:pt>
                <c:pt idx="5899">
                  <c:v>0.57062821759263893</c:v>
                </c:pt>
                <c:pt idx="5900">
                  <c:v>0.57065483796300931</c:v>
                </c:pt>
                <c:pt idx="5901">
                  <c:v>0.57068145833337969</c:v>
                </c:pt>
                <c:pt idx="5902">
                  <c:v>0.57070807870375007</c:v>
                </c:pt>
                <c:pt idx="5903">
                  <c:v>0.57073469907412044</c:v>
                </c:pt>
                <c:pt idx="5904">
                  <c:v>0.57076131944449082</c:v>
                </c:pt>
                <c:pt idx="5905">
                  <c:v>0.5707879398148612</c:v>
                </c:pt>
                <c:pt idx="5906">
                  <c:v>0.57081456018523158</c:v>
                </c:pt>
                <c:pt idx="5907">
                  <c:v>0.57084118055560196</c:v>
                </c:pt>
                <c:pt idx="5908">
                  <c:v>0.57086780092597234</c:v>
                </c:pt>
                <c:pt idx="5909">
                  <c:v>0.57089442129634271</c:v>
                </c:pt>
                <c:pt idx="5910">
                  <c:v>0.57092104166671309</c:v>
                </c:pt>
                <c:pt idx="5911">
                  <c:v>0.57094766203708347</c:v>
                </c:pt>
                <c:pt idx="5912">
                  <c:v>0.57097428240745385</c:v>
                </c:pt>
                <c:pt idx="5913">
                  <c:v>0.57100090277782423</c:v>
                </c:pt>
                <c:pt idx="5914">
                  <c:v>0.5710275231481946</c:v>
                </c:pt>
                <c:pt idx="5915">
                  <c:v>0.57105414351856498</c:v>
                </c:pt>
                <c:pt idx="5916">
                  <c:v>0.57108076388893536</c:v>
                </c:pt>
                <c:pt idx="5917">
                  <c:v>0.57110738425930574</c:v>
                </c:pt>
                <c:pt idx="5918">
                  <c:v>0.57113400462967612</c:v>
                </c:pt>
                <c:pt idx="5919">
                  <c:v>0.5711606250000465</c:v>
                </c:pt>
                <c:pt idx="5920">
                  <c:v>0.57118724537041687</c:v>
                </c:pt>
                <c:pt idx="5921">
                  <c:v>0.57121386574078725</c:v>
                </c:pt>
                <c:pt idx="5922">
                  <c:v>0.57124048611115763</c:v>
                </c:pt>
                <c:pt idx="5923">
                  <c:v>0.57126710648152801</c:v>
                </c:pt>
                <c:pt idx="5924">
                  <c:v>0.57129372685189839</c:v>
                </c:pt>
                <c:pt idx="5925">
                  <c:v>0.57132034722226877</c:v>
                </c:pt>
                <c:pt idx="5926">
                  <c:v>0.57134696759263914</c:v>
                </c:pt>
                <c:pt idx="5927">
                  <c:v>0.57137358796300952</c:v>
                </c:pt>
                <c:pt idx="5928">
                  <c:v>0.5714002083333799</c:v>
                </c:pt>
                <c:pt idx="5929">
                  <c:v>0.57142682870375028</c:v>
                </c:pt>
                <c:pt idx="5930">
                  <c:v>0.57145344907412066</c:v>
                </c:pt>
                <c:pt idx="5931">
                  <c:v>0.57148006944449103</c:v>
                </c:pt>
                <c:pt idx="5932">
                  <c:v>0.57150668981486141</c:v>
                </c:pt>
                <c:pt idx="5933">
                  <c:v>0.57153331018523179</c:v>
                </c:pt>
                <c:pt idx="5934">
                  <c:v>0.57155993055560217</c:v>
                </c:pt>
                <c:pt idx="5935">
                  <c:v>0.57158655092597255</c:v>
                </c:pt>
                <c:pt idx="5936">
                  <c:v>0.57161317129634293</c:v>
                </c:pt>
                <c:pt idx="5937">
                  <c:v>0.5716397916667133</c:v>
                </c:pt>
                <c:pt idx="5938">
                  <c:v>0.57166641203708368</c:v>
                </c:pt>
                <c:pt idx="5939">
                  <c:v>0.57169303240745406</c:v>
                </c:pt>
                <c:pt idx="5940">
                  <c:v>0.57171965277782444</c:v>
                </c:pt>
                <c:pt idx="5941">
                  <c:v>0.57174627314819482</c:v>
                </c:pt>
                <c:pt idx="5942">
                  <c:v>0.5717728935185652</c:v>
                </c:pt>
                <c:pt idx="5943">
                  <c:v>0.57179951388893557</c:v>
                </c:pt>
                <c:pt idx="5944">
                  <c:v>0.57182613425930595</c:v>
                </c:pt>
                <c:pt idx="5945">
                  <c:v>0.57185275462967633</c:v>
                </c:pt>
                <c:pt idx="5946">
                  <c:v>0.57187937500004671</c:v>
                </c:pt>
                <c:pt idx="5947">
                  <c:v>0.57190599537041709</c:v>
                </c:pt>
                <c:pt idx="5948">
                  <c:v>0.57193261574078746</c:v>
                </c:pt>
                <c:pt idx="5949">
                  <c:v>0.57195923611115784</c:v>
                </c:pt>
                <c:pt idx="5950">
                  <c:v>0.57198585648152822</c:v>
                </c:pt>
                <c:pt idx="5951">
                  <c:v>0.5720124768518986</c:v>
                </c:pt>
                <c:pt idx="5952">
                  <c:v>0.57203909722226898</c:v>
                </c:pt>
                <c:pt idx="5953">
                  <c:v>0.57206571759263936</c:v>
                </c:pt>
                <c:pt idx="5954">
                  <c:v>0.57209233796300973</c:v>
                </c:pt>
                <c:pt idx="5955">
                  <c:v>0.57211895833338011</c:v>
                </c:pt>
                <c:pt idx="5956">
                  <c:v>0.57214557870375049</c:v>
                </c:pt>
                <c:pt idx="5957">
                  <c:v>0.57217219907412087</c:v>
                </c:pt>
                <c:pt idx="5958">
                  <c:v>0.57219881944449125</c:v>
                </c:pt>
                <c:pt idx="5959">
                  <c:v>0.57222543981486163</c:v>
                </c:pt>
                <c:pt idx="5960">
                  <c:v>0.572252060185232</c:v>
                </c:pt>
                <c:pt idx="5961">
                  <c:v>0.57227868055560238</c:v>
                </c:pt>
                <c:pt idx="5962">
                  <c:v>0.57230530092597276</c:v>
                </c:pt>
                <c:pt idx="5963">
                  <c:v>0.57233192129634314</c:v>
                </c:pt>
                <c:pt idx="5964">
                  <c:v>0.57235854166671352</c:v>
                </c:pt>
                <c:pt idx="5965">
                  <c:v>0.57238516203708389</c:v>
                </c:pt>
                <c:pt idx="5966">
                  <c:v>0.57241178240745427</c:v>
                </c:pt>
                <c:pt idx="5967">
                  <c:v>0.57243840277782465</c:v>
                </c:pt>
                <c:pt idx="5968">
                  <c:v>0.57246502314819503</c:v>
                </c:pt>
                <c:pt idx="5969">
                  <c:v>0.57249164351856541</c:v>
                </c:pt>
                <c:pt idx="5970">
                  <c:v>0.57251826388893579</c:v>
                </c:pt>
                <c:pt idx="5971">
                  <c:v>0.57254488425930616</c:v>
                </c:pt>
                <c:pt idx="5972">
                  <c:v>0.57257150462967654</c:v>
                </c:pt>
                <c:pt idx="5973">
                  <c:v>0.57259812500004692</c:v>
                </c:pt>
                <c:pt idx="5974">
                  <c:v>0.5726247453704173</c:v>
                </c:pt>
                <c:pt idx="5975">
                  <c:v>0.57265136574078768</c:v>
                </c:pt>
                <c:pt idx="5976">
                  <c:v>0.57267798611115805</c:v>
                </c:pt>
                <c:pt idx="5977">
                  <c:v>0.57270460648152843</c:v>
                </c:pt>
                <c:pt idx="5978">
                  <c:v>0.57273122685189881</c:v>
                </c:pt>
                <c:pt idx="5979">
                  <c:v>0.57275784722226919</c:v>
                </c:pt>
                <c:pt idx="5980">
                  <c:v>0.57278446759263957</c:v>
                </c:pt>
                <c:pt idx="5981">
                  <c:v>0.57281108796300995</c:v>
                </c:pt>
                <c:pt idx="5982">
                  <c:v>0.57283770833338032</c:v>
                </c:pt>
                <c:pt idx="5983">
                  <c:v>0.5728643287037507</c:v>
                </c:pt>
                <c:pt idx="5984">
                  <c:v>0.57289094907412108</c:v>
                </c:pt>
                <c:pt idx="5985">
                  <c:v>0.57291756944449146</c:v>
                </c:pt>
                <c:pt idx="5986">
                  <c:v>0.57294418981486184</c:v>
                </c:pt>
                <c:pt idx="5987">
                  <c:v>0.57297081018523222</c:v>
                </c:pt>
                <c:pt idx="5988">
                  <c:v>0.57299743055560259</c:v>
                </c:pt>
                <c:pt idx="5989">
                  <c:v>0.57302405092597297</c:v>
                </c:pt>
                <c:pt idx="5990">
                  <c:v>0.57305067129634335</c:v>
                </c:pt>
                <c:pt idx="5991">
                  <c:v>0.57307729166671373</c:v>
                </c:pt>
                <c:pt idx="5992">
                  <c:v>0.57310391203708411</c:v>
                </c:pt>
                <c:pt idx="5993">
                  <c:v>0.57313053240745448</c:v>
                </c:pt>
                <c:pt idx="5994">
                  <c:v>0.57315715277782486</c:v>
                </c:pt>
                <c:pt idx="5995">
                  <c:v>0.57318377314819524</c:v>
                </c:pt>
                <c:pt idx="5996">
                  <c:v>0.57321039351856562</c:v>
                </c:pt>
                <c:pt idx="5997">
                  <c:v>0.573237013888936</c:v>
                </c:pt>
                <c:pt idx="5998">
                  <c:v>0.57326363425930638</c:v>
                </c:pt>
                <c:pt idx="5999">
                  <c:v>0.57329025462967675</c:v>
                </c:pt>
                <c:pt idx="6000">
                  <c:v>0.57331687500004713</c:v>
                </c:pt>
                <c:pt idx="6001">
                  <c:v>0.57334349537041751</c:v>
                </c:pt>
                <c:pt idx="6002">
                  <c:v>0.57337011574078789</c:v>
                </c:pt>
                <c:pt idx="6003">
                  <c:v>0.57339673611115827</c:v>
                </c:pt>
                <c:pt idx="6004">
                  <c:v>0.57342335648152865</c:v>
                </c:pt>
                <c:pt idx="6005">
                  <c:v>0.57344997685189902</c:v>
                </c:pt>
                <c:pt idx="6006">
                  <c:v>0.5734765972222694</c:v>
                </c:pt>
                <c:pt idx="6007">
                  <c:v>0.57350321759263978</c:v>
                </c:pt>
                <c:pt idx="6008">
                  <c:v>0.57352983796301016</c:v>
                </c:pt>
                <c:pt idx="6009">
                  <c:v>0.57355645833338054</c:v>
                </c:pt>
                <c:pt idx="6010">
                  <c:v>0.57358307870375091</c:v>
                </c:pt>
                <c:pt idx="6011">
                  <c:v>0.57360969907412129</c:v>
                </c:pt>
                <c:pt idx="6012">
                  <c:v>0.57363631944449167</c:v>
                </c:pt>
                <c:pt idx="6013">
                  <c:v>0.57366293981486205</c:v>
                </c:pt>
                <c:pt idx="6014">
                  <c:v>0.57368956018523243</c:v>
                </c:pt>
                <c:pt idx="6015">
                  <c:v>0.57371618055560281</c:v>
                </c:pt>
                <c:pt idx="6016">
                  <c:v>0.57374280092597318</c:v>
                </c:pt>
                <c:pt idx="6017">
                  <c:v>0.57376942129634356</c:v>
                </c:pt>
                <c:pt idx="6018">
                  <c:v>0.57379604166671394</c:v>
                </c:pt>
                <c:pt idx="6019">
                  <c:v>0.57382266203708432</c:v>
                </c:pt>
                <c:pt idx="6020">
                  <c:v>0.5738492824074547</c:v>
                </c:pt>
                <c:pt idx="6021">
                  <c:v>0.57387590277782508</c:v>
                </c:pt>
                <c:pt idx="6022">
                  <c:v>0.57390252314819545</c:v>
                </c:pt>
                <c:pt idx="6023">
                  <c:v>0.57392914351856583</c:v>
                </c:pt>
                <c:pt idx="6024">
                  <c:v>0.57395576388893621</c:v>
                </c:pt>
                <c:pt idx="6025">
                  <c:v>0.57398238425930659</c:v>
                </c:pt>
                <c:pt idx="6026">
                  <c:v>0.57400900462967697</c:v>
                </c:pt>
                <c:pt idx="6027">
                  <c:v>0.57403562500004734</c:v>
                </c:pt>
                <c:pt idx="6028">
                  <c:v>0.57406224537041772</c:v>
                </c:pt>
                <c:pt idx="6029">
                  <c:v>0.5740888657407881</c:v>
                </c:pt>
                <c:pt idx="6030">
                  <c:v>0.57411548611115848</c:v>
                </c:pt>
                <c:pt idx="6031">
                  <c:v>0.57414210648152886</c:v>
                </c:pt>
                <c:pt idx="6032">
                  <c:v>0.57416872685189924</c:v>
                </c:pt>
                <c:pt idx="6033">
                  <c:v>0.57419534722226961</c:v>
                </c:pt>
                <c:pt idx="6034">
                  <c:v>0.57422196759263999</c:v>
                </c:pt>
                <c:pt idx="6035">
                  <c:v>0.57424858796301037</c:v>
                </c:pt>
                <c:pt idx="6036">
                  <c:v>0.57427520833338075</c:v>
                </c:pt>
                <c:pt idx="6037">
                  <c:v>0.57430182870375113</c:v>
                </c:pt>
                <c:pt idx="6038">
                  <c:v>0.57432844907412151</c:v>
                </c:pt>
                <c:pt idx="6039">
                  <c:v>0.57435506944449188</c:v>
                </c:pt>
                <c:pt idx="6040">
                  <c:v>0.57438168981486226</c:v>
                </c:pt>
                <c:pt idx="6041">
                  <c:v>0.57440831018523264</c:v>
                </c:pt>
                <c:pt idx="6042">
                  <c:v>0.57443493055560302</c:v>
                </c:pt>
                <c:pt idx="6043">
                  <c:v>0.5744615509259734</c:v>
                </c:pt>
                <c:pt idx="6044">
                  <c:v>0.57448817129634377</c:v>
                </c:pt>
                <c:pt idx="6045">
                  <c:v>0.57451479166671415</c:v>
                </c:pt>
                <c:pt idx="6046">
                  <c:v>0.57454141203708453</c:v>
                </c:pt>
                <c:pt idx="6047">
                  <c:v>0.57456803240745491</c:v>
                </c:pt>
                <c:pt idx="6048">
                  <c:v>0.57459465277782529</c:v>
                </c:pt>
                <c:pt idx="6049">
                  <c:v>0.57462127314819567</c:v>
                </c:pt>
                <c:pt idx="6050">
                  <c:v>0.57464789351856604</c:v>
                </c:pt>
                <c:pt idx="6051">
                  <c:v>0.57467451388893642</c:v>
                </c:pt>
                <c:pt idx="6052">
                  <c:v>0.5747011342593068</c:v>
                </c:pt>
                <c:pt idx="6053">
                  <c:v>0.57472775462967718</c:v>
                </c:pt>
                <c:pt idx="6054">
                  <c:v>0.57475437500004756</c:v>
                </c:pt>
                <c:pt idx="6055">
                  <c:v>0.57478099537041794</c:v>
                </c:pt>
                <c:pt idx="6056">
                  <c:v>0.57480761574078831</c:v>
                </c:pt>
                <c:pt idx="6057">
                  <c:v>0.57483423611115869</c:v>
                </c:pt>
                <c:pt idx="6058">
                  <c:v>0.57486085648152907</c:v>
                </c:pt>
                <c:pt idx="6059">
                  <c:v>0.57488747685189945</c:v>
                </c:pt>
                <c:pt idx="6060">
                  <c:v>0.57491409722226983</c:v>
                </c:pt>
                <c:pt idx="6061">
                  <c:v>0.5749407175926402</c:v>
                </c:pt>
                <c:pt idx="6062">
                  <c:v>0.57496733796301058</c:v>
                </c:pt>
                <c:pt idx="6063">
                  <c:v>0.57499395833338096</c:v>
                </c:pt>
                <c:pt idx="6064">
                  <c:v>0.57502057870375134</c:v>
                </c:pt>
                <c:pt idx="6065">
                  <c:v>0.57504719907412172</c:v>
                </c:pt>
                <c:pt idx="6066">
                  <c:v>0.5750738194444921</c:v>
                </c:pt>
                <c:pt idx="6067">
                  <c:v>0.57510043981486247</c:v>
                </c:pt>
                <c:pt idx="6068">
                  <c:v>0.57512706018523285</c:v>
                </c:pt>
                <c:pt idx="6069">
                  <c:v>0.57515368055560323</c:v>
                </c:pt>
                <c:pt idx="6070">
                  <c:v>0.57518030092597361</c:v>
                </c:pt>
                <c:pt idx="6071">
                  <c:v>0.57520692129634399</c:v>
                </c:pt>
                <c:pt idx="6072">
                  <c:v>0.57523354166671437</c:v>
                </c:pt>
                <c:pt idx="6073">
                  <c:v>0.57526016203708474</c:v>
                </c:pt>
                <c:pt idx="6074">
                  <c:v>0.57528678240745512</c:v>
                </c:pt>
                <c:pt idx="6075">
                  <c:v>0.5753134027778255</c:v>
                </c:pt>
                <c:pt idx="6076">
                  <c:v>0.57534002314819588</c:v>
                </c:pt>
                <c:pt idx="6077">
                  <c:v>0.57536664351856626</c:v>
                </c:pt>
                <c:pt idx="6078">
                  <c:v>0.57539326388893663</c:v>
                </c:pt>
                <c:pt idx="6079">
                  <c:v>0.57541988425930701</c:v>
                </c:pt>
                <c:pt idx="6080">
                  <c:v>0.57544650462967739</c:v>
                </c:pt>
                <c:pt idx="6081">
                  <c:v>0.57547312500004777</c:v>
                </c:pt>
                <c:pt idx="6082">
                  <c:v>0.57549974537041815</c:v>
                </c:pt>
                <c:pt idx="6083">
                  <c:v>0.57552636574078853</c:v>
                </c:pt>
                <c:pt idx="6084">
                  <c:v>0.5755529861111589</c:v>
                </c:pt>
                <c:pt idx="6085">
                  <c:v>0.57557960648152928</c:v>
                </c:pt>
                <c:pt idx="6086">
                  <c:v>0.57560622685189966</c:v>
                </c:pt>
                <c:pt idx="6087">
                  <c:v>0.57563284722227004</c:v>
                </c:pt>
                <c:pt idx="6088">
                  <c:v>0.57565946759264042</c:v>
                </c:pt>
                <c:pt idx="6089">
                  <c:v>0.5756860879630108</c:v>
                </c:pt>
                <c:pt idx="6090">
                  <c:v>0.57571270833338117</c:v>
                </c:pt>
                <c:pt idx="6091">
                  <c:v>0.57573932870375155</c:v>
                </c:pt>
                <c:pt idx="6092">
                  <c:v>0.57576594907412193</c:v>
                </c:pt>
                <c:pt idx="6093">
                  <c:v>0.57579256944449231</c:v>
                </c:pt>
                <c:pt idx="6094">
                  <c:v>0.57581918981486269</c:v>
                </c:pt>
                <c:pt idx="6095">
                  <c:v>0.57584581018523306</c:v>
                </c:pt>
                <c:pt idx="6096">
                  <c:v>0.57587243055560344</c:v>
                </c:pt>
                <c:pt idx="6097">
                  <c:v>0.57589905092597382</c:v>
                </c:pt>
                <c:pt idx="6098">
                  <c:v>0.5759256712963442</c:v>
                </c:pt>
                <c:pt idx="6099">
                  <c:v>0.57595229166671458</c:v>
                </c:pt>
                <c:pt idx="6100">
                  <c:v>0.57597891203708496</c:v>
                </c:pt>
                <c:pt idx="6101">
                  <c:v>0.57600553240745533</c:v>
                </c:pt>
                <c:pt idx="6102">
                  <c:v>0.57603215277782571</c:v>
                </c:pt>
                <c:pt idx="6103">
                  <c:v>0.57605877314819609</c:v>
                </c:pt>
                <c:pt idx="6104">
                  <c:v>0.57608539351856647</c:v>
                </c:pt>
                <c:pt idx="6105">
                  <c:v>0.57611201388893685</c:v>
                </c:pt>
                <c:pt idx="6106">
                  <c:v>0.57613863425930723</c:v>
                </c:pt>
                <c:pt idx="6107">
                  <c:v>0.5761652546296776</c:v>
                </c:pt>
                <c:pt idx="6108">
                  <c:v>0.57619187500004798</c:v>
                </c:pt>
                <c:pt idx="6109">
                  <c:v>0.57621849537041836</c:v>
                </c:pt>
                <c:pt idx="6110">
                  <c:v>0.57624511574078874</c:v>
                </c:pt>
                <c:pt idx="6111">
                  <c:v>0.57627173611115912</c:v>
                </c:pt>
                <c:pt idx="6112">
                  <c:v>0.57629835648152949</c:v>
                </c:pt>
                <c:pt idx="6113">
                  <c:v>0.57632497685189987</c:v>
                </c:pt>
                <c:pt idx="6114">
                  <c:v>0.57635159722227025</c:v>
                </c:pt>
                <c:pt idx="6115">
                  <c:v>0.57637821759264063</c:v>
                </c:pt>
                <c:pt idx="6116">
                  <c:v>0.57640483796301101</c:v>
                </c:pt>
                <c:pt idx="6117">
                  <c:v>0.57643145833338139</c:v>
                </c:pt>
                <c:pt idx="6118">
                  <c:v>0.57645807870375176</c:v>
                </c:pt>
                <c:pt idx="6119">
                  <c:v>0.57648469907412214</c:v>
                </c:pt>
                <c:pt idx="6120">
                  <c:v>0.57651131944449252</c:v>
                </c:pt>
                <c:pt idx="6121">
                  <c:v>0.5765379398148629</c:v>
                </c:pt>
                <c:pt idx="6122">
                  <c:v>0.57656456018523328</c:v>
                </c:pt>
                <c:pt idx="6123">
                  <c:v>0.57659118055560366</c:v>
                </c:pt>
                <c:pt idx="6124">
                  <c:v>0.57661780092597403</c:v>
                </c:pt>
                <c:pt idx="6125">
                  <c:v>0.57664442129634441</c:v>
                </c:pt>
                <c:pt idx="6126">
                  <c:v>0.57667104166671479</c:v>
                </c:pt>
                <c:pt idx="6127">
                  <c:v>0.57669766203708517</c:v>
                </c:pt>
                <c:pt idx="6128">
                  <c:v>0.57672428240745555</c:v>
                </c:pt>
                <c:pt idx="6129">
                  <c:v>0.57675090277782592</c:v>
                </c:pt>
                <c:pt idx="6130">
                  <c:v>0.5767775231481963</c:v>
                </c:pt>
                <c:pt idx="6131">
                  <c:v>0.57680414351856668</c:v>
                </c:pt>
                <c:pt idx="6132">
                  <c:v>0.57683076388893706</c:v>
                </c:pt>
                <c:pt idx="6133">
                  <c:v>0.57685738425930744</c:v>
                </c:pt>
                <c:pt idx="6134">
                  <c:v>0.57688400462967782</c:v>
                </c:pt>
                <c:pt idx="6135">
                  <c:v>0.57691062500004819</c:v>
                </c:pt>
                <c:pt idx="6136">
                  <c:v>0.57693724537041857</c:v>
                </c:pt>
                <c:pt idx="6137">
                  <c:v>0.57696386574078895</c:v>
                </c:pt>
                <c:pt idx="6138">
                  <c:v>0.57699048611115933</c:v>
                </c:pt>
                <c:pt idx="6139">
                  <c:v>0.57701710648152971</c:v>
                </c:pt>
                <c:pt idx="6140">
                  <c:v>0.57704372685190009</c:v>
                </c:pt>
                <c:pt idx="6141">
                  <c:v>0.57707034722227046</c:v>
                </c:pt>
                <c:pt idx="6142">
                  <c:v>0.57709696759264084</c:v>
                </c:pt>
                <c:pt idx="6143">
                  <c:v>0.57712358796301122</c:v>
                </c:pt>
                <c:pt idx="6144">
                  <c:v>0.5771502083333816</c:v>
                </c:pt>
                <c:pt idx="6145">
                  <c:v>0.57717682870375198</c:v>
                </c:pt>
                <c:pt idx="6146">
                  <c:v>0.57720344907412235</c:v>
                </c:pt>
                <c:pt idx="6147">
                  <c:v>0.57723006944449273</c:v>
                </c:pt>
                <c:pt idx="6148">
                  <c:v>0.57725668981486311</c:v>
                </c:pt>
                <c:pt idx="6149">
                  <c:v>0.57728331018523349</c:v>
                </c:pt>
                <c:pt idx="6150">
                  <c:v>0.57730993055560387</c:v>
                </c:pt>
                <c:pt idx="6151">
                  <c:v>0.57733655092597425</c:v>
                </c:pt>
                <c:pt idx="6152">
                  <c:v>0.57736317129634462</c:v>
                </c:pt>
                <c:pt idx="6153">
                  <c:v>0.577389791666715</c:v>
                </c:pt>
                <c:pt idx="6154">
                  <c:v>0.57741641203708538</c:v>
                </c:pt>
                <c:pt idx="6155">
                  <c:v>0.57744303240745576</c:v>
                </c:pt>
                <c:pt idx="6156">
                  <c:v>0.57746965277782614</c:v>
                </c:pt>
                <c:pt idx="6157">
                  <c:v>0.57749627314819652</c:v>
                </c:pt>
                <c:pt idx="6158">
                  <c:v>0.57752289351856689</c:v>
                </c:pt>
                <c:pt idx="6159">
                  <c:v>0.57754951388893727</c:v>
                </c:pt>
                <c:pt idx="6160">
                  <c:v>0.57757613425930765</c:v>
                </c:pt>
                <c:pt idx="6161">
                  <c:v>0.57760275462967803</c:v>
                </c:pt>
                <c:pt idx="6162">
                  <c:v>0.57762937500004841</c:v>
                </c:pt>
                <c:pt idx="6163">
                  <c:v>0.57765599537041878</c:v>
                </c:pt>
                <c:pt idx="6164">
                  <c:v>0.57768261574078916</c:v>
                </c:pt>
                <c:pt idx="6165">
                  <c:v>0.57770923611115954</c:v>
                </c:pt>
                <c:pt idx="6166">
                  <c:v>0.57773585648152992</c:v>
                </c:pt>
                <c:pt idx="6167">
                  <c:v>0.5777624768519003</c:v>
                </c:pt>
                <c:pt idx="6168">
                  <c:v>0.57778909722227068</c:v>
                </c:pt>
                <c:pt idx="6169">
                  <c:v>0.57781571759264105</c:v>
                </c:pt>
                <c:pt idx="6170">
                  <c:v>0.57784233796301143</c:v>
                </c:pt>
                <c:pt idx="6171">
                  <c:v>0.57786895833338181</c:v>
                </c:pt>
                <c:pt idx="6172">
                  <c:v>0.57789557870375219</c:v>
                </c:pt>
                <c:pt idx="6173">
                  <c:v>0.57792219907412257</c:v>
                </c:pt>
                <c:pt idx="6174">
                  <c:v>0.57794881944449294</c:v>
                </c:pt>
                <c:pt idx="6175">
                  <c:v>0.57797543981486332</c:v>
                </c:pt>
                <c:pt idx="6176">
                  <c:v>0.5780020601852337</c:v>
                </c:pt>
                <c:pt idx="6177">
                  <c:v>0.57802868055560408</c:v>
                </c:pt>
                <c:pt idx="6178">
                  <c:v>0.57805530092597446</c:v>
                </c:pt>
                <c:pt idx="6179">
                  <c:v>0.57808192129634484</c:v>
                </c:pt>
                <c:pt idx="6180">
                  <c:v>0.57810854166671521</c:v>
                </c:pt>
                <c:pt idx="6181">
                  <c:v>0.57813516203708559</c:v>
                </c:pt>
                <c:pt idx="6182">
                  <c:v>0.57816178240745597</c:v>
                </c:pt>
                <c:pt idx="6183">
                  <c:v>0.57818840277782635</c:v>
                </c:pt>
                <c:pt idx="6184">
                  <c:v>0.57821502314819673</c:v>
                </c:pt>
                <c:pt idx="6185">
                  <c:v>0.57824164351856711</c:v>
                </c:pt>
                <c:pt idx="6186">
                  <c:v>0.57826826388893748</c:v>
                </c:pt>
                <c:pt idx="6187">
                  <c:v>0.57829488425930786</c:v>
                </c:pt>
                <c:pt idx="6188">
                  <c:v>0.57832150462967824</c:v>
                </c:pt>
                <c:pt idx="6189">
                  <c:v>0.57834812500004862</c:v>
                </c:pt>
                <c:pt idx="6190">
                  <c:v>0.578374745370419</c:v>
                </c:pt>
                <c:pt idx="6191">
                  <c:v>0.57840136574078937</c:v>
                </c:pt>
                <c:pt idx="6192">
                  <c:v>0.57842798611115975</c:v>
                </c:pt>
                <c:pt idx="6193">
                  <c:v>0.57845460648153013</c:v>
                </c:pt>
                <c:pt idx="6194">
                  <c:v>0.57848122685190051</c:v>
                </c:pt>
                <c:pt idx="6195">
                  <c:v>0.57850784722227089</c:v>
                </c:pt>
                <c:pt idx="6196">
                  <c:v>0.57853446759264127</c:v>
                </c:pt>
                <c:pt idx="6197">
                  <c:v>0.57856108796301164</c:v>
                </c:pt>
                <c:pt idx="6198">
                  <c:v>0.57858770833338202</c:v>
                </c:pt>
                <c:pt idx="6199">
                  <c:v>0.5786143287037524</c:v>
                </c:pt>
                <c:pt idx="6200">
                  <c:v>0.57864094907412278</c:v>
                </c:pt>
                <c:pt idx="6201">
                  <c:v>0.57866756944449316</c:v>
                </c:pt>
                <c:pt idx="6202">
                  <c:v>0.57869418981486354</c:v>
                </c:pt>
                <c:pt idx="6203">
                  <c:v>0.57872081018523391</c:v>
                </c:pt>
                <c:pt idx="6204">
                  <c:v>0.57874743055560429</c:v>
                </c:pt>
                <c:pt idx="6205">
                  <c:v>0.57877405092597467</c:v>
                </c:pt>
                <c:pt idx="6206">
                  <c:v>0.57880067129634505</c:v>
                </c:pt>
                <c:pt idx="6207">
                  <c:v>0.57882729166671543</c:v>
                </c:pt>
                <c:pt idx="6208">
                  <c:v>0.5788539120370858</c:v>
                </c:pt>
                <c:pt idx="6209">
                  <c:v>0.57888053240745618</c:v>
                </c:pt>
                <c:pt idx="6210">
                  <c:v>0.57890715277782656</c:v>
                </c:pt>
                <c:pt idx="6211">
                  <c:v>0.57893377314819694</c:v>
                </c:pt>
                <c:pt idx="6212">
                  <c:v>0.57896039351856732</c:v>
                </c:pt>
                <c:pt idx="6213">
                  <c:v>0.5789870138889377</c:v>
                </c:pt>
                <c:pt idx="6214">
                  <c:v>0.57901363425930807</c:v>
                </c:pt>
                <c:pt idx="6215">
                  <c:v>0.57904025462967845</c:v>
                </c:pt>
                <c:pt idx="6216">
                  <c:v>0.57906687500004883</c:v>
                </c:pt>
                <c:pt idx="6217">
                  <c:v>0.57909349537041921</c:v>
                </c:pt>
                <c:pt idx="6218">
                  <c:v>0.57912011574078959</c:v>
                </c:pt>
                <c:pt idx="6219">
                  <c:v>0.57914673611115997</c:v>
                </c:pt>
                <c:pt idx="6220">
                  <c:v>0.57917335648153034</c:v>
                </c:pt>
                <c:pt idx="6221">
                  <c:v>0.57919997685190072</c:v>
                </c:pt>
                <c:pt idx="6222">
                  <c:v>0.5792265972222711</c:v>
                </c:pt>
                <c:pt idx="6223">
                  <c:v>0.57925321759264148</c:v>
                </c:pt>
                <c:pt idx="6224">
                  <c:v>0.57927983796301186</c:v>
                </c:pt>
                <c:pt idx="6225">
                  <c:v>0.57930645833338223</c:v>
                </c:pt>
                <c:pt idx="6226">
                  <c:v>0.57933307870375261</c:v>
                </c:pt>
                <c:pt idx="6227">
                  <c:v>0.57935969907412299</c:v>
                </c:pt>
                <c:pt idx="6228">
                  <c:v>0.57938631944449337</c:v>
                </c:pt>
                <c:pt idx="6229">
                  <c:v>0.57941293981486375</c:v>
                </c:pt>
                <c:pt idx="6230">
                  <c:v>0.57943956018523413</c:v>
                </c:pt>
                <c:pt idx="6231">
                  <c:v>0.5794661805556045</c:v>
                </c:pt>
                <c:pt idx="6232">
                  <c:v>0.57949280092597488</c:v>
                </c:pt>
                <c:pt idx="6233">
                  <c:v>0.57951942129634526</c:v>
                </c:pt>
                <c:pt idx="6234">
                  <c:v>0.57954604166671564</c:v>
                </c:pt>
                <c:pt idx="6235">
                  <c:v>0.57957266203708602</c:v>
                </c:pt>
                <c:pt idx="6236">
                  <c:v>0.5795992824074564</c:v>
                </c:pt>
                <c:pt idx="6237">
                  <c:v>0.57962590277782677</c:v>
                </c:pt>
                <c:pt idx="6238">
                  <c:v>0.57965252314819715</c:v>
                </c:pt>
                <c:pt idx="6239">
                  <c:v>0.57967914351856753</c:v>
                </c:pt>
                <c:pt idx="6240">
                  <c:v>0.57970576388893791</c:v>
                </c:pt>
                <c:pt idx="6241">
                  <c:v>0.57973238425930829</c:v>
                </c:pt>
                <c:pt idx="6242">
                  <c:v>0.57975900462967866</c:v>
                </c:pt>
                <c:pt idx="6243">
                  <c:v>0.57978562500004904</c:v>
                </c:pt>
                <c:pt idx="6244">
                  <c:v>0.57981224537041942</c:v>
                </c:pt>
                <c:pt idx="6245">
                  <c:v>0.5798388657407898</c:v>
                </c:pt>
                <c:pt idx="6246">
                  <c:v>0.57986548611116018</c:v>
                </c:pt>
                <c:pt idx="6247">
                  <c:v>0.57989210648153056</c:v>
                </c:pt>
                <c:pt idx="6248">
                  <c:v>0.57991872685190093</c:v>
                </c:pt>
                <c:pt idx="6249">
                  <c:v>0.57994534722227131</c:v>
                </c:pt>
                <c:pt idx="6250">
                  <c:v>0.57997196759264169</c:v>
                </c:pt>
                <c:pt idx="6251">
                  <c:v>0.57999858796301207</c:v>
                </c:pt>
                <c:pt idx="6252">
                  <c:v>0.58002520833338245</c:v>
                </c:pt>
                <c:pt idx="6253">
                  <c:v>0.58005182870375283</c:v>
                </c:pt>
                <c:pt idx="6254">
                  <c:v>0.5800784490741232</c:v>
                </c:pt>
                <c:pt idx="6255">
                  <c:v>0.58010506944449358</c:v>
                </c:pt>
                <c:pt idx="6256">
                  <c:v>0.58013168981486396</c:v>
                </c:pt>
                <c:pt idx="6257">
                  <c:v>0.58015831018523434</c:v>
                </c:pt>
                <c:pt idx="6258">
                  <c:v>0.58018493055560472</c:v>
                </c:pt>
                <c:pt idx="6259">
                  <c:v>0.58021155092597509</c:v>
                </c:pt>
                <c:pt idx="6260">
                  <c:v>0.58023817129634547</c:v>
                </c:pt>
                <c:pt idx="6261">
                  <c:v>0.58026479166671585</c:v>
                </c:pt>
                <c:pt idx="6262">
                  <c:v>0.58029141203708623</c:v>
                </c:pt>
                <c:pt idx="6263">
                  <c:v>0.58031803240745661</c:v>
                </c:pt>
                <c:pt idx="6264">
                  <c:v>0.58034465277782699</c:v>
                </c:pt>
                <c:pt idx="6265">
                  <c:v>0.58037127314819736</c:v>
                </c:pt>
                <c:pt idx="6266">
                  <c:v>0.58039789351856774</c:v>
                </c:pt>
                <c:pt idx="6267">
                  <c:v>0.58042451388893812</c:v>
                </c:pt>
                <c:pt idx="6268">
                  <c:v>0.5804511342593085</c:v>
                </c:pt>
                <c:pt idx="6269">
                  <c:v>0.58047775462967888</c:v>
                </c:pt>
                <c:pt idx="6270">
                  <c:v>0.58050437500004926</c:v>
                </c:pt>
                <c:pt idx="6271">
                  <c:v>0.58053099537041963</c:v>
                </c:pt>
                <c:pt idx="6272">
                  <c:v>0.58055761574079001</c:v>
                </c:pt>
                <c:pt idx="6273">
                  <c:v>0.58058423611116039</c:v>
                </c:pt>
                <c:pt idx="6274">
                  <c:v>0.58061085648153077</c:v>
                </c:pt>
                <c:pt idx="6275">
                  <c:v>0.58063747685190115</c:v>
                </c:pt>
                <c:pt idx="6276">
                  <c:v>0.58066409722227152</c:v>
                </c:pt>
                <c:pt idx="6277">
                  <c:v>0.5806907175926419</c:v>
                </c:pt>
                <c:pt idx="6278">
                  <c:v>0.58071733796301228</c:v>
                </c:pt>
                <c:pt idx="6279">
                  <c:v>0.58074395833338266</c:v>
                </c:pt>
                <c:pt idx="6280">
                  <c:v>0.58077057870375304</c:v>
                </c:pt>
                <c:pt idx="6281">
                  <c:v>0.58079719907412342</c:v>
                </c:pt>
                <c:pt idx="6282">
                  <c:v>0.58082381944449379</c:v>
                </c:pt>
                <c:pt idx="6283">
                  <c:v>0.58085043981486417</c:v>
                </c:pt>
                <c:pt idx="6284">
                  <c:v>0.58087706018523455</c:v>
                </c:pt>
                <c:pt idx="6285">
                  <c:v>0.58090368055560493</c:v>
                </c:pt>
                <c:pt idx="6286">
                  <c:v>0.58093030092597531</c:v>
                </c:pt>
                <c:pt idx="6287">
                  <c:v>0.58095692129634569</c:v>
                </c:pt>
                <c:pt idx="6288">
                  <c:v>0.58098354166671606</c:v>
                </c:pt>
                <c:pt idx="6289">
                  <c:v>0.58101016203708644</c:v>
                </c:pt>
                <c:pt idx="6290">
                  <c:v>0.58103678240745682</c:v>
                </c:pt>
                <c:pt idx="6291">
                  <c:v>0.5810634027778272</c:v>
                </c:pt>
                <c:pt idx="6292">
                  <c:v>0.58109002314819758</c:v>
                </c:pt>
                <c:pt idx="6293">
                  <c:v>0.58111664351856795</c:v>
                </c:pt>
                <c:pt idx="6294">
                  <c:v>0.58114326388893833</c:v>
                </c:pt>
                <c:pt idx="6295">
                  <c:v>0.58116988425930871</c:v>
                </c:pt>
                <c:pt idx="6296">
                  <c:v>0.58119650462967909</c:v>
                </c:pt>
                <c:pt idx="6297">
                  <c:v>0.58122312500004947</c:v>
                </c:pt>
                <c:pt idx="6298">
                  <c:v>0.58124974537041985</c:v>
                </c:pt>
                <c:pt idx="6299">
                  <c:v>0.58127636574079022</c:v>
                </c:pt>
                <c:pt idx="6300">
                  <c:v>0.5813029861111606</c:v>
                </c:pt>
                <c:pt idx="6301">
                  <c:v>0.58132960648153098</c:v>
                </c:pt>
                <c:pt idx="6302">
                  <c:v>0.58135622685190136</c:v>
                </c:pt>
                <c:pt idx="6303">
                  <c:v>0.58138284722227174</c:v>
                </c:pt>
                <c:pt idx="6304">
                  <c:v>0.58140946759264212</c:v>
                </c:pt>
                <c:pt idx="6305">
                  <c:v>0.58143608796301249</c:v>
                </c:pt>
                <c:pt idx="6306">
                  <c:v>0.58146270833338287</c:v>
                </c:pt>
                <c:pt idx="6307">
                  <c:v>0.58148932870375325</c:v>
                </c:pt>
                <c:pt idx="6308">
                  <c:v>0.58151594907412363</c:v>
                </c:pt>
                <c:pt idx="6309">
                  <c:v>0.58154256944449401</c:v>
                </c:pt>
              </c:numCache>
            </c:numRef>
          </c:xVal>
          <c:yVal>
            <c:numRef>
              <c:f>TB060614_1!$D$6:$D$11328</c:f>
              <c:numCache>
                <c:formatCode>0.00E+00</c:formatCode>
                <c:ptCount val="11323"/>
                <c:pt idx="0">
                  <c:v>5.0425000000000004E-6</c:v>
                </c:pt>
                <c:pt idx="1">
                  <c:v>4.6125000000000003E-6</c:v>
                </c:pt>
                <c:pt idx="2">
                  <c:v>4.5009999999999998E-6</c:v>
                </c:pt>
                <c:pt idx="3">
                  <c:v>6.5409999999999997E-6</c:v>
                </c:pt>
                <c:pt idx="4">
                  <c:v>4.9630000000000006E-6</c:v>
                </c:pt>
                <c:pt idx="5">
                  <c:v>5.1065000000000002E-6</c:v>
                </c:pt>
                <c:pt idx="6">
                  <c:v>5.2180000000000007E-6</c:v>
                </c:pt>
                <c:pt idx="7">
                  <c:v>3.4010000000000001E-6</c:v>
                </c:pt>
                <c:pt idx="8">
                  <c:v>3.0185E-6</c:v>
                </c:pt>
                <c:pt idx="9">
                  <c:v>4.4530000000000004E-6</c:v>
                </c:pt>
                <c:pt idx="10">
                  <c:v>4.0544999999999999E-6</c:v>
                </c:pt>
                <c:pt idx="11">
                  <c:v>4.3575000000000002E-6</c:v>
                </c:pt>
                <c:pt idx="12">
                  <c:v>1.5204999999999999E-6</c:v>
                </c:pt>
                <c:pt idx="13">
                  <c:v>8.9899999999999999E-7</c:v>
                </c:pt>
                <c:pt idx="14">
                  <c:v>1.5365000000000002E-6</c:v>
                </c:pt>
                <c:pt idx="15">
                  <c:v>3.2260000000000001E-6</c:v>
                </c:pt>
                <c:pt idx="16">
                  <c:v>1.9350000000000001E-6</c:v>
                </c:pt>
                <c:pt idx="17">
                  <c:v>-2.9649999999999999E-7</c:v>
                </c:pt>
                <c:pt idx="18">
                  <c:v>-2.6449999999999997E-7</c:v>
                </c:pt>
                <c:pt idx="19">
                  <c:v>-2.0974999999999998E-6</c:v>
                </c:pt>
                <c:pt idx="20">
                  <c:v>-2.6390000000000001E-6</c:v>
                </c:pt>
                <c:pt idx="21">
                  <c:v>-2.384E-6</c:v>
                </c:pt>
                <c:pt idx="22">
                  <c:v>-1.4440000000000001E-6</c:v>
                </c:pt>
                <c:pt idx="23">
                  <c:v>-2.7504999999999998E-6</c:v>
                </c:pt>
                <c:pt idx="24">
                  <c:v>-3.755E-6</c:v>
                </c:pt>
                <c:pt idx="25">
                  <c:v>-3.8184999999999999E-6</c:v>
                </c:pt>
                <c:pt idx="26">
                  <c:v>-4.1850000000000006E-6</c:v>
                </c:pt>
                <c:pt idx="27">
                  <c:v>-5.1889999999999998E-6</c:v>
                </c:pt>
                <c:pt idx="28">
                  <c:v>-5.4920000000000001E-6</c:v>
                </c:pt>
                <c:pt idx="29">
                  <c:v>-7.3565000000000006E-6</c:v>
                </c:pt>
                <c:pt idx="30">
                  <c:v>-9.4445000000000008E-6</c:v>
                </c:pt>
                <c:pt idx="31">
                  <c:v>-9.2055000000000002E-6</c:v>
                </c:pt>
                <c:pt idx="32">
                  <c:v>-1.0066E-5</c:v>
                </c:pt>
                <c:pt idx="33">
                  <c:v>-1.1357000000000002E-5</c:v>
                </c:pt>
                <c:pt idx="34">
                  <c:v>-1.2138E-5</c:v>
                </c:pt>
                <c:pt idx="35">
                  <c:v>-1.2440500000000001E-5</c:v>
                </c:pt>
                <c:pt idx="36">
                  <c:v>-1.2345E-5</c:v>
                </c:pt>
                <c:pt idx="37">
                  <c:v>-1.2743499999999999E-5</c:v>
                </c:pt>
                <c:pt idx="38">
                  <c:v>-1.61225E-5</c:v>
                </c:pt>
                <c:pt idx="39">
                  <c:v>-1.66325E-5</c:v>
                </c:pt>
                <c:pt idx="40">
                  <c:v>-1.7110500000000002E-5</c:v>
                </c:pt>
                <c:pt idx="41">
                  <c:v>-1.7891500000000003E-5</c:v>
                </c:pt>
                <c:pt idx="42">
                  <c:v>-2.0361500000000001E-5</c:v>
                </c:pt>
                <c:pt idx="43">
                  <c:v>-2.0075E-5</c:v>
                </c:pt>
                <c:pt idx="44">
                  <c:v>-2.2274000000000001E-5</c:v>
                </c:pt>
                <c:pt idx="45">
                  <c:v>-2.3374E-5</c:v>
                </c:pt>
                <c:pt idx="46">
                  <c:v>-2.2864E-5</c:v>
                </c:pt>
                <c:pt idx="47">
                  <c:v>-2.5445499999999999E-5</c:v>
                </c:pt>
                <c:pt idx="48">
                  <c:v>-2.8027500000000002E-5</c:v>
                </c:pt>
                <c:pt idx="49">
                  <c:v>-2.8011500000000001E-5</c:v>
                </c:pt>
                <c:pt idx="50">
                  <c:v>-2.9637500000000002E-5</c:v>
                </c:pt>
                <c:pt idx="51">
                  <c:v>-3.0242999999999998E-5</c:v>
                </c:pt>
                <c:pt idx="52">
                  <c:v>-3.1326499999999999E-5</c:v>
                </c:pt>
                <c:pt idx="53">
                  <c:v>-3.3271E-5</c:v>
                </c:pt>
                <c:pt idx="54">
                  <c:v>-3.5231499999999996E-5</c:v>
                </c:pt>
                <c:pt idx="55">
                  <c:v>-3.6346999999999996E-5</c:v>
                </c:pt>
                <c:pt idx="56">
                  <c:v>-3.4992500000000001E-5</c:v>
                </c:pt>
                <c:pt idx="57">
                  <c:v>-3.7812999999999999E-5</c:v>
                </c:pt>
                <c:pt idx="58">
                  <c:v>-3.9869000000000001E-5</c:v>
                </c:pt>
                <c:pt idx="59">
                  <c:v>-4.1048500000000005E-5</c:v>
                </c:pt>
                <c:pt idx="60">
                  <c:v>-4.2451000000000004E-5</c:v>
                </c:pt>
                <c:pt idx="61">
                  <c:v>-4.3949000000000002E-5</c:v>
                </c:pt>
                <c:pt idx="62">
                  <c:v>-4.6196500000000004E-5</c:v>
                </c:pt>
                <c:pt idx="63">
                  <c:v>-4.6802000000000004E-5</c:v>
                </c:pt>
                <c:pt idx="64">
                  <c:v>-4.8188500000000001E-5</c:v>
                </c:pt>
                <c:pt idx="65">
                  <c:v>-5.10095E-5</c:v>
                </c:pt>
                <c:pt idx="66">
                  <c:v>-5.2380000000000003E-5</c:v>
                </c:pt>
                <c:pt idx="67">
                  <c:v>-5.3893999999999996E-5</c:v>
                </c:pt>
                <c:pt idx="68">
                  <c:v>-5.5089500000000002E-5</c:v>
                </c:pt>
                <c:pt idx="69">
                  <c:v>-5.5567499999999999E-5</c:v>
                </c:pt>
                <c:pt idx="70">
                  <c:v>-5.5503999999999996E-5</c:v>
                </c:pt>
                <c:pt idx="71">
                  <c:v>-5.9456500000000002E-5</c:v>
                </c:pt>
                <c:pt idx="72">
                  <c:v>-5.9839000000000008E-5</c:v>
                </c:pt>
                <c:pt idx="73">
                  <c:v>-6.1304999999999997E-5</c:v>
                </c:pt>
                <c:pt idx="74">
                  <c:v>-6.4349000000000003E-5</c:v>
                </c:pt>
                <c:pt idx="75">
                  <c:v>-6.5927000000000008E-5</c:v>
                </c:pt>
                <c:pt idx="76">
                  <c:v>-6.6660000000000002E-5</c:v>
                </c:pt>
                <c:pt idx="77">
                  <c:v>-6.8732000000000005E-5</c:v>
                </c:pt>
                <c:pt idx="78">
                  <c:v>-7.0549000000000005E-5</c:v>
                </c:pt>
                <c:pt idx="79">
                  <c:v>-7.113849999999999E-5</c:v>
                </c:pt>
                <c:pt idx="80">
                  <c:v>-7.2413500000000007E-5</c:v>
                </c:pt>
                <c:pt idx="81">
                  <c:v>-7.5712500000000004E-5</c:v>
                </c:pt>
                <c:pt idx="82">
                  <c:v>-7.7051499999999999E-5</c:v>
                </c:pt>
                <c:pt idx="83">
                  <c:v>-7.8310500000000009E-5</c:v>
                </c:pt>
                <c:pt idx="84">
                  <c:v>-7.8820500000000002E-5</c:v>
                </c:pt>
                <c:pt idx="85">
                  <c:v>-8.1609500000000005E-5</c:v>
                </c:pt>
                <c:pt idx="86">
                  <c:v>-8.4000000000000009E-5</c:v>
                </c:pt>
                <c:pt idx="87">
                  <c:v>-8.5274999999999999E-5</c:v>
                </c:pt>
                <c:pt idx="88">
                  <c:v>-8.6374999999999999E-5</c:v>
                </c:pt>
                <c:pt idx="89">
                  <c:v>-8.7729500000000008E-5</c:v>
                </c:pt>
                <c:pt idx="90">
                  <c:v>-9.0072499999999995E-5</c:v>
                </c:pt>
                <c:pt idx="91">
                  <c:v>-9.2574500000000006E-5</c:v>
                </c:pt>
                <c:pt idx="92">
                  <c:v>-9.4072500000000011E-5</c:v>
                </c:pt>
                <c:pt idx="93">
                  <c:v>-9.5013000000000007E-5</c:v>
                </c:pt>
                <c:pt idx="94">
                  <c:v>-9.6017000000000013E-5</c:v>
                </c:pt>
                <c:pt idx="95">
                  <c:v>-9.7690500000000003E-5</c:v>
                </c:pt>
                <c:pt idx="96">
                  <c:v>-9.8168500000000007E-5</c:v>
                </c:pt>
                <c:pt idx="97">
                  <c:v>-1.02328E-4</c:v>
                </c:pt>
                <c:pt idx="98">
                  <c:v>-1.0567500000000001E-4</c:v>
                </c:pt>
                <c:pt idx="99">
                  <c:v>-1.0624899999999999E-4</c:v>
                </c:pt>
                <c:pt idx="100">
                  <c:v>-1.07221E-4</c:v>
                </c:pt>
                <c:pt idx="101">
                  <c:v>-1.093885E-4</c:v>
                </c:pt>
                <c:pt idx="102">
                  <c:v>-1.1091850000000001E-4</c:v>
                </c:pt>
                <c:pt idx="103">
                  <c:v>-1.145205E-4</c:v>
                </c:pt>
                <c:pt idx="104">
                  <c:v>-1.15604E-4</c:v>
                </c:pt>
                <c:pt idx="105">
                  <c:v>-1.1823400000000001E-4</c:v>
                </c:pt>
                <c:pt idx="106">
                  <c:v>-1.185205E-4</c:v>
                </c:pt>
                <c:pt idx="107">
                  <c:v>-1.20529E-4</c:v>
                </c:pt>
                <c:pt idx="108">
                  <c:v>-1.22059E-4</c:v>
                </c:pt>
                <c:pt idx="109">
                  <c:v>-1.246725E-4</c:v>
                </c:pt>
                <c:pt idx="110">
                  <c:v>-1.2607499999999999E-4</c:v>
                </c:pt>
                <c:pt idx="111">
                  <c:v>-1.290555E-4</c:v>
                </c:pt>
                <c:pt idx="112">
                  <c:v>-1.2841800000000002E-4</c:v>
                </c:pt>
                <c:pt idx="113">
                  <c:v>-1.3139799999999999E-4</c:v>
                </c:pt>
                <c:pt idx="114">
                  <c:v>-1.3253000000000001E-4</c:v>
                </c:pt>
                <c:pt idx="115">
                  <c:v>-1.3627500000000002E-4</c:v>
                </c:pt>
                <c:pt idx="116">
                  <c:v>-1.363705E-4</c:v>
                </c:pt>
                <c:pt idx="117">
                  <c:v>-1.380125E-4</c:v>
                </c:pt>
                <c:pt idx="118">
                  <c:v>-1.400525E-4</c:v>
                </c:pt>
                <c:pt idx="119">
                  <c:v>-1.4169399999999999E-4</c:v>
                </c:pt>
                <c:pt idx="120">
                  <c:v>-1.4311250000000002E-4</c:v>
                </c:pt>
                <c:pt idx="121">
                  <c:v>-1.4477000000000001E-4</c:v>
                </c:pt>
                <c:pt idx="122">
                  <c:v>-1.47479E-4</c:v>
                </c:pt>
                <c:pt idx="123">
                  <c:v>-1.47782E-4</c:v>
                </c:pt>
                <c:pt idx="124">
                  <c:v>-1.4966250000000001E-4</c:v>
                </c:pt>
                <c:pt idx="125">
                  <c:v>-1.5257899999999999E-4</c:v>
                </c:pt>
                <c:pt idx="126">
                  <c:v>-1.52643E-4</c:v>
                </c:pt>
                <c:pt idx="127">
                  <c:v>-1.5391800000000001E-4</c:v>
                </c:pt>
                <c:pt idx="128">
                  <c:v>-1.5793399999999998E-4</c:v>
                </c:pt>
                <c:pt idx="129">
                  <c:v>-1.5897E-4</c:v>
                </c:pt>
                <c:pt idx="130">
                  <c:v>-1.5998999999999999E-4</c:v>
                </c:pt>
                <c:pt idx="131">
                  <c:v>-1.61249E-4</c:v>
                </c:pt>
                <c:pt idx="132">
                  <c:v>-1.6271550000000002E-4</c:v>
                </c:pt>
                <c:pt idx="133">
                  <c:v>-1.65871E-4</c:v>
                </c:pt>
                <c:pt idx="134">
                  <c:v>-1.6558400000000001E-4</c:v>
                </c:pt>
                <c:pt idx="135">
                  <c:v>-1.6850050000000001E-4</c:v>
                </c:pt>
                <c:pt idx="136">
                  <c:v>-1.703815E-4</c:v>
                </c:pt>
                <c:pt idx="137">
                  <c:v>-1.7329800000000001E-4</c:v>
                </c:pt>
                <c:pt idx="138">
                  <c:v>-1.72485E-4</c:v>
                </c:pt>
                <c:pt idx="139">
                  <c:v>-1.7406299999999999E-4</c:v>
                </c:pt>
                <c:pt idx="140">
                  <c:v>-1.7521050000000001E-4</c:v>
                </c:pt>
                <c:pt idx="141">
                  <c:v>-1.7792E-4</c:v>
                </c:pt>
                <c:pt idx="142">
                  <c:v>-1.787165E-4</c:v>
                </c:pt>
                <c:pt idx="143">
                  <c:v>-1.7943400000000002E-4</c:v>
                </c:pt>
                <c:pt idx="144">
                  <c:v>-1.807565E-4</c:v>
                </c:pt>
                <c:pt idx="145">
                  <c:v>-1.82733E-4</c:v>
                </c:pt>
                <c:pt idx="146">
                  <c:v>-1.8488450000000002E-4</c:v>
                </c:pt>
                <c:pt idx="147">
                  <c:v>-1.8595250000000001E-4</c:v>
                </c:pt>
                <c:pt idx="148">
                  <c:v>-1.8708400000000001E-4</c:v>
                </c:pt>
                <c:pt idx="149">
                  <c:v>-1.8764149999999998E-4</c:v>
                </c:pt>
                <c:pt idx="150">
                  <c:v>-1.89299E-4</c:v>
                </c:pt>
                <c:pt idx="151">
                  <c:v>-1.9106799999999999E-4</c:v>
                </c:pt>
                <c:pt idx="152">
                  <c:v>-1.9304450000000003E-4</c:v>
                </c:pt>
                <c:pt idx="153">
                  <c:v>-1.9400050000000001E-4</c:v>
                </c:pt>
                <c:pt idx="154">
                  <c:v>-1.945905E-4</c:v>
                </c:pt>
                <c:pt idx="155">
                  <c:v>-1.95515E-4</c:v>
                </c:pt>
                <c:pt idx="156">
                  <c:v>-1.9556250000000002E-4</c:v>
                </c:pt>
                <c:pt idx="157">
                  <c:v>-1.96009E-4</c:v>
                </c:pt>
                <c:pt idx="158">
                  <c:v>-1.9572200000000001E-4</c:v>
                </c:pt>
                <c:pt idx="159">
                  <c:v>-1.98543E-4</c:v>
                </c:pt>
                <c:pt idx="160">
                  <c:v>-1.9925999999999999E-4</c:v>
                </c:pt>
                <c:pt idx="161">
                  <c:v>-1.999135E-4</c:v>
                </c:pt>
                <c:pt idx="162">
                  <c:v>-2.0158699999999998E-4</c:v>
                </c:pt>
                <c:pt idx="163">
                  <c:v>-2.0542800000000001E-4</c:v>
                </c:pt>
                <c:pt idx="164">
                  <c:v>-2.058265E-4</c:v>
                </c:pt>
                <c:pt idx="165">
                  <c:v>-2.06448E-4</c:v>
                </c:pt>
                <c:pt idx="166">
                  <c:v>-2.0804149999999999E-4</c:v>
                </c:pt>
                <c:pt idx="167">
                  <c:v>-2.0863150000000001E-4</c:v>
                </c:pt>
                <c:pt idx="168">
                  <c:v>-2.0891799999999999E-4</c:v>
                </c:pt>
                <c:pt idx="169">
                  <c:v>-2.1049599999999998E-4</c:v>
                </c:pt>
                <c:pt idx="170">
                  <c:v>-2.1122900000000001E-4</c:v>
                </c:pt>
                <c:pt idx="171">
                  <c:v>-2.1261550000000002E-4</c:v>
                </c:pt>
                <c:pt idx="172">
                  <c:v>-2.1279100000000002E-4</c:v>
                </c:pt>
                <c:pt idx="173">
                  <c:v>-2.1333300000000001E-4</c:v>
                </c:pt>
                <c:pt idx="174">
                  <c:v>-2.1550050000000001E-4</c:v>
                </c:pt>
                <c:pt idx="175">
                  <c:v>-2.1573950000000001E-4</c:v>
                </c:pt>
                <c:pt idx="176">
                  <c:v>-2.17636E-4</c:v>
                </c:pt>
                <c:pt idx="177">
                  <c:v>-2.1749250000000002E-4</c:v>
                </c:pt>
                <c:pt idx="178">
                  <c:v>-2.1820999999999999E-4</c:v>
                </c:pt>
                <c:pt idx="179">
                  <c:v>-2.1895899999999999E-4</c:v>
                </c:pt>
                <c:pt idx="180">
                  <c:v>-2.20425E-4</c:v>
                </c:pt>
                <c:pt idx="181">
                  <c:v>-2.2130150000000001E-4</c:v>
                </c:pt>
                <c:pt idx="182">
                  <c:v>-2.185605E-4</c:v>
                </c:pt>
                <c:pt idx="183">
                  <c:v>-2.2018600000000001E-4</c:v>
                </c:pt>
                <c:pt idx="184">
                  <c:v>-2.2236949999999999E-4</c:v>
                </c:pt>
                <c:pt idx="185">
                  <c:v>-2.2291150000000002E-4</c:v>
                </c:pt>
                <c:pt idx="186">
                  <c:v>-2.2507900000000002E-4</c:v>
                </c:pt>
                <c:pt idx="187">
                  <c:v>-2.2581200000000001E-4</c:v>
                </c:pt>
                <c:pt idx="188">
                  <c:v>-2.2369250000000001E-4</c:v>
                </c:pt>
                <c:pt idx="189">
                  <c:v>-2.2346900000000001E-4</c:v>
                </c:pt>
                <c:pt idx="190">
                  <c:v>-2.2560500000000001E-4</c:v>
                </c:pt>
                <c:pt idx="191">
                  <c:v>-2.2415450000000002E-4</c:v>
                </c:pt>
                <c:pt idx="192">
                  <c:v>-2.2463250000000001E-4</c:v>
                </c:pt>
                <c:pt idx="193">
                  <c:v>-2.2710300000000001E-4</c:v>
                </c:pt>
                <c:pt idx="194">
                  <c:v>-2.272625E-4</c:v>
                </c:pt>
                <c:pt idx="195">
                  <c:v>-2.27326E-4</c:v>
                </c:pt>
                <c:pt idx="196">
                  <c:v>-2.2809099999999998E-4</c:v>
                </c:pt>
                <c:pt idx="197">
                  <c:v>-2.2684800000000001E-4</c:v>
                </c:pt>
                <c:pt idx="198">
                  <c:v>-2.2742150000000001E-4</c:v>
                </c:pt>
                <c:pt idx="199">
                  <c:v>-2.282025E-4</c:v>
                </c:pt>
                <c:pt idx="200">
                  <c:v>-2.2739E-4</c:v>
                </c:pt>
                <c:pt idx="201">
                  <c:v>-2.2903149999999999E-4</c:v>
                </c:pt>
                <c:pt idx="202">
                  <c:v>-2.3041800000000003E-4</c:v>
                </c:pt>
                <c:pt idx="203">
                  <c:v>-2.28872E-4</c:v>
                </c:pt>
                <c:pt idx="204">
                  <c:v>-2.3070499999999999E-4</c:v>
                </c:pt>
                <c:pt idx="205">
                  <c:v>-2.2852149999999998E-4</c:v>
                </c:pt>
                <c:pt idx="206">
                  <c:v>-2.2813900000000001E-4</c:v>
                </c:pt>
                <c:pt idx="207">
                  <c:v>-2.290475E-4</c:v>
                </c:pt>
                <c:pt idx="208">
                  <c:v>-2.2970050000000001E-4</c:v>
                </c:pt>
                <c:pt idx="209">
                  <c:v>-2.2871250000000001E-4</c:v>
                </c:pt>
                <c:pt idx="210">
                  <c:v>-2.2958899999999999E-4</c:v>
                </c:pt>
                <c:pt idx="211">
                  <c:v>-2.2853750000000002E-4</c:v>
                </c:pt>
                <c:pt idx="212">
                  <c:v>-2.2880800000000002E-4</c:v>
                </c:pt>
                <c:pt idx="213">
                  <c:v>-2.2780400000000002E-4</c:v>
                </c:pt>
                <c:pt idx="214">
                  <c:v>-2.26832E-4</c:v>
                </c:pt>
                <c:pt idx="215">
                  <c:v>-2.2688E-4</c:v>
                </c:pt>
                <c:pt idx="216">
                  <c:v>-2.275015E-4</c:v>
                </c:pt>
                <c:pt idx="217">
                  <c:v>-2.2829800000000002E-4</c:v>
                </c:pt>
                <c:pt idx="218">
                  <c:v>-2.271505E-4</c:v>
                </c:pt>
                <c:pt idx="219">
                  <c:v>-2.2743749999999999E-4</c:v>
                </c:pt>
                <c:pt idx="220">
                  <c:v>-2.2636999999999999E-4</c:v>
                </c:pt>
                <c:pt idx="221">
                  <c:v>-2.257165E-4</c:v>
                </c:pt>
                <c:pt idx="222">
                  <c:v>-2.248715E-4</c:v>
                </c:pt>
                <c:pt idx="223">
                  <c:v>-2.2635400000000001E-4</c:v>
                </c:pt>
                <c:pt idx="224">
                  <c:v>-2.253655E-4</c:v>
                </c:pt>
                <c:pt idx="225">
                  <c:v>-2.2420250000000001E-4</c:v>
                </c:pt>
                <c:pt idx="226">
                  <c:v>-2.218435E-4</c:v>
                </c:pt>
                <c:pt idx="227">
                  <c:v>-2.2359650000000001E-4</c:v>
                </c:pt>
                <c:pt idx="228">
                  <c:v>-2.2289550000000001E-4</c:v>
                </c:pt>
                <c:pt idx="229">
                  <c:v>-2.2240150000000001E-4</c:v>
                </c:pt>
                <c:pt idx="230">
                  <c:v>-2.21716E-4</c:v>
                </c:pt>
                <c:pt idx="231">
                  <c:v>-2.210945E-4</c:v>
                </c:pt>
                <c:pt idx="232">
                  <c:v>-2.2112650000000002E-4</c:v>
                </c:pt>
                <c:pt idx="233">
                  <c:v>-2.1999500000000001E-4</c:v>
                </c:pt>
                <c:pt idx="234">
                  <c:v>-2.1871999999999999E-4</c:v>
                </c:pt>
                <c:pt idx="235">
                  <c:v>-2.16648E-4</c:v>
                </c:pt>
                <c:pt idx="236">
                  <c:v>-2.157715E-4</c:v>
                </c:pt>
                <c:pt idx="237">
                  <c:v>-2.15054E-4</c:v>
                </c:pt>
                <c:pt idx="238">
                  <c:v>-2.144325E-4</c:v>
                </c:pt>
                <c:pt idx="239">
                  <c:v>-2.1511800000000001E-4</c:v>
                </c:pt>
                <c:pt idx="240">
                  <c:v>-2.1433699999999999E-4</c:v>
                </c:pt>
                <c:pt idx="241">
                  <c:v>-2.13556E-4</c:v>
                </c:pt>
                <c:pt idx="242">
                  <c:v>-2.1137249999999999E-4</c:v>
                </c:pt>
                <c:pt idx="243">
                  <c:v>-2.1130899999999999E-4</c:v>
                </c:pt>
                <c:pt idx="244">
                  <c:v>-2.093645E-4</c:v>
                </c:pt>
                <c:pt idx="245">
                  <c:v>-2.08982E-4</c:v>
                </c:pt>
                <c:pt idx="246">
                  <c:v>-2.07691E-4</c:v>
                </c:pt>
                <c:pt idx="247">
                  <c:v>-2.047745E-4</c:v>
                </c:pt>
                <c:pt idx="248">
                  <c:v>-2.0568300000000002E-4</c:v>
                </c:pt>
                <c:pt idx="249">
                  <c:v>-2.0518900000000002E-4</c:v>
                </c:pt>
                <c:pt idx="250">
                  <c:v>-2.045355E-4</c:v>
                </c:pt>
                <c:pt idx="251">
                  <c:v>-2.0346749999999999E-4</c:v>
                </c:pt>
                <c:pt idx="252">
                  <c:v>-2.0131599999999999E-4</c:v>
                </c:pt>
                <c:pt idx="253">
                  <c:v>-2.0180999999999999E-4</c:v>
                </c:pt>
                <c:pt idx="254">
                  <c:v>-1.999615E-4</c:v>
                </c:pt>
                <c:pt idx="255">
                  <c:v>-1.965665E-4</c:v>
                </c:pt>
                <c:pt idx="256">
                  <c:v>-1.9500500000000002E-4</c:v>
                </c:pt>
                <c:pt idx="257">
                  <c:v>-1.950365E-4</c:v>
                </c:pt>
                <c:pt idx="258">
                  <c:v>-1.9634350000000001E-4</c:v>
                </c:pt>
                <c:pt idx="259">
                  <c:v>-1.937455E-4</c:v>
                </c:pt>
                <c:pt idx="260">
                  <c:v>-1.9248650000000002E-4</c:v>
                </c:pt>
                <c:pt idx="261">
                  <c:v>-1.8928300000000002E-4</c:v>
                </c:pt>
                <c:pt idx="262">
                  <c:v>-1.8853400000000002E-4</c:v>
                </c:pt>
                <c:pt idx="263">
                  <c:v>-1.8847050000000002E-4</c:v>
                </c:pt>
                <c:pt idx="264">
                  <c:v>-1.8746650000000002E-4</c:v>
                </c:pt>
                <c:pt idx="265">
                  <c:v>-1.8518750000000002E-4</c:v>
                </c:pt>
                <c:pt idx="266">
                  <c:v>-1.8356149999999998E-4</c:v>
                </c:pt>
                <c:pt idx="267">
                  <c:v>-1.8295600000000001E-4</c:v>
                </c:pt>
                <c:pt idx="268">
                  <c:v>-1.79099E-4</c:v>
                </c:pt>
                <c:pt idx="269">
                  <c:v>-1.7930650000000002E-4</c:v>
                </c:pt>
                <c:pt idx="270">
                  <c:v>-1.7850949999999999E-4</c:v>
                </c:pt>
                <c:pt idx="271">
                  <c:v>-1.7734600000000002E-4</c:v>
                </c:pt>
                <c:pt idx="272">
                  <c:v>-1.7565650000000001E-4</c:v>
                </c:pt>
                <c:pt idx="273">
                  <c:v>-1.7272399999999999E-4</c:v>
                </c:pt>
                <c:pt idx="274">
                  <c:v>-1.7170400000000001E-4</c:v>
                </c:pt>
                <c:pt idx="275">
                  <c:v>-1.6885149999999998E-4</c:v>
                </c:pt>
                <c:pt idx="276">
                  <c:v>-1.700305E-4</c:v>
                </c:pt>
                <c:pt idx="277">
                  <c:v>-1.679905E-4</c:v>
                </c:pt>
                <c:pt idx="278">
                  <c:v>-1.6560000000000001E-4</c:v>
                </c:pt>
                <c:pt idx="279">
                  <c:v>-1.62094E-4</c:v>
                </c:pt>
                <c:pt idx="280">
                  <c:v>-1.6121750000000002E-4</c:v>
                </c:pt>
                <c:pt idx="281">
                  <c:v>-1.60803E-4</c:v>
                </c:pt>
                <c:pt idx="282">
                  <c:v>-1.5882650000000002E-4</c:v>
                </c:pt>
                <c:pt idx="283">
                  <c:v>-1.5838050000000002E-4</c:v>
                </c:pt>
                <c:pt idx="284">
                  <c:v>-1.5675500000000001E-4</c:v>
                </c:pt>
                <c:pt idx="285">
                  <c:v>-1.5422050000000001E-4</c:v>
                </c:pt>
                <c:pt idx="286">
                  <c:v>-1.5318499999999999E-4</c:v>
                </c:pt>
                <c:pt idx="287">
                  <c:v>-1.52101E-4</c:v>
                </c:pt>
                <c:pt idx="288">
                  <c:v>-1.4886550000000001E-4</c:v>
                </c:pt>
                <c:pt idx="289">
                  <c:v>-1.4744750000000002E-4</c:v>
                </c:pt>
                <c:pt idx="290">
                  <c:v>-1.4575800000000001E-4</c:v>
                </c:pt>
                <c:pt idx="291">
                  <c:v>-1.4309649999999998E-4</c:v>
                </c:pt>
                <c:pt idx="292">
                  <c:v>-1.4398900000000002E-4</c:v>
                </c:pt>
                <c:pt idx="293">
                  <c:v>-1.4113600000000001E-4</c:v>
                </c:pt>
                <c:pt idx="294">
                  <c:v>-1.4070550000000001E-4</c:v>
                </c:pt>
                <c:pt idx="295">
                  <c:v>-1.3868150000000002E-4</c:v>
                </c:pt>
                <c:pt idx="296">
                  <c:v>-1.3568549999999998E-4</c:v>
                </c:pt>
                <c:pt idx="297">
                  <c:v>-1.343305E-4</c:v>
                </c:pt>
                <c:pt idx="298">
                  <c:v>-1.3267300000000001E-4</c:v>
                </c:pt>
                <c:pt idx="299">
                  <c:v>-1.3120699999999999E-4</c:v>
                </c:pt>
                <c:pt idx="300">
                  <c:v>-1.2908749999999999E-4</c:v>
                </c:pt>
                <c:pt idx="301">
                  <c:v>-1.274615E-4</c:v>
                </c:pt>
                <c:pt idx="302">
                  <c:v>-1.2403500000000001E-4</c:v>
                </c:pt>
                <c:pt idx="303">
                  <c:v>-1.24003E-4</c:v>
                </c:pt>
                <c:pt idx="304">
                  <c:v>-1.229515E-4</c:v>
                </c:pt>
                <c:pt idx="305">
                  <c:v>-1.1947700000000001E-4</c:v>
                </c:pt>
                <c:pt idx="306">
                  <c:v>-1.18473E-4</c:v>
                </c:pt>
                <c:pt idx="307">
                  <c:v>-1.167675E-4</c:v>
                </c:pt>
                <c:pt idx="308">
                  <c:v>-1.145525E-4</c:v>
                </c:pt>
                <c:pt idx="309">
                  <c:v>-1.1351650000000001E-4</c:v>
                </c:pt>
                <c:pt idx="310">
                  <c:v>-1.1072750000000001E-4</c:v>
                </c:pt>
                <c:pt idx="311">
                  <c:v>-1.089265E-4</c:v>
                </c:pt>
                <c:pt idx="312">
                  <c:v>-1.07014E-4</c:v>
                </c:pt>
                <c:pt idx="313">
                  <c:v>-1.055155E-4</c:v>
                </c:pt>
                <c:pt idx="314">
                  <c:v>-1.0309300000000001E-4</c:v>
                </c:pt>
                <c:pt idx="315">
                  <c:v>-1.02185E-4</c:v>
                </c:pt>
                <c:pt idx="316">
                  <c:v>-1.004155E-4</c:v>
                </c:pt>
                <c:pt idx="317">
                  <c:v>-9.8503000000000002E-5</c:v>
                </c:pt>
                <c:pt idx="318">
                  <c:v>-9.3466999999999991E-5</c:v>
                </c:pt>
                <c:pt idx="319">
                  <c:v>-9.2733999999999997E-5</c:v>
                </c:pt>
                <c:pt idx="320">
                  <c:v>-9.0948999999999999E-5</c:v>
                </c:pt>
                <c:pt idx="321">
                  <c:v>-9.1188000000000009E-5</c:v>
                </c:pt>
                <c:pt idx="322">
                  <c:v>-8.90365E-5</c:v>
                </c:pt>
                <c:pt idx="323">
                  <c:v>-8.9179999999999997E-5</c:v>
                </c:pt>
                <c:pt idx="324">
                  <c:v>-8.6709499999999994E-5</c:v>
                </c:pt>
                <c:pt idx="325">
                  <c:v>-8.4860500000000005E-5</c:v>
                </c:pt>
                <c:pt idx="326">
                  <c:v>-8.0015500000000007E-5</c:v>
                </c:pt>
                <c:pt idx="327">
                  <c:v>-8.1609500000000005E-5</c:v>
                </c:pt>
                <c:pt idx="328">
                  <c:v>-7.8948000000000004E-5</c:v>
                </c:pt>
                <c:pt idx="329">
                  <c:v>-7.701950000000001E-5</c:v>
                </c:pt>
                <c:pt idx="330">
                  <c:v>-7.54575E-5</c:v>
                </c:pt>
                <c:pt idx="331">
                  <c:v>-7.4645000000000001E-5</c:v>
                </c:pt>
                <c:pt idx="332">
                  <c:v>-7.3768000000000003E-5</c:v>
                </c:pt>
                <c:pt idx="333">
                  <c:v>-7.08835E-5</c:v>
                </c:pt>
                <c:pt idx="334">
                  <c:v>-6.9274000000000001E-5</c:v>
                </c:pt>
                <c:pt idx="335">
                  <c:v>-6.93695E-5</c:v>
                </c:pt>
                <c:pt idx="336">
                  <c:v>-6.7058499999999988E-5</c:v>
                </c:pt>
                <c:pt idx="337">
                  <c:v>-6.5225500000000008E-5</c:v>
                </c:pt>
                <c:pt idx="338">
                  <c:v>-6.3408999999999989E-5</c:v>
                </c:pt>
                <c:pt idx="339">
                  <c:v>-6.3185500000000007E-5</c:v>
                </c:pt>
                <c:pt idx="340">
                  <c:v>-6.1098000000000004E-5</c:v>
                </c:pt>
                <c:pt idx="341">
                  <c:v>-6.04445E-5</c:v>
                </c:pt>
                <c:pt idx="342">
                  <c:v>-5.7257000000000004E-5</c:v>
                </c:pt>
                <c:pt idx="343">
                  <c:v>-5.6268999999999999E-5</c:v>
                </c:pt>
                <c:pt idx="344">
                  <c:v>-5.4420000000000004E-5</c:v>
                </c:pt>
                <c:pt idx="345">
                  <c:v>-5.3655E-5</c:v>
                </c:pt>
                <c:pt idx="346">
                  <c:v>-5.1870000000000003E-5</c:v>
                </c:pt>
                <c:pt idx="347">
                  <c:v>-5.0483499999999999E-5</c:v>
                </c:pt>
                <c:pt idx="348">
                  <c:v>-4.8619000000000003E-5</c:v>
                </c:pt>
                <c:pt idx="349">
                  <c:v>-4.7232499999999999E-5</c:v>
                </c:pt>
                <c:pt idx="350">
                  <c:v>-4.4586500000000004E-5</c:v>
                </c:pt>
                <c:pt idx="351">
                  <c:v>-4.4666499999999997E-5</c:v>
                </c:pt>
                <c:pt idx="352">
                  <c:v>-4.3805499999999999E-5</c:v>
                </c:pt>
                <c:pt idx="353">
                  <c:v>-4.15745E-5</c:v>
                </c:pt>
                <c:pt idx="354">
                  <c:v>-4.0028500000000005E-5</c:v>
                </c:pt>
                <c:pt idx="355">
                  <c:v>-3.7877000000000003E-5</c:v>
                </c:pt>
                <c:pt idx="356">
                  <c:v>-3.6713500000000007E-5</c:v>
                </c:pt>
                <c:pt idx="357">
                  <c:v>-3.6171500000000004E-5</c:v>
                </c:pt>
                <c:pt idx="358">
                  <c:v>-3.4370499999999999E-5</c:v>
                </c:pt>
                <c:pt idx="359">
                  <c:v>-3.33665E-5</c:v>
                </c:pt>
                <c:pt idx="360">
                  <c:v>-3.1024E-5</c:v>
                </c:pt>
                <c:pt idx="361">
                  <c:v>-3.01155E-5</c:v>
                </c:pt>
                <c:pt idx="362">
                  <c:v>-2.8378000000000002E-5</c:v>
                </c:pt>
                <c:pt idx="363">
                  <c:v>-2.7199000000000002E-5</c:v>
                </c:pt>
                <c:pt idx="364">
                  <c:v>-2.6099000000000002E-5</c:v>
                </c:pt>
                <c:pt idx="365">
                  <c:v>-2.50475E-5</c:v>
                </c:pt>
                <c:pt idx="366">
                  <c:v>-2.3995500000000001E-5</c:v>
                </c:pt>
                <c:pt idx="367">
                  <c:v>-2.3326E-5</c:v>
                </c:pt>
                <c:pt idx="368">
                  <c:v>-2.0792000000000004E-5</c:v>
                </c:pt>
                <c:pt idx="369">
                  <c:v>-2.0361500000000001E-5</c:v>
                </c:pt>
                <c:pt idx="370">
                  <c:v>-2.1302E-5</c:v>
                </c:pt>
                <c:pt idx="371">
                  <c:v>-2.0265999999999999E-5</c:v>
                </c:pt>
                <c:pt idx="372">
                  <c:v>-1.70465E-5</c:v>
                </c:pt>
                <c:pt idx="373">
                  <c:v>-1.7238E-5</c:v>
                </c:pt>
                <c:pt idx="374">
                  <c:v>-1.63775E-5</c:v>
                </c:pt>
                <c:pt idx="375">
                  <c:v>-1.3460500000000001E-5</c:v>
                </c:pt>
                <c:pt idx="376">
                  <c:v>-1.32375E-5</c:v>
                </c:pt>
                <c:pt idx="377">
                  <c:v>-1.2663999999999999E-5</c:v>
                </c:pt>
                <c:pt idx="378">
                  <c:v>-1.12775E-5</c:v>
                </c:pt>
                <c:pt idx="379">
                  <c:v>-1.0798999999999999E-5</c:v>
                </c:pt>
                <c:pt idx="380">
                  <c:v>-1.04485E-5</c:v>
                </c:pt>
                <c:pt idx="381">
                  <c:v>-9.4605000000000003E-6</c:v>
                </c:pt>
                <c:pt idx="382">
                  <c:v>-8.8070000000000006E-6</c:v>
                </c:pt>
                <c:pt idx="383">
                  <c:v>-7.1015000000000005E-6</c:v>
                </c:pt>
                <c:pt idx="384">
                  <c:v>-6.4799999999999998E-6</c:v>
                </c:pt>
                <c:pt idx="385">
                  <c:v>-5.7949999999999996E-6</c:v>
                </c:pt>
                <c:pt idx="386">
                  <c:v>-4.4720000000000006E-6</c:v>
                </c:pt>
                <c:pt idx="387">
                  <c:v>-2.7665000000000001E-6</c:v>
                </c:pt>
                <c:pt idx="388">
                  <c:v>-2.8779999999999998E-6</c:v>
                </c:pt>
                <c:pt idx="389">
                  <c:v>-2.8305000000000003E-6</c:v>
                </c:pt>
                <c:pt idx="390">
                  <c:v>-1.922E-6</c:v>
                </c:pt>
                <c:pt idx="391">
                  <c:v>-2.0014999999999998E-6</c:v>
                </c:pt>
                <c:pt idx="392">
                  <c:v>-9.4924999999999988E-9</c:v>
                </c:pt>
                <c:pt idx="393">
                  <c:v>-3.9200000000000002E-7</c:v>
                </c:pt>
                <c:pt idx="394">
                  <c:v>-2.1650000000000001E-7</c:v>
                </c:pt>
                <c:pt idx="395">
                  <c:v>1.4410000000000001E-6</c:v>
                </c:pt>
                <c:pt idx="396">
                  <c:v>2.7160000000000003E-6</c:v>
                </c:pt>
                <c:pt idx="397">
                  <c:v>7.7150000000000005E-7</c:v>
                </c:pt>
                <c:pt idx="398">
                  <c:v>8.8300000000000006E-7</c:v>
                </c:pt>
                <c:pt idx="399">
                  <c:v>2.5885000000000003E-6</c:v>
                </c:pt>
                <c:pt idx="400">
                  <c:v>3.5925000000000003E-6</c:v>
                </c:pt>
                <c:pt idx="401">
                  <c:v>4.5805000000000004E-6</c:v>
                </c:pt>
                <c:pt idx="402">
                  <c:v>4.1980000000000003E-6</c:v>
                </c:pt>
                <c:pt idx="403">
                  <c:v>4.3575000000000002E-6</c:v>
                </c:pt>
                <c:pt idx="404">
                  <c:v>3.6085000000000003E-6</c:v>
                </c:pt>
                <c:pt idx="405">
                  <c:v>3.7674999999999999E-6</c:v>
                </c:pt>
                <c:pt idx="406">
                  <c:v>3.0985000000000001E-6</c:v>
                </c:pt>
                <c:pt idx="407">
                  <c:v>3.3054999999999999E-6</c:v>
                </c:pt>
                <c:pt idx="408">
                  <c:v>4.1980000000000003E-6</c:v>
                </c:pt>
                <c:pt idx="409">
                  <c:v>5.0270000000000003E-6</c:v>
                </c:pt>
                <c:pt idx="410">
                  <c:v>3.704E-6</c:v>
                </c:pt>
                <c:pt idx="411">
                  <c:v>3.704E-6</c:v>
                </c:pt>
                <c:pt idx="412">
                  <c:v>4.4850000000000003E-6</c:v>
                </c:pt>
                <c:pt idx="413">
                  <c:v>3.0825000000000001E-6</c:v>
                </c:pt>
                <c:pt idx="414">
                  <c:v>5.9035000000000003E-6</c:v>
                </c:pt>
                <c:pt idx="415">
                  <c:v>4.9470000000000002E-6</c:v>
                </c:pt>
                <c:pt idx="416">
                  <c:v>5.0270000000000003E-6</c:v>
                </c:pt>
                <c:pt idx="417">
                  <c:v>4.3095E-6</c:v>
                </c:pt>
                <c:pt idx="418">
                  <c:v>5.0745000000000003E-6</c:v>
                </c:pt>
                <c:pt idx="419">
                  <c:v>3.7834999999999999E-6</c:v>
                </c:pt>
                <c:pt idx="420">
                  <c:v>2.4924999999999999E-6</c:v>
                </c:pt>
                <c:pt idx="421">
                  <c:v>3.0504999999999998E-6</c:v>
                </c:pt>
                <c:pt idx="422">
                  <c:v>5.011E-6</c:v>
                </c:pt>
                <c:pt idx="423">
                  <c:v>3.1300000000000001E-6</c:v>
                </c:pt>
                <c:pt idx="424">
                  <c:v>4.1819999999999999E-6</c:v>
                </c:pt>
                <c:pt idx="425">
                  <c:v>3.6245000000000002E-6</c:v>
                </c:pt>
                <c:pt idx="426">
                  <c:v>3.5925000000000003E-6</c:v>
                </c:pt>
                <c:pt idx="427">
                  <c:v>2.4770000000000002E-6</c:v>
                </c:pt>
                <c:pt idx="428">
                  <c:v>1.967E-6</c:v>
                </c:pt>
                <c:pt idx="429">
                  <c:v>1.7914999999999999E-6</c:v>
                </c:pt>
                <c:pt idx="430">
                  <c:v>1.6639999999999999E-6</c:v>
                </c:pt>
                <c:pt idx="431">
                  <c:v>1.7120000000000001E-6</c:v>
                </c:pt>
                <c:pt idx="432">
                  <c:v>6.440000000000001E-7</c:v>
                </c:pt>
                <c:pt idx="433">
                  <c:v>3.0950000000000001E-7</c:v>
                </c:pt>
                <c:pt idx="434">
                  <c:v>1.3294999999999999E-6</c:v>
                </c:pt>
                <c:pt idx="435">
                  <c:v>1.6479999999999999E-6</c:v>
                </c:pt>
                <c:pt idx="436">
                  <c:v>4.8449999999999998E-7</c:v>
                </c:pt>
                <c:pt idx="437">
                  <c:v>-7.7450000000000006E-7</c:v>
                </c:pt>
                <c:pt idx="438">
                  <c:v>-8.2249999999999996E-7</c:v>
                </c:pt>
                <c:pt idx="439">
                  <c:v>-2.0335000000000001E-6</c:v>
                </c:pt>
                <c:pt idx="440">
                  <c:v>-3.3405E-6</c:v>
                </c:pt>
                <c:pt idx="441">
                  <c:v>-4.7430000000000002E-6</c:v>
                </c:pt>
                <c:pt idx="442">
                  <c:v>-4.9179999999999993E-6</c:v>
                </c:pt>
                <c:pt idx="443">
                  <c:v>-5.2370000000000009E-6</c:v>
                </c:pt>
                <c:pt idx="444">
                  <c:v>-6.4960000000000001E-6</c:v>
                </c:pt>
                <c:pt idx="445">
                  <c:v>-8.0420000000000003E-6</c:v>
                </c:pt>
                <c:pt idx="446">
                  <c:v>-7.6115000000000007E-6</c:v>
                </c:pt>
                <c:pt idx="447">
                  <c:v>-7.5640000000000008E-6</c:v>
                </c:pt>
                <c:pt idx="448">
                  <c:v>-7.8825000000000012E-6</c:v>
                </c:pt>
                <c:pt idx="449">
                  <c:v>-7.8189999999999992E-6</c:v>
                </c:pt>
                <c:pt idx="450">
                  <c:v>-9.5400000000000001E-6</c:v>
                </c:pt>
                <c:pt idx="451">
                  <c:v>-1.2950500000000001E-5</c:v>
                </c:pt>
                <c:pt idx="452">
                  <c:v>-1.1915E-5</c:v>
                </c:pt>
                <c:pt idx="453">
                  <c:v>-1.362E-5</c:v>
                </c:pt>
                <c:pt idx="454">
                  <c:v>-1.4114000000000001E-5</c:v>
                </c:pt>
                <c:pt idx="455">
                  <c:v>-1.50865E-5</c:v>
                </c:pt>
                <c:pt idx="456">
                  <c:v>-1.3684E-5</c:v>
                </c:pt>
                <c:pt idx="457">
                  <c:v>-1.5707999999999999E-5</c:v>
                </c:pt>
                <c:pt idx="458">
                  <c:v>-1.8703999999999999E-5</c:v>
                </c:pt>
                <c:pt idx="459">
                  <c:v>-1.9023000000000001E-5</c:v>
                </c:pt>
                <c:pt idx="460">
                  <c:v>-2.24175E-5</c:v>
                </c:pt>
                <c:pt idx="461">
                  <c:v>-2.2274000000000001E-5</c:v>
                </c:pt>
                <c:pt idx="462">
                  <c:v>-2.2672500000000004E-5</c:v>
                </c:pt>
                <c:pt idx="463">
                  <c:v>-2.3421500000000003E-5</c:v>
                </c:pt>
                <c:pt idx="464">
                  <c:v>-2.5477500000000001E-5</c:v>
                </c:pt>
                <c:pt idx="465">
                  <c:v>-2.64815E-5</c:v>
                </c:pt>
                <c:pt idx="466">
                  <c:v>-2.8410000000000001E-5</c:v>
                </c:pt>
                <c:pt idx="467">
                  <c:v>-2.8760500000000004E-5</c:v>
                </c:pt>
                <c:pt idx="468">
                  <c:v>-2.9366500000000001E-5</c:v>
                </c:pt>
                <c:pt idx="469">
                  <c:v>-2.9749000000000003E-5</c:v>
                </c:pt>
                <c:pt idx="470">
                  <c:v>-3.1725000000000005E-5</c:v>
                </c:pt>
                <c:pt idx="471">
                  <c:v>-3.3717499999999997E-5</c:v>
                </c:pt>
                <c:pt idx="472">
                  <c:v>-3.6075999999999998E-5</c:v>
                </c:pt>
                <c:pt idx="473">
                  <c:v>-3.8785500000000003E-5</c:v>
                </c:pt>
                <c:pt idx="474">
                  <c:v>-3.8625999999999999E-5</c:v>
                </c:pt>
                <c:pt idx="475">
                  <c:v>-4.0602500000000003E-5</c:v>
                </c:pt>
                <c:pt idx="476">
                  <c:v>-4.1143999999999998E-5</c:v>
                </c:pt>
                <c:pt idx="477">
                  <c:v>-4.3136500000000003E-5</c:v>
                </c:pt>
                <c:pt idx="478">
                  <c:v>-4.5144500000000001E-5</c:v>
                </c:pt>
                <c:pt idx="479">
                  <c:v>-4.5016999999999999E-5</c:v>
                </c:pt>
                <c:pt idx="480">
                  <c:v>-4.6196500000000004E-5</c:v>
                </c:pt>
                <c:pt idx="481">
                  <c:v>-4.8013000000000003E-5</c:v>
                </c:pt>
                <c:pt idx="482">
                  <c:v>-5.0643000000000003E-5</c:v>
                </c:pt>
                <c:pt idx="483">
                  <c:v>-5.0945500000000002E-5</c:v>
                </c:pt>
                <c:pt idx="484">
                  <c:v>-5.3145E-5</c:v>
                </c:pt>
                <c:pt idx="485">
                  <c:v>-5.4484000000000002E-5</c:v>
                </c:pt>
                <c:pt idx="486">
                  <c:v>-5.5344499999999998E-5</c:v>
                </c:pt>
                <c:pt idx="487">
                  <c:v>-5.6508000000000002E-5</c:v>
                </c:pt>
                <c:pt idx="488">
                  <c:v>-5.7910500000000001E-5</c:v>
                </c:pt>
                <c:pt idx="489">
                  <c:v>-5.9360499999999995E-5</c:v>
                </c:pt>
                <c:pt idx="490">
                  <c:v>-6.0683500000000003E-5</c:v>
                </c:pt>
                <c:pt idx="491">
                  <c:v>-6.3153999999999999E-5</c:v>
                </c:pt>
                <c:pt idx="492">
                  <c:v>-6.6054500000000009E-5</c:v>
                </c:pt>
                <c:pt idx="493">
                  <c:v>-6.7903000000000004E-5</c:v>
                </c:pt>
                <c:pt idx="494">
                  <c:v>-6.8509000000000004E-5</c:v>
                </c:pt>
                <c:pt idx="495">
                  <c:v>-7.0389500000000001E-5</c:v>
                </c:pt>
                <c:pt idx="496">
                  <c:v>-7.1840000000000003E-5</c:v>
                </c:pt>
                <c:pt idx="497">
                  <c:v>-7.37205E-5</c:v>
                </c:pt>
                <c:pt idx="498">
                  <c:v>-7.4214499999999999E-5</c:v>
                </c:pt>
                <c:pt idx="499">
                  <c:v>-7.6126999999999998E-5</c:v>
                </c:pt>
                <c:pt idx="500">
                  <c:v>-7.7911999999999995E-5</c:v>
                </c:pt>
                <c:pt idx="501">
                  <c:v>-7.7354000000000005E-5</c:v>
                </c:pt>
                <c:pt idx="502">
                  <c:v>-8.2135500000000007E-5</c:v>
                </c:pt>
                <c:pt idx="503">
                  <c:v>-8.2119499999999999E-5</c:v>
                </c:pt>
                <c:pt idx="504">
                  <c:v>-8.3761E-5</c:v>
                </c:pt>
                <c:pt idx="505">
                  <c:v>-8.6693500000000013E-5</c:v>
                </c:pt>
                <c:pt idx="506">
                  <c:v>-8.7618E-5</c:v>
                </c:pt>
                <c:pt idx="507">
                  <c:v>-8.9865000000000008E-5</c:v>
                </c:pt>
                <c:pt idx="508">
                  <c:v>-9.1538499999999998E-5</c:v>
                </c:pt>
                <c:pt idx="509">
                  <c:v>-9.2542500000000004E-5</c:v>
                </c:pt>
                <c:pt idx="510">
                  <c:v>-9.5889500000000011E-5</c:v>
                </c:pt>
                <c:pt idx="511">
                  <c:v>-9.6750000000000007E-5</c:v>
                </c:pt>
                <c:pt idx="512">
                  <c:v>-9.8344000000000006E-5</c:v>
                </c:pt>
                <c:pt idx="513">
                  <c:v>-9.9586999999999994E-5</c:v>
                </c:pt>
                <c:pt idx="514">
                  <c:v>-1.0043150000000001E-4</c:v>
                </c:pt>
                <c:pt idx="515">
                  <c:v>-1.038265E-4</c:v>
                </c:pt>
                <c:pt idx="516">
                  <c:v>-1.04942E-4</c:v>
                </c:pt>
                <c:pt idx="517">
                  <c:v>-1.075715E-4</c:v>
                </c:pt>
                <c:pt idx="518">
                  <c:v>-1.0836850000000001E-4</c:v>
                </c:pt>
                <c:pt idx="519">
                  <c:v>-1.0900600000000001E-4</c:v>
                </c:pt>
                <c:pt idx="520">
                  <c:v>-1.113965E-4</c:v>
                </c:pt>
                <c:pt idx="521">
                  <c:v>-1.135005E-4</c:v>
                </c:pt>
                <c:pt idx="522">
                  <c:v>-1.14425E-4</c:v>
                </c:pt>
                <c:pt idx="523">
                  <c:v>-1.14313E-4</c:v>
                </c:pt>
                <c:pt idx="524">
                  <c:v>-1.16975E-4</c:v>
                </c:pt>
                <c:pt idx="525">
                  <c:v>-1.1974799999999999E-4</c:v>
                </c:pt>
                <c:pt idx="526">
                  <c:v>-1.20513E-4</c:v>
                </c:pt>
                <c:pt idx="527">
                  <c:v>-1.223935E-4</c:v>
                </c:pt>
                <c:pt idx="528">
                  <c:v>-1.2452900000000001E-4</c:v>
                </c:pt>
                <c:pt idx="529">
                  <c:v>-1.2653750000000001E-4</c:v>
                </c:pt>
                <c:pt idx="530">
                  <c:v>-1.2803550000000001E-4</c:v>
                </c:pt>
                <c:pt idx="531">
                  <c:v>-1.2977250000000001E-4</c:v>
                </c:pt>
                <c:pt idx="532">
                  <c:v>-1.3275300000000002E-4</c:v>
                </c:pt>
                <c:pt idx="533">
                  <c:v>-1.3382050000000002E-4</c:v>
                </c:pt>
                <c:pt idx="534">
                  <c:v>-1.3560549999999999E-4</c:v>
                </c:pt>
                <c:pt idx="535">
                  <c:v>-1.3696050000000002E-4</c:v>
                </c:pt>
                <c:pt idx="536">
                  <c:v>-1.3858599999999998E-4</c:v>
                </c:pt>
                <c:pt idx="537">
                  <c:v>-1.4092900000000001E-4</c:v>
                </c:pt>
                <c:pt idx="538">
                  <c:v>-1.417255E-4</c:v>
                </c:pt>
                <c:pt idx="539">
                  <c:v>-1.4375E-4</c:v>
                </c:pt>
                <c:pt idx="540">
                  <c:v>-1.4645900000000002E-4</c:v>
                </c:pt>
                <c:pt idx="541">
                  <c:v>-1.476065E-4</c:v>
                </c:pt>
                <c:pt idx="542">
                  <c:v>-1.507305E-4</c:v>
                </c:pt>
                <c:pt idx="543">
                  <c:v>-1.5256300000000001E-4</c:v>
                </c:pt>
                <c:pt idx="544">
                  <c:v>-1.5213299999999999E-4</c:v>
                </c:pt>
                <c:pt idx="545">
                  <c:v>-1.5530450000000002E-4</c:v>
                </c:pt>
                <c:pt idx="546">
                  <c:v>-1.5632450000000001E-4</c:v>
                </c:pt>
                <c:pt idx="547">
                  <c:v>-1.5656350000000001E-4</c:v>
                </c:pt>
                <c:pt idx="548">
                  <c:v>-1.5898599999999999E-4</c:v>
                </c:pt>
                <c:pt idx="549">
                  <c:v>-1.6218949999999998E-4</c:v>
                </c:pt>
                <c:pt idx="550">
                  <c:v>-1.6301799999999999E-4</c:v>
                </c:pt>
                <c:pt idx="551">
                  <c:v>-1.639585E-4</c:v>
                </c:pt>
                <c:pt idx="552">
                  <c:v>-1.6713000000000001E-4</c:v>
                </c:pt>
                <c:pt idx="553">
                  <c:v>-1.6789499999999999E-4</c:v>
                </c:pt>
                <c:pt idx="554">
                  <c:v>-1.700305E-4</c:v>
                </c:pt>
                <c:pt idx="555">
                  <c:v>-1.7202300000000002E-4</c:v>
                </c:pt>
                <c:pt idx="556">
                  <c:v>-1.7151300000000001E-4</c:v>
                </c:pt>
                <c:pt idx="557">
                  <c:v>-1.72979E-4</c:v>
                </c:pt>
                <c:pt idx="558">
                  <c:v>-1.7490750000000001E-4</c:v>
                </c:pt>
                <c:pt idx="559">
                  <c:v>-1.7595949999999998E-4</c:v>
                </c:pt>
                <c:pt idx="560">
                  <c:v>-1.7701149999999998E-4</c:v>
                </c:pt>
                <c:pt idx="561">
                  <c:v>-1.77856E-4</c:v>
                </c:pt>
                <c:pt idx="562">
                  <c:v>-1.7825450000000001E-4</c:v>
                </c:pt>
                <c:pt idx="563">
                  <c:v>-1.7986400000000001E-4</c:v>
                </c:pt>
                <c:pt idx="564">
                  <c:v>-1.8270100000000001E-4</c:v>
                </c:pt>
                <c:pt idx="565">
                  <c:v>-1.8399199999999998E-4</c:v>
                </c:pt>
                <c:pt idx="566">
                  <c:v>-1.8568149999999999E-4</c:v>
                </c:pt>
                <c:pt idx="567">
                  <c:v>-1.8636649999999999E-4</c:v>
                </c:pt>
                <c:pt idx="568">
                  <c:v>-1.877375E-4</c:v>
                </c:pt>
                <c:pt idx="569">
                  <c:v>-1.8832699999999999E-4</c:v>
                </c:pt>
                <c:pt idx="570">
                  <c:v>-1.9251850000000001E-4</c:v>
                </c:pt>
                <c:pt idx="571">
                  <c:v>-1.92136E-4</c:v>
                </c:pt>
                <c:pt idx="572">
                  <c:v>-1.9310799999999999E-4</c:v>
                </c:pt>
                <c:pt idx="573">
                  <c:v>-1.9400050000000001E-4</c:v>
                </c:pt>
                <c:pt idx="574">
                  <c:v>-1.945425E-4</c:v>
                </c:pt>
                <c:pt idx="575">
                  <c:v>-1.9694900000000003E-4</c:v>
                </c:pt>
                <c:pt idx="576">
                  <c:v>-1.9690150000000001E-4</c:v>
                </c:pt>
                <c:pt idx="577">
                  <c:v>-1.9949900000000001E-4</c:v>
                </c:pt>
                <c:pt idx="578">
                  <c:v>-2.01125E-4</c:v>
                </c:pt>
                <c:pt idx="579">
                  <c:v>-2.0002500000000002E-4</c:v>
                </c:pt>
                <c:pt idx="580">
                  <c:v>-2.0153900000000001E-4</c:v>
                </c:pt>
                <c:pt idx="581">
                  <c:v>-2.0203299999999998E-4</c:v>
                </c:pt>
                <c:pt idx="582">
                  <c:v>-2.04854E-4</c:v>
                </c:pt>
                <c:pt idx="583">
                  <c:v>-2.0592200000000001E-4</c:v>
                </c:pt>
                <c:pt idx="584">
                  <c:v>-2.0705350000000002E-4</c:v>
                </c:pt>
                <c:pt idx="585">
                  <c:v>-2.0550750000000002E-4</c:v>
                </c:pt>
                <c:pt idx="586">
                  <c:v>-2.090455E-4</c:v>
                </c:pt>
                <c:pt idx="587">
                  <c:v>-2.1001800000000002E-4</c:v>
                </c:pt>
                <c:pt idx="588">
                  <c:v>-2.10528E-4</c:v>
                </c:pt>
                <c:pt idx="589">
                  <c:v>-2.0871100000000001E-4</c:v>
                </c:pt>
                <c:pt idx="590">
                  <c:v>-2.098585E-4</c:v>
                </c:pt>
                <c:pt idx="591">
                  <c:v>-2.1296650000000001E-4</c:v>
                </c:pt>
                <c:pt idx="592">
                  <c:v>-2.1403400000000002E-4</c:v>
                </c:pt>
                <c:pt idx="593">
                  <c:v>-2.1459200000000002E-4</c:v>
                </c:pt>
                <c:pt idx="594">
                  <c:v>-2.149265E-4</c:v>
                </c:pt>
                <c:pt idx="595">
                  <c:v>-2.1444849999999998E-4</c:v>
                </c:pt>
                <c:pt idx="596">
                  <c:v>-2.155325E-4</c:v>
                </c:pt>
                <c:pt idx="597">
                  <c:v>-2.1661600000000001E-4</c:v>
                </c:pt>
                <c:pt idx="598">
                  <c:v>-2.164565E-4</c:v>
                </c:pt>
                <c:pt idx="599">
                  <c:v>-2.1782750000000001E-4</c:v>
                </c:pt>
                <c:pt idx="600">
                  <c:v>-2.190065E-4</c:v>
                </c:pt>
                <c:pt idx="601">
                  <c:v>-2.20409E-4</c:v>
                </c:pt>
                <c:pt idx="602">
                  <c:v>-2.1915000000000001E-4</c:v>
                </c:pt>
                <c:pt idx="603">
                  <c:v>-2.195965E-4</c:v>
                </c:pt>
                <c:pt idx="604">
                  <c:v>-2.2044100000000001E-4</c:v>
                </c:pt>
                <c:pt idx="605">
                  <c:v>-2.2138150000000002E-4</c:v>
                </c:pt>
                <c:pt idx="606">
                  <c:v>-2.2166800000000001E-4</c:v>
                </c:pt>
                <c:pt idx="607">
                  <c:v>-2.21015E-4</c:v>
                </c:pt>
                <c:pt idx="608">
                  <c:v>-2.2249699999999999E-4</c:v>
                </c:pt>
                <c:pt idx="609">
                  <c:v>-2.2313450000000003E-4</c:v>
                </c:pt>
                <c:pt idx="610">
                  <c:v>-2.2420250000000001E-4</c:v>
                </c:pt>
                <c:pt idx="611">
                  <c:v>-2.2456899999999998E-4</c:v>
                </c:pt>
                <c:pt idx="612">
                  <c:v>-2.2418650000000001E-4</c:v>
                </c:pt>
                <c:pt idx="613">
                  <c:v>-2.248715E-4</c:v>
                </c:pt>
                <c:pt idx="614">
                  <c:v>-2.2507900000000002E-4</c:v>
                </c:pt>
                <c:pt idx="615">
                  <c:v>-2.2415450000000002E-4</c:v>
                </c:pt>
                <c:pt idx="616">
                  <c:v>-2.2570049999999999E-4</c:v>
                </c:pt>
                <c:pt idx="617">
                  <c:v>-2.2439350000000001E-4</c:v>
                </c:pt>
                <c:pt idx="618">
                  <c:v>-2.2415450000000002E-4</c:v>
                </c:pt>
                <c:pt idx="619">
                  <c:v>-2.2558900000000002E-4</c:v>
                </c:pt>
                <c:pt idx="620">
                  <c:v>-2.2624250000000001E-4</c:v>
                </c:pt>
                <c:pt idx="621">
                  <c:v>-2.2377200000000001E-4</c:v>
                </c:pt>
                <c:pt idx="622">
                  <c:v>-2.2562050000000001E-4</c:v>
                </c:pt>
                <c:pt idx="623">
                  <c:v>-2.259715E-4</c:v>
                </c:pt>
                <c:pt idx="624">
                  <c:v>-2.2601899999999999E-4</c:v>
                </c:pt>
                <c:pt idx="625">
                  <c:v>-2.2684800000000001E-4</c:v>
                </c:pt>
                <c:pt idx="626">
                  <c:v>-2.2533400000000002E-4</c:v>
                </c:pt>
                <c:pt idx="627">
                  <c:v>-2.2535E-4</c:v>
                </c:pt>
                <c:pt idx="628">
                  <c:v>-2.2530200000000001E-4</c:v>
                </c:pt>
                <c:pt idx="629">
                  <c:v>-2.2557299999999999E-4</c:v>
                </c:pt>
                <c:pt idx="630">
                  <c:v>-2.24298E-4</c:v>
                </c:pt>
                <c:pt idx="631">
                  <c:v>-2.2423399999999999E-4</c:v>
                </c:pt>
                <c:pt idx="632">
                  <c:v>-2.244255E-4</c:v>
                </c:pt>
                <c:pt idx="633">
                  <c:v>-2.2440950000000002E-4</c:v>
                </c:pt>
                <c:pt idx="634">
                  <c:v>-2.2402700000000002E-4</c:v>
                </c:pt>
                <c:pt idx="635">
                  <c:v>-2.2302300000000001E-4</c:v>
                </c:pt>
                <c:pt idx="636">
                  <c:v>-2.22959E-4</c:v>
                </c:pt>
                <c:pt idx="637">
                  <c:v>-2.2200300000000002E-4</c:v>
                </c:pt>
                <c:pt idx="638">
                  <c:v>-2.2025000000000001E-4</c:v>
                </c:pt>
                <c:pt idx="639">
                  <c:v>-2.2230549999999999E-4</c:v>
                </c:pt>
                <c:pt idx="640">
                  <c:v>-2.1943700000000001E-4</c:v>
                </c:pt>
                <c:pt idx="641">
                  <c:v>-2.2144500000000002E-4</c:v>
                </c:pt>
                <c:pt idx="642">
                  <c:v>-2.1974000000000001E-4</c:v>
                </c:pt>
                <c:pt idx="643">
                  <c:v>-2.1849650000000002E-4</c:v>
                </c:pt>
                <c:pt idx="644">
                  <c:v>-2.1932550000000001E-4</c:v>
                </c:pt>
                <c:pt idx="645">
                  <c:v>-2.185605E-4</c:v>
                </c:pt>
                <c:pt idx="646">
                  <c:v>-2.1760399999999999E-4</c:v>
                </c:pt>
                <c:pt idx="647">
                  <c:v>-2.17939E-4</c:v>
                </c:pt>
                <c:pt idx="648">
                  <c:v>-2.17078E-4</c:v>
                </c:pt>
                <c:pt idx="649">
                  <c:v>-2.162175E-4</c:v>
                </c:pt>
                <c:pt idx="650">
                  <c:v>-2.170625E-4</c:v>
                </c:pt>
                <c:pt idx="651">
                  <c:v>-2.157715E-4</c:v>
                </c:pt>
                <c:pt idx="652">
                  <c:v>-2.1489499999999999E-4</c:v>
                </c:pt>
                <c:pt idx="653">
                  <c:v>-2.1389050000000001E-4</c:v>
                </c:pt>
                <c:pt idx="654">
                  <c:v>-2.1253600000000001E-4</c:v>
                </c:pt>
                <c:pt idx="655">
                  <c:v>-2.1204200000000001E-4</c:v>
                </c:pt>
                <c:pt idx="656">
                  <c:v>-2.1067150000000001E-4</c:v>
                </c:pt>
                <c:pt idx="657">
                  <c:v>-2.090455E-4</c:v>
                </c:pt>
                <c:pt idx="658">
                  <c:v>-2.081215E-4</c:v>
                </c:pt>
                <c:pt idx="659">
                  <c:v>-2.0622499999999998E-4</c:v>
                </c:pt>
                <c:pt idx="660">
                  <c:v>-2.0530050000000001E-4</c:v>
                </c:pt>
                <c:pt idx="661">
                  <c:v>-2.0691000000000001E-4</c:v>
                </c:pt>
                <c:pt idx="662">
                  <c:v>-2.0467900000000001E-4</c:v>
                </c:pt>
                <c:pt idx="663">
                  <c:v>-2.0458299999999999E-4</c:v>
                </c:pt>
                <c:pt idx="664">
                  <c:v>-2.0345150000000001E-4</c:v>
                </c:pt>
                <c:pt idx="665">
                  <c:v>-2.0147550000000001E-4</c:v>
                </c:pt>
                <c:pt idx="666">
                  <c:v>-1.9945150000000002E-4</c:v>
                </c:pt>
                <c:pt idx="667">
                  <c:v>-1.9806500000000001E-4</c:v>
                </c:pt>
                <c:pt idx="668">
                  <c:v>-1.9612050000000002E-4</c:v>
                </c:pt>
                <c:pt idx="669">
                  <c:v>-1.9793749999999998E-4</c:v>
                </c:pt>
                <c:pt idx="670">
                  <c:v>-1.961365E-4</c:v>
                </c:pt>
                <c:pt idx="671">
                  <c:v>-1.9548299999999998E-4</c:v>
                </c:pt>
                <c:pt idx="672">
                  <c:v>-1.936025E-4</c:v>
                </c:pt>
                <c:pt idx="673">
                  <c:v>-1.91929E-4</c:v>
                </c:pt>
                <c:pt idx="674">
                  <c:v>-1.90893E-4</c:v>
                </c:pt>
                <c:pt idx="675">
                  <c:v>-1.891715E-4</c:v>
                </c:pt>
                <c:pt idx="676">
                  <c:v>-1.8796050000000002E-4</c:v>
                </c:pt>
                <c:pt idx="677">
                  <c:v>-1.86749E-4</c:v>
                </c:pt>
                <c:pt idx="678">
                  <c:v>-1.8426300000000002E-4</c:v>
                </c:pt>
                <c:pt idx="679">
                  <c:v>-1.838485E-4</c:v>
                </c:pt>
                <c:pt idx="680">
                  <c:v>-1.8239800000000001E-4</c:v>
                </c:pt>
                <c:pt idx="681">
                  <c:v>-1.7978450000000001E-4</c:v>
                </c:pt>
                <c:pt idx="682">
                  <c:v>-1.8027850000000001E-4</c:v>
                </c:pt>
                <c:pt idx="683">
                  <c:v>-1.7908299999999999E-4</c:v>
                </c:pt>
                <c:pt idx="684">
                  <c:v>-1.7683599999999999E-4</c:v>
                </c:pt>
                <c:pt idx="685">
                  <c:v>-1.7447750000000001E-4</c:v>
                </c:pt>
                <c:pt idx="686">
                  <c:v>-1.7243750000000001E-4</c:v>
                </c:pt>
                <c:pt idx="687">
                  <c:v>-1.7049300000000002E-4</c:v>
                </c:pt>
                <c:pt idx="688">
                  <c:v>-1.7106650000000003E-4</c:v>
                </c:pt>
                <c:pt idx="689">
                  <c:v>-1.6976E-4</c:v>
                </c:pt>
                <c:pt idx="690">
                  <c:v>-1.6960049999999998E-4</c:v>
                </c:pt>
                <c:pt idx="691">
                  <c:v>-1.6700250000000001E-4</c:v>
                </c:pt>
                <c:pt idx="692">
                  <c:v>-1.65632E-4</c:v>
                </c:pt>
                <c:pt idx="693">
                  <c:v>-1.63831E-4</c:v>
                </c:pt>
                <c:pt idx="694">
                  <c:v>-1.626675E-4</c:v>
                </c:pt>
                <c:pt idx="695">
                  <c:v>-1.6073899999999999E-4</c:v>
                </c:pt>
                <c:pt idx="696">
                  <c:v>-1.5952800000000001E-4</c:v>
                </c:pt>
                <c:pt idx="697">
                  <c:v>-1.5724900000000001E-4</c:v>
                </c:pt>
                <c:pt idx="698">
                  <c:v>-1.56133E-4</c:v>
                </c:pt>
                <c:pt idx="699">
                  <c:v>-1.5425249999999999E-4</c:v>
                </c:pt>
                <c:pt idx="700">
                  <c:v>-1.530255E-4</c:v>
                </c:pt>
                <c:pt idx="701">
                  <c:v>-1.5151149999999999E-4</c:v>
                </c:pt>
                <c:pt idx="702">
                  <c:v>-1.49009E-4</c:v>
                </c:pt>
                <c:pt idx="703">
                  <c:v>-1.4661850000000001E-4</c:v>
                </c:pt>
                <c:pt idx="704">
                  <c:v>-1.45678E-4</c:v>
                </c:pt>
                <c:pt idx="705">
                  <c:v>-1.43208E-4</c:v>
                </c:pt>
                <c:pt idx="706">
                  <c:v>-1.4242700000000001E-4</c:v>
                </c:pt>
                <c:pt idx="707">
                  <c:v>-1.4002049999999999E-4</c:v>
                </c:pt>
                <c:pt idx="708">
                  <c:v>-1.3872950000000001E-4</c:v>
                </c:pt>
                <c:pt idx="709">
                  <c:v>-1.3692850000000001E-4</c:v>
                </c:pt>
                <c:pt idx="710">
                  <c:v>-1.3576500000000001E-4</c:v>
                </c:pt>
                <c:pt idx="711">
                  <c:v>-1.3361349999999999E-4</c:v>
                </c:pt>
                <c:pt idx="712">
                  <c:v>-1.317965E-4</c:v>
                </c:pt>
                <c:pt idx="713">
                  <c:v>-1.3039400000000001E-4</c:v>
                </c:pt>
                <c:pt idx="714">
                  <c:v>-1.27589E-4</c:v>
                </c:pt>
                <c:pt idx="715">
                  <c:v>-1.274615E-4</c:v>
                </c:pt>
                <c:pt idx="716">
                  <c:v>-1.260275E-4</c:v>
                </c:pt>
                <c:pt idx="717">
                  <c:v>-1.239395E-4</c:v>
                </c:pt>
                <c:pt idx="718">
                  <c:v>-1.214055E-4</c:v>
                </c:pt>
                <c:pt idx="719">
                  <c:v>-1.1997099999999999E-4</c:v>
                </c:pt>
                <c:pt idx="720">
                  <c:v>-1.1681550000000001E-4</c:v>
                </c:pt>
                <c:pt idx="721">
                  <c:v>-1.15078E-4</c:v>
                </c:pt>
                <c:pt idx="722">
                  <c:v>-1.1404250000000001E-4</c:v>
                </c:pt>
                <c:pt idx="723">
                  <c:v>-1.11604E-4</c:v>
                </c:pt>
                <c:pt idx="724">
                  <c:v>-1.0996250000000001E-4</c:v>
                </c:pt>
                <c:pt idx="725">
                  <c:v>-1.09277E-4</c:v>
                </c:pt>
                <c:pt idx="726">
                  <c:v>-1.0588250000000001E-4</c:v>
                </c:pt>
                <c:pt idx="727">
                  <c:v>-1.0452749999999999E-4</c:v>
                </c:pt>
                <c:pt idx="728">
                  <c:v>-1.03619E-4</c:v>
                </c:pt>
                <c:pt idx="729">
                  <c:v>-1.019615E-4</c:v>
                </c:pt>
                <c:pt idx="730">
                  <c:v>-1.002245E-4</c:v>
                </c:pt>
                <c:pt idx="731">
                  <c:v>-9.8487500000000002E-5</c:v>
                </c:pt>
                <c:pt idx="732">
                  <c:v>-9.6766000000000002E-5</c:v>
                </c:pt>
                <c:pt idx="733">
                  <c:v>-9.3833500000000002E-5</c:v>
                </c:pt>
                <c:pt idx="734">
                  <c:v>-9.2495000000000001E-5</c:v>
                </c:pt>
                <c:pt idx="735">
                  <c:v>-9.0884999999999995E-5</c:v>
                </c:pt>
                <c:pt idx="736">
                  <c:v>-8.9562500000000002E-5</c:v>
                </c:pt>
                <c:pt idx="737">
                  <c:v>-8.666150000000001E-5</c:v>
                </c:pt>
                <c:pt idx="738">
                  <c:v>-8.392049999999999E-5</c:v>
                </c:pt>
                <c:pt idx="739">
                  <c:v>-8.1928000000000006E-5</c:v>
                </c:pt>
                <c:pt idx="740">
                  <c:v>-8.1465999999999996E-5</c:v>
                </c:pt>
                <c:pt idx="741">
                  <c:v>-8.1386500000000004E-5</c:v>
                </c:pt>
                <c:pt idx="742">
                  <c:v>-7.9776499999999998E-5</c:v>
                </c:pt>
                <c:pt idx="743">
                  <c:v>-7.7577500000000001E-5</c:v>
                </c:pt>
                <c:pt idx="744">
                  <c:v>-7.4262499999999996E-5</c:v>
                </c:pt>
                <c:pt idx="745">
                  <c:v>-7.3098999999999999E-5</c:v>
                </c:pt>
                <c:pt idx="746">
                  <c:v>-7.1298000000000008E-5</c:v>
                </c:pt>
                <c:pt idx="747">
                  <c:v>-6.9082500000000008E-5</c:v>
                </c:pt>
                <c:pt idx="748">
                  <c:v>-6.8062499999999994E-5</c:v>
                </c:pt>
                <c:pt idx="749">
                  <c:v>-6.5831500000000008E-5</c:v>
                </c:pt>
                <c:pt idx="750">
                  <c:v>-6.6022499999999993E-5</c:v>
                </c:pt>
                <c:pt idx="751">
                  <c:v>-6.4556500000000004E-5</c:v>
                </c:pt>
                <c:pt idx="752">
                  <c:v>-6.26755E-5</c:v>
                </c:pt>
                <c:pt idx="753">
                  <c:v>-6.1639999999999999E-5</c:v>
                </c:pt>
                <c:pt idx="754">
                  <c:v>-5.9026E-5</c:v>
                </c:pt>
                <c:pt idx="755">
                  <c:v>-5.7448000000000003E-5</c:v>
                </c:pt>
                <c:pt idx="756">
                  <c:v>-5.6237000000000004E-5</c:v>
                </c:pt>
                <c:pt idx="757">
                  <c:v>-5.5679E-5</c:v>
                </c:pt>
                <c:pt idx="758">
                  <c:v>-5.1870000000000003E-5</c:v>
                </c:pt>
                <c:pt idx="759">
                  <c:v>-5.02925E-5</c:v>
                </c:pt>
                <c:pt idx="760">
                  <c:v>-4.8587000000000001E-5</c:v>
                </c:pt>
                <c:pt idx="761">
                  <c:v>-4.8953499999999998E-5</c:v>
                </c:pt>
                <c:pt idx="762">
                  <c:v>-4.5718000000000005E-5</c:v>
                </c:pt>
                <c:pt idx="763">
                  <c:v>-4.5144500000000001E-5</c:v>
                </c:pt>
                <c:pt idx="764">
                  <c:v>-4.2371499999999999E-5</c:v>
                </c:pt>
                <c:pt idx="765">
                  <c:v>-4.2403000000000007E-5</c:v>
                </c:pt>
                <c:pt idx="766">
                  <c:v>-4.2514999999999995E-5</c:v>
                </c:pt>
                <c:pt idx="767">
                  <c:v>-4.0554499999999999E-5</c:v>
                </c:pt>
                <c:pt idx="768">
                  <c:v>-4.0251500000000006E-5</c:v>
                </c:pt>
                <c:pt idx="769">
                  <c:v>-3.8179999999999997E-5</c:v>
                </c:pt>
                <c:pt idx="770">
                  <c:v>-3.7781500000000004E-5</c:v>
                </c:pt>
                <c:pt idx="771">
                  <c:v>-3.6522500000000001E-5</c:v>
                </c:pt>
                <c:pt idx="772">
                  <c:v>-3.4562000000000006E-5</c:v>
                </c:pt>
                <c:pt idx="773">
                  <c:v>-3.1964000000000001E-5</c:v>
                </c:pt>
                <c:pt idx="774">
                  <c:v>-3.0530000000000001E-5</c:v>
                </c:pt>
                <c:pt idx="775">
                  <c:v>-2.8362499999999998E-5</c:v>
                </c:pt>
                <c:pt idx="776">
                  <c:v>-2.8473999999999999E-5</c:v>
                </c:pt>
                <c:pt idx="777">
                  <c:v>-2.80435E-5</c:v>
                </c:pt>
                <c:pt idx="778">
                  <c:v>-2.6609000000000002E-5</c:v>
                </c:pt>
                <c:pt idx="779">
                  <c:v>-2.5079000000000002E-5</c:v>
                </c:pt>
                <c:pt idx="780">
                  <c:v>-2.4059000000000001E-5</c:v>
                </c:pt>
                <c:pt idx="781">
                  <c:v>-2.2736500000000002E-5</c:v>
                </c:pt>
                <c:pt idx="782">
                  <c:v>-2.1828000000000002E-5</c:v>
                </c:pt>
                <c:pt idx="783">
                  <c:v>-1.86085E-5</c:v>
                </c:pt>
                <c:pt idx="784">
                  <c:v>-1.8258E-5</c:v>
                </c:pt>
                <c:pt idx="785">
                  <c:v>-1.86085E-5</c:v>
                </c:pt>
                <c:pt idx="786">
                  <c:v>-1.3396999999999999E-5</c:v>
                </c:pt>
                <c:pt idx="787">
                  <c:v>-1.6441000000000001E-5</c:v>
                </c:pt>
                <c:pt idx="788">
                  <c:v>-1.3365E-5</c:v>
                </c:pt>
                <c:pt idx="789">
                  <c:v>-1.2074E-5</c:v>
                </c:pt>
                <c:pt idx="790">
                  <c:v>-1.3970500000000001E-5</c:v>
                </c:pt>
                <c:pt idx="791">
                  <c:v>-1.29825E-5</c:v>
                </c:pt>
                <c:pt idx="792">
                  <c:v>-1.2057999999999999E-5</c:v>
                </c:pt>
                <c:pt idx="793">
                  <c:v>-1.0607999999999999E-5</c:v>
                </c:pt>
                <c:pt idx="794">
                  <c:v>-8.8865000000000004E-6</c:v>
                </c:pt>
                <c:pt idx="795">
                  <c:v>-8.3289999999999994E-6</c:v>
                </c:pt>
                <c:pt idx="796">
                  <c:v>-7.3565000000000006E-6</c:v>
                </c:pt>
                <c:pt idx="797">
                  <c:v>-7.1494999999999999E-6</c:v>
                </c:pt>
                <c:pt idx="798">
                  <c:v>-5.7149999999999995E-6</c:v>
                </c:pt>
                <c:pt idx="799">
                  <c:v>-3.2924999999999998E-6</c:v>
                </c:pt>
                <c:pt idx="800">
                  <c:v>-3.6430000000000001E-6</c:v>
                </c:pt>
                <c:pt idx="801">
                  <c:v>-3.5955000000000001E-6</c:v>
                </c:pt>
                <c:pt idx="802">
                  <c:v>-3.4520000000000002E-6</c:v>
                </c:pt>
                <c:pt idx="803">
                  <c:v>-2.5115E-6</c:v>
                </c:pt>
                <c:pt idx="804">
                  <c:v>-1.874E-6</c:v>
                </c:pt>
                <c:pt idx="805">
                  <c:v>8.5099999999999998E-7</c:v>
                </c:pt>
                <c:pt idx="806">
                  <c:v>1.5845E-6</c:v>
                </c:pt>
                <c:pt idx="807">
                  <c:v>2.142E-6</c:v>
                </c:pt>
                <c:pt idx="808">
                  <c:v>2.7320000000000003E-6</c:v>
                </c:pt>
                <c:pt idx="809">
                  <c:v>2.4924999999999999E-6</c:v>
                </c:pt>
                <c:pt idx="810">
                  <c:v>2.3809999999999997E-6</c:v>
                </c:pt>
                <c:pt idx="811">
                  <c:v>1.393E-6</c:v>
                </c:pt>
                <c:pt idx="812">
                  <c:v>1.6960000000000002E-6</c:v>
                </c:pt>
                <c:pt idx="813">
                  <c:v>2.5404999999999996E-6</c:v>
                </c:pt>
                <c:pt idx="814">
                  <c:v>3.0025000000000001E-6</c:v>
                </c:pt>
                <c:pt idx="815">
                  <c:v>4.1980000000000003E-6</c:v>
                </c:pt>
                <c:pt idx="816">
                  <c:v>4.7400000000000004E-6</c:v>
                </c:pt>
                <c:pt idx="817">
                  <c:v>5.6165000000000004E-6</c:v>
                </c:pt>
                <c:pt idx="818">
                  <c:v>5.6165000000000004E-6</c:v>
                </c:pt>
                <c:pt idx="819">
                  <c:v>5.6800000000000007E-6</c:v>
                </c:pt>
                <c:pt idx="820">
                  <c:v>5.4095000000000005E-6</c:v>
                </c:pt>
                <c:pt idx="821">
                  <c:v>7.2579999999999998E-6</c:v>
                </c:pt>
                <c:pt idx="822">
                  <c:v>6.19E-6</c:v>
                </c:pt>
                <c:pt idx="823">
                  <c:v>6.4134999999999997E-6</c:v>
                </c:pt>
                <c:pt idx="824">
                  <c:v>6.2219999999999999E-6</c:v>
                </c:pt>
                <c:pt idx="825">
                  <c:v>6.3175000000000001E-6</c:v>
                </c:pt>
                <c:pt idx="826">
                  <c:v>6.3334999999999996E-6</c:v>
                </c:pt>
                <c:pt idx="827">
                  <c:v>7.0670000000000003E-6</c:v>
                </c:pt>
                <c:pt idx="828">
                  <c:v>7.5290000000000003E-6</c:v>
                </c:pt>
                <c:pt idx="829">
                  <c:v>6.4609999999999996E-6</c:v>
                </c:pt>
                <c:pt idx="830">
                  <c:v>5.6005E-6</c:v>
                </c:pt>
                <c:pt idx="831">
                  <c:v>7.2100000000000004E-6</c:v>
                </c:pt>
                <c:pt idx="832">
                  <c:v>7.0029999999999997E-6</c:v>
                </c:pt>
                <c:pt idx="833">
                  <c:v>7.5449999999999998E-6</c:v>
                </c:pt>
                <c:pt idx="834">
                  <c:v>7.6085000000000001E-6</c:v>
                </c:pt>
                <c:pt idx="835">
                  <c:v>8.5330000000000011E-6</c:v>
                </c:pt>
                <c:pt idx="836">
                  <c:v>8.3894999999999999E-6</c:v>
                </c:pt>
                <c:pt idx="837">
                  <c:v>8.9475000000000003E-6</c:v>
                </c:pt>
                <c:pt idx="838">
                  <c:v>9.9515000000000012E-6</c:v>
                </c:pt>
                <c:pt idx="839">
                  <c:v>7.6724999999999998E-6</c:v>
                </c:pt>
                <c:pt idx="840">
                  <c:v>6.8120000000000002E-6</c:v>
                </c:pt>
                <c:pt idx="841">
                  <c:v>6.1265000000000006E-6</c:v>
                </c:pt>
                <c:pt idx="842">
                  <c:v>6.2379999999999994E-6</c:v>
                </c:pt>
                <c:pt idx="843">
                  <c:v>5.1225000000000005E-6</c:v>
                </c:pt>
                <c:pt idx="844">
                  <c:v>6.2379999999999994E-6</c:v>
                </c:pt>
                <c:pt idx="845">
                  <c:v>5.6165000000000004E-6</c:v>
                </c:pt>
                <c:pt idx="846">
                  <c:v>5.6645000000000006E-6</c:v>
                </c:pt>
                <c:pt idx="847">
                  <c:v>3.2895E-6</c:v>
                </c:pt>
                <c:pt idx="848">
                  <c:v>2.5244999999999997E-6</c:v>
                </c:pt>
                <c:pt idx="849">
                  <c:v>3.4170000000000001E-6</c:v>
                </c:pt>
                <c:pt idx="850">
                  <c:v>2.1100000000000001E-6</c:v>
                </c:pt>
                <c:pt idx="851">
                  <c:v>1.4250000000000001E-6</c:v>
                </c:pt>
                <c:pt idx="852">
                  <c:v>2.9349999999999997E-7</c:v>
                </c:pt>
                <c:pt idx="853">
                  <c:v>1.345E-6</c:v>
                </c:pt>
                <c:pt idx="854">
                  <c:v>7.3950000000000008E-7</c:v>
                </c:pt>
                <c:pt idx="855">
                  <c:v>2.9349999999999997E-7</c:v>
                </c:pt>
                <c:pt idx="856">
                  <c:v>-2.005E-7</c:v>
                </c:pt>
                <c:pt idx="857">
                  <c:v>-1.6899999999999999E-7</c:v>
                </c:pt>
                <c:pt idx="858">
                  <c:v>-1.4280000000000001E-6</c:v>
                </c:pt>
                <c:pt idx="859">
                  <c:v>-1.2049999999999999E-6</c:v>
                </c:pt>
                <c:pt idx="860">
                  <c:v>-3.1329999999999999E-6</c:v>
                </c:pt>
                <c:pt idx="861">
                  <c:v>-4.1529999999999999E-6</c:v>
                </c:pt>
                <c:pt idx="862">
                  <c:v>-3.7230000000000002E-6</c:v>
                </c:pt>
                <c:pt idx="863">
                  <c:v>-4.9500000000000009E-6</c:v>
                </c:pt>
                <c:pt idx="864">
                  <c:v>-5.4599999999999994E-6</c:v>
                </c:pt>
                <c:pt idx="865">
                  <c:v>-5.6674999999999995E-6</c:v>
                </c:pt>
                <c:pt idx="866">
                  <c:v>-7.9145000000000002E-6</c:v>
                </c:pt>
                <c:pt idx="867">
                  <c:v>-9.7474999999999994E-6</c:v>
                </c:pt>
                <c:pt idx="868">
                  <c:v>-8.7749999999999998E-6</c:v>
                </c:pt>
                <c:pt idx="869">
                  <c:v>-1.013E-5</c:v>
                </c:pt>
                <c:pt idx="870">
                  <c:v>-9.8109999999999997E-6</c:v>
                </c:pt>
                <c:pt idx="871">
                  <c:v>-1.0592000000000001E-5</c:v>
                </c:pt>
                <c:pt idx="872">
                  <c:v>-1.3891000000000001E-5</c:v>
                </c:pt>
                <c:pt idx="873">
                  <c:v>-1.5006500000000001E-5</c:v>
                </c:pt>
                <c:pt idx="874">
                  <c:v>-1.3715500000000001E-5</c:v>
                </c:pt>
                <c:pt idx="875">
                  <c:v>-1.6218E-5</c:v>
                </c:pt>
                <c:pt idx="876">
                  <c:v>-1.6058499999999999E-5</c:v>
                </c:pt>
                <c:pt idx="877">
                  <c:v>-1.8034999999999999E-5</c:v>
                </c:pt>
                <c:pt idx="878">
                  <c:v>-1.9230000000000001E-5</c:v>
                </c:pt>
                <c:pt idx="879">
                  <c:v>-2.0409500000000002E-5</c:v>
                </c:pt>
                <c:pt idx="880">
                  <c:v>-2.0521000000000002E-5</c:v>
                </c:pt>
                <c:pt idx="881">
                  <c:v>-2.1350000000000001E-5</c:v>
                </c:pt>
                <c:pt idx="882">
                  <c:v>-2.2130500000000001E-5</c:v>
                </c:pt>
                <c:pt idx="883">
                  <c:v>-2.27205E-5</c:v>
                </c:pt>
                <c:pt idx="884">
                  <c:v>-2.49995E-5</c:v>
                </c:pt>
                <c:pt idx="885">
                  <c:v>-2.4888E-5</c:v>
                </c:pt>
                <c:pt idx="886">
                  <c:v>-2.7214999999999999E-5</c:v>
                </c:pt>
                <c:pt idx="887">
                  <c:v>-2.9382499999999999E-5</c:v>
                </c:pt>
                <c:pt idx="888">
                  <c:v>-3.0769000000000003E-5</c:v>
                </c:pt>
                <c:pt idx="889">
                  <c:v>-3.0927999999999999E-5</c:v>
                </c:pt>
                <c:pt idx="890">
                  <c:v>-3.2793000000000003E-5</c:v>
                </c:pt>
                <c:pt idx="891">
                  <c:v>-3.2777000000000001E-5</c:v>
                </c:pt>
                <c:pt idx="892">
                  <c:v>-3.4562000000000006E-5</c:v>
                </c:pt>
                <c:pt idx="893">
                  <c:v>-3.6155500000000003E-5</c:v>
                </c:pt>
                <c:pt idx="894">
                  <c:v>-3.8897000000000004E-5</c:v>
                </c:pt>
                <c:pt idx="895">
                  <c:v>-3.9741499999999999E-5</c:v>
                </c:pt>
                <c:pt idx="896">
                  <c:v>-4.1335499999999998E-5</c:v>
                </c:pt>
                <c:pt idx="897">
                  <c:v>-4.1255499999999998E-5</c:v>
                </c:pt>
                <c:pt idx="898">
                  <c:v>-4.2897500000000001E-5</c:v>
                </c:pt>
                <c:pt idx="899">
                  <c:v>-4.5574999999999996E-5</c:v>
                </c:pt>
                <c:pt idx="900">
                  <c:v>-4.634E-5</c:v>
                </c:pt>
                <c:pt idx="901">
                  <c:v>-4.6323999999999999E-5</c:v>
                </c:pt>
                <c:pt idx="902">
                  <c:v>-4.9112999999999995E-5</c:v>
                </c:pt>
                <c:pt idx="903">
                  <c:v>-5.1663000000000003E-5</c:v>
                </c:pt>
                <c:pt idx="904">
                  <c:v>-5.1280499999999998E-5</c:v>
                </c:pt>
                <c:pt idx="905">
                  <c:v>-5.3527499999999999E-5</c:v>
                </c:pt>
                <c:pt idx="906">
                  <c:v>-5.5392499999999995E-5</c:v>
                </c:pt>
                <c:pt idx="907">
                  <c:v>-5.7591499999999999E-5</c:v>
                </c:pt>
                <c:pt idx="908">
                  <c:v>-5.84045E-5</c:v>
                </c:pt>
                <c:pt idx="909">
                  <c:v>-5.9806999999999998E-5</c:v>
                </c:pt>
                <c:pt idx="910">
                  <c:v>-6.1990500000000002E-5</c:v>
                </c:pt>
                <c:pt idx="911">
                  <c:v>-6.3089999999999994E-5</c:v>
                </c:pt>
                <c:pt idx="912">
                  <c:v>-6.4747500000000003E-5</c:v>
                </c:pt>
                <c:pt idx="913">
                  <c:v>-6.4731499999999995E-5</c:v>
                </c:pt>
                <c:pt idx="914">
                  <c:v>-6.5911E-5</c:v>
                </c:pt>
                <c:pt idx="915">
                  <c:v>-6.8222000000000012E-5</c:v>
                </c:pt>
                <c:pt idx="916">
                  <c:v>-7.0915500000000002E-5</c:v>
                </c:pt>
                <c:pt idx="917">
                  <c:v>-7.2365499999999997E-5</c:v>
                </c:pt>
                <c:pt idx="918">
                  <c:v>-7.5441499999999993E-5</c:v>
                </c:pt>
                <c:pt idx="919">
                  <c:v>-7.5856000000000014E-5</c:v>
                </c:pt>
                <c:pt idx="920">
                  <c:v>-7.6238500000000005E-5</c:v>
                </c:pt>
                <c:pt idx="921">
                  <c:v>-7.90915E-5</c:v>
                </c:pt>
                <c:pt idx="922">
                  <c:v>-8.1099500000000012E-5</c:v>
                </c:pt>
                <c:pt idx="923">
                  <c:v>-8.3139500000000013E-5</c:v>
                </c:pt>
                <c:pt idx="924">
                  <c:v>-8.5131500000000003E-5</c:v>
                </c:pt>
                <c:pt idx="925">
                  <c:v>-8.6104000000000001E-5</c:v>
                </c:pt>
                <c:pt idx="926">
                  <c:v>-8.7873000000000004E-5</c:v>
                </c:pt>
                <c:pt idx="927">
                  <c:v>-8.8000499999999992E-5</c:v>
                </c:pt>
                <c:pt idx="928">
                  <c:v>-8.9801500000000011E-5</c:v>
                </c:pt>
                <c:pt idx="929">
                  <c:v>-9.3116500000000002E-5</c:v>
                </c:pt>
                <c:pt idx="930">
                  <c:v>-9.4407500000000014E-5</c:v>
                </c:pt>
                <c:pt idx="931">
                  <c:v>-9.6575000000000003E-5</c:v>
                </c:pt>
                <c:pt idx="932">
                  <c:v>-9.749900000000001E-5</c:v>
                </c:pt>
                <c:pt idx="933">
                  <c:v>-9.9874000000000013E-5</c:v>
                </c:pt>
                <c:pt idx="934">
                  <c:v>-1.0092550000000001E-4</c:v>
                </c:pt>
                <c:pt idx="935">
                  <c:v>-1.0251950000000001E-4</c:v>
                </c:pt>
                <c:pt idx="936">
                  <c:v>-1.039855E-4</c:v>
                </c:pt>
                <c:pt idx="937">
                  <c:v>-1.05691E-4</c:v>
                </c:pt>
                <c:pt idx="938">
                  <c:v>-1.073005E-4</c:v>
                </c:pt>
                <c:pt idx="939">
                  <c:v>-1.09325E-4</c:v>
                </c:pt>
                <c:pt idx="940">
                  <c:v>-1.10759E-4</c:v>
                </c:pt>
                <c:pt idx="941">
                  <c:v>-1.1378750000000001E-4</c:v>
                </c:pt>
                <c:pt idx="942">
                  <c:v>-1.14839E-4</c:v>
                </c:pt>
                <c:pt idx="943">
                  <c:v>-1.154765E-4</c:v>
                </c:pt>
                <c:pt idx="944">
                  <c:v>-1.182975E-4</c:v>
                </c:pt>
                <c:pt idx="945">
                  <c:v>-1.19939E-4</c:v>
                </c:pt>
                <c:pt idx="946">
                  <c:v>-1.22027E-4</c:v>
                </c:pt>
                <c:pt idx="947">
                  <c:v>-1.1644000000000001E-5</c:v>
                </c:pt>
                <c:pt idx="948">
                  <c:v>3.7555000000000002E-5</c:v>
                </c:pt>
                <c:pt idx="949">
                  <c:v>-1.2693550000000001E-4</c:v>
                </c:pt>
                <c:pt idx="950">
                  <c:v>-1.285615E-4</c:v>
                </c:pt>
                <c:pt idx="951">
                  <c:v>-1.30378E-4</c:v>
                </c:pt>
                <c:pt idx="952">
                  <c:v>-1.3187650000000002E-4</c:v>
                </c:pt>
                <c:pt idx="953">
                  <c:v>-1.3112750000000001E-4</c:v>
                </c:pt>
                <c:pt idx="954">
                  <c:v>-1.335815E-4</c:v>
                </c:pt>
                <c:pt idx="955">
                  <c:v>-1.3590849999999999E-4</c:v>
                </c:pt>
                <c:pt idx="956">
                  <c:v>-1.3645050000000002E-4</c:v>
                </c:pt>
                <c:pt idx="957">
                  <c:v>-1.3839500000000001E-4</c:v>
                </c:pt>
                <c:pt idx="958">
                  <c:v>-1.40371E-4</c:v>
                </c:pt>
                <c:pt idx="959">
                  <c:v>-1.4212400000000001E-4</c:v>
                </c:pt>
                <c:pt idx="960">
                  <c:v>-1.432715E-4</c:v>
                </c:pt>
                <c:pt idx="961">
                  <c:v>-1.46045E-4</c:v>
                </c:pt>
                <c:pt idx="962">
                  <c:v>-1.4700099999999998E-4</c:v>
                </c:pt>
                <c:pt idx="963">
                  <c:v>-1.4929600000000002E-4</c:v>
                </c:pt>
                <c:pt idx="964">
                  <c:v>-1.5082599999999998E-4</c:v>
                </c:pt>
                <c:pt idx="965">
                  <c:v>-1.5211700000000001E-4</c:v>
                </c:pt>
                <c:pt idx="966">
                  <c:v>-1.5420500000000001E-4</c:v>
                </c:pt>
                <c:pt idx="967">
                  <c:v>-1.55384E-4</c:v>
                </c:pt>
                <c:pt idx="968">
                  <c:v>-1.56739E-4</c:v>
                </c:pt>
                <c:pt idx="969">
                  <c:v>-1.578545E-4</c:v>
                </c:pt>
                <c:pt idx="970">
                  <c:v>-1.6013350000000003E-4</c:v>
                </c:pt>
                <c:pt idx="971">
                  <c:v>-1.6153600000000002E-4</c:v>
                </c:pt>
                <c:pt idx="972">
                  <c:v>-1.6360800000000001E-4</c:v>
                </c:pt>
                <c:pt idx="973">
                  <c:v>-1.65122E-4</c:v>
                </c:pt>
                <c:pt idx="974">
                  <c:v>-1.6644500000000001E-4</c:v>
                </c:pt>
                <c:pt idx="975">
                  <c:v>-1.6743300000000001E-4</c:v>
                </c:pt>
                <c:pt idx="976">
                  <c:v>-1.6893100000000001E-4</c:v>
                </c:pt>
                <c:pt idx="977">
                  <c:v>-1.6993500000000002E-4</c:v>
                </c:pt>
                <c:pt idx="978">
                  <c:v>-1.711145E-4</c:v>
                </c:pt>
                <c:pt idx="979">
                  <c:v>-1.7245300000000001E-4</c:v>
                </c:pt>
                <c:pt idx="980">
                  <c:v>-1.7221400000000002E-4</c:v>
                </c:pt>
                <c:pt idx="981">
                  <c:v>-1.73043E-4</c:v>
                </c:pt>
                <c:pt idx="982">
                  <c:v>-1.7600750000000001E-4</c:v>
                </c:pt>
                <c:pt idx="983">
                  <c:v>-1.7685200000000002E-4</c:v>
                </c:pt>
                <c:pt idx="984">
                  <c:v>-1.79593E-4</c:v>
                </c:pt>
                <c:pt idx="985">
                  <c:v>-1.795295E-4</c:v>
                </c:pt>
                <c:pt idx="986">
                  <c:v>-1.810755E-4</c:v>
                </c:pt>
                <c:pt idx="987">
                  <c:v>-1.823665E-4</c:v>
                </c:pt>
                <c:pt idx="988">
                  <c:v>-1.8537849999999999E-4</c:v>
                </c:pt>
                <c:pt idx="989">
                  <c:v>-1.8651E-4</c:v>
                </c:pt>
                <c:pt idx="990">
                  <c:v>-1.8745049999999998E-4</c:v>
                </c:pt>
                <c:pt idx="991">
                  <c:v>-1.8886900000000001E-4</c:v>
                </c:pt>
                <c:pt idx="992">
                  <c:v>-1.88853E-4</c:v>
                </c:pt>
                <c:pt idx="993">
                  <c:v>-1.9060600000000001E-4</c:v>
                </c:pt>
                <c:pt idx="994">
                  <c:v>-1.9199250000000002E-4</c:v>
                </c:pt>
                <c:pt idx="995">
                  <c:v>-1.9294900000000001E-4</c:v>
                </c:pt>
                <c:pt idx="996">
                  <c:v>-1.9361800000000003E-4</c:v>
                </c:pt>
                <c:pt idx="997">
                  <c:v>-1.9517999999999998E-4</c:v>
                </c:pt>
                <c:pt idx="998">
                  <c:v>-1.95212E-4</c:v>
                </c:pt>
                <c:pt idx="999">
                  <c:v>-1.953395E-4</c:v>
                </c:pt>
                <c:pt idx="1000">
                  <c:v>-1.9640750000000001E-4</c:v>
                </c:pt>
                <c:pt idx="1001">
                  <c:v>-1.9674199999999999E-4</c:v>
                </c:pt>
                <c:pt idx="1002">
                  <c:v>-1.968695E-4</c:v>
                </c:pt>
                <c:pt idx="1003">
                  <c:v>-1.9962650000000001E-4</c:v>
                </c:pt>
                <c:pt idx="1004">
                  <c:v>-2.0079000000000001E-4</c:v>
                </c:pt>
                <c:pt idx="1005">
                  <c:v>-2.0128400000000001E-4</c:v>
                </c:pt>
                <c:pt idx="1006">
                  <c:v>-2.014435E-4</c:v>
                </c:pt>
                <c:pt idx="1007">
                  <c:v>-2.0389799999999999E-4</c:v>
                </c:pt>
                <c:pt idx="1008">
                  <c:v>-2.0439199999999999E-4</c:v>
                </c:pt>
                <c:pt idx="1009">
                  <c:v>-2.0589E-4</c:v>
                </c:pt>
                <c:pt idx="1010">
                  <c:v>-2.0585800000000001E-4</c:v>
                </c:pt>
                <c:pt idx="1011">
                  <c:v>-2.0616100000000001E-4</c:v>
                </c:pt>
                <c:pt idx="1012">
                  <c:v>-2.0622499999999998E-4</c:v>
                </c:pt>
                <c:pt idx="1013">
                  <c:v>-2.0773900000000002E-4</c:v>
                </c:pt>
                <c:pt idx="1014">
                  <c:v>-2.086155E-4</c:v>
                </c:pt>
                <c:pt idx="1015">
                  <c:v>-2.0879049999999999E-4</c:v>
                </c:pt>
                <c:pt idx="1016">
                  <c:v>-2.0963550000000002E-4</c:v>
                </c:pt>
                <c:pt idx="1017">
                  <c:v>-2.0950800000000001E-4</c:v>
                </c:pt>
                <c:pt idx="1018">
                  <c:v>-2.1017749999999998E-4</c:v>
                </c:pt>
                <c:pt idx="1019">
                  <c:v>-2.1095800000000002E-4</c:v>
                </c:pt>
                <c:pt idx="1020">
                  <c:v>-2.1089450000000003E-4</c:v>
                </c:pt>
                <c:pt idx="1021">
                  <c:v>-2.1242449999999999E-4</c:v>
                </c:pt>
                <c:pt idx="1022">
                  <c:v>-2.136355E-4</c:v>
                </c:pt>
                <c:pt idx="1023">
                  <c:v>-2.1424150000000001E-4</c:v>
                </c:pt>
                <c:pt idx="1024">
                  <c:v>-2.1401800000000001E-4</c:v>
                </c:pt>
                <c:pt idx="1025">
                  <c:v>-2.1463999999999999E-4</c:v>
                </c:pt>
                <c:pt idx="1026">
                  <c:v>-2.1427299999999999E-4</c:v>
                </c:pt>
                <c:pt idx="1027">
                  <c:v>-2.152295E-4</c:v>
                </c:pt>
                <c:pt idx="1028">
                  <c:v>-2.1567550000000001E-4</c:v>
                </c:pt>
                <c:pt idx="1029">
                  <c:v>-2.1454400000000002E-4</c:v>
                </c:pt>
                <c:pt idx="1030">
                  <c:v>-2.1545249999999999E-4</c:v>
                </c:pt>
                <c:pt idx="1031">
                  <c:v>-2.1674350000000002E-4</c:v>
                </c:pt>
                <c:pt idx="1032">
                  <c:v>-2.1605800000000001E-4</c:v>
                </c:pt>
                <c:pt idx="1033">
                  <c:v>-2.1612200000000002E-4</c:v>
                </c:pt>
                <c:pt idx="1034">
                  <c:v>-2.1623350000000001E-4</c:v>
                </c:pt>
                <c:pt idx="1035">
                  <c:v>-2.16584E-4</c:v>
                </c:pt>
                <c:pt idx="1036">
                  <c:v>-2.162175E-4</c:v>
                </c:pt>
                <c:pt idx="1037">
                  <c:v>-2.1803449999999999E-4</c:v>
                </c:pt>
                <c:pt idx="1038">
                  <c:v>-2.1873549999999999E-4</c:v>
                </c:pt>
                <c:pt idx="1039">
                  <c:v>-2.1762000000000002E-4</c:v>
                </c:pt>
                <c:pt idx="1040">
                  <c:v>-2.1770000000000001E-4</c:v>
                </c:pt>
                <c:pt idx="1041">
                  <c:v>-2.1699850000000002E-4</c:v>
                </c:pt>
                <c:pt idx="1042">
                  <c:v>-2.165205E-4</c:v>
                </c:pt>
                <c:pt idx="1043">
                  <c:v>-2.167115E-4</c:v>
                </c:pt>
                <c:pt idx="1044">
                  <c:v>-2.162655E-4</c:v>
                </c:pt>
                <c:pt idx="1045">
                  <c:v>-2.1607399999999999E-4</c:v>
                </c:pt>
                <c:pt idx="1046">
                  <c:v>-2.1698250000000001E-4</c:v>
                </c:pt>
                <c:pt idx="1047">
                  <c:v>-2.1672749999999998E-4</c:v>
                </c:pt>
                <c:pt idx="1048">
                  <c:v>-2.1623350000000001E-4</c:v>
                </c:pt>
                <c:pt idx="1049">
                  <c:v>-2.1618550000000001E-4</c:v>
                </c:pt>
                <c:pt idx="1050">
                  <c:v>-2.1628149999999998E-4</c:v>
                </c:pt>
                <c:pt idx="1051">
                  <c:v>-2.16329E-4</c:v>
                </c:pt>
                <c:pt idx="1052">
                  <c:v>-2.1557999999999999E-4</c:v>
                </c:pt>
                <c:pt idx="1053">
                  <c:v>-2.1397050000000002E-4</c:v>
                </c:pt>
                <c:pt idx="1054">
                  <c:v>-2.1463999999999999E-4</c:v>
                </c:pt>
                <c:pt idx="1055">
                  <c:v>-2.1366750000000002E-4</c:v>
                </c:pt>
                <c:pt idx="1056">
                  <c:v>-2.1352399999999998E-4</c:v>
                </c:pt>
                <c:pt idx="1057">
                  <c:v>-2.1320549999999998E-4</c:v>
                </c:pt>
                <c:pt idx="1058">
                  <c:v>-2.1357200000000001E-4</c:v>
                </c:pt>
                <c:pt idx="1059">
                  <c:v>-2.1471950000000002E-4</c:v>
                </c:pt>
                <c:pt idx="1060">
                  <c:v>-2.1412999999999998E-4</c:v>
                </c:pt>
                <c:pt idx="1061">
                  <c:v>-2.1258400000000001E-4</c:v>
                </c:pt>
                <c:pt idx="1062">
                  <c:v>-2.098425E-4</c:v>
                </c:pt>
                <c:pt idx="1063">
                  <c:v>-2.1008150000000002E-4</c:v>
                </c:pt>
                <c:pt idx="1064">
                  <c:v>-2.1067150000000001E-4</c:v>
                </c:pt>
                <c:pt idx="1065">
                  <c:v>-2.0949200000000001E-4</c:v>
                </c:pt>
                <c:pt idx="1066">
                  <c:v>-2.070695E-4</c:v>
                </c:pt>
                <c:pt idx="1067">
                  <c:v>-2.0649550000000002E-4</c:v>
                </c:pt>
                <c:pt idx="1068">
                  <c:v>-2.0700550000000002E-4</c:v>
                </c:pt>
                <c:pt idx="1069">
                  <c:v>-2.068305E-4</c:v>
                </c:pt>
                <c:pt idx="1070">
                  <c:v>-2.062725E-4</c:v>
                </c:pt>
                <c:pt idx="1071">
                  <c:v>-2.0487000000000001E-4</c:v>
                </c:pt>
                <c:pt idx="1072">
                  <c:v>-2.0405750000000001E-4</c:v>
                </c:pt>
                <c:pt idx="1073">
                  <c:v>-2.0408899999999999E-4</c:v>
                </c:pt>
                <c:pt idx="1074">
                  <c:v>-2.02862E-4</c:v>
                </c:pt>
                <c:pt idx="1075">
                  <c:v>-2.0230400000000002E-4</c:v>
                </c:pt>
                <c:pt idx="1076">
                  <c:v>-2.0117250000000001E-4</c:v>
                </c:pt>
                <c:pt idx="1077">
                  <c:v>-1.996105E-4</c:v>
                </c:pt>
                <c:pt idx="1078">
                  <c:v>-1.9997750000000001E-4</c:v>
                </c:pt>
                <c:pt idx="1079">
                  <c:v>-1.968855E-4</c:v>
                </c:pt>
                <c:pt idx="1080">
                  <c:v>-1.9559450000000001E-4</c:v>
                </c:pt>
                <c:pt idx="1081">
                  <c:v>-1.9572200000000001E-4</c:v>
                </c:pt>
                <c:pt idx="1082">
                  <c:v>-1.94654E-4</c:v>
                </c:pt>
                <c:pt idx="1083">
                  <c:v>-1.9408049999999999E-4</c:v>
                </c:pt>
                <c:pt idx="1084">
                  <c:v>-1.932355E-4</c:v>
                </c:pt>
                <c:pt idx="1085">
                  <c:v>-1.9086100000000001E-4</c:v>
                </c:pt>
                <c:pt idx="1086">
                  <c:v>-1.8928300000000002E-4</c:v>
                </c:pt>
                <c:pt idx="1087">
                  <c:v>-1.8761E-4</c:v>
                </c:pt>
                <c:pt idx="1088">
                  <c:v>-1.864465E-4</c:v>
                </c:pt>
                <c:pt idx="1089">
                  <c:v>-1.8388050000000002E-4</c:v>
                </c:pt>
                <c:pt idx="1090">
                  <c:v>-1.8373700000000001E-4</c:v>
                </c:pt>
                <c:pt idx="1091">
                  <c:v>-1.841035E-4</c:v>
                </c:pt>
                <c:pt idx="1092">
                  <c:v>-1.8294000000000001E-4</c:v>
                </c:pt>
                <c:pt idx="1093">
                  <c:v>-1.8207950000000001E-4</c:v>
                </c:pt>
                <c:pt idx="1094">
                  <c:v>-1.7960900000000001E-4</c:v>
                </c:pt>
                <c:pt idx="1095">
                  <c:v>-1.782385E-4</c:v>
                </c:pt>
                <c:pt idx="1096">
                  <c:v>-1.78398E-4</c:v>
                </c:pt>
                <c:pt idx="1097">
                  <c:v>-1.7701149999999998E-4</c:v>
                </c:pt>
                <c:pt idx="1098">
                  <c:v>-1.7616650000000001E-4</c:v>
                </c:pt>
                <c:pt idx="1099">
                  <c:v>-1.7414250000000002E-4</c:v>
                </c:pt>
                <c:pt idx="1100">
                  <c:v>-1.72294E-4</c:v>
                </c:pt>
                <c:pt idx="1101">
                  <c:v>-1.729155E-4</c:v>
                </c:pt>
                <c:pt idx="1102">
                  <c:v>-1.68899E-4</c:v>
                </c:pt>
                <c:pt idx="1103">
                  <c:v>-1.6885149999999998E-4</c:v>
                </c:pt>
                <c:pt idx="1104">
                  <c:v>-1.6875550000000001E-4</c:v>
                </c:pt>
                <c:pt idx="1105">
                  <c:v>-1.6596649999999998E-4</c:v>
                </c:pt>
                <c:pt idx="1106">
                  <c:v>-1.6623750000000002E-4</c:v>
                </c:pt>
                <c:pt idx="1107">
                  <c:v>-1.6314549999999999E-4</c:v>
                </c:pt>
                <c:pt idx="1108">
                  <c:v>-1.6218949999999998E-4</c:v>
                </c:pt>
                <c:pt idx="1109">
                  <c:v>-1.6120150000000001E-4</c:v>
                </c:pt>
                <c:pt idx="1110">
                  <c:v>-1.5922500000000001E-4</c:v>
                </c:pt>
                <c:pt idx="1111">
                  <c:v>-1.578385E-4</c:v>
                </c:pt>
                <c:pt idx="1112">
                  <c:v>-1.5638800000000001E-4</c:v>
                </c:pt>
                <c:pt idx="1113">
                  <c:v>-1.5398150000000001E-4</c:v>
                </c:pt>
                <c:pt idx="1114">
                  <c:v>-1.5285000000000003E-4</c:v>
                </c:pt>
                <c:pt idx="1115">
                  <c:v>-1.5198950000000001E-4</c:v>
                </c:pt>
                <c:pt idx="1116">
                  <c:v>-1.497425E-4</c:v>
                </c:pt>
                <c:pt idx="1117">
                  <c:v>-1.484515E-4</c:v>
                </c:pt>
                <c:pt idx="1118">
                  <c:v>-1.4681000000000001E-4</c:v>
                </c:pt>
                <c:pt idx="1119">
                  <c:v>-1.4478550000000001E-4</c:v>
                </c:pt>
                <c:pt idx="1120">
                  <c:v>-1.4234749999999998E-4</c:v>
                </c:pt>
                <c:pt idx="1121">
                  <c:v>-1.4027549999999999E-4</c:v>
                </c:pt>
                <c:pt idx="1122">
                  <c:v>-1.3896850000000001E-4</c:v>
                </c:pt>
                <c:pt idx="1123">
                  <c:v>-1.3578100000000002E-4</c:v>
                </c:pt>
                <c:pt idx="1124">
                  <c:v>-1.3515949999999999E-4</c:v>
                </c:pt>
                <c:pt idx="1125">
                  <c:v>-1.3374099999999999E-4</c:v>
                </c:pt>
                <c:pt idx="1126">
                  <c:v>-1.328325E-4</c:v>
                </c:pt>
                <c:pt idx="1127">
                  <c:v>-1.31414E-4</c:v>
                </c:pt>
                <c:pt idx="1128">
                  <c:v>-1.2902350000000001E-4</c:v>
                </c:pt>
                <c:pt idx="1129">
                  <c:v>-1.26904E-4</c:v>
                </c:pt>
                <c:pt idx="1130">
                  <c:v>-1.2637799999999999E-4</c:v>
                </c:pt>
                <c:pt idx="1131">
                  <c:v>-1.2421050000000001E-4</c:v>
                </c:pt>
                <c:pt idx="1132">
                  <c:v>-1.23557E-4</c:v>
                </c:pt>
                <c:pt idx="1133">
                  <c:v>-1.2111850000000001E-4</c:v>
                </c:pt>
                <c:pt idx="1134">
                  <c:v>-1.1805849999999999E-4</c:v>
                </c:pt>
                <c:pt idx="1135">
                  <c:v>-1.1660800000000001E-4</c:v>
                </c:pt>
                <c:pt idx="1136">
                  <c:v>-1.1499850000000001E-4</c:v>
                </c:pt>
                <c:pt idx="1137">
                  <c:v>-1.132775E-4</c:v>
                </c:pt>
                <c:pt idx="1138">
                  <c:v>-1.1205E-4</c:v>
                </c:pt>
                <c:pt idx="1139">
                  <c:v>-1.1115750000000001E-4</c:v>
                </c:pt>
                <c:pt idx="1140">
                  <c:v>-1.089425E-4</c:v>
                </c:pt>
                <c:pt idx="1141">
                  <c:v>-1.0717300000000001E-4</c:v>
                </c:pt>
                <c:pt idx="1142">
                  <c:v>-1.03683E-4</c:v>
                </c:pt>
                <c:pt idx="1143">
                  <c:v>-1.0248749999999999E-4</c:v>
                </c:pt>
                <c:pt idx="1144">
                  <c:v>-1.0170650000000001E-4</c:v>
                </c:pt>
                <c:pt idx="1145">
                  <c:v>-1.00113E-4</c:v>
                </c:pt>
                <c:pt idx="1146">
                  <c:v>-9.8168500000000007E-5</c:v>
                </c:pt>
                <c:pt idx="1147">
                  <c:v>-9.5187999999999997E-5</c:v>
                </c:pt>
                <c:pt idx="1148">
                  <c:v>-9.2877500000000006E-5</c:v>
                </c:pt>
                <c:pt idx="1149">
                  <c:v>-9.1825500000000004E-5</c:v>
                </c:pt>
                <c:pt idx="1150">
                  <c:v>-8.9609999999999991E-5</c:v>
                </c:pt>
                <c:pt idx="1151">
                  <c:v>-8.8622000000000006E-5</c:v>
                </c:pt>
                <c:pt idx="1152">
                  <c:v>-8.5610000000000002E-5</c:v>
                </c:pt>
                <c:pt idx="1153">
                  <c:v>-8.6741499999999996E-5</c:v>
                </c:pt>
                <c:pt idx="1154">
                  <c:v>-8.4733000000000003E-5</c:v>
                </c:pt>
                <c:pt idx="1155">
                  <c:v>-8.0988000000000005E-5</c:v>
                </c:pt>
                <c:pt idx="1156">
                  <c:v>-7.9601500000000007E-5</c:v>
                </c:pt>
                <c:pt idx="1157">
                  <c:v>-7.9043500000000003E-5</c:v>
                </c:pt>
                <c:pt idx="1158">
                  <c:v>-7.7960000000000006E-5</c:v>
                </c:pt>
                <c:pt idx="1159">
                  <c:v>-7.6238500000000005E-5</c:v>
                </c:pt>
                <c:pt idx="1160">
                  <c:v>-7.4629000000000007E-5</c:v>
                </c:pt>
                <c:pt idx="1161">
                  <c:v>-7.2397499999999999E-5</c:v>
                </c:pt>
                <c:pt idx="1162">
                  <c:v>-7.104299999999999E-5</c:v>
                </c:pt>
                <c:pt idx="1163">
                  <c:v>-6.9146499999999999E-5</c:v>
                </c:pt>
                <c:pt idx="1164">
                  <c:v>-6.7934999999999992E-5</c:v>
                </c:pt>
                <c:pt idx="1165">
                  <c:v>-6.5894999999999992E-5</c:v>
                </c:pt>
                <c:pt idx="1166">
                  <c:v>-6.4620000000000001E-5</c:v>
                </c:pt>
                <c:pt idx="1167">
                  <c:v>-6.353649999999999E-5</c:v>
                </c:pt>
                <c:pt idx="1168">
                  <c:v>-6.1942500000000005E-5</c:v>
                </c:pt>
                <c:pt idx="1169">
                  <c:v>-6.0380499999999996E-5</c:v>
                </c:pt>
                <c:pt idx="1170">
                  <c:v>-5.8659500000000003E-5</c:v>
                </c:pt>
                <c:pt idx="1171">
                  <c:v>-5.6667500000000006E-5</c:v>
                </c:pt>
                <c:pt idx="1172">
                  <c:v>-5.5265E-5</c:v>
                </c:pt>
                <c:pt idx="1173">
                  <c:v>-5.4069500000000001E-5</c:v>
                </c:pt>
                <c:pt idx="1174">
                  <c:v>-5.1934000000000001E-5</c:v>
                </c:pt>
                <c:pt idx="1175">
                  <c:v>-5.1391999999999999E-5</c:v>
                </c:pt>
                <c:pt idx="1176">
                  <c:v>-4.8778000000000006E-5</c:v>
                </c:pt>
                <c:pt idx="1177">
                  <c:v>-4.6770000000000001E-5</c:v>
                </c:pt>
                <c:pt idx="1178">
                  <c:v>-4.5590500000000003E-5</c:v>
                </c:pt>
                <c:pt idx="1179">
                  <c:v>-4.4315499999999999E-5</c:v>
                </c:pt>
                <c:pt idx="1180">
                  <c:v>-4.371E-5</c:v>
                </c:pt>
                <c:pt idx="1181">
                  <c:v>-4.23875E-5</c:v>
                </c:pt>
                <c:pt idx="1182">
                  <c:v>-4.1016499999999996E-5</c:v>
                </c:pt>
                <c:pt idx="1183">
                  <c:v>-3.8721499999999998E-5</c:v>
                </c:pt>
                <c:pt idx="1184">
                  <c:v>-3.7191500000000005E-5</c:v>
                </c:pt>
                <c:pt idx="1185">
                  <c:v>-3.4848999999999998E-5</c:v>
                </c:pt>
                <c:pt idx="1186">
                  <c:v>-3.2793000000000003E-5</c:v>
                </c:pt>
                <c:pt idx="1187">
                  <c:v>-3.2251E-5</c:v>
                </c:pt>
                <c:pt idx="1188">
                  <c:v>-3.11355E-5</c:v>
                </c:pt>
                <c:pt idx="1189">
                  <c:v>-3.0242999999999998E-5</c:v>
                </c:pt>
                <c:pt idx="1190">
                  <c:v>-2.8983999999999999E-5</c:v>
                </c:pt>
                <c:pt idx="1191">
                  <c:v>-2.6163E-5</c:v>
                </c:pt>
                <c:pt idx="1192">
                  <c:v>-2.5955499999999999E-5</c:v>
                </c:pt>
                <c:pt idx="1193">
                  <c:v>-2.4856000000000001E-5</c:v>
                </c:pt>
                <c:pt idx="1194">
                  <c:v>-2.30075E-5</c:v>
                </c:pt>
                <c:pt idx="1195">
                  <c:v>-2.2257999999999999E-5</c:v>
                </c:pt>
                <c:pt idx="1196">
                  <c:v>-2.1541000000000003E-5</c:v>
                </c:pt>
                <c:pt idx="1197">
                  <c:v>-1.9023000000000001E-5</c:v>
                </c:pt>
                <c:pt idx="1198">
                  <c:v>-1.98835E-5</c:v>
                </c:pt>
                <c:pt idx="1199">
                  <c:v>-1.9501000000000002E-5</c:v>
                </c:pt>
                <c:pt idx="1200">
                  <c:v>-1.7748E-5</c:v>
                </c:pt>
                <c:pt idx="1201">
                  <c:v>-1.7030500000000002E-5</c:v>
                </c:pt>
                <c:pt idx="1202">
                  <c:v>-1.6313500000000002E-5</c:v>
                </c:pt>
                <c:pt idx="1203">
                  <c:v>-1.4465000000000001E-5</c:v>
                </c:pt>
                <c:pt idx="1204">
                  <c:v>-1.3126000000000001E-5</c:v>
                </c:pt>
                <c:pt idx="1205">
                  <c:v>-1.0831E-5</c:v>
                </c:pt>
                <c:pt idx="1206">
                  <c:v>-1.04005E-5</c:v>
                </c:pt>
                <c:pt idx="1207">
                  <c:v>-9.3489999999999998E-6</c:v>
                </c:pt>
                <c:pt idx="1208">
                  <c:v>-1.09105E-5</c:v>
                </c:pt>
                <c:pt idx="1209">
                  <c:v>-7.5160000000000005E-6</c:v>
                </c:pt>
                <c:pt idx="1210">
                  <c:v>-6.9105000000000002E-6</c:v>
                </c:pt>
                <c:pt idx="1211">
                  <c:v>-5.4920000000000001E-6</c:v>
                </c:pt>
                <c:pt idx="1212">
                  <c:v>-4.775E-6</c:v>
                </c:pt>
                <c:pt idx="1213">
                  <c:v>-1.8105000000000001E-6</c:v>
                </c:pt>
                <c:pt idx="1214">
                  <c:v>-9.8150000000000005E-7</c:v>
                </c:pt>
                <c:pt idx="1215">
                  <c:v>-7.3000000000000005E-8</c:v>
                </c:pt>
                <c:pt idx="1216">
                  <c:v>2.0785000000000001E-6</c:v>
                </c:pt>
                <c:pt idx="1217">
                  <c:v>-2.805E-7</c:v>
                </c:pt>
                <c:pt idx="1218">
                  <c:v>2.2950000000000001E-7</c:v>
                </c:pt>
                <c:pt idx="1219">
                  <c:v>1.5365000000000002E-6</c:v>
                </c:pt>
                <c:pt idx="1220">
                  <c:v>7.075E-7</c:v>
                </c:pt>
                <c:pt idx="1221">
                  <c:v>1.3769999999999999E-6</c:v>
                </c:pt>
                <c:pt idx="1222">
                  <c:v>3.3054999999999999E-6</c:v>
                </c:pt>
                <c:pt idx="1223">
                  <c:v>4.6920000000000001E-6</c:v>
                </c:pt>
                <c:pt idx="1224">
                  <c:v>6.7959999999999998E-6</c:v>
                </c:pt>
                <c:pt idx="1225">
                  <c:v>7.0190000000000001E-6</c:v>
                </c:pt>
                <c:pt idx="1226">
                  <c:v>9.1545000000000002E-6</c:v>
                </c:pt>
                <c:pt idx="1227">
                  <c:v>8.1825E-6</c:v>
                </c:pt>
                <c:pt idx="1228">
                  <c:v>7.4970000000000004E-6</c:v>
                </c:pt>
                <c:pt idx="1229">
                  <c:v>8.8200000000000003E-6</c:v>
                </c:pt>
                <c:pt idx="1230">
                  <c:v>9.0110000000000006E-6</c:v>
                </c:pt>
                <c:pt idx="1231">
                  <c:v>9.5370000000000003E-6</c:v>
                </c:pt>
                <c:pt idx="1232">
                  <c:v>9.903500000000001E-6</c:v>
                </c:pt>
                <c:pt idx="1233">
                  <c:v>9.7599999999999997E-6</c:v>
                </c:pt>
                <c:pt idx="1234">
                  <c:v>1.01905E-5</c:v>
                </c:pt>
                <c:pt idx="1235">
                  <c:v>1.0031000000000001E-5</c:v>
                </c:pt>
                <c:pt idx="1236">
                  <c:v>1.02385E-5</c:v>
                </c:pt>
                <c:pt idx="1237">
                  <c:v>1.0413499999999999E-5</c:v>
                </c:pt>
                <c:pt idx="1238">
                  <c:v>1.0796E-5</c:v>
                </c:pt>
                <c:pt idx="1239">
                  <c:v>1.11785E-5</c:v>
                </c:pt>
                <c:pt idx="1240">
                  <c:v>1.1577000000000001E-5</c:v>
                </c:pt>
                <c:pt idx="1241">
                  <c:v>1.1896000000000001E-5</c:v>
                </c:pt>
                <c:pt idx="1242">
                  <c:v>1.1465500000000001E-5</c:v>
                </c:pt>
                <c:pt idx="1243">
                  <c:v>1.2612999999999999E-5</c:v>
                </c:pt>
                <c:pt idx="1244">
                  <c:v>1.17365E-5</c:v>
                </c:pt>
                <c:pt idx="1245">
                  <c:v>1.2039500000000001E-5</c:v>
                </c:pt>
                <c:pt idx="1246">
                  <c:v>1.2819999999999999E-5</c:v>
                </c:pt>
                <c:pt idx="1247">
                  <c:v>1.2852000000000002E-5</c:v>
                </c:pt>
                <c:pt idx="1248">
                  <c:v>1.2422000000000001E-5</c:v>
                </c:pt>
                <c:pt idx="1249">
                  <c:v>1.2629000000000001E-5</c:v>
                </c:pt>
                <c:pt idx="1250">
                  <c:v>1.3218499999999999E-5</c:v>
                </c:pt>
                <c:pt idx="1251">
                  <c:v>1.4127E-5</c:v>
                </c:pt>
                <c:pt idx="1252">
                  <c:v>1.29E-5</c:v>
                </c:pt>
                <c:pt idx="1253">
                  <c:v>1.2406000000000001E-5</c:v>
                </c:pt>
                <c:pt idx="1254">
                  <c:v>1.32985E-5</c:v>
                </c:pt>
                <c:pt idx="1255">
                  <c:v>1.32985E-5</c:v>
                </c:pt>
                <c:pt idx="1256">
                  <c:v>1.25015E-5</c:v>
                </c:pt>
                <c:pt idx="1257">
                  <c:v>1.14815E-5</c:v>
                </c:pt>
                <c:pt idx="1258">
                  <c:v>1.2071E-5</c:v>
                </c:pt>
                <c:pt idx="1259">
                  <c:v>1.2310000000000001E-5</c:v>
                </c:pt>
                <c:pt idx="1260">
                  <c:v>1.2836E-5</c:v>
                </c:pt>
                <c:pt idx="1261">
                  <c:v>1.2485500000000001E-5</c:v>
                </c:pt>
                <c:pt idx="1262">
                  <c:v>1.1354E-5</c:v>
                </c:pt>
                <c:pt idx="1263">
                  <c:v>1.09235E-5</c:v>
                </c:pt>
                <c:pt idx="1264">
                  <c:v>9.8080000000000016E-6</c:v>
                </c:pt>
                <c:pt idx="1265">
                  <c:v>1.0063000000000002E-5</c:v>
                </c:pt>
                <c:pt idx="1266">
                  <c:v>8.8039999999999991E-6</c:v>
                </c:pt>
                <c:pt idx="1267">
                  <c:v>9.1070000000000011E-6</c:v>
                </c:pt>
                <c:pt idx="1268">
                  <c:v>9.2820000000000002E-6</c:v>
                </c:pt>
                <c:pt idx="1269">
                  <c:v>7.4970000000000004E-6</c:v>
                </c:pt>
                <c:pt idx="1270">
                  <c:v>7.2259999999999999E-6</c:v>
                </c:pt>
                <c:pt idx="1271">
                  <c:v>6.6684999999999998E-6</c:v>
                </c:pt>
                <c:pt idx="1272">
                  <c:v>5.2340000000000002E-6</c:v>
                </c:pt>
                <c:pt idx="1273">
                  <c:v>5.5845000000000005E-6</c:v>
                </c:pt>
                <c:pt idx="1274">
                  <c:v>4.8995000000000003E-6</c:v>
                </c:pt>
                <c:pt idx="1275">
                  <c:v>3.6085000000000003E-6</c:v>
                </c:pt>
                <c:pt idx="1276">
                  <c:v>4.5170000000000001E-6</c:v>
                </c:pt>
                <c:pt idx="1277">
                  <c:v>2.8435E-6</c:v>
                </c:pt>
                <c:pt idx="1278">
                  <c:v>2.5244999999999997E-6</c:v>
                </c:pt>
                <c:pt idx="1279">
                  <c:v>1.8395000000000001E-6</c:v>
                </c:pt>
                <c:pt idx="1280">
                  <c:v>-4.7150000000000001E-7</c:v>
                </c:pt>
                <c:pt idx="1281">
                  <c:v>4.6849999999999999E-7</c:v>
                </c:pt>
                <c:pt idx="1282">
                  <c:v>-1.7785E-6</c:v>
                </c:pt>
                <c:pt idx="1283">
                  <c:v>-9.02E-7</c:v>
                </c:pt>
                <c:pt idx="1284">
                  <c:v>-3.6115000000000001E-6</c:v>
                </c:pt>
                <c:pt idx="1285">
                  <c:v>-3.7865000000000001E-6</c:v>
                </c:pt>
                <c:pt idx="1286">
                  <c:v>-3.6275E-6</c:v>
                </c:pt>
                <c:pt idx="1287">
                  <c:v>-5.8265E-6</c:v>
                </c:pt>
                <c:pt idx="1288">
                  <c:v>-6.1929999999999998E-6</c:v>
                </c:pt>
                <c:pt idx="1289">
                  <c:v>-6.7510000000000002E-6</c:v>
                </c:pt>
                <c:pt idx="1290">
                  <c:v>-8.4880000000000007E-6</c:v>
                </c:pt>
                <c:pt idx="1291">
                  <c:v>-7.7389999999999999E-6</c:v>
                </c:pt>
                <c:pt idx="1292">
                  <c:v>-8.4565000000000011E-6</c:v>
                </c:pt>
                <c:pt idx="1293">
                  <c:v>-1.0066E-5</c:v>
                </c:pt>
                <c:pt idx="1294">
                  <c:v>-1.07035E-5</c:v>
                </c:pt>
                <c:pt idx="1295">
                  <c:v>-1.2743499999999999E-5</c:v>
                </c:pt>
                <c:pt idx="1296">
                  <c:v>-1.2393E-5</c:v>
                </c:pt>
                <c:pt idx="1297">
                  <c:v>-1.58195E-5</c:v>
                </c:pt>
                <c:pt idx="1298">
                  <c:v>-1.8529000000000002E-5</c:v>
                </c:pt>
                <c:pt idx="1299">
                  <c:v>-1.8847499999999999E-5</c:v>
                </c:pt>
                <c:pt idx="1300">
                  <c:v>-2.0537E-5</c:v>
                </c:pt>
                <c:pt idx="1301">
                  <c:v>-2.1716500000000001E-5</c:v>
                </c:pt>
                <c:pt idx="1302">
                  <c:v>-2.2625000000000001E-5</c:v>
                </c:pt>
                <c:pt idx="1303">
                  <c:v>-2.3150500000000001E-5</c:v>
                </c:pt>
                <c:pt idx="1304">
                  <c:v>-2.3054999999999999E-5</c:v>
                </c:pt>
                <c:pt idx="1305">
                  <c:v>-2.4601E-5</c:v>
                </c:pt>
                <c:pt idx="1306">
                  <c:v>-2.5541500000000003E-5</c:v>
                </c:pt>
                <c:pt idx="1307">
                  <c:v>-2.7135E-5</c:v>
                </c:pt>
                <c:pt idx="1308">
                  <c:v>-2.8235E-5</c:v>
                </c:pt>
                <c:pt idx="1309">
                  <c:v>-3.0482000000000001E-5</c:v>
                </c:pt>
                <c:pt idx="1310">
                  <c:v>-3.2203000000000003E-5</c:v>
                </c:pt>
                <c:pt idx="1311">
                  <c:v>-3.33665E-5</c:v>
                </c:pt>
                <c:pt idx="1312">
                  <c:v>-3.4848999999999998E-5</c:v>
                </c:pt>
                <c:pt idx="1313">
                  <c:v>-3.6697499999999999E-5</c:v>
                </c:pt>
                <c:pt idx="1314">
                  <c:v>-3.7478499999999997E-5</c:v>
                </c:pt>
                <c:pt idx="1315">
                  <c:v>-3.7526500000000001E-5</c:v>
                </c:pt>
                <c:pt idx="1316">
                  <c:v>-3.9678000000000002E-5</c:v>
                </c:pt>
                <c:pt idx="1317">
                  <c:v>-4.1845500000000004E-5</c:v>
                </c:pt>
                <c:pt idx="1318">
                  <c:v>-4.2642500000000004E-5</c:v>
                </c:pt>
                <c:pt idx="1319">
                  <c:v>-4.5893499999999997E-5</c:v>
                </c:pt>
                <c:pt idx="1320">
                  <c:v>-4.6498999999999996E-5</c:v>
                </c:pt>
                <c:pt idx="1321">
                  <c:v>-4.9639000000000004E-5</c:v>
                </c:pt>
                <c:pt idx="1322">
                  <c:v>-4.9479500000000006E-5</c:v>
                </c:pt>
                <c:pt idx="1323">
                  <c:v>-5.08025E-5</c:v>
                </c:pt>
                <c:pt idx="1324">
                  <c:v>-5.1950000000000002E-5</c:v>
                </c:pt>
                <c:pt idx="1325">
                  <c:v>-5.4037500000000006E-5</c:v>
                </c:pt>
                <c:pt idx="1326">
                  <c:v>-5.5010000000000004E-5</c:v>
                </c:pt>
                <c:pt idx="1327">
                  <c:v>-5.5918000000000002E-5</c:v>
                </c:pt>
                <c:pt idx="1328">
                  <c:v>-5.6014000000000003E-5</c:v>
                </c:pt>
                <c:pt idx="1329">
                  <c:v>-5.8340500000000002E-5</c:v>
                </c:pt>
                <c:pt idx="1330">
                  <c:v>-5.9982500000000004E-5</c:v>
                </c:pt>
                <c:pt idx="1331">
                  <c:v>-6.19585E-5</c:v>
                </c:pt>
                <c:pt idx="1332">
                  <c:v>-6.2803000000000002E-5</c:v>
                </c:pt>
                <c:pt idx="1333">
                  <c:v>-6.5831500000000008E-5</c:v>
                </c:pt>
                <c:pt idx="1334">
                  <c:v>-6.7918999999999998E-5</c:v>
                </c:pt>
                <c:pt idx="1335">
                  <c:v>-6.9720000000000003E-5</c:v>
                </c:pt>
                <c:pt idx="1336">
                  <c:v>-7.0978999999999999E-5</c:v>
                </c:pt>
                <c:pt idx="1337">
                  <c:v>-7.2891499999999998E-5</c:v>
                </c:pt>
                <c:pt idx="1338">
                  <c:v>-7.4007500000000006E-5</c:v>
                </c:pt>
                <c:pt idx="1339">
                  <c:v>-7.5856000000000014E-5</c:v>
                </c:pt>
                <c:pt idx="1340">
                  <c:v>-7.72745E-5</c:v>
                </c:pt>
                <c:pt idx="1341">
                  <c:v>-7.9171000000000005E-5</c:v>
                </c:pt>
                <c:pt idx="1342">
                  <c:v>-8.0446000000000009E-5</c:v>
                </c:pt>
                <c:pt idx="1343">
                  <c:v>-8.2693000000000003E-5</c:v>
                </c:pt>
                <c:pt idx="1344">
                  <c:v>-8.3474000000000008E-5</c:v>
                </c:pt>
                <c:pt idx="1345">
                  <c:v>-8.5594000000000008E-5</c:v>
                </c:pt>
                <c:pt idx="1346">
                  <c:v>-8.8064000000000003E-5</c:v>
                </c:pt>
                <c:pt idx="1347">
                  <c:v>-8.8622000000000006E-5</c:v>
                </c:pt>
                <c:pt idx="1348">
                  <c:v>-9.0710000000000004E-5</c:v>
                </c:pt>
                <c:pt idx="1349">
                  <c:v>-9.2160000000000012E-5</c:v>
                </c:pt>
                <c:pt idx="1350">
                  <c:v>-9.4598499999999999E-5</c:v>
                </c:pt>
                <c:pt idx="1351">
                  <c:v>-9.5952999999999994E-5</c:v>
                </c:pt>
                <c:pt idx="1352">
                  <c:v>-9.7690500000000003E-5</c:v>
                </c:pt>
                <c:pt idx="1353">
                  <c:v>-1.00129E-4</c:v>
                </c:pt>
                <c:pt idx="1354">
                  <c:v>-1.017545E-4</c:v>
                </c:pt>
                <c:pt idx="1355">
                  <c:v>-1.0277450000000001E-4</c:v>
                </c:pt>
                <c:pt idx="1356">
                  <c:v>-1.06233E-4</c:v>
                </c:pt>
                <c:pt idx="1357">
                  <c:v>-1.0889450000000001E-4</c:v>
                </c:pt>
                <c:pt idx="1358">
                  <c:v>-1.090855E-4</c:v>
                </c:pt>
                <c:pt idx="1359">
                  <c:v>-1.0889450000000001E-4</c:v>
                </c:pt>
                <c:pt idx="1360">
                  <c:v>-1.11556E-4</c:v>
                </c:pt>
                <c:pt idx="1361">
                  <c:v>-1.114285E-4</c:v>
                </c:pt>
                <c:pt idx="1362">
                  <c:v>-1.152855E-4</c:v>
                </c:pt>
                <c:pt idx="1363">
                  <c:v>-1.1660800000000001E-4</c:v>
                </c:pt>
                <c:pt idx="1364">
                  <c:v>-1.17453E-4</c:v>
                </c:pt>
                <c:pt idx="1365">
                  <c:v>-1.19939E-4</c:v>
                </c:pt>
                <c:pt idx="1366">
                  <c:v>-1.2095900000000001E-4</c:v>
                </c:pt>
                <c:pt idx="1367">
                  <c:v>-1.2291950000000001E-4</c:v>
                </c:pt>
                <c:pt idx="1368">
                  <c:v>-1.2562899999999999E-4</c:v>
                </c:pt>
                <c:pt idx="1369">
                  <c:v>-1.2695149999999999E-4</c:v>
                </c:pt>
                <c:pt idx="1370">
                  <c:v>-1.2809899999999998E-4</c:v>
                </c:pt>
                <c:pt idx="1371">
                  <c:v>-1.2951750000000001E-4</c:v>
                </c:pt>
                <c:pt idx="1372">
                  <c:v>-1.31414E-4</c:v>
                </c:pt>
                <c:pt idx="1373">
                  <c:v>-1.3316749999999999E-4</c:v>
                </c:pt>
                <c:pt idx="1374">
                  <c:v>-1.3552600000000002E-4</c:v>
                </c:pt>
                <c:pt idx="1375">
                  <c:v>-1.3664149999999999E-4</c:v>
                </c:pt>
                <c:pt idx="1376">
                  <c:v>-1.38076E-4</c:v>
                </c:pt>
                <c:pt idx="1377">
                  <c:v>-1.4046649999999999E-4</c:v>
                </c:pt>
                <c:pt idx="1378">
                  <c:v>-1.4206050000000001E-4</c:v>
                </c:pt>
                <c:pt idx="1379">
                  <c:v>-1.4341499999999998E-4</c:v>
                </c:pt>
                <c:pt idx="1380">
                  <c:v>-1.4500900000000001E-4</c:v>
                </c:pt>
                <c:pt idx="1381">
                  <c:v>-1.4738350000000002E-4</c:v>
                </c:pt>
                <c:pt idx="1382">
                  <c:v>-1.4835550000000001E-4</c:v>
                </c:pt>
                <c:pt idx="1383">
                  <c:v>-1.4935999999999999E-4</c:v>
                </c:pt>
                <c:pt idx="1384">
                  <c:v>-1.5087400000000001E-4</c:v>
                </c:pt>
                <c:pt idx="1385">
                  <c:v>-1.5237200000000001E-4</c:v>
                </c:pt>
                <c:pt idx="1386">
                  <c:v>-1.5436400000000001E-4</c:v>
                </c:pt>
                <c:pt idx="1387">
                  <c:v>-1.5571899999999999E-4</c:v>
                </c:pt>
                <c:pt idx="1388">
                  <c:v>-1.5653149999999999E-4</c:v>
                </c:pt>
                <c:pt idx="1389">
                  <c:v>-1.58763E-4</c:v>
                </c:pt>
                <c:pt idx="1390">
                  <c:v>-1.5935250000000001E-4</c:v>
                </c:pt>
                <c:pt idx="1391">
                  <c:v>-1.6121750000000002E-4</c:v>
                </c:pt>
                <c:pt idx="1392">
                  <c:v>-1.63098E-4</c:v>
                </c:pt>
                <c:pt idx="1393">
                  <c:v>-1.64389E-4</c:v>
                </c:pt>
                <c:pt idx="1394">
                  <c:v>-1.6626949999999998E-4</c:v>
                </c:pt>
                <c:pt idx="1395">
                  <c:v>-1.6720999999999999E-4</c:v>
                </c:pt>
                <c:pt idx="1396">
                  <c:v>-1.696325E-4</c:v>
                </c:pt>
                <c:pt idx="1397">
                  <c:v>-1.6862800000000001E-4</c:v>
                </c:pt>
                <c:pt idx="1398">
                  <c:v>-1.7062050000000002E-4</c:v>
                </c:pt>
                <c:pt idx="1399">
                  <c:v>-1.734575E-4</c:v>
                </c:pt>
                <c:pt idx="1400">
                  <c:v>-1.7393549999999999E-4</c:v>
                </c:pt>
                <c:pt idx="1401">
                  <c:v>-1.5527250000000001E-4</c:v>
                </c:pt>
                <c:pt idx="1402">
                  <c:v>-1.4132749999999999E-4</c:v>
                </c:pt>
                <c:pt idx="1403">
                  <c:v>-1.4226749999999999E-4</c:v>
                </c:pt>
                <c:pt idx="1404">
                  <c:v>-1.4292099999999998E-4</c:v>
                </c:pt>
                <c:pt idx="1405">
                  <c:v>-1.4343100000000002E-4</c:v>
                </c:pt>
                <c:pt idx="1406">
                  <c:v>-1.4483350000000001E-4</c:v>
                </c:pt>
                <c:pt idx="1407">
                  <c:v>-1.4577399999999999E-4</c:v>
                </c:pt>
                <c:pt idx="1408">
                  <c:v>-1.48228E-4</c:v>
                </c:pt>
                <c:pt idx="1409">
                  <c:v>-1.493915E-4</c:v>
                </c:pt>
                <c:pt idx="1410">
                  <c:v>-1.5103300000000002E-4</c:v>
                </c:pt>
                <c:pt idx="1411">
                  <c:v>-1.5226049999999999E-4</c:v>
                </c:pt>
                <c:pt idx="1412">
                  <c:v>-1.5342400000000001E-4</c:v>
                </c:pt>
                <c:pt idx="1413">
                  <c:v>-1.545715E-4</c:v>
                </c:pt>
                <c:pt idx="1414">
                  <c:v>-1.55384E-4</c:v>
                </c:pt>
                <c:pt idx="1415">
                  <c:v>-1.5640399999999999E-4</c:v>
                </c:pt>
                <c:pt idx="1416">
                  <c:v>-1.5744000000000001E-4</c:v>
                </c:pt>
                <c:pt idx="1417">
                  <c:v>-1.5881049999999999E-4</c:v>
                </c:pt>
                <c:pt idx="1418">
                  <c:v>-1.5904999999999999E-4</c:v>
                </c:pt>
                <c:pt idx="1419">
                  <c:v>-1.6109000000000002E-4</c:v>
                </c:pt>
                <c:pt idx="1420">
                  <c:v>-1.613765E-4</c:v>
                </c:pt>
                <c:pt idx="1421">
                  <c:v>-1.6300249999999999E-4</c:v>
                </c:pt>
                <c:pt idx="1422">
                  <c:v>-1.629225E-4</c:v>
                </c:pt>
                <c:pt idx="1423">
                  <c:v>-1.6392650000000001E-4</c:v>
                </c:pt>
                <c:pt idx="1424">
                  <c:v>-1.6489899999999998E-4</c:v>
                </c:pt>
                <c:pt idx="1425">
                  <c:v>-1.65377E-4</c:v>
                </c:pt>
                <c:pt idx="1426">
                  <c:v>-1.6628550000000002E-4</c:v>
                </c:pt>
                <c:pt idx="1427">
                  <c:v>-1.67656E-4</c:v>
                </c:pt>
                <c:pt idx="1428">
                  <c:v>-1.6866E-4</c:v>
                </c:pt>
                <c:pt idx="1429">
                  <c:v>-1.6899500000000002E-4</c:v>
                </c:pt>
                <c:pt idx="1430">
                  <c:v>-1.6923399999999999E-4</c:v>
                </c:pt>
                <c:pt idx="1431">
                  <c:v>-1.71433E-4</c:v>
                </c:pt>
                <c:pt idx="1432">
                  <c:v>-1.7092299999999999E-4</c:v>
                </c:pt>
                <c:pt idx="1433">
                  <c:v>-1.7221400000000002E-4</c:v>
                </c:pt>
                <c:pt idx="1434">
                  <c:v>-1.73473E-4</c:v>
                </c:pt>
                <c:pt idx="1435">
                  <c:v>-1.7388749999999999E-4</c:v>
                </c:pt>
                <c:pt idx="1436">
                  <c:v>-1.7452500000000003E-4</c:v>
                </c:pt>
                <c:pt idx="1437">
                  <c:v>-1.7479600000000001E-4</c:v>
                </c:pt>
                <c:pt idx="1438">
                  <c:v>-1.7492350000000001E-4</c:v>
                </c:pt>
                <c:pt idx="1439">
                  <c:v>-1.7554500000000001E-4</c:v>
                </c:pt>
                <c:pt idx="1440">
                  <c:v>-1.7535400000000002E-4</c:v>
                </c:pt>
                <c:pt idx="1441">
                  <c:v>-1.764855E-4</c:v>
                </c:pt>
                <c:pt idx="1442">
                  <c:v>-1.7651749999999998E-4</c:v>
                </c:pt>
                <c:pt idx="1443">
                  <c:v>-1.7667649999999999E-4</c:v>
                </c:pt>
                <c:pt idx="1444">
                  <c:v>-1.7697950000000002E-4</c:v>
                </c:pt>
                <c:pt idx="1445">
                  <c:v>-1.7713899999999999E-4</c:v>
                </c:pt>
                <c:pt idx="1446">
                  <c:v>-1.7809499999999999E-4</c:v>
                </c:pt>
                <c:pt idx="1447">
                  <c:v>-1.7849350000000001E-4</c:v>
                </c:pt>
                <c:pt idx="1448">
                  <c:v>-1.7876449999999999E-4</c:v>
                </c:pt>
                <c:pt idx="1449">
                  <c:v>-1.7874850000000001E-4</c:v>
                </c:pt>
                <c:pt idx="1450">
                  <c:v>-1.7895549999999999E-4</c:v>
                </c:pt>
                <c:pt idx="1451">
                  <c:v>-1.7893999999999999E-4</c:v>
                </c:pt>
                <c:pt idx="1452">
                  <c:v>-1.7916300000000001E-4</c:v>
                </c:pt>
                <c:pt idx="1453">
                  <c:v>-1.7777649999999999E-4</c:v>
                </c:pt>
                <c:pt idx="1454">
                  <c:v>-1.78111E-4</c:v>
                </c:pt>
                <c:pt idx="1455">
                  <c:v>-1.7876449999999999E-4</c:v>
                </c:pt>
                <c:pt idx="1456">
                  <c:v>-1.79641E-4</c:v>
                </c:pt>
                <c:pt idx="1457">
                  <c:v>-1.7817500000000001E-4</c:v>
                </c:pt>
                <c:pt idx="1458">
                  <c:v>-1.7752149999999999E-4</c:v>
                </c:pt>
                <c:pt idx="1459">
                  <c:v>-1.7685200000000002E-4</c:v>
                </c:pt>
                <c:pt idx="1460">
                  <c:v>-1.7783999999999999E-4</c:v>
                </c:pt>
                <c:pt idx="1461">
                  <c:v>-1.7690000000000002E-4</c:v>
                </c:pt>
                <c:pt idx="1462">
                  <c:v>-1.7886000000000001E-4</c:v>
                </c:pt>
                <c:pt idx="1463">
                  <c:v>-1.79593E-4</c:v>
                </c:pt>
                <c:pt idx="1464">
                  <c:v>-1.7881250000000002E-4</c:v>
                </c:pt>
                <c:pt idx="1465">
                  <c:v>-1.7855750000000001E-4</c:v>
                </c:pt>
                <c:pt idx="1466">
                  <c:v>-1.7739399999999999E-4</c:v>
                </c:pt>
                <c:pt idx="1467">
                  <c:v>-1.7836600000000001E-4</c:v>
                </c:pt>
                <c:pt idx="1468">
                  <c:v>-1.787165E-4</c:v>
                </c:pt>
                <c:pt idx="1469">
                  <c:v>-1.7819050000000001E-4</c:v>
                </c:pt>
                <c:pt idx="1470">
                  <c:v>-1.77665E-4</c:v>
                </c:pt>
                <c:pt idx="1471">
                  <c:v>-1.7776049999999999E-4</c:v>
                </c:pt>
                <c:pt idx="1472">
                  <c:v>-1.7870050000000001E-4</c:v>
                </c:pt>
                <c:pt idx="1473">
                  <c:v>-1.7732999999999998E-4</c:v>
                </c:pt>
                <c:pt idx="1474">
                  <c:v>-1.7709099999999999E-4</c:v>
                </c:pt>
                <c:pt idx="1475">
                  <c:v>-1.7667649999999999E-4</c:v>
                </c:pt>
                <c:pt idx="1476">
                  <c:v>-1.7497150000000001E-4</c:v>
                </c:pt>
                <c:pt idx="1477">
                  <c:v>-1.7309050000000002E-4</c:v>
                </c:pt>
                <c:pt idx="1478">
                  <c:v>-1.7320250000000002E-4</c:v>
                </c:pt>
                <c:pt idx="1479">
                  <c:v>-1.72788E-4</c:v>
                </c:pt>
                <c:pt idx="1480">
                  <c:v>-1.7262849999999998E-4</c:v>
                </c:pt>
                <c:pt idx="1481">
                  <c:v>-1.7307500000000002E-4</c:v>
                </c:pt>
                <c:pt idx="1482">
                  <c:v>-1.7337749999999998E-4</c:v>
                </c:pt>
                <c:pt idx="1483">
                  <c:v>-1.723575E-4</c:v>
                </c:pt>
                <c:pt idx="1484">
                  <c:v>-1.7084350000000001E-4</c:v>
                </c:pt>
                <c:pt idx="1485">
                  <c:v>-1.69154E-4</c:v>
                </c:pt>
                <c:pt idx="1486">
                  <c:v>-1.6901050000000002E-4</c:v>
                </c:pt>
                <c:pt idx="1487">
                  <c:v>-1.6741700000000003E-4</c:v>
                </c:pt>
                <c:pt idx="1488">
                  <c:v>-1.690265E-4</c:v>
                </c:pt>
                <c:pt idx="1489">
                  <c:v>-1.6733749999999999E-4</c:v>
                </c:pt>
                <c:pt idx="1490">
                  <c:v>-1.6673150000000002E-4</c:v>
                </c:pt>
                <c:pt idx="1491">
                  <c:v>-1.6583899999999998E-4</c:v>
                </c:pt>
                <c:pt idx="1492">
                  <c:v>-1.65568E-4</c:v>
                </c:pt>
                <c:pt idx="1493">
                  <c:v>-1.65074E-4</c:v>
                </c:pt>
                <c:pt idx="1494">
                  <c:v>-1.6287499999999999E-4</c:v>
                </c:pt>
                <c:pt idx="1495">
                  <c:v>-1.62604E-4</c:v>
                </c:pt>
                <c:pt idx="1496">
                  <c:v>-1.6238050000000001E-4</c:v>
                </c:pt>
                <c:pt idx="1497">
                  <c:v>-1.618705E-4</c:v>
                </c:pt>
                <c:pt idx="1498">
                  <c:v>-1.60564E-4</c:v>
                </c:pt>
                <c:pt idx="1499">
                  <c:v>-1.593365E-4</c:v>
                </c:pt>
                <c:pt idx="1500">
                  <c:v>-1.58269E-4</c:v>
                </c:pt>
                <c:pt idx="1501">
                  <c:v>-1.57727E-4</c:v>
                </c:pt>
                <c:pt idx="1502">
                  <c:v>-1.5578249999999999E-4</c:v>
                </c:pt>
                <c:pt idx="1503">
                  <c:v>-1.5565499999999999E-4</c:v>
                </c:pt>
                <c:pt idx="1504">
                  <c:v>-1.5428449999999998E-4</c:v>
                </c:pt>
                <c:pt idx="1505">
                  <c:v>-1.5294550000000001E-4</c:v>
                </c:pt>
                <c:pt idx="1506">
                  <c:v>-1.5140000000000002E-4</c:v>
                </c:pt>
                <c:pt idx="1507">
                  <c:v>-1.4985399999999999E-4</c:v>
                </c:pt>
                <c:pt idx="1508">
                  <c:v>-1.4859500000000001E-4</c:v>
                </c:pt>
                <c:pt idx="1509">
                  <c:v>-1.47973E-4</c:v>
                </c:pt>
                <c:pt idx="1510">
                  <c:v>-1.4550300000000001E-4</c:v>
                </c:pt>
                <c:pt idx="1511">
                  <c:v>-1.4480149999999999E-4</c:v>
                </c:pt>
                <c:pt idx="1512">
                  <c:v>-1.433355E-4</c:v>
                </c:pt>
                <c:pt idx="1513">
                  <c:v>-1.425865E-4</c:v>
                </c:pt>
                <c:pt idx="1514">
                  <c:v>-1.41423E-4</c:v>
                </c:pt>
                <c:pt idx="1515">
                  <c:v>-1.40674E-4</c:v>
                </c:pt>
                <c:pt idx="1516">
                  <c:v>-1.3933499999999998E-4</c:v>
                </c:pt>
                <c:pt idx="1517">
                  <c:v>-1.36849E-4</c:v>
                </c:pt>
                <c:pt idx="1518">
                  <c:v>-1.3348599999999999E-4</c:v>
                </c:pt>
                <c:pt idx="1519">
                  <c:v>-1.3192400000000001E-4</c:v>
                </c:pt>
                <c:pt idx="1520">
                  <c:v>-1.3074500000000001E-4</c:v>
                </c:pt>
                <c:pt idx="1521">
                  <c:v>-1.3045799999999999E-4</c:v>
                </c:pt>
                <c:pt idx="1522">
                  <c:v>-1.306015E-4</c:v>
                </c:pt>
                <c:pt idx="1523">
                  <c:v>-1.2919900000000001E-4</c:v>
                </c:pt>
                <c:pt idx="1524">
                  <c:v>-1.2794E-4</c:v>
                </c:pt>
                <c:pt idx="1525">
                  <c:v>-1.2612300000000001E-4</c:v>
                </c:pt>
                <c:pt idx="1526">
                  <c:v>-1.2524650000000001E-4</c:v>
                </c:pt>
                <c:pt idx="1527">
                  <c:v>-1.231905E-4</c:v>
                </c:pt>
                <c:pt idx="1528">
                  <c:v>-1.222025E-4</c:v>
                </c:pt>
                <c:pt idx="1529">
                  <c:v>-1.203375E-4</c:v>
                </c:pt>
                <c:pt idx="1530">
                  <c:v>-1.1844100000000001E-4</c:v>
                </c:pt>
                <c:pt idx="1531">
                  <c:v>-1.1555650000000001E-4</c:v>
                </c:pt>
                <c:pt idx="1532">
                  <c:v>-1.1490300000000001E-4</c:v>
                </c:pt>
                <c:pt idx="1533">
                  <c:v>-1.1318150000000001E-4</c:v>
                </c:pt>
                <c:pt idx="1534">
                  <c:v>-1.124325E-4</c:v>
                </c:pt>
                <c:pt idx="1535">
                  <c:v>-1.093405E-4</c:v>
                </c:pt>
                <c:pt idx="1536">
                  <c:v>-1.0728500000000001E-4</c:v>
                </c:pt>
                <c:pt idx="1537">
                  <c:v>-1.0704550000000001E-4</c:v>
                </c:pt>
                <c:pt idx="1538">
                  <c:v>-1.05165E-4</c:v>
                </c:pt>
                <c:pt idx="1539">
                  <c:v>-1.037945E-4</c:v>
                </c:pt>
                <c:pt idx="1540">
                  <c:v>-1.03619E-4</c:v>
                </c:pt>
                <c:pt idx="1541">
                  <c:v>-1.017865E-4</c:v>
                </c:pt>
                <c:pt idx="1542">
                  <c:v>-1.00113E-4</c:v>
                </c:pt>
                <c:pt idx="1543">
                  <c:v>-9.922050000000001E-5</c:v>
                </c:pt>
                <c:pt idx="1544">
                  <c:v>-9.8407500000000003E-5</c:v>
                </c:pt>
                <c:pt idx="1545">
                  <c:v>-9.5459000000000009E-5</c:v>
                </c:pt>
                <c:pt idx="1546">
                  <c:v>-9.324399999999999E-5</c:v>
                </c:pt>
                <c:pt idx="1547">
                  <c:v>-8.9578000000000002E-5</c:v>
                </c:pt>
                <c:pt idx="1548">
                  <c:v>-8.8653999999999995E-5</c:v>
                </c:pt>
                <c:pt idx="1549">
                  <c:v>-8.6550000000000003E-5</c:v>
                </c:pt>
                <c:pt idx="1550">
                  <c:v>-8.5179500000000013E-5</c:v>
                </c:pt>
                <c:pt idx="1551">
                  <c:v>-8.3649500000000006E-5</c:v>
                </c:pt>
                <c:pt idx="1552">
                  <c:v>-8.1115499999999993E-5</c:v>
                </c:pt>
                <c:pt idx="1553">
                  <c:v>-8.0892500000000005E-5</c:v>
                </c:pt>
                <c:pt idx="1554">
                  <c:v>-7.8199000000000001E-5</c:v>
                </c:pt>
                <c:pt idx="1555">
                  <c:v>-7.671650000000001E-5</c:v>
                </c:pt>
                <c:pt idx="1556">
                  <c:v>-7.54575E-5</c:v>
                </c:pt>
                <c:pt idx="1557">
                  <c:v>-7.3991499999999998E-5</c:v>
                </c:pt>
                <c:pt idx="1558">
                  <c:v>-7.1425500000000009E-5</c:v>
                </c:pt>
                <c:pt idx="1559">
                  <c:v>-6.9800000000000003E-5</c:v>
                </c:pt>
                <c:pt idx="1560">
                  <c:v>-6.779150000000001E-5</c:v>
                </c:pt>
                <c:pt idx="1561">
                  <c:v>-6.6117999999999993E-5</c:v>
                </c:pt>
                <c:pt idx="1562">
                  <c:v>-6.3870999999999999E-5</c:v>
                </c:pt>
                <c:pt idx="1563">
                  <c:v>-6.1990500000000002E-5</c:v>
                </c:pt>
                <c:pt idx="1564">
                  <c:v>-6.1735499999999999E-5</c:v>
                </c:pt>
                <c:pt idx="1565">
                  <c:v>-5.8643500000000002E-5</c:v>
                </c:pt>
                <c:pt idx="1566">
                  <c:v>-5.6969999999999998E-5</c:v>
                </c:pt>
                <c:pt idx="1567">
                  <c:v>-5.5599500000000002E-5</c:v>
                </c:pt>
                <c:pt idx="1568">
                  <c:v>-5.4149000000000006E-5</c:v>
                </c:pt>
                <c:pt idx="1569">
                  <c:v>-5.23165E-5</c:v>
                </c:pt>
                <c:pt idx="1570">
                  <c:v>-5.1598999999999998E-5</c:v>
                </c:pt>
                <c:pt idx="1571">
                  <c:v>-4.9368000000000006E-5</c:v>
                </c:pt>
                <c:pt idx="1572">
                  <c:v>-4.5080500000000003E-5</c:v>
                </c:pt>
                <c:pt idx="1573">
                  <c:v>-4.6069000000000002E-5</c:v>
                </c:pt>
                <c:pt idx="1574">
                  <c:v>-4.4762000000000003E-5</c:v>
                </c:pt>
                <c:pt idx="1575">
                  <c:v>-4.2546500000000003E-5</c:v>
                </c:pt>
                <c:pt idx="1576">
                  <c:v>-4.0825500000000004E-5</c:v>
                </c:pt>
                <c:pt idx="1577">
                  <c:v>-3.9215500000000004E-5</c:v>
                </c:pt>
                <c:pt idx="1578">
                  <c:v>-3.7589999999999998E-5</c:v>
                </c:pt>
                <c:pt idx="1579">
                  <c:v>-3.5916500000000001E-5</c:v>
                </c:pt>
                <c:pt idx="1580">
                  <c:v>-3.4737499999999997E-5</c:v>
                </c:pt>
                <c:pt idx="1581">
                  <c:v>-3.2027999999999999E-5</c:v>
                </c:pt>
                <c:pt idx="1582">
                  <c:v>-2.9685000000000001E-5</c:v>
                </c:pt>
                <c:pt idx="1583">
                  <c:v>-2.7246500000000001E-5</c:v>
                </c:pt>
                <c:pt idx="1584">
                  <c:v>-2.6179000000000001E-5</c:v>
                </c:pt>
                <c:pt idx="1585">
                  <c:v>-2.6386000000000001E-5</c:v>
                </c:pt>
                <c:pt idx="1586">
                  <c:v>-2.3884E-5</c:v>
                </c:pt>
                <c:pt idx="1587">
                  <c:v>-2.2864E-5</c:v>
                </c:pt>
                <c:pt idx="1588">
                  <c:v>-2.0919500000000002E-5</c:v>
                </c:pt>
                <c:pt idx="1589">
                  <c:v>-1.9485000000000001E-5</c:v>
                </c:pt>
                <c:pt idx="1590">
                  <c:v>-1.6951000000000001E-5</c:v>
                </c:pt>
                <c:pt idx="1591">
                  <c:v>-1.5214E-5</c:v>
                </c:pt>
                <c:pt idx="1592">
                  <c:v>-1.47675E-5</c:v>
                </c:pt>
                <c:pt idx="1593">
                  <c:v>-1.2345E-5</c:v>
                </c:pt>
                <c:pt idx="1594">
                  <c:v>-1.1117999999999999E-5</c:v>
                </c:pt>
                <c:pt idx="1595">
                  <c:v>-9.253000000000001E-6</c:v>
                </c:pt>
                <c:pt idx="1596">
                  <c:v>-7.9625000000000004E-6</c:v>
                </c:pt>
                <c:pt idx="1597">
                  <c:v>-6.703E-6</c:v>
                </c:pt>
                <c:pt idx="1598">
                  <c:v>-5.7309999999999998E-6</c:v>
                </c:pt>
                <c:pt idx="1599">
                  <c:v>-3.5474999999999999E-6</c:v>
                </c:pt>
                <c:pt idx="1600">
                  <c:v>-1.8105000000000001E-6</c:v>
                </c:pt>
                <c:pt idx="1601">
                  <c:v>-9.9749999999999998E-7</c:v>
                </c:pt>
                <c:pt idx="1602">
                  <c:v>2.6150000000000001E-7</c:v>
                </c:pt>
                <c:pt idx="1603">
                  <c:v>1.1379999999999999E-6</c:v>
                </c:pt>
                <c:pt idx="1604">
                  <c:v>2.4924999999999999E-6</c:v>
                </c:pt>
                <c:pt idx="1605">
                  <c:v>4.6445000000000002E-6</c:v>
                </c:pt>
                <c:pt idx="1606">
                  <c:v>6.0625E-6</c:v>
                </c:pt>
                <c:pt idx="1607">
                  <c:v>7.7200000000000006E-6</c:v>
                </c:pt>
                <c:pt idx="1608">
                  <c:v>1.12265E-5</c:v>
                </c:pt>
                <c:pt idx="1609">
                  <c:v>1.70435E-5</c:v>
                </c:pt>
                <c:pt idx="1610">
                  <c:v>2.4391000000000001E-5</c:v>
                </c:pt>
                <c:pt idx="1611">
                  <c:v>3.3204499999999997E-5</c:v>
                </c:pt>
                <c:pt idx="1612">
                  <c:v>4.5556000000000002E-5</c:v>
                </c:pt>
                <c:pt idx="1613">
                  <c:v>5.7317500000000001E-5</c:v>
                </c:pt>
                <c:pt idx="1614">
                  <c:v>7.2792999999999992E-5</c:v>
                </c:pt>
                <c:pt idx="1615">
                  <c:v>8.7997500000000013E-5</c:v>
                </c:pt>
                <c:pt idx="1616">
                  <c:v>1.05178E-4</c:v>
                </c:pt>
                <c:pt idx="1617">
                  <c:v>1.2315550000000002E-4</c:v>
                </c:pt>
                <c:pt idx="1618">
                  <c:v>1.44735E-4</c:v>
                </c:pt>
                <c:pt idx="1619">
                  <c:v>1.6817899999999999E-4</c:v>
                </c:pt>
                <c:pt idx="1620">
                  <c:v>1.9170250000000001E-4</c:v>
                </c:pt>
                <c:pt idx="1621">
                  <c:v>2.1772849999999999E-4</c:v>
                </c:pt>
                <c:pt idx="1622">
                  <c:v>2.4375450000000001E-4</c:v>
                </c:pt>
                <c:pt idx="1623">
                  <c:v>2.7210750000000001E-4</c:v>
                </c:pt>
                <c:pt idx="1624">
                  <c:v>3.0289850000000002E-4</c:v>
                </c:pt>
                <c:pt idx="1625">
                  <c:v>3.3348250000000002E-4</c:v>
                </c:pt>
                <c:pt idx="1626">
                  <c:v>3.6688749999999999E-4</c:v>
                </c:pt>
                <c:pt idx="1627">
                  <c:v>4.0148800000000003E-4</c:v>
                </c:pt>
                <c:pt idx="1628">
                  <c:v>4.3855850000000003E-4</c:v>
                </c:pt>
                <c:pt idx="1629">
                  <c:v>4.7633050000000002E-4</c:v>
                </c:pt>
                <c:pt idx="1630">
                  <c:v>5.1481949999999997E-4</c:v>
                </c:pt>
                <c:pt idx="1631">
                  <c:v>5.5654400000000007E-4</c:v>
                </c:pt>
                <c:pt idx="1632">
                  <c:v>5.99177E-4</c:v>
                </c:pt>
                <c:pt idx="1633">
                  <c:v>6.41443E-4</c:v>
                </c:pt>
                <c:pt idx="1634">
                  <c:v>6.8466550000000005E-4</c:v>
                </c:pt>
                <c:pt idx="1635">
                  <c:v>7.3066100000000007E-4</c:v>
                </c:pt>
                <c:pt idx="1636">
                  <c:v>7.785375E-4</c:v>
                </c:pt>
                <c:pt idx="1637">
                  <c:v>8.279435000000001E-4</c:v>
                </c:pt>
                <c:pt idx="1638">
                  <c:v>8.7932600000000004E-4</c:v>
                </c:pt>
                <c:pt idx="1639">
                  <c:v>9.3016699999999997E-4</c:v>
                </c:pt>
                <c:pt idx="1640">
                  <c:v>9.8409949999999995E-4</c:v>
                </c:pt>
                <c:pt idx="1641">
                  <c:v>1.0365975000000002E-3</c:v>
                </c:pt>
                <c:pt idx="1642">
                  <c:v>1.0908325000000001E-3</c:v>
                </c:pt>
                <c:pt idx="1643">
                  <c:v>1.1466935E-3</c:v>
                </c:pt>
                <c:pt idx="1644">
                  <c:v>1.2051525000000001E-3</c:v>
                </c:pt>
                <c:pt idx="1645">
                  <c:v>1.2632925E-3</c:v>
                </c:pt>
                <c:pt idx="1646">
                  <c:v>1.3271859999999999E-3</c:v>
                </c:pt>
                <c:pt idx="1647">
                  <c:v>1.3913979999999999E-3</c:v>
                </c:pt>
                <c:pt idx="1648">
                  <c:v>1.4537454999999999E-3</c:v>
                </c:pt>
                <c:pt idx="1649">
                  <c:v>1.518117E-3</c:v>
                </c:pt>
                <c:pt idx="1650">
                  <c:v>1.582712E-3</c:v>
                </c:pt>
                <c:pt idx="1651">
                  <c:v>1.6485655E-3</c:v>
                </c:pt>
                <c:pt idx="1652">
                  <c:v>1.7149610000000001E-3</c:v>
                </c:pt>
                <c:pt idx="1653">
                  <c:v>1.7824405000000001E-3</c:v>
                </c:pt>
                <c:pt idx="1654">
                  <c:v>1.8499675000000001E-3</c:v>
                </c:pt>
                <c:pt idx="1655">
                  <c:v>1.9174789999999999E-3</c:v>
                </c:pt>
                <c:pt idx="1656">
                  <c:v>1.9834125000000001E-3</c:v>
                </c:pt>
                <c:pt idx="1657">
                  <c:v>2.047784E-3</c:v>
                </c:pt>
                <c:pt idx="1658">
                  <c:v>2.1108964999999999E-3</c:v>
                </c:pt>
                <c:pt idx="1659">
                  <c:v>2.1714429999999999E-3</c:v>
                </c:pt>
                <c:pt idx="1660">
                  <c:v>2.2312405000000004E-3</c:v>
                </c:pt>
                <c:pt idx="1661">
                  <c:v>2.2918029999999998E-3</c:v>
                </c:pt>
                <c:pt idx="1662">
                  <c:v>2.3577525E-3</c:v>
                </c:pt>
                <c:pt idx="1663">
                  <c:v>2.4209445000000001E-3</c:v>
                </c:pt>
                <c:pt idx="1664">
                  <c:v>2.4834515000000004E-3</c:v>
                </c:pt>
                <c:pt idx="1665">
                  <c:v>2.5428665000000001E-3</c:v>
                </c:pt>
                <c:pt idx="1666">
                  <c:v>2.6029350000000002E-3</c:v>
                </c:pt>
                <c:pt idx="1667">
                  <c:v>2.6611224999999999E-3</c:v>
                </c:pt>
                <c:pt idx="1668">
                  <c:v>2.7186569999999998E-3</c:v>
                </c:pt>
                <c:pt idx="1669">
                  <c:v>2.7731154999999998E-3</c:v>
                </c:pt>
                <c:pt idx="1670">
                  <c:v>2.8298210000000002E-3</c:v>
                </c:pt>
                <c:pt idx="1671">
                  <c:v>2.8863355E-3</c:v>
                </c:pt>
                <c:pt idx="1672">
                  <c:v>2.941272E-3</c:v>
                </c:pt>
                <c:pt idx="1673">
                  <c:v>2.9930050000000004E-3</c:v>
                </c:pt>
                <c:pt idx="1674">
                  <c:v>3.0446585000000002E-3</c:v>
                </c:pt>
                <c:pt idx="1675">
                  <c:v>3.0966309999999999E-3</c:v>
                </c:pt>
                <c:pt idx="1676">
                  <c:v>3.1479175000000002E-3</c:v>
                </c:pt>
                <c:pt idx="1677">
                  <c:v>3.1953954999999999E-3</c:v>
                </c:pt>
                <c:pt idx="1678">
                  <c:v>3.240419E-3</c:v>
                </c:pt>
                <c:pt idx="1679">
                  <c:v>3.2886775E-3</c:v>
                </c:pt>
                <c:pt idx="1680">
                  <c:v>3.3406820000000002E-3</c:v>
                </c:pt>
                <c:pt idx="1681">
                  <c:v>3.3932755E-3</c:v>
                </c:pt>
                <c:pt idx="1682">
                  <c:v>3.4437335000000002E-3</c:v>
                </c:pt>
                <c:pt idx="1683">
                  <c:v>3.4930284999999998E-3</c:v>
                </c:pt>
                <c:pt idx="1684">
                  <c:v>3.5405380000000002E-3</c:v>
                </c:pt>
                <c:pt idx="1685">
                  <c:v>3.5852270000000003E-3</c:v>
                </c:pt>
                <c:pt idx="1686">
                  <c:v>3.6290070000000001E-3</c:v>
                </c:pt>
                <c:pt idx="1687">
                  <c:v>3.6688350000000001E-3</c:v>
                </c:pt>
                <c:pt idx="1688">
                  <c:v>3.7088060000000003E-3</c:v>
                </c:pt>
                <c:pt idx="1689">
                  <c:v>3.7497655000000001E-3</c:v>
                </c:pt>
                <c:pt idx="1690">
                  <c:v>3.7890515E-3</c:v>
                </c:pt>
                <c:pt idx="1691">
                  <c:v>3.831222E-3</c:v>
                </c:pt>
                <c:pt idx="1692">
                  <c:v>3.8705560000000003E-3</c:v>
                </c:pt>
                <c:pt idx="1693">
                  <c:v>3.9100970000000004E-3</c:v>
                </c:pt>
                <c:pt idx="1694">
                  <c:v>3.9465935000000006E-3</c:v>
                </c:pt>
                <c:pt idx="1695">
                  <c:v>3.9852100000000003E-3</c:v>
                </c:pt>
                <c:pt idx="1696">
                  <c:v>4.0269665000000005E-3</c:v>
                </c:pt>
                <c:pt idx="1697">
                  <c:v>4.0576780000000003E-3</c:v>
                </c:pt>
                <c:pt idx="1698">
                  <c:v>4.0967725E-3</c:v>
                </c:pt>
                <c:pt idx="1699">
                  <c:v>4.1299545000000005E-3</c:v>
                </c:pt>
                <c:pt idx="1700">
                  <c:v>4.1635030000000007E-3</c:v>
                </c:pt>
                <c:pt idx="1701">
                  <c:v>4.1957925E-3</c:v>
                </c:pt>
                <c:pt idx="1702">
                  <c:v>4.2290219999999998E-3</c:v>
                </c:pt>
                <c:pt idx="1703">
                  <c:v>4.2598135000000001E-3</c:v>
                </c:pt>
                <c:pt idx="1704">
                  <c:v>4.2880070000000008E-3</c:v>
                </c:pt>
                <c:pt idx="1705">
                  <c:v>4.3183040000000002E-3</c:v>
                </c:pt>
                <c:pt idx="1706">
                  <c:v>4.3460830000000006E-3</c:v>
                </c:pt>
                <c:pt idx="1707">
                  <c:v>4.3717585000000005E-3</c:v>
                </c:pt>
                <c:pt idx="1708">
                  <c:v>4.3934969999999997E-3</c:v>
                </c:pt>
                <c:pt idx="1709">
                  <c:v>4.4129569999999995E-3</c:v>
                </c:pt>
                <c:pt idx="1710">
                  <c:v>4.4308864999999999E-3</c:v>
                </c:pt>
                <c:pt idx="1711">
                  <c:v>4.4520994999999999E-3</c:v>
                </c:pt>
                <c:pt idx="1712">
                  <c:v>4.4726745E-3</c:v>
                </c:pt>
                <c:pt idx="1713">
                  <c:v>4.4925325000000002E-3</c:v>
                </c:pt>
                <c:pt idx="1714">
                  <c:v>4.5114984999999998E-3</c:v>
                </c:pt>
                <c:pt idx="1715">
                  <c:v>4.5315475000000001E-3</c:v>
                </c:pt>
                <c:pt idx="1716">
                  <c:v>4.5480270000000005E-3</c:v>
                </c:pt>
                <c:pt idx="1717">
                  <c:v>4.5649684999999997E-3</c:v>
                </c:pt>
                <c:pt idx="1718">
                  <c:v>4.580125E-3</c:v>
                </c:pt>
                <c:pt idx="1719">
                  <c:v>4.5938949999999997E-3</c:v>
                </c:pt>
                <c:pt idx="1720">
                  <c:v>4.6074260000000004E-3</c:v>
                </c:pt>
                <c:pt idx="1721">
                  <c:v>4.6193635000000002E-3</c:v>
                </c:pt>
                <c:pt idx="1722">
                  <c:v>4.6288144999999999E-3</c:v>
                </c:pt>
                <c:pt idx="1723">
                  <c:v>4.6374845000000005E-3</c:v>
                </c:pt>
                <c:pt idx="1724">
                  <c:v>4.6458994999999999E-3</c:v>
                </c:pt>
                <c:pt idx="1725">
                  <c:v>4.6538999999999999E-3</c:v>
                </c:pt>
                <c:pt idx="1726">
                  <c:v>4.6586495000000006E-3</c:v>
                </c:pt>
                <c:pt idx="1727">
                  <c:v>4.6636375000000006E-3</c:v>
                </c:pt>
                <c:pt idx="1728">
                  <c:v>4.6672715000000004E-3</c:v>
                </c:pt>
                <c:pt idx="1729">
                  <c:v>4.6709849999999999E-3</c:v>
                </c:pt>
                <c:pt idx="1730">
                  <c:v>4.6721799999999997E-3</c:v>
                </c:pt>
                <c:pt idx="1731">
                  <c:v>4.6745710000000006E-3</c:v>
                </c:pt>
                <c:pt idx="1732">
                  <c:v>4.6761324999999992E-3</c:v>
                </c:pt>
                <c:pt idx="1733">
                  <c:v>4.6746825000000001E-3</c:v>
                </c:pt>
                <c:pt idx="1734">
                  <c:v>4.6724195000000003E-3</c:v>
                </c:pt>
                <c:pt idx="1735">
                  <c:v>4.6702039999999998E-3</c:v>
                </c:pt>
                <c:pt idx="1736">
                  <c:v>4.6657894999999998E-3</c:v>
                </c:pt>
                <c:pt idx="1737">
                  <c:v>4.6622510000000001E-3</c:v>
                </c:pt>
                <c:pt idx="1738">
                  <c:v>4.6566730000000001E-3</c:v>
                </c:pt>
                <c:pt idx="1739">
                  <c:v>4.6501545000000007E-3</c:v>
                </c:pt>
                <c:pt idx="1740">
                  <c:v>4.6405919999999998E-3</c:v>
                </c:pt>
                <c:pt idx="1741">
                  <c:v>4.6338185000000002E-3</c:v>
                </c:pt>
                <c:pt idx="1742">
                  <c:v>4.6245269999999998E-3</c:v>
                </c:pt>
                <c:pt idx="1743">
                  <c:v>4.611825E-3</c:v>
                </c:pt>
                <c:pt idx="1744">
                  <c:v>4.5997599999999996E-3</c:v>
                </c:pt>
                <c:pt idx="1745">
                  <c:v>4.5876475E-3</c:v>
                </c:pt>
                <c:pt idx="1746">
                  <c:v>4.5721404999999994E-3</c:v>
                </c:pt>
                <c:pt idx="1747">
                  <c:v>4.5565375E-3</c:v>
                </c:pt>
                <c:pt idx="1748">
                  <c:v>4.5402655000000005E-3</c:v>
                </c:pt>
                <c:pt idx="1749">
                  <c:v>4.5238975000000004E-3</c:v>
                </c:pt>
                <c:pt idx="1750">
                  <c:v>4.5021269999999999E-3</c:v>
                </c:pt>
                <c:pt idx="1751">
                  <c:v>4.4839745000000006E-3</c:v>
                </c:pt>
                <c:pt idx="1752">
                  <c:v>4.4628249999999993E-3</c:v>
                </c:pt>
                <c:pt idx="1753">
                  <c:v>4.4419310000000005E-3</c:v>
                </c:pt>
                <c:pt idx="1754">
                  <c:v>4.4219454999999998E-3</c:v>
                </c:pt>
                <c:pt idx="1755">
                  <c:v>4.4008760000000006E-3</c:v>
                </c:pt>
                <c:pt idx="1756">
                  <c:v>4.3787710000000009E-3</c:v>
                </c:pt>
                <c:pt idx="1757">
                  <c:v>4.3568885000000003E-3</c:v>
                </c:pt>
                <c:pt idx="1758">
                  <c:v>4.3317234999999997E-3</c:v>
                </c:pt>
                <c:pt idx="1759">
                  <c:v>4.3039599999999999E-3</c:v>
                </c:pt>
                <c:pt idx="1760">
                  <c:v>4.2761810000000004E-3</c:v>
                </c:pt>
                <c:pt idx="1761">
                  <c:v>4.2447365000000004E-3</c:v>
                </c:pt>
                <c:pt idx="1762">
                  <c:v>4.2144870000000003E-3</c:v>
                </c:pt>
                <c:pt idx="1763">
                  <c:v>4.1841100000000004E-3</c:v>
                </c:pt>
                <c:pt idx="1764">
                  <c:v>4.1500835000000003E-3</c:v>
                </c:pt>
                <c:pt idx="1765">
                  <c:v>4.1165669999999998E-3</c:v>
                </c:pt>
                <c:pt idx="1766">
                  <c:v>4.0823970000000006E-3</c:v>
                </c:pt>
                <c:pt idx="1767">
                  <c:v>4.0477169999999993E-3</c:v>
                </c:pt>
                <c:pt idx="1768">
                  <c:v>4.0104870000000001E-3</c:v>
                </c:pt>
                <c:pt idx="1769">
                  <c:v>3.9708025000000004E-3</c:v>
                </c:pt>
                <c:pt idx="1770">
                  <c:v>3.9324095000000002E-3</c:v>
                </c:pt>
                <c:pt idx="1771">
                  <c:v>3.8938885E-3</c:v>
                </c:pt>
                <c:pt idx="1772">
                  <c:v>3.8541245000000002E-3</c:v>
                </c:pt>
                <c:pt idx="1773">
                  <c:v>3.8144874999999998E-3</c:v>
                </c:pt>
                <c:pt idx="1774">
                  <c:v>3.7714085000000001E-3</c:v>
                </c:pt>
                <c:pt idx="1775">
                  <c:v>3.7313895000000001E-3</c:v>
                </c:pt>
                <c:pt idx="1776">
                  <c:v>3.6914025E-3</c:v>
                </c:pt>
                <c:pt idx="1777">
                  <c:v>3.6521485000000002E-3</c:v>
                </c:pt>
                <c:pt idx="1778">
                  <c:v>3.6107425000000003E-3</c:v>
                </c:pt>
                <c:pt idx="1779">
                  <c:v>3.5667870000000001E-3</c:v>
                </c:pt>
                <c:pt idx="1780">
                  <c:v>3.5205365000000001E-3</c:v>
                </c:pt>
                <c:pt idx="1781">
                  <c:v>3.4748120000000003E-3</c:v>
                </c:pt>
                <c:pt idx="1782">
                  <c:v>3.4260430000000001E-3</c:v>
                </c:pt>
                <c:pt idx="1783">
                  <c:v>3.3753139999999999E-3</c:v>
                </c:pt>
                <c:pt idx="1784">
                  <c:v>3.3240590000000003E-3</c:v>
                </c:pt>
                <c:pt idx="1785">
                  <c:v>3.2703335E-3</c:v>
                </c:pt>
                <c:pt idx="1786">
                  <c:v>3.2206725000000001E-3</c:v>
                </c:pt>
                <c:pt idx="1787">
                  <c:v>3.1747885000000002E-3</c:v>
                </c:pt>
                <c:pt idx="1788">
                  <c:v>3.125605E-3</c:v>
                </c:pt>
                <c:pt idx="1789">
                  <c:v>3.07435E-3</c:v>
                </c:pt>
                <c:pt idx="1790">
                  <c:v>3.0224894999999999E-3</c:v>
                </c:pt>
                <c:pt idx="1791">
                  <c:v>2.9727644999999999E-3</c:v>
                </c:pt>
                <c:pt idx="1792">
                  <c:v>2.9190710000000001E-3</c:v>
                </c:pt>
                <c:pt idx="1793">
                  <c:v>2.8639435E-3</c:v>
                </c:pt>
                <c:pt idx="1794">
                  <c:v>2.810473E-3</c:v>
                </c:pt>
                <c:pt idx="1795">
                  <c:v>2.7538950000000001E-3</c:v>
                </c:pt>
                <c:pt idx="1796">
                  <c:v>2.6967270000000003E-3</c:v>
                </c:pt>
                <c:pt idx="1797">
                  <c:v>2.6417904999999999E-3</c:v>
                </c:pt>
                <c:pt idx="1798">
                  <c:v>2.583236E-3</c:v>
                </c:pt>
                <c:pt idx="1799">
                  <c:v>2.523646E-3</c:v>
                </c:pt>
                <c:pt idx="1800">
                  <c:v>2.4641510000000004E-3</c:v>
                </c:pt>
                <c:pt idx="1801">
                  <c:v>2.4003215000000001E-3</c:v>
                </c:pt>
                <c:pt idx="1802">
                  <c:v>2.3353600000000003E-3</c:v>
                </c:pt>
                <c:pt idx="1803">
                  <c:v>2.2711640000000004E-3</c:v>
                </c:pt>
                <c:pt idx="1804">
                  <c:v>2.2117490000000003E-3</c:v>
                </c:pt>
                <c:pt idx="1805">
                  <c:v>2.1506765E-3</c:v>
                </c:pt>
                <c:pt idx="1806">
                  <c:v>2.0888230000000001E-3</c:v>
                </c:pt>
                <c:pt idx="1807">
                  <c:v>2.0267784999999996E-3</c:v>
                </c:pt>
                <c:pt idx="1808">
                  <c:v>1.9610360000000002E-3</c:v>
                </c:pt>
                <c:pt idx="1809">
                  <c:v>1.8969035000000001E-3</c:v>
                </c:pt>
                <c:pt idx="1810">
                  <c:v>1.8303009999999999E-3</c:v>
                </c:pt>
                <c:pt idx="1811">
                  <c:v>1.7630125000000002E-3</c:v>
                </c:pt>
                <c:pt idx="1812">
                  <c:v>1.6957405000000002E-3</c:v>
                </c:pt>
                <c:pt idx="1813">
                  <c:v>1.628357E-3</c:v>
                </c:pt>
                <c:pt idx="1814">
                  <c:v>1.5608614999999999E-3</c:v>
                </c:pt>
                <c:pt idx="1815">
                  <c:v>1.4945455000000001E-3</c:v>
                </c:pt>
                <c:pt idx="1816">
                  <c:v>1.4254245000000002E-3</c:v>
                </c:pt>
                <c:pt idx="1817">
                  <c:v>1.3541200000000001E-3</c:v>
                </c:pt>
                <c:pt idx="1818">
                  <c:v>1.2808075000000001E-3</c:v>
                </c:pt>
                <c:pt idx="1819">
                  <c:v>1.2110335000000002E-3</c:v>
                </c:pt>
                <c:pt idx="1820">
                  <c:v>1.1412590000000002E-3</c:v>
                </c:pt>
                <c:pt idx="1821">
                  <c:v>1.0707994999999998E-3</c:v>
                </c:pt>
                <c:pt idx="1822">
                  <c:v>9.9954249999999992E-4</c:v>
                </c:pt>
                <c:pt idx="1823">
                  <c:v>9.2812700000000005E-4</c:v>
                </c:pt>
                <c:pt idx="1824">
                  <c:v>8.5634449999999994E-4</c:v>
                </c:pt>
                <c:pt idx="1825">
                  <c:v>7.8349400000000003E-4</c:v>
                </c:pt>
                <c:pt idx="1826">
                  <c:v>7.119025E-4</c:v>
                </c:pt>
                <c:pt idx="1827">
                  <c:v>6.3940300000000009E-4</c:v>
                </c:pt>
                <c:pt idx="1828">
                  <c:v>5.6660049999999996E-4</c:v>
                </c:pt>
                <c:pt idx="1829">
                  <c:v>4.9279400000000007E-4</c:v>
                </c:pt>
                <c:pt idx="1830">
                  <c:v>4.1954500000000001E-4</c:v>
                </c:pt>
                <c:pt idx="1831">
                  <c:v>3.4929250000000002E-4</c:v>
                </c:pt>
                <c:pt idx="1832">
                  <c:v>2.7445000000000003E-4</c:v>
                </c:pt>
                <c:pt idx="1833">
                  <c:v>1.9861950000000001E-4</c:v>
                </c:pt>
                <c:pt idx="1834">
                  <c:v>1.2321949999999999E-4</c:v>
                </c:pt>
                <c:pt idx="1835">
                  <c:v>4.9173500000000006E-5</c:v>
                </c:pt>
                <c:pt idx="1836">
                  <c:v>-2.6035500000000002E-5</c:v>
                </c:pt>
                <c:pt idx="1837">
                  <c:v>-1.014515E-4</c:v>
                </c:pt>
                <c:pt idx="1838">
                  <c:v>-1.7533800000000001E-4</c:v>
                </c:pt>
                <c:pt idx="1839">
                  <c:v>-2.5030799999999998E-4</c:v>
                </c:pt>
                <c:pt idx="1840">
                  <c:v>-3.259475E-4</c:v>
                </c:pt>
                <c:pt idx="1841">
                  <c:v>-4.0015250000000004E-4</c:v>
                </c:pt>
                <c:pt idx="1842">
                  <c:v>-4.7612650000000001E-4</c:v>
                </c:pt>
                <c:pt idx="1843">
                  <c:v>-5.5269E-4</c:v>
                </c:pt>
                <c:pt idx="1844">
                  <c:v>-6.2724550000000008E-4</c:v>
                </c:pt>
                <c:pt idx="1845">
                  <c:v>-7.010365E-4</c:v>
                </c:pt>
                <c:pt idx="1846">
                  <c:v>-7.7583100000000005E-4</c:v>
                </c:pt>
                <c:pt idx="1847">
                  <c:v>-8.5119950000000003E-4</c:v>
                </c:pt>
                <c:pt idx="1848">
                  <c:v>-9.2508550000000003E-4</c:v>
                </c:pt>
                <c:pt idx="1849">
                  <c:v>-9.9932249999999992E-4</c:v>
                </c:pt>
                <c:pt idx="1850">
                  <c:v>-1.0709934999999999E-3</c:v>
                </c:pt>
                <c:pt idx="1851">
                  <c:v>-1.1442425000000001E-3</c:v>
                </c:pt>
                <c:pt idx="1852">
                  <c:v>-1.2204715000000001E-3</c:v>
                </c:pt>
                <c:pt idx="1853">
                  <c:v>-1.2970830000000001E-3</c:v>
                </c:pt>
                <c:pt idx="1854">
                  <c:v>-1.3713675E-3</c:v>
                </c:pt>
                <c:pt idx="1855">
                  <c:v>-1.451581E-3</c:v>
                </c:pt>
                <c:pt idx="1856">
                  <c:v>-1.5307584999999999E-3</c:v>
                </c:pt>
                <c:pt idx="1857">
                  <c:v>-1.6053459999999999E-3</c:v>
                </c:pt>
                <c:pt idx="1858">
                  <c:v>-1.6809855E-3</c:v>
                </c:pt>
                <c:pt idx="1859">
                  <c:v>-1.7549829999999999E-3</c:v>
                </c:pt>
                <c:pt idx="1860">
                  <c:v>-1.8277060000000001E-3</c:v>
                </c:pt>
                <c:pt idx="1861">
                  <c:v>-1.8990739999999999E-3</c:v>
                </c:pt>
                <c:pt idx="1862">
                  <c:v>-1.9693265000000001E-3</c:v>
                </c:pt>
                <c:pt idx="1863">
                  <c:v>-2.0394994999999999E-3</c:v>
                </c:pt>
                <c:pt idx="1864">
                  <c:v>-2.111234E-3</c:v>
                </c:pt>
                <c:pt idx="1865">
                  <c:v>-2.1823789999999999E-3</c:v>
                </c:pt>
                <c:pt idx="1866">
                  <c:v>-2.2518665000000001E-3</c:v>
                </c:pt>
                <c:pt idx="1867">
                  <c:v>-2.3219280000000004E-3</c:v>
                </c:pt>
                <c:pt idx="1868">
                  <c:v>-2.3957185E-3</c:v>
                </c:pt>
                <c:pt idx="1869">
                  <c:v>-2.4712465E-3</c:v>
                </c:pt>
                <c:pt idx="1870">
                  <c:v>-2.5411800000000001E-3</c:v>
                </c:pt>
                <c:pt idx="1871">
                  <c:v>-2.6118949999999999E-3</c:v>
                </c:pt>
                <c:pt idx="1872">
                  <c:v>-2.6826095E-3</c:v>
                </c:pt>
                <c:pt idx="1873">
                  <c:v>-2.7495470000000002E-3</c:v>
                </c:pt>
                <c:pt idx="1874">
                  <c:v>-2.813552E-3</c:v>
                </c:pt>
                <c:pt idx="1875">
                  <c:v>-2.8778600000000003E-3</c:v>
                </c:pt>
                <c:pt idx="1876">
                  <c:v>-2.9433470000000002E-3</c:v>
                </c:pt>
                <c:pt idx="1877">
                  <c:v>-3.0109855E-3</c:v>
                </c:pt>
                <c:pt idx="1878">
                  <c:v>-3.0744489999999999E-3</c:v>
                </c:pt>
                <c:pt idx="1879">
                  <c:v>-3.1372105000000003E-3</c:v>
                </c:pt>
                <c:pt idx="1880">
                  <c:v>-3.2018055E-3</c:v>
                </c:pt>
                <c:pt idx="1881">
                  <c:v>-3.2708625E-3</c:v>
                </c:pt>
                <c:pt idx="1882">
                  <c:v>-3.3337520000000002E-3</c:v>
                </c:pt>
                <c:pt idx="1883">
                  <c:v>-3.3960995000000002E-3</c:v>
                </c:pt>
                <c:pt idx="1884">
                  <c:v>-3.4582875000000002E-3</c:v>
                </c:pt>
                <c:pt idx="1885">
                  <c:v>-3.5172565E-3</c:v>
                </c:pt>
                <c:pt idx="1886">
                  <c:v>-3.5776275000000001E-3</c:v>
                </c:pt>
                <c:pt idx="1887">
                  <c:v>-3.636692E-3</c:v>
                </c:pt>
                <c:pt idx="1888">
                  <c:v>-3.6927599999999998E-3</c:v>
                </c:pt>
                <c:pt idx="1889">
                  <c:v>-3.7465329999999998E-3</c:v>
                </c:pt>
                <c:pt idx="1890">
                  <c:v>-3.8000989999999999E-3</c:v>
                </c:pt>
                <c:pt idx="1891">
                  <c:v>-3.8545734999999998E-3</c:v>
                </c:pt>
                <c:pt idx="1892">
                  <c:v>-3.9074540000000003E-3</c:v>
                </c:pt>
                <c:pt idx="1893">
                  <c:v>-3.9618965000000001E-3</c:v>
                </c:pt>
                <c:pt idx="1894">
                  <c:v>-4.0170880000000003E-3</c:v>
                </c:pt>
                <c:pt idx="1895">
                  <c:v>-4.0722480000000005E-3</c:v>
                </c:pt>
                <c:pt idx="1896">
                  <c:v>-4.1264989999999996E-3</c:v>
                </c:pt>
                <c:pt idx="1897">
                  <c:v>-4.1801605000000002E-3</c:v>
                </c:pt>
                <c:pt idx="1898">
                  <c:v>-4.2322125000000006E-3</c:v>
                </c:pt>
                <c:pt idx="1899">
                  <c:v>-4.2794990000000008E-3</c:v>
                </c:pt>
                <c:pt idx="1900">
                  <c:v>-4.3301164999999999E-3</c:v>
                </c:pt>
                <c:pt idx="1901">
                  <c:v>-4.3780405000000003E-3</c:v>
                </c:pt>
                <c:pt idx="1902">
                  <c:v>-4.4264270000000001E-3</c:v>
                </c:pt>
                <c:pt idx="1903">
                  <c:v>-4.4698089999999999E-3</c:v>
                </c:pt>
                <c:pt idx="1904">
                  <c:v>-4.5143539999999999E-3</c:v>
                </c:pt>
                <c:pt idx="1905">
                  <c:v>-4.5592499999999999E-3</c:v>
                </c:pt>
                <c:pt idx="1906">
                  <c:v>-4.6018830000000002E-3</c:v>
                </c:pt>
                <c:pt idx="1907">
                  <c:v>-4.6437350000000004E-3</c:v>
                </c:pt>
                <c:pt idx="1908">
                  <c:v>-4.6877860000000002E-3</c:v>
                </c:pt>
                <c:pt idx="1909">
                  <c:v>-4.7297655000000001E-3</c:v>
                </c:pt>
                <c:pt idx="1910">
                  <c:v>-4.7685729999999999E-3</c:v>
                </c:pt>
                <c:pt idx="1911">
                  <c:v>-4.8042095E-3</c:v>
                </c:pt>
                <c:pt idx="1912">
                  <c:v>-4.8381405000000001E-3</c:v>
                </c:pt>
                <c:pt idx="1913">
                  <c:v>-4.8737130000000009E-3</c:v>
                </c:pt>
                <c:pt idx="1914">
                  <c:v>-4.9044565000000004E-3</c:v>
                </c:pt>
                <c:pt idx="1915">
                  <c:v>-4.9386264999999995E-3</c:v>
                </c:pt>
                <c:pt idx="1916">
                  <c:v>-4.9670110000000003E-3</c:v>
                </c:pt>
                <c:pt idx="1917">
                  <c:v>-4.9969574999999995E-3</c:v>
                </c:pt>
                <c:pt idx="1918">
                  <c:v>-5.0231110000000002E-3</c:v>
                </c:pt>
                <c:pt idx="1919">
                  <c:v>-5.0486430000000002E-3</c:v>
                </c:pt>
                <c:pt idx="1920">
                  <c:v>-5.074828E-3</c:v>
                </c:pt>
                <c:pt idx="1921">
                  <c:v>-5.0974115000000002E-3</c:v>
                </c:pt>
                <c:pt idx="1922">
                  <c:v>-5.1208714999999997E-3</c:v>
                </c:pt>
                <c:pt idx="1923">
                  <c:v>-5.1419889999999996E-3</c:v>
                </c:pt>
                <c:pt idx="1924">
                  <c:v>-5.1582449999999997E-3</c:v>
                </c:pt>
                <c:pt idx="1925">
                  <c:v>-5.1683975000000005E-3</c:v>
                </c:pt>
                <c:pt idx="1926">
                  <c:v>-5.1788525E-3</c:v>
                </c:pt>
                <c:pt idx="1927">
                  <c:v>-5.1851635000000002E-3</c:v>
                </c:pt>
                <c:pt idx="1928">
                  <c:v>-5.1930685000000001E-3</c:v>
                </c:pt>
                <c:pt idx="1929">
                  <c:v>-5.1977860000000002E-3</c:v>
                </c:pt>
                <c:pt idx="1930">
                  <c:v>-5.20346E-3</c:v>
                </c:pt>
                <c:pt idx="1931">
                  <c:v>-5.2065039999999998E-3</c:v>
                </c:pt>
                <c:pt idx="1932">
                  <c:v>-5.2097710000000002E-3</c:v>
                </c:pt>
                <c:pt idx="1933">
                  <c:v>-5.2107274999999998E-3</c:v>
                </c:pt>
                <c:pt idx="1934">
                  <c:v>-5.2137235000000006E-3</c:v>
                </c:pt>
                <c:pt idx="1935">
                  <c:v>-5.2162414999999997E-3</c:v>
                </c:pt>
                <c:pt idx="1936">
                  <c:v>-5.2184410000000007E-3</c:v>
                </c:pt>
                <c:pt idx="1937">
                  <c:v>-5.2204970000000002E-3</c:v>
                </c:pt>
                <c:pt idx="1938">
                  <c:v>-5.2213099999999998E-3</c:v>
                </c:pt>
                <c:pt idx="1939">
                  <c:v>-5.221453E-3</c:v>
                </c:pt>
                <c:pt idx="1940">
                  <c:v>-5.221453E-3</c:v>
                </c:pt>
                <c:pt idx="1941">
                  <c:v>-5.221453E-3</c:v>
                </c:pt>
                <c:pt idx="1942">
                  <c:v>-5.221453E-3</c:v>
                </c:pt>
                <c:pt idx="1943">
                  <c:v>-5.221453E-3</c:v>
                </c:pt>
                <c:pt idx="1944">
                  <c:v>-5.221453E-3</c:v>
                </c:pt>
                <c:pt idx="1945">
                  <c:v>-5.2214215000000001E-3</c:v>
                </c:pt>
                <c:pt idx="1946">
                  <c:v>-5.2211024999999998E-3</c:v>
                </c:pt>
                <c:pt idx="1947">
                  <c:v>-5.2191580000000007E-3</c:v>
                </c:pt>
                <c:pt idx="1948">
                  <c:v>-5.218154E-3</c:v>
                </c:pt>
                <c:pt idx="1949">
                  <c:v>-5.2156679999999997E-3</c:v>
                </c:pt>
                <c:pt idx="1950">
                  <c:v>-5.2139625000000005E-3</c:v>
                </c:pt>
                <c:pt idx="1951">
                  <c:v>-5.2131340000000003E-3</c:v>
                </c:pt>
                <c:pt idx="1952">
                  <c:v>-5.2109664999999998E-3</c:v>
                </c:pt>
                <c:pt idx="1953">
                  <c:v>-5.2088150000000003E-3</c:v>
                </c:pt>
                <c:pt idx="1954">
                  <c:v>-5.2060255000000001E-3</c:v>
                </c:pt>
                <c:pt idx="1955">
                  <c:v>-5.20244E-3</c:v>
                </c:pt>
                <c:pt idx="1956">
                  <c:v>-5.1971965000000009E-3</c:v>
                </c:pt>
                <c:pt idx="1957">
                  <c:v>-5.1913315000000002E-3</c:v>
                </c:pt>
                <c:pt idx="1958">
                  <c:v>-5.1793305E-3</c:v>
                </c:pt>
                <c:pt idx="1959">
                  <c:v>-5.1638869999999998E-3</c:v>
                </c:pt>
                <c:pt idx="1960">
                  <c:v>-5.1440925E-3</c:v>
                </c:pt>
                <c:pt idx="1961">
                  <c:v>-5.1206804999999996E-3</c:v>
                </c:pt>
                <c:pt idx="1962">
                  <c:v>-5.0948935000000002E-3</c:v>
                </c:pt>
                <c:pt idx="1963">
                  <c:v>-5.0716564999999996E-3</c:v>
                </c:pt>
                <c:pt idx="1964">
                  <c:v>-5.0461565000000002E-3</c:v>
                </c:pt>
                <c:pt idx="1965">
                  <c:v>-5.0201945000000001E-3</c:v>
                </c:pt>
                <c:pt idx="1966">
                  <c:v>-4.9923995000000004E-3</c:v>
                </c:pt>
                <c:pt idx="1967">
                  <c:v>-4.9643815000000001E-3</c:v>
                </c:pt>
                <c:pt idx="1968">
                  <c:v>-4.9320600000000003E-3</c:v>
                </c:pt>
                <c:pt idx="1969">
                  <c:v>-4.900934E-3</c:v>
                </c:pt>
                <c:pt idx="1970">
                  <c:v>-4.8676090000000002E-3</c:v>
                </c:pt>
                <c:pt idx="1971">
                  <c:v>-4.8343629999999995E-3</c:v>
                </c:pt>
                <c:pt idx="1972">
                  <c:v>-4.797946E-3</c:v>
                </c:pt>
                <c:pt idx="1973">
                  <c:v>-4.7581979999999999E-3</c:v>
                </c:pt>
                <c:pt idx="1974">
                  <c:v>-4.7210314999999994E-3</c:v>
                </c:pt>
                <c:pt idx="1975">
                  <c:v>-4.6801999999999998E-3</c:v>
                </c:pt>
                <c:pt idx="1976">
                  <c:v>-4.6375029999999994E-3</c:v>
                </c:pt>
                <c:pt idx="1977">
                  <c:v>-4.5917944999999995E-3</c:v>
                </c:pt>
                <c:pt idx="1978">
                  <c:v>-4.5463090000000001E-3</c:v>
                </c:pt>
                <c:pt idx="1979">
                  <c:v>-4.5023214999999998E-3</c:v>
                </c:pt>
                <c:pt idx="1980">
                  <c:v>-4.4572500000000003E-3</c:v>
                </c:pt>
                <c:pt idx="1981">
                  <c:v>-4.4107764999999997E-3</c:v>
                </c:pt>
                <c:pt idx="1982">
                  <c:v>-4.3642704999999997E-3</c:v>
                </c:pt>
                <c:pt idx="1983">
                  <c:v>-4.3149439999999994E-3</c:v>
                </c:pt>
                <c:pt idx="1984">
                  <c:v>-4.2653464999999995E-3</c:v>
                </c:pt>
                <c:pt idx="1985">
                  <c:v>-4.2114779999999994E-3</c:v>
                </c:pt>
                <c:pt idx="1986">
                  <c:v>-4.1613865000000002E-3</c:v>
                </c:pt>
                <c:pt idx="1987">
                  <c:v>-4.1077885E-3</c:v>
                </c:pt>
                <c:pt idx="1988">
                  <c:v>-4.0529954999999999E-3</c:v>
                </c:pt>
                <c:pt idx="1989">
                  <c:v>-3.9985689999999996E-3</c:v>
                </c:pt>
                <c:pt idx="1990">
                  <c:v>-3.9456565000000002E-3</c:v>
                </c:pt>
                <c:pt idx="1991">
                  <c:v>-3.8902415000000002E-3</c:v>
                </c:pt>
                <c:pt idx="1992">
                  <c:v>-3.8341734999999999E-3</c:v>
                </c:pt>
                <c:pt idx="1993">
                  <c:v>-3.7808150000000003E-3</c:v>
                </c:pt>
                <c:pt idx="1994">
                  <c:v>-3.7242205E-3</c:v>
                </c:pt>
                <c:pt idx="1995">
                  <c:v>-3.6678500000000003E-3</c:v>
                </c:pt>
                <c:pt idx="1996">
                  <c:v>-3.6105545000000004E-3</c:v>
                </c:pt>
                <c:pt idx="1997">
                  <c:v>-3.5525259999999999E-3</c:v>
                </c:pt>
                <c:pt idx="1998">
                  <c:v>-3.4887760000000003E-3</c:v>
                </c:pt>
                <c:pt idx="1999">
                  <c:v>-3.4289625E-3</c:v>
                </c:pt>
                <c:pt idx="2000">
                  <c:v>-3.3657704999999999E-3</c:v>
                </c:pt>
                <c:pt idx="2001">
                  <c:v>-3.3017495000000003E-3</c:v>
                </c:pt>
                <c:pt idx="2002">
                  <c:v>-3.2329629999999997E-3</c:v>
                </c:pt>
                <c:pt idx="2003">
                  <c:v>-3.1688785000000001E-3</c:v>
                </c:pt>
                <c:pt idx="2004">
                  <c:v>-3.1015585000000001E-3</c:v>
                </c:pt>
                <c:pt idx="2005">
                  <c:v>-3.0386215000000002E-3</c:v>
                </c:pt>
                <c:pt idx="2006">
                  <c:v>-2.9724009999999999E-3</c:v>
                </c:pt>
                <c:pt idx="2007">
                  <c:v>-2.906914E-3</c:v>
                </c:pt>
                <c:pt idx="2008">
                  <c:v>-2.8409485E-3</c:v>
                </c:pt>
                <c:pt idx="2009">
                  <c:v>-2.7752379999999998E-3</c:v>
                </c:pt>
                <c:pt idx="2010">
                  <c:v>-2.7070254999999998E-3</c:v>
                </c:pt>
                <c:pt idx="2011">
                  <c:v>-2.6396099999999997E-3</c:v>
                </c:pt>
                <c:pt idx="2012">
                  <c:v>-2.567939E-3</c:v>
                </c:pt>
                <c:pt idx="2013">
                  <c:v>-2.4939095000000001E-3</c:v>
                </c:pt>
                <c:pt idx="2014">
                  <c:v>-2.4191465000000002E-3</c:v>
                </c:pt>
                <c:pt idx="2015">
                  <c:v>-2.3490215000000004E-3</c:v>
                </c:pt>
                <c:pt idx="2016">
                  <c:v>-2.2750240000000001E-3</c:v>
                </c:pt>
                <c:pt idx="2017">
                  <c:v>-2.2038790000000002E-3</c:v>
                </c:pt>
                <c:pt idx="2018">
                  <c:v>-2.1318890000000001E-3</c:v>
                </c:pt>
                <c:pt idx="2019">
                  <c:v>-2.0622104999999998E-3</c:v>
                </c:pt>
                <c:pt idx="2020">
                  <c:v>-1.9899340000000001E-3</c:v>
                </c:pt>
                <c:pt idx="2021">
                  <c:v>-1.9191555E-3</c:v>
                </c:pt>
                <c:pt idx="2022">
                  <c:v>-1.8475640000000001E-3</c:v>
                </c:pt>
                <c:pt idx="2023">
                  <c:v>-1.7729289999999999E-3</c:v>
                </c:pt>
                <c:pt idx="2024">
                  <c:v>-1.6962375000000001E-3</c:v>
                </c:pt>
                <c:pt idx="2025">
                  <c:v>-1.6224149999999999E-3</c:v>
                </c:pt>
                <c:pt idx="2026">
                  <c:v>-1.5444804999999999E-3</c:v>
                </c:pt>
                <c:pt idx="2027">
                  <c:v>-1.4662435000000001E-3</c:v>
                </c:pt>
                <c:pt idx="2028">
                  <c:v>-1.3878950000000001E-3</c:v>
                </c:pt>
                <c:pt idx="2029">
                  <c:v>-1.310582E-3</c:v>
                </c:pt>
                <c:pt idx="2030">
                  <c:v>-1.2314205E-3</c:v>
                </c:pt>
                <c:pt idx="2031">
                  <c:v>-1.1531515000000002E-3</c:v>
                </c:pt>
                <c:pt idx="2032">
                  <c:v>-1.0780220000000001E-3</c:v>
                </c:pt>
                <c:pt idx="2033">
                  <c:v>-1.0067335000000001E-3</c:v>
                </c:pt>
                <c:pt idx="2034">
                  <c:v>-9.3222550000000002E-4</c:v>
                </c:pt>
                <c:pt idx="2035">
                  <c:v>-8.5747899999999997E-4</c:v>
                </c:pt>
                <c:pt idx="2036">
                  <c:v>-7.8204649999999995E-4</c:v>
                </c:pt>
                <c:pt idx="2037">
                  <c:v>-7.0495699999999998E-4</c:v>
                </c:pt>
                <c:pt idx="2038">
                  <c:v>-6.2896700000000002E-4</c:v>
                </c:pt>
                <c:pt idx="2039">
                  <c:v>-5.5205249999999999E-4</c:v>
                </c:pt>
                <c:pt idx="2040">
                  <c:v>-4.7681150000000001E-4</c:v>
                </c:pt>
                <c:pt idx="2041">
                  <c:v>-4.0059850000000001E-4</c:v>
                </c:pt>
                <c:pt idx="2042">
                  <c:v>-3.2401899999999999E-4</c:v>
                </c:pt>
                <c:pt idx="2043">
                  <c:v>-2.4830000000000002E-4</c:v>
                </c:pt>
                <c:pt idx="2044">
                  <c:v>-1.7275599999999998E-4</c:v>
                </c:pt>
                <c:pt idx="2045">
                  <c:v>-9.6718000000000005E-5</c:v>
                </c:pt>
                <c:pt idx="2046">
                  <c:v>-2.1126499999999998E-5</c:v>
                </c:pt>
                <c:pt idx="2047">
                  <c:v>5.5246000000000006E-5</c:v>
                </c:pt>
                <c:pt idx="2048">
                  <c:v>1.295465E-4</c:v>
                </c:pt>
                <c:pt idx="2049">
                  <c:v>2.0536099999999999E-4</c:v>
                </c:pt>
                <c:pt idx="2050">
                  <c:v>2.8025149999999998E-4</c:v>
                </c:pt>
                <c:pt idx="2051">
                  <c:v>3.5498250000000001E-4</c:v>
                </c:pt>
                <c:pt idx="2052">
                  <c:v>4.3017549999999999E-4</c:v>
                </c:pt>
                <c:pt idx="2053">
                  <c:v>5.041895E-4</c:v>
                </c:pt>
                <c:pt idx="2054">
                  <c:v>5.7898400000000005E-4</c:v>
                </c:pt>
                <c:pt idx="2055">
                  <c:v>6.5181850000000003E-4</c:v>
                </c:pt>
                <c:pt idx="2056">
                  <c:v>7.2567250000000008E-4</c:v>
                </c:pt>
                <c:pt idx="2057">
                  <c:v>7.996705E-4</c:v>
                </c:pt>
                <c:pt idx="2058">
                  <c:v>8.7100700000000003E-4</c:v>
                </c:pt>
                <c:pt idx="2059">
                  <c:v>9.4506850000000003E-4</c:v>
                </c:pt>
                <c:pt idx="2060">
                  <c:v>1.0171535E-3</c:v>
                </c:pt>
                <c:pt idx="2061">
                  <c:v>1.0887130000000001E-3</c:v>
                </c:pt>
                <c:pt idx="2062">
                  <c:v>1.1586624999999999E-3</c:v>
                </c:pt>
                <c:pt idx="2063">
                  <c:v>1.2287559999999999E-3</c:v>
                </c:pt>
                <c:pt idx="2064">
                  <c:v>1.3002355000000002E-3</c:v>
                </c:pt>
                <c:pt idx="2065">
                  <c:v>1.3731495000000001E-3</c:v>
                </c:pt>
                <c:pt idx="2066">
                  <c:v>1.444486E-3</c:v>
                </c:pt>
                <c:pt idx="2067">
                  <c:v>1.5136385E-3</c:v>
                </c:pt>
                <c:pt idx="2068">
                  <c:v>1.5831420000000001E-3</c:v>
                </c:pt>
                <c:pt idx="2069">
                  <c:v>1.6492029999999999E-3</c:v>
                </c:pt>
                <c:pt idx="2070">
                  <c:v>1.7168575E-3</c:v>
                </c:pt>
                <c:pt idx="2071">
                  <c:v>1.7856600000000001E-3</c:v>
                </c:pt>
                <c:pt idx="2072">
                  <c:v>1.852406E-3</c:v>
                </c:pt>
                <c:pt idx="2073">
                  <c:v>1.9191205E-3</c:v>
                </c:pt>
                <c:pt idx="2074">
                  <c:v>1.9846235000000002E-3</c:v>
                </c:pt>
                <c:pt idx="2075">
                  <c:v>2.0496645000000003E-3</c:v>
                </c:pt>
                <c:pt idx="2076">
                  <c:v>2.1132075000000004E-3</c:v>
                </c:pt>
                <c:pt idx="2077">
                  <c:v>2.1749495E-3</c:v>
                </c:pt>
                <c:pt idx="2078">
                  <c:v>2.234715E-3</c:v>
                </c:pt>
                <c:pt idx="2079">
                  <c:v>2.2978274999999999E-3</c:v>
                </c:pt>
                <c:pt idx="2080">
                  <c:v>2.3595695000000003E-3</c:v>
                </c:pt>
                <c:pt idx="2081">
                  <c:v>2.424435E-3</c:v>
                </c:pt>
                <c:pt idx="2082">
                  <c:v>2.4864475000000003E-3</c:v>
                </c:pt>
                <c:pt idx="2083">
                  <c:v>2.548827E-3</c:v>
                </c:pt>
                <c:pt idx="2084">
                  <c:v>2.6085769999999999E-3</c:v>
                </c:pt>
                <c:pt idx="2085">
                  <c:v>2.6653779999999999E-3</c:v>
                </c:pt>
                <c:pt idx="2086">
                  <c:v>2.7221795000000001E-3</c:v>
                </c:pt>
                <c:pt idx="2087">
                  <c:v>2.7772274999999999E-3</c:v>
                </c:pt>
                <c:pt idx="2088">
                  <c:v>2.8325784999999998E-3</c:v>
                </c:pt>
                <c:pt idx="2089">
                  <c:v>2.8921525E-3</c:v>
                </c:pt>
                <c:pt idx="2090">
                  <c:v>2.9457505000000002E-3</c:v>
                </c:pt>
                <c:pt idx="2091">
                  <c:v>2.9972925000000001E-3</c:v>
                </c:pt>
                <c:pt idx="2092">
                  <c:v>3.0503960000000004E-3</c:v>
                </c:pt>
                <c:pt idx="2093">
                  <c:v>3.1010615000000002E-3</c:v>
                </c:pt>
                <c:pt idx="2094">
                  <c:v>3.1511849999999999E-3</c:v>
                </c:pt>
                <c:pt idx="2095">
                  <c:v>3.1992044999999999E-3</c:v>
                </c:pt>
                <c:pt idx="2096">
                  <c:v>3.2450410000000002E-3</c:v>
                </c:pt>
                <c:pt idx="2097">
                  <c:v>3.2930925000000002E-3</c:v>
                </c:pt>
                <c:pt idx="2098">
                  <c:v>3.3437420000000002E-3</c:v>
                </c:pt>
                <c:pt idx="2099">
                  <c:v>3.3988059999999999E-3</c:v>
                </c:pt>
                <c:pt idx="2100">
                  <c:v>3.4499810000000004E-3</c:v>
                </c:pt>
                <c:pt idx="2101">
                  <c:v>3.5004075000000003E-3</c:v>
                </c:pt>
                <c:pt idx="2102">
                  <c:v>3.5451760000000001E-3</c:v>
                </c:pt>
                <c:pt idx="2103">
                  <c:v>3.5911075000000002E-3</c:v>
                </c:pt>
                <c:pt idx="2104">
                  <c:v>3.6350795E-3</c:v>
                </c:pt>
                <c:pt idx="2105">
                  <c:v>3.6743495000000001E-3</c:v>
                </c:pt>
                <c:pt idx="2106">
                  <c:v>3.7150375000000002E-3</c:v>
                </c:pt>
                <c:pt idx="2107">
                  <c:v>3.7559970000000001E-3</c:v>
                </c:pt>
                <c:pt idx="2108">
                  <c:v>3.7954900000000003E-3</c:v>
                </c:pt>
                <c:pt idx="2109">
                  <c:v>3.8359875000000001E-3</c:v>
                </c:pt>
                <c:pt idx="2110">
                  <c:v>3.8755285000000002E-3</c:v>
                </c:pt>
                <c:pt idx="2111">
                  <c:v>3.9163284999999999E-3</c:v>
                </c:pt>
                <c:pt idx="2112">
                  <c:v>3.9542435000000003E-3</c:v>
                </c:pt>
                <c:pt idx="2113">
                  <c:v>3.9919359999999997E-3</c:v>
                </c:pt>
                <c:pt idx="2114">
                  <c:v>4.0313495000000006E-3</c:v>
                </c:pt>
                <c:pt idx="2115">
                  <c:v>4.0678145000000001E-3</c:v>
                </c:pt>
                <c:pt idx="2116">
                  <c:v>4.1028289999999997E-3</c:v>
                </c:pt>
                <c:pt idx="2117">
                  <c:v>4.1374610000000003E-3</c:v>
                </c:pt>
                <c:pt idx="2118">
                  <c:v>4.1693045000000001E-3</c:v>
                </c:pt>
                <c:pt idx="2119">
                  <c:v>4.2028209999999998E-3</c:v>
                </c:pt>
                <c:pt idx="2120">
                  <c:v>4.2351260000000005E-3</c:v>
                </c:pt>
                <c:pt idx="2121">
                  <c:v>4.2671124999999997E-3</c:v>
                </c:pt>
                <c:pt idx="2122">
                  <c:v>4.2953380000000001E-3</c:v>
                </c:pt>
                <c:pt idx="2123">
                  <c:v>4.3234835000000001E-3</c:v>
                </c:pt>
                <c:pt idx="2124">
                  <c:v>4.3504975000000006E-3</c:v>
                </c:pt>
                <c:pt idx="2125">
                  <c:v>4.3747705000000007E-3</c:v>
                </c:pt>
                <c:pt idx="2126">
                  <c:v>4.3989160000000001E-3</c:v>
                </c:pt>
                <c:pt idx="2127">
                  <c:v>4.418455E-3</c:v>
                </c:pt>
                <c:pt idx="2128">
                  <c:v>4.4400665000000001E-3</c:v>
                </c:pt>
                <c:pt idx="2129">
                  <c:v>4.4627614999999997E-3</c:v>
                </c:pt>
                <c:pt idx="2130">
                  <c:v>4.4823170000000004E-3</c:v>
                </c:pt>
                <c:pt idx="2131">
                  <c:v>4.4987645000000003E-3</c:v>
                </c:pt>
                <c:pt idx="2132">
                  <c:v>4.5198175000000004E-3</c:v>
                </c:pt>
                <c:pt idx="2133">
                  <c:v>4.5367749999999998E-3</c:v>
                </c:pt>
                <c:pt idx="2134">
                  <c:v>4.5533979999999993E-3</c:v>
                </c:pt>
                <c:pt idx="2135">
                  <c:v>4.5602035000000003E-3</c:v>
                </c:pt>
                <c:pt idx="2136">
                  <c:v>4.5855439999999996E-3</c:v>
                </c:pt>
                <c:pt idx="2137">
                  <c:v>4.5964450000000002E-3</c:v>
                </c:pt>
                <c:pt idx="2138">
                  <c:v>4.6091794999999994E-3</c:v>
                </c:pt>
                <c:pt idx="2139">
                  <c:v>4.620224E-3</c:v>
                </c:pt>
                <c:pt idx="2140">
                  <c:v>4.6325275000000006E-3</c:v>
                </c:pt>
                <c:pt idx="2141">
                  <c:v>4.6408150000000004E-3</c:v>
                </c:pt>
                <c:pt idx="2142">
                  <c:v>4.6515570000000006E-3</c:v>
                </c:pt>
                <c:pt idx="2143">
                  <c:v>4.6586334999999994E-3</c:v>
                </c:pt>
                <c:pt idx="2144">
                  <c:v>4.6626975000000001E-3</c:v>
                </c:pt>
                <c:pt idx="2145">
                  <c:v>4.6690244999999997E-3</c:v>
                </c:pt>
                <c:pt idx="2146">
                  <c:v>4.6718295000000003E-3</c:v>
                </c:pt>
                <c:pt idx="2147">
                  <c:v>4.6753359999999996E-3</c:v>
                </c:pt>
                <c:pt idx="2148">
                  <c:v>4.6788580000000001E-3</c:v>
                </c:pt>
                <c:pt idx="2149">
                  <c:v>4.6795910000000003E-3</c:v>
                </c:pt>
                <c:pt idx="2150">
                  <c:v>4.6808344999999998E-3</c:v>
                </c:pt>
                <c:pt idx="2151">
                  <c:v>4.6792884999999999E-3</c:v>
                </c:pt>
                <c:pt idx="2152">
                  <c:v>4.6786824999999997E-3</c:v>
                </c:pt>
                <c:pt idx="2153">
                  <c:v>4.6744595000000003E-3</c:v>
                </c:pt>
                <c:pt idx="2154">
                  <c:v>4.6710965000000002E-3</c:v>
                </c:pt>
                <c:pt idx="2155">
                  <c:v>4.6669049999999998E-3</c:v>
                </c:pt>
                <c:pt idx="2156">
                  <c:v>4.6618050000000006E-3</c:v>
                </c:pt>
                <c:pt idx="2157">
                  <c:v>4.6547605000000006E-3</c:v>
                </c:pt>
                <c:pt idx="2158">
                  <c:v>4.6474295000000004E-3</c:v>
                </c:pt>
                <c:pt idx="2159">
                  <c:v>4.6390779999999996E-3</c:v>
                </c:pt>
                <c:pt idx="2160">
                  <c:v>4.6283200000000009E-3</c:v>
                </c:pt>
                <c:pt idx="2161">
                  <c:v>4.6155385000000004E-3</c:v>
                </c:pt>
                <c:pt idx="2162">
                  <c:v>4.6062310000000006E-3</c:v>
                </c:pt>
                <c:pt idx="2163">
                  <c:v>4.5922855000000004E-3</c:v>
                </c:pt>
                <c:pt idx="2164">
                  <c:v>4.5781490000000001E-3</c:v>
                </c:pt>
                <c:pt idx="2165">
                  <c:v>4.5613190000000003E-3</c:v>
                </c:pt>
                <c:pt idx="2166">
                  <c:v>4.5428635E-3</c:v>
                </c:pt>
                <c:pt idx="2167">
                  <c:v>4.5269259999999997E-3</c:v>
                </c:pt>
                <c:pt idx="2168">
                  <c:v>4.5080720000000001E-3</c:v>
                </c:pt>
                <c:pt idx="2169">
                  <c:v>4.4881180000000001E-3</c:v>
                </c:pt>
                <c:pt idx="2170">
                  <c:v>4.4667300000000004E-3</c:v>
                </c:pt>
                <c:pt idx="2171">
                  <c:v>4.4453734999999996E-3</c:v>
                </c:pt>
                <c:pt idx="2172">
                  <c:v>4.4250375000000003E-3</c:v>
                </c:pt>
                <c:pt idx="2173">
                  <c:v>4.4056735000000003E-3</c:v>
                </c:pt>
                <c:pt idx="2174">
                  <c:v>4.3850184999999998E-3</c:v>
                </c:pt>
                <c:pt idx="2175">
                  <c:v>4.3616700000000007E-3</c:v>
                </c:pt>
                <c:pt idx="2176">
                  <c:v>4.3360744999999994E-3</c:v>
                </c:pt>
                <c:pt idx="2177">
                  <c:v>4.3095225000000003E-3</c:v>
                </c:pt>
                <c:pt idx="2178">
                  <c:v>4.280341E-3</c:v>
                </c:pt>
                <c:pt idx="2179">
                  <c:v>4.2489280000000008E-3</c:v>
                </c:pt>
                <c:pt idx="2180">
                  <c:v>4.2187745000000004E-3</c:v>
                </c:pt>
                <c:pt idx="2181">
                  <c:v>4.1854010000000001E-3</c:v>
                </c:pt>
                <c:pt idx="2182">
                  <c:v>4.1521555E-3</c:v>
                </c:pt>
                <c:pt idx="2183">
                  <c:v>4.1198185000000005E-3</c:v>
                </c:pt>
                <c:pt idx="2184">
                  <c:v>4.0853775E-3</c:v>
                </c:pt>
                <c:pt idx="2185">
                  <c:v>4.0507609999999999E-3</c:v>
                </c:pt>
                <c:pt idx="2186">
                  <c:v>4.0134995E-3</c:v>
                </c:pt>
                <c:pt idx="2187">
                  <c:v>3.9742134999999996E-3</c:v>
                </c:pt>
                <c:pt idx="2188">
                  <c:v>3.9362820000000001E-3</c:v>
                </c:pt>
                <c:pt idx="2189">
                  <c:v>3.8967890000000003E-3</c:v>
                </c:pt>
                <c:pt idx="2190">
                  <c:v>3.8549529999999999E-3</c:v>
                </c:pt>
                <c:pt idx="2191">
                  <c:v>3.8169100000000002E-3</c:v>
                </c:pt>
                <c:pt idx="2192">
                  <c:v>3.7761900000000004E-3</c:v>
                </c:pt>
                <c:pt idx="2193">
                  <c:v>3.7362345000000003E-3</c:v>
                </c:pt>
                <c:pt idx="2194">
                  <c:v>3.6963750000000004E-3</c:v>
                </c:pt>
                <c:pt idx="2195">
                  <c:v>3.6560690000000001E-3</c:v>
                </c:pt>
                <c:pt idx="2196">
                  <c:v>3.6146950000000002E-3</c:v>
                </c:pt>
                <c:pt idx="2197">
                  <c:v>3.5715045000000003E-3</c:v>
                </c:pt>
                <c:pt idx="2198">
                  <c:v>3.5253494999999998E-3</c:v>
                </c:pt>
                <c:pt idx="2199">
                  <c:v>3.4787164999999999E-3</c:v>
                </c:pt>
                <c:pt idx="2200">
                  <c:v>3.4292465000000001E-3</c:v>
                </c:pt>
                <c:pt idx="2201">
                  <c:v>3.3784695E-3</c:v>
                </c:pt>
                <c:pt idx="2202">
                  <c:v>3.3267685000000001E-3</c:v>
                </c:pt>
                <c:pt idx="2203">
                  <c:v>3.2738874999999998E-3</c:v>
                </c:pt>
                <c:pt idx="2204">
                  <c:v>3.2243380000000002E-3</c:v>
                </c:pt>
                <c:pt idx="2205">
                  <c:v>3.1772904999999999E-3</c:v>
                </c:pt>
                <c:pt idx="2206">
                  <c:v>3.130753E-3</c:v>
                </c:pt>
                <c:pt idx="2207">
                  <c:v>3.0799124999999999E-3</c:v>
                </c:pt>
                <c:pt idx="2208">
                  <c:v>3.0281794999999999E-3</c:v>
                </c:pt>
                <c:pt idx="2209">
                  <c:v>2.9770834999999999E-3</c:v>
                </c:pt>
                <c:pt idx="2210">
                  <c:v>2.9235175000000002E-3</c:v>
                </c:pt>
                <c:pt idx="2211">
                  <c:v>2.8698084999999999E-3</c:v>
                </c:pt>
                <c:pt idx="2212">
                  <c:v>2.8126245000000003E-3</c:v>
                </c:pt>
                <c:pt idx="2213">
                  <c:v>2.7572735000000004E-3</c:v>
                </c:pt>
                <c:pt idx="2214">
                  <c:v>2.7010459999999999E-3</c:v>
                </c:pt>
                <c:pt idx="2215">
                  <c:v>2.6437510000000002E-3</c:v>
                </c:pt>
                <c:pt idx="2216">
                  <c:v>2.5867265000000003E-3</c:v>
                </c:pt>
                <c:pt idx="2217">
                  <c:v>2.5272475E-3</c:v>
                </c:pt>
                <c:pt idx="2218">
                  <c:v>2.4661275E-3</c:v>
                </c:pt>
                <c:pt idx="2219">
                  <c:v>2.4036525000000002E-3</c:v>
                </c:pt>
                <c:pt idx="2220">
                  <c:v>2.3392650000000001E-3</c:v>
                </c:pt>
                <c:pt idx="2221">
                  <c:v>2.2746225000000002E-3</c:v>
                </c:pt>
                <c:pt idx="2222">
                  <c:v>2.214012E-3</c:v>
                </c:pt>
                <c:pt idx="2223">
                  <c:v>2.154151E-3</c:v>
                </c:pt>
                <c:pt idx="2224">
                  <c:v>2.0948315000000003E-3</c:v>
                </c:pt>
                <c:pt idx="2225">
                  <c:v>2.0307624999999999E-3</c:v>
                </c:pt>
                <c:pt idx="2226">
                  <c:v>1.9662955E-3</c:v>
                </c:pt>
                <c:pt idx="2227">
                  <c:v>1.9014139999999999E-3</c:v>
                </c:pt>
                <c:pt idx="2228">
                  <c:v>1.8355760000000002E-3</c:v>
                </c:pt>
                <c:pt idx="2229">
                  <c:v>1.769021E-3</c:v>
                </c:pt>
                <c:pt idx="2230">
                  <c:v>1.7025775000000002E-3</c:v>
                </c:pt>
                <c:pt idx="2231">
                  <c:v>1.6336160000000001E-3</c:v>
                </c:pt>
                <c:pt idx="2232">
                  <c:v>1.566886E-3</c:v>
                </c:pt>
                <c:pt idx="2233">
                  <c:v>1.499741E-3</c:v>
                </c:pt>
                <c:pt idx="2234">
                  <c:v>1.4311620000000001E-3</c:v>
                </c:pt>
                <c:pt idx="2235">
                  <c:v>1.360495E-3</c:v>
                </c:pt>
                <c:pt idx="2236">
                  <c:v>1.2874535E-3</c:v>
                </c:pt>
                <c:pt idx="2237">
                  <c:v>1.2167550000000001E-3</c:v>
                </c:pt>
                <c:pt idx="2238">
                  <c:v>1.148654E-3</c:v>
                </c:pt>
                <c:pt idx="2239">
                  <c:v>1.0771105E-3</c:v>
                </c:pt>
                <c:pt idx="2240">
                  <c:v>1.0072404999999999E-3</c:v>
                </c:pt>
                <c:pt idx="2241">
                  <c:v>9.3445400000000004E-4</c:v>
                </c:pt>
                <c:pt idx="2242">
                  <c:v>8.6378699999999997E-4</c:v>
                </c:pt>
                <c:pt idx="2243">
                  <c:v>7.9139900000000003E-4</c:v>
                </c:pt>
                <c:pt idx="2244">
                  <c:v>7.1926599999999998E-4</c:v>
                </c:pt>
                <c:pt idx="2245">
                  <c:v>6.4718050000000008E-4</c:v>
                </c:pt>
                <c:pt idx="2246">
                  <c:v>5.7407500000000006E-4</c:v>
                </c:pt>
                <c:pt idx="2247">
                  <c:v>5.0053949999999999E-4</c:v>
                </c:pt>
                <c:pt idx="2248">
                  <c:v>4.2721100000000004E-4</c:v>
                </c:pt>
                <c:pt idx="2249">
                  <c:v>3.5381900000000001E-4</c:v>
                </c:pt>
                <c:pt idx="2250">
                  <c:v>2.8028350000000005E-4</c:v>
                </c:pt>
                <c:pt idx="2251">
                  <c:v>2.0663599999999998E-4</c:v>
                </c:pt>
                <c:pt idx="2252">
                  <c:v>1.320805E-4</c:v>
                </c:pt>
                <c:pt idx="2253">
                  <c:v>5.8480999999999998E-5</c:v>
                </c:pt>
                <c:pt idx="2254">
                  <c:v>-1.5628E-5</c:v>
                </c:pt>
                <c:pt idx="2255">
                  <c:v>-9.15705E-5</c:v>
                </c:pt>
                <c:pt idx="2256">
                  <c:v>-1.66174E-4</c:v>
                </c:pt>
                <c:pt idx="2257">
                  <c:v>-2.3996449999999999E-4</c:v>
                </c:pt>
                <c:pt idx="2258">
                  <c:v>-3.1480700000000001E-4</c:v>
                </c:pt>
                <c:pt idx="2259">
                  <c:v>-3.893465E-4</c:v>
                </c:pt>
                <c:pt idx="2260">
                  <c:v>-4.6530500000000006E-4</c:v>
                </c:pt>
                <c:pt idx="2261">
                  <c:v>-5.401475E-4</c:v>
                </c:pt>
                <c:pt idx="2262">
                  <c:v>-6.1569100000000002E-4</c:v>
                </c:pt>
                <c:pt idx="2263">
                  <c:v>-6.9083649999999996E-4</c:v>
                </c:pt>
                <c:pt idx="2264">
                  <c:v>-7.6547149999999994E-4</c:v>
                </c:pt>
                <c:pt idx="2265">
                  <c:v>-8.3978799999999995E-4</c:v>
                </c:pt>
                <c:pt idx="2266">
                  <c:v>-9.1268649999999996E-4</c:v>
                </c:pt>
                <c:pt idx="2267">
                  <c:v>-9.8591900000000003E-4</c:v>
                </c:pt>
                <c:pt idx="2268">
                  <c:v>-1.0566500000000001E-3</c:v>
                </c:pt>
                <c:pt idx="2269">
                  <c:v>-1.1309505000000001E-3</c:v>
                </c:pt>
                <c:pt idx="2270">
                  <c:v>-1.2058885E-3</c:v>
                </c:pt>
                <c:pt idx="2271">
                  <c:v>-1.2835840000000002E-3</c:v>
                </c:pt>
                <c:pt idx="2272">
                  <c:v>-1.3591435000000001E-3</c:v>
                </c:pt>
                <c:pt idx="2273">
                  <c:v>-1.4361535000000001E-3</c:v>
                </c:pt>
                <c:pt idx="2274">
                  <c:v>-1.5121275E-3</c:v>
                </c:pt>
                <c:pt idx="2275">
                  <c:v>-1.5896954999999999E-3</c:v>
                </c:pt>
                <c:pt idx="2276">
                  <c:v>-1.6654625000000001E-3</c:v>
                </c:pt>
                <c:pt idx="2277">
                  <c:v>-1.7383765E-3</c:v>
                </c:pt>
                <c:pt idx="2278">
                  <c:v>-1.8126770000000002E-3</c:v>
                </c:pt>
                <c:pt idx="2279">
                  <c:v>-1.8847940000000002E-3</c:v>
                </c:pt>
                <c:pt idx="2280">
                  <c:v>-1.954903E-3</c:v>
                </c:pt>
                <c:pt idx="2281">
                  <c:v>-2.0230999999999999E-3</c:v>
                </c:pt>
                <c:pt idx="2282">
                  <c:v>-2.0931769999999999E-3</c:v>
                </c:pt>
                <c:pt idx="2283">
                  <c:v>-2.162218E-3</c:v>
                </c:pt>
                <c:pt idx="2284">
                  <c:v>-2.2309249999999999E-3</c:v>
                </c:pt>
                <c:pt idx="2285">
                  <c:v>-2.3028505000000001E-3</c:v>
                </c:pt>
                <c:pt idx="2286">
                  <c:v>-2.3749040000000002E-3</c:v>
                </c:pt>
                <c:pt idx="2287">
                  <c:v>-2.4491730000000002E-3</c:v>
                </c:pt>
                <c:pt idx="2288">
                  <c:v>-2.5204135000000002E-3</c:v>
                </c:pt>
                <c:pt idx="2289">
                  <c:v>-2.5926740000000001E-3</c:v>
                </c:pt>
                <c:pt idx="2290">
                  <c:v>-2.6591334999999999E-3</c:v>
                </c:pt>
                <c:pt idx="2291">
                  <c:v>-2.7253379999999999E-3</c:v>
                </c:pt>
                <c:pt idx="2292">
                  <c:v>-2.7929765000000001E-3</c:v>
                </c:pt>
                <c:pt idx="2293">
                  <c:v>-2.8578739999999998E-3</c:v>
                </c:pt>
                <c:pt idx="2294">
                  <c:v>-2.92121E-3</c:v>
                </c:pt>
                <c:pt idx="2295">
                  <c:v>-2.9865054999999997E-3</c:v>
                </c:pt>
                <c:pt idx="2296">
                  <c:v>-3.0516264999999997E-3</c:v>
                </c:pt>
                <c:pt idx="2297">
                  <c:v>-3.1139739999999998E-3</c:v>
                </c:pt>
                <c:pt idx="2298">
                  <c:v>-3.1803215E-3</c:v>
                </c:pt>
                <c:pt idx="2299">
                  <c:v>-3.2467174999999998E-3</c:v>
                </c:pt>
                <c:pt idx="2300">
                  <c:v>-3.3086505000000004E-3</c:v>
                </c:pt>
                <c:pt idx="2301">
                  <c:v>-3.3693084999999998E-3</c:v>
                </c:pt>
                <c:pt idx="2302">
                  <c:v>-3.4314170000000004E-3</c:v>
                </c:pt>
                <c:pt idx="2303">
                  <c:v>-3.4897165000000001E-3</c:v>
                </c:pt>
                <c:pt idx="2304">
                  <c:v>-3.5473465000000004E-3</c:v>
                </c:pt>
                <c:pt idx="2305">
                  <c:v>-3.6085145000000003E-3</c:v>
                </c:pt>
                <c:pt idx="2306">
                  <c:v>-3.662925E-3</c:v>
                </c:pt>
                <c:pt idx="2307">
                  <c:v>-3.7184194999999999E-3</c:v>
                </c:pt>
                <c:pt idx="2308">
                  <c:v>-3.774679E-3</c:v>
                </c:pt>
                <c:pt idx="2309">
                  <c:v>-3.8267625000000002E-3</c:v>
                </c:pt>
                <c:pt idx="2310">
                  <c:v>-3.8782565000000002E-3</c:v>
                </c:pt>
                <c:pt idx="2311">
                  <c:v>-3.9335754999999997E-3</c:v>
                </c:pt>
                <c:pt idx="2312">
                  <c:v>-3.9848305000000006E-3</c:v>
                </c:pt>
                <c:pt idx="2313">
                  <c:v>-4.0406599999999997E-3</c:v>
                </c:pt>
                <c:pt idx="2314">
                  <c:v>-4.093078E-3</c:v>
                </c:pt>
                <c:pt idx="2315">
                  <c:v>-4.1489229999999997E-3</c:v>
                </c:pt>
                <c:pt idx="2316">
                  <c:v>-4.197437E-3</c:v>
                </c:pt>
                <c:pt idx="2317">
                  <c:v>-4.2512900000000005E-3</c:v>
                </c:pt>
                <c:pt idx="2318">
                  <c:v>-4.3000104999999997E-3</c:v>
                </c:pt>
                <c:pt idx="2319">
                  <c:v>-4.3456555000000001E-3</c:v>
                </c:pt>
                <c:pt idx="2320">
                  <c:v>-4.3906314999999996E-3</c:v>
                </c:pt>
                <c:pt idx="2321">
                  <c:v>-4.4394000000000005E-3</c:v>
                </c:pt>
                <c:pt idx="2322">
                  <c:v>-4.4813954999999997E-3</c:v>
                </c:pt>
                <c:pt idx="2323">
                  <c:v>-4.5263869999999998E-3</c:v>
                </c:pt>
                <c:pt idx="2324">
                  <c:v>-4.5728130000000002E-3</c:v>
                </c:pt>
                <c:pt idx="2325">
                  <c:v>-4.6162905000000001E-3</c:v>
                </c:pt>
                <c:pt idx="2326">
                  <c:v>-4.6583494999999997E-3</c:v>
                </c:pt>
                <c:pt idx="2327">
                  <c:v>-4.6922164999999997E-3</c:v>
                </c:pt>
                <c:pt idx="2328">
                  <c:v>-4.7358215E-3</c:v>
                </c:pt>
                <c:pt idx="2329">
                  <c:v>-4.769115E-3</c:v>
                </c:pt>
                <c:pt idx="2330">
                  <c:v>-4.8043370000000005E-3</c:v>
                </c:pt>
                <c:pt idx="2331">
                  <c:v>-4.8366265000000007E-3</c:v>
                </c:pt>
                <c:pt idx="2332">
                  <c:v>-4.874972E-3</c:v>
                </c:pt>
                <c:pt idx="2333">
                  <c:v>-4.9022249999999996E-3</c:v>
                </c:pt>
                <c:pt idx="2334">
                  <c:v>-4.9362355000000004E-3</c:v>
                </c:pt>
                <c:pt idx="2335">
                  <c:v>-4.9659114999999997E-3</c:v>
                </c:pt>
                <c:pt idx="2336">
                  <c:v>-4.9911880000000006E-3</c:v>
                </c:pt>
                <c:pt idx="2337">
                  <c:v>-5.0164175000000002E-3</c:v>
                </c:pt>
                <c:pt idx="2338">
                  <c:v>-5.0415985000000002E-3</c:v>
                </c:pt>
                <c:pt idx="2339">
                  <c:v>-5.0652974999999996E-3</c:v>
                </c:pt>
                <c:pt idx="2340">
                  <c:v>-5.0856500000000006E-3</c:v>
                </c:pt>
                <c:pt idx="2341">
                  <c:v>-5.1098430000000002E-3</c:v>
                </c:pt>
                <c:pt idx="2342">
                  <c:v>-5.1286490000000007E-3</c:v>
                </c:pt>
                <c:pt idx="2343">
                  <c:v>-5.1392635000000004E-3</c:v>
                </c:pt>
                <c:pt idx="2344">
                  <c:v>-5.152874E-3</c:v>
                </c:pt>
                <c:pt idx="2345">
                  <c:v>-5.1612095000000005E-3</c:v>
                </c:pt>
                <c:pt idx="2346">
                  <c:v>-5.1704055E-3</c:v>
                </c:pt>
                <c:pt idx="2347">
                  <c:v>-5.1806530000000003E-3</c:v>
                </c:pt>
                <c:pt idx="2348">
                  <c:v>-5.1852749999999996E-3</c:v>
                </c:pt>
                <c:pt idx="2349">
                  <c:v>-5.1914904999999997E-3</c:v>
                </c:pt>
                <c:pt idx="2350">
                  <c:v>-5.1963514999999998E-3</c:v>
                </c:pt>
                <c:pt idx="2351">
                  <c:v>-5.2003199999999996E-3</c:v>
                </c:pt>
                <c:pt idx="2352">
                  <c:v>-5.2035075000000002E-3</c:v>
                </c:pt>
                <c:pt idx="2353">
                  <c:v>-5.2060574999999998E-3</c:v>
                </c:pt>
                <c:pt idx="2354">
                  <c:v>-5.2116994999999999E-3</c:v>
                </c:pt>
                <c:pt idx="2355">
                  <c:v>-5.2134204999999996E-3</c:v>
                </c:pt>
                <c:pt idx="2356">
                  <c:v>-5.2153809999999998E-3</c:v>
                </c:pt>
                <c:pt idx="2357">
                  <c:v>-5.2165285000000004E-3</c:v>
                </c:pt>
                <c:pt idx="2358">
                  <c:v>-5.2172299999999998E-3</c:v>
                </c:pt>
                <c:pt idx="2359">
                  <c:v>-5.2176280000000002E-3</c:v>
                </c:pt>
                <c:pt idx="2360">
                  <c:v>-5.2175805000000009E-3</c:v>
                </c:pt>
                <c:pt idx="2361">
                  <c:v>-5.217485E-3</c:v>
                </c:pt>
                <c:pt idx="2362">
                  <c:v>-5.2167834999999997E-3</c:v>
                </c:pt>
                <c:pt idx="2363">
                  <c:v>-5.2161300000000002E-3</c:v>
                </c:pt>
                <c:pt idx="2364">
                  <c:v>-5.2142335000000001E-3</c:v>
                </c:pt>
                <c:pt idx="2365">
                  <c:v>-5.2122729999999999E-3</c:v>
                </c:pt>
                <c:pt idx="2366">
                  <c:v>-5.2094204999999999E-3</c:v>
                </c:pt>
                <c:pt idx="2367">
                  <c:v>-5.2069819999999998E-3</c:v>
                </c:pt>
                <c:pt idx="2368">
                  <c:v>-5.2025674999999997E-3</c:v>
                </c:pt>
                <c:pt idx="2369">
                  <c:v>-5.2012124999999999E-3</c:v>
                </c:pt>
                <c:pt idx="2370">
                  <c:v>-5.1987424999999999E-3</c:v>
                </c:pt>
                <c:pt idx="2371">
                  <c:v>-5.1964790000000004E-3</c:v>
                </c:pt>
                <c:pt idx="2372">
                  <c:v>-5.1930525000000007E-3</c:v>
                </c:pt>
                <c:pt idx="2373">
                  <c:v>-5.1925104999999997E-3</c:v>
                </c:pt>
                <c:pt idx="2374">
                  <c:v>-5.1889250000000005E-3</c:v>
                </c:pt>
                <c:pt idx="2375">
                  <c:v>-5.1853705000000005E-3</c:v>
                </c:pt>
                <c:pt idx="2376">
                  <c:v>-5.1823905000000009E-3</c:v>
                </c:pt>
                <c:pt idx="2377">
                  <c:v>-5.1768280000000005E-3</c:v>
                </c:pt>
                <c:pt idx="2378">
                  <c:v>-5.1735610000000001E-3</c:v>
                </c:pt>
                <c:pt idx="2379">
                  <c:v>-5.1694810000000001E-3</c:v>
                </c:pt>
                <c:pt idx="2380">
                  <c:v>-5.1615919999999996E-3</c:v>
                </c:pt>
                <c:pt idx="2381">
                  <c:v>-5.1512805000000009E-3</c:v>
                </c:pt>
                <c:pt idx="2382">
                  <c:v>-5.1392955000000001E-3</c:v>
                </c:pt>
                <c:pt idx="2383">
                  <c:v>-5.1278840000000001E-3</c:v>
                </c:pt>
                <c:pt idx="2384">
                  <c:v>-5.1163455000000002E-3</c:v>
                </c:pt>
                <c:pt idx="2385">
                  <c:v>-5.1024479999999999E-3</c:v>
                </c:pt>
                <c:pt idx="2386">
                  <c:v>-5.0905585E-3</c:v>
                </c:pt>
                <c:pt idx="2387">
                  <c:v>-5.0760715000000003E-3</c:v>
                </c:pt>
                <c:pt idx="2388">
                  <c:v>-5.0619984999999996E-3</c:v>
                </c:pt>
                <c:pt idx="2389">
                  <c:v>-5.0506029999999999E-3</c:v>
                </c:pt>
                <c:pt idx="2390">
                  <c:v>-5.0407059999999998E-3</c:v>
                </c:pt>
                <c:pt idx="2391">
                  <c:v>-5.0271429999999995E-3</c:v>
                </c:pt>
                <c:pt idx="2392">
                  <c:v>-5.0158275000000002E-3</c:v>
                </c:pt>
                <c:pt idx="2393">
                  <c:v>-4.9976589999999998E-3</c:v>
                </c:pt>
                <c:pt idx="2394">
                  <c:v>-4.9925905000000005E-3</c:v>
                </c:pt>
                <c:pt idx="2395">
                  <c:v>-4.9775614999999999E-3</c:v>
                </c:pt>
                <c:pt idx="2396">
                  <c:v>-4.965433E-3</c:v>
                </c:pt>
                <c:pt idx="2397">
                  <c:v>-4.9512010000000006E-3</c:v>
                </c:pt>
                <c:pt idx="2398">
                  <c:v>-4.9352795000000005E-3</c:v>
                </c:pt>
                <c:pt idx="2399">
                  <c:v>-4.9214615000000008E-3</c:v>
                </c:pt>
                <c:pt idx="2400">
                  <c:v>-4.8990695000000004E-3</c:v>
                </c:pt>
                <c:pt idx="2401">
                  <c:v>-4.8905110000000002E-3</c:v>
                </c:pt>
                <c:pt idx="2402">
                  <c:v>-4.8764539999999997E-3</c:v>
                </c:pt>
                <c:pt idx="2403">
                  <c:v>-4.8612654999999998E-3</c:v>
                </c:pt>
                <c:pt idx="2404">
                  <c:v>-4.8472725000000003E-3</c:v>
                </c:pt>
                <c:pt idx="2405">
                  <c:v>-4.8336620000000007E-3</c:v>
                </c:pt>
                <c:pt idx="2406">
                  <c:v>-4.8184100000000004E-3</c:v>
                </c:pt>
                <c:pt idx="2407">
                  <c:v>-4.8079704999999997E-3</c:v>
                </c:pt>
                <c:pt idx="2408">
                  <c:v>-4.7914915000000008E-3</c:v>
                </c:pt>
                <c:pt idx="2409">
                  <c:v>-4.7733385000000008E-3</c:v>
                </c:pt>
                <c:pt idx="2410">
                  <c:v>-4.7592815000000004E-3</c:v>
                </c:pt>
                <c:pt idx="2411">
                  <c:v>-4.7424514999999997E-3</c:v>
                </c:pt>
                <c:pt idx="2412">
                  <c:v>-4.7275660000000008E-3</c:v>
                </c:pt>
                <c:pt idx="2413">
                  <c:v>-4.7091580000000006E-3</c:v>
                </c:pt>
                <c:pt idx="2414">
                  <c:v>-4.6945914999999994E-3</c:v>
                </c:pt>
                <c:pt idx="2415">
                  <c:v>-4.6776654999999999E-3</c:v>
                </c:pt>
                <c:pt idx="2416">
                  <c:v>-4.6618399999999996E-3</c:v>
                </c:pt>
                <c:pt idx="2417">
                  <c:v>-4.6441489999999993E-3</c:v>
                </c:pt>
                <c:pt idx="2418">
                  <c:v>-4.6258050000000002E-3</c:v>
                </c:pt>
                <c:pt idx="2419">
                  <c:v>-4.6072700000000001E-3</c:v>
                </c:pt>
                <c:pt idx="2420">
                  <c:v>-4.5873480000000006E-3</c:v>
                </c:pt>
                <c:pt idx="2421">
                  <c:v>-4.5711555000000001E-3</c:v>
                </c:pt>
                <c:pt idx="2422">
                  <c:v>-4.5549470000000002E-3</c:v>
                </c:pt>
                <c:pt idx="2423">
                  <c:v>-4.5373200000000001E-3</c:v>
                </c:pt>
                <c:pt idx="2424">
                  <c:v>-4.5182750000000004E-3</c:v>
                </c:pt>
                <c:pt idx="2425">
                  <c:v>-4.503389E-3</c:v>
                </c:pt>
                <c:pt idx="2426">
                  <c:v>-4.4884240000000004E-3</c:v>
                </c:pt>
                <c:pt idx="2427">
                  <c:v>-4.4729805000000003E-3</c:v>
                </c:pt>
                <c:pt idx="2428">
                  <c:v>-4.4566924999999997E-3</c:v>
                </c:pt>
                <c:pt idx="2429">
                  <c:v>-4.4431929999999998E-3</c:v>
                </c:pt>
                <c:pt idx="2430">
                  <c:v>-4.4289129999999996E-3</c:v>
                </c:pt>
                <c:pt idx="2431">
                  <c:v>-4.4119400000000005E-3</c:v>
                </c:pt>
                <c:pt idx="2432">
                  <c:v>-4.3960340000000001E-3</c:v>
                </c:pt>
                <c:pt idx="2433">
                  <c:v>-4.3802240000000003E-3</c:v>
                </c:pt>
                <c:pt idx="2434">
                  <c:v>-4.3634259999999992E-3</c:v>
                </c:pt>
                <c:pt idx="2435">
                  <c:v>-4.3483810000000001E-3</c:v>
                </c:pt>
                <c:pt idx="2436">
                  <c:v>-4.3318219999999999E-3</c:v>
                </c:pt>
                <c:pt idx="2437">
                  <c:v>-4.3150714999999999E-3</c:v>
                </c:pt>
                <c:pt idx="2438">
                  <c:v>-4.2972215000000001E-3</c:v>
                </c:pt>
                <c:pt idx="2439">
                  <c:v>-4.2805030000000006E-3</c:v>
                </c:pt>
                <c:pt idx="2440">
                  <c:v>-4.2633865000000007E-3</c:v>
                </c:pt>
                <c:pt idx="2441">
                  <c:v>-4.2479430000000006E-3</c:v>
                </c:pt>
                <c:pt idx="2442">
                  <c:v>-4.2253274999999998E-3</c:v>
                </c:pt>
                <c:pt idx="2443">
                  <c:v>-4.2134379999999999E-3</c:v>
                </c:pt>
                <c:pt idx="2444">
                  <c:v>-4.1972614999999996E-3</c:v>
                </c:pt>
                <c:pt idx="2445">
                  <c:v>-4.1799055E-3</c:v>
                </c:pt>
                <c:pt idx="2446">
                  <c:v>-4.1635854999999998E-3</c:v>
                </c:pt>
                <c:pt idx="2447">
                  <c:v>-4.1467875000000005E-3</c:v>
                </c:pt>
                <c:pt idx="2448">
                  <c:v>-4.1294634999999996E-3</c:v>
                </c:pt>
                <c:pt idx="2449">
                  <c:v>-4.1150240000000001E-3</c:v>
                </c:pt>
                <c:pt idx="2450">
                  <c:v>-4.0989275000000002E-3</c:v>
                </c:pt>
                <c:pt idx="2451">
                  <c:v>-4.0834360000000002E-3</c:v>
                </c:pt>
                <c:pt idx="2452">
                  <c:v>-4.0688215E-3</c:v>
                </c:pt>
                <c:pt idx="2453">
                  <c:v>-4.0567564999999996E-3</c:v>
                </c:pt>
                <c:pt idx="2454">
                  <c:v>-4.0415045000000002E-3</c:v>
                </c:pt>
                <c:pt idx="2455">
                  <c:v>-4.0235750000000006E-3</c:v>
                </c:pt>
                <c:pt idx="2456">
                  <c:v>-4.0099165000000003E-3</c:v>
                </c:pt>
                <c:pt idx="2457">
                  <c:v>-3.9967199999999996E-3</c:v>
                </c:pt>
                <c:pt idx="2458">
                  <c:v>-3.9778980000000005E-3</c:v>
                </c:pt>
                <c:pt idx="2459">
                  <c:v>-3.9667414999999999E-3</c:v>
                </c:pt>
                <c:pt idx="2460">
                  <c:v>-3.9533700000000003E-3</c:v>
                </c:pt>
                <c:pt idx="2461">
                  <c:v>-3.9363169999999999E-3</c:v>
                </c:pt>
                <c:pt idx="2462">
                  <c:v>-3.9209374999999999E-3</c:v>
                </c:pt>
                <c:pt idx="2463">
                  <c:v>-3.9055895000000003E-3</c:v>
                </c:pt>
                <c:pt idx="2464">
                  <c:v>-3.8943375000000001E-3</c:v>
                </c:pt>
                <c:pt idx="2465">
                  <c:v>-3.8778104999999999E-3</c:v>
                </c:pt>
                <c:pt idx="2466">
                  <c:v>-3.8633869999999998E-3</c:v>
                </c:pt>
                <c:pt idx="2467">
                  <c:v>-3.8468280000000001E-3</c:v>
                </c:pt>
                <c:pt idx="2468">
                  <c:v>-3.8342850000000002E-3</c:v>
                </c:pt>
                <c:pt idx="2469">
                  <c:v>-3.8183315000000005E-3</c:v>
                </c:pt>
                <c:pt idx="2470">
                  <c:v>-3.8039879999999999E-3</c:v>
                </c:pt>
                <c:pt idx="2471">
                  <c:v>-3.7900425000000001E-3</c:v>
                </c:pt>
                <c:pt idx="2472">
                  <c:v>-3.7761130000000002E-3</c:v>
                </c:pt>
                <c:pt idx="2473">
                  <c:v>-3.7606380000000002E-3</c:v>
                </c:pt>
                <c:pt idx="2474">
                  <c:v>-3.7436004999999999E-3</c:v>
                </c:pt>
                <c:pt idx="2475">
                  <c:v>-3.7291774999999999E-3</c:v>
                </c:pt>
                <c:pt idx="2476">
                  <c:v>-3.7131439999999998E-3</c:v>
                </c:pt>
                <c:pt idx="2477">
                  <c:v>-3.7006650000000001E-3</c:v>
                </c:pt>
                <c:pt idx="2478">
                  <c:v>-3.6857954999999997E-3</c:v>
                </c:pt>
                <c:pt idx="2479">
                  <c:v>-3.6711649999999997E-3</c:v>
                </c:pt>
                <c:pt idx="2480">
                  <c:v>-3.6543825E-3</c:v>
                </c:pt>
                <c:pt idx="2481">
                  <c:v>-3.6419990000000004E-3</c:v>
                </c:pt>
                <c:pt idx="2482">
                  <c:v>-3.6258705E-3</c:v>
                </c:pt>
                <c:pt idx="2483">
                  <c:v>-3.6115425000000003E-3</c:v>
                </c:pt>
                <c:pt idx="2484">
                  <c:v>-3.5985374999999999E-3</c:v>
                </c:pt>
                <c:pt idx="2485">
                  <c:v>-3.5858035E-3</c:v>
                </c:pt>
                <c:pt idx="2486">
                  <c:v>-3.5669815000000001E-3</c:v>
                </c:pt>
                <c:pt idx="2487">
                  <c:v>-3.5558249999999999E-3</c:v>
                </c:pt>
                <c:pt idx="2488">
                  <c:v>-3.5382299999999998E-3</c:v>
                </c:pt>
                <c:pt idx="2489">
                  <c:v>-3.5252409999999997E-3</c:v>
                </c:pt>
                <c:pt idx="2490">
                  <c:v>-3.5077099999999998E-3</c:v>
                </c:pt>
                <c:pt idx="2491">
                  <c:v>-3.4968085000000003E-3</c:v>
                </c:pt>
                <c:pt idx="2492">
                  <c:v>-3.4796440000000001E-3</c:v>
                </c:pt>
                <c:pt idx="2493">
                  <c:v>-3.4646305000000004E-3</c:v>
                </c:pt>
                <c:pt idx="2494">
                  <c:v>-3.4494579999999999E-3</c:v>
                </c:pt>
                <c:pt idx="2495">
                  <c:v>-3.4331225E-3</c:v>
                </c:pt>
                <c:pt idx="2496">
                  <c:v>-3.4192250000000001E-3</c:v>
                </c:pt>
                <c:pt idx="2497">
                  <c:v>-3.4053589999999997E-3</c:v>
                </c:pt>
                <c:pt idx="2498">
                  <c:v>-3.3912224999999999E-3</c:v>
                </c:pt>
                <c:pt idx="2499">
                  <c:v>-3.3757790000000002E-3</c:v>
                </c:pt>
                <c:pt idx="2500">
                  <c:v>-3.3669815E-3</c:v>
                </c:pt>
                <c:pt idx="2501">
                  <c:v>-3.3502790000000003E-3</c:v>
                </c:pt>
                <c:pt idx="2502">
                  <c:v>-3.3382780000000001E-3</c:v>
                </c:pt>
                <c:pt idx="2503">
                  <c:v>-3.32556E-3</c:v>
                </c:pt>
                <c:pt idx="2504">
                  <c:v>-3.3134315000000001E-3</c:v>
                </c:pt>
                <c:pt idx="2505">
                  <c:v>-3.3020839999999998E-3</c:v>
                </c:pt>
                <c:pt idx="2506">
                  <c:v>-3.2871190000000002E-3</c:v>
                </c:pt>
                <c:pt idx="2507">
                  <c:v>-3.2772535000000001E-3</c:v>
                </c:pt>
                <c:pt idx="2508">
                  <c:v>-3.2653004999999998E-3</c:v>
                </c:pt>
                <c:pt idx="2509">
                  <c:v>-3.250064E-3</c:v>
                </c:pt>
                <c:pt idx="2510">
                  <c:v>-3.239689E-3</c:v>
                </c:pt>
                <c:pt idx="2511">
                  <c:v>-3.2268590000000003E-3</c:v>
                </c:pt>
                <c:pt idx="2512">
                  <c:v>-3.2116705E-3</c:v>
                </c:pt>
                <c:pt idx="2513">
                  <c:v>-3.2012155E-3</c:v>
                </c:pt>
                <c:pt idx="2514">
                  <c:v>-3.185836E-3</c:v>
                </c:pt>
                <c:pt idx="2515">
                  <c:v>-3.173548E-3</c:v>
                </c:pt>
                <c:pt idx="2516">
                  <c:v>-3.1612445000000003E-3</c:v>
                </c:pt>
                <c:pt idx="2517">
                  <c:v>-3.1464865000000002E-3</c:v>
                </c:pt>
                <c:pt idx="2518">
                  <c:v>-3.1345969999999998E-3</c:v>
                </c:pt>
                <c:pt idx="2519">
                  <c:v>-3.1204605E-3</c:v>
                </c:pt>
                <c:pt idx="2520">
                  <c:v>-3.1081565000000001E-3</c:v>
                </c:pt>
                <c:pt idx="2521">
                  <c:v>-3.0998689999999999E-3</c:v>
                </c:pt>
                <c:pt idx="2522">
                  <c:v>-3.0845215000000004E-3</c:v>
                </c:pt>
                <c:pt idx="2523">
                  <c:v>-3.0759629999999997E-3</c:v>
                </c:pt>
                <c:pt idx="2524">
                  <c:v>-3.0656675E-3</c:v>
                </c:pt>
                <c:pt idx="2525">
                  <c:v>-3.055005E-3</c:v>
                </c:pt>
                <c:pt idx="2526">
                  <c:v>-3.0518494999999999E-3</c:v>
                </c:pt>
                <c:pt idx="2527">
                  <c:v>-3.0312899999999999E-3</c:v>
                </c:pt>
                <c:pt idx="2528">
                  <c:v>-3.0232415E-3</c:v>
                </c:pt>
                <c:pt idx="2529">
                  <c:v>-3.0133765000000001E-3</c:v>
                </c:pt>
                <c:pt idx="2530">
                  <c:v>-3.0000685E-3</c:v>
                </c:pt>
                <c:pt idx="2531">
                  <c:v>-2.9897410000000002E-3</c:v>
                </c:pt>
                <c:pt idx="2532">
                  <c:v>-2.9757799999999999E-3</c:v>
                </c:pt>
                <c:pt idx="2533">
                  <c:v>-2.9629500000000002E-3</c:v>
                </c:pt>
                <c:pt idx="2534">
                  <c:v>-2.9525269999999999E-3</c:v>
                </c:pt>
                <c:pt idx="2535">
                  <c:v>-2.9416255E-3</c:v>
                </c:pt>
                <c:pt idx="2536">
                  <c:v>-2.9258155000000002E-3</c:v>
                </c:pt>
                <c:pt idx="2537">
                  <c:v>-2.9163965000000001E-3</c:v>
                </c:pt>
                <c:pt idx="2538">
                  <c:v>-2.904013E-3</c:v>
                </c:pt>
                <c:pt idx="2539">
                  <c:v>-2.8922514999999999E-3</c:v>
                </c:pt>
                <c:pt idx="2540">
                  <c:v>-2.8776050000000001E-3</c:v>
                </c:pt>
                <c:pt idx="2541">
                  <c:v>-2.8660500000000002E-3</c:v>
                </c:pt>
                <c:pt idx="2542">
                  <c:v>-2.8544475000000001E-3</c:v>
                </c:pt>
                <c:pt idx="2543">
                  <c:v>-2.8416500000000003E-3</c:v>
                </c:pt>
                <c:pt idx="2544">
                  <c:v>-2.8307484999999999E-3</c:v>
                </c:pt>
                <c:pt idx="2545">
                  <c:v>-2.8187955E-3</c:v>
                </c:pt>
                <c:pt idx="2546">
                  <c:v>-2.804356E-3</c:v>
                </c:pt>
                <c:pt idx="2547">
                  <c:v>-2.7929130000000002E-3</c:v>
                </c:pt>
                <c:pt idx="2548">
                  <c:v>-2.7786010000000003E-3</c:v>
                </c:pt>
                <c:pt idx="2549">
                  <c:v>-2.7668390000000001E-3</c:v>
                </c:pt>
                <c:pt idx="2550">
                  <c:v>-2.754392E-3</c:v>
                </c:pt>
                <c:pt idx="2551">
                  <c:v>-2.7404625000000001E-3</c:v>
                </c:pt>
                <c:pt idx="2552">
                  <c:v>-2.7284455000000001E-3</c:v>
                </c:pt>
                <c:pt idx="2553">
                  <c:v>-2.7154725000000002E-3</c:v>
                </c:pt>
                <c:pt idx="2554">
                  <c:v>-2.7006665000000002E-3</c:v>
                </c:pt>
                <c:pt idx="2555">
                  <c:v>-2.688331E-3</c:v>
                </c:pt>
                <c:pt idx="2556">
                  <c:v>-2.6762345000000002E-3</c:v>
                </c:pt>
                <c:pt idx="2557">
                  <c:v>-2.6629265000000001E-3</c:v>
                </c:pt>
                <c:pt idx="2558">
                  <c:v>-2.6490930000000004E-3</c:v>
                </c:pt>
                <c:pt idx="2559">
                  <c:v>-2.6319439999999998E-3</c:v>
                </c:pt>
                <c:pt idx="2560">
                  <c:v>-2.6232105000000001E-3</c:v>
                </c:pt>
                <c:pt idx="2561">
                  <c:v>-2.6117035000000001E-3</c:v>
                </c:pt>
                <c:pt idx="2562">
                  <c:v>-2.5976149999999997E-3</c:v>
                </c:pt>
                <c:pt idx="2563">
                  <c:v>-2.5836374999999999E-3</c:v>
                </c:pt>
                <c:pt idx="2564">
                  <c:v>-2.5735329999999998E-3</c:v>
                </c:pt>
                <c:pt idx="2565">
                  <c:v>-2.5580580000000002E-3</c:v>
                </c:pt>
                <c:pt idx="2566">
                  <c:v>-2.544766E-3</c:v>
                </c:pt>
                <c:pt idx="2567">
                  <c:v>-2.5325740000000001E-3</c:v>
                </c:pt>
                <c:pt idx="2568">
                  <c:v>-2.5206365000000003E-3</c:v>
                </c:pt>
                <c:pt idx="2569">
                  <c:v>-2.508508E-3</c:v>
                </c:pt>
                <c:pt idx="2570">
                  <c:v>-2.4946265E-3</c:v>
                </c:pt>
                <c:pt idx="2571">
                  <c:v>-2.4812549999999999E-3</c:v>
                </c:pt>
                <c:pt idx="2572">
                  <c:v>-2.467772E-3</c:v>
                </c:pt>
                <c:pt idx="2573">
                  <c:v>-2.4531094999999999E-3</c:v>
                </c:pt>
                <c:pt idx="2574">
                  <c:v>-2.4388614999999998E-3</c:v>
                </c:pt>
                <c:pt idx="2575">
                  <c:v>-2.4227005E-3</c:v>
                </c:pt>
                <c:pt idx="2576">
                  <c:v>-2.411369E-3</c:v>
                </c:pt>
                <c:pt idx="2577">
                  <c:v>-2.3973125000000001E-3</c:v>
                </c:pt>
                <c:pt idx="2578">
                  <c:v>-2.3821875000000002E-3</c:v>
                </c:pt>
                <c:pt idx="2579">
                  <c:v>-2.3687524999999997E-3</c:v>
                </c:pt>
                <c:pt idx="2580">
                  <c:v>-2.3572615E-3</c:v>
                </c:pt>
                <c:pt idx="2581">
                  <c:v>-2.3436824999999999E-3</c:v>
                </c:pt>
                <c:pt idx="2582">
                  <c:v>-2.3319685E-3</c:v>
                </c:pt>
                <c:pt idx="2583">
                  <c:v>-2.3202704999999999E-3</c:v>
                </c:pt>
                <c:pt idx="2584">
                  <c:v>-2.3048590000000002E-3</c:v>
                </c:pt>
                <c:pt idx="2585">
                  <c:v>-2.2954555000000002E-3</c:v>
                </c:pt>
                <c:pt idx="2586">
                  <c:v>-2.2837895000000002E-3</c:v>
                </c:pt>
                <c:pt idx="2587">
                  <c:v>-2.2714059999999997E-3</c:v>
                </c:pt>
                <c:pt idx="2588">
                  <c:v>-2.2601065000000002E-3</c:v>
                </c:pt>
                <c:pt idx="2589">
                  <c:v>-2.24895E-3</c:v>
                </c:pt>
                <c:pt idx="2590">
                  <c:v>-2.2381764999999999E-3</c:v>
                </c:pt>
                <c:pt idx="2591">
                  <c:v>-2.2264305000000003E-3</c:v>
                </c:pt>
                <c:pt idx="2592">
                  <c:v>-2.2155130000000001E-3</c:v>
                </c:pt>
                <c:pt idx="2593">
                  <c:v>-2.2054405000000001E-3</c:v>
                </c:pt>
                <c:pt idx="2594">
                  <c:v>-2.1953999999999997E-3</c:v>
                </c:pt>
                <c:pt idx="2595">
                  <c:v>-2.1845305000000002E-3</c:v>
                </c:pt>
                <c:pt idx="2596">
                  <c:v>-2.1728325000000001E-3</c:v>
                </c:pt>
                <c:pt idx="2597">
                  <c:v>-2.1626484999999998E-3</c:v>
                </c:pt>
                <c:pt idx="2598">
                  <c:v>-2.1528149999999998E-3</c:v>
                </c:pt>
                <c:pt idx="2599">
                  <c:v>-2.142424E-3</c:v>
                </c:pt>
                <c:pt idx="2600">
                  <c:v>-2.1340090000000001E-3</c:v>
                </c:pt>
                <c:pt idx="2601">
                  <c:v>-2.1236814999999998E-3</c:v>
                </c:pt>
                <c:pt idx="2602">
                  <c:v>-2.1128119999999999E-3</c:v>
                </c:pt>
                <c:pt idx="2603">
                  <c:v>-2.1036800000000001E-3</c:v>
                </c:pt>
                <c:pt idx="2604">
                  <c:v>-2.0929220000000001E-3</c:v>
                </c:pt>
                <c:pt idx="2605">
                  <c:v>-2.0815585E-3</c:v>
                </c:pt>
                <c:pt idx="2606">
                  <c:v>-2.0716774999999998E-3</c:v>
                </c:pt>
                <c:pt idx="2607">
                  <c:v>-2.0619714999999999E-3</c:v>
                </c:pt>
                <c:pt idx="2608">
                  <c:v>-2.0524404999999997E-3</c:v>
                </c:pt>
                <c:pt idx="2609">
                  <c:v>-2.0414755000000002E-3</c:v>
                </c:pt>
                <c:pt idx="2610">
                  <c:v>-2.0303355E-3</c:v>
                </c:pt>
                <c:pt idx="2611">
                  <c:v>-2.0214264999999999E-3</c:v>
                </c:pt>
                <c:pt idx="2612">
                  <c:v>-2.0125329999999999E-3</c:v>
                </c:pt>
                <c:pt idx="2613">
                  <c:v>-2.0024449999999998E-3</c:v>
                </c:pt>
                <c:pt idx="2614">
                  <c:v>-1.9936630000000001E-3</c:v>
                </c:pt>
                <c:pt idx="2615">
                  <c:v>-1.9807855000000003E-3</c:v>
                </c:pt>
                <c:pt idx="2616">
                  <c:v>-1.9710955000000001E-3</c:v>
                </c:pt>
                <c:pt idx="2617">
                  <c:v>-1.9597479999999999E-3</c:v>
                </c:pt>
                <c:pt idx="2618">
                  <c:v>-1.950313E-3</c:v>
                </c:pt>
                <c:pt idx="2619">
                  <c:v>-1.939189E-3</c:v>
                </c:pt>
                <c:pt idx="2620">
                  <c:v>-1.928686E-3</c:v>
                </c:pt>
                <c:pt idx="2621">
                  <c:v>-1.9183585000000002E-3</c:v>
                </c:pt>
                <c:pt idx="2622">
                  <c:v>-1.9090190000000001E-3</c:v>
                </c:pt>
                <c:pt idx="2623">
                  <c:v>-1.897082E-3</c:v>
                </c:pt>
                <c:pt idx="2624">
                  <c:v>-1.8881730000000002E-3</c:v>
                </c:pt>
                <c:pt idx="2625">
                  <c:v>-1.8784030000000001E-3</c:v>
                </c:pt>
                <c:pt idx="2626">
                  <c:v>-1.8684579999999999E-3</c:v>
                </c:pt>
                <c:pt idx="2627">
                  <c:v>-1.8598520000000002E-3</c:v>
                </c:pt>
                <c:pt idx="2628">
                  <c:v>-1.8511660000000002E-3</c:v>
                </c:pt>
                <c:pt idx="2629">
                  <c:v>-1.8417150000000001E-3</c:v>
                </c:pt>
                <c:pt idx="2630">
                  <c:v>-1.8328540000000001E-3</c:v>
                </c:pt>
                <c:pt idx="2631">
                  <c:v>-1.823323E-3</c:v>
                </c:pt>
                <c:pt idx="2632">
                  <c:v>-1.813968E-3</c:v>
                </c:pt>
                <c:pt idx="2633">
                  <c:v>-1.8033215E-3</c:v>
                </c:pt>
                <c:pt idx="2634">
                  <c:v>-1.7938704999999999E-3</c:v>
                </c:pt>
                <c:pt idx="2635">
                  <c:v>-1.7830330000000001E-3</c:v>
                </c:pt>
                <c:pt idx="2636">
                  <c:v>-1.7735980000000001E-3</c:v>
                </c:pt>
                <c:pt idx="2637">
                  <c:v>-1.7640515000000002E-3</c:v>
                </c:pt>
                <c:pt idx="2638">
                  <c:v>-1.7537879999999998E-3</c:v>
                </c:pt>
                <c:pt idx="2639">
                  <c:v>-1.74362E-3</c:v>
                </c:pt>
                <c:pt idx="2640">
                  <c:v>-1.734408E-3</c:v>
                </c:pt>
                <c:pt idx="2641">
                  <c:v>-1.7228689999999999E-3</c:v>
                </c:pt>
                <c:pt idx="2642">
                  <c:v>-1.711649E-3</c:v>
                </c:pt>
                <c:pt idx="2643">
                  <c:v>-1.703808E-3</c:v>
                </c:pt>
                <c:pt idx="2644">
                  <c:v>-1.6937355000000002E-3</c:v>
                </c:pt>
                <c:pt idx="2645">
                  <c:v>-1.6830575000000001E-3</c:v>
                </c:pt>
                <c:pt idx="2646">
                  <c:v>-1.6733515000000002E-3</c:v>
                </c:pt>
                <c:pt idx="2647">
                  <c:v>-1.6621155000000002E-3</c:v>
                </c:pt>
                <c:pt idx="2648">
                  <c:v>-1.6518355000000001E-3</c:v>
                </c:pt>
                <c:pt idx="2649">
                  <c:v>-1.6418590000000001E-3</c:v>
                </c:pt>
                <c:pt idx="2650">
                  <c:v>-1.6314200000000002E-3</c:v>
                </c:pt>
                <c:pt idx="2651">
                  <c:v>-1.6216660000000001E-3</c:v>
                </c:pt>
                <c:pt idx="2652">
                  <c:v>-1.6103825E-3</c:v>
                </c:pt>
                <c:pt idx="2653">
                  <c:v>-1.6008675000000001E-3</c:v>
                </c:pt>
                <c:pt idx="2654">
                  <c:v>-1.5912414999999999E-3</c:v>
                </c:pt>
                <c:pt idx="2655">
                  <c:v>-1.5801330000000001E-3</c:v>
                </c:pt>
                <c:pt idx="2656">
                  <c:v>-1.5700445E-3</c:v>
                </c:pt>
                <c:pt idx="2657">
                  <c:v>-1.558952E-3</c:v>
                </c:pt>
                <c:pt idx="2658">
                  <c:v>-1.5496925E-3</c:v>
                </c:pt>
                <c:pt idx="2659">
                  <c:v>-1.5373565000000001E-3</c:v>
                </c:pt>
                <c:pt idx="2660">
                  <c:v>-1.5279375E-3</c:v>
                </c:pt>
                <c:pt idx="2661">
                  <c:v>-1.5198890000000002E-3</c:v>
                </c:pt>
                <c:pt idx="2662">
                  <c:v>-1.5093705000000001E-3</c:v>
                </c:pt>
                <c:pt idx="2663">
                  <c:v>-1.5013700000000001E-3</c:v>
                </c:pt>
                <c:pt idx="2664">
                  <c:v>-1.4918074999999999E-3</c:v>
                </c:pt>
                <c:pt idx="2665">
                  <c:v>-1.4828345000000001E-3</c:v>
                </c:pt>
                <c:pt idx="2666">
                  <c:v>-1.4743555000000001E-3</c:v>
                </c:pt>
                <c:pt idx="2667">
                  <c:v>-1.4648570000000002E-3</c:v>
                </c:pt>
                <c:pt idx="2668">
                  <c:v>-1.4546250000000002E-3</c:v>
                </c:pt>
                <c:pt idx="2669">
                  <c:v>-1.4464649999999999E-3</c:v>
                </c:pt>
                <c:pt idx="2670">
                  <c:v>-1.4380500000000002E-3</c:v>
                </c:pt>
                <c:pt idx="2671">
                  <c:v>-1.4290775000000001E-3</c:v>
                </c:pt>
                <c:pt idx="2672">
                  <c:v>-1.4217780000000001E-3</c:v>
                </c:pt>
                <c:pt idx="2673">
                  <c:v>-1.4132515000000001E-3</c:v>
                </c:pt>
                <c:pt idx="2674">
                  <c:v>-1.4045654999999999E-3</c:v>
                </c:pt>
                <c:pt idx="2675">
                  <c:v>-1.39733E-3</c:v>
                </c:pt>
                <c:pt idx="2676">
                  <c:v>-1.3894405000000002E-3</c:v>
                </c:pt>
                <c:pt idx="2677">
                  <c:v>-1.3799260000000001E-3</c:v>
                </c:pt>
                <c:pt idx="2678">
                  <c:v>-1.370762E-3</c:v>
                </c:pt>
                <c:pt idx="2679">
                  <c:v>-1.3638770000000001E-3</c:v>
                </c:pt>
                <c:pt idx="2680">
                  <c:v>-1.3555735000000001E-3</c:v>
                </c:pt>
                <c:pt idx="2681">
                  <c:v>-1.3480829999999999E-3</c:v>
                </c:pt>
                <c:pt idx="2682">
                  <c:v>-1.339397E-3</c:v>
                </c:pt>
                <c:pt idx="2683">
                  <c:v>-1.3307905000000001E-3</c:v>
                </c:pt>
                <c:pt idx="2684">
                  <c:v>-1.322344E-3</c:v>
                </c:pt>
                <c:pt idx="2685">
                  <c:v>-1.3163355E-3</c:v>
                </c:pt>
                <c:pt idx="2686">
                  <c:v>-1.3094980000000001E-3</c:v>
                </c:pt>
                <c:pt idx="2687">
                  <c:v>-1.2996965000000001E-3</c:v>
                </c:pt>
                <c:pt idx="2688">
                  <c:v>-1.2911539999999999E-3</c:v>
                </c:pt>
                <c:pt idx="2689">
                  <c:v>-1.2808265000000001E-3</c:v>
                </c:pt>
                <c:pt idx="2690">
                  <c:v>-1.2711364999999999E-3</c:v>
                </c:pt>
                <c:pt idx="2691">
                  <c:v>-1.2625780000000001E-3</c:v>
                </c:pt>
                <c:pt idx="2692">
                  <c:v>-1.2529680000000001E-3</c:v>
                </c:pt>
                <c:pt idx="2693">
                  <c:v>-1.2408075000000002E-3</c:v>
                </c:pt>
                <c:pt idx="2694">
                  <c:v>-1.2314680000000001E-3</c:v>
                </c:pt>
                <c:pt idx="2695">
                  <c:v>-1.2211885E-3</c:v>
                </c:pt>
                <c:pt idx="2696">
                  <c:v>-1.2118175E-3</c:v>
                </c:pt>
                <c:pt idx="2697">
                  <c:v>-1.2029879999999999E-3</c:v>
                </c:pt>
                <c:pt idx="2698">
                  <c:v>-1.1916724999999999E-3</c:v>
                </c:pt>
                <c:pt idx="2699">
                  <c:v>-1.1827475E-3</c:v>
                </c:pt>
                <c:pt idx="2700">
                  <c:v>-1.1732324999999999E-3</c:v>
                </c:pt>
                <c:pt idx="2701">
                  <c:v>-1.1635104999999999E-3</c:v>
                </c:pt>
                <c:pt idx="2702">
                  <c:v>-1.155271E-3</c:v>
                </c:pt>
                <c:pt idx="2703">
                  <c:v>-1.1457725000000002E-3</c:v>
                </c:pt>
                <c:pt idx="2704">
                  <c:v>-1.1354450000000001E-3</c:v>
                </c:pt>
                <c:pt idx="2705">
                  <c:v>-1.1275554999999999E-3</c:v>
                </c:pt>
                <c:pt idx="2706">
                  <c:v>-1.118822E-3</c:v>
                </c:pt>
                <c:pt idx="2707">
                  <c:v>-1.1098969999999999E-3</c:v>
                </c:pt>
                <c:pt idx="2708">
                  <c:v>-1.100717E-3</c:v>
                </c:pt>
                <c:pt idx="2709">
                  <c:v>-1.0922380000000001E-3</c:v>
                </c:pt>
                <c:pt idx="2710">
                  <c:v>-1.0834725E-3</c:v>
                </c:pt>
                <c:pt idx="2711">
                  <c:v>-1.0748825E-3</c:v>
                </c:pt>
                <c:pt idx="2712">
                  <c:v>-1.064794E-3</c:v>
                </c:pt>
                <c:pt idx="2713">
                  <c:v>-1.0575265E-3</c:v>
                </c:pt>
                <c:pt idx="2714">
                  <c:v>-1.048904E-3</c:v>
                </c:pt>
                <c:pt idx="2715">
                  <c:v>-1.0389275E-3</c:v>
                </c:pt>
                <c:pt idx="2716">
                  <c:v>-1.0312135E-3</c:v>
                </c:pt>
                <c:pt idx="2717">
                  <c:v>-1.0222090000000001E-3</c:v>
                </c:pt>
                <c:pt idx="2718">
                  <c:v>-1.0142079999999999E-3</c:v>
                </c:pt>
                <c:pt idx="2719">
                  <c:v>-1.0052354999999999E-3</c:v>
                </c:pt>
                <c:pt idx="2720">
                  <c:v>-9.9638999999999999E-4</c:v>
                </c:pt>
                <c:pt idx="2721">
                  <c:v>-9.8799099999999991E-4</c:v>
                </c:pt>
                <c:pt idx="2722">
                  <c:v>-9.8040499999999995E-4</c:v>
                </c:pt>
                <c:pt idx="2723">
                  <c:v>-9.7081050000000007E-4</c:v>
                </c:pt>
                <c:pt idx="2724">
                  <c:v>-9.6365449999999994E-4</c:v>
                </c:pt>
                <c:pt idx="2725">
                  <c:v>-9.5492050000000001E-4</c:v>
                </c:pt>
                <c:pt idx="2726">
                  <c:v>-9.4671300000000007E-4</c:v>
                </c:pt>
                <c:pt idx="2727">
                  <c:v>-9.3995550000000008E-4</c:v>
                </c:pt>
                <c:pt idx="2728">
                  <c:v>-9.31429E-4</c:v>
                </c:pt>
                <c:pt idx="2729">
                  <c:v>-9.2377900000000001E-4</c:v>
                </c:pt>
                <c:pt idx="2730">
                  <c:v>-9.15364E-4</c:v>
                </c:pt>
                <c:pt idx="2731">
                  <c:v>-9.0713999999999996E-4</c:v>
                </c:pt>
                <c:pt idx="2732">
                  <c:v>-9.0086050000000003E-4</c:v>
                </c:pt>
                <c:pt idx="2733">
                  <c:v>-8.9192000000000004E-4</c:v>
                </c:pt>
                <c:pt idx="2734">
                  <c:v>-8.8352050000000011E-4</c:v>
                </c:pt>
                <c:pt idx="2735">
                  <c:v>-8.7618949999999994E-4</c:v>
                </c:pt>
                <c:pt idx="2736">
                  <c:v>-8.6802950000000004E-4</c:v>
                </c:pt>
                <c:pt idx="2737">
                  <c:v>-8.6171800000000003E-4</c:v>
                </c:pt>
                <c:pt idx="2738">
                  <c:v>-8.5494499999999997E-4</c:v>
                </c:pt>
                <c:pt idx="2739">
                  <c:v>-8.4691249999999997E-4</c:v>
                </c:pt>
                <c:pt idx="2740">
                  <c:v>-8.3940550000000005E-4</c:v>
                </c:pt>
                <c:pt idx="2741">
                  <c:v>-8.3169199999999998E-4</c:v>
                </c:pt>
                <c:pt idx="2742">
                  <c:v>-8.2520550000000003E-4</c:v>
                </c:pt>
                <c:pt idx="2743">
                  <c:v>-8.1828849999999998E-4</c:v>
                </c:pt>
                <c:pt idx="2744">
                  <c:v>-8.1113250000000006E-4</c:v>
                </c:pt>
                <c:pt idx="2745">
                  <c:v>-8.0340299999999995E-4</c:v>
                </c:pt>
                <c:pt idx="2746">
                  <c:v>-7.9685249999999997E-4</c:v>
                </c:pt>
                <c:pt idx="2747">
                  <c:v>-7.9049350000000003E-4</c:v>
                </c:pt>
                <c:pt idx="2748">
                  <c:v>-7.8368800000000005E-4</c:v>
                </c:pt>
                <c:pt idx="2749">
                  <c:v>-7.7683500000000003E-4</c:v>
                </c:pt>
                <c:pt idx="2750">
                  <c:v>-7.6961550000000003E-4</c:v>
                </c:pt>
                <c:pt idx="2751">
                  <c:v>-7.6400550000000006E-4</c:v>
                </c:pt>
                <c:pt idx="2752">
                  <c:v>-7.5857050000000003E-4</c:v>
                </c:pt>
                <c:pt idx="2753">
                  <c:v>-7.5195650000000008E-4</c:v>
                </c:pt>
                <c:pt idx="2754">
                  <c:v>-7.4604400000000007E-4</c:v>
                </c:pt>
                <c:pt idx="2755">
                  <c:v>-7.397485000000001E-4</c:v>
                </c:pt>
                <c:pt idx="2756">
                  <c:v>-7.3448899999999995E-4</c:v>
                </c:pt>
                <c:pt idx="2757">
                  <c:v>-7.2875149999999998E-4</c:v>
                </c:pt>
                <c:pt idx="2758">
                  <c:v>-7.2403399999999992E-4</c:v>
                </c:pt>
                <c:pt idx="2759">
                  <c:v>-7.1909350000000003E-4</c:v>
                </c:pt>
                <c:pt idx="2760">
                  <c:v>-7.1198550000000011E-4</c:v>
                </c:pt>
                <c:pt idx="2761">
                  <c:v>-7.0701300000000004E-4</c:v>
                </c:pt>
                <c:pt idx="2762">
                  <c:v>-7.0102050000000007E-4</c:v>
                </c:pt>
                <c:pt idx="2763">
                  <c:v>-6.9609550000000004E-4</c:v>
                </c:pt>
                <c:pt idx="2764">
                  <c:v>-6.8976850000000006E-4</c:v>
                </c:pt>
                <c:pt idx="2765">
                  <c:v>-6.8302700000000011E-4</c:v>
                </c:pt>
                <c:pt idx="2766">
                  <c:v>-6.7819799999999997E-4</c:v>
                </c:pt>
                <c:pt idx="2767">
                  <c:v>-6.7241250000000001E-4</c:v>
                </c:pt>
                <c:pt idx="2768">
                  <c:v>-6.660215000000001E-4</c:v>
                </c:pt>
                <c:pt idx="2769">
                  <c:v>-6.6179800000000001E-4</c:v>
                </c:pt>
                <c:pt idx="2770">
                  <c:v>-6.5588549999999999E-4</c:v>
                </c:pt>
                <c:pt idx="2771">
                  <c:v>-6.507215E-4</c:v>
                </c:pt>
                <c:pt idx="2772">
                  <c:v>-6.4638649999999994E-4</c:v>
                </c:pt>
                <c:pt idx="2773">
                  <c:v>-6.4096800000000001E-4</c:v>
                </c:pt>
                <c:pt idx="2774">
                  <c:v>-6.3683999999999995E-4</c:v>
                </c:pt>
                <c:pt idx="2775">
                  <c:v>-6.3202700000000007E-4</c:v>
                </c:pt>
                <c:pt idx="2776">
                  <c:v>-6.2614599999999995E-4</c:v>
                </c:pt>
                <c:pt idx="2777">
                  <c:v>-6.2072750000000002E-4</c:v>
                </c:pt>
                <c:pt idx="2778">
                  <c:v>-6.1612150000000003E-4</c:v>
                </c:pt>
                <c:pt idx="2779">
                  <c:v>-6.1055899999999999E-4</c:v>
                </c:pt>
                <c:pt idx="2780">
                  <c:v>-6.0474200000000002E-4</c:v>
                </c:pt>
                <c:pt idx="2781">
                  <c:v>-6.0110799999999994E-4</c:v>
                </c:pt>
                <c:pt idx="2782">
                  <c:v>-5.9608799999999993E-4</c:v>
                </c:pt>
                <c:pt idx="2783">
                  <c:v>-5.9148199999999995E-4</c:v>
                </c:pt>
                <c:pt idx="2784">
                  <c:v>-5.8635000000000002E-4</c:v>
                </c:pt>
                <c:pt idx="2785">
                  <c:v>-5.8206299999999996E-4</c:v>
                </c:pt>
                <c:pt idx="2786">
                  <c:v>-5.7812650000000005E-4</c:v>
                </c:pt>
                <c:pt idx="2787">
                  <c:v>-5.7215000000000011E-4</c:v>
                </c:pt>
                <c:pt idx="2788">
                  <c:v>-5.6794250000000005E-4</c:v>
                </c:pt>
                <c:pt idx="2789">
                  <c:v>-5.6249150000000009E-4</c:v>
                </c:pt>
                <c:pt idx="2790">
                  <c:v>-5.578855E-4</c:v>
                </c:pt>
                <c:pt idx="2791">
                  <c:v>-5.5340750000000007E-4</c:v>
                </c:pt>
                <c:pt idx="2792">
                  <c:v>-5.48132E-4</c:v>
                </c:pt>
                <c:pt idx="2793">
                  <c:v>-5.4362149999999995E-4</c:v>
                </c:pt>
                <c:pt idx="2794">
                  <c:v>-5.3904750000000003E-4</c:v>
                </c:pt>
                <c:pt idx="2795">
                  <c:v>-5.3397950000000003E-4</c:v>
                </c:pt>
                <c:pt idx="2796">
                  <c:v>-5.2986750000000001E-4</c:v>
                </c:pt>
                <c:pt idx="2797">
                  <c:v>-5.2529349999999998E-4</c:v>
                </c:pt>
                <c:pt idx="2798">
                  <c:v>-5.2076750000000006E-4</c:v>
                </c:pt>
                <c:pt idx="2799">
                  <c:v>-5.1523699999999999E-4</c:v>
                </c:pt>
                <c:pt idx="2800">
                  <c:v>-5.1095000000000003E-4</c:v>
                </c:pt>
                <c:pt idx="2801">
                  <c:v>-5.0726800000000006E-4</c:v>
                </c:pt>
                <c:pt idx="2802">
                  <c:v>-5.0337950000000004E-4</c:v>
                </c:pt>
                <c:pt idx="2803">
                  <c:v>-4.9859799999999994E-4</c:v>
                </c:pt>
                <c:pt idx="2804">
                  <c:v>-4.9416749999999995E-4</c:v>
                </c:pt>
                <c:pt idx="2805">
                  <c:v>-4.9077300000000001E-4</c:v>
                </c:pt>
                <c:pt idx="2806">
                  <c:v>-4.8613500000000001E-4</c:v>
                </c:pt>
                <c:pt idx="2807">
                  <c:v>-4.8195950000000002E-4</c:v>
                </c:pt>
                <c:pt idx="2808">
                  <c:v>-4.7757650000000002E-4</c:v>
                </c:pt>
                <c:pt idx="2809">
                  <c:v>-4.7383150000000003E-4</c:v>
                </c:pt>
                <c:pt idx="2810">
                  <c:v>-4.7043649999999997E-4</c:v>
                </c:pt>
                <c:pt idx="2811">
                  <c:v>-4.6540049999999999E-4</c:v>
                </c:pt>
                <c:pt idx="2812">
                  <c:v>-4.6222900000000004E-4</c:v>
                </c:pt>
                <c:pt idx="2813">
                  <c:v>-4.5767049999999998E-4</c:v>
                </c:pt>
                <c:pt idx="2814">
                  <c:v>-4.5383000000000001E-4</c:v>
                </c:pt>
                <c:pt idx="2815">
                  <c:v>-4.4963799999999998E-4</c:v>
                </c:pt>
                <c:pt idx="2816">
                  <c:v>-4.457175E-4</c:v>
                </c:pt>
                <c:pt idx="2817">
                  <c:v>-4.4187650000000002E-4</c:v>
                </c:pt>
                <c:pt idx="2818">
                  <c:v>-4.3660150000000001E-4</c:v>
                </c:pt>
                <c:pt idx="2819">
                  <c:v>-4.335575E-4</c:v>
                </c:pt>
                <c:pt idx="2820">
                  <c:v>-4.2941350000000002E-4</c:v>
                </c:pt>
                <c:pt idx="2821">
                  <c:v>-4.2523800000000004E-4</c:v>
                </c:pt>
                <c:pt idx="2822">
                  <c:v>-4.2122150000000006E-4</c:v>
                </c:pt>
                <c:pt idx="2823">
                  <c:v>-4.1690250000000004E-4</c:v>
                </c:pt>
                <c:pt idx="2824">
                  <c:v>-4.1283850000000001E-4</c:v>
                </c:pt>
                <c:pt idx="2825">
                  <c:v>-4.08169E-4</c:v>
                </c:pt>
                <c:pt idx="2826">
                  <c:v>-4.0364250000000002E-4</c:v>
                </c:pt>
                <c:pt idx="2827">
                  <c:v>-3.9956250000000002E-4</c:v>
                </c:pt>
                <c:pt idx="2828">
                  <c:v>-3.9581749999999998E-4</c:v>
                </c:pt>
                <c:pt idx="2829">
                  <c:v>-3.9122750000000002E-4</c:v>
                </c:pt>
                <c:pt idx="2830">
                  <c:v>-3.8751400000000004E-4</c:v>
                </c:pt>
                <c:pt idx="2831">
                  <c:v>-3.8349750000000001E-4</c:v>
                </c:pt>
                <c:pt idx="2832">
                  <c:v>-3.8000750000000003E-4</c:v>
                </c:pt>
                <c:pt idx="2833">
                  <c:v>-3.760705E-4</c:v>
                </c:pt>
                <c:pt idx="2834">
                  <c:v>-3.7232549999999996E-4</c:v>
                </c:pt>
                <c:pt idx="2835">
                  <c:v>-3.6822949999999998E-4</c:v>
                </c:pt>
                <c:pt idx="2836">
                  <c:v>-3.64564E-4</c:v>
                </c:pt>
                <c:pt idx="2837">
                  <c:v>-3.6045199999999998E-4</c:v>
                </c:pt>
                <c:pt idx="2838">
                  <c:v>-3.567865E-4</c:v>
                </c:pt>
                <c:pt idx="2839">
                  <c:v>-3.5320049999999997E-4</c:v>
                </c:pt>
                <c:pt idx="2840">
                  <c:v>-3.49742E-4</c:v>
                </c:pt>
                <c:pt idx="2841">
                  <c:v>-3.4553450000000005E-4</c:v>
                </c:pt>
                <c:pt idx="2842">
                  <c:v>-3.4116750000000003E-4</c:v>
                </c:pt>
                <c:pt idx="2843">
                  <c:v>-3.3755000000000005E-4</c:v>
                </c:pt>
                <c:pt idx="2844">
                  <c:v>-3.3291199999999999E-4</c:v>
                </c:pt>
                <c:pt idx="2845">
                  <c:v>-3.2934200000000005E-4</c:v>
                </c:pt>
                <c:pt idx="2846">
                  <c:v>-3.2553300000000003E-4</c:v>
                </c:pt>
                <c:pt idx="2847">
                  <c:v>-3.2143699999999999E-4</c:v>
                </c:pt>
                <c:pt idx="2848">
                  <c:v>-3.16831E-4</c:v>
                </c:pt>
                <c:pt idx="2849">
                  <c:v>-3.1230500000000003E-4</c:v>
                </c:pt>
                <c:pt idx="2850">
                  <c:v>-3.0811300000000005E-4</c:v>
                </c:pt>
                <c:pt idx="2851">
                  <c:v>-3.0422450000000003E-4</c:v>
                </c:pt>
                <c:pt idx="2852">
                  <c:v>-3.0095749999999998E-4</c:v>
                </c:pt>
                <c:pt idx="2853">
                  <c:v>-2.9722800000000002E-4</c:v>
                </c:pt>
                <c:pt idx="2854">
                  <c:v>-2.9300449999999998E-4</c:v>
                </c:pt>
                <c:pt idx="2855">
                  <c:v>-2.8905199999999998E-4</c:v>
                </c:pt>
                <c:pt idx="2856">
                  <c:v>-2.8505150000000004E-4</c:v>
                </c:pt>
                <c:pt idx="2857">
                  <c:v>-2.8052550000000001E-4</c:v>
                </c:pt>
                <c:pt idx="2858">
                  <c:v>-2.7526600000000003E-4</c:v>
                </c:pt>
                <c:pt idx="2859">
                  <c:v>-2.7150500000000001E-4</c:v>
                </c:pt>
                <c:pt idx="2860">
                  <c:v>-2.6795049999999999E-4</c:v>
                </c:pt>
                <c:pt idx="2861">
                  <c:v>-2.6462000000000002E-4</c:v>
                </c:pt>
                <c:pt idx="2862">
                  <c:v>-2.6122499999999997E-4</c:v>
                </c:pt>
                <c:pt idx="2863">
                  <c:v>-2.5784650000000001E-4</c:v>
                </c:pt>
                <c:pt idx="2864">
                  <c:v>-2.54069E-4</c:v>
                </c:pt>
                <c:pt idx="2865">
                  <c:v>-2.5021249999999999E-4</c:v>
                </c:pt>
                <c:pt idx="2866">
                  <c:v>-2.465945E-4</c:v>
                </c:pt>
                <c:pt idx="2867">
                  <c:v>-2.4254650000000001E-4</c:v>
                </c:pt>
                <c:pt idx="2868">
                  <c:v>-2.3860999999999999E-4</c:v>
                </c:pt>
                <c:pt idx="2869">
                  <c:v>-2.3551800000000002E-4</c:v>
                </c:pt>
                <c:pt idx="2870">
                  <c:v>-2.32155E-4</c:v>
                </c:pt>
                <c:pt idx="2871">
                  <c:v>-2.2858500000000001E-4</c:v>
                </c:pt>
                <c:pt idx="2872">
                  <c:v>-2.2555700000000001E-4</c:v>
                </c:pt>
                <c:pt idx="2873">
                  <c:v>-2.218915E-4</c:v>
                </c:pt>
                <c:pt idx="2874">
                  <c:v>-2.1913400000000001E-4</c:v>
                </c:pt>
                <c:pt idx="2875">
                  <c:v>-2.150225E-4</c:v>
                </c:pt>
                <c:pt idx="2876">
                  <c:v>-2.1158E-4</c:v>
                </c:pt>
                <c:pt idx="2877">
                  <c:v>-2.0834449999999999E-4</c:v>
                </c:pt>
                <c:pt idx="2878">
                  <c:v>-2.0450350000000001E-4</c:v>
                </c:pt>
                <c:pt idx="2879">
                  <c:v>-2.01619E-4</c:v>
                </c:pt>
                <c:pt idx="2880">
                  <c:v>-1.9812850000000001E-4</c:v>
                </c:pt>
                <c:pt idx="2881">
                  <c:v>-1.9475000000000002E-4</c:v>
                </c:pt>
                <c:pt idx="2882">
                  <c:v>-1.9164200000000001E-4</c:v>
                </c:pt>
                <c:pt idx="2883">
                  <c:v>-1.8697250000000002E-4</c:v>
                </c:pt>
                <c:pt idx="2884">
                  <c:v>-1.83721E-4</c:v>
                </c:pt>
                <c:pt idx="2885">
                  <c:v>-1.7991199999999998E-4</c:v>
                </c:pt>
                <c:pt idx="2886">
                  <c:v>-1.7588E-4</c:v>
                </c:pt>
                <c:pt idx="2887">
                  <c:v>-1.7301100000000001E-4</c:v>
                </c:pt>
                <c:pt idx="2888">
                  <c:v>-1.69903E-4</c:v>
                </c:pt>
                <c:pt idx="2889">
                  <c:v>-1.6639699999999999E-4</c:v>
                </c:pt>
                <c:pt idx="2890">
                  <c:v>-1.6324150000000001E-4</c:v>
                </c:pt>
                <c:pt idx="2891">
                  <c:v>-1.5992649999999999E-4</c:v>
                </c:pt>
                <c:pt idx="2892">
                  <c:v>-1.5683449999999999E-4</c:v>
                </c:pt>
                <c:pt idx="2893">
                  <c:v>-1.537585E-4</c:v>
                </c:pt>
                <c:pt idx="2894">
                  <c:v>-1.5088999999999999E-4</c:v>
                </c:pt>
                <c:pt idx="2895">
                  <c:v>-1.4779800000000001E-4</c:v>
                </c:pt>
                <c:pt idx="2896">
                  <c:v>-1.448175E-4</c:v>
                </c:pt>
                <c:pt idx="2897">
                  <c:v>-1.4123150000000002E-4</c:v>
                </c:pt>
                <c:pt idx="2898">
                  <c:v>-1.3805999999999999E-4</c:v>
                </c:pt>
                <c:pt idx="2899">
                  <c:v>-1.3488850000000001E-4</c:v>
                </c:pt>
                <c:pt idx="2900">
                  <c:v>-1.325775E-4</c:v>
                </c:pt>
                <c:pt idx="2901">
                  <c:v>-1.2972500000000002E-4</c:v>
                </c:pt>
                <c:pt idx="2902">
                  <c:v>-1.2674450000000001E-4</c:v>
                </c:pt>
                <c:pt idx="2903">
                  <c:v>-1.22473E-4</c:v>
                </c:pt>
                <c:pt idx="2904">
                  <c:v>-1.21453E-4</c:v>
                </c:pt>
                <c:pt idx="2905">
                  <c:v>-1.17979E-4</c:v>
                </c:pt>
                <c:pt idx="2906">
                  <c:v>-1.155405E-4</c:v>
                </c:pt>
                <c:pt idx="2907">
                  <c:v>-1.1224149999999999E-4</c:v>
                </c:pt>
                <c:pt idx="2908">
                  <c:v>-1.096435E-4</c:v>
                </c:pt>
                <c:pt idx="2909">
                  <c:v>-1.0704550000000001E-4</c:v>
                </c:pt>
                <c:pt idx="2910">
                  <c:v>-1.0473499999999999E-4</c:v>
                </c:pt>
                <c:pt idx="2911">
                  <c:v>-1.00368E-4</c:v>
                </c:pt>
                <c:pt idx="2912">
                  <c:v>-9.5810000000000006E-5</c:v>
                </c:pt>
                <c:pt idx="2913">
                  <c:v>-9.4200000000000013E-5</c:v>
                </c:pt>
                <c:pt idx="2914">
                  <c:v>-9.2956999999999998E-5</c:v>
                </c:pt>
                <c:pt idx="2915">
                  <c:v>-9.0869000000000014E-5</c:v>
                </c:pt>
                <c:pt idx="2916">
                  <c:v>-8.5992500000000007E-5</c:v>
                </c:pt>
                <c:pt idx="2917">
                  <c:v>-8.5418499999999995E-5</c:v>
                </c:pt>
                <c:pt idx="2918">
                  <c:v>-8.2740999999999999E-5</c:v>
                </c:pt>
                <c:pt idx="2919">
                  <c:v>-8.0621499999999994E-5</c:v>
                </c:pt>
                <c:pt idx="2920">
                  <c:v>-7.6955499999999992E-5</c:v>
                </c:pt>
                <c:pt idx="2921">
                  <c:v>-7.3831999999999994E-5</c:v>
                </c:pt>
                <c:pt idx="2922">
                  <c:v>-7.1951499999999997E-5</c:v>
                </c:pt>
                <c:pt idx="2923">
                  <c:v>-6.8460999999999994E-5</c:v>
                </c:pt>
                <c:pt idx="2924">
                  <c:v>-6.5178000000000005E-5</c:v>
                </c:pt>
                <c:pt idx="2925">
                  <c:v>-6.2101999999999996E-5</c:v>
                </c:pt>
                <c:pt idx="2926">
                  <c:v>-6.0603999999999998E-5</c:v>
                </c:pt>
                <c:pt idx="2927">
                  <c:v>-5.8261000000000003E-5</c:v>
                </c:pt>
                <c:pt idx="2928">
                  <c:v>-5.6651500000000005E-5</c:v>
                </c:pt>
                <c:pt idx="2929">
                  <c:v>-5.4484000000000002E-5</c:v>
                </c:pt>
                <c:pt idx="2930">
                  <c:v>-5.1487499999999998E-5</c:v>
                </c:pt>
                <c:pt idx="2931">
                  <c:v>-4.8969499999999999E-5</c:v>
                </c:pt>
                <c:pt idx="2932">
                  <c:v>-4.6053000000000001E-5</c:v>
                </c:pt>
                <c:pt idx="2933">
                  <c:v>-4.3901500000000006E-5</c:v>
                </c:pt>
                <c:pt idx="2934">
                  <c:v>-4.0809499999999996E-5</c:v>
                </c:pt>
                <c:pt idx="2935">
                  <c:v>-3.8004499999999998E-5</c:v>
                </c:pt>
                <c:pt idx="2936">
                  <c:v>-3.5024000000000002E-5</c:v>
                </c:pt>
                <c:pt idx="2937">
                  <c:v>-3.4243000000000004E-5</c:v>
                </c:pt>
                <c:pt idx="2938">
                  <c:v>-3.1071500000000002E-5</c:v>
                </c:pt>
                <c:pt idx="2939">
                  <c:v>-2.9557499999999999E-5</c:v>
                </c:pt>
                <c:pt idx="2940">
                  <c:v>-2.688E-5</c:v>
                </c:pt>
                <c:pt idx="2941">
                  <c:v>-2.50475E-5</c:v>
                </c:pt>
                <c:pt idx="2942">
                  <c:v>-2.3135000000000001E-5</c:v>
                </c:pt>
                <c:pt idx="2943">
                  <c:v>-2.09355E-5</c:v>
                </c:pt>
                <c:pt idx="2944">
                  <c:v>-1.84015E-5</c:v>
                </c:pt>
                <c:pt idx="2945">
                  <c:v>-1.57715E-5</c:v>
                </c:pt>
                <c:pt idx="2946">
                  <c:v>-1.413E-5</c:v>
                </c:pt>
                <c:pt idx="2947">
                  <c:v>-1.1978500000000001E-5</c:v>
                </c:pt>
                <c:pt idx="2948">
                  <c:v>-1.00025E-5</c:v>
                </c:pt>
                <c:pt idx="2949">
                  <c:v>-8.3129999999999999E-6</c:v>
                </c:pt>
                <c:pt idx="2950">
                  <c:v>-6.3685000000000001E-6</c:v>
                </c:pt>
                <c:pt idx="2951">
                  <c:v>-4.9025000000000001E-6</c:v>
                </c:pt>
                <c:pt idx="2952">
                  <c:v>-2.48E-6</c:v>
                </c:pt>
                <c:pt idx="2953">
                  <c:v>-6.7900000000000008E-7</c:v>
                </c:pt>
                <c:pt idx="2954">
                  <c:v>1.5204999999999999E-6</c:v>
                </c:pt>
                <c:pt idx="2955">
                  <c:v>2.875E-6</c:v>
                </c:pt>
                <c:pt idx="2956">
                  <c:v>4.8995000000000003E-6</c:v>
                </c:pt>
                <c:pt idx="2957">
                  <c:v>5.3135E-6</c:v>
                </c:pt>
                <c:pt idx="2958">
                  <c:v>7.0349999999999996E-6</c:v>
                </c:pt>
                <c:pt idx="2959">
                  <c:v>8.8359999999999998E-6</c:v>
                </c:pt>
                <c:pt idx="2960">
                  <c:v>9.9195000000000005E-6</c:v>
                </c:pt>
                <c:pt idx="2961">
                  <c:v>1.17845E-5</c:v>
                </c:pt>
                <c:pt idx="2962">
                  <c:v>1.2485500000000001E-5</c:v>
                </c:pt>
                <c:pt idx="2963">
                  <c:v>1.4748499999999999E-5</c:v>
                </c:pt>
                <c:pt idx="2964">
                  <c:v>1.6501999999999999E-5</c:v>
                </c:pt>
                <c:pt idx="2965">
                  <c:v>1.7729000000000003E-5</c:v>
                </c:pt>
                <c:pt idx="2966">
                  <c:v>1.8573500000000001E-5</c:v>
                </c:pt>
                <c:pt idx="2967">
                  <c:v>2.0231E-5</c:v>
                </c:pt>
                <c:pt idx="2968">
                  <c:v>2.1538000000000003E-5</c:v>
                </c:pt>
                <c:pt idx="2969">
                  <c:v>2.2239499999999999E-5</c:v>
                </c:pt>
                <c:pt idx="2970">
                  <c:v>2.3084000000000001E-5</c:v>
                </c:pt>
                <c:pt idx="2971">
                  <c:v>2.404E-5</c:v>
                </c:pt>
                <c:pt idx="2972">
                  <c:v>2.4932499999999999E-5</c:v>
                </c:pt>
                <c:pt idx="2973">
                  <c:v>2.5363000000000001E-5</c:v>
                </c:pt>
                <c:pt idx="2974">
                  <c:v>2.6733500000000001E-5</c:v>
                </c:pt>
                <c:pt idx="2975">
                  <c:v>2.8232E-5</c:v>
                </c:pt>
                <c:pt idx="2976">
                  <c:v>2.9060500000000001E-5</c:v>
                </c:pt>
                <c:pt idx="2977">
                  <c:v>2.9666000000000004E-5</c:v>
                </c:pt>
                <c:pt idx="2978">
                  <c:v>3.0973000000000003E-5</c:v>
                </c:pt>
                <c:pt idx="2979">
                  <c:v>3.1419500000000006E-5</c:v>
                </c:pt>
                <c:pt idx="2980">
                  <c:v>3.2184499999999997E-5</c:v>
                </c:pt>
                <c:pt idx="2981">
                  <c:v>3.2996999999999996E-5</c:v>
                </c:pt>
                <c:pt idx="2982">
                  <c:v>3.3029000000000005E-5</c:v>
                </c:pt>
                <c:pt idx="2983">
                  <c:v>3.4049000000000006E-5</c:v>
                </c:pt>
                <c:pt idx="2984">
                  <c:v>3.44635E-5</c:v>
                </c:pt>
                <c:pt idx="2985">
                  <c:v>3.5866000000000005E-5</c:v>
                </c:pt>
                <c:pt idx="2986">
                  <c:v>3.6615000000000001E-5</c:v>
                </c:pt>
                <c:pt idx="2987">
                  <c:v>3.6774500000000005E-5</c:v>
                </c:pt>
                <c:pt idx="2988">
                  <c:v>3.6790000000000005E-5</c:v>
                </c:pt>
                <c:pt idx="2989">
                  <c:v>3.8017500000000007E-5</c:v>
                </c:pt>
                <c:pt idx="2990">
                  <c:v>3.7826E-5</c:v>
                </c:pt>
                <c:pt idx="2991">
                  <c:v>3.8814500000000006E-5</c:v>
                </c:pt>
                <c:pt idx="2992">
                  <c:v>3.9467500000000001E-5</c:v>
                </c:pt>
                <c:pt idx="2993">
                  <c:v>3.8702500000000004E-5</c:v>
                </c:pt>
                <c:pt idx="2994">
                  <c:v>3.9197000000000004E-5</c:v>
                </c:pt>
                <c:pt idx="2995">
                  <c:v>3.8718500000000005E-5</c:v>
                </c:pt>
                <c:pt idx="2996">
                  <c:v>3.9292500000000004E-5</c:v>
                </c:pt>
                <c:pt idx="2997">
                  <c:v>4.0248499999999999E-5</c:v>
                </c:pt>
                <c:pt idx="2998">
                  <c:v>4.0726999999999998E-5</c:v>
                </c:pt>
                <c:pt idx="2999">
                  <c:v>4.0933999999999998E-5</c:v>
                </c:pt>
                <c:pt idx="3000">
                  <c:v>4.1252499999999998E-5</c:v>
                </c:pt>
                <c:pt idx="3001">
                  <c:v>4.1237000000000005E-5</c:v>
                </c:pt>
                <c:pt idx="3002">
                  <c:v>4.2926000000000002E-5</c:v>
                </c:pt>
                <c:pt idx="3003">
                  <c:v>4.2129500000000004E-5</c:v>
                </c:pt>
                <c:pt idx="3004">
                  <c:v>4.2129500000000004E-5</c:v>
                </c:pt>
                <c:pt idx="3005">
                  <c:v>4.2512000000000002E-5</c:v>
                </c:pt>
                <c:pt idx="3006">
                  <c:v>4.2049499999999998E-5</c:v>
                </c:pt>
                <c:pt idx="3007">
                  <c:v>4.2017500000000002E-5</c:v>
                </c:pt>
                <c:pt idx="3008">
                  <c:v>4.1205000000000003E-5</c:v>
                </c:pt>
                <c:pt idx="3009">
                  <c:v>4.1953999999999998E-5</c:v>
                </c:pt>
                <c:pt idx="3010">
                  <c:v>4.1922000000000003E-5</c:v>
                </c:pt>
                <c:pt idx="3011">
                  <c:v>4.15715E-5</c:v>
                </c:pt>
                <c:pt idx="3012">
                  <c:v>4.1938000000000004E-5</c:v>
                </c:pt>
                <c:pt idx="3013">
                  <c:v>4.2272499999999999E-5</c:v>
                </c:pt>
                <c:pt idx="3014">
                  <c:v>4.1444000000000005E-5</c:v>
                </c:pt>
                <c:pt idx="3015">
                  <c:v>4.1587500000000001E-5</c:v>
                </c:pt>
                <c:pt idx="3016">
                  <c:v>4.1715000000000003E-5</c:v>
                </c:pt>
                <c:pt idx="3017">
                  <c:v>4.1650999999999998E-5</c:v>
                </c:pt>
                <c:pt idx="3018">
                  <c:v>4.1300499999999995E-5</c:v>
                </c:pt>
                <c:pt idx="3019">
                  <c:v>4.0822499999999998E-5</c:v>
                </c:pt>
                <c:pt idx="3020">
                  <c:v>4.0838499999999999E-5</c:v>
                </c:pt>
                <c:pt idx="3021">
                  <c:v>4.0089500000000003E-5</c:v>
                </c:pt>
                <c:pt idx="3022">
                  <c:v>3.9594999999999996E-5</c:v>
                </c:pt>
                <c:pt idx="3023">
                  <c:v>3.9962000000000001E-5</c:v>
                </c:pt>
                <c:pt idx="3024">
                  <c:v>4.0153E-5</c:v>
                </c:pt>
                <c:pt idx="3025">
                  <c:v>3.9452000000000001E-5</c:v>
                </c:pt>
                <c:pt idx="3026">
                  <c:v>4.0408000000000003E-5</c:v>
                </c:pt>
                <c:pt idx="3027">
                  <c:v>3.9738500000000006E-5</c:v>
                </c:pt>
                <c:pt idx="3028">
                  <c:v>3.7539500000000002E-5</c:v>
                </c:pt>
                <c:pt idx="3029">
                  <c:v>3.8511499999999999E-5</c:v>
                </c:pt>
                <c:pt idx="3030">
                  <c:v>3.9467500000000001E-5</c:v>
                </c:pt>
                <c:pt idx="3031">
                  <c:v>3.2471000000000001E-5</c:v>
                </c:pt>
                <c:pt idx="3032">
                  <c:v>3.1738E-5</c:v>
                </c:pt>
                <c:pt idx="3033">
                  <c:v>3.23435E-5</c:v>
                </c:pt>
                <c:pt idx="3034">
                  <c:v>3.2009000000000005E-5</c:v>
                </c:pt>
                <c:pt idx="3035">
                  <c:v>3.0766000000000003E-5</c:v>
                </c:pt>
                <c:pt idx="3036">
                  <c:v>3.0845500000000001E-5</c:v>
                </c:pt>
                <c:pt idx="3037">
                  <c:v>2.9538499999999998E-5</c:v>
                </c:pt>
                <c:pt idx="3038">
                  <c:v>2.9538499999999998E-5</c:v>
                </c:pt>
                <c:pt idx="3039">
                  <c:v>2.85505E-5</c:v>
                </c:pt>
                <c:pt idx="3040">
                  <c:v>2.70205E-5</c:v>
                </c:pt>
                <c:pt idx="3041">
                  <c:v>2.6606000000000002E-5</c:v>
                </c:pt>
                <c:pt idx="3042">
                  <c:v>2.5602E-5</c:v>
                </c:pt>
                <c:pt idx="3043">
                  <c:v>2.6223500000000001E-5</c:v>
                </c:pt>
                <c:pt idx="3044">
                  <c:v>2.565E-5</c:v>
                </c:pt>
                <c:pt idx="3045">
                  <c:v>2.4757500000000001E-5</c:v>
                </c:pt>
                <c:pt idx="3046">
                  <c:v>2.3195500000000002E-5</c:v>
                </c:pt>
                <c:pt idx="3047">
                  <c:v>2.3371E-5</c:v>
                </c:pt>
                <c:pt idx="3048">
                  <c:v>2.2574000000000001E-5</c:v>
                </c:pt>
                <c:pt idx="3049">
                  <c:v>2.1107500000000001E-5</c:v>
                </c:pt>
                <c:pt idx="3050">
                  <c:v>2.0454500000000002E-5</c:v>
                </c:pt>
                <c:pt idx="3051">
                  <c:v>1.9259E-5</c:v>
                </c:pt>
                <c:pt idx="3052">
                  <c:v>1.8621500000000001E-5</c:v>
                </c:pt>
                <c:pt idx="3053">
                  <c:v>1.7553500000000001E-5</c:v>
                </c:pt>
                <c:pt idx="3054">
                  <c:v>1.6055499999999999E-5</c:v>
                </c:pt>
                <c:pt idx="3055">
                  <c:v>1.5418E-5</c:v>
                </c:pt>
                <c:pt idx="3056">
                  <c:v>1.435E-5</c:v>
                </c:pt>
                <c:pt idx="3057">
                  <c:v>1.3888E-5</c:v>
                </c:pt>
                <c:pt idx="3058">
                  <c:v>1.34895E-5</c:v>
                </c:pt>
                <c:pt idx="3059">
                  <c:v>1.2932000000000001E-5</c:v>
                </c:pt>
                <c:pt idx="3060">
                  <c:v>1.1513499999999999E-5</c:v>
                </c:pt>
                <c:pt idx="3061">
                  <c:v>9.8080000000000016E-6</c:v>
                </c:pt>
                <c:pt idx="3062">
                  <c:v>9.2025000000000004E-6</c:v>
                </c:pt>
                <c:pt idx="3063">
                  <c:v>8.0870000000000007E-6</c:v>
                </c:pt>
                <c:pt idx="3064">
                  <c:v>6.9234999999999999E-6</c:v>
                </c:pt>
                <c:pt idx="3065">
                  <c:v>5.7120000000000005E-6</c:v>
                </c:pt>
                <c:pt idx="3066">
                  <c:v>4.5325000000000002E-6</c:v>
                </c:pt>
                <c:pt idx="3067">
                  <c:v>3.8794999999999999E-6</c:v>
                </c:pt>
                <c:pt idx="3068">
                  <c:v>3.2735000000000001E-6</c:v>
                </c:pt>
                <c:pt idx="3069">
                  <c:v>1.9985E-6</c:v>
                </c:pt>
                <c:pt idx="3070">
                  <c:v>6.440000000000001E-7</c:v>
                </c:pt>
                <c:pt idx="3071">
                  <c:v>-4.08E-7</c:v>
                </c:pt>
                <c:pt idx="3072">
                  <c:v>-1.7465000000000001E-6</c:v>
                </c:pt>
                <c:pt idx="3073">
                  <c:v>-2.8465000000000002E-6</c:v>
                </c:pt>
                <c:pt idx="3074">
                  <c:v>-4.0255000000000007E-6</c:v>
                </c:pt>
                <c:pt idx="3075">
                  <c:v>-6.0499999999999997E-6</c:v>
                </c:pt>
                <c:pt idx="3076">
                  <c:v>-7.277E-6</c:v>
                </c:pt>
                <c:pt idx="3077">
                  <c:v>-7.9625000000000004E-6</c:v>
                </c:pt>
                <c:pt idx="3078">
                  <c:v>-9.0299999999999999E-6</c:v>
                </c:pt>
                <c:pt idx="3079">
                  <c:v>-1.01775E-5</c:v>
                </c:pt>
                <c:pt idx="3080">
                  <c:v>-1.166E-5</c:v>
                </c:pt>
                <c:pt idx="3081">
                  <c:v>-1.27275E-5</c:v>
                </c:pt>
                <c:pt idx="3082">
                  <c:v>-1.3875E-5</c:v>
                </c:pt>
                <c:pt idx="3083">
                  <c:v>-1.5006500000000001E-5</c:v>
                </c:pt>
                <c:pt idx="3084">
                  <c:v>-1.6935E-5</c:v>
                </c:pt>
                <c:pt idx="3085">
                  <c:v>-1.7938999999999999E-5</c:v>
                </c:pt>
                <c:pt idx="3086">
                  <c:v>-1.7827499999999998E-5</c:v>
                </c:pt>
                <c:pt idx="3087">
                  <c:v>-1.9724E-5</c:v>
                </c:pt>
                <c:pt idx="3088">
                  <c:v>-2.01385E-5</c:v>
                </c:pt>
                <c:pt idx="3089">
                  <c:v>-2.2354E-5</c:v>
                </c:pt>
                <c:pt idx="3090">
                  <c:v>-2.3390000000000001E-5</c:v>
                </c:pt>
                <c:pt idx="3091">
                  <c:v>-2.3836E-5</c:v>
                </c:pt>
                <c:pt idx="3092">
                  <c:v>-2.5732499999999998E-5</c:v>
                </c:pt>
                <c:pt idx="3093">
                  <c:v>-2.7373999999999999E-5</c:v>
                </c:pt>
                <c:pt idx="3094">
                  <c:v>-3.0673000000000003E-5</c:v>
                </c:pt>
                <c:pt idx="3095">
                  <c:v>-3.1741E-5</c:v>
                </c:pt>
                <c:pt idx="3096">
                  <c:v>-3.3080000000000002E-5</c:v>
                </c:pt>
                <c:pt idx="3097">
                  <c:v>-3.4275E-5</c:v>
                </c:pt>
                <c:pt idx="3098">
                  <c:v>-3.5311000000000001E-5</c:v>
                </c:pt>
                <c:pt idx="3099">
                  <c:v>-3.6362999999999997E-5</c:v>
                </c:pt>
                <c:pt idx="3100">
                  <c:v>-3.8163999999999996E-5</c:v>
                </c:pt>
                <c:pt idx="3101">
                  <c:v>-3.8960500000000001E-5</c:v>
                </c:pt>
                <c:pt idx="3102">
                  <c:v>-4.0012500000000004E-5</c:v>
                </c:pt>
                <c:pt idx="3103">
                  <c:v>-4.1112500000000003E-5</c:v>
                </c:pt>
                <c:pt idx="3104">
                  <c:v>-4.3009000000000001E-5</c:v>
                </c:pt>
                <c:pt idx="3105">
                  <c:v>-4.5144500000000001E-5</c:v>
                </c:pt>
                <c:pt idx="3106">
                  <c:v>-4.5957500000000002E-5</c:v>
                </c:pt>
                <c:pt idx="3107">
                  <c:v>-4.7981500000000001E-5</c:v>
                </c:pt>
                <c:pt idx="3108">
                  <c:v>-4.99895E-5</c:v>
                </c:pt>
                <c:pt idx="3109">
                  <c:v>-5.0770500000000005E-5</c:v>
                </c:pt>
                <c:pt idx="3110">
                  <c:v>-5.2762499999999995E-5</c:v>
                </c:pt>
                <c:pt idx="3111">
                  <c:v>-5.3926000000000005E-5</c:v>
                </c:pt>
                <c:pt idx="3112">
                  <c:v>-5.4882500000000002E-5</c:v>
                </c:pt>
                <c:pt idx="3113">
                  <c:v>-5.6730999999999996E-5</c:v>
                </c:pt>
                <c:pt idx="3114">
                  <c:v>-5.6763000000000005E-5</c:v>
                </c:pt>
                <c:pt idx="3115">
                  <c:v>-5.8579999999999998E-5</c:v>
                </c:pt>
                <c:pt idx="3116">
                  <c:v>-6.1432499999999998E-5</c:v>
                </c:pt>
                <c:pt idx="3117">
                  <c:v>-6.2818999999999996E-5</c:v>
                </c:pt>
                <c:pt idx="3118">
                  <c:v>-6.3393000000000008E-5</c:v>
                </c:pt>
                <c:pt idx="3119">
                  <c:v>-6.3297500000000008E-5</c:v>
                </c:pt>
                <c:pt idx="3120">
                  <c:v>-6.6006499999999999E-5</c:v>
                </c:pt>
                <c:pt idx="3121">
                  <c:v>-6.8062499999999994E-5</c:v>
                </c:pt>
                <c:pt idx="3122">
                  <c:v>-6.9656499999999993E-5</c:v>
                </c:pt>
                <c:pt idx="3123">
                  <c:v>-7.1472999999999998E-5</c:v>
                </c:pt>
                <c:pt idx="3124">
                  <c:v>-7.16005E-5</c:v>
                </c:pt>
                <c:pt idx="3125">
                  <c:v>-7.3178499999999991E-5</c:v>
                </c:pt>
                <c:pt idx="3126">
                  <c:v>-7.3528999999999993E-5</c:v>
                </c:pt>
                <c:pt idx="3127">
                  <c:v>-7.5856000000000014E-5</c:v>
                </c:pt>
                <c:pt idx="3128">
                  <c:v>-7.8087500000000007E-5</c:v>
                </c:pt>
                <c:pt idx="3129">
                  <c:v>-7.9713000000000014E-5</c:v>
                </c:pt>
                <c:pt idx="3130">
                  <c:v>-7.9856499999999997E-5</c:v>
                </c:pt>
                <c:pt idx="3131">
                  <c:v>-8.0765000000000003E-5</c:v>
                </c:pt>
                <c:pt idx="3132">
                  <c:v>-8.3155499999999994E-5</c:v>
                </c:pt>
                <c:pt idx="3133">
                  <c:v>-8.5625499999999989E-5</c:v>
                </c:pt>
                <c:pt idx="3134">
                  <c:v>-8.6980500000000005E-5</c:v>
                </c:pt>
                <c:pt idx="3135">
                  <c:v>-8.8255500000000009E-5</c:v>
                </c:pt>
                <c:pt idx="3136">
                  <c:v>-8.9371000000000009E-5</c:v>
                </c:pt>
                <c:pt idx="3137">
                  <c:v>-9.1139999999999998E-5</c:v>
                </c:pt>
                <c:pt idx="3138">
                  <c:v>-9.1060500000000007E-5</c:v>
                </c:pt>
                <c:pt idx="3139">
                  <c:v>-9.3371499999999992E-5</c:v>
                </c:pt>
                <c:pt idx="3140">
                  <c:v>-9.345100000000001E-5</c:v>
                </c:pt>
                <c:pt idx="3141">
                  <c:v>-9.5778000000000004E-5</c:v>
                </c:pt>
                <c:pt idx="3142">
                  <c:v>-9.76585E-5</c:v>
                </c:pt>
                <c:pt idx="3143">
                  <c:v>-9.8933499999999991E-5</c:v>
                </c:pt>
                <c:pt idx="3144">
                  <c:v>-9.9586999999999994E-5</c:v>
                </c:pt>
                <c:pt idx="3145">
                  <c:v>-1.01069E-4</c:v>
                </c:pt>
                <c:pt idx="3146">
                  <c:v>-1.0248749999999999E-4</c:v>
                </c:pt>
                <c:pt idx="3147">
                  <c:v>-1.0341200000000001E-4</c:v>
                </c:pt>
                <c:pt idx="3148">
                  <c:v>-1.045435E-4</c:v>
                </c:pt>
                <c:pt idx="3149">
                  <c:v>-1.0703E-4</c:v>
                </c:pt>
                <c:pt idx="3150">
                  <c:v>-1.0836850000000001E-4</c:v>
                </c:pt>
                <c:pt idx="3151">
                  <c:v>-1.09468E-4</c:v>
                </c:pt>
                <c:pt idx="3152">
                  <c:v>-1.090855E-4</c:v>
                </c:pt>
                <c:pt idx="3153">
                  <c:v>-1.1012150000000001E-4</c:v>
                </c:pt>
                <c:pt idx="3154">
                  <c:v>-1.12592E-4</c:v>
                </c:pt>
                <c:pt idx="3155">
                  <c:v>-1.1345250000000001E-4</c:v>
                </c:pt>
                <c:pt idx="3156">
                  <c:v>-1.1407399999999999E-4</c:v>
                </c:pt>
                <c:pt idx="3157">
                  <c:v>-1.1761249999999999E-4</c:v>
                </c:pt>
                <c:pt idx="3158">
                  <c:v>-1.177715E-4</c:v>
                </c:pt>
                <c:pt idx="3159">
                  <c:v>-1.186165E-4</c:v>
                </c:pt>
                <c:pt idx="3160">
                  <c:v>-1.192855E-4</c:v>
                </c:pt>
                <c:pt idx="3161">
                  <c:v>-1.20704E-4</c:v>
                </c:pt>
                <c:pt idx="3162">
                  <c:v>-1.219155E-4</c:v>
                </c:pt>
                <c:pt idx="3163">
                  <c:v>-1.22521E-4</c:v>
                </c:pt>
                <c:pt idx="3164">
                  <c:v>-1.23557E-4</c:v>
                </c:pt>
                <c:pt idx="3165">
                  <c:v>-1.2449750000000001E-4</c:v>
                </c:pt>
                <c:pt idx="3166">
                  <c:v>-1.2594749999999999E-4</c:v>
                </c:pt>
                <c:pt idx="3167">
                  <c:v>-1.26888E-4</c:v>
                </c:pt>
                <c:pt idx="3168">
                  <c:v>-1.28131E-4</c:v>
                </c:pt>
                <c:pt idx="3169">
                  <c:v>-1.2835400000000001E-4</c:v>
                </c:pt>
                <c:pt idx="3170">
                  <c:v>-1.30235E-4</c:v>
                </c:pt>
                <c:pt idx="3171">
                  <c:v>-1.3131850000000001E-4</c:v>
                </c:pt>
                <c:pt idx="3172">
                  <c:v>-1.323865E-4</c:v>
                </c:pt>
                <c:pt idx="3173">
                  <c:v>-1.3323099999999999E-4</c:v>
                </c:pt>
                <c:pt idx="3174">
                  <c:v>-1.3292799999999998E-4</c:v>
                </c:pt>
                <c:pt idx="3175">
                  <c:v>-1.34251E-4</c:v>
                </c:pt>
                <c:pt idx="3176">
                  <c:v>-1.3471300000000001E-4</c:v>
                </c:pt>
                <c:pt idx="3177">
                  <c:v>-1.3539850000000001E-4</c:v>
                </c:pt>
                <c:pt idx="3178">
                  <c:v>-1.3651399999999999E-4</c:v>
                </c:pt>
                <c:pt idx="3179">
                  <c:v>-1.3697650000000001E-4</c:v>
                </c:pt>
                <c:pt idx="3180">
                  <c:v>-1.3885700000000002E-4</c:v>
                </c:pt>
                <c:pt idx="3181">
                  <c:v>-1.3849049999999999E-4</c:v>
                </c:pt>
                <c:pt idx="3182">
                  <c:v>-1.3896850000000001E-4</c:v>
                </c:pt>
                <c:pt idx="3183">
                  <c:v>-1.3960600000000002E-4</c:v>
                </c:pt>
                <c:pt idx="3184">
                  <c:v>-1.397015E-4</c:v>
                </c:pt>
                <c:pt idx="3185">
                  <c:v>-1.403075E-4</c:v>
                </c:pt>
                <c:pt idx="3186">
                  <c:v>-1.417255E-4</c:v>
                </c:pt>
                <c:pt idx="3187">
                  <c:v>-1.4292099999999998E-4</c:v>
                </c:pt>
                <c:pt idx="3188">
                  <c:v>-1.4335149999999998E-4</c:v>
                </c:pt>
                <c:pt idx="3189">
                  <c:v>-1.4477000000000001E-4</c:v>
                </c:pt>
                <c:pt idx="3190">
                  <c:v>-1.4488150000000001E-4</c:v>
                </c:pt>
                <c:pt idx="3191">
                  <c:v>-1.46794E-4</c:v>
                </c:pt>
                <c:pt idx="3192">
                  <c:v>-1.46794E-4</c:v>
                </c:pt>
                <c:pt idx="3193">
                  <c:v>-1.47527E-4</c:v>
                </c:pt>
                <c:pt idx="3194">
                  <c:v>-1.4773400000000001E-4</c:v>
                </c:pt>
                <c:pt idx="3195">
                  <c:v>-1.4834000000000001E-4</c:v>
                </c:pt>
                <c:pt idx="3196">
                  <c:v>-1.481005E-4</c:v>
                </c:pt>
                <c:pt idx="3197">
                  <c:v>-1.49025E-4</c:v>
                </c:pt>
                <c:pt idx="3198">
                  <c:v>-1.494395E-4</c:v>
                </c:pt>
                <c:pt idx="3199">
                  <c:v>-1.497425E-4</c:v>
                </c:pt>
                <c:pt idx="3200">
                  <c:v>-1.5082599999999998E-4</c:v>
                </c:pt>
                <c:pt idx="3201">
                  <c:v>-1.511765E-4</c:v>
                </c:pt>
                <c:pt idx="3202">
                  <c:v>-1.5120849999999999E-4</c:v>
                </c:pt>
                <c:pt idx="3203">
                  <c:v>-1.52101E-4</c:v>
                </c:pt>
                <c:pt idx="3204">
                  <c:v>-1.5240400000000003E-4</c:v>
                </c:pt>
                <c:pt idx="3205">
                  <c:v>-1.52659E-4</c:v>
                </c:pt>
                <c:pt idx="3206">
                  <c:v>-1.5233999999999999E-4</c:v>
                </c:pt>
                <c:pt idx="3207">
                  <c:v>-1.5261100000000001E-4</c:v>
                </c:pt>
                <c:pt idx="3208">
                  <c:v>-1.5226049999999999E-4</c:v>
                </c:pt>
                <c:pt idx="3209">
                  <c:v>-1.5342400000000001E-4</c:v>
                </c:pt>
                <c:pt idx="3210">
                  <c:v>-1.53695E-4</c:v>
                </c:pt>
                <c:pt idx="3211">
                  <c:v>-1.5293000000000001E-4</c:v>
                </c:pt>
                <c:pt idx="3212">
                  <c:v>-1.5363099999999999E-4</c:v>
                </c:pt>
                <c:pt idx="3213">
                  <c:v>-1.5337600000000002E-4</c:v>
                </c:pt>
                <c:pt idx="3214">
                  <c:v>-1.5361500000000001E-4</c:v>
                </c:pt>
                <c:pt idx="3215">
                  <c:v>-1.5410900000000001E-4</c:v>
                </c:pt>
                <c:pt idx="3216">
                  <c:v>-1.5399750000000002E-4</c:v>
                </c:pt>
                <c:pt idx="3217">
                  <c:v>-1.54189E-4</c:v>
                </c:pt>
                <c:pt idx="3218">
                  <c:v>-1.5520900000000001E-4</c:v>
                </c:pt>
                <c:pt idx="3219">
                  <c:v>-1.54683E-4</c:v>
                </c:pt>
                <c:pt idx="3220">
                  <c:v>-1.5489E-4</c:v>
                </c:pt>
                <c:pt idx="3221">
                  <c:v>-1.5458749999999998E-4</c:v>
                </c:pt>
                <c:pt idx="3222">
                  <c:v>-1.5422050000000001E-4</c:v>
                </c:pt>
                <c:pt idx="3223">
                  <c:v>-1.5420500000000001E-4</c:v>
                </c:pt>
                <c:pt idx="3224">
                  <c:v>-1.538225E-4</c:v>
                </c:pt>
                <c:pt idx="3225">
                  <c:v>-1.5434800000000001E-4</c:v>
                </c:pt>
                <c:pt idx="3226">
                  <c:v>-1.5324850000000002E-4</c:v>
                </c:pt>
                <c:pt idx="3227">
                  <c:v>-1.519255E-4</c:v>
                </c:pt>
                <c:pt idx="3228">
                  <c:v>-1.50316E-4</c:v>
                </c:pt>
                <c:pt idx="3229">
                  <c:v>-1.499335E-4</c:v>
                </c:pt>
                <c:pt idx="3230">
                  <c:v>-1.5057100000000001E-4</c:v>
                </c:pt>
                <c:pt idx="3231">
                  <c:v>-1.5082599999999998E-4</c:v>
                </c:pt>
                <c:pt idx="3232">
                  <c:v>-1.5092149999999999E-4</c:v>
                </c:pt>
                <c:pt idx="3233">
                  <c:v>-1.5033199999999998E-4</c:v>
                </c:pt>
                <c:pt idx="3234">
                  <c:v>-1.5095349999999998E-4</c:v>
                </c:pt>
                <c:pt idx="3235">
                  <c:v>-1.5065049999999998E-4</c:v>
                </c:pt>
                <c:pt idx="3236">
                  <c:v>-1.5060299999999999E-4</c:v>
                </c:pt>
                <c:pt idx="3237">
                  <c:v>-1.49312E-4</c:v>
                </c:pt>
                <c:pt idx="3238">
                  <c:v>-1.481005E-4</c:v>
                </c:pt>
                <c:pt idx="3239">
                  <c:v>-1.4846750000000001E-4</c:v>
                </c:pt>
                <c:pt idx="3240">
                  <c:v>-1.4620400000000001E-4</c:v>
                </c:pt>
                <c:pt idx="3241">
                  <c:v>-1.4800499999999999E-4</c:v>
                </c:pt>
                <c:pt idx="3242">
                  <c:v>-1.4688950000000002E-4</c:v>
                </c:pt>
                <c:pt idx="3243">
                  <c:v>-1.4676200000000002E-4</c:v>
                </c:pt>
                <c:pt idx="3244">
                  <c:v>-1.461565E-4</c:v>
                </c:pt>
                <c:pt idx="3245">
                  <c:v>-1.442755E-4</c:v>
                </c:pt>
                <c:pt idx="3246">
                  <c:v>-1.4469000000000003E-4</c:v>
                </c:pt>
                <c:pt idx="3247">
                  <c:v>-1.430165E-4</c:v>
                </c:pt>
                <c:pt idx="3248">
                  <c:v>-1.4204450000000001E-4</c:v>
                </c:pt>
                <c:pt idx="3249">
                  <c:v>-1.4217200000000001E-4</c:v>
                </c:pt>
                <c:pt idx="3250">
                  <c:v>-1.4132749999999999E-4</c:v>
                </c:pt>
                <c:pt idx="3251">
                  <c:v>-1.4113600000000001E-4</c:v>
                </c:pt>
                <c:pt idx="3252">
                  <c:v>-1.4059399999999999E-4</c:v>
                </c:pt>
                <c:pt idx="3253">
                  <c:v>-1.3923949999999999E-4</c:v>
                </c:pt>
                <c:pt idx="3254">
                  <c:v>-1.382035E-4</c:v>
                </c:pt>
                <c:pt idx="3255">
                  <c:v>-1.374545E-4</c:v>
                </c:pt>
                <c:pt idx="3256">
                  <c:v>-1.36355E-4</c:v>
                </c:pt>
                <c:pt idx="3257">
                  <c:v>-1.3582900000000002E-4</c:v>
                </c:pt>
                <c:pt idx="3258">
                  <c:v>-1.3366149999999999E-4</c:v>
                </c:pt>
                <c:pt idx="3259">
                  <c:v>-1.34506E-4</c:v>
                </c:pt>
                <c:pt idx="3260">
                  <c:v>-1.3318299999999999E-4</c:v>
                </c:pt>
                <c:pt idx="3261">
                  <c:v>-1.325775E-4</c:v>
                </c:pt>
                <c:pt idx="3262">
                  <c:v>-1.3195599999999999E-4</c:v>
                </c:pt>
                <c:pt idx="3263">
                  <c:v>-1.3090399999999999E-4</c:v>
                </c:pt>
                <c:pt idx="3264">
                  <c:v>-1.2986800000000002E-4</c:v>
                </c:pt>
                <c:pt idx="3265">
                  <c:v>-1.2911900000000002E-4</c:v>
                </c:pt>
                <c:pt idx="3266">
                  <c:v>-1.2827450000000001E-4</c:v>
                </c:pt>
                <c:pt idx="3267">
                  <c:v>-1.272065E-4</c:v>
                </c:pt>
                <c:pt idx="3268">
                  <c:v>-1.259795E-4</c:v>
                </c:pt>
                <c:pt idx="3269">
                  <c:v>-1.2583599999999999E-4</c:v>
                </c:pt>
                <c:pt idx="3270">
                  <c:v>-1.238755E-4</c:v>
                </c:pt>
                <c:pt idx="3271">
                  <c:v>-1.2298299999999998E-4</c:v>
                </c:pt>
                <c:pt idx="3272">
                  <c:v>-1.218355E-4</c:v>
                </c:pt>
                <c:pt idx="3273">
                  <c:v>-1.19493E-4</c:v>
                </c:pt>
                <c:pt idx="3274">
                  <c:v>-1.1775550000000001E-4</c:v>
                </c:pt>
                <c:pt idx="3275">
                  <c:v>-1.1844100000000001E-4</c:v>
                </c:pt>
                <c:pt idx="3276">
                  <c:v>-1.17899E-4</c:v>
                </c:pt>
                <c:pt idx="3277">
                  <c:v>-1.1684750000000001E-4</c:v>
                </c:pt>
                <c:pt idx="3278">
                  <c:v>-1.15158E-4</c:v>
                </c:pt>
                <c:pt idx="3279">
                  <c:v>-1.1417E-4</c:v>
                </c:pt>
                <c:pt idx="3280">
                  <c:v>-1.1200250000000001E-4</c:v>
                </c:pt>
                <c:pt idx="3281">
                  <c:v>-1.0980300000000001E-4</c:v>
                </c:pt>
                <c:pt idx="3282">
                  <c:v>-1.07524E-4</c:v>
                </c:pt>
                <c:pt idx="3283">
                  <c:v>-1.085915E-4</c:v>
                </c:pt>
                <c:pt idx="3284">
                  <c:v>-1.0808150000000001E-4</c:v>
                </c:pt>
                <c:pt idx="3285">
                  <c:v>-1.063605E-4</c:v>
                </c:pt>
                <c:pt idx="3286">
                  <c:v>-1.045755E-4</c:v>
                </c:pt>
                <c:pt idx="3287">
                  <c:v>-1.0373050000000001E-4</c:v>
                </c:pt>
                <c:pt idx="3288">
                  <c:v>-1.029815E-4</c:v>
                </c:pt>
                <c:pt idx="3289">
                  <c:v>-1.01834E-4</c:v>
                </c:pt>
                <c:pt idx="3290">
                  <c:v>-1.009895E-4</c:v>
                </c:pt>
                <c:pt idx="3291">
                  <c:v>-9.9491499999999994E-5</c:v>
                </c:pt>
                <c:pt idx="3292">
                  <c:v>-9.749900000000001E-5</c:v>
                </c:pt>
                <c:pt idx="3293">
                  <c:v>-9.6304000000000005E-5</c:v>
                </c:pt>
                <c:pt idx="3294">
                  <c:v>-9.4790000000000006E-5</c:v>
                </c:pt>
                <c:pt idx="3295">
                  <c:v>-9.3817499999999994E-5</c:v>
                </c:pt>
                <c:pt idx="3296">
                  <c:v>-9.2383000000000013E-5</c:v>
                </c:pt>
                <c:pt idx="3297">
                  <c:v>-9.1139999999999998E-5</c:v>
                </c:pt>
                <c:pt idx="3298">
                  <c:v>-8.97535E-5</c:v>
                </c:pt>
                <c:pt idx="3299">
                  <c:v>-8.7585999999999998E-5</c:v>
                </c:pt>
                <c:pt idx="3300">
                  <c:v>-8.6390499999999999E-5</c:v>
                </c:pt>
                <c:pt idx="3301">
                  <c:v>-8.6008000000000007E-5</c:v>
                </c:pt>
                <c:pt idx="3302">
                  <c:v>-8.5115499999999995E-5</c:v>
                </c:pt>
                <c:pt idx="3303">
                  <c:v>-8.3346500000000006E-5</c:v>
                </c:pt>
                <c:pt idx="3304">
                  <c:v>-8.1688999999999997E-5</c:v>
                </c:pt>
                <c:pt idx="3305">
                  <c:v>-8.0493999999999992E-5</c:v>
                </c:pt>
                <c:pt idx="3306">
                  <c:v>-7.8883999999999999E-5</c:v>
                </c:pt>
                <c:pt idx="3307">
                  <c:v>-7.7417999999999996E-5</c:v>
                </c:pt>
                <c:pt idx="3308">
                  <c:v>-7.5314000000000004E-5</c:v>
                </c:pt>
                <c:pt idx="3309">
                  <c:v>-7.4309999999999998E-5</c:v>
                </c:pt>
                <c:pt idx="3310">
                  <c:v>-7.2684500000000005E-5</c:v>
                </c:pt>
                <c:pt idx="3311">
                  <c:v>-7.08835E-5</c:v>
                </c:pt>
                <c:pt idx="3312">
                  <c:v>-7.0740000000000004E-5</c:v>
                </c:pt>
                <c:pt idx="3313">
                  <c:v>-6.9241999999999999E-5</c:v>
                </c:pt>
                <c:pt idx="3314">
                  <c:v>-6.7951E-5</c:v>
                </c:pt>
                <c:pt idx="3315">
                  <c:v>-6.6787500000000004E-5</c:v>
                </c:pt>
                <c:pt idx="3316">
                  <c:v>-6.423750000000001E-5</c:v>
                </c:pt>
                <c:pt idx="3317">
                  <c:v>-6.3329000000000003E-5</c:v>
                </c:pt>
                <c:pt idx="3318">
                  <c:v>-6.3042500000000005E-5</c:v>
                </c:pt>
                <c:pt idx="3319">
                  <c:v>-5.9839000000000008E-5</c:v>
                </c:pt>
                <c:pt idx="3320">
                  <c:v>-5.8500000000000006E-5</c:v>
                </c:pt>
                <c:pt idx="3321">
                  <c:v>-5.7560000000000005E-5</c:v>
                </c:pt>
                <c:pt idx="3322">
                  <c:v>-5.5217000000000003E-5</c:v>
                </c:pt>
                <c:pt idx="3323">
                  <c:v>-5.2954000000000002E-5</c:v>
                </c:pt>
                <c:pt idx="3324">
                  <c:v>-5.2205000000000006E-5</c:v>
                </c:pt>
                <c:pt idx="3325">
                  <c:v>-5.0404000000000001E-5</c:v>
                </c:pt>
                <c:pt idx="3326">
                  <c:v>-4.8921500000000002E-5</c:v>
                </c:pt>
                <c:pt idx="3327">
                  <c:v>-4.8507500000000003E-5</c:v>
                </c:pt>
                <c:pt idx="3328">
                  <c:v>-4.7057E-5</c:v>
                </c:pt>
                <c:pt idx="3329">
                  <c:v>-4.5830000000000007E-5</c:v>
                </c:pt>
                <c:pt idx="3330">
                  <c:v>-4.4029000000000001E-5</c:v>
                </c:pt>
                <c:pt idx="3331">
                  <c:v>-4.2196000000000001E-5</c:v>
                </c:pt>
                <c:pt idx="3332">
                  <c:v>-4.1462999999999999E-5</c:v>
                </c:pt>
                <c:pt idx="3333">
                  <c:v>-4.0235499999999998E-5</c:v>
                </c:pt>
                <c:pt idx="3334">
                  <c:v>-3.8307499999999999E-5</c:v>
                </c:pt>
                <c:pt idx="3335">
                  <c:v>-3.7446500000000001E-5</c:v>
                </c:pt>
                <c:pt idx="3336">
                  <c:v>-3.6379000000000005E-5</c:v>
                </c:pt>
                <c:pt idx="3337">
                  <c:v>-3.5438499999999996E-5</c:v>
                </c:pt>
                <c:pt idx="3338">
                  <c:v>-3.3526000000000004E-5</c:v>
                </c:pt>
                <c:pt idx="3339">
                  <c:v>-3.2283000000000002E-5</c:v>
                </c:pt>
                <c:pt idx="3340">
                  <c:v>-3.0800500000000004E-5</c:v>
                </c:pt>
                <c:pt idx="3341">
                  <c:v>-2.9541499999999998E-5</c:v>
                </c:pt>
                <c:pt idx="3342">
                  <c:v>-2.8745E-5</c:v>
                </c:pt>
                <c:pt idx="3343">
                  <c:v>-2.7358000000000001E-5</c:v>
                </c:pt>
                <c:pt idx="3344">
                  <c:v>-2.5190500000000002E-5</c:v>
                </c:pt>
                <c:pt idx="3345">
                  <c:v>-2.4250500000000001E-5</c:v>
                </c:pt>
                <c:pt idx="3346">
                  <c:v>-2.3708500000000002E-5</c:v>
                </c:pt>
                <c:pt idx="3347">
                  <c:v>-2.1939500000000002E-5</c:v>
                </c:pt>
                <c:pt idx="3348">
                  <c:v>-1.9867499999999999E-5</c:v>
                </c:pt>
                <c:pt idx="3349">
                  <c:v>-1.86565E-5</c:v>
                </c:pt>
                <c:pt idx="3350">
                  <c:v>-1.7524999999999999E-5</c:v>
                </c:pt>
                <c:pt idx="3351">
                  <c:v>-1.5118E-5</c:v>
                </c:pt>
                <c:pt idx="3352">
                  <c:v>-1.4114000000000001E-5</c:v>
                </c:pt>
                <c:pt idx="3353">
                  <c:v>-1.3587999999999999E-5</c:v>
                </c:pt>
                <c:pt idx="3354">
                  <c:v>-1.2743499999999999E-5</c:v>
                </c:pt>
                <c:pt idx="3355">
                  <c:v>-1.22975E-5</c:v>
                </c:pt>
                <c:pt idx="3356">
                  <c:v>-1.07035E-5</c:v>
                </c:pt>
                <c:pt idx="3357">
                  <c:v>-8.8389999999999996E-6</c:v>
                </c:pt>
                <c:pt idx="3358">
                  <c:v>-8.1854999999999998E-6</c:v>
                </c:pt>
                <c:pt idx="3359">
                  <c:v>-6.1295000000000004E-6</c:v>
                </c:pt>
                <c:pt idx="3360">
                  <c:v>-2.9900000000000002E-6</c:v>
                </c:pt>
                <c:pt idx="3361">
                  <c:v>-3.9140000000000001E-6</c:v>
                </c:pt>
                <c:pt idx="3362">
                  <c:v>-3.1809999999999997E-6</c:v>
                </c:pt>
                <c:pt idx="3363">
                  <c:v>-1.683E-6</c:v>
                </c:pt>
                <c:pt idx="3364">
                  <c:v>-3.6000000000000005E-7</c:v>
                </c:pt>
                <c:pt idx="3365">
                  <c:v>8.1950000000000005E-7</c:v>
                </c:pt>
                <c:pt idx="3366">
                  <c:v>1.6160000000000001E-6</c:v>
                </c:pt>
                <c:pt idx="3367">
                  <c:v>2.0305000000000003E-6</c:v>
                </c:pt>
                <c:pt idx="3368">
                  <c:v>3.3054999999999999E-6</c:v>
                </c:pt>
                <c:pt idx="3369">
                  <c:v>4.0544999999999999E-6</c:v>
                </c:pt>
                <c:pt idx="3370">
                  <c:v>5.5845000000000005E-6</c:v>
                </c:pt>
                <c:pt idx="3371">
                  <c:v>6.6204999999999995E-6</c:v>
                </c:pt>
                <c:pt idx="3372">
                  <c:v>7.8159999999999994E-6</c:v>
                </c:pt>
                <c:pt idx="3373">
                  <c:v>8.6925000000000002E-6</c:v>
                </c:pt>
                <c:pt idx="3374">
                  <c:v>1.0573E-5</c:v>
                </c:pt>
                <c:pt idx="3375">
                  <c:v>1.17365E-5</c:v>
                </c:pt>
                <c:pt idx="3376">
                  <c:v>1.2374E-5</c:v>
                </c:pt>
                <c:pt idx="3377">
                  <c:v>1.3074999999999999E-5</c:v>
                </c:pt>
                <c:pt idx="3378">
                  <c:v>1.5019500000000001E-5</c:v>
                </c:pt>
                <c:pt idx="3379">
                  <c:v>1.7059499999999998E-5</c:v>
                </c:pt>
                <c:pt idx="3380">
                  <c:v>1.7409999999999998E-5</c:v>
                </c:pt>
                <c:pt idx="3381">
                  <c:v>1.7856500000000001E-5</c:v>
                </c:pt>
                <c:pt idx="3382">
                  <c:v>1.8398500000000004E-5</c:v>
                </c:pt>
                <c:pt idx="3383">
                  <c:v>1.9131499999999998E-5</c:v>
                </c:pt>
                <c:pt idx="3384">
                  <c:v>2.0167500000000003E-5</c:v>
                </c:pt>
                <c:pt idx="3385">
                  <c:v>2.1968499999999998E-5</c:v>
                </c:pt>
                <c:pt idx="3386">
                  <c:v>2.3195500000000002E-5</c:v>
                </c:pt>
                <c:pt idx="3387">
                  <c:v>2.37215E-5</c:v>
                </c:pt>
                <c:pt idx="3388">
                  <c:v>2.3450499999999998E-5</c:v>
                </c:pt>
                <c:pt idx="3389">
                  <c:v>2.455E-5</c:v>
                </c:pt>
                <c:pt idx="3390">
                  <c:v>2.6893000000000002E-5</c:v>
                </c:pt>
                <c:pt idx="3391">
                  <c:v>2.4964500000000001E-5</c:v>
                </c:pt>
                <c:pt idx="3392">
                  <c:v>2.5602E-5</c:v>
                </c:pt>
                <c:pt idx="3393">
                  <c:v>2.65105E-5</c:v>
                </c:pt>
                <c:pt idx="3394">
                  <c:v>2.6606000000000002E-5</c:v>
                </c:pt>
                <c:pt idx="3395">
                  <c:v>2.7674E-5</c:v>
                </c:pt>
                <c:pt idx="3396">
                  <c:v>2.7451000000000002E-5</c:v>
                </c:pt>
                <c:pt idx="3397">
                  <c:v>2.8965000000000001E-5</c:v>
                </c:pt>
                <c:pt idx="3398">
                  <c:v>2.9475000000000002E-5</c:v>
                </c:pt>
                <c:pt idx="3399">
                  <c:v>2.9889499999999999E-5</c:v>
                </c:pt>
                <c:pt idx="3400">
                  <c:v>3.0144500000000003E-5</c:v>
                </c:pt>
                <c:pt idx="3401">
                  <c:v>3.16265E-5</c:v>
                </c:pt>
                <c:pt idx="3402">
                  <c:v>3.1244000000000001E-5</c:v>
                </c:pt>
                <c:pt idx="3403">
                  <c:v>3.2088500000000003E-5</c:v>
                </c:pt>
                <c:pt idx="3404">
                  <c:v>3.2901500000000003E-5</c:v>
                </c:pt>
                <c:pt idx="3405">
                  <c:v>3.3427499999999998E-5</c:v>
                </c:pt>
                <c:pt idx="3406">
                  <c:v>3.2741999999999999E-5</c:v>
                </c:pt>
                <c:pt idx="3407">
                  <c:v>3.2567000000000002E-5</c:v>
                </c:pt>
                <c:pt idx="3408">
                  <c:v>3.3921500000000004E-5</c:v>
                </c:pt>
                <c:pt idx="3409">
                  <c:v>3.43835E-5</c:v>
                </c:pt>
                <c:pt idx="3410">
                  <c:v>3.4765999999999999E-5</c:v>
                </c:pt>
                <c:pt idx="3411">
                  <c:v>3.3538999999999999E-5</c:v>
                </c:pt>
                <c:pt idx="3412">
                  <c:v>3.4208500000000003E-5</c:v>
                </c:pt>
                <c:pt idx="3413">
                  <c:v>3.5228500000000003E-5</c:v>
                </c:pt>
                <c:pt idx="3414">
                  <c:v>3.6216500000000001E-5</c:v>
                </c:pt>
                <c:pt idx="3415">
                  <c:v>3.6295999999999999E-5</c:v>
                </c:pt>
                <c:pt idx="3416">
                  <c:v>3.6567000000000004E-5</c:v>
                </c:pt>
                <c:pt idx="3417">
                  <c:v>3.7714499999999999E-5</c:v>
                </c:pt>
                <c:pt idx="3418">
                  <c:v>3.8830000000000006E-5</c:v>
                </c:pt>
                <c:pt idx="3419">
                  <c:v>3.8878000000000003E-5</c:v>
                </c:pt>
                <c:pt idx="3420">
                  <c:v>3.8065000000000002E-5</c:v>
                </c:pt>
                <c:pt idx="3421">
                  <c:v>3.7682500000000004E-5</c:v>
                </c:pt>
                <c:pt idx="3422">
                  <c:v>3.7730500000000001E-5</c:v>
                </c:pt>
                <c:pt idx="3423">
                  <c:v>3.6933500000000001E-5</c:v>
                </c:pt>
                <c:pt idx="3424">
                  <c:v>3.8272500000000003E-5</c:v>
                </c:pt>
                <c:pt idx="3425">
                  <c:v>3.7906000000000006E-5</c:v>
                </c:pt>
                <c:pt idx="3426">
                  <c:v>3.7443500000000002E-5</c:v>
                </c:pt>
                <c:pt idx="3427">
                  <c:v>3.6997500000000006E-5</c:v>
                </c:pt>
                <c:pt idx="3428">
                  <c:v>3.6965499999999997E-5</c:v>
                </c:pt>
                <c:pt idx="3429">
                  <c:v>3.7571000000000003E-5</c:v>
                </c:pt>
                <c:pt idx="3430">
                  <c:v>3.8080999999999997E-5</c:v>
                </c:pt>
                <c:pt idx="3431">
                  <c:v>3.7491499999999998E-5</c:v>
                </c:pt>
                <c:pt idx="3432">
                  <c:v>3.7459500000000003E-5</c:v>
                </c:pt>
                <c:pt idx="3433">
                  <c:v>3.6902E-5</c:v>
                </c:pt>
                <c:pt idx="3434">
                  <c:v>3.7236500000000002E-5</c:v>
                </c:pt>
                <c:pt idx="3435">
                  <c:v>3.7730500000000001E-5</c:v>
                </c:pt>
                <c:pt idx="3436">
                  <c:v>3.6774500000000005E-5</c:v>
                </c:pt>
                <c:pt idx="3437">
                  <c:v>3.5882E-5</c:v>
                </c:pt>
                <c:pt idx="3438">
                  <c:v>3.6487499999999999E-5</c:v>
                </c:pt>
                <c:pt idx="3439">
                  <c:v>3.58975E-5</c:v>
                </c:pt>
                <c:pt idx="3440">
                  <c:v>3.6184499999999999E-5</c:v>
                </c:pt>
                <c:pt idx="3441">
                  <c:v>3.6089000000000006E-5</c:v>
                </c:pt>
                <c:pt idx="3442">
                  <c:v>3.5610999999999995E-5</c:v>
                </c:pt>
                <c:pt idx="3443">
                  <c:v>3.4957500000000005E-5</c:v>
                </c:pt>
                <c:pt idx="3444">
                  <c:v>3.4957500000000005E-5</c:v>
                </c:pt>
                <c:pt idx="3445">
                  <c:v>3.3953499999999999E-5</c:v>
                </c:pt>
                <c:pt idx="3446">
                  <c:v>3.2567000000000002E-5</c:v>
                </c:pt>
                <c:pt idx="3447">
                  <c:v>3.2295999999999997E-5</c:v>
                </c:pt>
                <c:pt idx="3448">
                  <c:v>3.2391499999999996E-5</c:v>
                </c:pt>
                <c:pt idx="3449">
                  <c:v>3.2518999999999998E-5</c:v>
                </c:pt>
                <c:pt idx="3450">
                  <c:v>3.1945E-5</c:v>
                </c:pt>
                <c:pt idx="3451">
                  <c:v>3.1371499999999996E-5</c:v>
                </c:pt>
                <c:pt idx="3452">
                  <c:v>3.0590499999999998E-5</c:v>
                </c:pt>
                <c:pt idx="3453">
                  <c:v>3.0351499999999999E-5</c:v>
                </c:pt>
                <c:pt idx="3454">
                  <c:v>3.0128500000000001E-5</c:v>
                </c:pt>
                <c:pt idx="3455">
                  <c:v>2.9697999999999999E-5</c:v>
                </c:pt>
                <c:pt idx="3456">
                  <c:v>2.8184E-5</c:v>
                </c:pt>
                <c:pt idx="3457">
                  <c:v>2.7626000000000003E-5</c:v>
                </c:pt>
                <c:pt idx="3458">
                  <c:v>2.7052500000000002E-5</c:v>
                </c:pt>
                <c:pt idx="3459">
                  <c:v>2.7084500000000001E-5</c:v>
                </c:pt>
                <c:pt idx="3460">
                  <c:v>2.6877000000000004E-5</c:v>
                </c:pt>
                <c:pt idx="3461">
                  <c:v>2.5745500000000003E-5</c:v>
                </c:pt>
                <c:pt idx="3462">
                  <c:v>2.42795E-5</c:v>
                </c:pt>
                <c:pt idx="3463">
                  <c:v>2.4295E-5</c:v>
                </c:pt>
                <c:pt idx="3464">
                  <c:v>2.3163499999999999E-5</c:v>
                </c:pt>
                <c:pt idx="3465">
                  <c:v>2.2797000000000002E-5</c:v>
                </c:pt>
                <c:pt idx="3466">
                  <c:v>2.2382500000000001E-5</c:v>
                </c:pt>
                <c:pt idx="3467">
                  <c:v>2.1267000000000002E-5</c:v>
                </c:pt>
                <c:pt idx="3468">
                  <c:v>2.0056000000000002E-5</c:v>
                </c:pt>
                <c:pt idx="3469">
                  <c:v>1.8780999999999999E-5</c:v>
                </c:pt>
                <c:pt idx="3470">
                  <c:v>1.85575E-5</c:v>
                </c:pt>
                <c:pt idx="3471">
                  <c:v>1.6884500000000001E-5</c:v>
                </c:pt>
                <c:pt idx="3472">
                  <c:v>1.6804500000000001E-5</c:v>
                </c:pt>
                <c:pt idx="3473">
                  <c:v>1.5083500000000001E-5</c:v>
                </c:pt>
                <c:pt idx="3474">
                  <c:v>1.486E-5</c:v>
                </c:pt>
                <c:pt idx="3475">
                  <c:v>1.42705E-5</c:v>
                </c:pt>
                <c:pt idx="3476">
                  <c:v>1.3648999999999999E-5</c:v>
                </c:pt>
                <c:pt idx="3477">
                  <c:v>1.1912E-5</c:v>
                </c:pt>
                <c:pt idx="3478">
                  <c:v>1.12105E-5</c:v>
                </c:pt>
                <c:pt idx="3479">
                  <c:v>9.9515000000000012E-6</c:v>
                </c:pt>
                <c:pt idx="3480">
                  <c:v>9.2660000000000007E-6</c:v>
                </c:pt>
                <c:pt idx="3481">
                  <c:v>8.278000000000001E-6</c:v>
                </c:pt>
                <c:pt idx="3482">
                  <c:v>7.7360000000000001E-6</c:v>
                </c:pt>
                <c:pt idx="3483">
                  <c:v>6.4929999999999995E-6</c:v>
                </c:pt>
                <c:pt idx="3484">
                  <c:v>6.8915E-6</c:v>
                </c:pt>
                <c:pt idx="3485">
                  <c:v>5.1225000000000005E-6</c:v>
                </c:pt>
                <c:pt idx="3486">
                  <c:v>3.7995000000000002E-6</c:v>
                </c:pt>
                <c:pt idx="3487">
                  <c:v>2.2695E-6</c:v>
                </c:pt>
                <c:pt idx="3488">
                  <c:v>1.2019999999999999E-6</c:v>
                </c:pt>
                <c:pt idx="3489">
                  <c:v>-5.7500000000000005E-8</c:v>
                </c:pt>
                <c:pt idx="3490">
                  <c:v>-1.3324999999999999E-6</c:v>
                </c:pt>
                <c:pt idx="3491">
                  <c:v>-2.6870000000000003E-6</c:v>
                </c:pt>
                <c:pt idx="3492">
                  <c:v>-3.1015000000000003E-6</c:v>
                </c:pt>
                <c:pt idx="3493">
                  <c:v>-4.3285000000000001E-6</c:v>
                </c:pt>
                <c:pt idx="3494">
                  <c:v>-5.5400000000000003E-6</c:v>
                </c:pt>
                <c:pt idx="3495">
                  <c:v>-6.241E-6</c:v>
                </c:pt>
                <c:pt idx="3496">
                  <c:v>-7.1494999999999999E-6</c:v>
                </c:pt>
                <c:pt idx="3497">
                  <c:v>-7.6595000000000001E-6</c:v>
                </c:pt>
                <c:pt idx="3498">
                  <c:v>-9.0939999999999997E-6</c:v>
                </c:pt>
                <c:pt idx="3499">
                  <c:v>-1.0687500000000001E-5</c:v>
                </c:pt>
                <c:pt idx="3500">
                  <c:v>-1.1915E-5</c:v>
                </c:pt>
                <c:pt idx="3501">
                  <c:v>-1.2695500000000001E-5</c:v>
                </c:pt>
                <c:pt idx="3502">
                  <c:v>-1.4544500000000001E-5</c:v>
                </c:pt>
                <c:pt idx="3503">
                  <c:v>-1.4975000000000001E-5</c:v>
                </c:pt>
                <c:pt idx="3504">
                  <c:v>-1.7238E-5</c:v>
                </c:pt>
                <c:pt idx="3505">
                  <c:v>-1.8321500000000001E-5</c:v>
                </c:pt>
                <c:pt idx="3506">
                  <c:v>-2.0760000000000001E-5</c:v>
                </c:pt>
                <c:pt idx="3507">
                  <c:v>-2.0823999999999999E-5</c:v>
                </c:pt>
                <c:pt idx="3508">
                  <c:v>-2.2688500000000001E-5</c:v>
                </c:pt>
                <c:pt idx="3509">
                  <c:v>-2.4074999999999999E-5</c:v>
                </c:pt>
                <c:pt idx="3510">
                  <c:v>-2.5111000000000001E-5</c:v>
                </c:pt>
                <c:pt idx="3511">
                  <c:v>-2.6082999999999997E-5</c:v>
                </c:pt>
                <c:pt idx="3512">
                  <c:v>-2.75815E-5</c:v>
                </c:pt>
                <c:pt idx="3513">
                  <c:v>-2.8330500000000003E-5</c:v>
                </c:pt>
                <c:pt idx="3514">
                  <c:v>-2.8665000000000001E-5</c:v>
                </c:pt>
                <c:pt idx="3515">
                  <c:v>-3.0753000000000002E-5</c:v>
                </c:pt>
                <c:pt idx="3516">
                  <c:v>-3.3111500000000003E-5</c:v>
                </c:pt>
                <c:pt idx="3517">
                  <c:v>-3.4768999999999999E-5</c:v>
                </c:pt>
                <c:pt idx="3518">
                  <c:v>-3.5199500000000001E-5</c:v>
                </c:pt>
                <c:pt idx="3519">
                  <c:v>-3.6808999999999999E-5</c:v>
                </c:pt>
                <c:pt idx="3520">
                  <c:v>-3.7893000000000005E-5</c:v>
                </c:pt>
                <c:pt idx="3521">
                  <c:v>-3.9343000000000006E-5</c:v>
                </c:pt>
                <c:pt idx="3522">
                  <c:v>-4.0012500000000004E-5</c:v>
                </c:pt>
                <c:pt idx="3523">
                  <c:v>-4.2005000000000002E-5</c:v>
                </c:pt>
                <c:pt idx="3524">
                  <c:v>-4.2610500000000001E-5</c:v>
                </c:pt>
                <c:pt idx="3525">
                  <c:v>-4.4172500000000004E-5</c:v>
                </c:pt>
                <c:pt idx="3526">
                  <c:v>-4.6498999999999996E-5</c:v>
                </c:pt>
                <c:pt idx="3527">
                  <c:v>-4.7583000000000002E-5</c:v>
                </c:pt>
                <c:pt idx="3528">
                  <c:v>-4.9623000000000002E-5</c:v>
                </c:pt>
                <c:pt idx="3529">
                  <c:v>-5.1185000000000005E-5</c:v>
                </c:pt>
                <c:pt idx="3530">
                  <c:v>-5.1838000000000001E-5</c:v>
                </c:pt>
                <c:pt idx="3531">
                  <c:v>-5.3575500000000002E-5</c:v>
                </c:pt>
                <c:pt idx="3532">
                  <c:v>-5.4276500000000001E-5</c:v>
                </c:pt>
                <c:pt idx="3533">
                  <c:v>-5.4739000000000006E-5</c:v>
                </c:pt>
                <c:pt idx="3534">
                  <c:v>-5.6237000000000004E-5</c:v>
                </c:pt>
                <c:pt idx="3535">
                  <c:v>-5.7989999999999999E-5</c:v>
                </c:pt>
                <c:pt idx="3536">
                  <c:v>-5.9902499999999998E-5</c:v>
                </c:pt>
                <c:pt idx="3537">
                  <c:v>-6.0843E-5</c:v>
                </c:pt>
                <c:pt idx="3538">
                  <c:v>-6.3329000000000003E-5</c:v>
                </c:pt>
                <c:pt idx="3539">
                  <c:v>-6.4795500000000013E-5</c:v>
                </c:pt>
                <c:pt idx="3540">
                  <c:v>-6.5927000000000008E-5</c:v>
                </c:pt>
                <c:pt idx="3541">
                  <c:v>-6.737750000000001E-5</c:v>
                </c:pt>
                <c:pt idx="3542">
                  <c:v>-6.8971000000000001E-5</c:v>
                </c:pt>
                <c:pt idx="3543">
                  <c:v>-6.951300000000001E-5</c:v>
                </c:pt>
                <c:pt idx="3544">
                  <c:v>-7.1265999999999992E-5</c:v>
                </c:pt>
                <c:pt idx="3545">
                  <c:v>-7.1696499999999994E-5</c:v>
                </c:pt>
                <c:pt idx="3546">
                  <c:v>-7.3848000000000002E-5</c:v>
                </c:pt>
                <c:pt idx="3547">
                  <c:v>-7.6047500000000007E-5</c:v>
                </c:pt>
                <c:pt idx="3548">
                  <c:v>-7.7067499999999994E-5</c:v>
                </c:pt>
                <c:pt idx="3549">
                  <c:v>-7.7911999999999995E-5</c:v>
                </c:pt>
                <c:pt idx="3550">
                  <c:v>-7.8501500000000007E-5</c:v>
                </c:pt>
                <c:pt idx="3551">
                  <c:v>-8.0143000000000008E-5</c:v>
                </c:pt>
                <c:pt idx="3552">
                  <c:v>-8.1753000000000001E-5</c:v>
                </c:pt>
                <c:pt idx="3553">
                  <c:v>-8.3665500000000001E-5</c:v>
                </c:pt>
                <c:pt idx="3554">
                  <c:v>-8.4319000000000004E-5</c:v>
                </c:pt>
                <c:pt idx="3555">
                  <c:v>-8.5817000000000009E-5</c:v>
                </c:pt>
                <c:pt idx="3556">
                  <c:v>-8.7219500000000001E-5</c:v>
                </c:pt>
                <c:pt idx="3557">
                  <c:v>-8.9084000000000003E-5</c:v>
                </c:pt>
                <c:pt idx="3558">
                  <c:v>-9.0120000000000011E-5</c:v>
                </c:pt>
                <c:pt idx="3559">
                  <c:v>-9.1060500000000007E-5</c:v>
                </c:pt>
                <c:pt idx="3560">
                  <c:v>-9.2989E-5</c:v>
                </c:pt>
                <c:pt idx="3561">
                  <c:v>-9.4009000000000001E-5</c:v>
                </c:pt>
                <c:pt idx="3562">
                  <c:v>-9.48215E-5</c:v>
                </c:pt>
                <c:pt idx="3563">
                  <c:v>-9.7626500000000011E-5</c:v>
                </c:pt>
                <c:pt idx="3564">
                  <c:v>-9.6989000000000003E-5</c:v>
                </c:pt>
                <c:pt idx="3565">
                  <c:v>-9.8901500000000002E-5</c:v>
                </c:pt>
                <c:pt idx="3566">
                  <c:v>-9.9618999999999996E-5</c:v>
                </c:pt>
                <c:pt idx="3567">
                  <c:v>-1.0054299999999999E-4</c:v>
                </c:pt>
                <c:pt idx="3568">
                  <c:v>-1.022645E-4</c:v>
                </c:pt>
                <c:pt idx="3569">
                  <c:v>-1.03651E-4</c:v>
                </c:pt>
                <c:pt idx="3570">
                  <c:v>-1.03603E-4</c:v>
                </c:pt>
                <c:pt idx="3571">
                  <c:v>-1.0546800000000001E-4</c:v>
                </c:pt>
                <c:pt idx="3572">
                  <c:v>-1.0647199999999999E-4</c:v>
                </c:pt>
                <c:pt idx="3573">
                  <c:v>-1.07253E-4</c:v>
                </c:pt>
                <c:pt idx="3574">
                  <c:v>-1.0847999999999999E-4</c:v>
                </c:pt>
                <c:pt idx="3575">
                  <c:v>-1.089425E-4</c:v>
                </c:pt>
                <c:pt idx="3576">
                  <c:v>-1.111735E-4</c:v>
                </c:pt>
                <c:pt idx="3577">
                  <c:v>-1.1228900000000001E-4</c:v>
                </c:pt>
                <c:pt idx="3578">
                  <c:v>-1.1308600000000001E-4</c:v>
                </c:pt>
                <c:pt idx="3579">
                  <c:v>-1.147595E-4</c:v>
                </c:pt>
                <c:pt idx="3580">
                  <c:v>-1.157315E-4</c:v>
                </c:pt>
                <c:pt idx="3581">
                  <c:v>-1.1617800000000001E-4</c:v>
                </c:pt>
                <c:pt idx="3582">
                  <c:v>-1.173255E-4</c:v>
                </c:pt>
                <c:pt idx="3583">
                  <c:v>-1.1844100000000001E-4</c:v>
                </c:pt>
                <c:pt idx="3584">
                  <c:v>-1.19716E-4</c:v>
                </c:pt>
                <c:pt idx="3585">
                  <c:v>-1.2003500000000001E-4</c:v>
                </c:pt>
                <c:pt idx="3586">
                  <c:v>-1.2059250000000001E-4</c:v>
                </c:pt>
                <c:pt idx="3587">
                  <c:v>-1.2224999999999999E-4</c:v>
                </c:pt>
                <c:pt idx="3588">
                  <c:v>-1.23509E-4</c:v>
                </c:pt>
                <c:pt idx="3589">
                  <c:v>-1.244335E-4</c:v>
                </c:pt>
                <c:pt idx="3590">
                  <c:v>-1.2491149999999999E-4</c:v>
                </c:pt>
                <c:pt idx="3591">
                  <c:v>-1.2679250000000001E-4</c:v>
                </c:pt>
                <c:pt idx="3592">
                  <c:v>-1.2711100000000001E-4</c:v>
                </c:pt>
                <c:pt idx="3593">
                  <c:v>-1.2852949999999998E-4</c:v>
                </c:pt>
                <c:pt idx="3594">
                  <c:v>-1.2845000000000001E-4</c:v>
                </c:pt>
                <c:pt idx="3595">
                  <c:v>-1.2977250000000001E-4</c:v>
                </c:pt>
                <c:pt idx="3596">
                  <c:v>-1.3085649999999998E-4</c:v>
                </c:pt>
                <c:pt idx="3597">
                  <c:v>-1.310475E-4</c:v>
                </c:pt>
                <c:pt idx="3598">
                  <c:v>-1.3093600000000001E-4</c:v>
                </c:pt>
                <c:pt idx="3599">
                  <c:v>-1.3206750000000002E-4</c:v>
                </c:pt>
                <c:pt idx="3600">
                  <c:v>-1.33215E-4</c:v>
                </c:pt>
                <c:pt idx="3601">
                  <c:v>-1.3359750000000001E-4</c:v>
                </c:pt>
                <c:pt idx="3602">
                  <c:v>-1.3383650000000001E-4</c:v>
                </c:pt>
                <c:pt idx="3603">
                  <c:v>-1.3498399999999999E-4</c:v>
                </c:pt>
                <c:pt idx="3604">
                  <c:v>-1.3649800000000001E-4</c:v>
                </c:pt>
                <c:pt idx="3605">
                  <c:v>-1.3649800000000001E-4</c:v>
                </c:pt>
                <c:pt idx="3606">
                  <c:v>-1.3799649999999999E-4</c:v>
                </c:pt>
                <c:pt idx="3607">
                  <c:v>-1.3785300000000001E-4</c:v>
                </c:pt>
                <c:pt idx="3608">
                  <c:v>-1.3853800000000001E-4</c:v>
                </c:pt>
                <c:pt idx="3609">
                  <c:v>-1.3978150000000002E-4</c:v>
                </c:pt>
                <c:pt idx="3610">
                  <c:v>-1.3893649999999999E-4</c:v>
                </c:pt>
                <c:pt idx="3611">
                  <c:v>-1.3909600000000001E-4</c:v>
                </c:pt>
                <c:pt idx="3612">
                  <c:v>-1.3960600000000002E-4</c:v>
                </c:pt>
                <c:pt idx="3613">
                  <c:v>-1.397975E-4</c:v>
                </c:pt>
                <c:pt idx="3614">
                  <c:v>-1.4092900000000001E-4</c:v>
                </c:pt>
                <c:pt idx="3615">
                  <c:v>-1.41168E-4</c:v>
                </c:pt>
                <c:pt idx="3616">
                  <c:v>-1.418375E-4</c:v>
                </c:pt>
                <c:pt idx="3617">
                  <c:v>-1.4188500000000001E-4</c:v>
                </c:pt>
                <c:pt idx="3618">
                  <c:v>-1.4261800000000001E-4</c:v>
                </c:pt>
                <c:pt idx="3619">
                  <c:v>-1.4341499999999998E-4</c:v>
                </c:pt>
                <c:pt idx="3620">
                  <c:v>-1.428255E-4</c:v>
                </c:pt>
                <c:pt idx="3621">
                  <c:v>-1.4381350000000002E-4</c:v>
                </c:pt>
                <c:pt idx="3622">
                  <c:v>-1.4421200000000001E-4</c:v>
                </c:pt>
                <c:pt idx="3623">
                  <c:v>-1.4480149999999999E-4</c:v>
                </c:pt>
                <c:pt idx="3624">
                  <c:v>-1.4504049999999999E-4</c:v>
                </c:pt>
                <c:pt idx="3625">
                  <c:v>-1.44754E-4</c:v>
                </c:pt>
                <c:pt idx="3626">
                  <c:v>-1.4477000000000001E-4</c:v>
                </c:pt>
                <c:pt idx="3627">
                  <c:v>-1.458055E-4</c:v>
                </c:pt>
                <c:pt idx="3628">
                  <c:v>-1.4542299999999999E-4</c:v>
                </c:pt>
                <c:pt idx="3629">
                  <c:v>-1.4500900000000001E-4</c:v>
                </c:pt>
                <c:pt idx="3630">
                  <c:v>-1.4539150000000001E-4</c:v>
                </c:pt>
                <c:pt idx="3631">
                  <c:v>-1.4491299999999999E-4</c:v>
                </c:pt>
                <c:pt idx="3632">
                  <c:v>-1.4523199999999999E-4</c:v>
                </c:pt>
                <c:pt idx="3633">
                  <c:v>-1.4558250000000001E-4</c:v>
                </c:pt>
                <c:pt idx="3634">
                  <c:v>-1.4547099999999999E-4</c:v>
                </c:pt>
                <c:pt idx="3635">
                  <c:v>-1.4572599999999999E-4</c:v>
                </c:pt>
                <c:pt idx="3636">
                  <c:v>-1.4532750000000001E-4</c:v>
                </c:pt>
                <c:pt idx="3637">
                  <c:v>-1.4657050000000001E-4</c:v>
                </c:pt>
                <c:pt idx="3638">
                  <c:v>-1.46539E-4</c:v>
                </c:pt>
                <c:pt idx="3639">
                  <c:v>-1.458055E-4</c:v>
                </c:pt>
                <c:pt idx="3640">
                  <c:v>-1.4644299999999998E-4</c:v>
                </c:pt>
                <c:pt idx="3641">
                  <c:v>-1.4516799999999999E-4</c:v>
                </c:pt>
                <c:pt idx="3642">
                  <c:v>-1.458695E-4</c:v>
                </c:pt>
                <c:pt idx="3643">
                  <c:v>-1.4529549999999999E-4</c:v>
                </c:pt>
                <c:pt idx="3644">
                  <c:v>-1.44451E-4</c:v>
                </c:pt>
                <c:pt idx="3645">
                  <c:v>-1.441325E-4</c:v>
                </c:pt>
                <c:pt idx="3646">
                  <c:v>-1.43957E-4</c:v>
                </c:pt>
                <c:pt idx="3647">
                  <c:v>-1.4349500000000002E-4</c:v>
                </c:pt>
                <c:pt idx="3648">
                  <c:v>-1.438295E-4</c:v>
                </c:pt>
                <c:pt idx="3649">
                  <c:v>-1.43447E-4</c:v>
                </c:pt>
                <c:pt idx="3650">
                  <c:v>-1.4324000000000002E-4</c:v>
                </c:pt>
                <c:pt idx="3651">
                  <c:v>-1.4349500000000002E-4</c:v>
                </c:pt>
                <c:pt idx="3652">
                  <c:v>-1.42953E-4</c:v>
                </c:pt>
                <c:pt idx="3653">
                  <c:v>-1.4218800000000001E-4</c:v>
                </c:pt>
                <c:pt idx="3654">
                  <c:v>-1.4167800000000001E-4</c:v>
                </c:pt>
                <c:pt idx="3655">
                  <c:v>-1.4186900000000001E-4</c:v>
                </c:pt>
                <c:pt idx="3656">
                  <c:v>-1.4204450000000001E-4</c:v>
                </c:pt>
                <c:pt idx="3657">
                  <c:v>-1.4057800000000001E-4</c:v>
                </c:pt>
                <c:pt idx="3658">
                  <c:v>-1.4014799999999999E-4</c:v>
                </c:pt>
                <c:pt idx="3659">
                  <c:v>-1.3995650000000001E-4</c:v>
                </c:pt>
                <c:pt idx="3660">
                  <c:v>-1.3909600000000001E-4</c:v>
                </c:pt>
                <c:pt idx="3661">
                  <c:v>-1.385065E-4</c:v>
                </c:pt>
                <c:pt idx="3662">
                  <c:v>-1.3727900000000003E-4</c:v>
                </c:pt>
                <c:pt idx="3663">
                  <c:v>-1.3694449999999999E-4</c:v>
                </c:pt>
                <c:pt idx="3664">
                  <c:v>-1.3680100000000001E-4</c:v>
                </c:pt>
                <c:pt idx="3665">
                  <c:v>-1.3515949999999999E-4</c:v>
                </c:pt>
                <c:pt idx="3666">
                  <c:v>-1.3498399999999999E-4</c:v>
                </c:pt>
                <c:pt idx="3667">
                  <c:v>-1.3439450000000001E-4</c:v>
                </c:pt>
                <c:pt idx="3668">
                  <c:v>-1.3394800000000003E-4</c:v>
                </c:pt>
                <c:pt idx="3669">
                  <c:v>-1.3374099999999999E-4</c:v>
                </c:pt>
                <c:pt idx="3670">
                  <c:v>-1.32769E-4</c:v>
                </c:pt>
                <c:pt idx="3671">
                  <c:v>-1.3202E-4</c:v>
                </c:pt>
                <c:pt idx="3672">
                  <c:v>-1.31223E-4</c:v>
                </c:pt>
                <c:pt idx="3673">
                  <c:v>-1.30968E-4</c:v>
                </c:pt>
                <c:pt idx="3674">
                  <c:v>-1.3009149999999999E-4</c:v>
                </c:pt>
                <c:pt idx="3675">
                  <c:v>-1.2961300000000002E-4</c:v>
                </c:pt>
                <c:pt idx="3676">
                  <c:v>-1.2846550000000001E-4</c:v>
                </c:pt>
                <c:pt idx="3677">
                  <c:v>-1.2744549999999999E-4</c:v>
                </c:pt>
                <c:pt idx="3678">
                  <c:v>-1.2674450000000001E-4</c:v>
                </c:pt>
                <c:pt idx="3679">
                  <c:v>-1.2472049999999999E-4</c:v>
                </c:pt>
                <c:pt idx="3680">
                  <c:v>-1.25055E-4</c:v>
                </c:pt>
                <c:pt idx="3681">
                  <c:v>-1.2421050000000001E-4</c:v>
                </c:pt>
                <c:pt idx="3682">
                  <c:v>-1.23573E-4</c:v>
                </c:pt>
                <c:pt idx="3683">
                  <c:v>-1.220905E-4</c:v>
                </c:pt>
                <c:pt idx="3684">
                  <c:v>-1.209115E-4</c:v>
                </c:pt>
                <c:pt idx="3685">
                  <c:v>-1.19413E-4</c:v>
                </c:pt>
                <c:pt idx="3686">
                  <c:v>-1.1766000000000001E-4</c:v>
                </c:pt>
                <c:pt idx="3687">
                  <c:v>-1.17198E-4</c:v>
                </c:pt>
                <c:pt idx="3688">
                  <c:v>-1.1641700000000001E-4</c:v>
                </c:pt>
                <c:pt idx="3689">
                  <c:v>-1.15907E-4</c:v>
                </c:pt>
                <c:pt idx="3690">
                  <c:v>-1.1420149999999999E-4</c:v>
                </c:pt>
                <c:pt idx="3691">
                  <c:v>-1.13373E-4</c:v>
                </c:pt>
                <c:pt idx="3692">
                  <c:v>-1.1087049999999999E-4</c:v>
                </c:pt>
                <c:pt idx="3693">
                  <c:v>-1.102175E-4</c:v>
                </c:pt>
                <c:pt idx="3694">
                  <c:v>-1.0922900000000001E-4</c:v>
                </c:pt>
                <c:pt idx="3695">
                  <c:v>-1.0838449999999999E-4</c:v>
                </c:pt>
                <c:pt idx="3696">
                  <c:v>-1.0704550000000001E-4</c:v>
                </c:pt>
                <c:pt idx="3697">
                  <c:v>-1.06488E-4</c:v>
                </c:pt>
                <c:pt idx="3698">
                  <c:v>-1.05404E-4</c:v>
                </c:pt>
                <c:pt idx="3699">
                  <c:v>-1.03922E-4</c:v>
                </c:pt>
                <c:pt idx="3700">
                  <c:v>-1.022005E-4</c:v>
                </c:pt>
                <c:pt idx="3701">
                  <c:v>-1.02376E-4</c:v>
                </c:pt>
                <c:pt idx="3702">
                  <c:v>-1.012125E-4</c:v>
                </c:pt>
                <c:pt idx="3703">
                  <c:v>-9.9969499999999999E-5</c:v>
                </c:pt>
                <c:pt idx="3704">
                  <c:v>-9.7929499999999998E-5</c:v>
                </c:pt>
                <c:pt idx="3705">
                  <c:v>-9.7371500000000008E-5</c:v>
                </c:pt>
                <c:pt idx="3706">
                  <c:v>-9.6176500000000003E-5</c:v>
                </c:pt>
                <c:pt idx="3707">
                  <c:v>-9.4630500000000015E-5</c:v>
                </c:pt>
                <c:pt idx="3708">
                  <c:v>-9.3100500000000008E-5</c:v>
                </c:pt>
                <c:pt idx="3709">
                  <c:v>-9.2000499999999994E-5</c:v>
                </c:pt>
                <c:pt idx="3710">
                  <c:v>-9.0423000000000012E-5</c:v>
                </c:pt>
                <c:pt idx="3711">
                  <c:v>-8.9179999999999997E-5</c:v>
                </c:pt>
                <c:pt idx="3712">
                  <c:v>-8.7585999999999998E-5</c:v>
                </c:pt>
                <c:pt idx="3713">
                  <c:v>-8.604000000000001E-5</c:v>
                </c:pt>
                <c:pt idx="3714">
                  <c:v>-8.4637500000000004E-5</c:v>
                </c:pt>
                <c:pt idx="3715">
                  <c:v>-8.3936499999999998E-5</c:v>
                </c:pt>
                <c:pt idx="3716">
                  <c:v>-8.2725000000000005E-5</c:v>
                </c:pt>
                <c:pt idx="3717">
                  <c:v>-8.1274999999999997E-5</c:v>
                </c:pt>
                <c:pt idx="3718">
                  <c:v>-8.0477999999999998E-5</c:v>
                </c:pt>
                <c:pt idx="3719">
                  <c:v>-7.9171000000000005E-5</c:v>
                </c:pt>
                <c:pt idx="3720">
                  <c:v>-7.7720500000000002E-5</c:v>
                </c:pt>
                <c:pt idx="3721">
                  <c:v>-7.6366000000000007E-5</c:v>
                </c:pt>
                <c:pt idx="3722">
                  <c:v>-7.4054999999999995E-5</c:v>
                </c:pt>
                <c:pt idx="3723">
                  <c:v>-7.3130500000000007E-5</c:v>
                </c:pt>
                <c:pt idx="3724">
                  <c:v>-7.134550000000001E-5</c:v>
                </c:pt>
                <c:pt idx="3725">
                  <c:v>-7.0867500000000005E-5</c:v>
                </c:pt>
                <c:pt idx="3726">
                  <c:v>-6.8700000000000003E-5</c:v>
                </c:pt>
                <c:pt idx="3727">
                  <c:v>-6.7520499999999998E-5</c:v>
                </c:pt>
                <c:pt idx="3728">
                  <c:v>-6.6596500000000005E-5</c:v>
                </c:pt>
                <c:pt idx="3729">
                  <c:v>-6.3935000000000004E-5</c:v>
                </c:pt>
                <c:pt idx="3730">
                  <c:v>-6.3361000000000005E-5</c:v>
                </c:pt>
                <c:pt idx="3731">
                  <c:v>-6.2213500000000003E-5</c:v>
                </c:pt>
                <c:pt idx="3732">
                  <c:v>-6.1496500000000003E-5</c:v>
                </c:pt>
                <c:pt idx="3733">
                  <c:v>-5.8707500000000007E-5</c:v>
                </c:pt>
                <c:pt idx="3734">
                  <c:v>-5.74005E-5</c:v>
                </c:pt>
                <c:pt idx="3735">
                  <c:v>-5.5982E-5</c:v>
                </c:pt>
                <c:pt idx="3736">
                  <c:v>-5.4468000000000001E-5</c:v>
                </c:pt>
                <c:pt idx="3737">
                  <c:v>-5.3782499999999995E-5</c:v>
                </c:pt>
                <c:pt idx="3738">
                  <c:v>-5.1950000000000002E-5</c:v>
                </c:pt>
                <c:pt idx="3739">
                  <c:v>-5.07065E-5</c:v>
                </c:pt>
                <c:pt idx="3740">
                  <c:v>-4.9368000000000006E-5</c:v>
                </c:pt>
                <c:pt idx="3741">
                  <c:v>-4.7184499999999995E-5</c:v>
                </c:pt>
                <c:pt idx="3742">
                  <c:v>-4.48255E-5</c:v>
                </c:pt>
                <c:pt idx="3743">
                  <c:v>-4.3630500000000002E-5</c:v>
                </c:pt>
                <c:pt idx="3744">
                  <c:v>-4.2499000000000001E-5</c:v>
                </c:pt>
                <c:pt idx="3745">
                  <c:v>-4.2626499999999996E-5</c:v>
                </c:pt>
                <c:pt idx="3746">
                  <c:v>-4.0522500000000004E-5</c:v>
                </c:pt>
                <c:pt idx="3747">
                  <c:v>-4.0299500000000003E-5</c:v>
                </c:pt>
                <c:pt idx="3748">
                  <c:v>-3.7494499999999998E-5</c:v>
                </c:pt>
                <c:pt idx="3749">
                  <c:v>-3.6219500000000001E-5</c:v>
                </c:pt>
                <c:pt idx="3750">
                  <c:v>-3.4864999999999999E-5</c:v>
                </c:pt>
                <c:pt idx="3751">
                  <c:v>-3.3143499999999999E-5</c:v>
                </c:pt>
                <c:pt idx="3752">
                  <c:v>-3.2011999999999998E-5</c:v>
                </c:pt>
                <c:pt idx="3753">
                  <c:v>-3.0896499999999998E-5</c:v>
                </c:pt>
                <c:pt idx="3754">
                  <c:v>-2.9302499999999999E-5</c:v>
                </c:pt>
                <c:pt idx="3755">
                  <c:v>-2.7709000000000002E-5</c:v>
                </c:pt>
                <c:pt idx="3756">
                  <c:v>-2.6720500000000003E-5</c:v>
                </c:pt>
                <c:pt idx="3757">
                  <c:v>-2.5079000000000002E-5</c:v>
                </c:pt>
                <c:pt idx="3758">
                  <c:v>-2.3803999999999998E-5</c:v>
                </c:pt>
                <c:pt idx="3759">
                  <c:v>-2.2609E-5</c:v>
                </c:pt>
                <c:pt idx="3760">
                  <c:v>-2.0871500000000002E-5</c:v>
                </c:pt>
                <c:pt idx="3761">
                  <c:v>-1.8895499999999999E-5</c:v>
                </c:pt>
                <c:pt idx="3762">
                  <c:v>-1.872E-5</c:v>
                </c:pt>
                <c:pt idx="3763">
                  <c:v>-1.6393E-5</c:v>
                </c:pt>
                <c:pt idx="3764">
                  <c:v>-1.6265499999999999E-5</c:v>
                </c:pt>
                <c:pt idx="3765">
                  <c:v>-1.4975000000000001E-5</c:v>
                </c:pt>
                <c:pt idx="3766">
                  <c:v>-1.3062499999999999E-5</c:v>
                </c:pt>
                <c:pt idx="3767">
                  <c:v>-1.2425E-5</c:v>
                </c:pt>
                <c:pt idx="3768">
                  <c:v>-1.05125E-5</c:v>
                </c:pt>
                <c:pt idx="3769">
                  <c:v>-9.6675000000000002E-6</c:v>
                </c:pt>
                <c:pt idx="3770">
                  <c:v>-7.6275000000000002E-6</c:v>
                </c:pt>
                <c:pt idx="3771">
                  <c:v>-7.2450000000000001E-6</c:v>
                </c:pt>
                <c:pt idx="3772">
                  <c:v>-5.4125000000000003E-6</c:v>
                </c:pt>
                <c:pt idx="3773">
                  <c:v>-5.3164999999999998E-6</c:v>
                </c:pt>
                <c:pt idx="3774">
                  <c:v>-4.1690000000000002E-6</c:v>
                </c:pt>
                <c:pt idx="3775">
                  <c:v>-2.6230000000000001E-6</c:v>
                </c:pt>
                <c:pt idx="3776">
                  <c:v>-1.8265E-6</c:v>
                </c:pt>
                <c:pt idx="3777">
                  <c:v>-2.6449999999999997E-7</c:v>
                </c:pt>
                <c:pt idx="3778">
                  <c:v>1.0425E-6</c:v>
                </c:pt>
                <c:pt idx="3779">
                  <c:v>2.3175000000000003E-6</c:v>
                </c:pt>
                <c:pt idx="3780">
                  <c:v>2.6199999999999999E-6</c:v>
                </c:pt>
                <c:pt idx="3781">
                  <c:v>4.1500000000000001E-6</c:v>
                </c:pt>
                <c:pt idx="3782">
                  <c:v>5.1065000000000002E-6</c:v>
                </c:pt>
                <c:pt idx="3783">
                  <c:v>6.2379999999999994E-6</c:v>
                </c:pt>
                <c:pt idx="3784">
                  <c:v>7.306E-6</c:v>
                </c:pt>
                <c:pt idx="3785">
                  <c:v>8.9634999999999998E-6</c:v>
                </c:pt>
                <c:pt idx="3786">
                  <c:v>9.4894999999999995E-6</c:v>
                </c:pt>
                <c:pt idx="3787">
                  <c:v>1.09715E-5</c:v>
                </c:pt>
                <c:pt idx="3788">
                  <c:v>1.2517500000000002E-5</c:v>
                </c:pt>
                <c:pt idx="3789">
                  <c:v>1.2836E-5</c:v>
                </c:pt>
                <c:pt idx="3790">
                  <c:v>1.4717E-5</c:v>
                </c:pt>
                <c:pt idx="3791">
                  <c:v>1.4605E-5</c:v>
                </c:pt>
                <c:pt idx="3792">
                  <c:v>1.5832500000000001E-5</c:v>
                </c:pt>
                <c:pt idx="3793">
                  <c:v>1.6486000000000001E-5</c:v>
                </c:pt>
                <c:pt idx="3794">
                  <c:v>1.7330499999999999E-5</c:v>
                </c:pt>
                <c:pt idx="3795">
                  <c:v>1.83505E-5</c:v>
                </c:pt>
                <c:pt idx="3796">
                  <c:v>1.9800999999999999E-5</c:v>
                </c:pt>
                <c:pt idx="3797">
                  <c:v>1.9817E-5</c:v>
                </c:pt>
                <c:pt idx="3798">
                  <c:v>2.0741E-5</c:v>
                </c:pt>
                <c:pt idx="3799">
                  <c:v>2.1777000000000002E-5</c:v>
                </c:pt>
                <c:pt idx="3800">
                  <c:v>1.305825E-4</c:v>
                </c:pt>
                <c:pt idx="3801">
                  <c:v>1.2835099999999999E-4</c:v>
                </c:pt>
                <c:pt idx="3802">
                  <c:v>1.2917999999999998E-4</c:v>
                </c:pt>
                <c:pt idx="3803">
                  <c:v>1.3051850000000002E-4</c:v>
                </c:pt>
                <c:pt idx="3804">
                  <c:v>1.3192100000000001E-4</c:v>
                </c:pt>
                <c:pt idx="3805">
                  <c:v>1.3222400000000001E-4</c:v>
                </c:pt>
                <c:pt idx="3806">
                  <c:v>1.3322800000000002E-4</c:v>
                </c:pt>
                <c:pt idx="3807">
                  <c:v>1.3351499999999998E-4</c:v>
                </c:pt>
                <c:pt idx="3808">
                  <c:v>1.346625E-4</c:v>
                </c:pt>
                <c:pt idx="3809">
                  <c:v>1.34981E-4</c:v>
                </c:pt>
                <c:pt idx="3810">
                  <c:v>1.3544349999999999E-4</c:v>
                </c:pt>
                <c:pt idx="3811">
                  <c:v>1.3588949999999999E-4</c:v>
                </c:pt>
                <c:pt idx="3812">
                  <c:v>1.3647950000000001E-4</c:v>
                </c:pt>
                <c:pt idx="3813">
                  <c:v>1.3673450000000002E-4</c:v>
                </c:pt>
                <c:pt idx="3814">
                  <c:v>1.3698949999999999E-4</c:v>
                </c:pt>
                <c:pt idx="3815">
                  <c:v>1.3716449999999998E-4</c:v>
                </c:pt>
                <c:pt idx="3816">
                  <c:v>1.3829599999999999E-4</c:v>
                </c:pt>
                <c:pt idx="3817">
                  <c:v>1.38854E-4</c:v>
                </c:pt>
                <c:pt idx="3818">
                  <c:v>1.399855E-4</c:v>
                </c:pt>
                <c:pt idx="3819">
                  <c:v>1.402725E-4</c:v>
                </c:pt>
                <c:pt idx="3820">
                  <c:v>1.4062300000000001E-4</c:v>
                </c:pt>
                <c:pt idx="3821">
                  <c:v>1.4063899999999999E-4</c:v>
                </c:pt>
                <c:pt idx="3822">
                  <c:v>1.41149E-4</c:v>
                </c:pt>
                <c:pt idx="3823">
                  <c:v>1.41404E-4</c:v>
                </c:pt>
                <c:pt idx="3824">
                  <c:v>1.4275850000000003E-4</c:v>
                </c:pt>
                <c:pt idx="3825">
                  <c:v>1.42647E-4</c:v>
                </c:pt>
                <c:pt idx="3826">
                  <c:v>1.43635E-4</c:v>
                </c:pt>
                <c:pt idx="3827">
                  <c:v>1.4272699999999999E-4</c:v>
                </c:pt>
                <c:pt idx="3828">
                  <c:v>1.432525E-4</c:v>
                </c:pt>
                <c:pt idx="3829">
                  <c:v>1.4279049999999999E-4</c:v>
                </c:pt>
                <c:pt idx="3830">
                  <c:v>1.4403350000000002E-4</c:v>
                </c:pt>
                <c:pt idx="3831">
                  <c:v>1.44671E-4</c:v>
                </c:pt>
                <c:pt idx="3832">
                  <c:v>1.4457550000000001E-4</c:v>
                </c:pt>
                <c:pt idx="3833">
                  <c:v>1.4578700000000001E-4</c:v>
                </c:pt>
                <c:pt idx="3834">
                  <c:v>1.453565E-4</c:v>
                </c:pt>
                <c:pt idx="3835">
                  <c:v>1.45468E-4</c:v>
                </c:pt>
                <c:pt idx="3836">
                  <c:v>1.4452750000000002E-4</c:v>
                </c:pt>
                <c:pt idx="3837">
                  <c:v>1.44241E-4</c:v>
                </c:pt>
                <c:pt idx="3838">
                  <c:v>1.4465500000000002E-4</c:v>
                </c:pt>
                <c:pt idx="3839">
                  <c:v>1.4462349999999998E-4</c:v>
                </c:pt>
                <c:pt idx="3840">
                  <c:v>1.443525E-4</c:v>
                </c:pt>
                <c:pt idx="3841">
                  <c:v>1.4449600000000001E-4</c:v>
                </c:pt>
                <c:pt idx="3842">
                  <c:v>1.4478250000000002E-4</c:v>
                </c:pt>
                <c:pt idx="3843">
                  <c:v>1.4519699999999999E-4</c:v>
                </c:pt>
                <c:pt idx="3844">
                  <c:v>1.4545199999999999E-4</c:v>
                </c:pt>
                <c:pt idx="3845">
                  <c:v>1.4556350000000001E-4</c:v>
                </c:pt>
                <c:pt idx="3846">
                  <c:v>1.451015E-4</c:v>
                </c:pt>
                <c:pt idx="3847">
                  <c:v>1.45165E-4</c:v>
                </c:pt>
                <c:pt idx="3848">
                  <c:v>1.519705E-4</c:v>
                </c:pt>
                <c:pt idx="3849">
                  <c:v>1.43635E-4</c:v>
                </c:pt>
                <c:pt idx="3850">
                  <c:v>1.438585E-4</c:v>
                </c:pt>
                <c:pt idx="3851">
                  <c:v>1.4302950000000001E-4</c:v>
                </c:pt>
                <c:pt idx="3852">
                  <c:v>1.4334849999999999E-4</c:v>
                </c:pt>
                <c:pt idx="3853">
                  <c:v>1.446075E-4</c:v>
                </c:pt>
                <c:pt idx="3854">
                  <c:v>1.446075E-4</c:v>
                </c:pt>
                <c:pt idx="3855">
                  <c:v>1.4425700000000001E-4</c:v>
                </c:pt>
                <c:pt idx="3856">
                  <c:v>1.43986E-4</c:v>
                </c:pt>
                <c:pt idx="3857">
                  <c:v>1.43938E-4</c:v>
                </c:pt>
                <c:pt idx="3858">
                  <c:v>1.422645E-4</c:v>
                </c:pt>
                <c:pt idx="3859">
                  <c:v>1.431095E-4</c:v>
                </c:pt>
                <c:pt idx="3860">
                  <c:v>1.430135E-4</c:v>
                </c:pt>
                <c:pt idx="3861">
                  <c:v>1.41101E-4</c:v>
                </c:pt>
                <c:pt idx="3862">
                  <c:v>1.400335E-4</c:v>
                </c:pt>
                <c:pt idx="3863">
                  <c:v>1.4008100000000002E-4</c:v>
                </c:pt>
                <c:pt idx="3864">
                  <c:v>1.3834399999999999E-4</c:v>
                </c:pt>
                <c:pt idx="3865">
                  <c:v>1.3923650000000003E-4</c:v>
                </c:pt>
                <c:pt idx="3866">
                  <c:v>1.37117E-4</c:v>
                </c:pt>
                <c:pt idx="3867">
                  <c:v>1.3675000000000002E-4</c:v>
                </c:pt>
                <c:pt idx="3868">
                  <c:v>1.361445E-4</c:v>
                </c:pt>
                <c:pt idx="3869">
                  <c:v>1.3660700000000002E-4</c:v>
                </c:pt>
                <c:pt idx="3870">
                  <c:v>1.359055E-4</c:v>
                </c:pt>
                <c:pt idx="3871">
                  <c:v>1.3502900000000002E-4</c:v>
                </c:pt>
                <c:pt idx="3872">
                  <c:v>1.34535E-4</c:v>
                </c:pt>
                <c:pt idx="3873">
                  <c:v>1.341685E-4</c:v>
                </c:pt>
                <c:pt idx="3874">
                  <c:v>1.3310050000000002E-4</c:v>
                </c:pt>
                <c:pt idx="3875">
                  <c:v>1.3217599999999999E-4</c:v>
                </c:pt>
                <c:pt idx="3876">
                  <c:v>1.3184150000000001E-4</c:v>
                </c:pt>
                <c:pt idx="3877">
                  <c:v>1.30216E-4</c:v>
                </c:pt>
                <c:pt idx="3878">
                  <c:v>1.298495E-4</c:v>
                </c:pt>
                <c:pt idx="3879">
                  <c:v>1.2951450000000002E-4</c:v>
                </c:pt>
                <c:pt idx="3880">
                  <c:v>1.2887700000000001E-4</c:v>
                </c:pt>
                <c:pt idx="3881">
                  <c:v>1.2696450000000001E-4</c:v>
                </c:pt>
                <c:pt idx="3882">
                  <c:v>1.2678949999999999E-4</c:v>
                </c:pt>
                <c:pt idx="3883">
                  <c:v>1.2568950000000002E-4</c:v>
                </c:pt>
                <c:pt idx="3884">
                  <c:v>1.25785E-4</c:v>
                </c:pt>
                <c:pt idx="3885">
                  <c:v>1.2352200000000001E-4</c:v>
                </c:pt>
                <c:pt idx="3886">
                  <c:v>1.2377699999999999E-4</c:v>
                </c:pt>
                <c:pt idx="3887">
                  <c:v>1.22757E-4</c:v>
                </c:pt>
                <c:pt idx="3888">
                  <c:v>1.223745E-4</c:v>
                </c:pt>
                <c:pt idx="3889">
                  <c:v>1.216095E-4</c:v>
                </c:pt>
                <c:pt idx="3890">
                  <c:v>1.201275E-4</c:v>
                </c:pt>
                <c:pt idx="3891">
                  <c:v>1.1921900000000001E-4</c:v>
                </c:pt>
                <c:pt idx="3892">
                  <c:v>1.187725E-4</c:v>
                </c:pt>
                <c:pt idx="3893">
                  <c:v>1.1751350000000001E-4</c:v>
                </c:pt>
                <c:pt idx="3894">
                  <c:v>1.1749750000000001E-4</c:v>
                </c:pt>
                <c:pt idx="3895">
                  <c:v>1.1652550000000001E-4</c:v>
                </c:pt>
                <c:pt idx="3896">
                  <c:v>1.1566500000000001E-4</c:v>
                </c:pt>
                <c:pt idx="3897">
                  <c:v>1.138E-4</c:v>
                </c:pt>
                <c:pt idx="3898">
                  <c:v>1.12015E-4</c:v>
                </c:pt>
                <c:pt idx="3899">
                  <c:v>1.10852E-4</c:v>
                </c:pt>
                <c:pt idx="3900">
                  <c:v>1.1043749999999999E-4</c:v>
                </c:pt>
                <c:pt idx="3901">
                  <c:v>1.09497E-4</c:v>
                </c:pt>
                <c:pt idx="3902">
                  <c:v>1.0924200000000001E-4</c:v>
                </c:pt>
                <c:pt idx="3903">
                  <c:v>1.0725E-4</c:v>
                </c:pt>
                <c:pt idx="3904">
                  <c:v>1.065485E-4</c:v>
                </c:pt>
                <c:pt idx="3905">
                  <c:v>1.0423749999999999E-4</c:v>
                </c:pt>
                <c:pt idx="3906">
                  <c:v>1.035365E-4</c:v>
                </c:pt>
                <c:pt idx="3907">
                  <c:v>1.0215E-4</c:v>
                </c:pt>
                <c:pt idx="3908">
                  <c:v>1.00349E-4</c:v>
                </c:pt>
                <c:pt idx="3909">
                  <c:v>9.9265000000000006E-5</c:v>
                </c:pt>
                <c:pt idx="3910">
                  <c:v>9.8022000000000004E-5</c:v>
                </c:pt>
                <c:pt idx="3911">
                  <c:v>9.7177500000000003E-5</c:v>
                </c:pt>
                <c:pt idx="3912">
                  <c:v>9.5169500000000004E-5</c:v>
                </c:pt>
                <c:pt idx="3913">
                  <c:v>9.4643500000000003E-5</c:v>
                </c:pt>
                <c:pt idx="3914">
                  <c:v>9.4165000000000004E-5</c:v>
                </c:pt>
                <c:pt idx="3915">
                  <c:v>9.3049499999999991E-5</c:v>
                </c:pt>
                <c:pt idx="3916">
                  <c:v>9.1296500000000009E-5</c:v>
                </c:pt>
                <c:pt idx="3917">
                  <c:v>9.091399999999999E-5</c:v>
                </c:pt>
                <c:pt idx="3918">
                  <c:v>9.0180999999999996E-5</c:v>
                </c:pt>
                <c:pt idx="3919">
                  <c:v>8.9161000000000009E-5</c:v>
                </c:pt>
                <c:pt idx="3920">
                  <c:v>8.6117000000000002E-5</c:v>
                </c:pt>
                <c:pt idx="3921">
                  <c:v>8.4220000000000003E-5</c:v>
                </c:pt>
                <c:pt idx="3922">
                  <c:v>8.3152500000000001E-5</c:v>
                </c:pt>
                <c:pt idx="3923">
                  <c:v>8.1861500000000002E-5</c:v>
                </c:pt>
                <c:pt idx="3924">
                  <c:v>8.0203999999999993E-5</c:v>
                </c:pt>
                <c:pt idx="3925">
                  <c:v>7.9263499999999998E-5</c:v>
                </c:pt>
                <c:pt idx="3926">
                  <c:v>7.7749499999999998E-5</c:v>
                </c:pt>
                <c:pt idx="3927">
                  <c:v>7.7000499999999996E-5</c:v>
                </c:pt>
                <c:pt idx="3928">
                  <c:v>7.5901000000000004E-5</c:v>
                </c:pt>
                <c:pt idx="3929">
                  <c:v>7.4721499999999999E-5</c:v>
                </c:pt>
                <c:pt idx="3930">
                  <c:v>7.3813000000000006E-5</c:v>
                </c:pt>
                <c:pt idx="3931">
                  <c:v>7.2522000000000008E-5</c:v>
                </c:pt>
                <c:pt idx="3932">
                  <c:v>7.0083500000000008E-5</c:v>
                </c:pt>
                <c:pt idx="3933">
                  <c:v>6.8888500000000003E-5</c:v>
                </c:pt>
                <c:pt idx="3934">
                  <c:v>6.8043500000000007E-5</c:v>
                </c:pt>
                <c:pt idx="3935">
                  <c:v>6.6194999999999999E-5</c:v>
                </c:pt>
                <c:pt idx="3936">
                  <c:v>6.5238500000000009E-5</c:v>
                </c:pt>
                <c:pt idx="3937">
                  <c:v>6.3916000000000003E-5</c:v>
                </c:pt>
                <c:pt idx="3938">
                  <c:v>6.2433499999999998E-5</c:v>
                </c:pt>
                <c:pt idx="3939">
                  <c:v>6.1859999999999994E-5</c:v>
                </c:pt>
                <c:pt idx="3940">
                  <c:v>5.9533000000000001E-5</c:v>
                </c:pt>
                <c:pt idx="3941">
                  <c:v>5.8035000000000003E-5</c:v>
                </c:pt>
                <c:pt idx="3942">
                  <c:v>5.6855500000000005E-5</c:v>
                </c:pt>
                <c:pt idx="3943">
                  <c:v>5.5946999999999998E-5</c:v>
                </c:pt>
                <c:pt idx="3944">
                  <c:v>5.4417000000000004E-5</c:v>
                </c:pt>
                <c:pt idx="3945">
                  <c:v>5.2679999999999997E-5</c:v>
                </c:pt>
                <c:pt idx="3946">
                  <c:v>5.1069999999999997E-5</c:v>
                </c:pt>
                <c:pt idx="3947">
                  <c:v>4.9508499999999995E-5</c:v>
                </c:pt>
                <c:pt idx="3948">
                  <c:v>4.8297000000000002E-5</c:v>
                </c:pt>
                <c:pt idx="3949">
                  <c:v>4.6989999999999996E-5</c:v>
                </c:pt>
                <c:pt idx="3950">
                  <c:v>4.56355E-5</c:v>
                </c:pt>
                <c:pt idx="3951">
                  <c:v>4.4026000000000002E-5</c:v>
                </c:pt>
                <c:pt idx="3952">
                  <c:v>4.2894500000000001E-5</c:v>
                </c:pt>
                <c:pt idx="3953">
                  <c:v>4.1603500000000002E-5</c:v>
                </c:pt>
                <c:pt idx="3954">
                  <c:v>4.13645E-5</c:v>
                </c:pt>
                <c:pt idx="3955">
                  <c:v>3.8670999999999996E-5</c:v>
                </c:pt>
                <c:pt idx="3956">
                  <c:v>3.6790000000000005E-5</c:v>
                </c:pt>
                <c:pt idx="3957">
                  <c:v>3.5738500000000004E-5</c:v>
                </c:pt>
                <c:pt idx="3958">
                  <c:v>3.4909500000000002E-5</c:v>
                </c:pt>
                <c:pt idx="3959">
                  <c:v>3.3219999999999997E-5</c:v>
                </c:pt>
                <c:pt idx="3960">
                  <c:v>3.1307500000000005E-5</c:v>
                </c:pt>
                <c:pt idx="3961">
                  <c:v>3.0781999999999998E-5</c:v>
                </c:pt>
                <c:pt idx="3962">
                  <c:v>2.9267500000000001E-5</c:v>
                </c:pt>
                <c:pt idx="3963">
                  <c:v>2.7960999999999999E-5</c:v>
                </c:pt>
                <c:pt idx="3964">
                  <c:v>2.6733500000000001E-5</c:v>
                </c:pt>
                <c:pt idx="3965">
                  <c:v>2.47415E-5</c:v>
                </c:pt>
                <c:pt idx="3966">
                  <c:v>2.3705500000000002E-5</c:v>
                </c:pt>
                <c:pt idx="3967">
                  <c:v>2.2861E-5</c:v>
                </c:pt>
                <c:pt idx="3968">
                  <c:v>2.0996E-5</c:v>
                </c:pt>
                <c:pt idx="3969">
                  <c:v>1.9800999999999999E-5</c:v>
                </c:pt>
                <c:pt idx="3970">
                  <c:v>1.8621500000000001E-5</c:v>
                </c:pt>
                <c:pt idx="3971">
                  <c:v>1.7346500000000001E-5</c:v>
                </c:pt>
                <c:pt idx="3972">
                  <c:v>1.60235E-5</c:v>
                </c:pt>
                <c:pt idx="3973">
                  <c:v>1.5418E-5</c:v>
                </c:pt>
                <c:pt idx="3974">
                  <c:v>1.35055E-5</c:v>
                </c:pt>
                <c:pt idx="3975">
                  <c:v>1.16725E-5</c:v>
                </c:pt>
                <c:pt idx="3976">
                  <c:v>1.06685E-5</c:v>
                </c:pt>
                <c:pt idx="3977">
                  <c:v>9.3300000000000005E-6</c:v>
                </c:pt>
                <c:pt idx="3978">
                  <c:v>8.7399999999999993E-6</c:v>
                </c:pt>
                <c:pt idx="3979">
                  <c:v>7.2899999999999997E-6</c:v>
                </c:pt>
                <c:pt idx="3980">
                  <c:v>5.8555000000000001E-6</c:v>
                </c:pt>
                <c:pt idx="3981">
                  <c:v>5.4570000000000004E-6</c:v>
                </c:pt>
                <c:pt idx="3982">
                  <c:v>4.1500000000000001E-6</c:v>
                </c:pt>
                <c:pt idx="3983">
                  <c:v>2.8909999999999999E-6</c:v>
                </c:pt>
                <c:pt idx="3984">
                  <c:v>1.3294999999999999E-6</c:v>
                </c:pt>
                <c:pt idx="3985">
                  <c:v>1.66E-7</c:v>
                </c:pt>
                <c:pt idx="3986">
                  <c:v>-1.5555E-6</c:v>
                </c:pt>
                <c:pt idx="3987">
                  <c:v>-2.1129999999999999E-6</c:v>
                </c:pt>
                <c:pt idx="3988">
                  <c:v>-3.4680000000000001E-6</c:v>
                </c:pt>
                <c:pt idx="3989">
                  <c:v>-3.1329999999999999E-6</c:v>
                </c:pt>
                <c:pt idx="3990">
                  <c:v>-5.4439999999999999E-6</c:v>
                </c:pt>
                <c:pt idx="3991">
                  <c:v>-6.6555000000000001E-6</c:v>
                </c:pt>
                <c:pt idx="3992">
                  <c:v>-9.778999999999999E-6</c:v>
                </c:pt>
                <c:pt idx="3993">
                  <c:v>-1.1389000000000001E-5</c:v>
                </c:pt>
                <c:pt idx="3994">
                  <c:v>-1.2233499999999999E-5</c:v>
                </c:pt>
                <c:pt idx="3995">
                  <c:v>-1.37635E-5</c:v>
                </c:pt>
                <c:pt idx="3996">
                  <c:v>-1.2074E-5</c:v>
                </c:pt>
                <c:pt idx="3997">
                  <c:v>-1.3587999999999999E-5</c:v>
                </c:pt>
                <c:pt idx="3998">
                  <c:v>-1.3939E-5</c:v>
                </c:pt>
                <c:pt idx="3999">
                  <c:v>-1.5373E-5</c:v>
                </c:pt>
                <c:pt idx="4000">
                  <c:v>-1.6983000000000003E-5</c:v>
                </c:pt>
                <c:pt idx="4001">
                  <c:v>-1.7493000000000003E-5</c:v>
                </c:pt>
                <c:pt idx="4002">
                  <c:v>-1.7142500000000001E-5</c:v>
                </c:pt>
                <c:pt idx="4003">
                  <c:v>-1.81465E-5</c:v>
                </c:pt>
                <c:pt idx="4004">
                  <c:v>-1.9006999999999999E-5</c:v>
                </c:pt>
                <c:pt idx="4005">
                  <c:v>-1.9437500000000002E-5</c:v>
                </c:pt>
                <c:pt idx="4006">
                  <c:v>-2.1174499999999999E-5</c:v>
                </c:pt>
                <c:pt idx="4007">
                  <c:v>-2.033E-5</c:v>
                </c:pt>
                <c:pt idx="4008">
                  <c:v>-2.2816E-5</c:v>
                </c:pt>
                <c:pt idx="4009">
                  <c:v>-2.3246500000000002E-5</c:v>
                </c:pt>
                <c:pt idx="4010">
                  <c:v>-2.3915499999999998E-5</c:v>
                </c:pt>
                <c:pt idx="4011">
                  <c:v>-2.5381999999999999E-5</c:v>
                </c:pt>
                <c:pt idx="4012">
                  <c:v>-2.5031500000000003E-5</c:v>
                </c:pt>
                <c:pt idx="4013">
                  <c:v>-2.5971500000000004E-5</c:v>
                </c:pt>
                <c:pt idx="4014">
                  <c:v>-2.6338000000000001E-5</c:v>
                </c:pt>
                <c:pt idx="4015">
                  <c:v>-2.7645E-5</c:v>
                </c:pt>
                <c:pt idx="4016">
                  <c:v>-2.7470000000000003E-5</c:v>
                </c:pt>
                <c:pt idx="4017">
                  <c:v>-2.8617500000000002E-5</c:v>
                </c:pt>
                <c:pt idx="4018">
                  <c:v>-2.9955999999999999E-5</c:v>
                </c:pt>
                <c:pt idx="4019">
                  <c:v>-3.0514E-5</c:v>
                </c:pt>
                <c:pt idx="4020">
                  <c:v>-3.1087500000000003E-5</c:v>
                </c:pt>
                <c:pt idx="4021">
                  <c:v>-3.1534E-5</c:v>
                </c:pt>
                <c:pt idx="4022">
                  <c:v>-3.2346499999999999E-5</c:v>
                </c:pt>
                <c:pt idx="4023">
                  <c:v>-3.2872500000000001E-5</c:v>
                </c:pt>
                <c:pt idx="4024">
                  <c:v>-3.2968E-5</c:v>
                </c:pt>
                <c:pt idx="4025">
                  <c:v>-3.3701500000000003E-5</c:v>
                </c:pt>
                <c:pt idx="4026">
                  <c:v>-3.4434500000000004E-5</c:v>
                </c:pt>
                <c:pt idx="4027">
                  <c:v>-3.39725E-5</c:v>
                </c:pt>
                <c:pt idx="4028">
                  <c:v>-3.4562000000000006E-5</c:v>
                </c:pt>
                <c:pt idx="4029">
                  <c:v>-3.5916500000000001E-5</c:v>
                </c:pt>
                <c:pt idx="4030">
                  <c:v>-3.5837000000000003E-5</c:v>
                </c:pt>
                <c:pt idx="4031">
                  <c:v>-3.6267500000000005E-5</c:v>
                </c:pt>
                <c:pt idx="4032">
                  <c:v>-3.5741500000000003E-5</c:v>
                </c:pt>
                <c:pt idx="4033">
                  <c:v>-3.64105E-5</c:v>
                </c:pt>
                <c:pt idx="4034">
                  <c:v>-3.7494499999999998E-5</c:v>
                </c:pt>
                <c:pt idx="4035">
                  <c:v>-3.72235E-5</c:v>
                </c:pt>
                <c:pt idx="4036">
                  <c:v>-3.8179999999999997E-5</c:v>
                </c:pt>
                <c:pt idx="4037">
                  <c:v>-3.8179999999999997E-5</c:v>
                </c:pt>
                <c:pt idx="4038">
                  <c:v>-3.7844999999999994E-5</c:v>
                </c:pt>
                <c:pt idx="4039">
                  <c:v>-3.7844999999999994E-5</c:v>
                </c:pt>
                <c:pt idx="4040">
                  <c:v>-3.8179999999999997E-5</c:v>
                </c:pt>
                <c:pt idx="4041">
                  <c:v>-3.7382999999999998E-5</c:v>
                </c:pt>
                <c:pt idx="4042">
                  <c:v>-3.7733500000000007E-5</c:v>
                </c:pt>
                <c:pt idx="4043">
                  <c:v>-3.7510500000000006E-5</c:v>
                </c:pt>
                <c:pt idx="4044">
                  <c:v>-3.7605999999999999E-5</c:v>
                </c:pt>
                <c:pt idx="4045">
                  <c:v>-3.80205E-5</c:v>
                </c:pt>
                <c:pt idx="4046">
                  <c:v>-3.8323000000000006E-5</c:v>
                </c:pt>
                <c:pt idx="4047">
                  <c:v>-3.8960500000000001E-5</c:v>
                </c:pt>
                <c:pt idx="4048">
                  <c:v>-3.9087999999999996E-5</c:v>
                </c:pt>
                <c:pt idx="4049">
                  <c:v>-3.9008500000000004E-5</c:v>
                </c:pt>
                <c:pt idx="4050">
                  <c:v>-3.9614000000000004E-5</c:v>
                </c:pt>
                <c:pt idx="4051">
                  <c:v>-3.9582500000000003E-5</c:v>
                </c:pt>
                <c:pt idx="4052">
                  <c:v>-3.8881000000000003E-5</c:v>
                </c:pt>
                <c:pt idx="4053">
                  <c:v>-3.8418999999999999E-5</c:v>
                </c:pt>
                <c:pt idx="4054">
                  <c:v>-3.8115999999999999E-5</c:v>
                </c:pt>
                <c:pt idx="4055">
                  <c:v>-3.8355000000000001E-5</c:v>
                </c:pt>
                <c:pt idx="4056">
                  <c:v>-3.7654000000000002E-5</c:v>
                </c:pt>
                <c:pt idx="4057">
                  <c:v>-3.9056500000000001E-5</c:v>
                </c:pt>
                <c:pt idx="4058">
                  <c:v>-3.8004499999999998E-5</c:v>
                </c:pt>
                <c:pt idx="4059">
                  <c:v>-3.6713500000000007E-5</c:v>
                </c:pt>
                <c:pt idx="4060">
                  <c:v>-3.7271499999999997E-5</c:v>
                </c:pt>
                <c:pt idx="4061">
                  <c:v>-3.7335000000000001E-5</c:v>
                </c:pt>
                <c:pt idx="4062">
                  <c:v>-3.6792999999999998E-5</c:v>
                </c:pt>
                <c:pt idx="4063">
                  <c:v>-3.5247500000000004E-5</c:v>
                </c:pt>
                <c:pt idx="4064">
                  <c:v>-3.5677499999999998E-5</c:v>
                </c:pt>
                <c:pt idx="4065">
                  <c:v>-3.5422500000000002E-5</c:v>
                </c:pt>
                <c:pt idx="4066">
                  <c:v>-3.5071999999999999E-5</c:v>
                </c:pt>
                <c:pt idx="4067">
                  <c:v>-3.5104000000000001E-5</c:v>
                </c:pt>
                <c:pt idx="4068">
                  <c:v>-3.41795E-5</c:v>
                </c:pt>
                <c:pt idx="4069">
                  <c:v>-3.3127499999999997E-5</c:v>
                </c:pt>
                <c:pt idx="4070">
                  <c:v>-3.3430500000000005E-5</c:v>
                </c:pt>
                <c:pt idx="4071">
                  <c:v>-3.2458E-5</c:v>
                </c:pt>
                <c:pt idx="4072">
                  <c:v>-3.2936499999999999E-5</c:v>
                </c:pt>
                <c:pt idx="4073">
                  <c:v>-3.2665500000000001E-5</c:v>
                </c:pt>
                <c:pt idx="4074">
                  <c:v>-3.1661500000000002E-5</c:v>
                </c:pt>
                <c:pt idx="4075">
                  <c:v>-3.0737000000000001E-5</c:v>
                </c:pt>
                <c:pt idx="4076">
                  <c:v>-3.0354499999999999E-5</c:v>
                </c:pt>
                <c:pt idx="4077">
                  <c:v>-2.9334499999999998E-5</c:v>
                </c:pt>
                <c:pt idx="4078">
                  <c:v>-2.8904E-5</c:v>
                </c:pt>
                <c:pt idx="4079">
                  <c:v>-2.8888000000000002E-5</c:v>
                </c:pt>
                <c:pt idx="4080">
                  <c:v>-2.7883999999999999E-5</c:v>
                </c:pt>
                <c:pt idx="4081">
                  <c:v>-2.7358000000000001E-5</c:v>
                </c:pt>
                <c:pt idx="4082">
                  <c:v>-2.6401999999999999E-5</c:v>
                </c:pt>
                <c:pt idx="4083">
                  <c:v>-2.63065E-5</c:v>
                </c:pt>
                <c:pt idx="4084">
                  <c:v>-2.5286499999999999E-5</c:v>
                </c:pt>
                <c:pt idx="4085">
                  <c:v>-2.4425499999999998E-5</c:v>
                </c:pt>
                <c:pt idx="4086">
                  <c:v>-2.3421500000000003E-5</c:v>
                </c:pt>
                <c:pt idx="4087">
                  <c:v>-2.3390000000000001E-5</c:v>
                </c:pt>
                <c:pt idx="4088">
                  <c:v>-2.2322000000000001E-5</c:v>
                </c:pt>
                <c:pt idx="4089">
                  <c:v>-2.0409500000000002E-5</c:v>
                </c:pt>
                <c:pt idx="4090">
                  <c:v>-1.9788000000000001E-5</c:v>
                </c:pt>
                <c:pt idx="4091">
                  <c:v>-1.8496999999999999E-5</c:v>
                </c:pt>
                <c:pt idx="4092">
                  <c:v>-1.8258E-5</c:v>
                </c:pt>
                <c:pt idx="4093">
                  <c:v>-1.7349500000000001E-5</c:v>
                </c:pt>
                <c:pt idx="4094">
                  <c:v>-1.6489000000000001E-5</c:v>
                </c:pt>
                <c:pt idx="4095">
                  <c:v>-1.56125E-5</c:v>
                </c:pt>
                <c:pt idx="4096">
                  <c:v>-1.413E-5</c:v>
                </c:pt>
                <c:pt idx="4097">
                  <c:v>-1.362E-5</c:v>
                </c:pt>
                <c:pt idx="4098">
                  <c:v>-1.2377000000000002E-5</c:v>
                </c:pt>
                <c:pt idx="4099">
                  <c:v>-1.17235E-5</c:v>
                </c:pt>
                <c:pt idx="4100">
                  <c:v>-1.0815000000000001E-5</c:v>
                </c:pt>
                <c:pt idx="4101">
                  <c:v>-1.0082000000000001E-5</c:v>
                </c:pt>
                <c:pt idx="4102">
                  <c:v>-9.4284999999999996E-6</c:v>
                </c:pt>
                <c:pt idx="4103">
                  <c:v>-8.1055000000000006E-6</c:v>
                </c:pt>
                <c:pt idx="4104">
                  <c:v>-6.6074999999999998E-6</c:v>
                </c:pt>
                <c:pt idx="4105">
                  <c:v>-4.9025000000000001E-6</c:v>
                </c:pt>
                <c:pt idx="4106">
                  <c:v>-4.2010000000000001E-6</c:v>
                </c:pt>
                <c:pt idx="4107">
                  <c:v>-2.4955000000000001E-6</c:v>
                </c:pt>
                <c:pt idx="4108">
                  <c:v>-2.0495E-6</c:v>
                </c:pt>
                <c:pt idx="4109">
                  <c:v>-4.8749999999999999E-7</c:v>
                </c:pt>
                <c:pt idx="4110">
                  <c:v>1.66E-7</c:v>
                </c:pt>
                <c:pt idx="4111">
                  <c:v>9.7850000000000003E-7</c:v>
                </c:pt>
                <c:pt idx="4112">
                  <c:v>2.5565000000000004E-6</c:v>
                </c:pt>
                <c:pt idx="4113">
                  <c:v>3.6399999999999999E-6</c:v>
                </c:pt>
                <c:pt idx="4114">
                  <c:v>4.9630000000000006E-6</c:v>
                </c:pt>
                <c:pt idx="4115">
                  <c:v>6.3020000000000008E-6</c:v>
                </c:pt>
                <c:pt idx="4116">
                  <c:v>6.9550000000000003E-6</c:v>
                </c:pt>
                <c:pt idx="4117">
                  <c:v>8.1665000000000005E-6</c:v>
                </c:pt>
                <c:pt idx="4118">
                  <c:v>9.3139999999999993E-6</c:v>
                </c:pt>
                <c:pt idx="4119">
                  <c:v>1.07165E-5</c:v>
                </c:pt>
                <c:pt idx="4120">
                  <c:v>1.239E-5</c:v>
                </c:pt>
                <c:pt idx="4121">
                  <c:v>1.341E-5</c:v>
                </c:pt>
                <c:pt idx="4122">
                  <c:v>1.5449999999999999E-5</c:v>
                </c:pt>
                <c:pt idx="4123">
                  <c:v>1.5832500000000001E-5</c:v>
                </c:pt>
                <c:pt idx="4124">
                  <c:v>1.75855E-5</c:v>
                </c:pt>
                <c:pt idx="4125">
                  <c:v>1.9052E-5</c:v>
                </c:pt>
                <c:pt idx="4126">
                  <c:v>2.1076000000000003E-5</c:v>
                </c:pt>
                <c:pt idx="4127">
                  <c:v>2.2016000000000001E-5</c:v>
                </c:pt>
                <c:pt idx="4128">
                  <c:v>2.3084000000000001E-5</c:v>
                </c:pt>
                <c:pt idx="4129">
                  <c:v>2.4310999999999998E-5</c:v>
                </c:pt>
                <c:pt idx="4130">
                  <c:v>2.5825000000000001E-5</c:v>
                </c:pt>
                <c:pt idx="4131">
                  <c:v>2.69725E-5</c:v>
                </c:pt>
                <c:pt idx="4132">
                  <c:v>2.8200000000000001E-5</c:v>
                </c:pt>
                <c:pt idx="4133">
                  <c:v>2.9554500000000003E-5</c:v>
                </c:pt>
                <c:pt idx="4134">
                  <c:v>3.1148500000000002E-5</c:v>
                </c:pt>
                <c:pt idx="4135">
                  <c:v>3.2327500000000005E-5</c:v>
                </c:pt>
                <c:pt idx="4136">
                  <c:v>3.2694500000000004E-5</c:v>
                </c:pt>
                <c:pt idx="4137">
                  <c:v>3.4097000000000002E-5</c:v>
                </c:pt>
                <c:pt idx="4138">
                  <c:v>3.6965499999999997E-5</c:v>
                </c:pt>
                <c:pt idx="4139">
                  <c:v>3.7491499999999998E-5</c:v>
                </c:pt>
                <c:pt idx="4140">
                  <c:v>3.8830000000000006E-5</c:v>
                </c:pt>
                <c:pt idx="4141">
                  <c:v>4.036E-5</c:v>
                </c:pt>
                <c:pt idx="4142">
                  <c:v>4.2033500000000003E-5</c:v>
                </c:pt>
                <c:pt idx="4143">
                  <c:v>4.3834500000000002E-5</c:v>
                </c:pt>
                <c:pt idx="4144">
                  <c:v>4.4647500000000002E-5</c:v>
                </c:pt>
                <c:pt idx="4145">
                  <c:v>4.7101999999999997E-5</c:v>
                </c:pt>
                <c:pt idx="4146">
                  <c:v>4.8584000000000001E-5</c:v>
                </c:pt>
                <c:pt idx="4147">
                  <c:v>4.9126000000000004E-5</c:v>
                </c:pt>
                <c:pt idx="4148">
                  <c:v>5.1006500000000007E-5</c:v>
                </c:pt>
                <c:pt idx="4149">
                  <c:v>5.3652000000000001E-5</c:v>
                </c:pt>
                <c:pt idx="4150">
                  <c:v>5.3668000000000002E-5</c:v>
                </c:pt>
                <c:pt idx="4151">
                  <c:v>5.5102500000000003E-5</c:v>
                </c:pt>
                <c:pt idx="4152">
                  <c:v>5.6297500000000001E-5</c:v>
                </c:pt>
                <c:pt idx="4153">
                  <c:v>5.8226000000000001E-5</c:v>
                </c:pt>
                <c:pt idx="4154">
                  <c:v>5.8433500000000002E-5</c:v>
                </c:pt>
                <c:pt idx="4155">
                  <c:v>6.0520999999999999E-5</c:v>
                </c:pt>
                <c:pt idx="4156">
                  <c:v>6.14455E-5</c:v>
                </c:pt>
                <c:pt idx="4157">
                  <c:v>6.3246500000000005E-5</c:v>
                </c:pt>
                <c:pt idx="4158">
                  <c:v>6.4904000000000001E-5</c:v>
                </c:pt>
                <c:pt idx="4159">
                  <c:v>6.6370000000000003E-5</c:v>
                </c:pt>
                <c:pt idx="4160">
                  <c:v>6.8202999999999997E-5</c:v>
                </c:pt>
                <c:pt idx="4161">
                  <c:v>6.9589499999999995E-5</c:v>
                </c:pt>
                <c:pt idx="4162">
                  <c:v>7.0944499999999998E-5</c:v>
                </c:pt>
                <c:pt idx="4163">
                  <c:v>7.1693500000000001E-5</c:v>
                </c:pt>
                <c:pt idx="4164">
                  <c:v>7.2362500000000004E-5</c:v>
                </c:pt>
                <c:pt idx="4165">
                  <c:v>7.4897000000000012E-5</c:v>
                </c:pt>
                <c:pt idx="4166">
                  <c:v>7.6347000000000006E-5</c:v>
                </c:pt>
                <c:pt idx="4167">
                  <c:v>7.7526499999999997E-5</c:v>
                </c:pt>
                <c:pt idx="4168">
                  <c:v>7.8785499999999993E-5</c:v>
                </c:pt>
                <c:pt idx="4169">
                  <c:v>7.9884999999999998E-5</c:v>
                </c:pt>
                <c:pt idx="4170">
                  <c:v>8.10325E-5</c:v>
                </c:pt>
                <c:pt idx="4171">
                  <c:v>8.3518999999999998E-5</c:v>
                </c:pt>
                <c:pt idx="4172">
                  <c:v>8.5017000000000003E-5</c:v>
                </c:pt>
                <c:pt idx="4173">
                  <c:v>8.6913500000000007E-5</c:v>
                </c:pt>
                <c:pt idx="4174">
                  <c:v>8.724850000000001E-5</c:v>
                </c:pt>
                <c:pt idx="4175">
                  <c:v>8.8268499999999997E-5</c:v>
                </c:pt>
                <c:pt idx="4176">
                  <c:v>8.9591000000000003E-5</c:v>
                </c:pt>
                <c:pt idx="4177">
                  <c:v>9.1727000000000011E-5</c:v>
                </c:pt>
                <c:pt idx="4178">
                  <c:v>9.3479999999999993E-5</c:v>
                </c:pt>
                <c:pt idx="4179">
                  <c:v>9.4324500000000008E-5</c:v>
                </c:pt>
                <c:pt idx="4180">
                  <c:v>9.5918500000000007E-5</c:v>
                </c:pt>
                <c:pt idx="4181">
                  <c:v>9.6827E-5</c:v>
                </c:pt>
                <c:pt idx="4182">
                  <c:v>9.7799000000000003E-5</c:v>
                </c:pt>
                <c:pt idx="4183">
                  <c:v>9.8293000000000002E-5</c:v>
                </c:pt>
                <c:pt idx="4184">
                  <c:v>9.9519999999999996E-5</c:v>
                </c:pt>
                <c:pt idx="4185">
                  <c:v>1.0074750000000001E-4</c:v>
                </c:pt>
                <c:pt idx="4186">
                  <c:v>1.0232500000000001E-4</c:v>
                </c:pt>
                <c:pt idx="4187">
                  <c:v>1.030745E-4</c:v>
                </c:pt>
                <c:pt idx="4188">
                  <c:v>1.0503450000000001E-4</c:v>
                </c:pt>
                <c:pt idx="4189">
                  <c:v>1.0611850000000001E-4</c:v>
                </c:pt>
                <c:pt idx="4190">
                  <c:v>1.0675600000000001E-4</c:v>
                </c:pt>
                <c:pt idx="4191">
                  <c:v>1.0799899999999999E-4</c:v>
                </c:pt>
                <c:pt idx="4192">
                  <c:v>1.08971E-4</c:v>
                </c:pt>
                <c:pt idx="4193">
                  <c:v>1.1080400000000001E-4</c:v>
                </c:pt>
                <c:pt idx="4194">
                  <c:v>1.111865E-4</c:v>
                </c:pt>
                <c:pt idx="4195">
                  <c:v>1.1222250000000001E-4</c:v>
                </c:pt>
                <c:pt idx="4196">
                  <c:v>1.1356099999999999E-4</c:v>
                </c:pt>
                <c:pt idx="4197">
                  <c:v>1.145495E-4</c:v>
                </c:pt>
                <c:pt idx="4198">
                  <c:v>1.147405E-4</c:v>
                </c:pt>
                <c:pt idx="4199">
                  <c:v>1.1698749999999999E-4</c:v>
                </c:pt>
                <c:pt idx="4200">
                  <c:v>1.1754549999999999E-4</c:v>
                </c:pt>
                <c:pt idx="4201">
                  <c:v>1.1893199999999999E-4</c:v>
                </c:pt>
                <c:pt idx="4202">
                  <c:v>1.2003200000000001E-4</c:v>
                </c:pt>
                <c:pt idx="4203">
                  <c:v>1.2100400000000001E-4</c:v>
                </c:pt>
                <c:pt idx="4204">
                  <c:v>1.21721E-4</c:v>
                </c:pt>
                <c:pt idx="4205">
                  <c:v>1.2358599999999999E-4</c:v>
                </c:pt>
                <c:pt idx="4206">
                  <c:v>1.23538E-4</c:v>
                </c:pt>
                <c:pt idx="4207">
                  <c:v>1.2406399999999998E-4</c:v>
                </c:pt>
                <c:pt idx="4208">
                  <c:v>1.252595E-4</c:v>
                </c:pt>
                <c:pt idx="4209">
                  <c:v>1.2631100000000002E-4</c:v>
                </c:pt>
                <c:pt idx="4210">
                  <c:v>1.277935E-4</c:v>
                </c:pt>
                <c:pt idx="4211">
                  <c:v>1.269485E-4</c:v>
                </c:pt>
                <c:pt idx="4212">
                  <c:v>1.2822349999999999E-4</c:v>
                </c:pt>
                <c:pt idx="4213">
                  <c:v>1.2927549999999999E-4</c:v>
                </c:pt>
                <c:pt idx="4214">
                  <c:v>1.3039100000000002E-4</c:v>
                </c:pt>
                <c:pt idx="4215">
                  <c:v>1.3110849999999999E-4</c:v>
                </c:pt>
                <c:pt idx="4216">
                  <c:v>1.3235150000000002E-4</c:v>
                </c:pt>
                <c:pt idx="4217">
                  <c:v>1.32686E-4</c:v>
                </c:pt>
                <c:pt idx="4218">
                  <c:v>1.3346700000000001E-4</c:v>
                </c:pt>
                <c:pt idx="4219">
                  <c:v>1.3479E-4</c:v>
                </c:pt>
                <c:pt idx="4220">
                  <c:v>1.3458249999999999E-4</c:v>
                </c:pt>
                <c:pt idx="4221">
                  <c:v>1.3600100000000001E-4</c:v>
                </c:pt>
                <c:pt idx="4222">
                  <c:v>1.364475E-4</c:v>
                </c:pt>
                <c:pt idx="4223">
                  <c:v>1.374355E-4</c:v>
                </c:pt>
                <c:pt idx="4224">
                  <c:v>1.3791349999999999E-4</c:v>
                </c:pt>
                <c:pt idx="4225">
                  <c:v>1.3920450000000001E-4</c:v>
                </c:pt>
                <c:pt idx="4226">
                  <c:v>1.3945949999999999E-4</c:v>
                </c:pt>
                <c:pt idx="4227">
                  <c:v>1.3988999999999999E-4</c:v>
                </c:pt>
                <c:pt idx="4228">
                  <c:v>1.4046349999999999E-4</c:v>
                </c:pt>
                <c:pt idx="4229">
                  <c:v>1.4199349999999999E-4</c:v>
                </c:pt>
                <c:pt idx="4230">
                  <c:v>1.4100550000000002E-4</c:v>
                </c:pt>
                <c:pt idx="4231">
                  <c:v>1.418185E-4</c:v>
                </c:pt>
                <c:pt idx="4232">
                  <c:v>1.428065E-4</c:v>
                </c:pt>
                <c:pt idx="4233">
                  <c:v>1.4369900000000001E-4</c:v>
                </c:pt>
                <c:pt idx="4234">
                  <c:v>1.44225E-4</c:v>
                </c:pt>
                <c:pt idx="4235">
                  <c:v>1.4449600000000001E-4</c:v>
                </c:pt>
                <c:pt idx="4236">
                  <c:v>1.4452750000000002E-4</c:v>
                </c:pt>
                <c:pt idx="4237">
                  <c:v>1.451015E-4</c:v>
                </c:pt>
                <c:pt idx="4238">
                  <c:v>1.4462349999999998E-4</c:v>
                </c:pt>
                <c:pt idx="4239">
                  <c:v>1.4495800000000002E-4</c:v>
                </c:pt>
                <c:pt idx="4240">
                  <c:v>1.4608950000000002E-4</c:v>
                </c:pt>
                <c:pt idx="4241">
                  <c:v>1.458985E-4</c:v>
                </c:pt>
                <c:pt idx="4242">
                  <c:v>1.4636050000000001E-4</c:v>
                </c:pt>
                <c:pt idx="4243">
                  <c:v>1.4682249999999999E-4</c:v>
                </c:pt>
                <c:pt idx="4244">
                  <c:v>1.468865E-4</c:v>
                </c:pt>
                <c:pt idx="4245">
                  <c:v>1.47572E-4</c:v>
                </c:pt>
                <c:pt idx="4246">
                  <c:v>1.4755599999999999E-4</c:v>
                </c:pt>
                <c:pt idx="4247">
                  <c:v>1.4835250000000001E-4</c:v>
                </c:pt>
                <c:pt idx="4248">
                  <c:v>1.481935E-4</c:v>
                </c:pt>
                <c:pt idx="4249">
                  <c:v>1.48018E-4</c:v>
                </c:pt>
                <c:pt idx="4250">
                  <c:v>1.48018E-4</c:v>
                </c:pt>
                <c:pt idx="4251">
                  <c:v>1.4836849999999999E-4</c:v>
                </c:pt>
                <c:pt idx="4252">
                  <c:v>1.4820949999999998E-4</c:v>
                </c:pt>
                <c:pt idx="4253">
                  <c:v>1.48018E-4</c:v>
                </c:pt>
                <c:pt idx="4254">
                  <c:v>1.4736450000000002E-4</c:v>
                </c:pt>
                <c:pt idx="4255">
                  <c:v>1.473325E-4</c:v>
                </c:pt>
                <c:pt idx="4256">
                  <c:v>1.476995E-4</c:v>
                </c:pt>
                <c:pt idx="4257">
                  <c:v>1.4889450000000001E-4</c:v>
                </c:pt>
                <c:pt idx="4258">
                  <c:v>1.473325E-4</c:v>
                </c:pt>
                <c:pt idx="4259">
                  <c:v>1.47205E-4</c:v>
                </c:pt>
                <c:pt idx="4260">
                  <c:v>1.47572E-4</c:v>
                </c:pt>
                <c:pt idx="4261">
                  <c:v>1.4685450000000001E-4</c:v>
                </c:pt>
                <c:pt idx="4262">
                  <c:v>1.4760350000000001E-4</c:v>
                </c:pt>
                <c:pt idx="4263">
                  <c:v>1.4742849999999999E-4</c:v>
                </c:pt>
                <c:pt idx="4264">
                  <c:v>1.4725299999999999E-4</c:v>
                </c:pt>
                <c:pt idx="4265">
                  <c:v>1.4679100000000001E-4</c:v>
                </c:pt>
                <c:pt idx="4266">
                  <c:v>1.4710950000000001E-4</c:v>
                </c:pt>
                <c:pt idx="4267">
                  <c:v>1.465995E-4</c:v>
                </c:pt>
                <c:pt idx="4268">
                  <c:v>1.4667949999999999E-4</c:v>
                </c:pt>
                <c:pt idx="4269">
                  <c:v>1.4593000000000001E-4</c:v>
                </c:pt>
                <c:pt idx="4270">
                  <c:v>1.454045E-4</c:v>
                </c:pt>
                <c:pt idx="4271">
                  <c:v>1.451015E-4</c:v>
                </c:pt>
                <c:pt idx="4272">
                  <c:v>1.4538850000000002E-4</c:v>
                </c:pt>
                <c:pt idx="4273">
                  <c:v>1.4436850000000001E-4</c:v>
                </c:pt>
                <c:pt idx="4274">
                  <c:v>1.4433650000000002E-4</c:v>
                </c:pt>
                <c:pt idx="4275">
                  <c:v>1.44241E-4</c:v>
                </c:pt>
                <c:pt idx="4276">
                  <c:v>1.4258350000000001E-4</c:v>
                </c:pt>
                <c:pt idx="4277">
                  <c:v>1.425195E-4</c:v>
                </c:pt>
                <c:pt idx="4278">
                  <c:v>1.422645E-4</c:v>
                </c:pt>
                <c:pt idx="4279">
                  <c:v>1.4134E-4</c:v>
                </c:pt>
                <c:pt idx="4280">
                  <c:v>1.412765E-4</c:v>
                </c:pt>
                <c:pt idx="4281">
                  <c:v>1.4067099999999998E-4</c:v>
                </c:pt>
                <c:pt idx="4282">
                  <c:v>1.40352E-4</c:v>
                </c:pt>
                <c:pt idx="4283">
                  <c:v>1.3965099999999999E-4</c:v>
                </c:pt>
                <c:pt idx="4284">
                  <c:v>1.3891749999999999E-4</c:v>
                </c:pt>
                <c:pt idx="4285">
                  <c:v>1.3847149999999999E-4</c:v>
                </c:pt>
                <c:pt idx="4286">
                  <c:v>1.3767450000000002E-4</c:v>
                </c:pt>
                <c:pt idx="4287">
                  <c:v>1.3697350000000001E-4</c:v>
                </c:pt>
                <c:pt idx="4288">
                  <c:v>1.3622450000000001E-4</c:v>
                </c:pt>
                <c:pt idx="4289">
                  <c:v>1.3536350000000001E-4</c:v>
                </c:pt>
                <c:pt idx="4290">
                  <c:v>1.3474200000000001E-4</c:v>
                </c:pt>
                <c:pt idx="4291">
                  <c:v>1.3413649999999999E-4</c:v>
                </c:pt>
                <c:pt idx="4292">
                  <c:v>1.3421600000000002E-4</c:v>
                </c:pt>
                <c:pt idx="4293">
                  <c:v>1.331165E-4</c:v>
                </c:pt>
                <c:pt idx="4294">
                  <c:v>1.3295700000000001E-4</c:v>
                </c:pt>
                <c:pt idx="4295">
                  <c:v>1.3123599999999999E-4</c:v>
                </c:pt>
                <c:pt idx="4296">
                  <c:v>1.3062999999999999E-4</c:v>
                </c:pt>
                <c:pt idx="4297">
                  <c:v>1.3106049999999999E-4</c:v>
                </c:pt>
                <c:pt idx="4298">
                  <c:v>1.2940299999999999E-4</c:v>
                </c:pt>
                <c:pt idx="4299">
                  <c:v>1.2808000000000001E-4</c:v>
                </c:pt>
                <c:pt idx="4300">
                  <c:v>1.2774550000000003E-4</c:v>
                </c:pt>
                <c:pt idx="4301">
                  <c:v>1.2615199999999998E-4</c:v>
                </c:pt>
                <c:pt idx="4302">
                  <c:v>1.254665E-4</c:v>
                </c:pt>
                <c:pt idx="4303">
                  <c:v>1.2407999999999999E-4</c:v>
                </c:pt>
                <c:pt idx="4304">
                  <c:v>1.2298000000000002E-4</c:v>
                </c:pt>
                <c:pt idx="4305">
                  <c:v>1.2221500000000001E-4</c:v>
                </c:pt>
                <c:pt idx="4306">
                  <c:v>1.2137050000000001E-4</c:v>
                </c:pt>
                <c:pt idx="4307">
                  <c:v>1.19713E-4</c:v>
                </c:pt>
                <c:pt idx="4308">
                  <c:v>1.193465E-4</c:v>
                </c:pt>
                <c:pt idx="4309">
                  <c:v>1.1843800000000001E-4</c:v>
                </c:pt>
                <c:pt idx="4310">
                  <c:v>1.175295E-4</c:v>
                </c:pt>
                <c:pt idx="4311">
                  <c:v>1.16717E-4</c:v>
                </c:pt>
                <c:pt idx="4312">
                  <c:v>1.1607950000000001E-4</c:v>
                </c:pt>
                <c:pt idx="4313">
                  <c:v>1.14836E-4</c:v>
                </c:pt>
                <c:pt idx="4314">
                  <c:v>1.1381600000000001E-4</c:v>
                </c:pt>
                <c:pt idx="4315">
                  <c:v>1.1214250000000001E-4</c:v>
                </c:pt>
                <c:pt idx="4316">
                  <c:v>1.1022999999999999E-4</c:v>
                </c:pt>
                <c:pt idx="4317">
                  <c:v>1.093695E-4</c:v>
                </c:pt>
                <c:pt idx="4318">
                  <c:v>1.07489E-4</c:v>
                </c:pt>
                <c:pt idx="4319">
                  <c:v>1.065965E-4</c:v>
                </c:pt>
                <c:pt idx="4320">
                  <c:v>1.0513E-4</c:v>
                </c:pt>
                <c:pt idx="4321">
                  <c:v>1.042855E-4</c:v>
                </c:pt>
                <c:pt idx="4322">
                  <c:v>1.035045E-4</c:v>
                </c:pt>
                <c:pt idx="4323">
                  <c:v>1.024685E-4</c:v>
                </c:pt>
                <c:pt idx="4324">
                  <c:v>1.019425E-4</c:v>
                </c:pt>
                <c:pt idx="4325">
                  <c:v>1.010345E-4</c:v>
                </c:pt>
                <c:pt idx="4326">
                  <c:v>9.9759499999999999E-5</c:v>
                </c:pt>
                <c:pt idx="4327">
                  <c:v>9.8213499999999997E-5</c:v>
                </c:pt>
                <c:pt idx="4328">
                  <c:v>9.658750000000001E-5</c:v>
                </c:pt>
                <c:pt idx="4329">
                  <c:v>9.501E-5</c:v>
                </c:pt>
                <c:pt idx="4330">
                  <c:v>9.3145000000000004E-5</c:v>
                </c:pt>
                <c:pt idx="4331">
                  <c:v>9.2300500000000002E-5</c:v>
                </c:pt>
                <c:pt idx="4332">
                  <c:v>9.0579499999999996E-5</c:v>
                </c:pt>
                <c:pt idx="4333">
                  <c:v>8.9112999999999999E-5</c:v>
                </c:pt>
                <c:pt idx="4334">
                  <c:v>8.8300000000000005E-5</c:v>
                </c:pt>
                <c:pt idx="4335">
                  <c:v>8.6690500000000006E-5</c:v>
                </c:pt>
                <c:pt idx="4336">
                  <c:v>8.6005000000000001E-5</c:v>
                </c:pt>
                <c:pt idx="4337">
                  <c:v>8.4809999999999996E-5</c:v>
                </c:pt>
                <c:pt idx="4338">
                  <c:v>8.3869500000000001E-5</c:v>
                </c:pt>
                <c:pt idx="4339">
                  <c:v>8.1941000000000007E-5</c:v>
                </c:pt>
                <c:pt idx="4340">
                  <c:v>8.0363500000000011E-5</c:v>
                </c:pt>
                <c:pt idx="4341">
                  <c:v>7.9407000000000007E-5</c:v>
                </c:pt>
                <c:pt idx="4342">
                  <c:v>7.7701999999999996E-5</c:v>
                </c:pt>
                <c:pt idx="4343">
                  <c:v>7.6921000000000004E-5</c:v>
                </c:pt>
                <c:pt idx="4344">
                  <c:v>7.5884999999999996E-5</c:v>
                </c:pt>
                <c:pt idx="4345">
                  <c:v>7.4195499999999998E-5</c:v>
                </c:pt>
                <c:pt idx="4346">
                  <c:v>7.3733500000000001E-5</c:v>
                </c:pt>
                <c:pt idx="4347">
                  <c:v>7.0609500000000009E-5</c:v>
                </c:pt>
                <c:pt idx="4348">
                  <c:v>6.909550000000001E-5</c:v>
                </c:pt>
                <c:pt idx="4349">
                  <c:v>6.7342500000000001E-5</c:v>
                </c:pt>
                <c:pt idx="4350">
                  <c:v>6.7709000000000012E-5</c:v>
                </c:pt>
                <c:pt idx="4351">
                  <c:v>6.4569500000000006E-5</c:v>
                </c:pt>
                <c:pt idx="4352">
                  <c:v>6.3087000000000001E-5</c:v>
                </c:pt>
                <c:pt idx="4353">
                  <c:v>6.2067000000000001E-5</c:v>
                </c:pt>
                <c:pt idx="4354">
                  <c:v>6.0489500000000004E-5</c:v>
                </c:pt>
                <c:pt idx="4355">
                  <c:v>6.0632499999999999E-5</c:v>
                </c:pt>
                <c:pt idx="4356">
                  <c:v>5.8385499999999999E-5</c:v>
                </c:pt>
                <c:pt idx="4357">
                  <c:v>5.70945E-5</c:v>
                </c:pt>
                <c:pt idx="4358">
                  <c:v>5.5277500000000001E-5</c:v>
                </c:pt>
                <c:pt idx="4359">
                  <c:v>5.3827499999999999E-5</c:v>
                </c:pt>
                <c:pt idx="4360">
                  <c:v>5.2472499999999996E-5</c:v>
                </c:pt>
                <c:pt idx="4361">
                  <c:v>5.2042500000000002E-5</c:v>
                </c:pt>
                <c:pt idx="4362">
                  <c:v>4.9381E-5</c:v>
                </c:pt>
                <c:pt idx="4363">
                  <c:v>4.8249499999999999E-5</c:v>
                </c:pt>
                <c:pt idx="4364">
                  <c:v>4.6416499999999999E-5</c:v>
                </c:pt>
                <c:pt idx="4365">
                  <c:v>4.56355E-5</c:v>
                </c:pt>
                <c:pt idx="4366">
                  <c:v>4.3340499999999996E-5</c:v>
                </c:pt>
                <c:pt idx="4367">
                  <c:v>4.3133499999999996E-5</c:v>
                </c:pt>
                <c:pt idx="4368">
                  <c:v>4.1842499999999998E-5</c:v>
                </c:pt>
                <c:pt idx="4369">
                  <c:v>4.0312500000000004E-5</c:v>
                </c:pt>
                <c:pt idx="4370">
                  <c:v>3.87345E-5</c:v>
                </c:pt>
                <c:pt idx="4371">
                  <c:v>3.7284499999999999E-5</c:v>
                </c:pt>
                <c:pt idx="4372">
                  <c:v>3.5738500000000004E-5</c:v>
                </c:pt>
                <c:pt idx="4373">
                  <c:v>3.38735E-5</c:v>
                </c:pt>
                <c:pt idx="4374">
                  <c:v>3.2024999999999999E-5</c:v>
                </c:pt>
                <c:pt idx="4375">
                  <c:v>3.0941000000000001E-5</c:v>
                </c:pt>
                <c:pt idx="4376">
                  <c:v>2.9714E-5</c:v>
                </c:pt>
                <c:pt idx="4377">
                  <c:v>2.75785E-5</c:v>
                </c:pt>
                <c:pt idx="4378">
                  <c:v>2.5395E-5</c:v>
                </c:pt>
                <c:pt idx="4379">
                  <c:v>2.4773499999999999E-5</c:v>
                </c:pt>
                <c:pt idx="4380">
                  <c:v>2.3626E-5</c:v>
                </c:pt>
                <c:pt idx="4381">
                  <c:v>2.1729499999999999E-5</c:v>
                </c:pt>
                <c:pt idx="4382">
                  <c:v>2.1155500000000001E-5</c:v>
                </c:pt>
                <c:pt idx="4383">
                  <c:v>1.8924500000000002E-5</c:v>
                </c:pt>
                <c:pt idx="4384">
                  <c:v>1.8749E-5</c:v>
                </c:pt>
                <c:pt idx="4385">
                  <c:v>1.8382499999999999E-5</c:v>
                </c:pt>
                <c:pt idx="4386">
                  <c:v>1.6342499999999998E-5</c:v>
                </c:pt>
                <c:pt idx="4387">
                  <c:v>1.42545E-5</c:v>
                </c:pt>
                <c:pt idx="4388">
                  <c:v>1.2772500000000002E-5</c:v>
                </c:pt>
                <c:pt idx="4389">
                  <c:v>1.14815E-5</c:v>
                </c:pt>
                <c:pt idx="4390">
                  <c:v>1.0987500000000001E-5</c:v>
                </c:pt>
                <c:pt idx="4391">
                  <c:v>8.852000000000001E-6</c:v>
                </c:pt>
                <c:pt idx="4392">
                  <c:v>7.6724999999999998E-6</c:v>
                </c:pt>
                <c:pt idx="4393">
                  <c:v>6.5570000000000001E-6</c:v>
                </c:pt>
                <c:pt idx="4394">
                  <c:v>5.2020000000000003E-6</c:v>
                </c:pt>
                <c:pt idx="4395">
                  <c:v>3.9110000000000003E-6</c:v>
                </c:pt>
                <c:pt idx="4396">
                  <c:v>2.6199999999999999E-6</c:v>
                </c:pt>
                <c:pt idx="4397">
                  <c:v>2.5084999999999998E-6</c:v>
                </c:pt>
                <c:pt idx="4398">
                  <c:v>5.0050000000000001E-7</c:v>
                </c:pt>
                <c:pt idx="4399">
                  <c:v>-1.05E-7</c:v>
                </c:pt>
                <c:pt idx="4400">
                  <c:v>-1.5395E-6</c:v>
                </c:pt>
                <c:pt idx="4401">
                  <c:v>-2.0814999999999999E-6</c:v>
                </c:pt>
                <c:pt idx="4402">
                  <c:v>-4.6950000000000008E-6</c:v>
                </c:pt>
                <c:pt idx="4403">
                  <c:v>-4.5835000000000002E-6</c:v>
                </c:pt>
                <c:pt idx="4404">
                  <c:v>-6.4640000000000003E-6</c:v>
                </c:pt>
                <c:pt idx="4405">
                  <c:v>-6.9265000000000005E-6</c:v>
                </c:pt>
                <c:pt idx="4406">
                  <c:v>-8.3605000000000007E-6</c:v>
                </c:pt>
                <c:pt idx="4407">
                  <c:v>-8.3450000000000006E-6</c:v>
                </c:pt>
                <c:pt idx="4408">
                  <c:v>-9.5080000000000011E-6</c:v>
                </c:pt>
                <c:pt idx="4409">
                  <c:v>-1.1341E-5</c:v>
                </c:pt>
                <c:pt idx="4410">
                  <c:v>-1.30305E-5</c:v>
                </c:pt>
                <c:pt idx="4411">
                  <c:v>-1.32375E-5</c:v>
                </c:pt>
                <c:pt idx="4412">
                  <c:v>-1.45285E-5</c:v>
                </c:pt>
                <c:pt idx="4413">
                  <c:v>-1.5389000000000001E-5</c:v>
                </c:pt>
                <c:pt idx="4414">
                  <c:v>-1.668E-5</c:v>
                </c:pt>
                <c:pt idx="4415">
                  <c:v>-1.8592500000000002E-5</c:v>
                </c:pt>
                <c:pt idx="4416">
                  <c:v>-1.8991000000000002E-5</c:v>
                </c:pt>
                <c:pt idx="4417">
                  <c:v>-2.0552999999999998E-5</c:v>
                </c:pt>
                <c:pt idx="4418">
                  <c:v>-2.1605000000000001E-5</c:v>
                </c:pt>
                <c:pt idx="4419">
                  <c:v>-2.1716500000000001E-5</c:v>
                </c:pt>
                <c:pt idx="4420">
                  <c:v>-2.3071000000000003E-5</c:v>
                </c:pt>
                <c:pt idx="4421">
                  <c:v>-2.45375E-5</c:v>
                </c:pt>
                <c:pt idx="4422">
                  <c:v>-2.5700500000000002E-5</c:v>
                </c:pt>
                <c:pt idx="4423">
                  <c:v>-2.5987500000000001E-5</c:v>
                </c:pt>
                <c:pt idx="4424">
                  <c:v>-2.7214999999999999E-5</c:v>
                </c:pt>
                <c:pt idx="4425">
                  <c:v>-2.7102999999999998E-5</c:v>
                </c:pt>
                <c:pt idx="4426">
                  <c:v>-2.8107500000000002E-5</c:v>
                </c:pt>
                <c:pt idx="4427">
                  <c:v>-2.8139000000000003E-5</c:v>
                </c:pt>
                <c:pt idx="4428">
                  <c:v>-2.9621499999999998E-5</c:v>
                </c:pt>
                <c:pt idx="4429">
                  <c:v>-3.0131499999999998E-5</c:v>
                </c:pt>
                <c:pt idx="4430">
                  <c:v>-3.1422499999999999E-5</c:v>
                </c:pt>
                <c:pt idx="4431">
                  <c:v>-3.1964000000000001E-5</c:v>
                </c:pt>
                <c:pt idx="4432">
                  <c:v>-3.1613500000000005E-5</c:v>
                </c:pt>
                <c:pt idx="4433">
                  <c:v>-3.3254999999999999E-5</c:v>
                </c:pt>
                <c:pt idx="4434">
                  <c:v>-3.3621499999999996E-5</c:v>
                </c:pt>
                <c:pt idx="4435">
                  <c:v>-3.3908500000000002E-5</c:v>
                </c:pt>
                <c:pt idx="4436">
                  <c:v>-3.4625499999999996E-5</c:v>
                </c:pt>
                <c:pt idx="4437">
                  <c:v>-3.5454499999999997E-5</c:v>
                </c:pt>
                <c:pt idx="4438">
                  <c:v>-3.6075999999999998E-5</c:v>
                </c:pt>
                <c:pt idx="4439">
                  <c:v>-3.59005E-5</c:v>
                </c:pt>
                <c:pt idx="4440">
                  <c:v>-3.7144000000000002E-5</c:v>
                </c:pt>
                <c:pt idx="4441">
                  <c:v>-3.6665499999999996E-5</c:v>
                </c:pt>
                <c:pt idx="4442">
                  <c:v>-3.8004499999999998E-5</c:v>
                </c:pt>
                <c:pt idx="4443">
                  <c:v>-3.85305E-5</c:v>
                </c:pt>
                <c:pt idx="4444">
                  <c:v>-3.8339E-5</c:v>
                </c:pt>
                <c:pt idx="4445">
                  <c:v>-3.8960500000000001E-5</c:v>
                </c:pt>
                <c:pt idx="4446">
                  <c:v>-3.9375000000000002E-5</c:v>
                </c:pt>
                <c:pt idx="4447">
                  <c:v>-3.9629999999999998E-5</c:v>
                </c:pt>
                <c:pt idx="4448">
                  <c:v>-4.0124000000000004E-5</c:v>
                </c:pt>
                <c:pt idx="4449">
                  <c:v>-3.9629999999999998E-5</c:v>
                </c:pt>
                <c:pt idx="4450">
                  <c:v>-4.1255499999999998E-5</c:v>
                </c:pt>
                <c:pt idx="4451">
                  <c:v>-4.2116500000000002E-5</c:v>
                </c:pt>
                <c:pt idx="4452">
                  <c:v>-4.1606499999999995E-5</c:v>
                </c:pt>
                <c:pt idx="4453">
                  <c:v>-4.1590500000000001E-5</c:v>
                </c:pt>
                <c:pt idx="4454">
                  <c:v>-4.1717999999999996E-5</c:v>
                </c:pt>
                <c:pt idx="4455">
                  <c:v>-4.2228000000000003E-5</c:v>
                </c:pt>
                <c:pt idx="4456">
                  <c:v>-4.2642500000000004E-5</c:v>
                </c:pt>
                <c:pt idx="4457">
                  <c:v>-4.2785499999999999E-5</c:v>
                </c:pt>
                <c:pt idx="4458">
                  <c:v>-4.3088500000000006E-5</c:v>
                </c:pt>
                <c:pt idx="4459">
                  <c:v>-4.2993000000000007E-5</c:v>
                </c:pt>
                <c:pt idx="4460">
                  <c:v>-4.3088500000000006E-5</c:v>
                </c:pt>
                <c:pt idx="4461">
                  <c:v>-4.3200000000000007E-5</c:v>
                </c:pt>
                <c:pt idx="4462">
                  <c:v>-4.3311500000000007E-5</c:v>
                </c:pt>
                <c:pt idx="4463">
                  <c:v>-4.3949000000000002E-5</c:v>
                </c:pt>
                <c:pt idx="4464">
                  <c:v>-4.3407500000000001E-5</c:v>
                </c:pt>
                <c:pt idx="4465">
                  <c:v>-4.3200000000000007E-5</c:v>
                </c:pt>
                <c:pt idx="4466">
                  <c:v>-4.3646499999999996E-5</c:v>
                </c:pt>
                <c:pt idx="4467">
                  <c:v>-4.2817500000000001E-5</c:v>
                </c:pt>
                <c:pt idx="4468">
                  <c:v>-4.2977000000000005E-5</c:v>
                </c:pt>
                <c:pt idx="4469">
                  <c:v>-4.3056499999999997E-5</c:v>
                </c:pt>
                <c:pt idx="4470">
                  <c:v>-4.2610500000000001E-5</c:v>
                </c:pt>
                <c:pt idx="4471">
                  <c:v>-4.2100500000000001E-5</c:v>
                </c:pt>
                <c:pt idx="4472">
                  <c:v>-4.3136500000000003E-5</c:v>
                </c:pt>
                <c:pt idx="4473">
                  <c:v>-4.2865500000000005E-5</c:v>
                </c:pt>
                <c:pt idx="4474">
                  <c:v>-4.2132500000000004E-5</c:v>
                </c:pt>
                <c:pt idx="4475">
                  <c:v>-4.1845500000000004E-5</c:v>
                </c:pt>
                <c:pt idx="4476">
                  <c:v>-4.1829499999999997E-5</c:v>
                </c:pt>
                <c:pt idx="4477">
                  <c:v>-4.2163999999999998E-5</c:v>
                </c:pt>
                <c:pt idx="4478">
                  <c:v>-4.1160000000000006E-5</c:v>
                </c:pt>
                <c:pt idx="4479">
                  <c:v>-4.0920999999999997E-5</c:v>
                </c:pt>
                <c:pt idx="4480">
                  <c:v>-4.0188000000000002E-5</c:v>
                </c:pt>
                <c:pt idx="4481">
                  <c:v>-3.9614000000000004E-5</c:v>
                </c:pt>
                <c:pt idx="4482">
                  <c:v>-3.9869000000000001E-5</c:v>
                </c:pt>
                <c:pt idx="4483">
                  <c:v>-3.9327499999999999E-5</c:v>
                </c:pt>
                <c:pt idx="4484">
                  <c:v>-3.9773500000000001E-5</c:v>
                </c:pt>
                <c:pt idx="4485">
                  <c:v>-3.9439E-5</c:v>
                </c:pt>
                <c:pt idx="4486">
                  <c:v>-3.8658000000000002E-5</c:v>
                </c:pt>
                <c:pt idx="4487">
                  <c:v>-3.8498499999999997E-5</c:v>
                </c:pt>
                <c:pt idx="4488">
                  <c:v>-3.7255499999999996E-5</c:v>
                </c:pt>
                <c:pt idx="4489">
                  <c:v>-3.62035E-5</c:v>
                </c:pt>
                <c:pt idx="4490">
                  <c:v>-3.6936500000000001E-5</c:v>
                </c:pt>
                <c:pt idx="4491">
                  <c:v>-3.5614000000000002E-5</c:v>
                </c:pt>
                <c:pt idx="4492">
                  <c:v>-3.6012500000000001E-5</c:v>
                </c:pt>
                <c:pt idx="4493">
                  <c:v>-3.59965E-5</c:v>
                </c:pt>
                <c:pt idx="4494">
                  <c:v>-3.4817000000000002E-5</c:v>
                </c:pt>
                <c:pt idx="4495">
                  <c:v>-3.4100000000000002E-5</c:v>
                </c:pt>
                <c:pt idx="4496">
                  <c:v>-3.2761E-5</c:v>
                </c:pt>
                <c:pt idx="4497">
                  <c:v>-3.1788999999999997E-5</c:v>
                </c:pt>
                <c:pt idx="4498">
                  <c:v>-3.0577500000000003E-5</c:v>
                </c:pt>
                <c:pt idx="4499">
                  <c:v>-3.0514E-5</c:v>
                </c:pt>
                <c:pt idx="4500">
                  <c:v>-3.00675E-5</c:v>
                </c:pt>
                <c:pt idx="4501">
                  <c:v>-2.9159E-5</c:v>
                </c:pt>
                <c:pt idx="4502">
                  <c:v>-2.9223000000000001E-5</c:v>
                </c:pt>
                <c:pt idx="4503">
                  <c:v>-2.7963999999999999E-5</c:v>
                </c:pt>
                <c:pt idx="4504">
                  <c:v>-2.6975499999999999E-5</c:v>
                </c:pt>
                <c:pt idx="4505">
                  <c:v>-2.6784500000000001E-5</c:v>
                </c:pt>
                <c:pt idx="4506">
                  <c:v>-2.5430000000000002E-5</c:v>
                </c:pt>
                <c:pt idx="4507">
                  <c:v>-2.4649000000000001E-5</c:v>
                </c:pt>
                <c:pt idx="4508">
                  <c:v>-2.3597000000000001E-5</c:v>
                </c:pt>
                <c:pt idx="4509">
                  <c:v>-2.2640500000000001E-5</c:v>
                </c:pt>
                <c:pt idx="4510">
                  <c:v>-2.1780000000000002E-5</c:v>
                </c:pt>
                <c:pt idx="4511">
                  <c:v>-2.1142500000000003E-5</c:v>
                </c:pt>
                <c:pt idx="4512">
                  <c:v>-2.0059000000000002E-5</c:v>
                </c:pt>
                <c:pt idx="4513">
                  <c:v>-1.9468999999999999E-5</c:v>
                </c:pt>
                <c:pt idx="4514">
                  <c:v>-1.7891500000000003E-5</c:v>
                </c:pt>
                <c:pt idx="4515">
                  <c:v>-1.7158000000000001E-5</c:v>
                </c:pt>
                <c:pt idx="4516">
                  <c:v>-1.5883E-5</c:v>
                </c:pt>
                <c:pt idx="4517">
                  <c:v>-1.4943000000000001E-5</c:v>
                </c:pt>
                <c:pt idx="4518">
                  <c:v>-1.42735E-5</c:v>
                </c:pt>
                <c:pt idx="4519">
                  <c:v>-1.3445000000000001E-5</c:v>
                </c:pt>
                <c:pt idx="4520">
                  <c:v>-1.166E-5</c:v>
                </c:pt>
                <c:pt idx="4521">
                  <c:v>-1.12295E-5</c:v>
                </c:pt>
                <c:pt idx="4522">
                  <c:v>-9.1254999999999993E-6</c:v>
                </c:pt>
                <c:pt idx="4523">
                  <c:v>-8.2175000000000005E-6</c:v>
                </c:pt>
                <c:pt idx="4524">
                  <c:v>-7.4680000000000003E-6</c:v>
                </c:pt>
                <c:pt idx="4525">
                  <c:v>-5.9065000000000001E-6</c:v>
                </c:pt>
                <c:pt idx="4526">
                  <c:v>-4.7270000000000007E-6</c:v>
                </c:pt>
                <c:pt idx="4527">
                  <c:v>-3.675E-6</c:v>
                </c:pt>
                <c:pt idx="4528">
                  <c:v>-1.7625000000000001E-6</c:v>
                </c:pt>
                <c:pt idx="4529">
                  <c:v>-1.5395E-6</c:v>
                </c:pt>
                <c:pt idx="4530">
                  <c:v>2.7750000000000004E-7</c:v>
                </c:pt>
                <c:pt idx="4531">
                  <c:v>9.1500000000000003E-7</c:v>
                </c:pt>
                <c:pt idx="4532">
                  <c:v>1.6479999999999999E-6</c:v>
                </c:pt>
                <c:pt idx="4533">
                  <c:v>3.0825000000000001E-6</c:v>
                </c:pt>
                <c:pt idx="4534">
                  <c:v>4.4850000000000003E-6</c:v>
                </c:pt>
                <c:pt idx="4535">
                  <c:v>6.5884999999999997E-6</c:v>
                </c:pt>
                <c:pt idx="4536">
                  <c:v>7.5925000000000006E-6</c:v>
                </c:pt>
                <c:pt idx="4537">
                  <c:v>8.0069999999999997E-6</c:v>
                </c:pt>
                <c:pt idx="4538">
                  <c:v>9.7285000000000001E-6</c:v>
                </c:pt>
                <c:pt idx="4539">
                  <c:v>9.903500000000001E-6</c:v>
                </c:pt>
                <c:pt idx="4540">
                  <c:v>1.1003499999999999E-5</c:v>
                </c:pt>
                <c:pt idx="4541">
                  <c:v>1.2645E-5</c:v>
                </c:pt>
                <c:pt idx="4542">
                  <c:v>1.4796500000000001E-5</c:v>
                </c:pt>
                <c:pt idx="4543">
                  <c:v>1.63265E-5</c:v>
                </c:pt>
                <c:pt idx="4544">
                  <c:v>1.8398500000000004E-5</c:v>
                </c:pt>
                <c:pt idx="4545">
                  <c:v>1.96255E-5</c:v>
                </c:pt>
                <c:pt idx="4546">
                  <c:v>2.1155500000000001E-5</c:v>
                </c:pt>
                <c:pt idx="4547">
                  <c:v>2.1665500000000001E-5</c:v>
                </c:pt>
                <c:pt idx="4548">
                  <c:v>2.4119999999999999E-5</c:v>
                </c:pt>
                <c:pt idx="4549">
                  <c:v>2.5873000000000001E-5</c:v>
                </c:pt>
                <c:pt idx="4550">
                  <c:v>2.6032500000000002E-5</c:v>
                </c:pt>
                <c:pt idx="4551">
                  <c:v>2.6654000000000003E-5</c:v>
                </c:pt>
                <c:pt idx="4552">
                  <c:v>2.75305E-5</c:v>
                </c:pt>
                <c:pt idx="4553">
                  <c:v>2.9570500000000001E-5</c:v>
                </c:pt>
                <c:pt idx="4554">
                  <c:v>3.1068500000000002E-5</c:v>
                </c:pt>
                <c:pt idx="4555">
                  <c:v>3.2821999999999998E-5</c:v>
                </c:pt>
                <c:pt idx="4556">
                  <c:v>3.4208500000000003E-5</c:v>
                </c:pt>
                <c:pt idx="4557">
                  <c:v>3.5212500000000002E-5</c:v>
                </c:pt>
                <c:pt idx="4558">
                  <c:v>3.7858000000000002E-5</c:v>
                </c:pt>
                <c:pt idx="4559">
                  <c:v>3.8782499999999997E-5</c:v>
                </c:pt>
                <c:pt idx="4560">
                  <c:v>4.0328500000000005E-5</c:v>
                </c:pt>
                <c:pt idx="4561">
                  <c:v>4.1205000000000003E-5</c:v>
                </c:pt>
                <c:pt idx="4562">
                  <c:v>4.2814500000000001E-5</c:v>
                </c:pt>
                <c:pt idx="4563">
                  <c:v>4.3946000000000002E-5</c:v>
                </c:pt>
                <c:pt idx="4564">
                  <c:v>4.5396499999999998E-5</c:v>
                </c:pt>
                <c:pt idx="4565">
                  <c:v>4.7038000000000006E-5</c:v>
                </c:pt>
                <c:pt idx="4566">
                  <c:v>4.9094000000000001E-5</c:v>
                </c:pt>
                <c:pt idx="4567">
                  <c:v>4.9907000000000002E-5</c:v>
                </c:pt>
                <c:pt idx="4568">
                  <c:v>5.1006500000000007E-5</c:v>
                </c:pt>
                <c:pt idx="4569">
                  <c:v>5.3604499999999998E-5</c:v>
                </c:pt>
                <c:pt idx="4570">
                  <c:v>5.4959E-5</c:v>
                </c:pt>
                <c:pt idx="4571">
                  <c:v>5.4704000000000003E-5</c:v>
                </c:pt>
                <c:pt idx="4572">
                  <c:v>5.6313500000000002E-5</c:v>
                </c:pt>
                <c:pt idx="4573">
                  <c:v>5.8194500000000007E-5</c:v>
                </c:pt>
                <c:pt idx="4574">
                  <c:v>5.9565000000000003E-5</c:v>
                </c:pt>
                <c:pt idx="4575">
                  <c:v>6.0520999999999999E-5</c:v>
                </c:pt>
                <c:pt idx="4576">
                  <c:v>6.1700500000000003E-5</c:v>
                </c:pt>
                <c:pt idx="4577">
                  <c:v>6.3867999999999992E-5</c:v>
                </c:pt>
                <c:pt idx="4578">
                  <c:v>6.4920000000000009E-5</c:v>
                </c:pt>
                <c:pt idx="4579">
                  <c:v>6.7071500000000003E-5</c:v>
                </c:pt>
                <c:pt idx="4580">
                  <c:v>6.7724999999999993E-5</c:v>
                </c:pt>
                <c:pt idx="4581">
                  <c:v>6.9637500000000005E-5</c:v>
                </c:pt>
                <c:pt idx="4582">
                  <c:v>7.1024000000000003E-5</c:v>
                </c:pt>
                <c:pt idx="4583">
                  <c:v>7.2729500000000009E-5</c:v>
                </c:pt>
                <c:pt idx="4584">
                  <c:v>7.4084000000000004E-5</c:v>
                </c:pt>
                <c:pt idx="4585">
                  <c:v>7.5948500000000006E-5</c:v>
                </c:pt>
                <c:pt idx="4586">
                  <c:v>7.7733500000000004E-5</c:v>
                </c:pt>
                <c:pt idx="4587">
                  <c:v>7.9072499999999999E-5</c:v>
                </c:pt>
                <c:pt idx="4588">
                  <c:v>8.0283499999999998E-5</c:v>
                </c:pt>
                <c:pt idx="4589">
                  <c:v>8.1462999999999989E-5</c:v>
                </c:pt>
                <c:pt idx="4590">
                  <c:v>8.2945000000000013E-5</c:v>
                </c:pt>
                <c:pt idx="4591">
                  <c:v>8.4044999999999999E-5</c:v>
                </c:pt>
                <c:pt idx="4592">
                  <c:v>8.6308000000000001E-5</c:v>
                </c:pt>
                <c:pt idx="4593">
                  <c:v>8.7264499999999991E-5</c:v>
                </c:pt>
                <c:pt idx="4594">
                  <c:v>8.9845999999999993E-5</c:v>
                </c:pt>
                <c:pt idx="4595">
                  <c:v>9.0611000000000004E-5</c:v>
                </c:pt>
                <c:pt idx="4596">
                  <c:v>9.1312500000000004E-5</c:v>
                </c:pt>
                <c:pt idx="4597">
                  <c:v>9.2300500000000002E-5</c:v>
                </c:pt>
                <c:pt idx="4598">
                  <c:v>9.3814500000000001E-5</c:v>
                </c:pt>
                <c:pt idx="4599">
                  <c:v>9.4451999999999996E-5</c:v>
                </c:pt>
                <c:pt idx="4600">
                  <c:v>9.5806999999999999E-5</c:v>
                </c:pt>
                <c:pt idx="4601">
                  <c:v>9.7782999999999995E-5</c:v>
                </c:pt>
                <c:pt idx="4602">
                  <c:v>9.7241E-5</c:v>
                </c:pt>
                <c:pt idx="4603">
                  <c:v>9.8898500000000009E-5</c:v>
                </c:pt>
                <c:pt idx="4604">
                  <c:v>9.8930500000000011E-5</c:v>
                </c:pt>
                <c:pt idx="4605">
                  <c:v>1.014485E-4</c:v>
                </c:pt>
                <c:pt idx="4606">
                  <c:v>1.014965E-4</c:v>
                </c:pt>
                <c:pt idx="4607">
                  <c:v>1.0356849999999999E-4</c:v>
                </c:pt>
                <c:pt idx="4608">
                  <c:v>1.0505050000000001E-4</c:v>
                </c:pt>
                <c:pt idx="4609">
                  <c:v>1.0634150000000001E-4</c:v>
                </c:pt>
                <c:pt idx="4610">
                  <c:v>1.08509E-4</c:v>
                </c:pt>
                <c:pt idx="4611">
                  <c:v>1.1029400000000001E-4</c:v>
                </c:pt>
                <c:pt idx="4612">
                  <c:v>1.1034199999999999E-4</c:v>
                </c:pt>
                <c:pt idx="4613">
                  <c:v>1.1110700000000001E-4</c:v>
                </c:pt>
                <c:pt idx="4614">
                  <c:v>1.1293950000000001E-4</c:v>
                </c:pt>
                <c:pt idx="4615">
                  <c:v>1.13912E-4</c:v>
                </c:pt>
                <c:pt idx="4616">
                  <c:v>1.1580849999999999E-4</c:v>
                </c:pt>
                <c:pt idx="4617">
                  <c:v>1.16717E-4</c:v>
                </c:pt>
                <c:pt idx="4618">
                  <c:v>1.1757750000000001E-4</c:v>
                </c:pt>
                <c:pt idx="4619">
                  <c:v>1.1803950000000001E-4</c:v>
                </c:pt>
                <c:pt idx="4620">
                  <c:v>1.186295E-4</c:v>
                </c:pt>
                <c:pt idx="4621">
                  <c:v>1.190755E-4</c:v>
                </c:pt>
                <c:pt idx="4622">
                  <c:v>1.2186450000000001E-4</c:v>
                </c:pt>
                <c:pt idx="4623">
                  <c:v>1.21817E-4</c:v>
                </c:pt>
                <c:pt idx="4624">
                  <c:v>1.2376100000000001E-4</c:v>
                </c:pt>
                <c:pt idx="4625">
                  <c:v>1.2388850000000001E-4</c:v>
                </c:pt>
                <c:pt idx="4626">
                  <c:v>1.2388850000000001E-4</c:v>
                </c:pt>
                <c:pt idx="4627">
                  <c:v>1.25084E-4</c:v>
                </c:pt>
                <c:pt idx="4628">
                  <c:v>1.257695E-4</c:v>
                </c:pt>
                <c:pt idx="4629">
                  <c:v>1.2895699999999999E-4</c:v>
                </c:pt>
                <c:pt idx="4630">
                  <c:v>1.2865399999999999E-4</c:v>
                </c:pt>
                <c:pt idx="4631">
                  <c:v>1.27379E-4</c:v>
                </c:pt>
                <c:pt idx="4632">
                  <c:v>1.2777749999999999E-4</c:v>
                </c:pt>
                <c:pt idx="4633">
                  <c:v>1.3042300000000001E-4</c:v>
                </c:pt>
                <c:pt idx="4634">
                  <c:v>1.2957850000000002E-4</c:v>
                </c:pt>
                <c:pt idx="4635">
                  <c:v>1.3161849999999999E-4</c:v>
                </c:pt>
                <c:pt idx="4636">
                  <c:v>1.3310050000000002E-4</c:v>
                </c:pt>
                <c:pt idx="4637">
                  <c:v>1.3327600000000002E-4</c:v>
                </c:pt>
                <c:pt idx="4638">
                  <c:v>1.3377000000000002E-4</c:v>
                </c:pt>
                <c:pt idx="4639">
                  <c:v>1.3434350000000002E-4</c:v>
                </c:pt>
                <c:pt idx="4640">
                  <c:v>1.3539549999999999E-4</c:v>
                </c:pt>
                <c:pt idx="4641">
                  <c:v>1.3544349999999999E-4</c:v>
                </c:pt>
                <c:pt idx="4642">
                  <c:v>1.3679800000000001E-4</c:v>
                </c:pt>
                <c:pt idx="4643">
                  <c:v>1.3635200000000001E-4</c:v>
                </c:pt>
                <c:pt idx="4644">
                  <c:v>1.3741950000000001E-4</c:v>
                </c:pt>
                <c:pt idx="4645">
                  <c:v>1.3802500000000001E-4</c:v>
                </c:pt>
                <c:pt idx="4646">
                  <c:v>1.3840749999999999E-4</c:v>
                </c:pt>
                <c:pt idx="4647">
                  <c:v>1.3871049999999999E-4</c:v>
                </c:pt>
                <c:pt idx="4648">
                  <c:v>1.3883799999999999E-4</c:v>
                </c:pt>
                <c:pt idx="4649">
                  <c:v>1.3982600000000001E-4</c:v>
                </c:pt>
                <c:pt idx="4650">
                  <c:v>1.4075050000000001E-4</c:v>
                </c:pt>
                <c:pt idx="4651">
                  <c:v>1.3969850000000001E-4</c:v>
                </c:pt>
                <c:pt idx="4652">
                  <c:v>1.40846E-4</c:v>
                </c:pt>
                <c:pt idx="4653">
                  <c:v>1.4094200000000002E-4</c:v>
                </c:pt>
                <c:pt idx="4654">
                  <c:v>1.40352E-4</c:v>
                </c:pt>
                <c:pt idx="4655">
                  <c:v>1.428225E-4</c:v>
                </c:pt>
                <c:pt idx="4656">
                  <c:v>1.4191400000000001E-4</c:v>
                </c:pt>
                <c:pt idx="4657">
                  <c:v>1.4242399999999999E-4</c:v>
                </c:pt>
                <c:pt idx="4658">
                  <c:v>1.4328450000000001E-4</c:v>
                </c:pt>
                <c:pt idx="4659">
                  <c:v>1.4446400000000002E-4</c:v>
                </c:pt>
                <c:pt idx="4660">
                  <c:v>1.44974E-4</c:v>
                </c:pt>
                <c:pt idx="4661">
                  <c:v>1.4511750000000001E-4</c:v>
                </c:pt>
                <c:pt idx="4662">
                  <c:v>1.4495800000000002E-4</c:v>
                </c:pt>
                <c:pt idx="4663">
                  <c:v>1.4499000000000001E-4</c:v>
                </c:pt>
                <c:pt idx="4664">
                  <c:v>1.4524500000000001E-4</c:v>
                </c:pt>
                <c:pt idx="4665">
                  <c:v>1.4538850000000002E-4</c:v>
                </c:pt>
                <c:pt idx="4666">
                  <c:v>1.4593000000000001E-4</c:v>
                </c:pt>
                <c:pt idx="4667">
                  <c:v>1.456595E-4</c:v>
                </c:pt>
                <c:pt idx="4668">
                  <c:v>1.4730099999999999E-4</c:v>
                </c:pt>
                <c:pt idx="4669">
                  <c:v>1.4593000000000001E-4</c:v>
                </c:pt>
                <c:pt idx="4670">
                  <c:v>1.46026E-4</c:v>
                </c:pt>
                <c:pt idx="4671">
                  <c:v>1.4502200000000002E-4</c:v>
                </c:pt>
                <c:pt idx="4672">
                  <c:v>1.451495E-4</c:v>
                </c:pt>
                <c:pt idx="4673">
                  <c:v>1.45468E-4</c:v>
                </c:pt>
                <c:pt idx="4674">
                  <c:v>1.458985E-4</c:v>
                </c:pt>
                <c:pt idx="4675">
                  <c:v>1.4543600000000001E-4</c:v>
                </c:pt>
                <c:pt idx="4676">
                  <c:v>1.4457550000000001E-4</c:v>
                </c:pt>
                <c:pt idx="4677">
                  <c:v>1.4446400000000002E-4</c:v>
                </c:pt>
                <c:pt idx="4678">
                  <c:v>1.443045E-4</c:v>
                </c:pt>
                <c:pt idx="4679">
                  <c:v>1.44432E-4</c:v>
                </c:pt>
                <c:pt idx="4680">
                  <c:v>1.4436850000000001E-4</c:v>
                </c:pt>
                <c:pt idx="4681">
                  <c:v>1.44241E-4</c:v>
                </c:pt>
                <c:pt idx="4682">
                  <c:v>1.4409749999999999E-4</c:v>
                </c:pt>
                <c:pt idx="4683">
                  <c:v>1.43731E-4</c:v>
                </c:pt>
                <c:pt idx="4684">
                  <c:v>1.4438450000000001E-4</c:v>
                </c:pt>
                <c:pt idx="4685">
                  <c:v>1.4360349999999999E-4</c:v>
                </c:pt>
                <c:pt idx="4686">
                  <c:v>1.43683E-4</c:v>
                </c:pt>
                <c:pt idx="4687">
                  <c:v>1.42695E-4</c:v>
                </c:pt>
                <c:pt idx="4688">
                  <c:v>1.4245600000000001E-4</c:v>
                </c:pt>
                <c:pt idx="4689">
                  <c:v>1.412285E-4</c:v>
                </c:pt>
                <c:pt idx="4690">
                  <c:v>1.4183450000000001E-4</c:v>
                </c:pt>
                <c:pt idx="4691">
                  <c:v>1.413245E-4</c:v>
                </c:pt>
                <c:pt idx="4692">
                  <c:v>1.4073450000000001E-4</c:v>
                </c:pt>
                <c:pt idx="4693">
                  <c:v>1.4032000000000001E-4</c:v>
                </c:pt>
                <c:pt idx="4694">
                  <c:v>1.4024049999999998E-4</c:v>
                </c:pt>
                <c:pt idx="4695">
                  <c:v>1.3882200000000001E-4</c:v>
                </c:pt>
                <c:pt idx="4696">
                  <c:v>1.3957100000000001E-4</c:v>
                </c:pt>
                <c:pt idx="4697">
                  <c:v>1.3969850000000001E-4</c:v>
                </c:pt>
                <c:pt idx="4698">
                  <c:v>1.3957100000000001E-4</c:v>
                </c:pt>
                <c:pt idx="4699">
                  <c:v>1.3902949999999999E-4</c:v>
                </c:pt>
                <c:pt idx="4700">
                  <c:v>1.3783400000000001E-4</c:v>
                </c:pt>
                <c:pt idx="4701">
                  <c:v>1.3447100000000002E-4</c:v>
                </c:pt>
                <c:pt idx="4702">
                  <c:v>1.35284E-4</c:v>
                </c:pt>
                <c:pt idx="4703">
                  <c:v>1.3600100000000001E-4</c:v>
                </c:pt>
                <c:pt idx="4704">
                  <c:v>1.3447100000000002E-4</c:v>
                </c:pt>
                <c:pt idx="4705">
                  <c:v>1.3370599999999998E-4</c:v>
                </c:pt>
                <c:pt idx="4706">
                  <c:v>1.3310050000000002E-4</c:v>
                </c:pt>
                <c:pt idx="4707">
                  <c:v>1.32192E-4</c:v>
                </c:pt>
                <c:pt idx="4708">
                  <c:v>1.3142699999999999E-4</c:v>
                </c:pt>
                <c:pt idx="4709">
                  <c:v>1.3147500000000001E-4</c:v>
                </c:pt>
                <c:pt idx="4710">
                  <c:v>1.3064600000000002E-4</c:v>
                </c:pt>
                <c:pt idx="4711">
                  <c:v>1.2906850000000001E-4</c:v>
                </c:pt>
                <c:pt idx="4712">
                  <c:v>1.289885E-4</c:v>
                </c:pt>
                <c:pt idx="4713">
                  <c:v>1.2699650000000002E-4</c:v>
                </c:pt>
                <c:pt idx="4714">
                  <c:v>1.2723549999999999E-4</c:v>
                </c:pt>
                <c:pt idx="4715">
                  <c:v>1.267095E-4</c:v>
                </c:pt>
                <c:pt idx="4716">
                  <c:v>1.2567350000000001E-4</c:v>
                </c:pt>
                <c:pt idx="4717">
                  <c:v>1.2486100000000001E-4</c:v>
                </c:pt>
                <c:pt idx="4718">
                  <c:v>1.2431900000000001E-4</c:v>
                </c:pt>
                <c:pt idx="4719">
                  <c:v>1.2272500000000002E-4</c:v>
                </c:pt>
                <c:pt idx="4720">
                  <c:v>1.210835E-4</c:v>
                </c:pt>
                <c:pt idx="4721">
                  <c:v>1.20223E-4</c:v>
                </c:pt>
                <c:pt idx="4722">
                  <c:v>1.19203E-4</c:v>
                </c:pt>
                <c:pt idx="4723">
                  <c:v>1.1861350000000001E-4</c:v>
                </c:pt>
                <c:pt idx="4724">
                  <c:v>1.1749750000000001E-4</c:v>
                </c:pt>
                <c:pt idx="4725">
                  <c:v>1.1780050000000001E-4</c:v>
                </c:pt>
                <c:pt idx="4726">
                  <c:v>1.163185E-4</c:v>
                </c:pt>
                <c:pt idx="4727">
                  <c:v>1.172585E-4</c:v>
                </c:pt>
                <c:pt idx="4728">
                  <c:v>1.141985E-4</c:v>
                </c:pt>
                <c:pt idx="4729">
                  <c:v>1.13035E-4</c:v>
                </c:pt>
                <c:pt idx="4730">
                  <c:v>1.1364100000000001E-4</c:v>
                </c:pt>
                <c:pt idx="4731">
                  <c:v>1.137845E-4</c:v>
                </c:pt>
                <c:pt idx="4732">
                  <c:v>1.1062850000000001E-4</c:v>
                </c:pt>
                <c:pt idx="4733">
                  <c:v>1.09529E-4</c:v>
                </c:pt>
                <c:pt idx="4734">
                  <c:v>1.0769600000000001E-4</c:v>
                </c:pt>
                <c:pt idx="4735">
                  <c:v>1.0578350000000001E-4</c:v>
                </c:pt>
                <c:pt idx="4736">
                  <c:v>1.048115E-4</c:v>
                </c:pt>
                <c:pt idx="4737">
                  <c:v>1.037275E-4</c:v>
                </c:pt>
                <c:pt idx="4738">
                  <c:v>1.02341E-4</c:v>
                </c:pt>
                <c:pt idx="4739">
                  <c:v>1.0119350000000001E-4</c:v>
                </c:pt>
                <c:pt idx="4740">
                  <c:v>9.9854999999999999E-5</c:v>
                </c:pt>
                <c:pt idx="4741">
                  <c:v>9.8547999999999992E-5</c:v>
                </c:pt>
                <c:pt idx="4742">
                  <c:v>9.7576000000000002E-5</c:v>
                </c:pt>
                <c:pt idx="4743">
                  <c:v>9.5679499999999998E-5</c:v>
                </c:pt>
                <c:pt idx="4744">
                  <c:v>9.5392500000000005E-5</c:v>
                </c:pt>
                <c:pt idx="4745">
                  <c:v>9.4260999999999998E-5</c:v>
                </c:pt>
                <c:pt idx="4746">
                  <c:v>9.2587500000000008E-5</c:v>
                </c:pt>
                <c:pt idx="4747">
                  <c:v>9.2683000000000007E-5</c:v>
                </c:pt>
                <c:pt idx="4748">
                  <c:v>9.0435999999999999E-5</c:v>
                </c:pt>
                <c:pt idx="4749">
                  <c:v>8.8698500000000005E-5</c:v>
                </c:pt>
                <c:pt idx="4750">
                  <c:v>8.8443500000000001E-5</c:v>
                </c:pt>
                <c:pt idx="4751">
                  <c:v>8.6340000000000003E-5</c:v>
                </c:pt>
                <c:pt idx="4752">
                  <c:v>8.5192500000000001E-5</c:v>
                </c:pt>
                <c:pt idx="4753">
                  <c:v>8.3264000000000008E-5</c:v>
                </c:pt>
                <c:pt idx="4754">
                  <c:v>8.1861500000000002E-5</c:v>
                </c:pt>
                <c:pt idx="4755">
                  <c:v>8.1017000000000014E-5</c:v>
                </c:pt>
                <c:pt idx="4756">
                  <c:v>8.0267500000000004E-5</c:v>
                </c:pt>
                <c:pt idx="4757">
                  <c:v>7.8801500000000001E-5</c:v>
                </c:pt>
                <c:pt idx="4758">
                  <c:v>7.5836999999999999E-5</c:v>
                </c:pt>
                <c:pt idx="4759">
                  <c:v>7.5167500000000002E-5</c:v>
                </c:pt>
                <c:pt idx="4760">
                  <c:v>7.3653500000000002E-5</c:v>
                </c:pt>
                <c:pt idx="4761">
                  <c:v>7.2681499999999999E-5</c:v>
                </c:pt>
                <c:pt idx="4762">
                  <c:v>7.0641499999999998E-5</c:v>
                </c:pt>
                <c:pt idx="4763">
                  <c:v>6.9764999999999994E-5</c:v>
                </c:pt>
                <c:pt idx="4764">
                  <c:v>6.8458000000000001E-5</c:v>
                </c:pt>
                <c:pt idx="4765">
                  <c:v>6.7326499999999993E-5</c:v>
                </c:pt>
                <c:pt idx="4766">
                  <c:v>6.6928000000000007E-5</c:v>
                </c:pt>
                <c:pt idx="4767">
                  <c:v>6.4776499999999999E-5</c:v>
                </c:pt>
                <c:pt idx="4768">
                  <c:v>6.4202500000000001E-5</c:v>
                </c:pt>
                <c:pt idx="4769">
                  <c:v>6.2242499999999999E-5</c:v>
                </c:pt>
                <c:pt idx="4770">
                  <c:v>5.9979499999999997E-5</c:v>
                </c:pt>
                <c:pt idx="4771">
                  <c:v>5.8799999999999999E-5</c:v>
                </c:pt>
                <c:pt idx="4772">
                  <c:v>5.7907500000000001E-5</c:v>
                </c:pt>
                <c:pt idx="4773">
                  <c:v>5.7397500000000001E-5</c:v>
                </c:pt>
                <c:pt idx="4774">
                  <c:v>5.5420999999999997E-5</c:v>
                </c:pt>
                <c:pt idx="4775">
                  <c:v>5.4002500000000003E-5</c:v>
                </c:pt>
                <c:pt idx="4776">
                  <c:v>5.3556500000000001E-5</c:v>
                </c:pt>
                <c:pt idx="4777">
                  <c:v>5.0225500000000002E-5</c:v>
                </c:pt>
                <c:pt idx="4778">
                  <c:v>4.8902500000000001E-5</c:v>
                </c:pt>
                <c:pt idx="4779">
                  <c:v>4.6767000000000001E-5</c:v>
                </c:pt>
                <c:pt idx="4780">
                  <c:v>4.5651500000000002E-5</c:v>
                </c:pt>
                <c:pt idx="4781">
                  <c:v>4.3914500000000001E-5</c:v>
                </c:pt>
                <c:pt idx="4782">
                  <c:v>4.2894500000000001E-5</c:v>
                </c:pt>
                <c:pt idx="4783">
                  <c:v>4.18745E-5</c:v>
                </c:pt>
                <c:pt idx="4784">
                  <c:v>4.0312500000000004E-5</c:v>
                </c:pt>
                <c:pt idx="4785">
                  <c:v>4.0169000000000001E-5</c:v>
                </c:pt>
                <c:pt idx="4786">
                  <c:v>3.7953500000000002E-5</c:v>
                </c:pt>
                <c:pt idx="4787">
                  <c:v>3.58975E-5</c:v>
                </c:pt>
                <c:pt idx="4788">
                  <c:v>3.41765E-5</c:v>
                </c:pt>
                <c:pt idx="4789">
                  <c:v>3.4112499999999996E-5</c:v>
                </c:pt>
                <c:pt idx="4790">
                  <c:v>3.1610499999999998E-5</c:v>
                </c:pt>
                <c:pt idx="4791">
                  <c:v>2.9889499999999999E-5</c:v>
                </c:pt>
                <c:pt idx="4792">
                  <c:v>2.7865000000000002E-5</c:v>
                </c:pt>
                <c:pt idx="4793">
                  <c:v>2.7052500000000002E-5</c:v>
                </c:pt>
                <c:pt idx="4794">
                  <c:v>2.6908999999999999E-5</c:v>
                </c:pt>
                <c:pt idx="4795">
                  <c:v>2.5363000000000001E-5</c:v>
                </c:pt>
                <c:pt idx="4796">
                  <c:v>2.3785E-5</c:v>
                </c:pt>
                <c:pt idx="4797">
                  <c:v>2.1633499999999999E-5</c:v>
                </c:pt>
                <c:pt idx="4798">
                  <c:v>2.1569999999999998E-5</c:v>
                </c:pt>
                <c:pt idx="4799">
                  <c:v>2.0582E-5</c:v>
                </c:pt>
                <c:pt idx="4800">
                  <c:v>1.8493999999999999E-5</c:v>
                </c:pt>
                <c:pt idx="4801">
                  <c:v>1.72985E-5</c:v>
                </c:pt>
                <c:pt idx="4802">
                  <c:v>1.5386000000000001E-5</c:v>
                </c:pt>
                <c:pt idx="4803">
                  <c:v>1.3967500000000001E-5</c:v>
                </c:pt>
                <c:pt idx="4804">
                  <c:v>1.29E-5</c:v>
                </c:pt>
                <c:pt idx="4805">
                  <c:v>1.1561E-5</c:v>
                </c:pt>
                <c:pt idx="4806">
                  <c:v>1.0111E-5</c:v>
                </c:pt>
                <c:pt idx="4807">
                  <c:v>9.4894999999999995E-6</c:v>
                </c:pt>
                <c:pt idx="4808">
                  <c:v>7.6565000000000003E-6</c:v>
                </c:pt>
                <c:pt idx="4809">
                  <c:v>6.3814999999999998E-6</c:v>
                </c:pt>
                <c:pt idx="4810">
                  <c:v>4.4850000000000003E-6</c:v>
                </c:pt>
                <c:pt idx="4811">
                  <c:v>4.1660000000000004E-6</c:v>
                </c:pt>
                <c:pt idx="4812">
                  <c:v>3.4170000000000001E-6</c:v>
                </c:pt>
                <c:pt idx="4813">
                  <c:v>2.7475E-6</c:v>
                </c:pt>
                <c:pt idx="4814">
                  <c:v>9.625000000000001E-7</c:v>
                </c:pt>
                <c:pt idx="4815">
                  <c:v>-7.4249999999999998E-7</c:v>
                </c:pt>
                <c:pt idx="4816">
                  <c:v>-1.922E-6</c:v>
                </c:pt>
                <c:pt idx="4817">
                  <c:v>-2.384E-6</c:v>
                </c:pt>
                <c:pt idx="4818">
                  <c:v>-3.7069999999999998E-6</c:v>
                </c:pt>
                <c:pt idx="4819">
                  <c:v>-4.9820000000000008E-6</c:v>
                </c:pt>
                <c:pt idx="4820">
                  <c:v>-6.4479999999999999E-6</c:v>
                </c:pt>
                <c:pt idx="4821">
                  <c:v>-7.5800000000000003E-6</c:v>
                </c:pt>
                <c:pt idx="4822">
                  <c:v>-4.3605E-6</c:v>
                </c:pt>
                <c:pt idx="4823">
                  <c:v>-1.0352999999999999E-5</c:v>
                </c:pt>
                <c:pt idx="4824">
                  <c:v>-1.1596E-5</c:v>
                </c:pt>
                <c:pt idx="4825">
                  <c:v>-1.3046500000000001E-5</c:v>
                </c:pt>
                <c:pt idx="4826">
                  <c:v>-1.27115E-5</c:v>
                </c:pt>
                <c:pt idx="4827">
                  <c:v>-1.3906999999999999E-5</c:v>
                </c:pt>
                <c:pt idx="4828">
                  <c:v>-1.4671999999999999E-5</c:v>
                </c:pt>
                <c:pt idx="4829">
                  <c:v>-1.6393E-5</c:v>
                </c:pt>
                <c:pt idx="4830">
                  <c:v>-1.7413000000000001E-5</c:v>
                </c:pt>
                <c:pt idx="4831">
                  <c:v>-1.8448999999999999E-5</c:v>
                </c:pt>
                <c:pt idx="4832">
                  <c:v>-1.8703999999999999E-5</c:v>
                </c:pt>
                <c:pt idx="4833">
                  <c:v>-2.03935E-5</c:v>
                </c:pt>
                <c:pt idx="4834">
                  <c:v>-2.0792000000000004E-5</c:v>
                </c:pt>
                <c:pt idx="4835">
                  <c:v>-2.1923499999999998E-5</c:v>
                </c:pt>
                <c:pt idx="4836">
                  <c:v>-2.3485500000000001E-5</c:v>
                </c:pt>
                <c:pt idx="4837">
                  <c:v>-2.3788E-5</c:v>
                </c:pt>
                <c:pt idx="4838">
                  <c:v>-2.4362000000000002E-5</c:v>
                </c:pt>
                <c:pt idx="4839">
                  <c:v>-2.5333999999999998E-5</c:v>
                </c:pt>
                <c:pt idx="4840">
                  <c:v>-2.5525500000000002E-5</c:v>
                </c:pt>
                <c:pt idx="4841">
                  <c:v>-2.6147000000000002E-5</c:v>
                </c:pt>
                <c:pt idx="4842">
                  <c:v>-2.8330500000000003E-5</c:v>
                </c:pt>
                <c:pt idx="4843">
                  <c:v>-2.8632999999999998E-5</c:v>
                </c:pt>
                <c:pt idx="4844">
                  <c:v>-2.9000000000000004E-5</c:v>
                </c:pt>
                <c:pt idx="4845">
                  <c:v>-3.0083500000000001E-5</c:v>
                </c:pt>
                <c:pt idx="4846">
                  <c:v>-3.0545500000000001E-5</c:v>
                </c:pt>
                <c:pt idx="4847">
                  <c:v>-3.1454000000000001E-5</c:v>
                </c:pt>
                <c:pt idx="4848">
                  <c:v>-3.2712999999999997E-5</c:v>
                </c:pt>
                <c:pt idx="4849">
                  <c:v>-3.2011999999999998E-5</c:v>
                </c:pt>
                <c:pt idx="4850">
                  <c:v>-3.3350499999999999E-5</c:v>
                </c:pt>
                <c:pt idx="4851">
                  <c:v>-3.43865E-5</c:v>
                </c:pt>
                <c:pt idx="4852">
                  <c:v>-3.4880499999999999E-5</c:v>
                </c:pt>
                <c:pt idx="4853">
                  <c:v>-3.5311000000000001E-5</c:v>
                </c:pt>
                <c:pt idx="4854">
                  <c:v>-1.4486550000000002E-4</c:v>
                </c:pt>
                <c:pt idx="4855">
                  <c:v>-7.0527550000000006E-4</c:v>
                </c:pt>
                <c:pt idx="4856">
                  <c:v>-1.2538925000000001E-3</c:v>
                </c:pt>
                <c:pt idx="4857">
                  <c:v>-1.8127405000000001E-3</c:v>
                </c:pt>
                <c:pt idx="4858">
                  <c:v>-2.3470295000000002E-3</c:v>
                </c:pt>
                <c:pt idx="4859">
                  <c:v>-2.8751185E-3</c:v>
                </c:pt>
                <c:pt idx="4860">
                  <c:v>-3.4039725000000001E-3</c:v>
                </c:pt>
                <c:pt idx="4861">
                  <c:v>-3.9227699999999999E-3</c:v>
                </c:pt>
                <c:pt idx="4862">
                  <c:v>-4.4297899999999994E-3</c:v>
                </c:pt>
                <c:pt idx="4863">
                  <c:v>-4.9189274999999998E-3</c:v>
                </c:pt>
                <c:pt idx="4864">
                  <c:v>-4.6339490000000001E-3</c:v>
                </c:pt>
                <c:pt idx="4865">
                  <c:v>-4.2571705E-3</c:v>
                </c:pt>
                <c:pt idx="4866">
                  <c:v>-3.8475290000000001E-3</c:v>
                </c:pt>
                <c:pt idx="4867">
                  <c:v>-3.4469080000000003E-3</c:v>
                </c:pt>
                <c:pt idx="4868">
                  <c:v>-3.0368205000000001E-3</c:v>
                </c:pt>
                <c:pt idx="4869">
                  <c:v>-2.6279755E-3</c:v>
                </c:pt>
                <c:pt idx="4870">
                  <c:v>-2.2028110000000003E-3</c:v>
                </c:pt>
                <c:pt idx="4871">
                  <c:v>-1.7898545E-3</c:v>
                </c:pt>
                <c:pt idx="4872">
                  <c:v>-1.353613E-3</c:v>
                </c:pt>
                <c:pt idx="4873">
                  <c:v>-9.227905E-4</c:v>
                </c:pt>
                <c:pt idx="4874">
                  <c:v>-4.9188850000000007E-4</c:v>
                </c:pt>
                <c:pt idx="4875">
                  <c:v>-5.3368000000000001E-5</c:v>
                </c:pt>
                <c:pt idx="4876">
                  <c:v>3.85917E-4</c:v>
                </c:pt>
                <c:pt idx="4877">
                  <c:v>8.3280449999999998E-4</c:v>
                </c:pt>
                <c:pt idx="4878">
                  <c:v>1.280951E-3</c:v>
                </c:pt>
                <c:pt idx="4879">
                  <c:v>1.7354250000000001E-3</c:v>
                </c:pt>
                <c:pt idx="4880">
                  <c:v>2.1945045000000001E-3</c:v>
                </c:pt>
                <c:pt idx="4881">
                  <c:v>2.6562299999999999E-3</c:v>
                </c:pt>
                <c:pt idx="4882">
                  <c:v>3.1157400000000001E-3</c:v>
                </c:pt>
                <c:pt idx="4883">
                  <c:v>3.5640139999999999E-3</c:v>
                </c:pt>
                <c:pt idx="4884">
                  <c:v>4.0461394999999995E-3</c:v>
                </c:pt>
                <c:pt idx="4885">
                  <c:v>4.5321214999999998E-3</c:v>
                </c:pt>
                <c:pt idx="4886">
                  <c:v>5.0213710000000002E-3</c:v>
                </c:pt>
                <c:pt idx="4887">
                  <c:v>5.0323200000000007E-3</c:v>
                </c:pt>
                <c:pt idx="4888">
                  <c:v>4.5526489999999998E-3</c:v>
                </c:pt>
                <c:pt idx="4889">
                  <c:v>3.9469759999999996E-3</c:v>
                </c:pt>
                <c:pt idx="4890">
                  <c:v>3.3546269999999998E-3</c:v>
                </c:pt>
                <c:pt idx="4891">
                  <c:v>2.7871405000000002E-3</c:v>
                </c:pt>
                <c:pt idx="4892">
                  <c:v>2.212243E-3</c:v>
                </c:pt>
                <c:pt idx="4893">
                  <c:v>1.640772E-3</c:v>
                </c:pt>
                <c:pt idx="4894">
                  <c:v>1.073126E-3</c:v>
                </c:pt>
                <c:pt idx="4895">
                  <c:v>5.0560749999999999E-4</c:v>
                </c:pt>
                <c:pt idx="4896">
                  <c:v>-3.5709500000000001E-5</c:v>
                </c:pt>
                <c:pt idx="4897">
                  <c:v>-1.1812250000000001E-4</c:v>
                </c:pt>
                <c:pt idx="4898">
                  <c:v>-1.17453E-4</c:v>
                </c:pt>
                <c:pt idx="4899">
                  <c:v>-1.1762799999999999E-4</c:v>
                </c:pt>
                <c:pt idx="4900">
                  <c:v>-1.17644E-4</c:v>
                </c:pt>
                <c:pt idx="4901">
                  <c:v>-1.16353E-4</c:v>
                </c:pt>
                <c:pt idx="4902">
                  <c:v>-1.150625E-4</c:v>
                </c:pt>
                <c:pt idx="4903">
                  <c:v>-1.147595E-4</c:v>
                </c:pt>
                <c:pt idx="4904">
                  <c:v>-1.15413E-4</c:v>
                </c:pt>
                <c:pt idx="4905">
                  <c:v>-1.15445E-4</c:v>
                </c:pt>
                <c:pt idx="4906">
                  <c:v>-1.149505E-4</c:v>
                </c:pt>
                <c:pt idx="4907">
                  <c:v>-1.1428149999999999E-4</c:v>
                </c:pt>
                <c:pt idx="4908">
                  <c:v>-1.139625E-4</c:v>
                </c:pt>
                <c:pt idx="4909">
                  <c:v>-1.1209800000000001E-4</c:v>
                </c:pt>
                <c:pt idx="4910">
                  <c:v>-1.124805E-4</c:v>
                </c:pt>
                <c:pt idx="4911">
                  <c:v>-1.114605E-4</c:v>
                </c:pt>
                <c:pt idx="4912">
                  <c:v>-1.109665E-4</c:v>
                </c:pt>
                <c:pt idx="4913">
                  <c:v>-1.1040850000000001E-4</c:v>
                </c:pt>
                <c:pt idx="4914">
                  <c:v>-1.1005800000000001E-4</c:v>
                </c:pt>
                <c:pt idx="4915">
                  <c:v>-1.0814550000000001E-4</c:v>
                </c:pt>
                <c:pt idx="4916">
                  <c:v>-1.081295E-4</c:v>
                </c:pt>
                <c:pt idx="4917">
                  <c:v>-1.0726900000000001E-4</c:v>
                </c:pt>
                <c:pt idx="4918">
                  <c:v>-1.0816149999999999E-4</c:v>
                </c:pt>
                <c:pt idx="4919">
                  <c:v>-1.07699E-4</c:v>
                </c:pt>
                <c:pt idx="4920">
                  <c:v>-1.060895E-4</c:v>
                </c:pt>
                <c:pt idx="4921">
                  <c:v>-1.056275E-4</c:v>
                </c:pt>
                <c:pt idx="4922">
                  <c:v>-1.045755E-4</c:v>
                </c:pt>
                <c:pt idx="4923">
                  <c:v>-1.0384250000000001E-4</c:v>
                </c:pt>
                <c:pt idx="4924">
                  <c:v>-1.02408E-4</c:v>
                </c:pt>
                <c:pt idx="4925">
                  <c:v>-1.02137E-4</c:v>
                </c:pt>
                <c:pt idx="4926">
                  <c:v>-1.012125E-4</c:v>
                </c:pt>
                <c:pt idx="4927">
                  <c:v>-9.9730500000000003E-5</c:v>
                </c:pt>
                <c:pt idx="4928">
                  <c:v>-9.8774E-5</c:v>
                </c:pt>
                <c:pt idx="4929">
                  <c:v>-9.6606499999999997E-5</c:v>
                </c:pt>
                <c:pt idx="4930">
                  <c:v>-9.6383499999999996E-5</c:v>
                </c:pt>
                <c:pt idx="4931">
                  <c:v>-9.5523E-5</c:v>
                </c:pt>
                <c:pt idx="4932">
                  <c:v>-9.5905500000000005E-5</c:v>
                </c:pt>
                <c:pt idx="4933">
                  <c:v>-9.4742000000000009E-5</c:v>
                </c:pt>
                <c:pt idx="4934">
                  <c:v>-9.2989E-5</c:v>
                </c:pt>
                <c:pt idx="4935">
                  <c:v>-9.2224000000000003E-5</c:v>
                </c:pt>
                <c:pt idx="4936">
                  <c:v>-8.9658000000000001E-5</c:v>
                </c:pt>
                <c:pt idx="4937">
                  <c:v>-8.9546500000000007E-5</c:v>
                </c:pt>
                <c:pt idx="4938">
                  <c:v>-8.8733500000000014E-5</c:v>
                </c:pt>
                <c:pt idx="4939">
                  <c:v>-8.8701499999999998E-5</c:v>
                </c:pt>
                <c:pt idx="4940">
                  <c:v>-8.7888999999999998E-5</c:v>
                </c:pt>
                <c:pt idx="4941">
                  <c:v>-8.5912500000000008E-5</c:v>
                </c:pt>
                <c:pt idx="4942">
                  <c:v>-8.4892499999999994E-5</c:v>
                </c:pt>
                <c:pt idx="4943">
                  <c:v>-8.2709000000000011E-5</c:v>
                </c:pt>
                <c:pt idx="4944">
                  <c:v>-8.2247E-5</c:v>
                </c:pt>
                <c:pt idx="4945">
                  <c:v>-8.1306500000000005E-5</c:v>
                </c:pt>
                <c:pt idx="4946">
                  <c:v>-8.0063500000000003E-5</c:v>
                </c:pt>
                <c:pt idx="4947">
                  <c:v>-7.8725000000000003E-5</c:v>
                </c:pt>
                <c:pt idx="4948">
                  <c:v>-7.7848000000000004E-5</c:v>
                </c:pt>
                <c:pt idx="4949">
                  <c:v>-7.6349999999999999E-5</c:v>
                </c:pt>
                <c:pt idx="4950">
                  <c:v>-7.5377999999999996E-5</c:v>
                </c:pt>
                <c:pt idx="4951">
                  <c:v>-7.3959499999999996E-5</c:v>
                </c:pt>
                <c:pt idx="4952">
                  <c:v>-7.102700000000001E-5</c:v>
                </c:pt>
                <c:pt idx="4953">
                  <c:v>-7.2142499999999996E-5</c:v>
                </c:pt>
                <c:pt idx="4954">
                  <c:v>-7.1808000000000001E-5</c:v>
                </c:pt>
                <c:pt idx="4955">
                  <c:v>-7.0182499999999994E-5</c:v>
                </c:pt>
                <c:pt idx="4956">
                  <c:v>-6.8971000000000001E-5</c:v>
                </c:pt>
                <c:pt idx="4957">
                  <c:v>-6.8237999999999993E-5</c:v>
                </c:pt>
                <c:pt idx="4958">
                  <c:v>-6.4938999999999996E-5</c:v>
                </c:pt>
                <c:pt idx="4959">
                  <c:v>-6.5050500000000003E-5</c:v>
                </c:pt>
                <c:pt idx="4960">
                  <c:v>-6.2165500000000006E-5</c:v>
                </c:pt>
                <c:pt idx="4961">
                  <c:v>-5.9026E-5</c:v>
                </c:pt>
                <c:pt idx="4962">
                  <c:v>-5.9456500000000002E-5</c:v>
                </c:pt>
                <c:pt idx="4963">
                  <c:v>-6.0125499999999999E-5</c:v>
                </c:pt>
                <c:pt idx="4964">
                  <c:v>-5.7049999999999998E-5</c:v>
                </c:pt>
                <c:pt idx="4965">
                  <c:v>-5.4755E-5</c:v>
                </c:pt>
                <c:pt idx="4966">
                  <c:v>-5.4850500000000006E-5</c:v>
                </c:pt>
                <c:pt idx="4967">
                  <c:v>-5.2778500000000003E-5</c:v>
                </c:pt>
                <c:pt idx="4968">
                  <c:v>-5.1838000000000001E-5</c:v>
                </c:pt>
                <c:pt idx="4969">
                  <c:v>-5.02925E-5</c:v>
                </c:pt>
                <c:pt idx="4970">
                  <c:v>-4.8427499999999997E-5</c:v>
                </c:pt>
                <c:pt idx="4971">
                  <c:v>-4.7295999999999996E-5</c:v>
                </c:pt>
                <c:pt idx="4972">
                  <c:v>-4.58455E-5</c:v>
                </c:pt>
                <c:pt idx="4973">
                  <c:v>-4.4045000000000003E-5</c:v>
                </c:pt>
                <c:pt idx="4974">
                  <c:v>-4.3009000000000001E-5</c:v>
                </c:pt>
                <c:pt idx="4975">
                  <c:v>-4.1016499999999996E-5</c:v>
                </c:pt>
                <c:pt idx="4976">
                  <c:v>-3.9152000000000001E-5</c:v>
                </c:pt>
                <c:pt idx="4977">
                  <c:v>-3.8227499999999999E-5</c:v>
                </c:pt>
                <c:pt idx="4978">
                  <c:v>-3.5390499999999999E-5</c:v>
                </c:pt>
                <c:pt idx="4979">
                  <c:v>-3.48965E-5</c:v>
                </c:pt>
                <c:pt idx="4980">
                  <c:v>-3.4100000000000002E-5</c:v>
                </c:pt>
                <c:pt idx="4981">
                  <c:v>-3.3111500000000003E-5</c:v>
                </c:pt>
                <c:pt idx="4982">
                  <c:v>-3.1581500000000002E-5</c:v>
                </c:pt>
                <c:pt idx="4983">
                  <c:v>-3.0354499999999999E-5</c:v>
                </c:pt>
                <c:pt idx="4984">
                  <c:v>-2.9732999999999998E-5</c:v>
                </c:pt>
                <c:pt idx="4985">
                  <c:v>-2.7676999999999999E-5</c:v>
                </c:pt>
                <c:pt idx="4986">
                  <c:v>-2.5860000000000003E-5</c:v>
                </c:pt>
                <c:pt idx="4987">
                  <c:v>-2.4617000000000002E-5</c:v>
                </c:pt>
                <c:pt idx="4988">
                  <c:v>-2.2274000000000001E-5</c:v>
                </c:pt>
                <c:pt idx="4989">
                  <c:v>-2.0457500000000002E-5</c:v>
                </c:pt>
                <c:pt idx="4990">
                  <c:v>-1.85605E-5</c:v>
                </c:pt>
                <c:pt idx="4991">
                  <c:v>-1.7270000000000002E-5</c:v>
                </c:pt>
                <c:pt idx="4992">
                  <c:v>-1.6297500000000001E-5</c:v>
                </c:pt>
                <c:pt idx="4993">
                  <c:v>-1.5404999999999999E-5</c:v>
                </c:pt>
                <c:pt idx="4994">
                  <c:v>-1.3332999999999999E-5</c:v>
                </c:pt>
                <c:pt idx="4995">
                  <c:v>-1.3381000000000001E-5</c:v>
                </c:pt>
                <c:pt idx="4996">
                  <c:v>-1.12295E-5</c:v>
                </c:pt>
                <c:pt idx="4997">
                  <c:v>-9.6354999999999995E-6</c:v>
                </c:pt>
                <c:pt idx="4998">
                  <c:v>-8.4404999999999999E-6</c:v>
                </c:pt>
                <c:pt idx="4999">
                  <c:v>-6.7830000000000001E-6</c:v>
                </c:pt>
                <c:pt idx="5000">
                  <c:v>-4.5995000000000006E-6</c:v>
                </c:pt>
                <c:pt idx="5001">
                  <c:v>-3.7230000000000002E-6</c:v>
                </c:pt>
                <c:pt idx="5002">
                  <c:v>-1.8899999999999999E-6</c:v>
                </c:pt>
                <c:pt idx="5003">
                  <c:v>-6.1500000000000004E-7</c:v>
                </c:pt>
                <c:pt idx="5004">
                  <c:v>6.7599999999999997E-7</c:v>
                </c:pt>
                <c:pt idx="5005">
                  <c:v>1.967E-6</c:v>
                </c:pt>
                <c:pt idx="5006">
                  <c:v>3.7995000000000002E-6</c:v>
                </c:pt>
                <c:pt idx="5007">
                  <c:v>4.9790000000000001E-6</c:v>
                </c:pt>
                <c:pt idx="5008">
                  <c:v>7.8475000000000007E-6</c:v>
                </c:pt>
                <c:pt idx="5009">
                  <c:v>8.9794999999999993E-6</c:v>
                </c:pt>
                <c:pt idx="5010">
                  <c:v>1.0589E-5</c:v>
                </c:pt>
                <c:pt idx="5011">
                  <c:v>1.1704499999999999E-5</c:v>
                </c:pt>
                <c:pt idx="5012">
                  <c:v>1.40635E-5</c:v>
                </c:pt>
                <c:pt idx="5013">
                  <c:v>1.4956E-5</c:v>
                </c:pt>
                <c:pt idx="5014">
                  <c:v>1.5131000000000001E-5</c:v>
                </c:pt>
                <c:pt idx="5015">
                  <c:v>1.7155000000000001E-5</c:v>
                </c:pt>
                <c:pt idx="5016">
                  <c:v>1.7952E-5</c:v>
                </c:pt>
                <c:pt idx="5017">
                  <c:v>1.8111500000000001E-5</c:v>
                </c:pt>
                <c:pt idx="5018">
                  <c:v>1.9593500000000001E-5</c:v>
                </c:pt>
                <c:pt idx="5019">
                  <c:v>2.0805000000000002E-5</c:v>
                </c:pt>
                <c:pt idx="5020">
                  <c:v>2.2606E-5</c:v>
                </c:pt>
                <c:pt idx="5021">
                  <c:v>2.3578000000000004E-5</c:v>
                </c:pt>
                <c:pt idx="5022">
                  <c:v>2.55385E-5</c:v>
                </c:pt>
                <c:pt idx="5023">
                  <c:v>2.6478500000000001E-5</c:v>
                </c:pt>
                <c:pt idx="5024">
                  <c:v>2.8119999999999998E-5</c:v>
                </c:pt>
                <c:pt idx="5025">
                  <c:v>2.8901E-5</c:v>
                </c:pt>
                <c:pt idx="5026">
                  <c:v>3.0511E-5</c:v>
                </c:pt>
                <c:pt idx="5027">
                  <c:v>3.1849500000000001E-5</c:v>
                </c:pt>
                <c:pt idx="5028">
                  <c:v>3.3061000000000001E-5</c:v>
                </c:pt>
                <c:pt idx="5029">
                  <c:v>3.3810000000000003E-5</c:v>
                </c:pt>
                <c:pt idx="5030">
                  <c:v>3.5069000000000006E-5</c:v>
                </c:pt>
                <c:pt idx="5031">
                  <c:v>3.7013500000000001E-5</c:v>
                </c:pt>
                <c:pt idx="5032">
                  <c:v>3.8001499999999999E-5</c:v>
                </c:pt>
                <c:pt idx="5033">
                  <c:v>3.8351999999999995E-5</c:v>
                </c:pt>
                <c:pt idx="5034">
                  <c:v>3.9356000000000001E-5</c:v>
                </c:pt>
                <c:pt idx="5035">
                  <c:v>4.0822499999999998E-5</c:v>
                </c:pt>
                <c:pt idx="5036">
                  <c:v>4.1140999999999998E-5</c:v>
                </c:pt>
                <c:pt idx="5037">
                  <c:v>4.2241000000000004E-5</c:v>
                </c:pt>
                <c:pt idx="5038">
                  <c:v>4.3834500000000002E-5</c:v>
                </c:pt>
                <c:pt idx="5039">
                  <c:v>4.4647500000000002E-5</c:v>
                </c:pt>
                <c:pt idx="5040">
                  <c:v>4.53325E-5</c:v>
                </c:pt>
                <c:pt idx="5041">
                  <c:v>4.6066000000000002E-5</c:v>
                </c:pt>
                <c:pt idx="5042">
                  <c:v>4.6783000000000003E-5</c:v>
                </c:pt>
                <c:pt idx="5043">
                  <c:v>4.8185500000000001E-5</c:v>
                </c:pt>
                <c:pt idx="5044">
                  <c:v>4.9253499999999999E-5</c:v>
                </c:pt>
                <c:pt idx="5045">
                  <c:v>5.0974499999999998E-5</c:v>
                </c:pt>
                <c:pt idx="5046">
                  <c:v>5.1405E-5</c:v>
                </c:pt>
                <c:pt idx="5047">
                  <c:v>5.1931000000000001E-5</c:v>
                </c:pt>
                <c:pt idx="5048">
                  <c:v>5.3014499999999999E-5</c:v>
                </c:pt>
                <c:pt idx="5049">
                  <c:v>5.3906999999999997E-5</c:v>
                </c:pt>
                <c:pt idx="5050">
                  <c:v>5.4895000000000002E-5</c:v>
                </c:pt>
                <c:pt idx="5051">
                  <c:v>5.5946999999999998E-5</c:v>
                </c:pt>
                <c:pt idx="5052">
                  <c:v>5.7142499999999997E-5</c:v>
                </c:pt>
                <c:pt idx="5053">
                  <c:v>5.9405499999999999E-5</c:v>
                </c:pt>
                <c:pt idx="5054">
                  <c:v>5.86085E-5</c:v>
                </c:pt>
                <c:pt idx="5055">
                  <c:v>5.9102500000000005E-5</c:v>
                </c:pt>
                <c:pt idx="5056">
                  <c:v>6.0059000000000002E-5</c:v>
                </c:pt>
                <c:pt idx="5057">
                  <c:v>5.9899500000000005E-5</c:v>
                </c:pt>
                <c:pt idx="5058">
                  <c:v>6.0680500000000003E-5</c:v>
                </c:pt>
                <c:pt idx="5059">
                  <c:v>6.2242499999999999E-5</c:v>
                </c:pt>
                <c:pt idx="5060">
                  <c:v>6.2370000000000001E-5</c:v>
                </c:pt>
                <c:pt idx="5061">
                  <c:v>6.3613000000000002E-5</c:v>
                </c:pt>
                <c:pt idx="5062">
                  <c:v>6.4728500000000002E-5</c:v>
                </c:pt>
                <c:pt idx="5063">
                  <c:v>6.5844499999999996E-5</c:v>
                </c:pt>
                <c:pt idx="5064">
                  <c:v>6.6258499999999996E-5</c:v>
                </c:pt>
                <c:pt idx="5065">
                  <c:v>6.5892000000000012E-5</c:v>
                </c:pt>
                <c:pt idx="5066">
                  <c:v>6.6960000000000009E-5</c:v>
                </c:pt>
                <c:pt idx="5067">
                  <c:v>6.6529500000000007E-5</c:v>
                </c:pt>
                <c:pt idx="5068">
                  <c:v>6.7310499999999999E-5</c:v>
                </c:pt>
                <c:pt idx="5069">
                  <c:v>6.9478000000000001E-5</c:v>
                </c:pt>
                <c:pt idx="5070">
                  <c:v>6.8123500000000006E-5</c:v>
                </c:pt>
                <c:pt idx="5071">
                  <c:v>6.8330499999999999E-5</c:v>
                </c:pt>
                <c:pt idx="5072">
                  <c:v>6.9223000000000011E-5</c:v>
                </c:pt>
                <c:pt idx="5073">
                  <c:v>6.8840500000000006E-5</c:v>
                </c:pt>
                <c:pt idx="5074">
                  <c:v>7.1055999999999992E-5</c:v>
                </c:pt>
                <c:pt idx="5075">
                  <c:v>7.1327000000000003E-5</c:v>
                </c:pt>
                <c:pt idx="5076">
                  <c:v>7.2394500000000006E-5</c:v>
                </c:pt>
                <c:pt idx="5077">
                  <c:v>7.0896500000000001E-5</c:v>
                </c:pt>
                <c:pt idx="5078">
                  <c:v>7.1008000000000009E-5</c:v>
                </c:pt>
                <c:pt idx="5079">
                  <c:v>7.2044000000000003E-5</c:v>
                </c:pt>
                <c:pt idx="5080">
                  <c:v>7.1996000000000007E-5</c:v>
                </c:pt>
                <c:pt idx="5081">
                  <c:v>7.2809E-5</c:v>
                </c:pt>
                <c:pt idx="5082">
                  <c:v>7.2092E-5</c:v>
                </c:pt>
                <c:pt idx="5083">
                  <c:v>7.2203500000000008E-5</c:v>
                </c:pt>
                <c:pt idx="5084">
                  <c:v>7.1709499999999995E-5</c:v>
                </c:pt>
                <c:pt idx="5085">
                  <c:v>7.2553999999999997E-5</c:v>
                </c:pt>
                <c:pt idx="5086">
                  <c:v>7.3080000000000012E-5</c:v>
                </c:pt>
                <c:pt idx="5087">
                  <c:v>7.3541999999999995E-5</c:v>
                </c:pt>
                <c:pt idx="5088">
                  <c:v>7.3510000000000006E-5</c:v>
                </c:pt>
                <c:pt idx="5089">
                  <c:v>7.3398500000000012E-5</c:v>
                </c:pt>
                <c:pt idx="5090">
                  <c:v>7.3622000000000008E-5</c:v>
                </c:pt>
                <c:pt idx="5091">
                  <c:v>7.3080000000000012E-5</c:v>
                </c:pt>
                <c:pt idx="5092">
                  <c:v>7.3526E-5</c:v>
                </c:pt>
                <c:pt idx="5093">
                  <c:v>7.3796999999999998E-5</c:v>
                </c:pt>
                <c:pt idx="5094">
                  <c:v>7.3876999999999998E-5</c:v>
                </c:pt>
                <c:pt idx="5095">
                  <c:v>7.3861000000000003E-5</c:v>
                </c:pt>
                <c:pt idx="5096">
                  <c:v>7.4195499999999998E-5</c:v>
                </c:pt>
                <c:pt idx="5097">
                  <c:v>7.4067999999999996E-5</c:v>
                </c:pt>
                <c:pt idx="5098">
                  <c:v>7.4721499999999999E-5</c:v>
                </c:pt>
                <c:pt idx="5099">
                  <c:v>7.3446499999999996E-5</c:v>
                </c:pt>
                <c:pt idx="5100">
                  <c:v>7.2267000000000005E-5</c:v>
                </c:pt>
                <c:pt idx="5101">
                  <c:v>7.3733500000000001E-5</c:v>
                </c:pt>
                <c:pt idx="5102">
                  <c:v>7.2410500000000001E-5</c:v>
                </c:pt>
                <c:pt idx="5103">
                  <c:v>7.2092E-5</c:v>
                </c:pt>
                <c:pt idx="5104">
                  <c:v>7.1996000000000007E-5</c:v>
                </c:pt>
                <c:pt idx="5105">
                  <c:v>7.1996000000000007E-5</c:v>
                </c:pt>
                <c:pt idx="5106">
                  <c:v>7.1550000000000004E-5</c:v>
                </c:pt>
                <c:pt idx="5107">
                  <c:v>7.1821000000000002E-5</c:v>
                </c:pt>
                <c:pt idx="5108">
                  <c:v>7.1804999999999994E-5</c:v>
                </c:pt>
                <c:pt idx="5109">
                  <c:v>7.2203500000000008E-5</c:v>
                </c:pt>
                <c:pt idx="5110">
                  <c:v>7.0450000000000005E-5</c:v>
                </c:pt>
                <c:pt idx="5111">
                  <c:v>7.0689500000000008E-5</c:v>
                </c:pt>
                <c:pt idx="5112">
                  <c:v>6.9939999999999998E-5</c:v>
                </c:pt>
                <c:pt idx="5113">
                  <c:v>6.9684999999999994E-5</c:v>
                </c:pt>
                <c:pt idx="5114">
                  <c:v>6.8522000000000006E-5</c:v>
                </c:pt>
                <c:pt idx="5115">
                  <c:v>6.7724999999999993E-5</c:v>
                </c:pt>
                <c:pt idx="5116">
                  <c:v>6.7756999999999995E-5</c:v>
                </c:pt>
                <c:pt idx="5117">
                  <c:v>6.7756999999999995E-5</c:v>
                </c:pt>
                <c:pt idx="5118">
                  <c:v>6.7023500000000006E-5</c:v>
                </c:pt>
                <c:pt idx="5119">
                  <c:v>6.6434000000000008E-5</c:v>
                </c:pt>
                <c:pt idx="5120">
                  <c:v>6.5684999999999992E-5</c:v>
                </c:pt>
                <c:pt idx="5121">
                  <c:v>6.4744499999999996E-5</c:v>
                </c:pt>
                <c:pt idx="5122">
                  <c:v>6.3820000000000009E-5</c:v>
                </c:pt>
                <c:pt idx="5123">
                  <c:v>6.3740500000000004E-5</c:v>
                </c:pt>
                <c:pt idx="5124">
                  <c:v>6.3501500000000009E-5</c:v>
                </c:pt>
                <c:pt idx="5125">
                  <c:v>6.2194500000000002E-5</c:v>
                </c:pt>
                <c:pt idx="5126">
                  <c:v>6.1588999999999996E-5</c:v>
                </c:pt>
                <c:pt idx="5127">
                  <c:v>6.1477500000000002E-5</c:v>
                </c:pt>
                <c:pt idx="5128">
                  <c:v>6.0457500000000002E-5</c:v>
                </c:pt>
                <c:pt idx="5129">
                  <c:v>6.0202499999999998E-5</c:v>
                </c:pt>
                <c:pt idx="5130">
                  <c:v>5.9963500000000003E-5</c:v>
                </c:pt>
                <c:pt idx="5131">
                  <c:v>5.7237999999999996E-5</c:v>
                </c:pt>
                <c:pt idx="5132">
                  <c:v>5.6792000000000001E-5</c:v>
                </c:pt>
                <c:pt idx="5133">
                  <c:v>5.6712000000000002E-5</c:v>
                </c:pt>
                <c:pt idx="5134">
                  <c:v>5.5341500000000005E-5</c:v>
                </c:pt>
                <c:pt idx="5135">
                  <c:v>5.4895000000000002E-5</c:v>
                </c:pt>
                <c:pt idx="5136">
                  <c:v>5.4433000000000006E-5</c:v>
                </c:pt>
                <c:pt idx="5137">
                  <c:v>5.25205E-5</c:v>
                </c:pt>
                <c:pt idx="5138">
                  <c:v>5.2138000000000001E-5</c:v>
                </c:pt>
                <c:pt idx="5139">
                  <c:v>5.1628000000000001E-5</c:v>
                </c:pt>
                <c:pt idx="5140">
                  <c:v>5.0958499999999997E-5</c:v>
                </c:pt>
                <c:pt idx="5141">
                  <c:v>4.9763500000000006E-5</c:v>
                </c:pt>
                <c:pt idx="5142">
                  <c:v>4.8855000000000006E-5</c:v>
                </c:pt>
                <c:pt idx="5143">
                  <c:v>4.6910500000000004E-5</c:v>
                </c:pt>
                <c:pt idx="5144">
                  <c:v>4.5348500000000001E-5</c:v>
                </c:pt>
                <c:pt idx="5145">
                  <c:v>4.5014E-5</c:v>
                </c:pt>
                <c:pt idx="5146">
                  <c:v>4.3547500000000003E-5</c:v>
                </c:pt>
                <c:pt idx="5147">
                  <c:v>4.2543499999999997E-5</c:v>
                </c:pt>
                <c:pt idx="5148">
                  <c:v>4.1077500000000001E-5</c:v>
                </c:pt>
                <c:pt idx="5149">
                  <c:v>3.9802499999999997E-5</c:v>
                </c:pt>
                <c:pt idx="5150">
                  <c:v>3.9069500000000003E-5</c:v>
                </c:pt>
                <c:pt idx="5151">
                  <c:v>3.8288500000000004E-5</c:v>
                </c:pt>
                <c:pt idx="5152">
                  <c:v>3.7619E-5</c:v>
                </c:pt>
                <c:pt idx="5153">
                  <c:v>3.6582999999999999E-5</c:v>
                </c:pt>
                <c:pt idx="5154">
                  <c:v>3.4686500000000001E-5</c:v>
                </c:pt>
                <c:pt idx="5155">
                  <c:v>3.38735E-5</c:v>
                </c:pt>
                <c:pt idx="5156">
                  <c:v>3.2295999999999997E-5</c:v>
                </c:pt>
                <c:pt idx="5157">
                  <c:v>3.0925E-5</c:v>
                </c:pt>
                <c:pt idx="5158">
                  <c:v>2.9522500000000001E-5</c:v>
                </c:pt>
                <c:pt idx="5159">
                  <c:v>2.8821500000000002E-5</c:v>
                </c:pt>
                <c:pt idx="5160">
                  <c:v>2.7929E-5</c:v>
                </c:pt>
                <c:pt idx="5161">
                  <c:v>2.6350999999999999E-5</c:v>
                </c:pt>
                <c:pt idx="5162">
                  <c:v>2.4263500000000002E-5</c:v>
                </c:pt>
                <c:pt idx="5163">
                  <c:v>2.4422499999999999E-5</c:v>
                </c:pt>
                <c:pt idx="5164">
                  <c:v>2.2940499999999998E-5</c:v>
                </c:pt>
                <c:pt idx="5165">
                  <c:v>2.13945E-5</c:v>
                </c:pt>
                <c:pt idx="5166">
                  <c:v>1.9641499999999998E-5</c:v>
                </c:pt>
                <c:pt idx="5167">
                  <c:v>1.8589499999999999E-5</c:v>
                </c:pt>
                <c:pt idx="5168">
                  <c:v>1.8047500000000003E-5</c:v>
                </c:pt>
                <c:pt idx="5169">
                  <c:v>1.60235E-5</c:v>
                </c:pt>
                <c:pt idx="5170">
                  <c:v>1.5386000000000001E-5</c:v>
                </c:pt>
                <c:pt idx="5171">
                  <c:v>1.2916000000000001E-5</c:v>
                </c:pt>
                <c:pt idx="5172">
                  <c:v>1.2119E-5</c:v>
                </c:pt>
                <c:pt idx="5173">
                  <c:v>1.0285999999999999E-5</c:v>
                </c:pt>
                <c:pt idx="5174">
                  <c:v>8.5010000000000004E-6</c:v>
                </c:pt>
                <c:pt idx="5175">
                  <c:v>7.3535E-6</c:v>
                </c:pt>
                <c:pt idx="5176">
                  <c:v>6.764E-6</c:v>
                </c:pt>
                <c:pt idx="5177">
                  <c:v>4.5170000000000001E-6</c:v>
                </c:pt>
                <c:pt idx="5178">
                  <c:v>2.7794999999999998E-6</c:v>
                </c:pt>
                <c:pt idx="5179">
                  <c:v>1.6000000000000001E-6</c:v>
                </c:pt>
                <c:pt idx="5180">
                  <c:v>7.2349999999999993E-7</c:v>
                </c:pt>
                <c:pt idx="5181">
                  <c:v>-1.0774999999999998E-6</c:v>
                </c:pt>
                <c:pt idx="5182">
                  <c:v>-2.6870000000000003E-6</c:v>
                </c:pt>
                <c:pt idx="5183">
                  <c:v>-3.3084999999999997E-6</c:v>
                </c:pt>
                <c:pt idx="5184">
                  <c:v>-3.9300000000000005E-6</c:v>
                </c:pt>
                <c:pt idx="5185">
                  <c:v>-6.0815000000000001E-6</c:v>
                </c:pt>
                <c:pt idx="5186">
                  <c:v>-8.727499999999999E-6</c:v>
                </c:pt>
                <c:pt idx="5187">
                  <c:v>-8.5040000000000002E-6</c:v>
                </c:pt>
                <c:pt idx="5188">
                  <c:v>-9.4765000000000015E-6</c:v>
                </c:pt>
                <c:pt idx="5189">
                  <c:v>-1.09745E-5</c:v>
                </c:pt>
                <c:pt idx="5190">
                  <c:v>-1.2648E-5</c:v>
                </c:pt>
                <c:pt idx="5191">
                  <c:v>-1.4210000000000001E-5</c:v>
                </c:pt>
                <c:pt idx="5192">
                  <c:v>-1.57715E-5</c:v>
                </c:pt>
                <c:pt idx="5193">
                  <c:v>-1.6520500000000002E-5</c:v>
                </c:pt>
                <c:pt idx="5194">
                  <c:v>-1.7270000000000002E-5</c:v>
                </c:pt>
                <c:pt idx="5195">
                  <c:v>-2.14455E-5</c:v>
                </c:pt>
                <c:pt idx="5196">
                  <c:v>-2.1764E-5</c:v>
                </c:pt>
                <c:pt idx="5197">
                  <c:v>-2.4074999999999999E-5</c:v>
                </c:pt>
                <c:pt idx="5198">
                  <c:v>-2.5398E-5</c:v>
                </c:pt>
                <c:pt idx="5199">
                  <c:v>-2.6704999999999999E-5</c:v>
                </c:pt>
                <c:pt idx="5200">
                  <c:v>-2.8187E-5</c:v>
                </c:pt>
                <c:pt idx="5201">
                  <c:v>-2.8745E-5</c:v>
                </c:pt>
                <c:pt idx="5202">
                  <c:v>-3.0242999999999998E-5</c:v>
                </c:pt>
                <c:pt idx="5203">
                  <c:v>-3.2266999999999994E-5</c:v>
                </c:pt>
                <c:pt idx="5204">
                  <c:v>-3.3828999999999997E-5</c:v>
                </c:pt>
                <c:pt idx="5205">
                  <c:v>-3.5055999999999998E-5</c:v>
                </c:pt>
                <c:pt idx="5206">
                  <c:v>-3.5757499999999998E-5</c:v>
                </c:pt>
                <c:pt idx="5207">
                  <c:v>-3.7382999999999998E-5</c:v>
                </c:pt>
                <c:pt idx="5208">
                  <c:v>-3.9199999999999997E-5</c:v>
                </c:pt>
                <c:pt idx="5209">
                  <c:v>-4.0809499999999996E-5</c:v>
                </c:pt>
                <c:pt idx="5210">
                  <c:v>-4.1909000000000001E-5</c:v>
                </c:pt>
                <c:pt idx="5211">
                  <c:v>-4.3248000000000003E-5</c:v>
                </c:pt>
                <c:pt idx="5212">
                  <c:v>-4.4283999999999998E-5</c:v>
                </c:pt>
                <c:pt idx="5213">
                  <c:v>-4.6833999999999999E-5</c:v>
                </c:pt>
                <c:pt idx="5214">
                  <c:v>-4.8587000000000001E-5</c:v>
                </c:pt>
                <c:pt idx="5215">
                  <c:v>-4.9639000000000004E-5</c:v>
                </c:pt>
                <c:pt idx="5216">
                  <c:v>-5.0850000000000003E-5</c:v>
                </c:pt>
                <c:pt idx="5217">
                  <c:v>-5.2013499999999999E-5</c:v>
                </c:pt>
                <c:pt idx="5218">
                  <c:v>-5.3990000000000003E-5</c:v>
                </c:pt>
                <c:pt idx="5219">
                  <c:v>-5.50735E-5</c:v>
                </c:pt>
                <c:pt idx="5220">
                  <c:v>-5.7018000000000002E-5</c:v>
                </c:pt>
                <c:pt idx="5221">
                  <c:v>-5.7496E-5</c:v>
                </c:pt>
                <c:pt idx="5222">
                  <c:v>-5.8643500000000002E-5</c:v>
                </c:pt>
                <c:pt idx="5223">
                  <c:v>-6.0396499999999997E-5</c:v>
                </c:pt>
                <c:pt idx="5224">
                  <c:v>-6.1050000000000007E-5</c:v>
                </c:pt>
                <c:pt idx="5225">
                  <c:v>-6.1608000000000011E-5</c:v>
                </c:pt>
                <c:pt idx="5226">
                  <c:v>-6.3870999999999999E-5</c:v>
                </c:pt>
                <c:pt idx="5227">
                  <c:v>-6.4763499999999998E-5</c:v>
                </c:pt>
                <c:pt idx="5228">
                  <c:v>-6.5751500000000009E-5</c:v>
                </c:pt>
                <c:pt idx="5229">
                  <c:v>-6.8509000000000004E-5</c:v>
                </c:pt>
                <c:pt idx="5230">
                  <c:v>-6.9465E-5</c:v>
                </c:pt>
                <c:pt idx="5231">
                  <c:v>-7.0676500000000007E-5</c:v>
                </c:pt>
                <c:pt idx="5232">
                  <c:v>-7.2110499999999993E-5</c:v>
                </c:pt>
                <c:pt idx="5233">
                  <c:v>-7.37205E-5</c:v>
                </c:pt>
                <c:pt idx="5234">
                  <c:v>-7.4262499999999996E-5</c:v>
                </c:pt>
                <c:pt idx="5235">
                  <c:v>-7.5043000000000006E-5</c:v>
                </c:pt>
                <c:pt idx="5236">
                  <c:v>-7.6812500000000004E-5</c:v>
                </c:pt>
                <c:pt idx="5237">
                  <c:v>-7.5665000000000001E-5</c:v>
                </c:pt>
                <c:pt idx="5238">
                  <c:v>-7.9330499999999995E-5</c:v>
                </c:pt>
                <c:pt idx="5239">
                  <c:v>-1.2464050000000001E-4</c:v>
                </c:pt>
                <c:pt idx="5240">
                  <c:v>-6.1946800000000008E-4</c:v>
                </c:pt>
                <c:pt idx="5241">
                  <c:v>-1.1479875E-3</c:v>
                </c:pt>
                <c:pt idx="5242">
                  <c:v>-1.6992020000000001E-3</c:v>
                </c:pt>
                <c:pt idx="5243">
                  <c:v>-2.2098395000000001E-3</c:v>
                </c:pt>
                <c:pt idx="5244">
                  <c:v>-2.7325100000000001E-3</c:v>
                </c:pt>
                <c:pt idx="5245">
                  <c:v>-3.2523114999999997E-3</c:v>
                </c:pt>
                <c:pt idx="5246">
                  <c:v>-3.7537850000000004E-3</c:v>
                </c:pt>
                <c:pt idx="5247">
                  <c:v>-4.2629720000000003E-3</c:v>
                </c:pt>
                <c:pt idx="5248">
                  <c:v>-4.7514565E-3</c:v>
                </c:pt>
                <c:pt idx="5249">
                  <c:v>-5.1819759999999996E-3</c:v>
                </c:pt>
                <c:pt idx="5250">
                  <c:v>-5.221453E-3</c:v>
                </c:pt>
                <c:pt idx="5251">
                  <c:v>-5.221453E-3</c:v>
                </c:pt>
                <c:pt idx="5252">
                  <c:v>-5.221453E-3</c:v>
                </c:pt>
                <c:pt idx="5253">
                  <c:v>-5.221453E-3</c:v>
                </c:pt>
                <c:pt idx="5254">
                  <c:v>-5.221453E-3</c:v>
                </c:pt>
                <c:pt idx="5255">
                  <c:v>-5.221453E-3</c:v>
                </c:pt>
                <c:pt idx="5256">
                  <c:v>-5.221453E-3</c:v>
                </c:pt>
                <c:pt idx="5257">
                  <c:v>-5.221453E-3</c:v>
                </c:pt>
                <c:pt idx="5258">
                  <c:v>-5.221453E-3</c:v>
                </c:pt>
                <c:pt idx="5259">
                  <c:v>-5.221453E-3</c:v>
                </c:pt>
                <c:pt idx="5260">
                  <c:v>-5.221453E-3</c:v>
                </c:pt>
                <c:pt idx="5261">
                  <c:v>-5.221453E-3</c:v>
                </c:pt>
                <c:pt idx="5262">
                  <c:v>-5.221453E-3</c:v>
                </c:pt>
                <c:pt idx="5263">
                  <c:v>-5.221453E-3</c:v>
                </c:pt>
                <c:pt idx="5264">
                  <c:v>-5.221453E-3</c:v>
                </c:pt>
                <c:pt idx="5265">
                  <c:v>-5.221453E-3</c:v>
                </c:pt>
                <c:pt idx="5266">
                  <c:v>-5.221453E-3</c:v>
                </c:pt>
                <c:pt idx="5267">
                  <c:v>-5.221453E-3</c:v>
                </c:pt>
                <c:pt idx="5268">
                  <c:v>-5.221453E-3</c:v>
                </c:pt>
                <c:pt idx="5269">
                  <c:v>-5.221453E-3</c:v>
                </c:pt>
                <c:pt idx="5270">
                  <c:v>-5.221453E-3</c:v>
                </c:pt>
                <c:pt idx="5271">
                  <c:v>-5.221453E-3</c:v>
                </c:pt>
                <c:pt idx="5272">
                  <c:v>-5.221453E-3</c:v>
                </c:pt>
                <c:pt idx="5273">
                  <c:v>-5.221453E-3</c:v>
                </c:pt>
                <c:pt idx="5274">
                  <c:v>-5.221453E-3</c:v>
                </c:pt>
                <c:pt idx="5275">
                  <c:v>-4.8416305000000001E-3</c:v>
                </c:pt>
                <c:pt idx="5276">
                  <c:v>-4.0943215000000003E-3</c:v>
                </c:pt>
                <c:pt idx="5277">
                  <c:v>-3.3102125E-3</c:v>
                </c:pt>
                <c:pt idx="5278">
                  <c:v>-2.5237124999999997E-3</c:v>
                </c:pt>
                <c:pt idx="5279">
                  <c:v>-1.7230445000000001E-3</c:v>
                </c:pt>
                <c:pt idx="5280">
                  <c:v>-8.8562450000000007E-4</c:v>
                </c:pt>
                <c:pt idx="5281">
                  <c:v>-1.0393800000000001E-4</c:v>
                </c:pt>
                <c:pt idx="5282">
                  <c:v>-1.4305500000000001E-5</c:v>
                </c:pt>
                <c:pt idx="5283">
                  <c:v>-1.4959E-5</c:v>
                </c:pt>
                <c:pt idx="5284">
                  <c:v>-1.6760000000000002E-5</c:v>
                </c:pt>
                <c:pt idx="5285">
                  <c:v>-1.5914999999999999E-5</c:v>
                </c:pt>
                <c:pt idx="5286">
                  <c:v>-1.7142500000000001E-5</c:v>
                </c:pt>
                <c:pt idx="5287">
                  <c:v>-1.7158000000000001E-5</c:v>
                </c:pt>
                <c:pt idx="5288">
                  <c:v>-1.6951000000000001E-5</c:v>
                </c:pt>
                <c:pt idx="5289">
                  <c:v>-1.7748E-5</c:v>
                </c:pt>
                <c:pt idx="5290">
                  <c:v>-1.7429000000000002E-5</c:v>
                </c:pt>
                <c:pt idx="5291">
                  <c:v>-1.8258E-5</c:v>
                </c:pt>
                <c:pt idx="5292">
                  <c:v>-1.8290000000000003E-5</c:v>
                </c:pt>
                <c:pt idx="5293">
                  <c:v>-1.8735999999999998E-5</c:v>
                </c:pt>
                <c:pt idx="5294">
                  <c:v>-1.8688000000000001E-5</c:v>
                </c:pt>
                <c:pt idx="5295">
                  <c:v>-1.9405499999999999E-5</c:v>
                </c:pt>
                <c:pt idx="5296">
                  <c:v>-1.98835E-5</c:v>
                </c:pt>
                <c:pt idx="5297">
                  <c:v>-1.9803999999999999E-5</c:v>
                </c:pt>
                <c:pt idx="5298">
                  <c:v>-1.91185E-5</c:v>
                </c:pt>
                <c:pt idx="5299">
                  <c:v>-1.8991000000000002E-5</c:v>
                </c:pt>
                <c:pt idx="5300">
                  <c:v>-1.7732000000000002E-5</c:v>
                </c:pt>
                <c:pt idx="5301">
                  <c:v>-1.9150500000000002E-5</c:v>
                </c:pt>
                <c:pt idx="5302">
                  <c:v>-1.9389500000000001E-5</c:v>
                </c:pt>
                <c:pt idx="5303">
                  <c:v>-1.9803999999999999E-5</c:v>
                </c:pt>
                <c:pt idx="5304">
                  <c:v>-1.98355E-5</c:v>
                </c:pt>
                <c:pt idx="5305">
                  <c:v>-1.872E-5</c:v>
                </c:pt>
                <c:pt idx="5306">
                  <c:v>-1.821E-5</c:v>
                </c:pt>
                <c:pt idx="5307">
                  <c:v>-1.8193999999999999E-5</c:v>
                </c:pt>
                <c:pt idx="5308">
                  <c:v>-1.7938999999999999E-5</c:v>
                </c:pt>
                <c:pt idx="5309">
                  <c:v>-1.7285499999999999E-5</c:v>
                </c:pt>
                <c:pt idx="5310">
                  <c:v>-1.73015E-5</c:v>
                </c:pt>
                <c:pt idx="5311">
                  <c:v>-1.7620500000000002E-5</c:v>
                </c:pt>
                <c:pt idx="5312">
                  <c:v>-1.7716000000000001E-5</c:v>
                </c:pt>
                <c:pt idx="5313">
                  <c:v>-1.5628E-5</c:v>
                </c:pt>
                <c:pt idx="5314">
                  <c:v>-1.6568499999999999E-5</c:v>
                </c:pt>
                <c:pt idx="5315">
                  <c:v>-1.5596499999999999E-5</c:v>
                </c:pt>
                <c:pt idx="5316">
                  <c:v>-1.5293499999999999E-5</c:v>
                </c:pt>
                <c:pt idx="5317">
                  <c:v>-1.5166E-5</c:v>
                </c:pt>
                <c:pt idx="5318">
                  <c:v>-1.5182E-5</c:v>
                </c:pt>
                <c:pt idx="5319">
                  <c:v>-1.40025E-5</c:v>
                </c:pt>
                <c:pt idx="5320">
                  <c:v>-1.4544500000000001E-5</c:v>
                </c:pt>
                <c:pt idx="5321">
                  <c:v>-1.4161999999999999E-5</c:v>
                </c:pt>
                <c:pt idx="5322">
                  <c:v>-1.3923E-5</c:v>
                </c:pt>
                <c:pt idx="5323">
                  <c:v>-1.3141999999999999E-5</c:v>
                </c:pt>
                <c:pt idx="5324">
                  <c:v>-1.3301500000000001E-5</c:v>
                </c:pt>
                <c:pt idx="5325">
                  <c:v>-1.2217499999999999E-5</c:v>
                </c:pt>
                <c:pt idx="5326">
                  <c:v>-1.1325000000000001E-5</c:v>
                </c:pt>
                <c:pt idx="5327">
                  <c:v>-1.0624E-5</c:v>
                </c:pt>
                <c:pt idx="5328">
                  <c:v>-9.8270000000000009E-6</c:v>
                </c:pt>
                <c:pt idx="5329">
                  <c:v>-9.0780000000000002E-6</c:v>
                </c:pt>
                <c:pt idx="5330">
                  <c:v>-8.0900000000000005E-6</c:v>
                </c:pt>
                <c:pt idx="5331">
                  <c:v>-7.0855000000000002E-6</c:v>
                </c:pt>
                <c:pt idx="5332">
                  <c:v>-6.8785000000000003E-6</c:v>
                </c:pt>
                <c:pt idx="5333">
                  <c:v>-6.5755E-6</c:v>
                </c:pt>
                <c:pt idx="5334">
                  <c:v>-6.0815000000000001E-6</c:v>
                </c:pt>
                <c:pt idx="5335">
                  <c:v>-4.4400000000000007E-6</c:v>
                </c:pt>
                <c:pt idx="5336">
                  <c:v>-5.3804999999999996E-6</c:v>
                </c:pt>
                <c:pt idx="5337">
                  <c:v>-3.8825000000000005E-6</c:v>
                </c:pt>
                <c:pt idx="5338">
                  <c:v>-2.9580000000000003E-6</c:v>
                </c:pt>
                <c:pt idx="5339">
                  <c:v>5.6450000000000006E-7</c:v>
                </c:pt>
                <c:pt idx="5340">
                  <c:v>3.0950000000000001E-7</c:v>
                </c:pt>
                <c:pt idx="5341">
                  <c:v>1.1379999999999999E-6</c:v>
                </c:pt>
                <c:pt idx="5342">
                  <c:v>1.8235E-6</c:v>
                </c:pt>
                <c:pt idx="5343">
                  <c:v>2.2220000000000001E-6</c:v>
                </c:pt>
                <c:pt idx="5344">
                  <c:v>3.0025000000000001E-6</c:v>
                </c:pt>
                <c:pt idx="5345">
                  <c:v>2.9069999999999999E-6</c:v>
                </c:pt>
                <c:pt idx="5346">
                  <c:v>4.724E-6</c:v>
                </c:pt>
                <c:pt idx="5347">
                  <c:v>6.8595000000000001E-6</c:v>
                </c:pt>
                <c:pt idx="5348">
                  <c:v>6.7320000000000001E-6</c:v>
                </c:pt>
                <c:pt idx="5349">
                  <c:v>8.5169999999999999E-6</c:v>
                </c:pt>
                <c:pt idx="5350">
                  <c:v>1.0828E-5</c:v>
                </c:pt>
                <c:pt idx="5351">
                  <c:v>1.04935E-5</c:v>
                </c:pt>
                <c:pt idx="5352">
                  <c:v>1.0828E-5</c:v>
                </c:pt>
                <c:pt idx="5353">
                  <c:v>1.2310000000000001E-5</c:v>
                </c:pt>
                <c:pt idx="5354">
                  <c:v>1.3187000000000001E-5</c:v>
                </c:pt>
                <c:pt idx="5355">
                  <c:v>1.4095E-5</c:v>
                </c:pt>
                <c:pt idx="5356">
                  <c:v>1.6230999999999998E-5</c:v>
                </c:pt>
                <c:pt idx="5357">
                  <c:v>1.7139499999999997E-5</c:v>
                </c:pt>
                <c:pt idx="5358">
                  <c:v>1.8366500000000001E-5</c:v>
                </c:pt>
                <c:pt idx="5359">
                  <c:v>1.8939999999999998E-5</c:v>
                </c:pt>
                <c:pt idx="5360">
                  <c:v>2.0613500000000002E-5</c:v>
                </c:pt>
                <c:pt idx="5361">
                  <c:v>2.1872500000000001E-5</c:v>
                </c:pt>
                <c:pt idx="5362">
                  <c:v>2.2861E-5</c:v>
                </c:pt>
                <c:pt idx="5363">
                  <c:v>2.3498499999999999E-5</c:v>
                </c:pt>
                <c:pt idx="5364">
                  <c:v>2.514E-5</c:v>
                </c:pt>
                <c:pt idx="5365">
                  <c:v>2.5729499999999998E-5</c:v>
                </c:pt>
                <c:pt idx="5366">
                  <c:v>2.6701999999999999E-5</c:v>
                </c:pt>
                <c:pt idx="5367">
                  <c:v>2.7657999999999998E-5</c:v>
                </c:pt>
                <c:pt idx="5368">
                  <c:v>2.9060500000000001E-5</c:v>
                </c:pt>
                <c:pt idx="5369">
                  <c:v>3.0128500000000001E-5</c:v>
                </c:pt>
                <c:pt idx="5370">
                  <c:v>3.2280000000000003E-5</c:v>
                </c:pt>
                <c:pt idx="5371">
                  <c:v>3.3124500000000004E-5</c:v>
                </c:pt>
                <c:pt idx="5372">
                  <c:v>3.4622500000000003E-5</c:v>
                </c:pt>
                <c:pt idx="5373">
                  <c:v>3.5595000000000001E-5</c:v>
                </c:pt>
                <c:pt idx="5374">
                  <c:v>3.7188499999999998E-5</c:v>
                </c:pt>
                <c:pt idx="5375">
                  <c:v>3.7571000000000003E-5</c:v>
                </c:pt>
                <c:pt idx="5376">
                  <c:v>3.9993500000000003E-5</c:v>
                </c:pt>
                <c:pt idx="5377">
                  <c:v>4.087E-5</c:v>
                </c:pt>
                <c:pt idx="5378">
                  <c:v>4.1603500000000002E-5</c:v>
                </c:pt>
                <c:pt idx="5379">
                  <c:v>4.2575500000000006E-5</c:v>
                </c:pt>
                <c:pt idx="5380">
                  <c:v>4.5030000000000001E-5</c:v>
                </c:pt>
                <c:pt idx="5381">
                  <c:v>4.6862500000000001E-5</c:v>
                </c:pt>
                <c:pt idx="5382">
                  <c:v>4.9301000000000001E-5</c:v>
                </c:pt>
                <c:pt idx="5383">
                  <c:v>4.9397000000000002E-5</c:v>
                </c:pt>
                <c:pt idx="5384">
                  <c:v>4.9907000000000002E-5</c:v>
                </c:pt>
                <c:pt idx="5385">
                  <c:v>5.1484500000000005E-5</c:v>
                </c:pt>
                <c:pt idx="5386">
                  <c:v>5.3142E-5</c:v>
                </c:pt>
                <c:pt idx="5387">
                  <c:v>5.5022500000000004E-5</c:v>
                </c:pt>
                <c:pt idx="5388">
                  <c:v>5.7413500000000002E-5</c:v>
                </c:pt>
                <c:pt idx="5389">
                  <c:v>5.8895500000000006E-5</c:v>
                </c:pt>
                <c:pt idx="5390">
                  <c:v>5.9740000000000001E-5</c:v>
                </c:pt>
                <c:pt idx="5391">
                  <c:v>6.1843999999999999E-5</c:v>
                </c:pt>
                <c:pt idx="5392">
                  <c:v>6.4298499999999994E-5</c:v>
                </c:pt>
                <c:pt idx="5393">
                  <c:v>6.6434000000000008E-5</c:v>
                </c:pt>
                <c:pt idx="5394">
                  <c:v>6.6497500000000005E-5</c:v>
                </c:pt>
                <c:pt idx="5395">
                  <c:v>6.9270999999999995E-5</c:v>
                </c:pt>
                <c:pt idx="5396">
                  <c:v>6.9733000000000005E-5</c:v>
                </c:pt>
                <c:pt idx="5397">
                  <c:v>7.1741000000000003E-5</c:v>
                </c:pt>
                <c:pt idx="5398">
                  <c:v>7.1964499999999999E-5</c:v>
                </c:pt>
                <c:pt idx="5399">
                  <c:v>7.5964500000000001E-5</c:v>
                </c:pt>
                <c:pt idx="5400">
                  <c:v>7.631499999999999E-5</c:v>
                </c:pt>
                <c:pt idx="5401">
                  <c:v>7.6825000000000011E-5</c:v>
                </c:pt>
                <c:pt idx="5402">
                  <c:v>7.873750000000001E-5</c:v>
                </c:pt>
                <c:pt idx="5403">
                  <c:v>7.9104500000000001E-5</c:v>
                </c:pt>
                <c:pt idx="5404">
                  <c:v>8.1192000000000005E-5</c:v>
                </c:pt>
                <c:pt idx="5405">
                  <c:v>8.2483000000000003E-5</c:v>
                </c:pt>
                <c:pt idx="5406">
                  <c:v>8.4506999999999996E-5</c:v>
                </c:pt>
                <c:pt idx="5407">
                  <c:v>8.5255999999999998E-5</c:v>
                </c:pt>
                <c:pt idx="5408">
                  <c:v>8.7025000000000001E-5</c:v>
                </c:pt>
                <c:pt idx="5409">
                  <c:v>8.7837999999999995E-5</c:v>
                </c:pt>
                <c:pt idx="5410">
                  <c:v>8.9829999999999999E-5</c:v>
                </c:pt>
                <c:pt idx="5411">
                  <c:v>9.1439999999999992E-5</c:v>
                </c:pt>
                <c:pt idx="5412">
                  <c:v>9.2507500000000008E-5</c:v>
                </c:pt>
                <c:pt idx="5413">
                  <c:v>9.3766999999999999E-5</c:v>
                </c:pt>
                <c:pt idx="5414">
                  <c:v>9.5965999999999996E-5</c:v>
                </c:pt>
                <c:pt idx="5415">
                  <c:v>9.6253000000000002E-5</c:v>
                </c:pt>
                <c:pt idx="5416">
                  <c:v>9.9345000000000005E-5</c:v>
                </c:pt>
                <c:pt idx="5417">
                  <c:v>9.96795E-5</c:v>
                </c:pt>
                <c:pt idx="5418">
                  <c:v>1.01337E-4</c:v>
                </c:pt>
                <c:pt idx="5419">
                  <c:v>1.0280350000000001E-4</c:v>
                </c:pt>
                <c:pt idx="5420">
                  <c:v>1.051145E-4</c:v>
                </c:pt>
                <c:pt idx="5421">
                  <c:v>1.0799899999999999E-4</c:v>
                </c:pt>
                <c:pt idx="5422">
                  <c:v>1.090985E-4</c:v>
                </c:pt>
                <c:pt idx="5423">
                  <c:v>1.1042150000000001E-4</c:v>
                </c:pt>
                <c:pt idx="5424">
                  <c:v>1.1223850000000001E-4</c:v>
                </c:pt>
                <c:pt idx="5425">
                  <c:v>1.122065E-4</c:v>
                </c:pt>
                <c:pt idx="5426">
                  <c:v>1.1222250000000001E-4</c:v>
                </c:pt>
                <c:pt idx="5427">
                  <c:v>1.1381600000000001E-4</c:v>
                </c:pt>
                <c:pt idx="5428">
                  <c:v>1.1590399999999999E-4</c:v>
                </c:pt>
                <c:pt idx="5429">
                  <c:v>1.1757750000000001E-4</c:v>
                </c:pt>
                <c:pt idx="5430">
                  <c:v>1.190435E-4</c:v>
                </c:pt>
                <c:pt idx="5431">
                  <c:v>1.208925E-4</c:v>
                </c:pt>
                <c:pt idx="5432">
                  <c:v>1.22311E-4</c:v>
                </c:pt>
                <c:pt idx="5433">
                  <c:v>1.2407999999999999E-4</c:v>
                </c:pt>
                <c:pt idx="5434">
                  <c:v>1.2506800000000002E-4</c:v>
                </c:pt>
                <c:pt idx="5435">
                  <c:v>1.2580100000000001E-4</c:v>
                </c:pt>
                <c:pt idx="5436">
                  <c:v>1.272035E-4</c:v>
                </c:pt>
                <c:pt idx="5437">
                  <c:v>1.2835099999999999E-4</c:v>
                </c:pt>
                <c:pt idx="5438">
                  <c:v>1.2905249999999998E-4</c:v>
                </c:pt>
                <c:pt idx="5439">
                  <c:v>1.3050249999999999E-4</c:v>
                </c:pt>
                <c:pt idx="5440">
                  <c:v>1.3239950000000001E-4</c:v>
                </c:pt>
                <c:pt idx="5441">
                  <c:v>1.3405700000000001E-4</c:v>
                </c:pt>
                <c:pt idx="5442">
                  <c:v>1.35284E-4</c:v>
                </c:pt>
                <c:pt idx="5443">
                  <c:v>1.3847149999999999E-4</c:v>
                </c:pt>
                <c:pt idx="5444">
                  <c:v>1.3827999999999998E-4</c:v>
                </c:pt>
                <c:pt idx="5445">
                  <c:v>1.3896549999999999E-4</c:v>
                </c:pt>
                <c:pt idx="5446">
                  <c:v>1.3920450000000001E-4</c:v>
                </c:pt>
                <c:pt idx="5447">
                  <c:v>1.4135600000000001E-4</c:v>
                </c:pt>
                <c:pt idx="5448">
                  <c:v>1.4299749999999999E-4</c:v>
                </c:pt>
                <c:pt idx="5449">
                  <c:v>1.4339600000000001E-4</c:v>
                </c:pt>
                <c:pt idx="5450">
                  <c:v>1.4382650000000001E-4</c:v>
                </c:pt>
                <c:pt idx="5451">
                  <c:v>1.446075E-4</c:v>
                </c:pt>
                <c:pt idx="5452">
                  <c:v>1.4717350000000002E-4</c:v>
                </c:pt>
                <c:pt idx="5453">
                  <c:v>1.49054E-4</c:v>
                </c:pt>
                <c:pt idx="5454">
                  <c:v>1.4886250000000002E-4</c:v>
                </c:pt>
                <c:pt idx="5455">
                  <c:v>1.4945249999999999E-4</c:v>
                </c:pt>
                <c:pt idx="5456">
                  <c:v>1.50552E-4</c:v>
                </c:pt>
                <c:pt idx="5457">
                  <c:v>1.5150849999999999E-4</c:v>
                </c:pt>
                <c:pt idx="5458">
                  <c:v>1.5329349999999999E-4</c:v>
                </c:pt>
                <c:pt idx="5459">
                  <c:v>1.5385099999999999E-4</c:v>
                </c:pt>
                <c:pt idx="5460">
                  <c:v>1.545045E-4</c:v>
                </c:pt>
                <c:pt idx="5461">
                  <c:v>1.5611449999999998E-4</c:v>
                </c:pt>
                <c:pt idx="5462">
                  <c:v>1.578195E-4</c:v>
                </c:pt>
                <c:pt idx="5463">
                  <c:v>1.5834550000000001E-4</c:v>
                </c:pt>
                <c:pt idx="5464">
                  <c:v>1.5871200000000001E-4</c:v>
                </c:pt>
                <c:pt idx="5465">
                  <c:v>1.6056100000000001E-4</c:v>
                </c:pt>
                <c:pt idx="5466">
                  <c:v>1.61597E-4</c:v>
                </c:pt>
                <c:pt idx="5467">
                  <c:v>1.6244149999999999E-4</c:v>
                </c:pt>
                <c:pt idx="5468">
                  <c:v>1.6293550000000002E-4</c:v>
                </c:pt>
                <c:pt idx="5469">
                  <c:v>1.63127E-4</c:v>
                </c:pt>
                <c:pt idx="5470">
                  <c:v>1.6537400000000001E-4</c:v>
                </c:pt>
                <c:pt idx="5471">
                  <c:v>1.6633000000000002E-4</c:v>
                </c:pt>
                <c:pt idx="5472">
                  <c:v>1.6711100000000001E-4</c:v>
                </c:pt>
                <c:pt idx="5473">
                  <c:v>1.6923099999999999E-4</c:v>
                </c:pt>
                <c:pt idx="5474">
                  <c:v>1.6833850000000001E-4</c:v>
                </c:pt>
                <c:pt idx="5475">
                  <c:v>1.680835E-4</c:v>
                </c:pt>
                <c:pt idx="5476">
                  <c:v>1.6872100000000001E-4</c:v>
                </c:pt>
                <c:pt idx="5477">
                  <c:v>1.69677E-4</c:v>
                </c:pt>
                <c:pt idx="5478">
                  <c:v>1.7052200000000002E-4</c:v>
                </c:pt>
                <c:pt idx="5479">
                  <c:v>1.7088850000000002E-4</c:v>
                </c:pt>
                <c:pt idx="5480">
                  <c:v>1.716055E-4</c:v>
                </c:pt>
                <c:pt idx="5481">
                  <c:v>1.724025E-4</c:v>
                </c:pt>
                <c:pt idx="5482">
                  <c:v>1.7299200000000001E-4</c:v>
                </c:pt>
                <c:pt idx="5483">
                  <c:v>1.7327900000000001E-4</c:v>
                </c:pt>
                <c:pt idx="5484">
                  <c:v>1.736935E-4</c:v>
                </c:pt>
                <c:pt idx="5485">
                  <c:v>1.751915E-4</c:v>
                </c:pt>
                <c:pt idx="5486">
                  <c:v>1.7472950000000002E-4</c:v>
                </c:pt>
                <c:pt idx="5487">
                  <c:v>1.7471349999999999E-4</c:v>
                </c:pt>
                <c:pt idx="5488">
                  <c:v>1.757335E-4</c:v>
                </c:pt>
                <c:pt idx="5489">
                  <c:v>1.7681700000000001E-4</c:v>
                </c:pt>
                <c:pt idx="5490">
                  <c:v>1.75861E-4</c:v>
                </c:pt>
                <c:pt idx="5491">
                  <c:v>1.764825E-4</c:v>
                </c:pt>
                <c:pt idx="5492">
                  <c:v>1.769765E-4</c:v>
                </c:pt>
                <c:pt idx="5493">
                  <c:v>1.7761400000000001E-4</c:v>
                </c:pt>
                <c:pt idx="5494">
                  <c:v>1.7774150000000001E-4</c:v>
                </c:pt>
                <c:pt idx="5495">
                  <c:v>1.7860200000000001E-4</c:v>
                </c:pt>
                <c:pt idx="5496">
                  <c:v>1.7767749999999998E-4</c:v>
                </c:pt>
                <c:pt idx="5497">
                  <c:v>1.7865000000000001E-4</c:v>
                </c:pt>
                <c:pt idx="5498">
                  <c:v>1.7955850000000003E-4</c:v>
                </c:pt>
                <c:pt idx="5499">
                  <c:v>1.7954249999999999E-4</c:v>
                </c:pt>
                <c:pt idx="5500">
                  <c:v>1.7966999999999999E-4</c:v>
                </c:pt>
                <c:pt idx="5501">
                  <c:v>1.79144E-4</c:v>
                </c:pt>
                <c:pt idx="5502">
                  <c:v>1.7898449999999999E-4</c:v>
                </c:pt>
                <c:pt idx="5503">
                  <c:v>1.807535E-4</c:v>
                </c:pt>
                <c:pt idx="5504">
                  <c:v>1.7995700000000001E-4</c:v>
                </c:pt>
                <c:pt idx="5505">
                  <c:v>1.8027550000000001E-4</c:v>
                </c:pt>
                <c:pt idx="5506">
                  <c:v>1.7966999999999999E-4</c:v>
                </c:pt>
                <c:pt idx="5507">
                  <c:v>1.805465E-4</c:v>
                </c:pt>
                <c:pt idx="5508">
                  <c:v>1.807375E-4</c:v>
                </c:pt>
                <c:pt idx="5509">
                  <c:v>1.8127950000000002E-4</c:v>
                </c:pt>
                <c:pt idx="5510">
                  <c:v>1.8102450000000001E-4</c:v>
                </c:pt>
                <c:pt idx="5511">
                  <c:v>1.8150250000000001E-4</c:v>
                </c:pt>
                <c:pt idx="5512">
                  <c:v>1.8113600000000001E-4</c:v>
                </c:pt>
                <c:pt idx="5513">
                  <c:v>1.8193300000000001E-4</c:v>
                </c:pt>
                <c:pt idx="5514">
                  <c:v>1.8174199999999998E-4</c:v>
                </c:pt>
                <c:pt idx="5515">
                  <c:v>1.8194900000000002E-4</c:v>
                </c:pt>
                <c:pt idx="5516">
                  <c:v>1.7986099999999999E-4</c:v>
                </c:pt>
                <c:pt idx="5517">
                  <c:v>1.7806000000000001E-4</c:v>
                </c:pt>
                <c:pt idx="5518">
                  <c:v>1.78331E-4</c:v>
                </c:pt>
                <c:pt idx="5519">
                  <c:v>1.78634E-4</c:v>
                </c:pt>
                <c:pt idx="5520">
                  <c:v>1.7855450000000002E-4</c:v>
                </c:pt>
                <c:pt idx="5521">
                  <c:v>1.7872950000000001E-4</c:v>
                </c:pt>
                <c:pt idx="5522">
                  <c:v>1.7723149999999998E-4</c:v>
                </c:pt>
                <c:pt idx="5523">
                  <c:v>1.77837E-4</c:v>
                </c:pt>
                <c:pt idx="5524">
                  <c:v>1.7724750000000001E-4</c:v>
                </c:pt>
                <c:pt idx="5525">
                  <c:v>1.7651449999999999E-4</c:v>
                </c:pt>
                <c:pt idx="5526">
                  <c:v>1.7692850000000001E-4</c:v>
                </c:pt>
                <c:pt idx="5527">
                  <c:v>1.7673750000000001E-4</c:v>
                </c:pt>
                <c:pt idx="5528">
                  <c:v>1.7645050000000001E-4</c:v>
                </c:pt>
                <c:pt idx="5529">
                  <c:v>1.7508000000000001E-4</c:v>
                </c:pt>
                <c:pt idx="5530">
                  <c:v>1.7732700000000002E-4</c:v>
                </c:pt>
                <c:pt idx="5531">
                  <c:v>1.7436250000000002E-4</c:v>
                </c:pt>
                <c:pt idx="5532">
                  <c:v>1.7355000000000002E-4</c:v>
                </c:pt>
                <c:pt idx="5533">
                  <c:v>1.7362949999999999E-4</c:v>
                </c:pt>
                <c:pt idx="5534">
                  <c:v>1.7399600000000002E-4</c:v>
                </c:pt>
                <c:pt idx="5535">
                  <c:v>1.7219499999999999E-4</c:v>
                </c:pt>
                <c:pt idx="5536">
                  <c:v>1.7021900000000002E-4</c:v>
                </c:pt>
                <c:pt idx="5537">
                  <c:v>1.7107949999999999E-4</c:v>
                </c:pt>
                <c:pt idx="5538">
                  <c:v>1.7052200000000002E-4</c:v>
                </c:pt>
                <c:pt idx="5539">
                  <c:v>1.7096800000000002E-4</c:v>
                </c:pt>
                <c:pt idx="5540">
                  <c:v>1.7071300000000002E-4</c:v>
                </c:pt>
                <c:pt idx="5541">
                  <c:v>1.6862499999999999E-4</c:v>
                </c:pt>
                <c:pt idx="5542">
                  <c:v>1.6822699999999999E-4</c:v>
                </c:pt>
                <c:pt idx="5543">
                  <c:v>1.682745E-4</c:v>
                </c:pt>
                <c:pt idx="5544">
                  <c:v>1.672225E-4</c:v>
                </c:pt>
                <c:pt idx="5545">
                  <c:v>1.6489599999999999E-4</c:v>
                </c:pt>
                <c:pt idx="5546">
                  <c:v>1.646885E-4</c:v>
                </c:pt>
                <c:pt idx="5547">
                  <c:v>1.6405100000000002E-4</c:v>
                </c:pt>
                <c:pt idx="5548">
                  <c:v>1.640035E-4</c:v>
                </c:pt>
                <c:pt idx="5549">
                  <c:v>1.6226599999999999E-4</c:v>
                </c:pt>
                <c:pt idx="5550">
                  <c:v>1.6143750000000001E-4</c:v>
                </c:pt>
                <c:pt idx="5551">
                  <c:v>1.61581E-4</c:v>
                </c:pt>
                <c:pt idx="5552">
                  <c:v>1.6102299999999999E-4</c:v>
                </c:pt>
                <c:pt idx="5553">
                  <c:v>1.5968450000000001E-4</c:v>
                </c:pt>
                <c:pt idx="5554">
                  <c:v>1.593655E-4</c:v>
                </c:pt>
                <c:pt idx="5555">
                  <c:v>1.5831349999999999E-4</c:v>
                </c:pt>
                <c:pt idx="5556">
                  <c:v>1.5907850000000001E-4</c:v>
                </c:pt>
                <c:pt idx="5557">
                  <c:v>1.5796300000000001E-4</c:v>
                </c:pt>
                <c:pt idx="5558">
                  <c:v>1.5593899999999999E-4</c:v>
                </c:pt>
                <c:pt idx="5559">
                  <c:v>1.5377150000000001E-4</c:v>
                </c:pt>
                <c:pt idx="5560">
                  <c:v>1.5249650000000002E-4</c:v>
                </c:pt>
                <c:pt idx="5561">
                  <c:v>1.5067950000000001E-4</c:v>
                </c:pt>
                <c:pt idx="5562">
                  <c:v>1.5024950000000001E-4</c:v>
                </c:pt>
                <c:pt idx="5563">
                  <c:v>1.4919750000000001E-4</c:v>
                </c:pt>
                <c:pt idx="5564">
                  <c:v>1.4804999999999999E-4</c:v>
                </c:pt>
                <c:pt idx="5565">
                  <c:v>1.4687049999999999E-4</c:v>
                </c:pt>
                <c:pt idx="5566">
                  <c:v>1.4608950000000002E-4</c:v>
                </c:pt>
                <c:pt idx="5567">
                  <c:v>1.446075E-4</c:v>
                </c:pt>
                <c:pt idx="5568">
                  <c:v>1.4357150000000001E-4</c:v>
                </c:pt>
                <c:pt idx="5569">
                  <c:v>1.42934E-4</c:v>
                </c:pt>
                <c:pt idx="5570">
                  <c:v>1.4149950000000002E-4</c:v>
                </c:pt>
                <c:pt idx="5571">
                  <c:v>1.4017700000000001E-4</c:v>
                </c:pt>
                <c:pt idx="5572">
                  <c:v>1.3982600000000001E-4</c:v>
                </c:pt>
                <c:pt idx="5573">
                  <c:v>1.3815250000000001E-4</c:v>
                </c:pt>
                <c:pt idx="5574">
                  <c:v>1.3748350000000002E-4</c:v>
                </c:pt>
                <c:pt idx="5575">
                  <c:v>1.377545E-4</c:v>
                </c:pt>
                <c:pt idx="5576">
                  <c:v>1.3902949999999999E-4</c:v>
                </c:pt>
                <c:pt idx="5577">
                  <c:v>1.348535E-4</c:v>
                </c:pt>
                <c:pt idx="5578">
                  <c:v>1.3241500000000001E-4</c:v>
                </c:pt>
                <c:pt idx="5579">
                  <c:v>1.3072600000000001E-4</c:v>
                </c:pt>
                <c:pt idx="5580">
                  <c:v>1.303435E-4</c:v>
                </c:pt>
                <c:pt idx="5581">
                  <c:v>1.2790499999999999E-4</c:v>
                </c:pt>
                <c:pt idx="5582">
                  <c:v>1.2631100000000002E-4</c:v>
                </c:pt>
                <c:pt idx="5583">
                  <c:v>1.2667749999999999E-4</c:v>
                </c:pt>
                <c:pt idx="5584">
                  <c:v>1.2430300000000001E-4</c:v>
                </c:pt>
                <c:pt idx="5585">
                  <c:v>1.2363350000000001E-4</c:v>
                </c:pt>
                <c:pt idx="5586">
                  <c:v>1.20765E-4</c:v>
                </c:pt>
                <c:pt idx="5587">
                  <c:v>1.201275E-4</c:v>
                </c:pt>
                <c:pt idx="5588">
                  <c:v>1.1847000000000001E-4</c:v>
                </c:pt>
                <c:pt idx="5589">
                  <c:v>1.1737000000000001E-4</c:v>
                </c:pt>
                <c:pt idx="5590">
                  <c:v>1.16382E-4</c:v>
                </c:pt>
                <c:pt idx="5591">
                  <c:v>1.155215E-4</c:v>
                </c:pt>
                <c:pt idx="5592">
                  <c:v>1.14119E-4</c:v>
                </c:pt>
                <c:pt idx="5593">
                  <c:v>1.124935E-4</c:v>
                </c:pt>
                <c:pt idx="5594">
                  <c:v>1.109155E-4</c:v>
                </c:pt>
                <c:pt idx="5595">
                  <c:v>1.0999100000000001E-4</c:v>
                </c:pt>
                <c:pt idx="5596">
                  <c:v>1.07441E-4</c:v>
                </c:pt>
                <c:pt idx="5597">
                  <c:v>1.06198E-4</c:v>
                </c:pt>
                <c:pt idx="5598">
                  <c:v>1.0506649999999999E-4</c:v>
                </c:pt>
                <c:pt idx="5599">
                  <c:v>1.0414200000000001E-4</c:v>
                </c:pt>
                <c:pt idx="5600">
                  <c:v>1.02118E-4</c:v>
                </c:pt>
                <c:pt idx="5601">
                  <c:v>1.00604E-4</c:v>
                </c:pt>
                <c:pt idx="5602">
                  <c:v>9.9328999999999997E-5</c:v>
                </c:pt>
                <c:pt idx="5603">
                  <c:v>9.8086000000000009E-5</c:v>
                </c:pt>
                <c:pt idx="5604">
                  <c:v>9.6667500000000009E-5</c:v>
                </c:pt>
                <c:pt idx="5605">
                  <c:v>9.7193500000000011E-5</c:v>
                </c:pt>
                <c:pt idx="5606">
                  <c:v>9.5073500000000011E-5</c:v>
                </c:pt>
                <c:pt idx="5607">
                  <c:v>9.1424000000000011E-5</c:v>
                </c:pt>
                <c:pt idx="5608">
                  <c:v>9.1232499999999991E-5</c:v>
                </c:pt>
                <c:pt idx="5609">
                  <c:v>8.766250000000001E-5</c:v>
                </c:pt>
                <c:pt idx="5610">
                  <c:v>8.7870000000000011E-5</c:v>
                </c:pt>
                <c:pt idx="5611">
                  <c:v>8.7137000000000003E-5</c:v>
                </c:pt>
                <c:pt idx="5612">
                  <c:v>8.4953500000000006E-5</c:v>
                </c:pt>
                <c:pt idx="5613">
                  <c:v>8.3120499999999998E-5</c:v>
                </c:pt>
                <c:pt idx="5614">
                  <c:v>8.006050000000001E-5</c:v>
                </c:pt>
                <c:pt idx="5615">
                  <c:v>8.0761999999999997E-5</c:v>
                </c:pt>
                <c:pt idx="5616">
                  <c:v>7.9135999999999996E-5</c:v>
                </c:pt>
                <c:pt idx="5617">
                  <c:v>7.7606000000000002E-5</c:v>
                </c:pt>
                <c:pt idx="5618">
                  <c:v>7.5375000000000003E-5</c:v>
                </c:pt>
                <c:pt idx="5619">
                  <c:v>7.3908500000000006E-5</c:v>
                </c:pt>
                <c:pt idx="5620">
                  <c:v>7.3606E-5</c:v>
                </c:pt>
                <c:pt idx="5621">
                  <c:v>7.1024000000000003E-5</c:v>
                </c:pt>
                <c:pt idx="5622">
                  <c:v>6.900000000000001E-5</c:v>
                </c:pt>
                <c:pt idx="5623">
                  <c:v>6.8473999999999995E-5</c:v>
                </c:pt>
                <c:pt idx="5624">
                  <c:v>6.5956000000000003E-5</c:v>
                </c:pt>
                <c:pt idx="5625">
                  <c:v>6.5956000000000003E-5</c:v>
                </c:pt>
                <c:pt idx="5626">
                  <c:v>6.4011500000000002E-5</c:v>
                </c:pt>
                <c:pt idx="5627">
                  <c:v>6.2051000000000006E-5</c:v>
                </c:pt>
                <c:pt idx="5628">
                  <c:v>6.1620999999999998E-5</c:v>
                </c:pt>
                <c:pt idx="5629">
                  <c:v>6.1684500000000009E-5</c:v>
                </c:pt>
                <c:pt idx="5630">
                  <c:v>5.9596999999999999E-5</c:v>
                </c:pt>
                <c:pt idx="5631">
                  <c:v>5.8991000000000005E-5</c:v>
                </c:pt>
                <c:pt idx="5632">
                  <c:v>5.6759999999999999E-5</c:v>
                </c:pt>
                <c:pt idx="5633">
                  <c:v>5.4735999999999999E-5</c:v>
                </c:pt>
                <c:pt idx="5634">
                  <c:v>5.3365000000000002E-5</c:v>
                </c:pt>
                <c:pt idx="5635">
                  <c:v>5.2504500000000005E-5</c:v>
                </c:pt>
                <c:pt idx="5636">
                  <c:v>5.2536500000000001E-5</c:v>
                </c:pt>
                <c:pt idx="5637">
                  <c:v>4.9619999999999996E-5</c:v>
                </c:pt>
                <c:pt idx="5638">
                  <c:v>4.8074000000000001E-5</c:v>
                </c:pt>
                <c:pt idx="5639">
                  <c:v>4.6113500000000005E-5</c:v>
                </c:pt>
                <c:pt idx="5640">
                  <c:v>4.5587500000000004E-5</c:v>
                </c:pt>
                <c:pt idx="5641">
                  <c:v>4.3914500000000001E-5</c:v>
                </c:pt>
                <c:pt idx="5642">
                  <c:v>4.4710999999999999E-5</c:v>
                </c:pt>
                <c:pt idx="5643">
                  <c:v>4.248E-5</c:v>
                </c:pt>
                <c:pt idx="5644">
                  <c:v>4.0120999999999998E-5</c:v>
                </c:pt>
                <c:pt idx="5645">
                  <c:v>3.7523500000000001E-5</c:v>
                </c:pt>
                <c:pt idx="5646">
                  <c:v>3.5961499999999998E-5</c:v>
                </c:pt>
                <c:pt idx="5647">
                  <c:v>3.5562999999999998E-5</c:v>
                </c:pt>
                <c:pt idx="5648">
                  <c:v>3.3379500000000001E-5</c:v>
                </c:pt>
                <c:pt idx="5649">
                  <c:v>3.3730000000000004E-5</c:v>
                </c:pt>
                <c:pt idx="5650">
                  <c:v>3.2359500000000001E-5</c:v>
                </c:pt>
                <c:pt idx="5651">
                  <c:v>3.1993000000000004E-5</c:v>
                </c:pt>
                <c:pt idx="5652">
                  <c:v>3.2806000000000004E-5</c:v>
                </c:pt>
                <c:pt idx="5653">
                  <c:v>2.9395000000000002E-5</c:v>
                </c:pt>
                <c:pt idx="5654">
                  <c:v>2.7291500000000001E-5</c:v>
                </c:pt>
                <c:pt idx="5655">
                  <c:v>2.6781500000000001E-5</c:v>
                </c:pt>
                <c:pt idx="5656">
                  <c:v>2.4932499999999999E-5</c:v>
                </c:pt>
                <c:pt idx="5657">
                  <c:v>2.3355000000000003E-5</c:v>
                </c:pt>
                <c:pt idx="5658">
                  <c:v>2.1841E-5</c:v>
                </c:pt>
                <c:pt idx="5659">
                  <c:v>1.9434500000000002E-5</c:v>
                </c:pt>
                <c:pt idx="5660">
                  <c:v>1.8429999999999998E-5</c:v>
                </c:pt>
                <c:pt idx="5661">
                  <c:v>1.7458000000000001E-5</c:v>
                </c:pt>
                <c:pt idx="5662">
                  <c:v>1.6709000000000002E-5</c:v>
                </c:pt>
                <c:pt idx="5663">
                  <c:v>1.5242500000000002E-5</c:v>
                </c:pt>
                <c:pt idx="5664">
                  <c:v>1.55135E-5</c:v>
                </c:pt>
                <c:pt idx="5665">
                  <c:v>1.4222500000000001E-5</c:v>
                </c:pt>
                <c:pt idx="5666">
                  <c:v>1.3378E-5</c:v>
                </c:pt>
                <c:pt idx="5667">
                  <c:v>1.341E-5</c:v>
                </c:pt>
                <c:pt idx="5668">
                  <c:v>1.09075E-5</c:v>
                </c:pt>
                <c:pt idx="5669">
                  <c:v>1.0828E-5</c:v>
                </c:pt>
                <c:pt idx="5670">
                  <c:v>9.6645000000000004E-6</c:v>
                </c:pt>
                <c:pt idx="5671">
                  <c:v>8.3100000000000001E-6</c:v>
                </c:pt>
                <c:pt idx="5672">
                  <c:v>7.7045000000000005E-6</c:v>
                </c:pt>
                <c:pt idx="5673">
                  <c:v>7.1624999999999996E-6</c:v>
                </c:pt>
                <c:pt idx="5674">
                  <c:v>6.3020000000000008E-6</c:v>
                </c:pt>
                <c:pt idx="5675">
                  <c:v>3.0185E-6</c:v>
                </c:pt>
                <c:pt idx="5676">
                  <c:v>3.5765E-6</c:v>
                </c:pt>
                <c:pt idx="5677">
                  <c:v>2.3495000000000001E-6</c:v>
                </c:pt>
                <c:pt idx="5678">
                  <c:v>1.9825000000000001E-6</c:v>
                </c:pt>
                <c:pt idx="5679">
                  <c:v>7.5550000000000001E-7</c:v>
                </c:pt>
                <c:pt idx="5680">
                  <c:v>1.0745E-6</c:v>
                </c:pt>
                <c:pt idx="5681">
                  <c:v>1.0425E-6</c:v>
                </c:pt>
                <c:pt idx="5682">
                  <c:v>-1.3165E-6</c:v>
                </c:pt>
                <c:pt idx="5683">
                  <c:v>-1.2685000000000002E-6</c:v>
                </c:pt>
                <c:pt idx="5684">
                  <c:v>-3.1329999999999999E-6</c:v>
                </c:pt>
                <c:pt idx="5685">
                  <c:v>-3.4680000000000001E-6</c:v>
                </c:pt>
                <c:pt idx="5686">
                  <c:v>-4.775E-6</c:v>
                </c:pt>
                <c:pt idx="5687">
                  <c:v>-4.6790000000000004E-6</c:v>
                </c:pt>
                <c:pt idx="5688">
                  <c:v>-5.0454999999999994E-6</c:v>
                </c:pt>
                <c:pt idx="5689">
                  <c:v>-6.0020000000000003E-6</c:v>
                </c:pt>
                <c:pt idx="5690">
                  <c:v>-7.277E-6</c:v>
                </c:pt>
                <c:pt idx="5691">
                  <c:v>-7.0855000000000002E-6</c:v>
                </c:pt>
                <c:pt idx="5692">
                  <c:v>-7.1175E-6</c:v>
                </c:pt>
                <c:pt idx="5693">
                  <c:v>-6.5440000000000004E-6</c:v>
                </c:pt>
                <c:pt idx="5694">
                  <c:v>-7.6595000000000001E-6</c:v>
                </c:pt>
                <c:pt idx="5695">
                  <c:v>-9.6354999999999995E-6</c:v>
                </c:pt>
                <c:pt idx="5696">
                  <c:v>-9.9705000000000005E-6</c:v>
                </c:pt>
                <c:pt idx="5697">
                  <c:v>-1.11655E-5</c:v>
                </c:pt>
                <c:pt idx="5698">
                  <c:v>-1.12295E-5</c:v>
                </c:pt>
                <c:pt idx="5699">
                  <c:v>-1.0480500000000001E-5</c:v>
                </c:pt>
                <c:pt idx="5700">
                  <c:v>-1.12295E-5</c:v>
                </c:pt>
                <c:pt idx="5701">
                  <c:v>-1.1612000000000002E-5</c:v>
                </c:pt>
                <c:pt idx="5702">
                  <c:v>-1.24725E-5</c:v>
                </c:pt>
                <c:pt idx="5703">
                  <c:v>-1.1134E-5</c:v>
                </c:pt>
                <c:pt idx="5704">
                  <c:v>-1.11655E-5</c:v>
                </c:pt>
                <c:pt idx="5705">
                  <c:v>-1.1755500000000001E-5</c:v>
                </c:pt>
                <c:pt idx="5706">
                  <c:v>-1.3779500000000001E-5</c:v>
                </c:pt>
                <c:pt idx="5707">
                  <c:v>-1.4465000000000001E-5</c:v>
                </c:pt>
                <c:pt idx="5708">
                  <c:v>-1.5261499999999999E-5</c:v>
                </c:pt>
                <c:pt idx="5709">
                  <c:v>-1.37475E-5</c:v>
                </c:pt>
                <c:pt idx="5710">
                  <c:v>-1.362E-5</c:v>
                </c:pt>
                <c:pt idx="5711">
                  <c:v>-1.3190000000000001E-5</c:v>
                </c:pt>
                <c:pt idx="5712">
                  <c:v>-1.4688000000000001E-5</c:v>
                </c:pt>
                <c:pt idx="5713">
                  <c:v>-1.5277500000000001E-5</c:v>
                </c:pt>
                <c:pt idx="5714">
                  <c:v>-1.5532500000000001E-5</c:v>
                </c:pt>
                <c:pt idx="5715">
                  <c:v>-1.5485000000000002E-5</c:v>
                </c:pt>
                <c:pt idx="5716">
                  <c:v>-1.4878999999999999E-5</c:v>
                </c:pt>
                <c:pt idx="5717">
                  <c:v>-1.5054500000000001E-5</c:v>
                </c:pt>
                <c:pt idx="5718">
                  <c:v>-1.47835E-5</c:v>
                </c:pt>
                <c:pt idx="5719">
                  <c:v>-1.4624000000000001E-5</c:v>
                </c:pt>
                <c:pt idx="5720">
                  <c:v>-1.4799500000000001E-5</c:v>
                </c:pt>
                <c:pt idx="5721">
                  <c:v>-1.4369000000000001E-5</c:v>
                </c:pt>
                <c:pt idx="5722">
                  <c:v>-1.51025E-5</c:v>
                </c:pt>
                <c:pt idx="5723">
                  <c:v>-1.48475E-5</c:v>
                </c:pt>
                <c:pt idx="5724">
                  <c:v>-1.3604000000000001E-5</c:v>
                </c:pt>
                <c:pt idx="5725">
                  <c:v>-1.40505E-5</c:v>
                </c:pt>
                <c:pt idx="5726">
                  <c:v>-1.40665E-5</c:v>
                </c:pt>
                <c:pt idx="5727">
                  <c:v>-1.4688000000000001E-5</c:v>
                </c:pt>
                <c:pt idx="5728">
                  <c:v>-1.5150000000000001E-5</c:v>
                </c:pt>
                <c:pt idx="5729">
                  <c:v>-1.4735500000000001E-5</c:v>
                </c:pt>
                <c:pt idx="5730">
                  <c:v>-1.3731500000000001E-5</c:v>
                </c:pt>
                <c:pt idx="5731">
                  <c:v>-1.2822999999999999E-5</c:v>
                </c:pt>
                <c:pt idx="5732">
                  <c:v>-1.1771500000000001E-5</c:v>
                </c:pt>
                <c:pt idx="5733">
                  <c:v>-1.27755E-5</c:v>
                </c:pt>
                <c:pt idx="5734">
                  <c:v>-1.2361000000000001E-5</c:v>
                </c:pt>
                <c:pt idx="5735">
                  <c:v>-1.15325E-5</c:v>
                </c:pt>
                <c:pt idx="5736">
                  <c:v>-1.1293E-5</c:v>
                </c:pt>
                <c:pt idx="5737">
                  <c:v>-1.0288999999999999E-5</c:v>
                </c:pt>
                <c:pt idx="5738">
                  <c:v>-1.0337000000000001E-5</c:v>
                </c:pt>
                <c:pt idx="5739">
                  <c:v>-1.0225500000000001E-5</c:v>
                </c:pt>
                <c:pt idx="5740">
                  <c:v>-1.17875E-5</c:v>
                </c:pt>
                <c:pt idx="5741">
                  <c:v>-8.7430000000000008E-6</c:v>
                </c:pt>
                <c:pt idx="5742">
                  <c:v>-7.6595000000000001E-6</c:v>
                </c:pt>
                <c:pt idx="5743">
                  <c:v>-8.6000000000000007E-6</c:v>
                </c:pt>
                <c:pt idx="5744">
                  <c:v>-8.3129999999999999E-6</c:v>
                </c:pt>
                <c:pt idx="5745">
                  <c:v>-8.4725000000000006E-6</c:v>
                </c:pt>
                <c:pt idx="5746">
                  <c:v>-7.3885000000000005E-6</c:v>
                </c:pt>
                <c:pt idx="5747">
                  <c:v>-5.7470000000000002E-6</c:v>
                </c:pt>
                <c:pt idx="5748">
                  <c:v>-5.8904999999999998E-6</c:v>
                </c:pt>
                <c:pt idx="5749">
                  <c:v>-5.3324999999999993E-6</c:v>
                </c:pt>
                <c:pt idx="5750">
                  <c:v>-5.7149999999999995E-6</c:v>
                </c:pt>
                <c:pt idx="5751">
                  <c:v>-4.3924999999999999E-6</c:v>
                </c:pt>
                <c:pt idx="5752">
                  <c:v>-4.6950000000000008E-6</c:v>
                </c:pt>
                <c:pt idx="5753">
                  <c:v>-1.9700000000000002E-6</c:v>
                </c:pt>
                <c:pt idx="5754">
                  <c:v>-2.7825E-6</c:v>
                </c:pt>
                <c:pt idx="5755">
                  <c:v>-1.8424999999999999E-6</c:v>
                </c:pt>
                <c:pt idx="5756">
                  <c:v>-6.7900000000000008E-7</c:v>
                </c:pt>
                <c:pt idx="5757">
                  <c:v>3.5700000000000003E-7</c:v>
                </c:pt>
                <c:pt idx="5758">
                  <c:v>1.5525000000000002E-6</c:v>
                </c:pt>
                <c:pt idx="5759">
                  <c:v>1.5365000000000002E-6</c:v>
                </c:pt>
                <c:pt idx="5760">
                  <c:v>2.0785000000000001E-6</c:v>
                </c:pt>
                <c:pt idx="5761">
                  <c:v>3.3535000000000002E-6</c:v>
                </c:pt>
                <c:pt idx="5762">
                  <c:v>-5.7989999999999999E-5</c:v>
                </c:pt>
                <c:pt idx="5763">
                  <c:v>-5.9194400000000006E-4</c:v>
                </c:pt>
                <c:pt idx="5764">
                  <c:v>-1.1313804999999999E-3</c:v>
                </c:pt>
                <c:pt idx="5765">
                  <c:v>-1.6905640000000001E-3</c:v>
                </c:pt>
                <c:pt idx="5766">
                  <c:v>-2.2210275000000002E-3</c:v>
                </c:pt>
                <c:pt idx="5767">
                  <c:v>-2.7563365000000005E-3</c:v>
                </c:pt>
                <c:pt idx="5768">
                  <c:v>-3.2800264999999999E-3</c:v>
                </c:pt>
                <c:pt idx="5769">
                  <c:v>-3.7882574999999999E-3</c:v>
                </c:pt>
                <c:pt idx="5770">
                  <c:v>-4.3062424999999998E-3</c:v>
                </c:pt>
                <c:pt idx="5771">
                  <c:v>-4.7951090000000005E-3</c:v>
                </c:pt>
                <c:pt idx="5772">
                  <c:v>-4.6714979999999996E-3</c:v>
                </c:pt>
                <c:pt idx="5773">
                  <c:v>-4.3118365000000001E-3</c:v>
                </c:pt>
                <c:pt idx="5774">
                  <c:v>-3.9170005000000001E-3</c:v>
                </c:pt>
                <c:pt idx="5775">
                  <c:v>-3.526819E-3</c:v>
                </c:pt>
                <c:pt idx="5776">
                  <c:v>-3.1428685000000002E-3</c:v>
                </c:pt>
                <c:pt idx="5777">
                  <c:v>-2.7473000000000003E-3</c:v>
                </c:pt>
                <c:pt idx="5778">
                  <c:v>-2.3479855000000001E-3</c:v>
                </c:pt>
                <c:pt idx="5779">
                  <c:v>-1.9458985000000001E-3</c:v>
                </c:pt>
                <c:pt idx="5780">
                  <c:v>-1.5409745E-3</c:v>
                </c:pt>
                <c:pt idx="5781">
                  <c:v>-1.1176585000000001E-3</c:v>
                </c:pt>
                <c:pt idx="5782">
                  <c:v>-7.0905300000000007E-4</c:v>
                </c:pt>
                <c:pt idx="5783">
                  <c:v>-2.9279749999999998E-4</c:v>
                </c:pt>
                <c:pt idx="5784">
                  <c:v>1.2852649999999999E-4</c:v>
                </c:pt>
                <c:pt idx="5785">
                  <c:v>5.5687850000000008E-4</c:v>
                </c:pt>
                <c:pt idx="5786">
                  <c:v>9.9168549999999992E-4</c:v>
                </c:pt>
                <c:pt idx="5787">
                  <c:v>1.429409E-3</c:v>
                </c:pt>
                <c:pt idx="5788">
                  <c:v>1.8692200000000002E-3</c:v>
                </c:pt>
                <c:pt idx="5789">
                  <c:v>2.3057960000000001E-3</c:v>
                </c:pt>
                <c:pt idx="5790">
                  <c:v>2.7575284999999997E-3</c:v>
                </c:pt>
                <c:pt idx="5791">
                  <c:v>3.1963040000000001E-3</c:v>
                </c:pt>
                <c:pt idx="5792">
                  <c:v>3.6352705000000001E-3</c:v>
                </c:pt>
                <c:pt idx="5793">
                  <c:v>4.0958959999999999E-3</c:v>
                </c:pt>
                <c:pt idx="5794">
                  <c:v>4.5653669999999999E-3</c:v>
                </c:pt>
                <c:pt idx="5795">
                  <c:v>5.0364319999999995E-3</c:v>
                </c:pt>
                <c:pt idx="5796">
                  <c:v>5.2145495000000004E-3</c:v>
                </c:pt>
                <c:pt idx="5797">
                  <c:v>5.2231875000000004E-3</c:v>
                </c:pt>
                <c:pt idx="5798">
                  <c:v>5.2231875000000004E-3</c:v>
                </c:pt>
                <c:pt idx="5799">
                  <c:v>5.2231875000000004E-3</c:v>
                </c:pt>
                <c:pt idx="5800">
                  <c:v>5.2231875000000004E-3</c:v>
                </c:pt>
                <c:pt idx="5801">
                  <c:v>5.2231875000000004E-3</c:v>
                </c:pt>
                <c:pt idx="5802">
                  <c:v>5.2231875000000004E-3</c:v>
                </c:pt>
                <c:pt idx="5803">
                  <c:v>5.2231875000000004E-3</c:v>
                </c:pt>
                <c:pt idx="5804">
                  <c:v>5.2231875000000004E-3</c:v>
                </c:pt>
                <c:pt idx="5805">
                  <c:v>5.2231875000000004E-3</c:v>
                </c:pt>
                <c:pt idx="5806">
                  <c:v>5.2231875000000004E-3</c:v>
                </c:pt>
                <c:pt idx="5807">
                  <c:v>5.2231875000000004E-3</c:v>
                </c:pt>
                <c:pt idx="5808">
                  <c:v>5.2231875000000004E-3</c:v>
                </c:pt>
                <c:pt idx="5809">
                  <c:v>5.2231875000000004E-3</c:v>
                </c:pt>
                <c:pt idx="5810">
                  <c:v>5.2231875000000004E-3</c:v>
                </c:pt>
                <c:pt idx="5811">
                  <c:v>5.2231875000000004E-3</c:v>
                </c:pt>
                <c:pt idx="5812">
                  <c:v>5.2231875000000004E-3</c:v>
                </c:pt>
                <c:pt idx="5813">
                  <c:v>5.2231875000000004E-3</c:v>
                </c:pt>
                <c:pt idx="5814">
                  <c:v>5.2231875000000004E-3</c:v>
                </c:pt>
                <c:pt idx="5815">
                  <c:v>5.2231875000000004E-3</c:v>
                </c:pt>
                <c:pt idx="5816">
                  <c:v>5.2231875000000004E-3</c:v>
                </c:pt>
                <c:pt idx="5817">
                  <c:v>5.2231875000000004E-3</c:v>
                </c:pt>
                <c:pt idx="5818">
                  <c:v>5.2231875000000004E-3</c:v>
                </c:pt>
                <c:pt idx="5819">
                  <c:v>5.2231875000000004E-3</c:v>
                </c:pt>
                <c:pt idx="5820">
                  <c:v>5.2231875000000004E-3</c:v>
                </c:pt>
                <c:pt idx="5821">
                  <c:v>5.2231875000000004E-3</c:v>
                </c:pt>
                <c:pt idx="5822">
                  <c:v>5.2231875000000004E-3</c:v>
                </c:pt>
                <c:pt idx="5823">
                  <c:v>5.2231875000000004E-3</c:v>
                </c:pt>
                <c:pt idx="5824">
                  <c:v>4.6832570000000006E-3</c:v>
                </c:pt>
                <c:pt idx="5825">
                  <c:v>3.7899120000000003E-3</c:v>
                </c:pt>
                <c:pt idx="5826">
                  <c:v>2.9352474999999999E-3</c:v>
                </c:pt>
                <c:pt idx="5827">
                  <c:v>2.0800895E-3</c:v>
                </c:pt>
                <c:pt idx="5828">
                  <c:v>1.2356724999999999E-3</c:v>
                </c:pt>
                <c:pt idx="5829">
                  <c:v>4.0158350000000002E-4</c:v>
                </c:pt>
                <c:pt idx="5830">
                  <c:v>-1.0831E-5</c:v>
                </c:pt>
                <c:pt idx="5831">
                  <c:v>-1.0815000000000001E-5</c:v>
                </c:pt>
                <c:pt idx="5832">
                  <c:v>-9.365000000000001E-6</c:v>
                </c:pt>
                <c:pt idx="5833">
                  <c:v>-8.1055000000000006E-6</c:v>
                </c:pt>
                <c:pt idx="5834">
                  <c:v>-7.3405000000000003E-6</c:v>
                </c:pt>
                <c:pt idx="5835">
                  <c:v>-6.2090000000000002E-6</c:v>
                </c:pt>
                <c:pt idx="5836">
                  <c:v>-4.408E-6</c:v>
                </c:pt>
                <c:pt idx="5837">
                  <c:v>-2.4480000000000001E-6</c:v>
                </c:pt>
                <c:pt idx="5838">
                  <c:v>-1.4440000000000001E-6</c:v>
                </c:pt>
                <c:pt idx="5839">
                  <c:v>3.5700000000000003E-7</c:v>
                </c:pt>
                <c:pt idx="5840">
                  <c:v>2.6679999999999997E-6</c:v>
                </c:pt>
                <c:pt idx="5841">
                  <c:v>4.0225E-6</c:v>
                </c:pt>
                <c:pt idx="5842">
                  <c:v>5.1065000000000002E-6</c:v>
                </c:pt>
                <c:pt idx="5843">
                  <c:v>7.3695000000000003E-6</c:v>
                </c:pt>
                <c:pt idx="5844">
                  <c:v>8.6765000000000007E-6</c:v>
                </c:pt>
                <c:pt idx="5845">
                  <c:v>9.2820000000000002E-6</c:v>
                </c:pt>
                <c:pt idx="5846">
                  <c:v>1.1306E-5</c:v>
                </c:pt>
                <c:pt idx="5847">
                  <c:v>1.17365E-5</c:v>
                </c:pt>
                <c:pt idx="5848">
                  <c:v>1.35055E-5</c:v>
                </c:pt>
                <c:pt idx="5849">
                  <c:v>1.4302499999999999E-5</c:v>
                </c:pt>
                <c:pt idx="5850">
                  <c:v>1.63265E-5</c:v>
                </c:pt>
                <c:pt idx="5851">
                  <c:v>1.7346500000000001E-5</c:v>
                </c:pt>
                <c:pt idx="5852">
                  <c:v>1.8366500000000001E-5</c:v>
                </c:pt>
                <c:pt idx="5853">
                  <c:v>2.0613500000000002E-5</c:v>
                </c:pt>
                <c:pt idx="5854">
                  <c:v>2.2016000000000001E-5</c:v>
                </c:pt>
                <c:pt idx="5855">
                  <c:v>2.3594000000000001E-5</c:v>
                </c:pt>
                <c:pt idx="5856">
                  <c:v>2.44385E-5</c:v>
                </c:pt>
                <c:pt idx="5857">
                  <c:v>2.5602E-5</c:v>
                </c:pt>
                <c:pt idx="5858">
                  <c:v>2.7084500000000001E-5</c:v>
                </c:pt>
                <c:pt idx="5859">
                  <c:v>2.85025E-5</c:v>
                </c:pt>
                <c:pt idx="5860">
                  <c:v>3.0159999999999999E-5</c:v>
                </c:pt>
                <c:pt idx="5861">
                  <c:v>3.1977000000000002E-5</c:v>
                </c:pt>
                <c:pt idx="5862">
                  <c:v>3.3315999999999997E-5</c:v>
                </c:pt>
                <c:pt idx="5863">
                  <c:v>3.3905499999999996E-5</c:v>
                </c:pt>
                <c:pt idx="5864">
                  <c:v>3.4925499999999996E-5</c:v>
                </c:pt>
                <c:pt idx="5865">
                  <c:v>3.7236500000000002E-5</c:v>
                </c:pt>
                <c:pt idx="5866">
                  <c:v>3.7937500000000001E-5</c:v>
                </c:pt>
                <c:pt idx="5867">
                  <c:v>3.8240500000000001E-5</c:v>
                </c:pt>
                <c:pt idx="5868">
                  <c:v>3.9308500000000005E-5</c:v>
                </c:pt>
                <c:pt idx="5869">
                  <c:v>4.02645E-5</c:v>
                </c:pt>
                <c:pt idx="5870">
                  <c:v>4.1603500000000002E-5</c:v>
                </c:pt>
                <c:pt idx="5871">
                  <c:v>4.4392500000000006E-5</c:v>
                </c:pt>
                <c:pt idx="5872">
                  <c:v>4.6576000000000003E-5</c:v>
                </c:pt>
                <c:pt idx="5873">
                  <c:v>4.6464500000000002E-5</c:v>
                </c:pt>
                <c:pt idx="5874">
                  <c:v>4.8281000000000001E-5</c:v>
                </c:pt>
                <c:pt idx="5875">
                  <c:v>4.9588E-5</c:v>
                </c:pt>
                <c:pt idx="5876">
                  <c:v>4.9157499999999998E-5</c:v>
                </c:pt>
                <c:pt idx="5877">
                  <c:v>4.9970499999999999E-5</c:v>
                </c:pt>
                <c:pt idx="5878">
                  <c:v>5.1388999999999999E-5</c:v>
                </c:pt>
                <c:pt idx="5879">
                  <c:v>5.2201999999999999E-5</c:v>
                </c:pt>
                <c:pt idx="5880">
                  <c:v>5.2935000000000007E-5</c:v>
                </c:pt>
                <c:pt idx="5881">
                  <c:v>5.3795500000000004E-5</c:v>
                </c:pt>
                <c:pt idx="5882">
                  <c:v>5.5325500000000004E-5</c:v>
                </c:pt>
                <c:pt idx="5883">
                  <c:v>5.6951000000000004E-5</c:v>
                </c:pt>
                <c:pt idx="5884">
                  <c:v>5.96285E-5</c:v>
                </c:pt>
                <c:pt idx="5885">
                  <c:v>5.9692500000000005E-5</c:v>
                </c:pt>
                <c:pt idx="5886">
                  <c:v>6.084E-5</c:v>
                </c:pt>
                <c:pt idx="5887">
                  <c:v>6.1365999999999995E-5</c:v>
                </c:pt>
                <c:pt idx="5888">
                  <c:v>6.2051000000000006E-5</c:v>
                </c:pt>
                <c:pt idx="5889">
                  <c:v>6.3692499999999994E-5</c:v>
                </c:pt>
                <c:pt idx="5890">
                  <c:v>6.4425999999999996E-5</c:v>
                </c:pt>
                <c:pt idx="5891">
                  <c:v>6.6242500000000001E-5</c:v>
                </c:pt>
                <c:pt idx="5892">
                  <c:v>6.6130999999999994E-5</c:v>
                </c:pt>
                <c:pt idx="5893">
                  <c:v>6.4043500000000004E-5</c:v>
                </c:pt>
                <c:pt idx="5894">
                  <c:v>6.5222500000000001E-5</c:v>
                </c:pt>
                <c:pt idx="5895">
                  <c:v>6.6497500000000005E-5</c:v>
                </c:pt>
                <c:pt idx="5896">
                  <c:v>6.78365E-5</c:v>
                </c:pt>
                <c:pt idx="5897">
                  <c:v>6.8601499999999997E-5</c:v>
                </c:pt>
                <c:pt idx="5898">
                  <c:v>6.9987999999999995E-5</c:v>
                </c:pt>
                <c:pt idx="5899">
                  <c:v>6.9892499999999995E-5</c:v>
                </c:pt>
                <c:pt idx="5900">
                  <c:v>6.9510000000000004E-5</c:v>
                </c:pt>
                <c:pt idx="5901">
                  <c:v>7.1183499999999994E-5</c:v>
                </c:pt>
                <c:pt idx="5902">
                  <c:v>7.0801000000000002E-5</c:v>
                </c:pt>
                <c:pt idx="5903">
                  <c:v>7.1724999999999995E-5</c:v>
                </c:pt>
                <c:pt idx="5904">
                  <c:v>7.2331000000000009E-5</c:v>
                </c:pt>
                <c:pt idx="5905">
                  <c:v>7.3287000000000005E-5</c:v>
                </c:pt>
                <c:pt idx="5906">
                  <c:v>7.3606E-5</c:v>
                </c:pt>
                <c:pt idx="5907">
                  <c:v>7.295250000000001E-5</c:v>
                </c:pt>
                <c:pt idx="5908">
                  <c:v>7.3892499999999998E-5</c:v>
                </c:pt>
                <c:pt idx="5909">
                  <c:v>7.6139999999999999E-5</c:v>
                </c:pt>
                <c:pt idx="5910">
                  <c:v>7.5135999999999993E-5</c:v>
                </c:pt>
                <c:pt idx="5911">
                  <c:v>7.5884999999999996E-5</c:v>
                </c:pt>
                <c:pt idx="5912">
                  <c:v>7.5853000000000007E-5</c:v>
                </c:pt>
                <c:pt idx="5913">
                  <c:v>7.5152000000000001E-5</c:v>
                </c:pt>
                <c:pt idx="5914">
                  <c:v>7.6299500000000004E-5</c:v>
                </c:pt>
                <c:pt idx="5915">
                  <c:v>7.6379000000000009E-5</c:v>
                </c:pt>
                <c:pt idx="5916">
                  <c:v>7.7207500000000002E-5</c:v>
                </c:pt>
                <c:pt idx="5917">
                  <c:v>7.8466999999999993E-5</c:v>
                </c:pt>
                <c:pt idx="5918">
                  <c:v>7.85785E-5</c:v>
                </c:pt>
                <c:pt idx="5919">
                  <c:v>7.8196000000000008E-5</c:v>
                </c:pt>
                <c:pt idx="5920">
                  <c:v>7.802050000000001E-5</c:v>
                </c:pt>
                <c:pt idx="5921">
                  <c:v>7.8944999999999997E-5</c:v>
                </c:pt>
                <c:pt idx="5922">
                  <c:v>7.9232000000000003E-5</c:v>
                </c:pt>
                <c:pt idx="5923">
                  <c:v>7.8785499999999993E-5</c:v>
                </c:pt>
                <c:pt idx="5924">
                  <c:v>7.8658000000000005E-5</c:v>
                </c:pt>
                <c:pt idx="5925">
                  <c:v>7.9423000000000002E-5</c:v>
                </c:pt>
                <c:pt idx="5926">
                  <c:v>7.9821500000000001E-5</c:v>
                </c:pt>
                <c:pt idx="5927">
                  <c:v>7.9072499999999999E-5</c:v>
                </c:pt>
                <c:pt idx="5928">
                  <c:v>8.0299499999999992E-5</c:v>
                </c:pt>
                <c:pt idx="5929">
                  <c:v>8.1622500000000007E-5</c:v>
                </c:pt>
                <c:pt idx="5930">
                  <c:v>8.0426999999999994E-5</c:v>
                </c:pt>
                <c:pt idx="5931">
                  <c:v>7.9997E-5</c:v>
                </c:pt>
                <c:pt idx="5932">
                  <c:v>7.985349999999999E-5</c:v>
                </c:pt>
                <c:pt idx="5933">
                  <c:v>7.9821500000000001E-5</c:v>
                </c:pt>
                <c:pt idx="5934">
                  <c:v>7.9311499999999994E-5</c:v>
                </c:pt>
                <c:pt idx="5935">
                  <c:v>7.9343499999999997E-5</c:v>
                </c:pt>
                <c:pt idx="5936">
                  <c:v>7.8339500000000004E-5</c:v>
                </c:pt>
                <c:pt idx="5937">
                  <c:v>7.9072499999999999E-5</c:v>
                </c:pt>
                <c:pt idx="5938">
                  <c:v>7.873750000000001E-5</c:v>
                </c:pt>
                <c:pt idx="5939">
                  <c:v>7.8084500000000001E-5</c:v>
                </c:pt>
                <c:pt idx="5940">
                  <c:v>7.7924999999999997E-5</c:v>
                </c:pt>
                <c:pt idx="5941">
                  <c:v>7.7430999999999998E-5</c:v>
                </c:pt>
                <c:pt idx="5942">
                  <c:v>7.7574500000000007E-5</c:v>
                </c:pt>
                <c:pt idx="5943">
                  <c:v>7.7972499999999999E-5</c:v>
                </c:pt>
                <c:pt idx="5944">
                  <c:v>7.5310999999999998E-5</c:v>
                </c:pt>
                <c:pt idx="5945">
                  <c:v>7.5231500000000006E-5</c:v>
                </c:pt>
                <c:pt idx="5946">
                  <c:v>7.5598000000000004E-5</c:v>
                </c:pt>
                <c:pt idx="5947">
                  <c:v>7.476950000000001E-5</c:v>
                </c:pt>
                <c:pt idx="5948">
                  <c:v>7.4593999999999998E-5</c:v>
                </c:pt>
                <c:pt idx="5949">
                  <c:v>7.4147500000000001E-5</c:v>
                </c:pt>
                <c:pt idx="5950">
                  <c:v>7.4705499999999991E-5</c:v>
                </c:pt>
                <c:pt idx="5951">
                  <c:v>7.4163499999999996E-5</c:v>
                </c:pt>
                <c:pt idx="5952">
                  <c:v>7.3032000000000001E-5</c:v>
                </c:pt>
                <c:pt idx="5953">
                  <c:v>7.2681499999999999E-5</c:v>
                </c:pt>
                <c:pt idx="5954">
                  <c:v>7.0848499999999991E-5</c:v>
                </c:pt>
                <c:pt idx="5955">
                  <c:v>7.1295000000000001E-5</c:v>
                </c:pt>
                <c:pt idx="5956">
                  <c:v>7.0099500000000002E-5</c:v>
                </c:pt>
                <c:pt idx="5957">
                  <c:v>6.9207000000000003E-5</c:v>
                </c:pt>
                <c:pt idx="5958">
                  <c:v>6.8314500000000005E-5</c:v>
                </c:pt>
                <c:pt idx="5959">
                  <c:v>6.7804500000000011E-5</c:v>
                </c:pt>
                <c:pt idx="5960">
                  <c:v>6.7023500000000006E-5</c:v>
                </c:pt>
                <c:pt idx="5961">
                  <c:v>6.8219000000000005E-5</c:v>
                </c:pt>
                <c:pt idx="5962">
                  <c:v>6.6003500000000006E-5</c:v>
                </c:pt>
                <c:pt idx="5963">
                  <c:v>6.5127000000000002E-5</c:v>
                </c:pt>
                <c:pt idx="5964">
                  <c:v>6.4090999999999993E-5</c:v>
                </c:pt>
                <c:pt idx="5965">
                  <c:v>6.2593000000000002E-5</c:v>
                </c:pt>
                <c:pt idx="5966">
                  <c:v>6.2768500000000001E-5</c:v>
                </c:pt>
                <c:pt idx="5967">
                  <c:v>6.1605000000000004E-5</c:v>
                </c:pt>
                <c:pt idx="5968">
                  <c:v>6.0872000000000003E-5</c:v>
                </c:pt>
                <c:pt idx="5969">
                  <c:v>5.9979499999999997E-5</c:v>
                </c:pt>
                <c:pt idx="5970">
                  <c:v>5.9867499999999996E-5</c:v>
                </c:pt>
                <c:pt idx="5971">
                  <c:v>5.872E-5</c:v>
                </c:pt>
                <c:pt idx="5972">
                  <c:v>5.7986999999999999E-5</c:v>
                </c:pt>
                <c:pt idx="5973">
                  <c:v>5.7556999999999998E-5</c:v>
                </c:pt>
                <c:pt idx="5974">
                  <c:v>5.6823500000000002E-5</c:v>
                </c:pt>
                <c:pt idx="5975">
                  <c:v>5.5580500000000001E-5</c:v>
                </c:pt>
                <c:pt idx="5976">
                  <c:v>5.5293500000000002E-5</c:v>
                </c:pt>
                <c:pt idx="5977">
                  <c:v>5.3699999999999997E-5</c:v>
                </c:pt>
                <c:pt idx="5978">
                  <c:v>5.1851000000000002E-5</c:v>
                </c:pt>
                <c:pt idx="5979">
                  <c:v>5.01935E-5</c:v>
                </c:pt>
                <c:pt idx="5980">
                  <c:v>4.9317000000000002E-5</c:v>
                </c:pt>
                <c:pt idx="5981">
                  <c:v>4.8839000000000005E-5</c:v>
                </c:pt>
                <c:pt idx="5982">
                  <c:v>4.7898499999999995E-5</c:v>
                </c:pt>
                <c:pt idx="5983">
                  <c:v>4.6544E-5</c:v>
                </c:pt>
                <c:pt idx="5984">
                  <c:v>4.5014E-5</c:v>
                </c:pt>
                <c:pt idx="5985">
                  <c:v>4.4360499999999997E-5</c:v>
                </c:pt>
                <c:pt idx="5986">
                  <c:v>4.3197E-5</c:v>
                </c:pt>
                <c:pt idx="5987">
                  <c:v>4.2129500000000004E-5</c:v>
                </c:pt>
                <c:pt idx="5988">
                  <c:v>4.1252499999999998E-5</c:v>
                </c:pt>
                <c:pt idx="5989">
                  <c:v>3.9499500000000004E-5</c:v>
                </c:pt>
                <c:pt idx="5990">
                  <c:v>3.7922E-5</c:v>
                </c:pt>
                <c:pt idx="5991">
                  <c:v>3.7157000000000004E-5</c:v>
                </c:pt>
                <c:pt idx="5992">
                  <c:v>3.5531000000000003E-5</c:v>
                </c:pt>
                <c:pt idx="5993">
                  <c:v>3.59935E-5</c:v>
                </c:pt>
                <c:pt idx="5994">
                  <c:v>3.4798000000000001E-5</c:v>
                </c:pt>
                <c:pt idx="5995">
                  <c:v>3.2725999999999998E-5</c:v>
                </c:pt>
                <c:pt idx="5996">
                  <c:v>3.1260000000000002E-5</c:v>
                </c:pt>
                <c:pt idx="5997">
                  <c:v>3.0701999999999998E-5</c:v>
                </c:pt>
                <c:pt idx="5998">
                  <c:v>2.8965000000000001E-5</c:v>
                </c:pt>
                <c:pt idx="5999">
                  <c:v>2.6701999999999999E-5</c:v>
                </c:pt>
                <c:pt idx="6000">
                  <c:v>2.4614000000000002E-5</c:v>
                </c:pt>
                <c:pt idx="6001">
                  <c:v>2.4677500000000002E-5</c:v>
                </c:pt>
                <c:pt idx="6002">
                  <c:v>2.2446500000000003E-5</c:v>
                </c:pt>
                <c:pt idx="6003">
                  <c:v>2.1458499999999998E-5</c:v>
                </c:pt>
                <c:pt idx="6004">
                  <c:v>1.9418500000000001E-5</c:v>
                </c:pt>
                <c:pt idx="6005">
                  <c:v>1.8446000000000003E-5</c:v>
                </c:pt>
                <c:pt idx="6006">
                  <c:v>1.7107500000000002E-5</c:v>
                </c:pt>
                <c:pt idx="6007">
                  <c:v>1.5752499999999999E-5</c:v>
                </c:pt>
                <c:pt idx="6008">
                  <c:v>1.43185E-5</c:v>
                </c:pt>
                <c:pt idx="6009">
                  <c:v>1.2326E-5</c:v>
                </c:pt>
                <c:pt idx="6010">
                  <c:v>1.07005E-5</c:v>
                </c:pt>
                <c:pt idx="6011">
                  <c:v>9.2820000000000002E-6</c:v>
                </c:pt>
                <c:pt idx="6012">
                  <c:v>7.7045000000000005E-6</c:v>
                </c:pt>
                <c:pt idx="6013">
                  <c:v>7.1304999999999997E-6</c:v>
                </c:pt>
                <c:pt idx="6014">
                  <c:v>5.3615000000000003E-6</c:v>
                </c:pt>
                <c:pt idx="6015">
                  <c:v>4.6600000000000003E-6</c:v>
                </c:pt>
                <c:pt idx="6016">
                  <c:v>4.0225E-6</c:v>
                </c:pt>
                <c:pt idx="6017">
                  <c:v>2.2374999999999998E-6</c:v>
                </c:pt>
                <c:pt idx="6018">
                  <c:v>4.3700000000000001E-7</c:v>
                </c:pt>
                <c:pt idx="6019">
                  <c:v>-1.3324999999999999E-6</c:v>
                </c:pt>
                <c:pt idx="6020">
                  <c:v>-4.3765000000000004E-6</c:v>
                </c:pt>
                <c:pt idx="6021">
                  <c:v>-5.9224999999999996E-6</c:v>
                </c:pt>
                <c:pt idx="6022">
                  <c:v>-6.9425E-6</c:v>
                </c:pt>
                <c:pt idx="6023">
                  <c:v>-7.5160000000000005E-6</c:v>
                </c:pt>
                <c:pt idx="6024">
                  <c:v>-8.8550000000000008E-6</c:v>
                </c:pt>
                <c:pt idx="6025">
                  <c:v>-1.09105E-5</c:v>
                </c:pt>
                <c:pt idx="6026">
                  <c:v>-1.2440500000000001E-5</c:v>
                </c:pt>
                <c:pt idx="6027">
                  <c:v>-1.40665E-5</c:v>
                </c:pt>
                <c:pt idx="6028">
                  <c:v>-1.6441000000000001E-5</c:v>
                </c:pt>
                <c:pt idx="6029">
                  <c:v>-1.7509000000000001E-5</c:v>
                </c:pt>
                <c:pt idx="6030">
                  <c:v>-1.7493000000000003E-5</c:v>
                </c:pt>
                <c:pt idx="6031">
                  <c:v>-1.96285E-5</c:v>
                </c:pt>
                <c:pt idx="6032">
                  <c:v>-2.0967500000000002E-5</c:v>
                </c:pt>
                <c:pt idx="6033">
                  <c:v>-2.2370000000000001E-5</c:v>
                </c:pt>
                <c:pt idx="6034">
                  <c:v>-2.4330000000000003E-5</c:v>
                </c:pt>
                <c:pt idx="6035">
                  <c:v>-2.4808E-5</c:v>
                </c:pt>
                <c:pt idx="6036">
                  <c:v>-2.68165E-5</c:v>
                </c:pt>
                <c:pt idx="6037">
                  <c:v>-2.79955E-5</c:v>
                </c:pt>
                <c:pt idx="6038">
                  <c:v>-2.9749000000000003E-5</c:v>
                </c:pt>
                <c:pt idx="6039">
                  <c:v>-3.1517999999999999E-5</c:v>
                </c:pt>
                <c:pt idx="6040">
                  <c:v>-3.3064000000000001E-5</c:v>
                </c:pt>
                <c:pt idx="6041">
                  <c:v>-3.4912500000000002E-5</c:v>
                </c:pt>
                <c:pt idx="6042">
                  <c:v>-3.6490500000000006E-5</c:v>
                </c:pt>
                <c:pt idx="6043">
                  <c:v>-3.7399000000000006E-5</c:v>
                </c:pt>
                <c:pt idx="6044">
                  <c:v>-3.9694000000000003E-5</c:v>
                </c:pt>
                <c:pt idx="6045">
                  <c:v>-4.13675E-5</c:v>
                </c:pt>
                <c:pt idx="6046">
                  <c:v>-4.2833499999999996E-5</c:v>
                </c:pt>
                <c:pt idx="6047">
                  <c:v>-4.4299999999999999E-5</c:v>
                </c:pt>
                <c:pt idx="6048">
                  <c:v>-4.4650500000000002E-5</c:v>
                </c:pt>
                <c:pt idx="6049">
                  <c:v>-4.5080500000000003E-5</c:v>
                </c:pt>
                <c:pt idx="6050">
                  <c:v>-4.6786000000000002E-5</c:v>
                </c:pt>
                <c:pt idx="6051">
                  <c:v>-4.8109000000000003E-5</c:v>
                </c:pt>
                <c:pt idx="6052">
                  <c:v>-5.0101E-5</c:v>
                </c:pt>
                <c:pt idx="6053">
                  <c:v>-5.1200500000000006E-5</c:v>
                </c:pt>
                <c:pt idx="6054">
                  <c:v>-5.4101499999999997E-5</c:v>
                </c:pt>
                <c:pt idx="6055">
                  <c:v>-5.5567499999999999E-5</c:v>
                </c:pt>
                <c:pt idx="6056">
                  <c:v>-5.7113500000000001E-5</c:v>
                </c:pt>
                <c:pt idx="6057">
                  <c:v>-5.8643500000000002E-5</c:v>
                </c:pt>
                <c:pt idx="6058">
                  <c:v>-6.0269000000000002E-5</c:v>
                </c:pt>
                <c:pt idx="6059">
                  <c:v>-6.1416500000000004E-5</c:v>
                </c:pt>
                <c:pt idx="6060">
                  <c:v>-6.2149999999999993E-5</c:v>
                </c:pt>
                <c:pt idx="6061">
                  <c:v>-6.3982499999999993E-5</c:v>
                </c:pt>
                <c:pt idx="6062">
                  <c:v>-6.5640000000000002E-5</c:v>
                </c:pt>
                <c:pt idx="6063">
                  <c:v>-6.7457000000000001E-5</c:v>
                </c:pt>
                <c:pt idx="6064">
                  <c:v>-6.7696000000000011E-5</c:v>
                </c:pt>
                <c:pt idx="6065">
                  <c:v>-6.9162500000000007E-5</c:v>
                </c:pt>
                <c:pt idx="6066">
                  <c:v>-7.0102499999999995E-5</c:v>
                </c:pt>
                <c:pt idx="6067">
                  <c:v>-7.1855500000000003E-5</c:v>
                </c:pt>
                <c:pt idx="6068">
                  <c:v>-7.2429500000000002E-5</c:v>
                </c:pt>
                <c:pt idx="6069">
                  <c:v>-7.4182499999999997E-5</c:v>
                </c:pt>
                <c:pt idx="6070">
                  <c:v>-7.6111000000000004E-5</c:v>
                </c:pt>
                <c:pt idx="6071">
                  <c:v>-7.7688999999999994E-5</c:v>
                </c:pt>
                <c:pt idx="6072">
                  <c:v>-7.8772499999999992E-5</c:v>
                </c:pt>
                <c:pt idx="6073">
                  <c:v>-7.9474000000000005E-5</c:v>
                </c:pt>
                <c:pt idx="6074">
                  <c:v>-8.0892500000000005E-5</c:v>
                </c:pt>
                <c:pt idx="6075">
                  <c:v>-8.1705000000000005E-5</c:v>
                </c:pt>
                <c:pt idx="6076">
                  <c:v>-8.2996000000000003E-5</c:v>
                </c:pt>
                <c:pt idx="6077">
                  <c:v>-8.4845000000000005E-5</c:v>
                </c:pt>
                <c:pt idx="6078">
                  <c:v>-8.6406499999999993E-5</c:v>
                </c:pt>
                <c:pt idx="6079">
                  <c:v>-8.6120000000000009E-5</c:v>
                </c:pt>
                <c:pt idx="6080">
                  <c:v>-8.7379000000000005E-5</c:v>
                </c:pt>
                <c:pt idx="6081">
                  <c:v>-8.8685500000000003E-5</c:v>
                </c:pt>
                <c:pt idx="6082">
                  <c:v>-9.0678000000000002E-5</c:v>
                </c:pt>
                <c:pt idx="6083">
                  <c:v>-9.1490500000000001E-5</c:v>
                </c:pt>
                <c:pt idx="6084">
                  <c:v>-9.2160000000000012E-5</c:v>
                </c:pt>
                <c:pt idx="6085">
                  <c:v>-9.2462999999999999E-5</c:v>
                </c:pt>
                <c:pt idx="6086">
                  <c:v>-9.507649999999999E-5</c:v>
                </c:pt>
                <c:pt idx="6087">
                  <c:v>-9.4742000000000009E-5</c:v>
                </c:pt>
                <c:pt idx="6088">
                  <c:v>-9.6543E-5</c:v>
                </c:pt>
                <c:pt idx="6089">
                  <c:v>-9.7834000000000012E-5</c:v>
                </c:pt>
                <c:pt idx="6090">
                  <c:v>-9.8837999999999991E-5</c:v>
                </c:pt>
                <c:pt idx="6091">
                  <c:v>-1.0017650000000001E-4</c:v>
                </c:pt>
                <c:pt idx="6092">
                  <c:v>-1.0113300000000001E-4</c:v>
                </c:pt>
                <c:pt idx="6093">
                  <c:v>-1.01643E-4</c:v>
                </c:pt>
                <c:pt idx="6094">
                  <c:v>-1.0242400000000001E-4</c:v>
                </c:pt>
                <c:pt idx="6095">
                  <c:v>-1.0344399999999999E-4</c:v>
                </c:pt>
                <c:pt idx="6096">
                  <c:v>-1.0425650000000001E-4</c:v>
                </c:pt>
                <c:pt idx="6097">
                  <c:v>-1.052925E-4</c:v>
                </c:pt>
                <c:pt idx="6098">
                  <c:v>-1.0577050000000001E-4</c:v>
                </c:pt>
                <c:pt idx="6099">
                  <c:v>-1.0664750000000001E-4</c:v>
                </c:pt>
                <c:pt idx="6100">
                  <c:v>-1.07221E-4</c:v>
                </c:pt>
                <c:pt idx="6101">
                  <c:v>-1.078745E-4</c:v>
                </c:pt>
                <c:pt idx="6102">
                  <c:v>-1.0983500000000001E-4</c:v>
                </c:pt>
                <c:pt idx="6103">
                  <c:v>-1.1032899999999999E-4</c:v>
                </c:pt>
                <c:pt idx="6104">
                  <c:v>-1.1115750000000001E-4</c:v>
                </c:pt>
                <c:pt idx="6105">
                  <c:v>-1.117315E-4</c:v>
                </c:pt>
                <c:pt idx="6106">
                  <c:v>-1.1297450000000001E-4</c:v>
                </c:pt>
                <c:pt idx="6107">
                  <c:v>-1.12114E-4</c:v>
                </c:pt>
                <c:pt idx="6108">
                  <c:v>-1.1203399999999999E-4</c:v>
                </c:pt>
                <c:pt idx="6109">
                  <c:v>-1.126715E-4</c:v>
                </c:pt>
                <c:pt idx="6110">
                  <c:v>-1.13596E-4</c:v>
                </c:pt>
                <c:pt idx="6111">
                  <c:v>-1.15365E-4</c:v>
                </c:pt>
                <c:pt idx="6112">
                  <c:v>-1.1608250000000001E-4</c:v>
                </c:pt>
                <c:pt idx="6113">
                  <c:v>-1.170865E-4</c:v>
                </c:pt>
                <c:pt idx="6114">
                  <c:v>-1.180905E-4</c:v>
                </c:pt>
                <c:pt idx="6115">
                  <c:v>-1.1912650000000001E-4</c:v>
                </c:pt>
                <c:pt idx="6116">
                  <c:v>-1.1882350000000001E-4</c:v>
                </c:pt>
                <c:pt idx="6117">
                  <c:v>-1.1927E-4</c:v>
                </c:pt>
                <c:pt idx="6118">
                  <c:v>-1.19493E-4</c:v>
                </c:pt>
                <c:pt idx="6119">
                  <c:v>-1.2019399999999999E-4</c:v>
                </c:pt>
                <c:pt idx="6120">
                  <c:v>-1.20226E-4</c:v>
                </c:pt>
                <c:pt idx="6121">
                  <c:v>-1.2138949999999999E-4</c:v>
                </c:pt>
                <c:pt idx="6122">
                  <c:v>-1.2201099999999999E-4</c:v>
                </c:pt>
                <c:pt idx="6123">
                  <c:v>-1.2261650000000001E-4</c:v>
                </c:pt>
                <c:pt idx="6124">
                  <c:v>-1.2242550000000002E-4</c:v>
                </c:pt>
                <c:pt idx="6125">
                  <c:v>-1.231905E-4</c:v>
                </c:pt>
                <c:pt idx="6126">
                  <c:v>-1.2333400000000001E-4</c:v>
                </c:pt>
                <c:pt idx="6127">
                  <c:v>-1.2268049999999999E-4</c:v>
                </c:pt>
                <c:pt idx="6128">
                  <c:v>-1.229355E-4</c:v>
                </c:pt>
                <c:pt idx="6129">
                  <c:v>-1.218995E-4</c:v>
                </c:pt>
                <c:pt idx="6130">
                  <c:v>-1.22776E-4</c:v>
                </c:pt>
                <c:pt idx="6131">
                  <c:v>-1.2285550000000001E-4</c:v>
                </c:pt>
                <c:pt idx="6132">
                  <c:v>-1.2408300000000001E-4</c:v>
                </c:pt>
                <c:pt idx="6133">
                  <c:v>-1.2276E-4</c:v>
                </c:pt>
                <c:pt idx="6134">
                  <c:v>-1.2303100000000001E-4</c:v>
                </c:pt>
                <c:pt idx="6135">
                  <c:v>-1.2373249999999999E-4</c:v>
                </c:pt>
                <c:pt idx="6136">
                  <c:v>-1.2408300000000001E-4</c:v>
                </c:pt>
                <c:pt idx="6137">
                  <c:v>-1.2290350000000001E-4</c:v>
                </c:pt>
                <c:pt idx="6138">
                  <c:v>-1.2161249999999999E-4</c:v>
                </c:pt>
                <c:pt idx="6139">
                  <c:v>-1.229355E-4</c:v>
                </c:pt>
                <c:pt idx="6140">
                  <c:v>-1.23318E-4</c:v>
                </c:pt>
                <c:pt idx="6141">
                  <c:v>-1.2311050000000001E-4</c:v>
                </c:pt>
                <c:pt idx="6142">
                  <c:v>-1.2218649999999999E-4</c:v>
                </c:pt>
                <c:pt idx="6143">
                  <c:v>-1.2129400000000001E-4</c:v>
                </c:pt>
                <c:pt idx="6144">
                  <c:v>-1.2210650000000001E-4</c:v>
                </c:pt>
                <c:pt idx="6145">
                  <c:v>-1.2236150000000001E-4</c:v>
                </c:pt>
                <c:pt idx="6146">
                  <c:v>-1.214055E-4</c:v>
                </c:pt>
                <c:pt idx="6147">
                  <c:v>-1.2134150000000001E-4</c:v>
                </c:pt>
                <c:pt idx="6148">
                  <c:v>-1.22218E-4</c:v>
                </c:pt>
                <c:pt idx="6149">
                  <c:v>-1.21724E-4</c:v>
                </c:pt>
                <c:pt idx="6150">
                  <c:v>-1.2199500000000001E-4</c:v>
                </c:pt>
                <c:pt idx="6151">
                  <c:v>-1.22218E-4</c:v>
                </c:pt>
                <c:pt idx="6152">
                  <c:v>-1.2166050000000001E-4</c:v>
                </c:pt>
                <c:pt idx="6153">
                  <c:v>-1.21278E-4</c:v>
                </c:pt>
                <c:pt idx="6154">
                  <c:v>-1.2006650000000001E-4</c:v>
                </c:pt>
                <c:pt idx="6155">
                  <c:v>-1.193975E-4</c:v>
                </c:pt>
                <c:pt idx="6156">
                  <c:v>-1.1278299999999999E-4</c:v>
                </c:pt>
                <c:pt idx="6157">
                  <c:v>-1.13293E-4</c:v>
                </c:pt>
                <c:pt idx="6158">
                  <c:v>-1.1197050000000001E-4</c:v>
                </c:pt>
                <c:pt idx="6159">
                  <c:v>-1.1236899999999999E-4</c:v>
                </c:pt>
                <c:pt idx="6160">
                  <c:v>-1.1144450000000001E-4</c:v>
                </c:pt>
                <c:pt idx="6161">
                  <c:v>-1.1085499999999999E-4</c:v>
                </c:pt>
                <c:pt idx="6162">
                  <c:v>-1.103605E-4</c:v>
                </c:pt>
                <c:pt idx="6163">
                  <c:v>-1.10297E-4</c:v>
                </c:pt>
                <c:pt idx="6164">
                  <c:v>-1.0911750000000001E-4</c:v>
                </c:pt>
                <c:pt idx="6165">
                  <c:v>-1.08496E-4</c:v>
                </c:pt>
                <c:pt idx="6166">
                  <c:v>-1.0797E-4</c:v>
                </c:pt>
                <c:pt idx="6167">
                  <c:v>-1.0805E-4</c:v>
                </c:pt>
                <c:pt idx="6168">
                  <c:v>-1.075555E-4</c:v>
                </c:pt>
                <c:pt idx="6169">
                  <c:v>-1.0652E-4</c:v>
                </c:pt>
                <c:pt idx="6170">
                  <c:v>-1.05691E-4</c:v>
                </c:pt>
                <c:pt idx="6171">
                  <c:v>-1.039855E-4</c:v>
                </c:pt>
                <c:pt idx="6172">
                  <c:v>-1.040975E-4</c:v>
                </c:pt>
                <c:pt idx="6173">
                  <c:v>-1.04113E-4</c:v>
                </c:pt>
                <c:pt idx="6174">
                  <c:v>-1.025355E-4</c:v>
                </c:pt>
                <c:pt idx="6175">
                  <c:v>-1.0122849999999999E-4</c:v>
                </c:pt>
                <c:pt idx="6176">
                  <c:v>-1.0078249999999999E-4</c:v>
                </c:pt>
                <c:pt idx="6177">
                  <c:v>-1.007185E-4</c:v>
                </c:pt>
                <c:pt idx="6178">
                  <c:v>-9.8471500000000007E-5</c:v>
                </c:pt>
                <c:pt idx="6179">
                  <c:v>-9.8184500000000002E-5</c:v>
                </c:pt>
                <c:pt idx="6180">
                  <c:v>-9.6287999999999997E-5</c:v>
                </c:pt>
                <c:pt idx="6181">
                  <c:v>-9.4487000000000005E-5</c:v>
                </c:pt>
                <c:pt idx="6182">
                  <c:v>-9.4247999999999996E-5</c:v>
                </c:pt>
                <c:pt idx="6183">
                  <c:v>-9.4184000000000005E-5</c:v>
                </c:pt>
                <c:pt idx="6184">
                  <c:v>-9.2622500000000003E-5</c:v>
                </c:pt>
                <c:pt idx="6185">
                  <c:v>-9.1761499999999999E-5</c:v>
                </c:pt>
                <c:pt idx="6186">
                  <c:v>-8.9593999999999996E-5</c:v>
                </c:pt>
                <c:pt idx="6187">
                  <c:v>-8.9419000000000006E-5</c:v>
                </c:pt>
                <c:pt idx="6188">
                  <c:v>-8.8765500000000002E-5</c:v>
                </c:pt>
                <c:pt idx="6189">
                  <c:v>-8.7474500000000004E-5</c:v>
                </c:pt>
                <c:pt idx="6190">
                  <c:v>-8.7012500000000008E-5</c:v>
                </c:pt>
                <c:pt idx="6191">
                  <c:v>-8.5147499999999997E-5</c:v>
                </c:pt>
                <c:pt idx="6192">
                  <c:v>-8.4111500000000003E-5</c:v>
                </c:pt>
                <c:pt idx="6193">
                  <c:v>-8.3410499999999997E-5</c:v>
                </c:pt>
                <c:pt idx="6194">
                  <c:v>-8.2996000000000003E-5</c:v>
                </c:pt>
                <c:pt idx="6195">
                  <c:v>-8.1991999999999997E-5</c:v>
                </c:pt>
                <c:pt idx="6196">
                  <c:v>-8.0286500000000005E-5</c:v>
                </c:pt>
                <c:pt idx="6197">
                  <c:v>-7.8964000000000012E-5</c:v>
                </c:pt>
                <c:pt idx="6198">
                  <c:v>-7.7911999999999995E-5</c:v>
                </c:pt>
                <c:pt idx="6199">
                  <c:v>-7.6334000000000005E-5</c:v>
                </c:pt>
                <c:pt idx="6200">
                  <c:v>-7.5473499999999995E-5</c:v>
                </c:pt>
                <c:pt idx="6201">
                  <c:v>-7.3130500000000007E-5</c:v>
                </c:pt>
                <c:pt idx="6202">
                  <c:v>-7.3130500000000007E-5</c:v>
                </c:pt>
                <c:pt idx="6203">
                  <c:v>-7.1840000000000003E-5</c:v>
                </c:pt>
                <c:pt idx="6204">
                  <c:v>-7.1425500000000009E-5</c:v>
                </c:pt>
                <c:pt idx="6205">
                  <c:v>-6.9688000000000001E-5</c:v>
                </c:pt>
                <c:pt idx="6206">
                  <c:v>-6.7169999999999996E-5</c:v>
                </c:pt>
                <c:pt idx="6207">
                  <c:v>-6.2133999999999998E-5</c:v>
                </c:pt>
                <c:pt idx="6208">
                  <c:v>-6.3265500000000006E-5</c:v>
                </c:pt>
                <c:pt idx="6209">
                  <c:v>-6.0826999999999999E-5</c:v>
                </c:pt>
                <c:pt idx="6210">
                  <c:v>-6.0157500000000001E-5</c:v>
                </c:pt>
                <c:pt idx="6211">
                  <c:v>-5.8707500000000007E-5</c:v>
                </c:pt>
                <c:pt idx="6212">
                  <c:v>-6.0699500000000004E-5</c:v>
                </c:pt>
                <c:pt idx="6213">
                  <c:v>-5.6348500000000004E-5</c:v>
                </c:pt>
                <c:pt idx="6214">
                  <c:v>-5.5743000000000005E-5</c:v>
                </c:pt>
                <c:pt idx="6215">
                  <c:v>-5.5631500000000004E-5</c:v>
                </c:pt>
                <c:pt idx="6216">
                  <c:v>-5.40535E-5</c:v>
                </c:pt>
                <c:pt idx="6217">
                  <c:v>-5.1822500000000001E-5</c:v>
                </c:pt>
                <c:pt idx="6218">
                  <c:v>-5.08025E-5</c:v>
                </c:pt>
                <c:pt idx="6219">
                  <c:v>-5.0340000000000003E-5</c:v>
                </c:pt>
                <c:pt idx="6220">
                  <c:v>-4.8125000000000004E-5</c:v>
                </c:pt>
                <c:pt idx="6221">
                  <c:v>-4.8332000000000004E-5</c:v>
                </c:pt>
                <c:pt idx="6222">
                  <c:v>-4.69455E-5</c:v>
                </c:pt>
                <c:pt idx="6223">
                  <c:v>-4.4698000000000005E-5</c:v>
                </c:pt>
                <c:pt idx="6224">
                  <c:v>-4.4029000000000001E-5</c:v>
                </c:pt>
                <c:pt idx="6225">
                  <c:v>-4.2228000000000003E-5</c:v>
                </c:pt>
                <c:pt idx="6226">
                  <c:v>-3.9391000000000003E-5</c:v>
                </c:pt>
                <c:pt idx="6227">
                  <c:v>-3.7351000000000002E-5</c:v>
                </c:pt>
                <c:pt idx="6228">
                  <c:v>-3.6474499999999998E-5</c:v>
                </c:pt>
                <c:pt idx="6229">
                  <c:v>-3.5677499999999998E-5</c:v>
                </c:pt>
                <c:pt idx="6230">
                  <c:v>-3.3382500000000001E-5</c:v>
                </c:pt>
                <c:pt idx="6231">
                  <c:v>-3.3175499999999994E-5</c:v>
                </c:pt>
                <c:pt idx="6232">
                  <c:v>-3.1773000000000002E-5</c:v>
                </c:pt>
                <c:pt idx="6233">
                  <c:v>-3.01155E-5</c:v>
                </c:pt>
                <c:pt idx="6234">
                  <c:v>-2.9398000000000002E-5</c:v>
                </c:pt>
                <c:pt idx="6235">
                  <c:v>-2.8107500000000002E-5</c:v>
                </c:pt>
                <c:pt idx="6236">
                  <c:v>-2.6896000000000001E-5</c:v>
                </c:pt>
                <c:pt idx="6237">
                  <c:v>-2.4457500000000001E-5</c:v>
                </c:pt>
                <c:pt idx="6238">
                  <c:v>-2.37725E-5</c:v>
                </c:pt>
                <c:pt idx="6239">
                  <c:v>-2.11905E-5</c:v>
                </c:pt>
                <c:pt idx="6240">
                  <c:v>-2.0202500000000002E-5</c:v>
                </c:pt>
                <c:pt idx="6241">
                  <c:v>-1.9453000000000002E-5</c:v>
                </c:pt>
                <c:pt idx="6242">
                  <c:v>-1.7270000000000002E-5</c:v>
                </c:pt>
                <c:pt idx="6243">
                  <c:v>-1.7078499999999999E-5</c:v>
                </c:pt>
                <c:pt idx="6244">
                  <c:v>-1.5182E-5</c:v>
                </c:pt>
                <c:pt idx="6245">
                  <c:v>-1.3668E-5</c:v>
                </c:pt>
                <c:pt idx="6246">
                  <c:v>-1.1867000000000002E-5</c:v>
                </c:pt>
                <c:pt idx="6247">
                  <c:v>-1.01775E-5</c:v>
                </c:pt>
                <c:pt idx="6248">
                  <c:v>-9.253000000000001E-6</c:v>
                </c:pt>
                <c:pt idx="6249">
                  <c:v>-8.4245000000000004E-6</c:v>
                </c:pt>
                <c:pt idx="6250">
                  <c:v>-7.277E-6</c:v>
                </c:pt>
                <c:pt idx="6251">
                  <c:v>-6.241E-6</c:v>
                </c:pt>
                <c:pt idx="6252">
                  <c:v>-3.9620000000000004E-6</c:v>
                </c:pt>
                <c:pt idx="6253">
                  <c:v>-3.0695000000000004E-6</c:v>
                </c:pt>
                <c:pt idx="6254">
                  <c:v>-2.005E-7</c:v>
                </c:pt>
                <c:pt idx="6255">
                  <c:v>2.4610000000000002E-6</c:v>
                </c:pt>
                <c:pt idx="6256">
                  <c:v>4.4530000000000004E-6</c:v>
                </c:pt>
                <c:pt idx="6257">
                  <c:v>4.5325000000000002E-6</c:v>
                </c:pt>
                <c:pt idx="6258">
                  <c:v>4.9150000000000004E-6</c:v>
                </c:pt>
                <c:pt idx="6259">
                  <c:v>6.1265000000000006E-6</c:v>
                </c:pt>
                <c:pt idx="6260">
                  <c:v>7.6085000000000001E-6</c:v>
                </c:pt>
                <c:pt idx="6261">
                  <c:v>9.2025000000000004E-6</c:v>
                </c:pt>
                <c:pt idx="6262">
                  <c:v>1.0285999999999999E-5</c:v>
                </c:pt>
                <c:pt idx="6263">
                  <c:v>1.3074999999999999E-5</c:v>
                </c:pt>
                <c:pt idx="6264">
                  <c:v>1.3697000000000001E-5</c:v>
                </c:pt>
                <c:pt idx="6265">
                  <c:v>1.4653E-5</c:v>
                </c:pt>
                <c:pt idx="6266">
                  <c:v>1.5832500000000001E-5</c:v>
                </c:pt>
                <c:pt idx="6267">
                  <c:v>1.7537500000000003E-5</c:v>
                </c:pt>
                <c:pt idx="6268">
                  <c:v>1.8828500000000001E-5</c:v>
                </c:pt>
                <c:pt idx="6269">
                  <c:v>2.1808999999999997E-5</c:v>
                </c:pt>
                <c:pt idx="6270">
                  <c:v>2.09325E-5</c:v>
                </c:pt>
                <c:pt idx="6271">
                  <c:v>2.1825000000000002E-5</c:v>
                </c:pt>
                <c:pt idx="6272">
                  <c:v>2.32115E-5</c:v>
                </c:pt>
                <c:pt idx="6273">
                  <c:v>2.5028499999999999E-5</c:v>
                </c:pt>
                <c:pt idx="6274">
                  <c:v>2.5840999999999999E-5</c:v>
                </c:pt>
                <c:pt idx="6275">
                  <c:v>2.6239499999999998E-5</c:v>
                </c:pt>
                <c:pt idx="6276">
                  <c:v>2.6749499999999999E-5</c:v>
                </c:pt>
                <c:pt idx="6277">
                  <c:v>2.82955E-5</c:v>
                </c:pt>
                <c:pt idx="6278">
                  <c:v>2.9363500000000001E-5</c:v>
                </c:pt>
                <c:pt idx="6279">
                  <c:v>3.0654500000000003E-5</c:v>
                </c:pt>
                <c:pt idx="6280">
                  <c:v>3.2024999999999999E-5</c:v>
                </c:pt>
                <c:pt idx="6281">
                  <c:v>3.4670499999999999E-5</c:v>
                </c:pt>
                <c:pt idx="6282">
                  <c:v>3.5738500000000004E-5</c:v>
                </c:pt>
                <c:pt idx="6283">
                  <c:v>3.65035E-5</c:v>
                </c:pt>
                <c:pt idx="6284">
                  <c:v>3.6774500000000005E-5</c:v>
                </c:pt>
                <c:pt idx="6285">
                  <c:v>3.7794500000000005E-5</c:v>
                </c:pt>
                <c:pt idx="6286">
                  <c:v>3.9356000000000001E-5</c:v>
                </c:pt>
                <c:pt idx="6287">
                  <c:v>4.0472000000000001E-5</c:v>
                </c:pt>
                <c:pt idx="6288">
                  <c:v>4.0503499999999996E-5</c:v>
                </c:pt>
                <c:pt idx="6289">
                  <c:v>4.1093500000000002E-5</c:v>
                </c:pt>
                <c:pt idx="6290">
                  <c:v>4.2958000000000004E-5</c:v>
                </c:pt>
                <c:pt idx="6291">
                  <c:v>4.3420000000000001E-5</c:v>
                </c:pt>
                <c:pt idx="6292">
                  <c:v>4.4185000000000005E-5</c:v>
                </c:pt>
                <c:pt idx="6293">
                  <c:v>4.5540000000000001E-5</c:v>
                </c:pt>
                <c:pt idx="6294">
                  <c:v>4.7038000000000006E-5</c:v>
                </c:pt>
                <c:pt idx="6295">
                  <c:v>4.7468499999999995E-5</c:v>
                </c:pt>
                <c:pt idx="6296">
                  <c:v>4.8616000000000003E-5</c:v>
                </c:pt>
                <c:pt idx="6297">
                  <c:v>4.8918499999999996E-5</c:v>
                </c:pt>
                <c:pt idx="6298">
                  <c:v>5.0432500000000002E-5</c:v>
                </c:pt>
                <c:pt idx="6299">
                  <c:v>5.1962500000000003E-5</c:v>
                </c:pt>
                <c:pt idx="6300">
                  <c:v>5.2743500000000001E-5</c:v>
                </c:pt>
                <c:pt idx="6301">
                  <c:v>5.4496999999999997E-5</c:v>
                </c:pt>
                <c:pt idx="6302">
                  <c:v>5.4688000000000002E-5</c:v>
                </c:pt>
                <c:pt idx="6303">
                  <c:v>5.5341500000000005E-5</c:v>
                </c:pt>
                <c:pt idx="6304">
                  <c:v>5.6712000000000002E-5</c:v>
                </c:pt>
                <c:pt idx="6305">
                  <c:v>5.7636500000000003E-5</c:v>
                </c:pt>
                <c:pt idx="6306">
                  <c:v>5.6217999999999996E-5</c:v>
                </c:pt>
                <c:pt idx="6307">
                  <c:v>5.6823500000000002E-5</c:v>
                </c:pt>
                <c:pt idx="6308">
                  <c:v>5.8242000000000002E-5</c:v>
                </c:pt>
                <c:pt idx="6309">
                  <c:v>5.9055000000000003E-5</c:v>
                </c:pt>
              </c:numCache>
            </c:numRef>
          </c:yVal>
          <c:smooth val="0"/>
        </c:ser>
        <c:dLbls>
          <c:showLegendKey val="0"/>
          <c:showVal val="0"/>
          <c:showCatName val="0"/>
          <c:showSerName val="0"/>
          <c:showPercent val="0"/>
          <c:showBubbleSize val="0"/>
        </c:dLbls>
        <c:axId val="70394624"/>
        <c:axId val="88694784"/>
      </c:scatterChart>
      <c:valAx>
        <c:axId val="70394624"/>
        <c:scaling>
          <c:orientation val="minMax"/>
          <c:max val="0.58000000000000007"/>
          <c:min val="0.44000000000000006"/>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Time(day)</a:t>
                </a:r>
                <a:endParaRPr lang="en-US" b="0" dirty="0">
                  <a:latin typeface="Times New Roman" panose="02020603050405020304" pitchFamily="18" charset="0"/>
                  <a:cs typeface="Times New Roman" panose="02020603050405020304" pitchFamily="18" charset="0"/>
                </a:endParaRPr>
              </a:p>
            </c:rich>
          </c:tx>
          <c:layout/>
          <c:overlay val="0"/>
        </c:title>
        <c:numFmt formatCode="@" sourceLinked="1"/>
        <c:majorTickMark val="out"/>
        <c:minorTickMark val="none"/>
        <c:tickLblPos val="nextTo"/>
        <c:crossAx val="88694784"/>
        <c:crossesAt val="-6.0000000000000019E-3"/>
        <c:crossBetween val="midCat"/>
      </c:valAx>
      <c:valAx>
        <c:axId val="88694784"/>
        <c:scaling>
          <c:orientation val="minMax"/>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err="1" smtClean="0">
                    <a:latin typeface="Times New Roman" panose="02020603050405020304" pitchFamily="18" charset="0"/>
                    <a:cs typeface="Times New Roman" panose="02020603050405020304" pitchFamily="18" charset="0"/>
                  </a:rPr>
                  <a:t>Equ</a:t>
                </a:r>
                <a:r>
                  <a:rPr lang="en-US" b="0" dirty="0" smtClean="0">
                    <a:latin typeface="Times New Roman" panose="02020603050405020304" pitchFamily="18" charset="0"/>
                    <a:cs typeface="Times New Roman" panose="02020603050405020304" pitchFamily="18" charset="0"/>
                  </a:rPr>
                  <a:t>. Mirror angle (rad.)</a:t>
                </a:r>
                <a:endParaRPr lang="en-US" b="0" dirty="0">
                  <a:latin typeface="Times New Roman" panose="02020603050405020304" pitchFamily="18" charset="0"/>
                  <a:cs typeface="Times New Roman" panose="02020603050405020304" pitchFamily="18" charset="0"/>
                </a:endParaRPr>
              </a:p>
            </c:rich>
          </c:tx>
          <c:layout/>
          <c:overlay val="0"/>
        </c:title>
        <c:numFmt formatCode="0.00E+00" sourceLinked="1"/>
        <c:majorTickMark val="out"/>
        <c:minorTickMark val="none"/>
        <c:tickLblPos val="nextTo"/>
        <c:crossAx val="70394624"/>
        <c:crossesAt val="0.44000000000000006"/>
        <c:crossBetween val="midCat"/>
        <c:majorUnit val="1.0000000000000002E-3"/>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410364906331"/>
          <c:y val="6.1177204334606688E-2"/>
          <c:w val="0.82942104038639675"/>
          <c:h val="0.76697833562883844"/>
        </c:manualLayout>
      </c:layout>
      <c:scatterChart>
        <c:scatterStyle val="lineMarker"/>
        <c:varyColors val="0"/>
        <c:ser>
          <c:idx val="0"/>
          <c:order val="0"/>
          <c:tx>
            <c:strRef>
              <c:f>TB070614_1!$C$1:$C$5</c:f>
              <c:strCache>
                <c:ptCount val="1"/>
                <c:pt idx="0">
                  <c:v>LabVIEW Measurement This data is acquired from Torsion Balance. The program "EP Test22_6" is used for controlling motion of balance. The acquition rate is 2.3 sec. Ten points average is done @20 msec rate.  6/7/2014 44:02.9 Diff.Output</c:v>
                </c:pt>
              </c:strCache>
            </c:strRef>
          </c:tx>
          <c:marker>
            <c:symbol val="none"/>
          </c:marker>
          <c:xVal>
            <c:numRef>
              <c:f>TB070614_1!$B$1000:$B$4971</c:f>
              <c:numCache>
                <c:formatCode>@</c:formatCode>
                <c:ptCount val="3972"/>
                <c:pt idx="0">
                  <c:v>0.43204983796297075</c:v>
                </c:pt>
                <c:pt idx="1">
                  <c:v>0.43207645833334113</c:v>
                </c:pt>
                <c:pt idx="2">
                  <c:v>0.43210307870371151</c:v>
                </c:pt>
                <c:pt idx="3">
                  <c:v>0.43212969907408189</c:v>
                </c:pt>
                <c:pt idx="4">
                  <c:v>0.43215631944445226</c:v>
                </c:pt>
                <c:pt idx="5">
                  <c:v>0.43218293981482264</c:v>
                </c:pt>
                <c:pt idx="6">
                  <c:v>0.43220956018519302</c:v>
                </c:pt>
                <c:pt idx="7">
                  <c:v>0.4322361805555634</c:v>
                </c:pt>
                <c:pt idx="8">
                  <c:v>0.43226280092593378</c:v>
                </c:pt>
                <c:pt idx="9">
                  <c:v>0.43228942129630415</c:v>
                </c:pt>
                <c:pt idx="10">
                  <c:v>0.43231604166667453</c:v>
                </c:pt>
                <c:pt idx="11">
                  <c:v>0.43234266203704491</c:v>
                </c:pt>
                <c:pt idx="12">
                  <c:v>0.43236928240741529</c:v>
                </c:pt>
                <c:pt idx="13">
                  <c:v>0.43239590277778567</c:v>
                </c:pt>
                <c:pt idx="14">
                  <c:v>0.43242252314815605</c:v>
                </c:pt>
                <c:pt idx="15">
                  <c:v>0.43244914351852642</c:v>
                </c:pt>
                <c:pt idx="16">
                  <c:v>0.4324757638888968</c:v>
                </c:pt>
                <c:pt idx="17">
                  <c:v>0.43250238425926718</c:v>
                </c:pt>
                <c:pt idx="18">
                  <c:v>0.43252900462963756</c:v>
                </c:pt>
                <c:pt idx="19">
                  <c:v>0.43255562500000794</c:v>
                </c:pt>
                <c:pt idx="20">
                  <c:v>0.43258224537037832</c:v>
                </c:pt>
                <c:pt idx="21">
                  <c:v>0.43260886574074869</c:v>
                </c:pt>
                <c:pt idx="22">
                  <c:v>0.43263548611111907</c:v>
                </c:pt>
                <c:pt idx="23">
                  <c:v>0.43266210648148945</c:v>
                </c:pt>
                <c:pt idx="24">
                  <c:v>0.43268872685185983</c:v>
                </c:pt>
                <c:pt idx="25">
                  <c:v>0.43271534722223021</c:v>
                </c:pt>
                <c:pt idx="26">
                  <c:v>0.43274196759260058</c:v>
                </c:pt>
                <c:pt idx="27">
                  <c:v>0.43276858796297096</c:v>
                </c:pt>
                <c:pt idx="28">
                  <c:v>0.43279520833334134</c:v>
                </c:pt>
                <c:pt idx="29">
                  <c:v>0.43282182870371172</c:v>
                </c:pt>
                <c:pt idx="30">
                  <c:v>0.4328484490740821</c:v>
                </c:pt>
                <c:pt idx="31">
                  <c:v>0.43287506944445248</c:v>
                </c:pt>
                <c:pt idx="32">
                  <c:v>0.43290168981482285</c:v>
                </c:pt>
                <c:pt idx="33">
                  <c:v>0.43292831018519323</c:v>
                </c:pt>
                <c:pt idx="34">
                  <c:v>0.43295493055556361</c:v>
                </c:pt>
                <c:pt idx="35">
                  <c:v>0.43298155092593399</c:v>
                </c:pt>
                <c:pt idx="36">
                  <c:v>0.43300817129630437</c:v>
                </c:pt>
                <c:pt idx="37">
                  <c:v>0.43303479166667475</c:v>
                </c:pt>
                <c:pt idx="38">
                  <c:v>0.43306141203704512</c:v>
                </c:pt>
                <c:pt idx="39">
                  <c:v>0.4330880324074155</c:v>
                </c:pt>
                <c:pt idx="40">
                  <c:v>0.43311465277778588</c:v>
                </c:pt>
                <c:pt idx="41">
                  <c:v>0.43314127314815626</c:v>
                </c:pt>
                <c:pt idx="42">
                  <c:v>0.43316789351852664</c:v>
                </c:pt>
                <c:pt idx="43">
                  <c:v>0.43319451388889701</c:v>
                </c:pt>
                <c:pt idx="44">
                  <c:v>0.43322113425926739</c:v>
                </c:pt>
                <c:pt idx="45">
                  <c:v>0.43324775462963777</c:v>
                </c:pt>
                <c:pt idx="46">
                  <c:v>0.43327437500000815</c:v>
                </c:pt>
                <c:pt idx="47">
                  <c:v>0.43330099537037853</c:v>
                </c:pt>
                <c:pt idx="48">
                  <c:v>0.43332761574074891</c:v>
                </c:pt>
                <c:pt idx="49">
                  <c:v>0.43335423611111928</c:v>
                </c:pt>
                <c:pt idx="50">
                  <c:v>0.43338085648148966</c:v>
                </c:pt>
                <c:pt idx="51">
                  <c:v>0.43340747685186004</c:v>
                </c:pt>
                <c:pt idx="52">
                  <c:v>0.43343409722223042</c:v>
                </c:pt>
                <c:pt idx="53">
                  <c:v>0.4334607175926008</c:v>
                </c:pt>
                <c:pt idx="54">
                  <c:v>0.43348733796297118</c:v>
                </c:pt>
                <c:pt idx="55">
                  <c:v>0.43351395833334155</c:v>
                </c:pt>
                <c:pt idx="56">
                  <c:v>0.43354057870371193</c:v>
                </c:pt>
                <c:pt idx="57">
                  <c:v>0.43356719907408231</c:v>
                </c:pt>
                <c:pt idx="58">
                  <c:v>0.43359381944445269</c:v>
                </c:pt>
                <c:pt idx="59">
                  <c:v>0.43362043981482307</c:v>
                </c:pt>
                <c:pt idx="60">
                  <c:v>0.43364706018519344</c:v>
                </c:pt>
                <c:pt idx="61">
                  <c:v>0.43367368055556382</c:v>
                </c:pt>
                <c:pt idx="62">
                  <c:v>0.4337003009259342</c:v>
                </c:pt>
                <c:pt idx="63">
                  <c:v>0.43372692129630458</c:v>
                </c:pt>
                <c:pt idx="64">
                  <c:v>0.43375354166667496</c:v>
                </c:pt>
                <c:pt idx="65">
                  <c:v>0.43378016203704534</c:v>
                </c:pt>
                <c:pt idx="66">
                  <c:v>0.43380678240741571</c:v>
                </c:pt>
                <c:pt idx="67">
                  <c:v>0.43383340277778609</c:v>
                </c:pt>
                <c:pt idx="68">
                  <c:v>0.43386002314815647</c:v>
                </c:pt>
                <c:pt idx="69">
                  <c:v>0.43388664351852685</c:v>
                </c:pt>
                <c:pt idx="70">
                  <c:v>0.43391326388889723</c:v>
                </c:pt>
                <c:pt idx="71">
                  <c:v>0.43393988425926761</c:v>
                </c:pt>
                <c:pt idx="72">
                  <c:v>0.43396650462963798</c:v>
                </c:pt>
                <c:pt idx="73">
                  <c:v>0.43399312500000836</c:v>
                </c:pt>
                <c:pt idx="74">
                  <c:v>0.43401974537037874</c:v>
                </c:pt>
                <c:pt idx="75">
                  <c:v>0.43404636574074912</c:v>
                </c:pt>
                <c:pt idx="76">
                  <c:v>0.4340729861111195</c:v>
                </c:pt>
                <c:pt idx="77">
                  <c:v>0.43409960648148987</c:v>
                </c:pt>
                <c:pt idx="78">
                  <c:v>0.43412622685186025</c:v>
                </c:pt>
                <c:pt idx="79">
                  <c:v>0.43415284722223063</c:v>
                </c:pt>
                <c:pt idx="80">
                  <c:v>0.43417946759260101</c:v>
                </c:pt>
                <c:pt idx="81">
                  <c:v>0.43420608796297139</c:v>
                </c:pt>
                <c:pt idx="82">
                  <c:v>0.43423270833334177</c:v>
                </c:pt>
                <c:pt idx="83">
                  <c:v>0.43425932870371214</c:v>
                </c:pt>
                <c:pt idx="84">
                  <c:v>0.43428594907408252</c:v>
                </c:pt>
                <c:pt idx="85">
                  <c:v>0.4343125694444529</c:v>
                </c:pt>
                <c:pt idx="86">
                  <c:v>0.43433918981482328</c:v>
                </c:pt>
                <c:pt idx="87">
                  <c:v>0.43436581018519366</c:v>
                </c:pt>
                <c:pt idx="88">
                  <c:v>0.43439243055556404</c:v>
                </c:pt>
                <c:pt idx="89">
                  <c:v>0.43441905092593441</c:v>
                </c:pt>
                <c:pt idx="90">
                  <c:v>0.43444567129630479</c:v>
                </c:pt>
                <c:pt idx="91">
                  <c:v>0.43447229166667517</c:v>
                </c:pt>
                <c:pt idx="92">
                  <c:v>0.43449891203704555</c:v>
                </c:pt>
                <c:pt idx="93">
                  <c:v>0.43452553240741593</c:v>
                </c:pt>
                <c:pt idx="94">
                  <c:v>0.4345521527777863</c:v>
                </c:pt>
                <c:pt idx="95">
                  <c:v>0.43457877314815668</c:v>
                </c:pt>
                <c:pt idx="96">
                  <c:v>0.43460539351852706</c:v>
                </c:pt>
                <c:pt idx="97">
                  <c:v>0.43463201388889744</c:v>
                </c:pt>
                <c:pt idx="98">
                  <c:v>0.43465863425926782</c:v>
                </c:pt>
                <c:pt idx="99">
                  <c:v>0.4346852546296382</c:v>
                </c:pt>
                <c:pt idx="100">
                  <c:v>0.43471187500000857</c:v>
                </c:pt>
                <c:pt idx="101">
                  <c:v>0.43473849537037895</c:v>
                </c:pt>
                <c:pt idx="102">
                  <c:v>0.43476511574074933</c:v>
                </c:pt>
                <c:pt idx="103">
                  <c:v>0.43479173611111971</c:v>
                </c:pt>
                <c:pt idx="104">
                  <c:v>0.43481835648149009</c:v>
                </c:pt>
                <c:pt idx="105">
                  <c:v>0.43484497685186047</c:v>
                </c:pt>
                <c:pt idx="106">
                  <c:v>0.43487159722223084</c:v>
                </c:pt>
                <c:pt idx="107">
                  <c:v>0.43489821759260122</c:v>
                </c:pt>
                <c:pt idx="108">
                  <c:v>0.4349248379629716</c:v>
                </c:pt>
                <c:pt idx="109">
                  <c:v>0.43495145833334198</c:v>
                </c:pt>
                <c:pt idx="110">
                  <c:v>0.43497807870371236</c:v>
                </c:pt>
                <c:pt idx="111">
                  <c:v>0.43500469907408273</c:v>
                </c:pt>
                <c:pt idx="112">
                  <c:v>0.43503131944445311</c:v>
                </c:pt>
                <c:pt idx="113">
                  <c:v>0.43505793981482349</c:v>
                </c:pt>
                <c:pt idx="114">
                  <c:v>0.43508456018519387</c:v>
                </c:pt>
                <c:pt idx="115">
                  <c:v>0.43511118055556425</c:v>
                </c:pt>
                <c:pt idx="116">
                  <c:v>0.43513780092593463</c:v>
                </c:pt>
                <c:pt idx="117">
                  <c:v>0.435164421296305</c:v>
                </c:pt>
                <c:pt idx="118">
                  <c:v>0.43519104166667538</c:v>
                </c:pt>
                <c:pt idx="119">
                  <c:v>0.43521766203704576</c:v>
                </c:pt>
                <c:pt idx="120">
                  <c:v>0.43524428240741614</c:v>
                </c:pt>
                <c:pt idx="121">
                  <c:v>0.43527090277778652</c:v>
                </c:pt>
                <c:pt idx="122">
                  <c:v>0.4352975231481569</c:v>
                </c:pt>
                <c:pt idx="123">
                  <c:v>0.43532414351852727</c:v>
                </c:pt>
                <c:pt idx="124">
                  <c:v>0.43535076388889765</c:v>
                </c:pt>
                <c:pt idx="125">
                  <c:v>0.43537738425926803</c:v>
                </c:pt>
                <c:pt idx="126">
                  <c:v>0.43540400462963841</c:v>
                </c:pt>
                <c:pt idx="127">
                  <c:v>0.43543062500000879</c:v>
                </c:pt>
                <c:pt idx="128">
                  <c:v>0.43545724537037916</c:v>
                </c:pt>
                <c:pt idx="129">
                  <c:v>0.43548386574074954</c:v>
                </c:pt>
                <c:pt idx="130">
                  <c:v>0.43551048611111992</c:v>
                </c:pt>
                <c:pt idx="131">
                  <c:v>0.4355371064814903</c:v>
                </c:pt>
                <c:pt idx="132">
                  <c:v>0.43556372685186068</c:v>
                </c:pt>
                <c:pt idx="133">
                  <c:v>0.43559034722223106</c:v>
                </c:pt>
                <c:pt idx="134">
                  <c:v>0.43561696759260143</c:v>
                </c:pt>
                <c:pt idx="135">
                  <c:v>0.43564358796297181</c:v>
                </c:pt>
                <c:pt idx="136">
                  <c:v>0.43567020833334219</c:v>
                </c:pt>
                <c:pt idx="137">
                  <c:v>0.43569682870371257</c:v>
                </c:pt>
                <c:pt idx="138">
                  <c:v>0.43572344907408295</c:v>
                </c:pt>
                <c:pt idx="139">
                  <c:v>0.43575006944445333</c:v>
                </c:pt>
                <c:pt idx="140">
                  <c:v>0.4357766898148237</c:v>
                </c:pt>
                <c:pt idx="141">
                  <c:v>0.43580331018519408</c:v>
                </c:pt>
                <c:pt idx="142">
                  <c:v>0.43582993055556446</c:v>
                </c:pt>
                <c:pt idx="143">
                  <c:v>0.43585655092593484</c:v>
                </c:pt>
                <c:pt idx="144">
                  <c:v>0.43588317129630522</c:v>
                </c:pt>
                <c:pt idx="145">
                  <c:v>0.43590979166667559</c:v>
                </c:pt>
                <c:pt idx="146">
                  <c:v>0.43593641203704597</c:v>
                </c:pt>
                <c:pt idx="147">
                  <c:v>0.43596303240741635</c:v>
                </c:pt>
                <c:pt idx="148">
                  <c:v>0.43598965277778673</c:v>
                </c:pt>
                <c:pt idx="149">
                  <c:v>0.43601627314815711</c:v>
                </c:pt>
                <c:pt idx="150">
                  <c:v>0.43604289351852749</c:v>
                </c:pt>
                <c:pt idx="151">
                  <c:v>0.43606951388889786</c:v>
                </c:pt>
                <c:pt idx="152">
                  <c:v>0.43609613425926824</c:v>
                </c:pt>
                <c:pt idx="153">
                  <c:v>0.43612275462963862</c:v>
                </c:pt>
                <c:pt idx="154">
                  <c:v>0.436149375000009</c:v>
                </c:pt>
                <c:pt idx="155">
                  <c:v>0.43617599537037938</c:v>
                </c:pt>
                <c:pt idx="156">
                  <c:v>0.43620261574074976</c:v>
                </c:pt>
                <c:pt idx="157">
                  <c:v>0.43622923611112013</c:v>
                </c:pt>
                <c:pt idx="158">
                  <c:v>0.43625585648149051</c:v>
                </c:pt>
                <c:pt idx="159">
                  <c:v>0.43628247685186089</c:v>
                </c:pt>
                <c:pt idx="160">
                  <c:v>0.43630909722223127</c:v>
                </c:pt>
                <c:pt idx="161">
                  <c:v>0.43633571759260165</c:v>
                </c:pt>
                <c:pt idx="162">
                  <c:v>0.43636233796297202</c:v>
                </c:pt>
                <c:pt idx="163">
                  <c:v>0.4363889583333424</c:v>
                </c:pt>
                <c:pt idx="164">
                  <c:v>0.43641557870371278</c:v>
                </c:pt>
                <c:pt idx="165">
                  <c:v>0.43644219907408316</c:v>
                </c:pt>
                <c:pt idx="166">
                  <c:v>0.43646881944445354</c:v>
                </c:pt>
                <c:pt idx="167">
                  <c:v>0.43649543981482392</c:v>
                </c:pt>
                <c:pt idx="168">
                  <c:v>0.43652206018519429</c:v>
                </c:pt>
                <c:pt idx="169">
                  <c:v>0.43654868055556467</c:v>
                </c:pt>
                <c:pt idx="170">
                  <c:v>0.43657530092593505</c:v>
                </c:pt>
                <c:pt idx="171">
                  <c:v>0.43660192129630543</c:v>
                </c:pt>
                <c:pt idx="172">
                  <c:v>0.43662854166667581</c:v>
                </c:pt>
                <c:pt idx="173">
                  <c:v>0.43665516203704619</c:v>
                </c:pt>
                <c:pt idx="174">
                  <c:v>0.43668178240741656</c:v>
                </c:pt>
                <c:pt idx="175">
                  <c:v>0.43670840277778694</c:v>
                </c:pt>
                <c:pt idx="176">
                  <c:v>0.43673502314815732</c:v>
                </c:pt>
                <c:pt idx="177">
                  <c:v>0.4367616435185277</c:v>
                </c:pt>
                <c:pt idx="178">
                  <c:v>0.43678826388889808</c:v>
                </c:pt>
                <c:pt idx="179">
                  <c:v>0.43681488425926845</c:v>
                </c:pt>
                <c:pt idx="180">
                  <c:v>0.43684150462963883</c:v>
                </c:pt>
                <c:pt idx="181">
                  <c:v>0.43686812500000921</c:v>
                </c:pt>
                <c:pt idx="182">
                  <c:v>0.43689474537037959</c:v>
                </c:pt>
                <c:pt idx="183">
                  <c:v>0.43692136574074997</c:v>
                </c:pt>
                <c:pt idx="184">
                  <c:v>0.43694798611112035</c:v>
                </c:pt>
                <c:pt idx="185">
                  <c:v>0.43697460648149072</c:v>
                </c:pt>
                <c:pt idx="186">
                  <c:v>0.4370012268518611</c:v>
                </c:pt>
                <c:pt idx="187">
                  <c:v>0.43702784722223148</c:v>
                </c:pt>
                <c:pt idx="188">
                  <c:v>0.43705446759260186</c:v>
                </c:pt>
                <c:pt idx="189">
                  <c:v>0.43708108796297224</c:v>
                </c:pt>
                <c:pt idx="190">
                  <c:v>0.43710770833334261</c:v>
                </c:pt>
                <c:pt idx="191">
                  <c:v>0.43713432870371299</c:v>
                </c:pt>
                <c:pt idx="192">
                  <c:v>0.43716094907408337</c:v>
                </c:pt>
                <c:pt idx="193">
                  <c:v>0.43718756944445375</c:v>
                </c:pt>
                <c:pt idx="194">
                  <c:v>0.43721418981482413</c:v>
                </c:pt>
                <c:pt idx="195">
                  <c:v>0.43724081018519451</c:v>
                </c:pt>
                <c:pt idx="196">
                  <c:v>0.43726743055556488</c:v>
                </c:pt>
                <c:pt idx="197">
                  <c:v>0.43729405092593526</c:v>
                </c:pt>
                <c:pt idx="198">
                  <c:v>0.43732067129630564</c:v>
                </c:pt>
                <c:pt idx="199">
                  <c:v>0.43734729166667602</c:v>
                </c:pt>
                <c:pt idx="200">
                  <c:v>0.4373739120370464</c:v>
                </c:pt>
                <c:pt idx="201">
                  <c:v>0.43740053240741678</c:v>
                </c:pt>
                <c:pt idx="202">
                  <c:v>0.43742715277778715</c:v>
                </c:pt>
                <c:pt idx="203">
                  <c:v>0.43745377314815753</c:v>
                </c:pt>
                <c:pt idx="204">
                  <c:v>0.43748039351852791</c:v>
                </c:pt>
                <c:pt idx="205">
                  <c:v>0.43750701388889829</c:v>
                </c:pt>
                <c:pt idx="206">
                  <c:v>0.43753363425926867</c:v>
                </c:pt>
                <c:pt idx="207">
                  <c:v>0.43756025462963904</c:v>
                </c:pt>
                <c:pt idx="208">
                  <c:v>0.43758687500000942</c:v>
                </c:pt>
                <c:pt idx="209">
                  <c:v>0.4376134953703798</c:v>
                </c:pt>
                <c:pt idx="210">
                  <c:v>0.43764011574075018</c:v>
                </c:pt>
                <c:pt idx="211">
                  <c:v>0.43766673611112056</c:v>
                </c:pt>
                <c:pt idx="212">
                  <c:v>0.43769335648149094</c:v>
                </c:pt>
                <c:pt idx="213">
                  <c:v>0.43771997685186131</c:v>
                </c:pt>
                <c:pt idx="214">
                  <c:v>0.43774659722223169</c:v>
                </c:pt>
                <c:pt idx="215">
                  <c:v>0.43777321759260207</c:v>
                </c:pt>
                <c:pt idx="216">
                  <c:v>0.43779983796297245</c:v>
                </c:pt>
                <c:pt idx="217">
                  <c:v>0.43782645833334283</c:v>
                </c:pt>
                <c:pt idx="218">
                  <c:v>0.43785307870371321</c:v>
                </c:pt>
                <c:pt idx="219">
                  <c:v>0.43787969907408358</c:v>
                </c:pt>
                <c:pt idx="220">
                  <c:v>0.43790631944445396</c:v>
                </c:pt>
                <c:pt idx="221">
                  <c:v>0.43793293981482434</c:v>
                </c:pt>
                <c:pt idx="222">
                  <c:v>0.43795956018519472</c:v>
                </c:pt>
                <c:pt idx="223">
                  <c:v>0.4379861805555651</c:v>
                </c:pt>
                <c:pt idx="224">
                  <c:v>0.43801280092593547</c:v>
                </c:pt>
                <c:pt idx="225">
                  <c:v>0.43803942129630585</c:v>
                </c:pt>
                <c:pt idx="226">
                  <c:v>0.43806604166667623</c:v>
                </c:pt>
                <c:pt idx="227">
                  <c:v>0.43809266203704661</c:v>
                </c:pt>
                <c:pt idx="228">
                  <c:v>0.43811928240741699</c:v>
                </c:pt>
                <c:pt idx="229">
                  <c:v>0.43814590277778737</c:v>
                </c:pt>
                <c:pt idx="230">
                  <c:v>0.43817252314815774</c:v>
                </c:pt>
                <c:pt idx="231">
                  <c:v>0.43819914351852812</c:v>
                </c:pt>
                <c:pt idx="232">
                  <c:v>0.4382257638888985</c:v>
                </c:pt>
                <c:pt idx="233">
                  <c:v>0.43825238425926888</c:v>
                </c:pt>
                <c:pt idx="234">
                  <c:v>0.43827900462963926</c:v>
                </c:pt>
                <c:pt idx="235">
                  <c:v>0.43830562500000964</c:v>
                </c:pt>
                <c:pt idx="236">
                  <c:v>0.43833224537038001</c:v>
                </c:pt>
                <c:pt idx="237">
                  <c:v>0.43835886574075039</c:v>
                </c:pt>
                <c:pt idx="238">
                  <c:v>0.43838548611112077</c:v>
                </c:pt>
                <c:pt idx="239">
                  <c:v>0.43841210648149115</c:v>
                </c:pt>
                <c:pt idx="240">
                  <c:v>0.43843872685186153</c:v>
                </c:pt>
                <c:pt idx="241">
                  <c:v>0.4384653472222319</c:v>
                </c:pt>
                <c:pt idx="242">
                  <c:v>0.43849196759260228</c:v>
                </c:pt>
                <c:pt idx="243">
                  <c:v>0.43851858796297266</c:v>
                </c:pt>
                <c:pt idx="244">
                  <c:v>0.43854520833334304</c:v>
                </c:pt>
                <c:pt idx="245">
                  <c:v>0.43857182870371342</c:v>
                </c:pt>
                <c:pt idx="246">
                  <c:v>0.4385984490740838</c:v>
                </c:pt>
                <c:pt idx="247">
                  <c:v>0.43862506944445417</c:v>
                </c:pt>
                <c:pt idx="248">
                  <c:v>0.43865168981482455</c:v>
                </c:pt>
                <c:pt idx="249">
                  <c:v>0.43867831018519493</c:v>
                </c:pt>
                <c:pt idx="250">
                  <c:v>0.43870493055556531</c:v>
                </c:pt>
                <c:pt idx="251">
                  <c:v>0.43873155092593569</c:v>
                </c:pt>
                <c:pt idx="252">
                  <c:v>0.43875817129630607</c:v>
                </c:pt>
                <c:pt idx="253">
                  <c:v>0.43878479166667644</c:v>
                </c:pt>
                <c:pt idx="254">
                  <c:v>0.43881141203704682</c:v>
                </c:pt>
                <c:pt idx="255">
                  <c:v>0.4388380324074172</c:v>
                </c:pt>
                <c:pt idx="256">
                  <c:v>0.43886465277778758</c:v>
                </c:pt>
                <c:pt idx="257">
                  <c:v>0.43889127314815796</c:v>
                </c:pt>
                <c:pt idx="258">
                  <c:v>0.43891789351852833</c:v>
                </c:pt>
                <c:pt idx="259">
                  <c:v>0.43894451388889871</c:v>
                </c:pt>
                <c:pt idx="260">
                  <c:v>0.43897113425926909</c:v>
                </c:pt>
                <c:pt idx="261">
                  <c:v>0.43899775462963947</c:v>
                </c:pt>
                <c:pt idx="262">
                  <c:v>0.43902437500000985</c:v>
                </c:pt>
                <c:pt idx="263">
                  <c:v>0.43905099537038023</c:v>
                </c:pt>
                <c:pt idx="264">
                  <c:v>0.4390776157407506</c:v>
                </c:pt>
                <c:pt idx="265">
                  <c:v>0.43910423611112098</c:v>
                </c:pt>
                <c:pt idx="266">
                  <c:v>0.43913085648149136</c:v>
                </c:pt>
                <c:pt idx="267">
                  <c:v>0.43915747685186174</c:v>
                </c:pt>
                <c:pt idx="268">
                  <c:v>0.43918409722223212</c:v>
                </c:pt>
                <c:pt idx="269">
                  <c:v>0.4392107175926025</c:v>
                </c:pt>
                <c:pt idx="270">
                  <c:v>0.43923733796297287</c:v>
                </c:pt>
                <c:pt idx="271">
                  <c:v>0.43926395833334325</c:v>
                </c:pt>
                <c:pt idx="272">
                  <c:v>0.43929057870371363</c:v>
                </c:pt>
                <c:pt idx="273">
                  <c:v>0.43931719907408401</c:v>
                </c:pt>
                <c:pt idx="274">
                  <c:v>0.43934381944445439</c:v>
                </c:pt>
                <c:pt idx="275">
                  <c:v>0.43937043981482476</c:v>
                </c:pt>
                <c:pt idx="276">
                  <c:v>0.43939706018519514</c:v>
                </c:pt>
                <c:pt idx="277">
                  <c:v>0.43942368055556552</c:v>
                </c:pt>
                <c:pt idx="278">
                  <c:v>0.4394503009259359</c:v>
                </c:pt>
                <c:pt idx="279">
                  <c:v>0.43947692129630628</c:v>
                </c:pt>
                <c:pt idx="280">
                  <c:v>0.43950354166667666</c:v>
                </c:pt>
                <c:pt idx="281">
                  <c:v>0.43953016203704703</c:v>
                </c:pt>
                <c:pt idx="282">
                  <c:v>0.43955678240741741</c:v>
                </c:pt>
                <c:pt idx="283">
                  <c:v>0.43958340277778779</c:v>
                </c:pt>
                <c:pt idx="284">
                  <c:v>0.43961002314815817</c:v>
                </c:pt>
                <c:pt idx="285">
                  <c:v>0.43963664351852855</c:v>
                </c:pt>
                <c:pt idx="286">
                  <c:v>0.43966326388889893</c:v>
                </c:pt>
                <c:pt idx="287">
                  <c:v>0.4396898842592693</c:v>
                </c:pt>
                <c:pt idx="288">
                  <c:v>0.43971650462963968</c:v>
                </c:pt>
                <c:pt idx="289">
                  <c:v>0.43974312500001006</c:v>
                </c:pt>
                <c:pt idx="290">
                  <c:v>0.43976974537038044</c:v>
                </c:pt>
                <c:pt idx="291">
                  <c:v>0.43979636574075082</c:v>
                </c:pt>
                <c:pt idx="292">
                  <c:v>0.43982298611112119</c:v>
                </c:pt>
                <c:pt idx="293">
                  <c:v>0.43984960648149157</c:v>
                </c:pt>
                <c:pt idx="294">
                  <c:v>0.43987622685186195</c:v>
                </c:pt>
                <c:pt idx="295">
                  <c:v>0.43990284722223233</c:v>
                </c:pt>
                <c:pt idx="296">
                  <c:v>0.43992946759260271</c:v>
                </c:pt>
                <c:pt idx="297">
                  <c:v>0.43995608796297309</c:v>
                </c:pt>
                <c:pt idx="298">
                  <c:v>0.43998270833334346</c:v>
                </c:pt>
                <c:pt idx="299">
                  <c:v>0.44000932870371384</c:v>
                </c:pt>
                <c:pt idx="300">
                  <c:v>0.44003594907408422</c:v>
                </c:pt>
                <c:pt idx="301">
                  <c:v>0.4400625694444546</c:v>
                </c:pt>
                <c:pt idx="302">
                  <c:v>0.44008918981482498</c:v>
                </c:pt>
                <c:pt idx="303">
                  <c:v>0.44011581018519536</c:v>
                </c:pt>
                <c:pt idx="304">
                  <c:v>0.44014243055556573</c:v>
                </c:pt>
                <c:pt idx="305">
                  <c:v>0.44016905092593611</c:v>
                </c:pt>
                <c:pt idx="306">
                  <c:v>0.44019567129630649</c:v>
                </c:pt>
                <c:pt idx="307">
                  <c:v>0.44022229166667687</c:v>
                </c:pt>
                <c:pt idx="308">
                  <c:v>0.44024891203704725</c:v>
                </c:pt>
                <c:pt idx="309">
                  <c:v>0.44027553240741762</c:v>
                </c:pt>
                <c:pt idx="310">
                  <c:v>0.440302152777788</c:v>
                </c:pt>
                <c:pt idx="311">
                  <c:v>0.44032877314815838</c:v>
                </c:pt>
                <c:pt idx="312">
                  <c:v>0.44035539351852876</c:v>
                </c:pt>
                <c:pt idx="313">
                  <c:v>0.44038201388889914</c:v>
                </c:pt>
                <c:pt idx="314">
                  <c:v>0.44040863425926952</c:v>
                </c:pt>
                <c:pt idx="315">
                  <c:v>0.44043525462963989</c:v>
                </c:pt>
                <c:pt idx="316">
                  <c:v>0.44046187500001027</c:v>
                </c:pt>
                <c:pt idx="317">
                  <c:v>0.44048849537038065</c:v>
                </c:pt>
                <c:pt idx="318">
                  <c:v>0.44051511574075103</c:v>
                </c:pt>
                <c:pt idx="319">
                  <c:v>0.44054173611112141</c:v>
                </c:pt>
                <c:pt idx="320">
                  <c:v>0.44056835648149179</c:v>
                </c:pt>
                <c:pt idx="321">
                  <c:v>0.44059497685186216</c:v>
                </c:pt>
                <c:pt idx="322">
                  <c:v>0.44062159722223254</c:v>
                </c:pt>
                <c:pt idx="323">
                  <c:v>0.44064821759260292</c:v>
                </c:pt>
                <c:pt idx="324">
                  <c:v>0.4406748379629733</c:v>
                </c:pt>
                <c:pt idx="325">
                  <c:v>0.44070145833334368</c:v>
                </c:pt>
                <c:pt idx="326">
                  <c:v>0.44072807870371405</c:v>
                </c:pt>
                <c:pt idx="327">
                  <c:v>0.44075469907408443</c:v>
                </c:pt>
                <c:pt idx="328">
                  <c:v>0.44078131944445481</c:v>
                </c:pt>
                <c:pt idx="329">
                  <c:v>0.44080793981482519</c:v>
                </c:pt>
                <c:pt idx="330">
                  <c:v>0.44083456018519557</c:v>
                </c:pt>
                <c:pt idx="331">
                  <c:v>0.44086118055556595</c:v>
                </c:pt>
                <c:pt idx="332">
                  <c:v>0.44088780092593632</c:v>
                </c:pt>
                <c:pt idx="333">
                  <c:v>0.4409144212963067</c:v>
                </c:pt>
                <c:pt idx="334">
                  <c:v>0.44094104166667708</c:v>
                </c:pt>
                <c:pt idx="335">
                  <c:v>0.44096766203704746</c:v>
                </c:pt>
                <c:pt idx="336">
                  <c:v>0.44099428240741784</c:v>
                </c:pt>
                <c:pt idx="337">
                  <c:v>0.44102090277778822</c:v>
                </c:pt>
                <c:pt idx="338">
                  <c:v>0.44104752314815859</c:v>
                </c:pt>
                <c:pt idx="339">
                  <c:v>0.44107414351852897</c:v>
                </c:pt>
                <c:pt idx="340">
                  <c:v>0.44110076388889935</c:v>
                </c:pt>
                <c:pt idx="341">
                  <c:v>0.44112738425926973</c:v>
                </c:pt>
                <c:pt idx="342">
                  <c:v>0.44115400462964011</c:v>
                </c:pt>
                <c:pt idx="343">
                  <c:v>0.44118062500001048</c:v>
                </c:pt>
                <c:pt idx="344">
                  <c:v>0.44120724537038086</c:v>
                </c:pt>
                <c:pt idx="345">
                  <c:v>0.44123386574075124</c:v>
                </c:pt>
                <c:pt idx="346">
                  <c:v>0.44126048611112162</c:v>
                </c:pt>
                <c:pt idx="347">
                  <c:v>0.441287106481492</c:v>
                </c:pt>
                <c:pt idx="348">
                  <c:v>0.44131372685186238</c:v>
                </c:pt>
                <c:pt idx="349">
                  <c:v>0.44134034722223275</c:v>
                </c:pt>
                <c:pt idx="350">
                  <c:v>0.44136696759260313</c:v>
                </c:pt>
                <c:pt idx="351">
                  <c:v>0.44139358796297351</c:v>
                </c:pt>
                <c:pt idx="352">
                  <c:v>0.44142020833334389</c:v>
                </c:pt>
                <c:pt idx="353">
                  <c:v>0.44144682870371427</c:v>
                </c:pt>
                <c:pt idx="354">
                  <c:v>0.44147344907408465</c:v>
                </c:pt>
                <c:pt idx="355">
                  <c:v>0.44150006944445502</c:v>
                </c:pt>
                <c:pt idx="356">
                  <c:v>0.4415266898148254</c:v>
                </c:pt>
                <c:pt idx="357">
                  <c:v>0.44155331018519578</c:v>
                </c:pt>
                <c:pt idx="358">
                  <c:v>0.44157993055556616</c:v>
                </c:pt>
                <c:pt idx="359">
                  <c:v>0.44160655092593654</c:v>
                </c:pt>
                <c:pt idx="360">
                  <c:v>0.44163317129630691</c:v>
                </c:pt>
                <c:pt idx="361">
                  <c:v>0.44165979166667729</c:v>
                </c:pt>
                <c:pt idx="362">
                  <c:v>0.44168641203704767</c:v>
                </c:pt>
                <c:pt idx="363">
                  <c:v>0.44171303240741805</c:v>
                </c:pt>
                <c:pt idx="364">
                  <c:v>0.44173965277778843</c:v>
                </c:pt>
                <c:pt idx="365">
                  <c:v>0.44176627314815881</c:v>
                </c:pt>
                <c:pt idx="366">
                  <c:v>0.44179289351852918</c:v>
                </c:pt>
                <c:pt idx="367">
                  <c:v>0.44181951388889956</c:v>
                </c:pt>
                <c:pt idx="368">
                  <c:v>0.44184613425926994</c:v>
                </c:pt>
                <c:pt idx="369">
                  <c:v>0.44187275462964032</c:v>
                </c:pt>
                <c:pt idx="370">
                  <c:v>0.4418993750000107</c:v>
                </c:pt>
                <c:pt idx="371">
                  <c:v>0.44192599537038108</c:v>
                </c:pt>
                <c:pt idx="372">
                  <c:v>0.44195261574075145</c:v>
                </c:pt>
                <c:pt idx="373">
                  <c:v>0.44197923611112183</c:v>
                </c:pt>
                <c:pt idx="374">
                  <c:v>0.44200585648149221</c:v>
                </c:pt>
                <c:pt idx="375">
                  <c:v>0.44203247685186259</c:v>
                </c:pt>
                <c:pt idx="376">
                  <c:v>0.44205909722223297</c:v>
                </c:pt>
                <c:pt idx="377">
                  <c:v>0.44208571759260334</c:v>
                </c:pt>
                <c:pt idx="378">
                  <c:v>0.44211233796297372</c:v>
                </c:pt>
                <c:pt idx="379">
                  <c:v>0.4421389583333441</c:v>
                </c:pt>
                <c:pt idx="380">
                  <c:v>0.44216557870371448</c:v>
                </c:pt>
                <c:pt idx="381">
                  <c:v>0.44219219907408486</c:v>
                </c:pt>
                <c:pt idx="382">
                  <c:v>0.44221881944445524</c:v>
                </c:pt>
                <c:pt idx="383">
                  <c:v>0.44224543981482561</c:v>
                </c:pt>
                <c:pt idx="384">
                  <c:v>0.44227206018519599</c:v>
                </c:pt>
                <c:pt idx="385">
                  <c:v>0.44229868055556637</c:v>
                </c:pt>
                <c:pt idx="386">
                  <c:v>0.44232530092593675</c:v>
                </c:pt>
                <c:pt idx="387">
                  <c:v>0.44235192129630713</c:v>
                </c:pt>
                <c:pt idx="388">
                  <c:v>0.4423785416666775</c:v>
                </c:pt>
                <c:pt idx="389">
                  <c:v>0.44240516203704788</c:v>
                </c:pt>
                <c:pt idx="390">
                  <c:v>0.44243178240741826</c:v>
                </c:pt>
                <c:pt idx="391">
                  <c:v>0.44245840277778864</c:v>
                </c:pt>
                <c:pt idx="392">
                  <c:v>0.44248502314815902</c:v>
                </c:pt>
                <c:pt idx="393">
                  <c:v>0.4425116435185294</c:v>
                </c:pt>
                <c:pt idx="394">
                  <c:v>0.44253826388889977</c:v>
                </c:pt>
                <c:pt idx="395">
                  <c:v>0.44256488425927015</c:v>
                </c:pt>
                <c:pt idx="396">
                  <c:v>0.44259150462964053</c:v>
                </c:pt>
                <c:pt idx="397">
                  <c:v>0.44261812500001091</c:v>
                </c:pt>
                <c:pt idx="398">
                  <c:v>0.44264474537038129</c:v>
                </c:pt>
                <c:pt idx="399">
                  <c:v>0.44267136574075167</c:v>
                </c:pt>
                <c:pt idx="400">
                  <c:v>0.44269798611112204</c:v>
                </c:pt>
                <c:pt idx="401">
                  <c:v>0.44272460648149242</c:v>
                </c:pt>
                <c:pt idx="402">
                  <c:v>0.4427512268518628</c:v>
                </c:pt>
                <c:pt idx="403">
                  <c:v>0.44277784722223318</c:v>
                </c:pt>
                <c:pt idx="404">
                  <c:v>0.44280446759260356</c:v>
                </c:pt>
                <c:pt idx="405">
                  <c:v>0.44283108796297393</c:v>
                </c:pt>
                <c:pt idx="406">
                  <c:v>0.44285770833334431</c:v>
                </c:pt>
                <c:pt idx="407">
                  <c:v>0.44288432870371469</c:v>
                </c:pt>
                <c:pt idx="408">
                  <c:v>0.44291094907408507</c:v>
                </c:pt>
                <c:pt idx="409">
                  <c:v>0.44293756944445545</c:v>
                </c:pt>
                <c:pt idx="410">
                  <c:v>0.44296418981482583</c:v>
                </c:pt>
                <c:pt idx="411">
                  <c:v>0.4429908101851962</c:v>
                </c:pt>
                <c:pt idx="412">
                  <c:v>0.44301743055556658</c:v>
                </c:pt>
                <c:pt idx="413">
                  <c:v>0.44304405092593696</c:v>
                </c:pt>
                <c:pt idx="414">
                  <c:v>0.44307067129630734</c:v>
                </c:pt>
                <c:pt idx="415">
                  <c:v>0.44309729166667772</c:v>
                </c:pt>
                <c:pt idx="416">
                  <c:v>0.4431239120370481</c:v>
                </c:pt>
                <c:pt idx="417">
                  <c:v>0.44315053240741847</c:v>
                </c:pt>
                <c:pt idx="418">
                  <c:v>0.44317715277778885</c:v>
                </c:pt>
                <c:pt idx="419">
                  <c:v>0.44320377314815923</c:v>
                </c:pt>
                <c:pt idx="420">
                  <c:v>0.44323039351852961</c:v>
                </c:pt>
                <c:pt idx="421">
                  <c:v>0.44325701388889999</c:v>
                </c:pt>
                <c:pt idx="422">
                  <c:v>0.44328363425927036</c:v>
                </c:pt>
                <c:pt idx="423">
                  <c:v>0.44331025462964074</c:v>
                </c:pt>
                <c:pt idx="424">
                  <c:v>0.44333687500001112</c:v>
                </c:pt>
                <c:pt idx="425">
                  <c:v>0.4433634953703815</c:v>
                </c:pt>
                <c:pt idx="426">
                  <c:v>0.44339011574075188</c:v>
                </c:pt>
                <c:pt idx="427">
                  <c:v>0.44341673611112226</c:v>
                </c:pt>
                <c:pt idx="428">
                  <c:v>0.44344335648149263</c:v>
                </c:pt>
                <c:pt idx="429">
                  <c:v>0.44346997685186301</c:v>
                </c:pt>
                <c:pt idx="430">
                  <c:v>0.44349659722223339</c:v>
                </c:pt>
                <c:pt idx="431">
                  <c:v>0.44352321759260377</c:v>
                </c:pt>
                <c:pt idx="432">
                  <c:v>0.44354983796297415</c:v>
                </c:pt>
                <c:pt idx="433">
                  <c:v>0.44357645833334453</c:v>
                </c:pt>
                <c:pt idx="434">
                  <c:v>0.4436030787037149</c:v>
                </c:pt>
                <c:pt idx="435">
                  <c:v>0.44362969907408528</c:v>
                </c:pt>
                <c:pt idx="436">
                  <c:v>0.44365631944445566</c:v>
                </c:pt>
                <c:pt idx="437">
                  <c:v>0.44368293981482604</c:v>
                </c:pt>
                <c:pt idx="438">
                  <c:v>0.44370956018519642</c:v>
                </c:pt>
                <c:pt idx="439">
                  <c:v>0.44373618055556679</c:v>
                </c:pt>
                <c:pt idx="440">
                  <c:v>0.44376280092593717</c:v>
                </c:pt>
                <c:pt idx="441">
                  <c:v>0.44378942129630755</c:v>
                </c:pt>
                <c:pt idx="442">
                  <c:v>0.44381604166667793</c:v>
                </c:pt>
                <c:pt idx="443">
                  <c:v>0.44384266203704831</c:v>
                </c:pt>
                <c:pt idx="444">
                  <c:v>0.44386928240741869</c:v>
                </c:pt>
                <c:pt idx="445">
                  <c:v>0.44389590277778906</c:v>
                </c:pt>
                <c:pt idx="446">
                  <c:v>0.44392252314815944</c:v>
                </c:pt>
                <c:pt idx="447">
                  <c:v>0.44394914351852982</c:v>
                </c:pt>
                <c:pt idx="448">
                  <c:v>0.4439757638889002</c:v>
                </c:pt>
                <c:pt idx="449">
                  <c:v>0.44400238425927058</c:v>
                </c:pt>
                <c:pt idx="450">
                  <c:v>0.44402900462964096</c:v>
                </c:pt>
                <c:pt idx="451">
                  <c:v>0.44405562500001133</c:v>
                </c:pt>
                <c:pt idx="452">
                  <c:v>0.44408224537038171</c:v>
                </c:pt>
                <c:pt idx="453">
                  <c:v>0.44410886574075209</c:v>
                </c:pt>
                <c:pt idx="454">
                  <c:v>0.44413548611112247</c:v>
                </c:pt>
                <c:pt idx="455">
                  <c:v>0.44416210648149285</c:v>
                </c:pt>
                <c:pt idx="456">
                  <c:v>0.44418872685186322</c:v>
                </c:pt>
                <c:pt idx="457">
                  <c:v>0.4442153472222336</c:v>
                </c:pt>
                <c:pt idx="458">
                  <c:v>0.44424196759260398</c:v>
                </c:pt>
                <c:pt idx="459">
                  <c:v>0.44426858796297436</c:v>
                </c:pt>
                <c:pt idx="460">
                  <c:v>0.44429520833334474</c:v>
                </c:pt>
                <c:pt idx="461">
                  <c:v>0.44432182870371512</c:v>
                </c:pt>
                <c:pt idx="462">
                  <c:v>0.44434844907408549</c:v>
                </c:pt>
                <c:pt idx="463">
                  <c:v>0.44437506944445587</c:v>
                </c:pt>
                <c:pt idx="464">
                  <c:v>0.44440168981482625</c:v>
                </c:pt>
                <c:pt idx="465">
                  <c:v>0.44442831018519663</c:v>
                </c:pt>
                <c:pt idx="466">
                  <c:v>0.44445493055556701</c:v>
                </c:pt>
                <c:pt idx="467">
                  <c:v>0.44448155092593739</c:v>
                </c:pt>
                <c:pt idx="468">
                  <c:v>0.44450817129630776</c:v>
                </c:pt>
                <c:pt idx="469">
                  <c:v>0.44453479166667814</c:v>
                </c:pt>
                <c:pt idx="470">
                  <c:v>0.44456141203704852</c:v>
                </c:pt>
                <c:pt idx="471">
                  <c:v>0.4445880324074189</c:v>
                </c:pt>
                <c:pt idx="472">
                  <c:v>0.44461465277778928</c:v>
                </c:pt>
                <c:pt idx="473">
                  <c:v>0.44464127314815965</c:v>
                </c:pt>
                <c:pt idx="474">
                  <c:v>0.44466789351853003</c:v>
                </c:pt>
                <c:pt idx="475">
                  <c:v>0.44469451388890041</c:v>
                </c:pt>
                <c:pt idx="476">
                  <c:v>0.44472113425927079</c:v>
                </c:pt>
                <c:pt idx="477">
                  <c:v>0.44474775462964117</c:v>
                </c:pt>
                <c:pt idx="478">
                  <c:v>0.44477437500001155</c:v>
                </c:pt>
                <c:pt idx="479">
                  <c:v>0.44480099537038192</c:v>
                </c:pt>
                <c:pt idx="480">
                  <c:v>0.4448276157407523</c:v>
                </c:pt>
                <c:pt idx="481">
                  <c:v>0.44485423611112268</c:v>
                </c:pt>
                <c:pt idx="482">
                  <c:v>0.44488085648149306</c:v>
                </c:pt>
                <c:pt idx="483">
                  <c:v>0.44490747685186344</c:v>
                </c:pt>
                <c:pt idx="484">
                  <c:v>0.44493409722223382</c:v>
                </c:pt>
                <c:pt idx="485">
                  <c:v>0.44496071759260419</c:v>
                </c:pt>
                <c:pt idx="486">
                  <c:v>0.44498733796297457</c:v>
                </c:pt>
                <c:pt idx="487">
                  <c:v>0.44501395833334495</c:v>
                </c:pt>
                <c:pt idx="488">
                  <c:v>0.44504057870371533</c:v>
                </c:pt>
                <c:pt idx="489">
                  <c:v>0.44506719907408571</c:v>
                </c:pt>
                <c:pt idx="490">
                  <c:v>0.44509381944445608</c:v>
                </c:pt>
                <c:pt idx="491">
                  <c:v>0.44512043981482646</c:v>
                </c:pt>
                <c:pt idx="492">
                  <c:v>0.44514706018519684</c:v>
                </c:pt>
                <c:pt idx="493">
                  <c:v>0.44517368055556722</c:v>
                </c:pt>
                <c:pt idx="494">
                  <c:v>0.4452003009259376</c:v>
                </c:pt>
                <c:pt idx="495">
                  <c:v>0.44522692129630798</c:v>
                </c:pt>
                <c:pt idx="496">
                  <c:v>0.44525354166667835</c:v>
                </c:pt>
                <c:pt idx="497">
                  <c:v>0.44528016203704873</c:v>
                </c:pt>
                <c:pt idx="498">
                  <c:v>0.44530678240741911</c:v>
                </c:pt>
                <c:pt idx="499">
                  <c:v>0.44533340277778949</c:v>
                </c:pt>
                <c:pt idx="500">
                  <c:v>0.44536002314815987</c:v>
                </c:pt>
                <c:pt idx="501">
                  <c:v>0.44538664351853025</c:v>
                </c:pt>
                <c:pt idx="502">
                  <c:v>0.44541326388890062</c:v>
                </c:pt>
                <c:pt idx="503">
                  <c:v>0.445439884259271</c:v>
                </c:pt>
                <c:pt idx="504">
                  <c:v>0.44546650462964138</c:v>
                </c:pt>
                <c:pt idx="505">
                  <c:v>0.44549312500001176</c:v>
                </c:pt>
                <c:pt idx="506">
                  <c:v>0.44551974537038214</c:v>
                </c:pt>
                <c:pt idx="507">
                  <c:v>0.44554636574075251</c:v>
                </c:pt>
                <c:pt idx="508">
                  <c:v>0.44557298611112289</c:v>
                </c:pt>
                <c:pt idx="509">
                  <c:v>0.44559960648149327</c:v>
                </c:pt>
                <c:pt idx="510">
                  <c:v>0.44562622685186365</c:v>
                </c:pt>
                <c:pt idx="511">
                  <c:v>0.44565284722223403</c:v>
                </c:pt>
                <c:pt idx="512">
                  <c:v>0.44567946759260441</c:v>
                </c:pt>
                <c:pt idx="513">
                  <c:v>0.44570608796297478</c:v>
                </c:pt>
                <c:pt idx="514">
                  <c:v>0.44573270833334516</c:v>
                </c:pt>
                <c:pt idx="515">
                  <c:v>0.44575932870371554</c:v>
                </c:pt>
                <c:pt idx="516">
                  <c:v>0.44578594907408592</c:v>
                </c:pt>
                <c:pt idx="517">
                  <c:v>0.4458125694444563</c:v>
                </c:pt>
                <c:pt idx="518">
                  <c:v>0.44583918981482668</c:v>
                </c:pt>
                <c:pt idx="519">
                  <c:v>0.44586581018519705</c:v>
                </c:pt>
                <c:pt idx="520">
                  <c:v>0.44589243055556743</c:v>
                </c:pt>
                <c:pt idx="521">
                  <c:v>0.44591905092593781</c:v>
                </c:pt>
                <c:pt idx="522">
                  <c:v>0.44594567129630819</c:v>
                </c:pt>
                <c:pt idx="523">
                  <c:v>0.44597229166667857</c:v>
                </c:pt>
                <c:pt idx="524">
                  <c:v>0.44599891203704894</c:v>
                </c:pt>
                <c:pt idx="525">
                  <c:v>0.44602553240741932</c:v>
                </c:pt>
                <c:pt idx="526">
                  <c:v>0.4460521527777897</c:v>
                </c:pt>
                <c:pt idx="527">
                  <c:v>0.44607877314816008</c:v>
                </c:pt>
                <c:pt idx="528">
                  <c:v>0.44610539351853046</c:v>
                </c:pt>
                <c:pt idx="529">
                  <c:v>0.44613201388890084</c:v>
                </c:pt>
                <c:pt idx="530">
                  <c:v>0.44615863425927121</c:v>
                </c:pt>
                <c:pt idx="531">
                  <c:v>0.44618525462964159</c:v>
                </c:pt>
                <c:pt idx="532">
                  <c:v>0.44621187500001197</c:v>
                </c:pt>
                <c:pt idx="533">
                  <c:v>0.44623849537038235</c:v>
                </c:pt>
                <c:pt idx="534">
                  <c:v>0.44626511574075273</c:v>
                </c:pt>
                <c:pt idx="535">
                  <c:v>0.44629173611112311</c:v>
                </c:pt>
                <c:pt idx="536">
                  <c:v>0.44631835648149348</c:v>
                </c:pt>
                <c:pt idx="537">
                  <c:v>0.44634497685186386</c:v>
                </c:pt>
                <c:pt idx="538">
                  <c:v>0.44637159722223424</c:v>
                </c:pt>
                <c:pt idx="539">
                  <c:v>0.44639821759260462</c:v>
                </c:pt>
                <c:pt idx="540">
                  <c:v>0.446424837962975</c:v>
                </c:pt>
                <c:pt idx="541">
                  <c:v>0.44645145833334537</c:v>
                </c:pt>
                <c:pt idx="542">
                  <c:v>0.44647807870371575</c:v>
                </c:pt>
                <c:pt idx="543">
                  <c:v>0.44650469907408613</c:v>
                </c:pt>
                <c:pt idx="544">
                  <c:v>0.44653131944445651</c:v>
                </c:pt>
                <c:pt idx="545">
                  <c:v>0.44655793981482689</c:v>
                </c:pt>
                <c:pt idx="546">
                  <c:v>0.44658456018519727</c:v>
                </c:pt>
                <c:pt idx="547">
                  <c:v>0.44661118055556764</c:v>
                </c:pt>
                <c:pt idx="548">
                  <c:v>0.44663780092593802</c:v>
                </c:pt>
                <c:pt idx="549">
                  <c:v>0.4466644212963084</c:v>
                </c:pt>
                <c:pt idx="550">
                  <c:v>0.44669104166667878</c:v>
                </c:pt>
                <c:pt idx="551">
                  <c:v>0.44671766203704916</c:v>
                </c:pt>
                <c:pt idx="552">
                  <c:v>0.44674428240741954</c:v>
                </c:pt>
                <c:pt idx="553">
                  <c:v>0.44677090277778991</c:v>
                </c:pt>
                <c:pt idx="554">
                  <c:v>0.44679752314816029</c:v>
                </c:pt>
                <c:pt idx="555">
                  <c:v>0.44682414351853067</c:v>
                </c:pt>
                <c:pt idx="556">
                  <c:v>0.44685076388890105</c:v>
                </c:pt>
                <c:pt idx="557">
                  <c:v>0.44687738425927143</c:v>
                </c:pt>
                <c:pt idx="558">
                  <c:v>0.4469040046296418</c:v>
                </c:pt>
                <c:pt idx="559">
                  <c:v>0.44693062500001218</c:v>
                </c:pt>
                <c:pt idx="560">
                  <c:v>0.44695724537038256</c:v>
                </c:pt>
                <c:pt idx="561">
                  <c:v>0.44698386574075294</c:v>
                </c:pt>
                <c:pt idx="562">
                  <c:v>0.44701048611112332</c:v>
                </c:pt>
                <c:pt idx="563">
                  <c:v>0.4470371064814937</c:v>
                </c:pt>
                <c:pt idx="564">
                  <c:v>0.44706372685186407</c:v>
                </c:pt>
                <c:pt idx="565">
                  <c:v>0.44709034722223445</c:v>
                </c:pt>
                <c:pt idx="566">
                  <c:v>0.44711696759260483</c:v>
                </c:pt>
                <c:pt idx="567">
                  <c:v>0.44714358796297521</c:v>
                </c:pt>
                <c:pt idx="568">
                  <c:v>0.44717020833334559</c:v>
                </c:pt>
                <c:pt idx="569">
                  <c:v>0.44719682870371597</c:v>
                </c:pt>
                <c:pt idx="570">
                  <c:v>0.44722344907408634</c:v>
                </c:pt>
                <c:pt idx="571">
                  <c:v>0.44725006944445672</c:v>
                </c:pt>
                <c:pt idx="572">
                  <c:v>0.4472766898148271</c:v>
                </c:pt>
                <c:pt idx="573">
                  <c:v>0.44730331018519748</c:v>
                </c:pt>
                <c:pt idx="574">
                  <c:v>0.44732993055556786</c:v>
                </c:pt>
                <c:pt idx="575">
                  <c:v>0.44735655092593823</c:v>
                </c:pt>
                <c:pt idx="576">
                  <c:v>0.44738317129630861</c:v>
                </c:pt>
                <c:pt idx="577">
                  <c:v>0.44740979166667899</c:v>
                </c:pt>
                <c:pt idx="578">
                  <c:v>0.44743641203704937</c:v>
                </c:pt>
                <c:pt idx="579">
                  <c:v>0.44746303240741975</c:v>
                </c:pt>
                <c:pt idx="580">
                  <c:v>0.44748965277779013</c:v>
                </c:pt>
                <c:pt idx="581">
                  <c:v>0.4475162731481605</c:v>
                </c:pt>
                <c:pt idx="582">
                  <c:v>0.44754289351853088</c:v>
                </c:pt>
                <c:pt idx="583">
                  <c:v>0.44756951388890126</c:v>
                </c:pt>
                <c:pt idx="584">
                  <c:v>0.44759613425927164</c:v>
                </c:pt>
                <c:pt idx="585">
                  <c:v>0.44762275462964202</c:v>
                </c:pt>
                <c:pt idx="586">
                  <c:v>0.4476493750000124</c:v>
                </c:pt>
                <c:pt idx="587">
                  <c:v>0.44767599537038277</c:v>
                </c:pt>
                <c:pt idx="588">
                  <c:v>0.44770261574075315</c:v>
                </c:pt>
                <c:pt idx="589">
                  <c:v>0.44772923611112353</c:v>
                </c:pt>
                <c:pt idx="590">
                  <c:v>0.44775585648149391</c:v>
                </c:pt>
                <c:pt idx="591">
                  <c:v>0.44778247685186429</c:v>
                </c:pt>
                <c:pt idx="592">
                  <c:v>0.44780909722223466</c:v>
                </c:pt>
                <c:pt idx="593">
                  <c:v>0.44783571759260504</c:v>
                </c:pt>
                <c:pt idx="594">
                  <c:v>0.44786233796297542</c:v>
                </c:pt>
                <c:pt idx="595">
                  <c:v>0.4478889583333458</c:v>
                </c:pt>
                <c:pt idx="596">
                  <c:v>0.44791557870371618</c:v>
                </c:pt>
                <c:pt idx="597">
                  <c:v>0.44794219907408656</c:v>
                </c:pt>
                <c:pt idx="598">
                  <c:v>0.44796881944445693</c:v>
                </c:pt>
                <c:pt idx="599">
                  <c:v>0.44799543981482731</c:v>
                </c:pt>
                <c:pt idx="600">
                  <c:v>0.44802206018519769</c:v>
                </c:pt>
                <c:pt idx="601">
                  <c:v>0.44804868055556807</c:v>
                </c:pt>
                <c:pt idx="602">
                  <c:v>0.44807530092593845</c:v>
                </c:pt>
                <c:pt idx="603">
                  <c:v>0.44810192129630882</c:v>
                </c:pt>
                <c:pt idx="604">
                  <c:v>0.4481285416666792</c:v>
                </c:pt>
                <c:pt idx="605">
                  <c:v>0.44815516203704958</c:v>
                </c:pt>
                <c:pt idx="606">
                  <c:v>0.44818178240741996</c:v>
                </c:pt>
                <c:pt idx="607">
                  <c:v>0.44820840277779034</c:v>
                </c:pt>
                <c:pt idx="608">
                  <c:v>0.44823502314816072</c:v>
                </c:pt>
                <c:pt idx="609">
                  <c:v>0.44826164351853109</c:v>
                </c:pt>
                <c:pt idx="610">
                  <c:v>0.44828826388890147</c:v>
                </c:pt>
                <c:pt idx="611">
                  <c:v>0.44831488425927185</c:v>
                </c:pt>
                <c:pt idx="612">
                  <c:v>0.44834150462964223</c:v>
                </c:pt>
                <c:pt idx="613">
                  <c:v>0.44836812500001261</c:v>
                </c:pt>
                <c:pt idx="614">
                  <c:v>0.44839474537038299</c:v>
                </c:pt>
                <c:pt idx="615">
                  <c:v>0.44842136574075336</c:v>
                </c:pt>
                <c:pt idx="616">
                  <c:v>0.44844798611112374</c:v>
                </c:pt>
                <c:pt idx="617">
                  <c:v>0.44847460648149412</c:v>
                </c:pt>
                <c:pt idx="618">
                  <c:v>0.4485012268518645</c:v>
                </c:pt>
                <c:pt idx="619">
                  <c:v>0.44852784722223488</c:v>
                </c:pt>
                <c:pt idx="620">
                  <c:v>0.44855446759260525</c:v>
                </c:pt>
                <c:pt idx="621">
                  <c:v>0.44858108796297563</c:v>
                </c:pt>
                <c:pt idx="622">
                  <c:v>0.44860770833334601</c:v>
                </c:pt>
                <c:pt idx="623">
                  <c:v>0.44863432870371639</c:v>
                </c:pt>
                <c:pt idx="624">
                  <c:v>0.44866094907408677</c:v>
                </c:pt>
                <c:pt idx="625">
                  <c:v>0.44868756944445715</c:v>
                </c:pt>
                <c:pt idx="626">
                  <c:v>0.44871418981482752</c:v>
                </c:pt>
                <c:pt idx="627">
                  <c:v>0.4487408101851979</c:v>
                </c:pt>
                <c:pt idx="628">
                  <c:v>0.44876743055556828</c:v>
                </c:pt>
                <c:pt idx="629">
                  <c:v>0.44879405092593866</c:v>
                </c:pt>
                <c:pt idx="630">
                  <c:v>0.44882067129630904</c:v>
                </c:pt>
                <c:pt idx="631">
                  <c:v>0.44884729166667942</c:v>
                </c:pt>
                <c:pt idx="632">
                  <c:v>0.44887391203704979</c:v>
                </c:pt>
                <c:pt idx="633">
                  <c:v>0.44890053240742017</c:v>
                </c:pt>
                <c:pt idx="634">
                  <c:v>0.44892715277779055</c:v>
                </c:pt>
                <c:pt idx="635">
                  <c:v>0.44895377314816093</c:v>
                </c:pt>
                <c:pt idx="636">
                  <c:v>0.44898039351853131</c:v>
                </c:pt>
                <c:pt idx="637">
                  <c:v>0.44900701388890168</c:v>
                </c:pt>
                <c:pt idx="638">
                  <c:v>0.44903363425927206</c:v>
                </c:pt>
                <c:pt idx="639">
                  <c:v>0.44906025462964244</c:v>
                </c:pt>
                <c:pt idx="640">
                  <c:v>0.44908687500001282</c:v>
                </c:pt>
                <c:pt idx="641">
                  <c:v>0.4491134953703832</c:v>
                </c:pt>
                <c:pt idx="642">
                  <c:v>0.44914011574075358</c:v>
                </c:pt>
                <c:pt idx="643">
                  <c:v>0.44916673611112395</c:v>
                </c:pt>
                <c:pt idx="644">
                  <c:v>0.44919335648149433</c:v>
                </c:pt>
                <c:pt idx="645">
                  <c:v>0.44921997685186471</c:v>
                </c:pt>
                <c:pt idx="646">
                  <c:v>0.44924659722223509</c:v>
                </c:pt>
                <c:pt idx="647">
                  <c:v>0.44927321759260547</c:v>
                </c:pt>
                <c:pt idx="648">
                  <c:v>0.44929983796297585</c:v>
                </c:pt>
                <c:pt idx="649">
                  <c:v>0.44932645833334622</c:v>
                </c:pt>
                <c:pt idx="650">
                  <c:v>0.4493530787037166</c:v>
                </c:pt>
                <c:pt idx="651">
                  <c:v>0.44937969907408698</c:v>
                </c:pt>
                <c:pt idx="652">
                  <c:v>0.44940631944445736</c:v>
                </c:pt>
                <c:pt idx="653">
                  <c:v>0.44943293981482774</c:v>
                </c:pt>
                <c:pt idx="654">
                  <c:v>0.44945956018519811</c:v>
                </c:pt>
                <c:pt idx="655">
                  <c:v>0.44948618055556849</c:v>
                </c:pt>
                <c:pt idx="656">
                  <c:v>0.44951280092593887</c:v>
                </c:pt>
                <c:pt idx="657">
                  <c:v>0.44953942129630925</c:v>
                </c:pt>
                <c:pt idx="658">
                  <c:v>0.44956604166667963</c:v>
                </c:pt>
                <c:pt idx="659">
                  <c:v>0.44959266203705001</c:v>
                </c:pt>
                <c:pt idx="660">
                  <c:v>0.44961928240742038</c:v>
                </c:pt>
                <c:pt idx="661">
                  <c:v>0.44964590277779076</c:v>
                </c:pt>
                <c:pt idx="662">
                  <c:v>0.44967252314816114</c:v>
                </c:pt>
                <c:pt idx="663">
                  <c:v>0.44969914351853152</c:v>
                </c:pt>
                <c:pt idx="664">
                  <c:v>0.4497257638889019</c:v>
                </c:pt>
                <c:pt idx="665">
                  <c:v>0.44975238425927228</c:v>
                </c:pt>
                <c:pt idx="666">
                  <c:v>0.44977900462964265</c:v>
                </c:pt>
                <c:pt idx="667">
                  <c:v>0.44980562500001303</c:v>
                </c:pt>
                <c:pt idx="668">
                  <c:v>0.44983224537038341</c:v>
                </c:pt>
                <c:pt idx="669">
                  <c:v>0.44985886574075379</c:v>
                </c:pt>
                <c:pt idx="670">
                  <c:v>0.44988548611112417</c:v>
                </c:pt>
                <c:pt idx="671">
                  <c:v>0.44991210648149454</c:v>
                </c:pt>
                <c:pt idx="672">
                  <c:v>0.44993872685186492</c:v>
                </c:pt>
                <c:pt idx="673">
                  <c:v>0.4499653472222353</c:v>
                </c:pt>
                <c:pt idx="674">
                  <c:v>0.44999196759260568</c:v>
                </c:pt>
                <c:pt idx="675">
                  <c:v>0.45001858796297606</c:v>
                </c:pt>
                <c:pt idx="676">
                  <c:v>0.45004520833334644</c:v>
                </c:pt>
                <c:pt idx="677">
                  <c:v>0.45007182870371681</c:v>
                </c:pt>
                <c:pt idx="678">
                  <c:v>0.45009844907408719</c:v>
                </c:pt>
                <c:pt idx="679">
                  <c:v>0.45012506944445757</c:v>
                </c:pt>
                <c:pt idx="680">
                  <c:v>0.45015168981482795</c:v>
                </c:pt>
                <c:pt idx="681">
                  <c:v>0.45017831018519833</c:v>
                </c:pt>
                <c:pt idx="682">
                  <c:v>0.45020493055556871</c:v>
                </c:pt>
                <c:pt idx="683">
                  <c:v>0.45023155092593908</c:v>
                </c:pt>
                <c:pt idx="684">
                  <c:v>0.45025817129630946</c:v>
                </c:pt>
                <c:pt idx="685">
                  <c:v>0.45028479166667984</c:v>
                </c:pt>
                <c:pt idx="686">
                  <c:v>0.45031141203705022</c:v>
                </c:pt>
                <c:pt idx="687">
                  <c:v>0.4503380324074206</c:v>
                </c:pt>
                <c:pt idx="688">
                  <c:v>0.45036465277779097</c:v>
                </c:pt>
                <c:pt idx="689">
                  <c:v>0.45039127314816135</c:v>
                </c:pt>
                <c:pt idx="690">
                  <c:v>0.45041789351853173</c:v>
                </c:pt>
                <c:pt idx="691">
                  <c:v>0.45044451388890211</c:v>
                </c:pt>
                <c:pt idx="692">
                  <c:v>0.45047113425927249</c:v>
                </c:pt>
                <c:pt idx="693">
                  <c:v>0.45049775462964287</c:v>
                </c:pt>
                <c:pt idx="694">
                  <c:v>0.45052437500001324</c:v>
                </c:pt>
                <c:pt idx="695">
                  <c:v>0.45055099537038362</c:v>
                </c:pt>
                <c:pt idx="696">
                  <c:v>0.450577615740754</c:v>
                </c:pt>
                <c:pt idx="697">
                  <c:v>0.45060423611112438</c:v>
                </c:pt>
                <c:pt idx="698">
                  <c:v>0.45063085648149476</c:v>
                </c:pt>
                <c:pt idx="699">
                  <c:v>0.45065747685186514</c:v>
                </c:pt>
                <c:pt idx="700">
                  <c:v>0.45068409722223551</c:v>
                </c:pt>
                <c:pt idx="701">
                  <c:v>0.45071071759260589</c:v>
                </c:pt>
                <c:pt idx="702">
                  <c:v>0.45073733796297627</c:v>
                </c:pt>
                <c:pt idx="703">
                  <c:v>0.45076395833334665</c:v>
                </c:pt>
                <c:pt idx="704">
                  <c:v>0.45079057870371703</c:v>
                </c:pt>
                <c:pt idx="705">
                  <c:v>0.4508171990740874</c:v>
                </c:pt>
                <c:pt idx="706">
                  <c:v>0.45084381944445778</c:v>
                </c:pt>
                <c:pt idx="707">
                  <c:v>0.45087043981482816</c:v>
                </c:pt>
                <c:pt idx="708">
                  <c:v>0.45089706018519854</c:v>
                </c:pt>
                <c:pt idx="709">
                  <c:v>0.45092368055556892</c:v>
                </c:pt>
                <c:pt idx="710">
                  <c:v>0.4509503009259393</c:v>
                </c:pt>
                <c:pt idx="711">
                  <c:v>0.45097692129630967</c:v>
                </c:pt>
                <c:pt idx="712">
                  <c:v>0.45100354166668005</c:v>
                </c:pt>
                <c:pt idx="713">
                  <c:v>0.45103016203705043</c:v>
                </c:pt>
                <c:pt idx="714">
                  <c:v>0.45105678240742081</c:v>
                </c:pt>
                <c:pt idx="715">
                  <c:v>0.45108340277779119</c:v>
                </c:pt>
                <c:pt idx="716">
                  <c:v>0.45111002314816157</c:v>
                </c:pt>
                <c:pt idx="717">
                  <c:v>0.45113664351853194</c:v>
                </c:pt>
                <c:pt idx="718">
                  <c:v>0.45116326388890232</c:v>
                </c:pt>
                <c:pt idx="719">
                  <c:v>0.4511898842592727</c:v>
                </c:pt>
                <c:pt idx="720">
                  <c:v>0.45121650462964308</c:v>
                </c:pt>
                <c:pt idx="721">
                  <c:v>0.45124312500001346</c:v>
                </c:pt>
                <c:pt idx="722">
                  <c:v>0.45126974537038383</c:v>
                </c:pt>
                <c:pt idx="723">
                  <c:v>0.45129636574075421</c:v>
                </c:pt>
                <c:pt idx="724">
                  <c:v>0.45132298611112459</c:v>
                </c:pt>
                <c:pt idx="725">
                  <c:v>0.45134960648149497</c:v>
                </c:pt>
                <c:pt idx="726">
                  <c:v>0.45137622685186535</c:v>
                </c:pt>
                <c:pt idx="727">
                  <c:v>0.45140284722223573</c:v>
                </c:pt>
                <c:pt idx="728">
                  <c:v>0.4514294675926061</c:v>
                </c:pt>
                <c:pt idx="729">
                  <c:v>0.45145608796297648</c:v>
                </c:pt>
                <c:pt idx="730">
                  <c:v>0.45148270833334686</c:v>
                </c:pt>
                <c:pt idx="731">
                  <c:v>0.45150932870371724</c:v>
                </c:pt>
                <c:pt idx="732">
                  <c:v>0.45153594907408762</c:v>
                </c:pt>
                <c:pt idx="733">
                  <c:v>0.451562569444458</c:v>
                </c:pt>
                <c:pt idx="734">
                  <c:v>0.45158918981482837</c:v>
                </c:pt>
                <c:pt idx="735">
                  <c:v>0.45161581018519875</c:v>
                </c:pt>
                <c:pt idx="736">
                  <c:v>0.45164243055556913</c:v>
                </c:pt>
                <c:pt idx="737">
                  <c:v>0.45166905092593951</c:v>
                </c:pt>
                <c:pt idx="738">
                  <c:v>0.45169567129630989</c:v>
                </c:pt>
                <c:pt idx="739">
                  <c:v>0.45172229166668026</c:v>
                </c:pt>
                <c:pt idx="740">
                  <c:v>0.45174891203705064</c:v>
                </c:pt>
                <c:pt idx="741">
                  <c:v>0.45177553240742102</c:v>
                </c:pt>
                <c:pt idx="742">
                  <c:v>0.4518021527777914</c:v>
                </c:pt>
                <c:pt idx="743">
                  <c:v>0.45182877314816178</c:v>
                </c:pt>
                <c:pt idx="744">
                  <c:v>0.45185539351853216</c:v>
                </c:pt>
                <c:pt idx="745">
                  <c:v>0.45188201388890253</c:v>
                </c:pt>
                <c:pt idx="746">
                  <c:v>0.45190863425927291</c:v>
                </c:pt>
                <c:pt idx="747">
                  <c:v>0.45193525462964329</c:v>
                </c:pt>
                <c:pt idx="748">
                  <c:v>0.45196187500001367</c:v>
                </c:pt>
                <c:pt idx="749">
                  <c:v>0.45198849537038405</c:v>
                </c:pt>
                <c:pt idx="750">
                  <c:v>0.45201511574075443</c:v>
                </c:pt>
                <c:pt idx="751">
                  <c:v>0.4520417361111248</c:v>
                </c:pt>
                <c:pt idx="752">
                  <c:v>0.45206835648149518</c:v>
                </c:pt>
                <c:pt idx="753">
                  <c:v>0.45209497685186556</c:v>
                </c:pt>
                <c:pt idx="754">
                  <c:v>0.45212159722223594</c:v>
                </c:pt>
                <c:pt idx="755">
                  <c:v>0.45214821759260632</c:v>
                </c:pt>
                <c:pt idx="756">
                  <c:v>0.45217483796297669</c:v>
                </c:pt>
                <c:pt idx="757">
                  <c:v>0.45220145833334707</c:v>
                </c:pt>
                <c:pt idx="758">
                  <c:v>0.45222807870371745</c:v>
                </c:pt>
                <c:pt idx="759">
                  <c:v>0.45225469907408783</c:v>
                </c:pt>
                <c:pt idx="760">
                  <c:v>0.45228131944445821</c:v>
                </c:pt>
                <c:pt idx="761">
                  <c:v>0.45230793981482859</c:v>
                </c:pt>
                <c:pt idx="762">
                  <c:v>0.45233456018519896</c:v>
                </c:pt>
                <c:pt idx="763">
                  <c:v>0.45236118055556934</c:v>
                </c:pt>
                <c:pt idx="764">
                  <c:v>0.45238780092593972</c:v>
                </c:pt>
                <c:pt idx="765">
                  <c:v>0.4524144212963101</c:v>
                </c:pt>
                <c:pt idx="766">
                  <c:v>0.45244104166668048</c:v>
                </c:pt>
                <c:pt idx="767">
                  <c:v>0.45246766203705086</c:v>
                </c:pt>
                <c:pt idx="768">
                  <c:v>0.45249428240742123</c:v>
                </c:pt>
                <c:pt idx="769">
                  <c:v>0.45252090277779161</c:v>
                </c:pt>
                <c:pt idx="770">
                  <c:v>0.45254752314816199</c:v>
                </c:pt>
                <c:pt idx="771">
                  <c:v>0.45257414351853237</c:v>
                </c:pt>
                <c:pt idx="772">
                  <c:v>0.45260076388890275</c:v>
                </c:pt>
                <c:pt idx="773">
                  <c:v>0.45262738425927312</c:v>
                </c:pt>
                <c:pt idx="774">
                  <c:v>0.4526540046296435</c:v>
                </c:pt>
                <c:pt idx="775">
                  <c:v>0.45268062500001388</c:v>
                </c:pt>
                <c:pt idx="776">
                  <c:v>0.45270724537038426</c:v>
                </c:pt>
                <c:pt idx="777">
                  <c:v>0.45273386574075464</c:v>
                </c:pt>
                <c:pt idx="778">
                  <c:v>0.45276048611112502</c:v>
                </c:pt>
                <c:pt idx="779">
                  <c:v>0.45278710648149539</c:v>
                </c:pt>
                <c:pt idx="780">
                  <c:v>0.45281372685186577</c:v>
                </c:pt>
                <c:pt idx="781">
                  <c:v>0.45284034722223615</c:v>
                </c:pt>
                <c:pt idx="782">
                  <c:v>0.45286696759260653</c:v>
                </c:pt>
                <c:pt idx="783">
                  <c:v>0.45289358796297691</c:v>
                </c:pt>
                <c:pt idx="784">
                  <c:v>0.45292020833334729</c:v>
                </c:pt>
                <c:pt idx="785">
                  <c:v>0.45294682870371766</c:v>
                </c:pt>
                <c:pt idx="786">
                  <c:v>0.45297344907408804</c:v>
                </c:pt>
                <c:pt idx="787">
                  <c:v>0.45300006944445842</c:v>
                </c:pt>
                <c:pt idx="788">
                  <c:v>0.4530266898148288</c:v>
                </c:pt>
                <c:pt idx="789">
                  <c:v>0.45305331018519918</c:v>
                </c:pt>
                <c:pt idx="790">
                  <c:v>0.45307993055556955</c:v>
                </c:pt>
                <c:pt idx="791">
                  <c:v>0.45310655092593993</c:v>
                </c:pt>
                <c:pt idx="792">
                  <c:v>0.45313317129631031</c:v>
                </c:pt>
                <c:pt idx="793">
                  <c:v>0.45315979166668069</c:v>
                </c:pt>
                <c:pt idx="794">
                  <c:v>0.45318641203705107</c:v>
                </c:pt>
                <c:pt idx="795">
                  <c:v>0.45321303240742145</c:v>
                </c:pt>
                <c:pt idx="796">
                  <c:v>0.45323965277779182</c:v>
                </c:pt>
                <c:pt idx="797">
                  <c:v>0.4532662731481622</c:v>
                </c:pt>
                <c:pt idx="798">
                  <c:v>0.45329289351853258</c:v>
                </c:pt>
                <c:pt idx="799">
                  <c:v>0.45331951388890296</c:v>
                </c:pt>
                <c:pt idx="800">
                  <c:v>0.45334613425927334</c:v>
                </c:pt>
                <c:pt idx="801">
                  <c:v>0.45337275462964371</c:v>
                </c:pt>
                <c:pt idx="802">
                  <c:v>0.45339937500001409</c:v>
                </c:pt>
                <c:pt idx="803">
                  <c:v>0.45342599537038447</c:v>
                </c:pt>
                <c:pt idx="804">
                  <c:v>0.45345261574075485</c:v>
                </c:pt>
                <c:pt idx="805">
                  <c:v>0.45347923611112523</c:v>
                </c:pt>
                <c:pt idx="806">
                  <c:v>0.45350585648149561</c:v>
                </c:pt>
                <c:pt idx="807">
                  <c:v>0.45353247685186598</c:v>
                </c:pt>
                <c:pt idx="808">
                  <c:v>0.45355909722223636</c:v>
                </c:pt>
                <c:pt idx="809">
                  <c:v>0.45358571759260674</c:v>
                </c:pt>
                <c:pt idx="810">
                  <c:v>0.45361233796297712</c:v>
                </c:pt>
                <c:pt idx="811">
                  <c:v>0.4536389583333475</c:v>
                </c:pt>
                <c:pt idx="812">
                  <c:v>0.45366557870371788</c:v>
                </c:pt>
                <c:pt idx="813">
                  <c:v>0.45369219907408825</c:v>
                </c:pt>
                <c:pt idx="814">
                  <c:v>0.45371881944445863</c:v>
                </c:pt>
                <c:pt idx="815">
                  <c:v>0.45374543981482901</c:v>
                </c:pt>
                <c:pt idx="816">
                  <c:v>0.45377206018519939</c:v>
                </c:pt>
                <c:pt idx="817">
                  <c:v>0.45379868055556977</c:v>
                </c:pt>
                <c:pt idx="818">
                  <c:v>0.45382530092594014</c:v>
                </c:pt>
                <c:pt idx="819">
                  <c:v>0.45385192129631052</c:v>
                </c:pt>
                <c:pt idx="820">
                  <c:v>0.4538785416666809</c:v>
                </c:pt>
                <c:pt idx="821">
                  <c:v>0.45390516203705128</c:v>
                </c:pt>
                <c:pt idx="822">
                  <c:v>0.45393178240742166</c:v>
                </c:pt>
                <c:pt idx="823">
                  <c:v>0.45395840277779204</c:v>
                </c:pt>
                <c:pt idx="824">
                  <c:v>0.45398502314816241</c:v>
                </c:pt>
                <c:pt idx="825">
                  <c:v>0.45401164351853279</c:v>
                </c:pt>
                <c:pt idx="826">
                  <c:v>0.45403826388890317</c:v>
                </c:pt>
                <c:pt idx="827">
                  <c:v>0.45406488425927355</c:v>
                </c:pt>
                <c:pt idx="828">
                  <c:v>0.45409150462964393</c:v>
                </c:pt>
                <c:pt idx="829">
                  <c:v>0.45411812500001431</c:v>
                </c:pt>
                <c:pt idx="830">
                  <c:v>0.45414474537038468</c:v>
                </c:pt>
                <c:pt idx="831">
                  <c:v>0.45417136574075506</c:v>
                </c:pt>
                <c:pt idx="832">
                  <c:v>0.45419798611112544</c:v>
                </c:pt>
                <c:pt idx="833">
                  <c:v>0.45422460648149582</c:v>
                </c:pt>
                <c:pt idx="834">
                  <c:v>0.4542512268518662</c:v>
                </c:pt>
                <c:pt idx="835">
                  <c:v>0.45427784722223657</c:v>
                </c:pt>
                <c:pt idx="836">
                  <c:v>0.45430446759260695</c:v>
                </c:pt>
                <c:pt idx="837">
                  <c:v>0.45433108796297733</c:v>
                </c:pt>
                <c:pt idx="838">
                  <c:v>0.45435770833334771</c:v>
                </c:pt>
                <c:pt idx="839">
                  <c:v>0.45438432870371809</c:v>
                </c:pt>
                <c:pt idx="840">
                  <c:v>0.45441094907408847</c:v>
                </c:pt>
                <c:pt idx="841">
                  <c:v>0.45443756944445884</c:v>
                </c:pt>
                <c:pt idx="842">
                  <c:v>0.45446418981482922</c:v>
                </c:pt>
                <c:pt idx="843">
                  <c:v>0.4544908101851996</c:v>
                </c:pt>
                <c:pt idx="844">
                  <c:v>0.45451743055556998</c:v>
                </c:pt>
                <c:pt idx="845">
                  <c:v>0.45454405092594036</c:v>
                </c:pt>
                <c:pt idx="846">
                  <c:v>0.45457067129631074</c:v>
                </c:pt>
                <c:pt idx="847">
                  <c:v>0.45459729166668111</c:v>
                </c:pt>
                <c:pt idx="848">
                  <c:v>0.45462391203705149</c:v>
                </c:pt>
                <c:pt idx="849">
                  <c:v>0.45465053240742187</c:v>
                </c:pt>
                <c:pt idx="850">
                  <c:v>0.45467715277779225</c:v>
                </c:pt>
                <c:pt idx="851">
                  <c:v>0.45470377314816263</c:v>
                </c:pt>
                <c:pt idx="852">
                  <c:v>0.454730393518533</c:v>
                </c:pt>
                <c:pt idx="853">
                  <c:v>0.45475701388890338</c:v>
                </c:pt>
                <c:pt idx="854">
                  <c:v>0.45478363425927376</c:v>
                </c:pt>
                <c:pt idx="855">
                  <c:v>0.45481025462964414</c:v>
                </c:pt>
                <c:pt idx="856">
                  <c:v>0.45483687500001452</c:v>
                </c:pt>
                <c:pt idx="857">
                  <c:v>0.4548634953703849</c:v>
                </c:pt>
                <c:pt idx="858">
                  <c:v>0.45489011574075527</c:v>
                </c:pt>
                <c:pt idx="859">
                  <c:v>0.45491673611112565</c:v>
                </c:pt>
                <c:pt idx="860">
                  <c:v>0.45494335648149603</c:v>
                </c:pt>
                <c:pt idx="861">
                  <c:v>0.45496997685186641</c:v>
                </c:pt>
                <c:pt idx="862">
                  <c:v>0.45499659722223679</c:v>
                </c:pt>
                <c:pt idx="863">
                  <c:v>0.45502321759260717</c:v>
                </c:pt>
                <c:pt idx="864">
                  <c:v>0.45504983796297754</c:v>
                </c:pt>
                <c:pt idx="865">
                  <c:v>0.45507645833334792</c:v>
                </c:pt>
                <c:pt idx="866">
                  <c:v>0.4551030787037183</c:v>
                </c:pt>
                <c:pt idx="867">
                  <c:v>0.45512969907408868</c:v>
                </c:pt>
                <c:pt idx="868">
                  <c:v>0.45515631944445906</c:v>
                </c:pt>
                <c:pt idx="869">
                  <c:v>0.45518293981482943</c:v>
                </c:pt>
                <c:pt idx="870">
                  <c:v>0.45520956018519981</c:v>
                </c:pt>
                <c:pt idx="871">
                  <c:v>0.45523618055557019</c:v>
                </c:pt>
                <c:pt idx="872">
                  <c:v>0.45526280092594057</c:v>
                </c:pt>
                <c:pt idx="873">
                  <c:v>0.45528942129631095</c:v>
                </c:pt>
                <c:pt idx="874">
                  <c:v>0.45531604166668133</c:v>
                </c:pt>
                <c:pt idx="875">
                  <c:v>0.4553426620370517</c:v>
                </c:pt>
                <c:pt idx="876">
                  <c:v>0.45536928240742208</c:v>
                </c:pt>
                <c:pt idx="877">
                  <c:v>0.45539590277779246</c:v>
                </c:pt>
                <c:pt idx="878">
                  <c:v>0.45542252314816284</c:v>
                </c:pt>
                <c:pt idx="879">
                  <c:v>0.45544914351853322</c:v>
                </c:pt>
                <c:pt idx="880">
                  <c:v>0.4554757638889036</c:v>
                </c:pt>
                <c:pt idx="881">
                  <c:v>0.45550238425927397</c:v>
                </c:pt>
                <c:pt idx="882">
                  <c:v>0.45552900462964435</c:v>
                </c:pt>
                <c:pt idx="883">
                  <c:v>0.45555562500001473</c:v>
                </c:pt>
                <c:pt idx="884">
                  <c:v>0.45558224537038511</c:v>
                </c:pt>
                <c:pt idx="885">
                  <c:v>0.45560886574075549</c:v>
                </c:pt>
                <c:pt idx="886">
                  <c:v>0.45563548611112586</c:v>
                </c:pt>
                <c:pt idx="887">
                  <c:v>0.45566210648149624</c:v>
                </c:pt>
                <c:pt idx="888">
                  <c:v>0.45568872685186662</c:v>
                </c:pt>
                <c:pt idx="889">
                  <c:v>0.455715347222237</c:v>
                </c:pt>
                <c:pt idx="890">
                  <c:v>0.45574196759260738</c:v>
                </c:pt>
                <c:pt idx="891">
                  <c:v>0.45576858796297776</c:v>
                </c:pt>
                <c:pt idx="892">
                  <c:v>0.45579520833334813</c:v>
                </c:pt>
                <c:pt idx="893">
                  <c:v>0.45582182870371851</c:v>
                </c:pt>
                <c:pt idx="894">
                  <c:v>0.45584844907408889</c:v>
                </c:pt>
                <c:pt idx="895">
                  <c:v>0.45587506944445927</c:v>
                </c:pt>
                <c:pt idx="896">
                  <c:v>0.45590168981482965</c:v>
                </c:pt>
                <c:pt idx="897">
                  <c:v>0.45592831018520003</c:v>
                </c:pt>
                <c:pt idx="898">
                  <c:v>0.4559549305555704</c:v>
                </c:pt>
                <c:pt idx="899">
                  <c:v>0.45598155092594078</c:v>
                </c:pt>
                <c:pt idx="900">
                  <c:v>0.45600817129631116</c:v>
                </c:pt>
                <c:pt idx="901">
                  <c:v>0.45603479166668154</c:v>
                </c:pt>
                <c:pt idx="902">
                  <c:v>0.45606141203705192</c:v>
                </c:pt>
                <c:pt idx="903">
                  <c:v>0.45608803240742229</c:v>
                </c:pt>
                <c:pt idx="904">
                  <c:v>0.45611465277779267</c:v>
                </c:pt>
                <c:pt idx="905">
                  <c:v>0.45614127314816305</c:v>
                </c:pt>
                <c:pt idx="906">
                  <c:v>0.45616789351853343</c:v>
                </c:pt>
                <c:pt idx="907">
                  <c:v>0.45619451388890381</c:v>
                </c:pt>
                <c:pt idx="908">
                  <c:v>0.45622113425927419</c:v>
                </c:pt>
                <c:pt idx="909">
                  <c:v>0.45624775462964456</c:v>
                </c:pt>
                <c:pt idx="910">
                  <c:v>0.45627437500001494</c:v>
                </c:pt>
                <c:pt idx="911">
                  <c:v>0.45630099537038532</c:v>
                </c:pt>
                <c:pt idx="912">
                  <c:v>0.4563276157407557</c:v>
                </c:pt>
                <c:pt idx="913">
                  <c:v>0.45635423611112608</c:v>
                </c:pt>
                <c:pt idx="914">
                  <c:v>0.45638085648149646</c:v>
                </c:pt>
                <c:pt idx="915">
                  <c:v>0.45640747685186683</c:v>
                </c:pt>
                <c:pt idx="916">
                  <c:v>0.45643409722223721</c:v>
                </c:pt>
                <c:pt idx="917">
                  <c:v>0.45646071759260759</c:v>
                </c:pt>
                <c:pt idx="918">
                  <c:v>0.45648733796297797</c:v>
                </c:pt>
                <c:pt idx="919">
                  <c:v>0.45651395833334835</c:v>
                </c:pt>
                <c:pt idx="920">
                  <c:v>0.45654057870371872</c:v>
                </c:pt>
                <c:pt idx="921">
                  <c:v>0.4565671990740891</c:v>
                </c:pt>
                <c:pt idx="922">
                  <c:v>0.45659381944445948</c:v>
                </c:pt>
                <c:pt idx="923">
                  <c:v>0.45662043981482986</c:v>
                </c:pt>
                <c:pt idx="924">
                  <c:v>0.45664706018520024</c:v>
                </c:pt>
                <c:pt idx="925">
                  <c:v>0.45667368055557062</c:v>
                </c:pt>
                <c:pt idx="926">
                  <c:v>0.45670030092594099</c:v>
                </c:pt>
                <c:pt idx="927">
                  <c:v>0.45672692129631137</c:v>
                </c:pt>
                <c:pt idx="928">
                  <c:v>0.45675354166668175</c:v>
                </c:pt>
                <c:pt idx="929">
                  <c:v>0.45678016203705213</c:v>
                </c:pt>
                <c:pt idx="930">
                  <c:v>0.45680678240742251</c:v>
                </c:pt>
                <c:pt idx="931">
                  <c:v>0.45683340277779289</c:v>
                </c:pt>
                <c:pt idx="932">
                  <c:v>0.45686002314816326</c:v>
                </c:pt>
                <c:pt idx="933">
                  <c:v>0.45688664351853364</c:v>
                </c:pt>
                <c:pt idx="934">
                  <c:v>0.45691326388890402</c:v>
                </c:pt>
                <c:pt idx="935">
                  <c:v>0.4569398842592744</c:v>
                </c:pt>
                <c:pt idx="936">
                  <c:v>0.45696650462964478</c:v>
                </c:pt>
                <c:pt idx="937">
                  <c:v>0.45699312500001515</c:v>
                </c:pt>
                <c:pt idx="938">
                  <c:v>0.45701974537038553</c:v>
                </c:pt>
                <c:pt idx="939">
                  <c:v>0.45704636574075591</c:v>
                </c:pt>
                <c:pt idx="940">
                  <c:v>0.45707298611112629</c:v>
                </c:pt>
                <c:pt idx="941">
                  <c:v>0.45709960648149667</c:v>
                </c:pt>
                <c:pt idx="942">
                  <c:v>0.45712622685186705</c:v>
                </c:pt>
                <c:pt idx="943">
                  <c:v>0.45715284722223742</c:v>
                </c:pt>
                <c:pt idx="944">
                  <c:v>0.4571794675926078</c:v>
                </c:pt>
                <c:pt idx="945">
                  <c:v>0.45720608796297818</c:v>
                </c:pt>
                <c:pt idx="946">
                  <c:v>0.45723270833334856</c:v>
                </c:pt>
                <c:pt idx="947">
                  <c:v>0.45725932870371894</c:v>
                </c:pt>
                <c:pt idx="948">
                  <c:v>0.45728594907408932</c:v>
                </c:pt>
                <c:pt idx="949">
                  <c:v>0.45731256944445969</c:v>
                </c:pt>
                <c:pt idx="950">
                  <c:v>0.45733918981483007</c:v>
                </c:pt>
                <c:pt idx="951">
                  <c:v>0.45736581018520045</c:v>
                </c:pt>
                <c:pt idx="952">
                  <c:v>0.45739243055557083</c:v>
                </c:pt>
                <c:pt idx="953">
                  <c:v>0.45741905092594121</c:v>
                </c:pt>
                <c:pt idx="954">
                  <c:v>0.45744567129631158</c:v>
                </c:pt>
                <c:pt idx="955">
                  <c:v>0.45747229166668196</c:v>
                </c:pt>
                <c:pt idx="956">
                  <c:v>0.45749891203705234</c:v>
                </c:pt>
                <c:pt idx="957">
                  <c:v>0.45752553240742272</c:v>
                </c:pt>
                <c:pt idx="958">
                  <c:v>0.4575521527777931</c:v>
                </c:pt>
                <c:pt idx="959">
                  <c:v>0.45757877314816348</c:v>
                </c:pt>
                <c:pt idx="960">
                  <c:v>0.45760539351853385</c:v>
                </c:pt>
                <c:pt idx="961">
                  <c:v>0.45763201388890423</c:v>
                </c:pt>
                <c:pt idx="962">
                  <c:v>0.45765863425927461</c:v>
                </c:pt>
                <c:pt idx="963">
                  <c:v>0.45768525462964499</c:v>
                </c:pt>
                <c:pt idx="964">
                  <c:v>0.45771187500001537</c:v>
                </c:pt>
                <c:pt idx="965">
                  <c:v>0.45773849537038575</c:v>
                </c:pt>
                <c:pt idx="966">
                  <c:v>0.45776511574075612</c:v>
                </c:pt>
                <c:pt idx="967">
                  <c:v>0.4577917361111265</c:v>
                </c:pt>
                <c:pt idx="968">
                  <c:v>0.45781835648149688</c:v>
                </c:pt>
                <c:pt idx="969">
                  <c:v>0.45784497685186726</c:v>
                </c:pt>
                <c:pt idx="970">
                  <c:v>0.45787159722223764</c:v>
                </c:pt>
                <c:pt idx="971">
                  <c:v>0.45789821759260801</c:v>
                </c:pt>
                <c:pt idx="972">
                  <c:v>0.45792483796297839</c:v>
                </c:pt>
                <c:pt idx="973">
                  <c:v>0.45795145833334877</c:v>
                </c:pt>
                <c:pt idx="974">
                  <c:v>0.45797807870371915</c:v>
                </c:pt>
                <c:pt idx="975">
                  <c:v>0.45800469907408953</c:v>
                </c:pt>
                <c:pt idx="976">
                  <c:v>0.45803131944445991</c:v>
                </c:pt>
                <c:pt idx="977">
                  <c:v>0.45805793981483028</c:v>
                </c:pt>
                <c:pt idx="978">
                  <c:v>0.45808456018520066</c:v>
                </c:pt>
                <c:pt idx="979">
                  <c:v>0.45811118055557104</c:v>
                </c:pt>
                <c:pt idx="980">
                  <c:v>0.45813780092594142</c:v>
                </c:pt>
                <c:pt idx="981">
                  <c:v>0.4581644212963118</c:v>
                </c:pt>
                <c:pt idx="982">
                  <c:v>0.45819104166668218</c:v>
                </c:pt>
                <c:pt idx="983">
                  <c:v>0.45821766203705255</c:v>
                </c:pt>
                <c:pt idx="984">
                  <c:v>0.45824428240742293</c:v>
                </c:pt>
                <c:pt idx="985">
                  <c:v>0.45827090277779331</c:v>
                </c:pt>
                <c:pt idx="986">
                  <c:v>0.45829752314816369</c:v>
                </c:pt>
                <c:pt idx="987">
                  <c:v>0.45832414351853407</c:v>
                </c:pt>
                <c:pt idx="988">
                  <c:v>0.45835076388890444</c:v>
                </c:pt>
                <c:pt idx="989">
                  <c:v>0.45837738425927482</c:v>
                </c:pt>
                <c:pt idx="990">
                  <c:v>0.4584040046296452</c:v>
                </c:pt>
                <c:pt idx="991">
                  <c:v>0.45843062500001558</c:v>
                </c:pt>
                <c:pt idx="992">
                  <c:v>0.45845724537038596</c:v>
                </c:pt>
                <c:pt idx="993">
                  <c:v>0.45848386574075634</c:v>
                </c:pt>
                <c:pt idx="994">
                  <c:v>0.45851048611112671</c:v>
                </c:pt>
                <c:pt idx="995">
                  <c:v>0.45853710648149709</c:v>
                </c:pt>
                <c:pt idx="996">
                  <c:v>0.45856372685186747</c:v>
                </c:pt>
                <c:pt idx="997">
                  <c:v>0.45859034722223785</c:v>
                </c:pt>
                <c:pt idx="998">
                  <c:v>0.45861696759260823</c:v>
                </c:pt>
                <c:pt idx="999">
                  <c:v>0.4586435879629786</c:v>
                </c:pt>
                <c:pt idx="1000">
                  <c:v>0.45867020833334898</c:v>
                </c:pt>
                <c:pt idx="1001">
                  <c:v>0.45869682870371936</c:v>
                </c:pt>
                <c:pt idx="1002">
                  <c:v>0.45872344907408974</c:v>
                </c:pt>
                <c:pt idx="1003">
                  <c:v>0.45875006944446012</c:v>
                </c:pt>
                <c:pt idx="1004">
                  <c:v>0.4587766898148305</c:v>
                </c:pt>
                <c:pt idx="1005">
                  <c:v>0.45880331018520087</c:v>
                </c:pt>
                <c:pt idx="1006">
                  <c:v>0.45882993055557125</c:v>
                </c:pt>
                <c:pt idx="1007">
                  <c:v>0.45885655092594163</c:v>
                </c:pt>
                <c:pt idx="1008">
                  <c:v>0.45888317129631201</c:v>
                </c:pt>
                <c:pt idx="1009">
                  <c:v>0.45890979166668239</c:v>
                </c:pt>
                <c:pt idx="1010">
                  <c:v>0.45893641203705277</c:v>
                </c:pt>
                <c:pt idx="1011">
                  <c:v>0.45896303240742314</c:v>
                </c:pt>
                <c:pt idx="1012">
                  <c:v>0.45898965277779352</c:v>
                </c:pt>
                <c:pt idx="1013">
                  <c:v>0.4590162731481639</c:v>
                </c:pt>
                <c:pt idx="1014">
                  <c:v>0.45904289351853428</c:v>
                </c:pt>
                <c:pt idx="1015">
                  <c:v>0.45906951388890466</c:v>
                </c:pt>
                <c:pt idx="1016">
                  <c:v>0.45909613425927503</c:v>
                </c:pt>
                <c:pt idx="1017">
                  <c:v>0.45912275462964541</c:v>
                </c:pt>
                <c:pt idx="1018">
                  <c:v>0.45914937500001579</c:v>
                </c:pt>
                <c:pt idx="1019">
                  <c:v>0.45917599537038617</c:v>
                </c:pt>
                <c:pt idx="1020">
                  <c:v>0.45920261574075655</c:v>
                </c:pt>
                <c:pt idx="1021">
                  <c:v>0.45922923611112693</c:v>
                </c:pt>
                <c:pt idx="1022">
                  <c:v>0.4592558564814973</c:v>
                </c:pt>
                <c:pt idx="1023">
                  <c:v>0.45928247685186768</c:v>
                </c:pt>
                <c:pt idx="1024">
                  <c:v>0.45930909722223806</c:v>
                </c:pt>
                <c:pt idx="1025">
                  <c:v>0.45933571759260844</c:v>
                </c:pt>
                <c:pt idx="1026">
                  <c:v>0.45936233796297882</c:v>
                </c:pt>
                <c:pt idx="1027">
                  <c:v>0.4593889583333492</c:v>
                </c:pt>
                <c:pt idx="1028">
                  <c:v>0.45941557870371957</c:v>
                </c:pt>
                <c:pt idx="1029">
                  <c:v>0.45944219907408995</c:v>
                </c:pt>
                <c:pt idx="1030">
                  <c:v>0.45946881944446033</c:v>
                </c:pt>
                <c:pt idx="1031">
                  <c:v>0.45949543981483071</c:v>
                </c:pt>
                <c:pt idx="1032">
                  <c:v>0.45952206018520109</c:v>
                </c:pt>
                <c:pt idx="1033">
                  <c:v>0.45954868055557146</c:v>
                </c:pt>
                <c:pt idx="1034">
                  <c:v>0.45957530092594184</c:v>
                </c:pt>
                <c:pt idx="1035">
                  <c:v>0.45960192129631222</c:v>
                </c:pt>
                <c:pt idx="1036">
                  <c:v>0.4596285416666826</c:v>
                </c:pt>
                <c:pt idx="1037">
                  <c:v>0.45965516203705298</c:v>
                </c:pt>
                <c:pt idx="1038">
                  <c:v>0.45968178240742336</c:v>
                </c:pt>
                <c:pt idx="1039">
                  <c:v>0.45970840277779373</c:v>
                </c:pt>
                <c:pt idx="1040">
                  <c:v>0.45973502314816411</c:v>
                </c:pt>
                <c:pt idx="1041">
                  <c:v>0.45976164351853449</c:v>
                </c:pt>
                <c:pt idx="1042">
                  <c:v>0.45978826388890487</c:v>
                </c:pt>
                <c:pt idx="1043">
                  <c:v>0.45981488425927525</c:v>
                </c:pt>
                <c:pt idx="1044">
                  <c:v>0.45984150462964563</c:v>
                </c:pt>
                <c:pt idx="1045">
                  <c:v>0.459868125000016</c:v>
                </c:pt>
                <c:pt idx="1046">
                  <c:v>0.45989474537038638</c:v>
                </c:pt>
                <c:pt idx="1047">
                  <c:v>0.45992136574075676</c:v>
                </c:pt>
                <c:pt idx="1048">
                  <c:v>0.45994798611112714</c:v>
                </c:pt>
                <c:pt idx="1049">
                  <c:v>0.45997460648149752</c:v>
                </c:pt>
                <c:pt idx="1050">
                  <c:v>0.46000122685186789</c:v>
                </c:pt>
                <c:pt idx="1051">
                  <c:v>0.46002784722223827</c:v>
                </c:pt>
                <c:pt idx="1052">
                  <c:v>0.46005446759260865</c:v>
                </c:pt>
                <c:pt idx="1053">
                  <c:v>0.46008108796297903</c:v>
                </c:pt>
                <c:pt idx="1054">
                  <c:v>0.46010770833334941</c:v>
                </c:pt>
                <c:pt idx="1055">
                  <c:v>0.46013432870371979</c:v>
                </c:pt>
                <c:pt idx="1056">
                  <c:v>0.46016094907409016</c:v>
                </c:pt>
                <c:pt idx="1057">
                  <c:v>0.46018756944446054</c:v>
                </c:pt>
                <c:pt idx="1058">
                  <c:v>0.46021418981483092</c:v>
                </c:pt>
                <c:pt idx="1059">
                  <c:v>0.4602408101852013</c:v>
                </c:pt>
                <c:pt idx="1060">
                  <c:v>0.46026743055557168</c:v>
                </c:pt>
                <c:pt idx="1061">
                  <c:v>0.46029405092594206</c:v>
                </c:pt>
                <c:pt idx="1062">
                  <c:v>0.46032067129631243</c:v>
                </c:pt>
                <c:pt idx="1063">
                  <c:v>0.46034729166668281</c:v>
                </c:pt>
                <c:pt idx="1064">
                  <c:v>0.46037391203705319</c:v>
                </c:pt>
                <c:pt idx="1065">
                  <c:v>0.46040053240742357</c:v>
                </c:pt>
                <c:pt idx="1066">
                  <c:v>0.46042715277779395</c:v>
                </c:pt>
                <c:pt idx="1067">
                  <c:v>0.46045377314816432</c:v>
                </c:pt>
                <c:pt idx="1068">
                  <c:v>0.4604803935185347</c:v>
                </c:pt>
                <c:pt idx="1069">
                  <c:v>0.46050701388890508</c:v>
                </c:pt>
                <c:pt idx="1070">
                  <c:v>0.46053363425927546</c:v>
                </c:pt>
                <c:pt idx="1071">
                  <c:v>0.46056025462964584</c:v>
                </c:pt>
                <c:pt idx="1072">
                  <c:v>0.46058687500001622</c:v>
                </c:pt>
                <c:pt idx="1073">
                  <c:v>0.46061349537038659</c:v>
                </c:pt>
                <c:pt idx="1074">
                  <c:v>0.46064011574075697</c:v>
                </c:pt>
                <c:pt idx="1075">
                  <c:v>0.46066673611112735</c:v>
                </c:pt>
                <c:pt idx="1076">
                  <c:v>0.46069335648149773</c:v>
                </c:pt>
                <c:pt idx="1077">
                  <c:v>0.46071997685186811</c:v>
                </c:pt>
                <c:pt idx="1078">
                  <c:v>0.46074659722223849</c:v>
                </c:pt>
                <c:pt idx="1079">
                  <c:v>0.46077321759260886</c:v>
                </c:pt>
                <c:pt idx="1080">
                  <c:v>0.46079983796297924</c:v>
                </c:pt>
                <c:pt idx="1081">
                  <c:v>0.46082645833334962</c:v>
                </c:pt>
                <c:pt idx="1082">
                  <c:v>0.46085307870372</c:v>
                </c:pt>
                <c:pt idx="1083">
                  <c:v>0.46087969907409038</c:v>
                </c:pt>
                <c:pt idx="1084">
                  <c:v>0.46090631944446075</c:v>
                </c:pt>
                <c:pt idx="1085">
                  <c:v>0.46093293981483113</c:v>
                </c:pt>
                <c:pt idx="1086">
                  <c:v>0.46095956018520151</c:v>
                </c:pt>
                <c:pt idx="1087">
                  <c:v>0.46098618055557189</c:v>
                </c:pt>
                <c:pt idx="1088">
                  <c:v>0.46101280092594227</c:v>
                </c:pt>
                <c:pt idx="1089">
                  <c:v>0.46103942129631265</c:v>
                </c:pt>
                <c:pt idx="1090">
                  <c:v>0.46106604166668302</c:v>
                </c:pt>
                <c:pt idx="1091">
                  <c:v>0.4610926620370534</c:v>
                </c:pt>
                <c:pt idx="1092">
                  <c:v>0.46111928240742378</c:v>
                </c:pt>
                <c:pt idx="1093">
                  <c:v>0.46114590277779416</c:v>
                </c:pt>
                <c:pt idx="1094">
                  <c:v>0.46117252314816454</c:v>
                </c:pt>
                <c:pt idx="1095">
                  <c:v>0.46119914351853492</c:v>
                </c:pt>
                <c:pt idx="1096">
                  <c:v>0.46122576388890529</c:v>
                </c:pt>
                <c:pt idx="1097">
                  <c:v>0.46125238425927567</c:v>
                </c:pt>
                <c:pt idx="1098">
                  <c:v>0.46127900462964605</c:v>
                </c:pt>
                <c:pt idx="1099">
                  <c:v>0.46130562500001643</c:v>
                </c:pt>
                <c:pt idx="1100">
                  <c:v>0.46133224537038681</c:v>
                </c:pt>
                <c:pt idx="1101">
                  <c:v>0.46135886574075718</c:v>
                </c:pt>
                <c:pt idx="1102">
                  <c:v>0.46138548611112756</c:v>
                </c:pt>
                <c:pt idx="1103">
                  <c:v>0.46141210648149794</c:v>
                </c:pt>
                <c:pt idx="1104">
                  <c:v>0.46143872685186832</c:v>
                </c:pt>
                <c:pt idx="1105">
                  <c:v>0.4614653472222387</c:v>
                </c:pt>
                <c:pt idx="1106">
                  <c:v>0.46149196759260908</c:v>
                </c:pt>
                <c:pt idx="1107">
                  <c:v>0.46151858796297945</c:v>
                </c:pt>
                <c:pt idx="1108">
                  <c:v>0.46154520833334983</c:v>
                </c:pt>
                <c:pt idx="1109">
                  <c:v>0.46157182870372021</c:v>
                </c:pt>
                <c:pt idx="1110">
                  <c:v>0.46159844907409059</c:v>
                </c:pt>
                <c:pt idx="1111">
                  <c:v>0.46162506944446097</c:v>
                </c:pt>
                <c:pt idx="1112">
                  <c:v>0.46165168981483135</c:v>
                </c:pt>
                <c:pt idx="1113">
                  <c:v>0.46167831018520172</c:v>
                </c:pt>
                <c:pt idx="1114">
                  <c:v>0.4617049305555721</c:v>
                </c:pt>
                <c:pt idx="1115">
                  <c:v>0.46173155092594248</c:v>
                </c:pt>
                <c:pt idx="1116">
                  <c:v>0.46175817129631286</c:v>
                </c:pt>
                <c:pt idx="1117">
                  <c:v>0.46178479166668324</c:v>
                </c:pt>
                <c:pt idx="1118">
                  <c:v>0.46181141203705361</c:v>
                </c:pt>
                <c:pt idx="1119">
                  <c:v>0.46183803240742399</c:v>
                </c:pt>
                <c:pt idx="1120">
                  <c:v>0.46186465277779437</c:v>
                </c:pt>
                <c:pt idx="1121">
                  <c:v>0.46189127314816475</c:v>
                </c:pt>
                <c:pt idx="1122">
                  <c:v>0.46191789351853513</c:v>
                </c:pt>
                <c:pt idx="1123">
                  <c:v>0.46194451388890551</c:v>
                </c:pt>
                <c:pt idx="1124">
                  <c:v>0.46197113425927588</c:v>
                </c:pt>
                <c:pt idx="1125">
                  <c:v>0.46199775462964626</c:v>
                </c:pt>
                <c:pt idx="1126">
                  <c:v>0.46202437500001664</c:v>
                </c:pt>
                <c:pt idx="1127">
                  <c:v>0.46205099537038702</c:v>
                </c:pt>
                <c:pt idx="1128">
                  <c:v>0.4620776157407574</c:v>
                </c:pt>
                <c:pt idx="1129">
                  <c:v>0.46210423611112778</c:v>
                </c:pt>
                <c:pt idx="1130">
                  <c:v>0.46213085648149815</c:v>
                </c:pt>
                <c:pt idx="1131">
                  <c:v>0.46215747685186853</c:v>
                </c:pt>
                <c:pt idx="1132">
                  <c:v>0.46218409722223891</c:v>
                </c:pt>
                <c:pt idx="1133">
                  <c:v>0.46221071759260929</c:v>
                </c:pt>
                <c:pt idx="1134">
                  <c:v>0.46223733796297967</c:v>
                </c:pt>
                <c:pt idx="1135">
                  <c:v>0.46226395833335004</c:v>
                </c:pt>
                <c:pt idx="1136">
                  <c:v>0.46229057870372042</c:v>
                </c:pt>
                <c:pt idx="1137">
                  <c:v>0.4623171990740908</c:v>
                </c:pt>
                <c:pt idx="1138">
                  <c:v>0.46234381944446118</c:v>
                </c:pt>
                <c:pt idx="1139">
                  <c:v>0.46237043981483156</c:v>
                </c:pt>
                <c:pt idx="1140">
                  <c:v>0.46239706018520194</c:v>
                </c:pt>
                <c:pt idx="1141">
                  <c:v>0.46242368055557231</c:v>
                </c:pt>
                <c:pt idx="1142">
                  <c:v>0.46245030092594269</c:v>
                </c:pt>
                <c:pt idx="1143">
                  <c:v>0.46247692129631307</c:v>
                </c:pt>
                <c:pt idx="1144">
                  <c:v>0.46250354166668345</c:v>
                </c:pt>
                <c:pt idx="1145">
                  <c:v>0.46253016203705383</c:v>
                </c:pt>
                <c:pt idx="1146">
                  <c:v>0.46255678240742421</c:v>
                </c:pt>
                <c:pt idx="1147">
                  <c:v>0.46258340277779458</c:v>
                </c:pt>
                <c:pt idx="1148">
                  <c:v>0.46261002314816496</c:v>
                </c:pt>
                <c:pt idx="1149">
                  <c:v>0.46263664351853534</c:v>
                </c:pt>
                <c:pt idx="1150">
                  <c:v>0.46266326388890572</c:v>
                </c:pt>
                <c:pt idx="1151">
                  <c:v>0.4626898842592761</c:v>
                </c:pt>
                <c:pt idx="1152">
                  <c:v>0.46271650462964647</c:v>
                </c:pt>
                <c:pt idx="1153">
                  <c:v>0.46274312500001685</c:v>
                </c:pt>
                <c:pt idx="1154">
                  <c:v>0.46276974537038723</c:v>
                </c:pt>
                <c:pt idx="1155">
                  <c:v>0.46279636574075761</c:v>
                </c:pt>
                <c:pt idx="1156">
                  <c:v>0.46282298611112799</c:v>
                </c:pt>
                <c:pt idx="1157">
                  <c:v>0.46284960648149837</c:v>
                </c:pt>
                <c:pt idx="1158">
                  <c:v>0.46287622685186874</c:v>
                </c:pt>
                <c:pt idx="1159">
                  <c:v>0.46290284722223912</c:v>
                </c:pt>
                <c:pt idx="1160">
                  <c:v>0.4629294675926095</c:v>
                </c:pt>
                <c:pt idx="1161">
                  <c:v>0.46295608796297988</c:v>
                </c:pt>
                <c:pt idx="1162">
                  <c:v>0.46298270833335026</c:v>
                </c:pt>
                <c:pt idx="1163">
                  <c:v>0.46300932870372064</c:v>
                </c:pt>
                <c:pt idx="1164">
                  <c:v>0.46303594907409101</c:v>
                </c:pt>
                <c:pt idx="1165">
                  <c:v>0.46306256944446139</c:v>
                </c:pt>
                <c:pt idx="1166">
                  <c:v>0.46308918981483177</c:v>
                </c:pt>
                <c:pt idx="1167">
                  <c:v>0.46311581018520215</c:v>
                </c:pt>
                <c:pt idx="1168">
                  <c:v>0.46314243055557253</c:v>
                </c:pt>
                <c:pt idx="1169">
                  <c:v>0.4631690509259429</c:v>
                </c:pt>
                <c:pt idx="1170">
                  <c:v>0.46319567129631328</c:v>
                </c:pt>
                <c:pt idx="1171">
                  <c:v>0.46322229166668366</c:v>
                </c:pt>
                <c:pt idx="1172">
                  <c:v>0.46324891203705404</c:v>
                </c:pt>
                <c:pt idx="1173">
                  <c:v>0.46327553240742442</c:v>
                </c:pt>
                <c:pt idx="1174">
                  <c:v>0.4633021527777948</c:v>
                </c:pt>
                <c:pt idx="1175">
                  <c:v>0.46332877314816517</c:v>
                </c:pt>
                <c:pt idx="1176">
                  <c:v>0.46335539351853555</c:v>
                </c:pt>
                <c:pt idx="1177">
                  <c:v>0.46338201388890593</c:v>
                </c:pt>
                <c:pt idx="1178">
                  <c:v>0.46340863425927631</c:v>
                </c:pt>
                <c:pt idx="1179">
                  <c:v>0.46343525462964669</c:v>
                </c:pt>
                <c:pt idx="1180">
                  <c:v>0.46346187500001707</c:v>
                </c:pt>
                <c:pt idx="1181">
                  <c:v>0.46348849537038744</c:v>
                </c:pt>
                <c:pt idx="1182">
                  <c:v>0.46351511574075782</c:v>
                </c:pt>
                <c:pt idx="1183">
                  <c:v>0.4635417361111282</c:v>
                </c:pt>
                <c:pt idx="1184">
                  <c:v>0.46356835648149858</c:v>
                </c:pt>
                <c:pt idx="1185">
                  <c:v>0.46359497685186896</c:v>
                </c:pt>
                <c:pt idx="1186">
                  <c:v>0.46362159722223933</c:v>
                </c:pt>
                <c:pt idx="1187">
                  <c:v>0.46364821759260971</c:v>
                </c:pt>
                <c:pt idx="1188">
                  <c:v>0.46367483796298009</c:v>
                </c:pt>
                <c:pt idx="1189">
                  <c:v>0.46370145833335047</c:v>
                </c:pt>
                <c:pt idx="1190">
                  <c:v>0.46372807870372085</c:v>
                </c:pt>
                <c:pt idx="1191">
                  <c:v>0.46375469907409123</c:v>
                </c:pt>
                <c:pt idx="1192">
                  <c:v>0.4637813194444616</c:v>
                </c:pt>
                <c:pt idx="1193">
                  <c:v>0.46380793981483198</c:v>
                </c:pt>
                <c:pt idx="1194">
                  <c:v>0.46383456018520236</c:v>
                </c:pt>
                <c:pt idx="1195">
                  <c:v>0.46386118055557274</c:v>
                </c:pt>
                <c:pt idx="1196">
                  <c:v>0.46388780092594312</c:v>
                </c:pt>
                <c:pt idx="1197">
                  <c:v>0.4639144212963135</c:v>
                </c:pt>
                <c:pt idx="1198">
                  <c:v>0.46394104166668387</c:v>
                </c:pt>
                <c:pt idx="1199">
                  <c:v>0.46396766203705425</c:v>
                </c:pt>
                <c:pt idx="1200">
                  <c:v>0.46399428240742463</c:v>
                </c:pt>
                <c:pt idx="1201">
                  <c:v>0.46402090277779501</c:v>
                </c:pt>
                <c:pt idx="1202">
                  <c:v>0.46404752314816539</c:v>
                </c:pt>
                <c:pt idx="1203">
                  <c:v>0.46407414351853576</c:v>
                </c:pt>
                <c:pt idx="1204">
                  <c:v>0.46410076388890614</c:v>
                </c:pt>
                <c:pt idx="1205">
                  <c:v>0.46412738425927652</c:v>
                </c:pt>
                <c:pt idx="1206">
                  <c:v>0.4641540046296469</c:v>
                </c:pt>
                <c:pt idx="1207">
                  <c:v>0.46418062500001728</c:v>
                </c:pt>
                <c:pt idx="1208">
                  <c:v>0.46420724537038766</c:v>
                </c:pt>
                <c:pt idx="1209">
                  <c:v>0.46423386574075803</c:v>
                </c:pt>
                <c:pt idx="1210">
                  <c:v>0.46426048611112841</c:v>
                </c:pt>
                <c:pt idx="1211">
                  <c:v>0.46428710648149879</c:v>
                </c:pt>
                <c:pt idx="1212">
                  <c:v>0.46431372685186917</c:v>
                </c:pt>
                <c:pt idx="1213">
                  <c:v>0.46434034722223955</c:v>
                </c:pt>
                <c:pt idx="1214">
                  <c:v>0.46436696759260992</c:v>
                </c:pt>
                <c:pt idx="1215">
                  <c:v>0.4643935879629803</c:v>
                </c:pt>
                <c:pt idx="1216">
                  <c:v>0.46442020833335068</c:v>
                </c:pt>
                <c:pt idx="1217">
                  <c:v>0.46444682870372106</c:v>
                </c:pt>
                <c:pt idx="1218">
                  <c:v>0.46447344907409144</c:v>
                </c:pt>
                <c:pt idx="1219">
                  <c:v>0.46450006944446182</c:v>
                </c:pt>
                <c:pt idx="1220">
                  <c:v>0.46452668981483219</c:v>
                </c:pt>
                <c:pt idx="1221">
                  <c:v>0.46455331018520257</c:v>
                </c:pt>
                <c:pt idx="1222">
                  <c:v>0.46457993055557295</c:v>
                </c:pt>
                <c:pt idx="1223">
                  <c:v>0.46460655092594333</c:v>
                </c:pt>
                <c:pt idx="1224">
                  <c:v>0.46463317129631371</c:v>
                </c:pt>
                <c:pt idx="1225">
                  <c:v>0.46465979166668409</c:v>
                </c:pt>
                <c:pt idx="1226">
                  <c:v>0.46468641203705446</c:v>
                </c:pt>
                <c:pt idx="1227">
                  <c:v>0.46471303240742484</c:v>
                </c:pt>
                <c:pt idx="1228">
                  <c:v>0.46473965277779522</c:v>
                </c:pt>
                <c:pt idx="1229">
                  <c:v>0.4647662731481656</c:v>
                </c:pt>
                <c:pt idx="1230">
                  <c:v>0.46479289351853598</c:v>
                </c:pt>
                <c:pt idx="1231">
                  <c:v>0.46481951388890635</c:v>
                </c:pt>
                <c:pt idx="1232">
                  <c:v>0.46484613425927673</c:v>
                </c:pt>
                <c:pt idx="1233">
                  <c:v>0.46487275462964711</c:v>
                </c:pt>
                <c:pt idx="1234">
                  <c:v>0.46489937500001749</c:v>
                </c:pt>
                <c:pt idx="1235">
                  <c:v>0.46492599537038787</c:v>
                </c:pt>
                <c:pt idx="1236">
                  <c:v>0.46495261574075825</c:v>
                </c:pt>
                <c:pt idx="1237">
                  <c:v>0.46497923611112862</c:v>
                </c:pt>
                <c:pt idx="1238">
                  <c:v>0.465005856481499</c:v>
                </c:pt>
                <c:pt idx="1239">
                  <c:v>0.46503247685186938</c:v>
                </c:pt>
                <c:pt idx="1240">
                  <c:v>0.46505909722223976</c:v>
                </c:pt>
                <c:pt idx="1241">
                  <c:v>0.46508571759261014</c:v>
                </c:pt>
                <c:pt idx="1242">
                  <c:v>0.46511233796298052</c:v>
                </c:pt>
                <c:pt idx="1243">
                  <c:v>0.46513895833335089</c:v>
                </c:pt>
                <c:pt idx="1244">
                  <c:v>0.46516557870372127</c:v>
                </c:pt>
                <c:pt idx="1245">
                  <c:v>0.46519219907409165</c:v>
                </c:pt>
                <c:pt idx="1246">
                  <c:v>0.46521881944446203</c:v>
                </c:pt>
                <c:pt idx="1247">
                  <c:v>0.46524543981483241</c:v>
                </c:pt>
                <c:pt idx="1248">
                  <c:v>0.46527206018520278</c:v>
                </c:pt>
                <c:pt idx="1249">
                  <c:v>0.46529868055557316</c:v>
                </c:pt>
                <c:pt idx="1250">
                  <c:v>0.46532530092594354</c:v>
                </c:pt>
                <c:pt idx="1251">
                  <c:v>0.46535192129631392</c:v>
                </c:pt>
                <c:pt idx="1252">
                  <c:v>0.4653785416666843</c:v>
                </c:pt>
                <c:pt idx="1253">
                  <c:v>0.46540516203705468</c:v>
                </c:pt>
                <c:pt idx="1254">
                  <c:v>0.46543178240742505</c:v>
                </c:pt>
                <c:pt idx="1255">
                  <c:v>0.46545840277779543</c:v>
                </c:pt>
                <c:pt idx="1256">
                  <c:v>0.46548502314816581</c:v>
                </c:pt>
                <c:pt idx="1257">
                  <c:v>0.46551164351853619</c:v>
                </c:pt>
                <c:pt idx="1258">
                  <c:v>0.46553826388890657</c:v>
                </c:pt>
                <c:pt idx="1259">
                  <c:v>0.46556488425927695</c:v>
                </c:pt>
                <c:pt idx="1260">
                  <c:v>0.46559150462964732</c:v>
                </c:pt>
                <c:pt idx="1261">
                  <c:v>0.4656181250000177</c:v>
                </c:pt>
                <c:pt idx="1262">
                  <c:v>0.46564474537038808</c:v>
                </c:pt>
                <c:pt idx="1263">
                  <c:v>0.46567136574075846</c:v>
                </c:pt>
                <c:pt idx="1264">
                  <c:v>0.46569798611112884</c:v>
                </c:pt>
                <c:pt idx="1265">
                  <c:v>0.46572460648149921</c:v>
                </c:pt>
                <c:pt idx="1266">
                  <c:v>0.46575122685186959</c:v>
                </c:pt>
                <c:pt idx="1267">
                  <c:v>0.46577784722223997</c:v>
                </c:pt>
                <c:pt idx="1268">
                  <c:v>0.46580446759261035</c:v>
                </c:pt>
                <c:pt idx="1269">
                  <c:v>0.46583108796298073</c:v>
                </c:pt>
                <c:pt idx="1270">
                  <c:v>0.46585770833335111</c:v>
                </c:pt>
                <c:pt idx="1271">
                  <c:v>0.46588432870372148</c:v>
                </c:pt>
                <c:pt idx="1272">
                  <c:v>0.46591094907409186</c:v>
                </c:pt>
                <c:pt idx="1273">
                  <c:v>0.46593756944446224</c:v>
                </c:pt>
                <c:pt idx="1274">
                  <c:v>0.46596418981483262</c:v>
                </c:pt>
                <c:pt idx="1275">
                  <c:v>0.465990810185203</c:v>
                </c:pt>
                <c:pt idx="1276">
                  <c:v>0.46601743055557338</c:v>
                </c:pt>
                <c:pt idx="1277">
                  <c:v>0.46604405092594375</c:v>
                </c:pt>
                <c:pt idx="1278">
                  <c:v>0.46607067129631413</c:v>
                </c:pt>
                <c:pt idx="1279">
                  <c:v>0.46609729166668451</c:v>
                </c:pt>
                <c:pt idx="1280">
                  <c:v>0.46612391203705489</c:v>
                </c:pt>
                <c:pt idx="1281">
                  <c:v>0.46615053240742527</c:v>
                </c:pt>
                <c:pt idx="1282">
                  <c:v>0.46617715277779564</c:v>
                </c:pt>
                <c:pt idx="1283">
                  <c:v>0.46620377314816602</c:v>
                </c:pt>
                <c:pt idx="1284">
                  <c:v>0.4662303935185364</c:v>
                </c:pt>
                <c:pt idx="1285">
                  <c:v>0.46625701388890678</c:v>
                </c:pt>
                <c:pt idx="1286">
                  <c:v>0.46628363425927716</c:v>
                </c:pt>
                <c:pt idx="1287">
                  <c:v>0.46631025462964754</c:v>
                </c:pt>
                <c:pt idx="1288">
                  <c:v>0.46633687500001791</c:v>
                </c:pt>
                <c:pt idx="1289">
                  <c:v>0.46636349537038829</c:v>
                </c:pt>
                <c:pt idx="1290">
                  <c:v>0.46639011574075867</c:v>
                </c:pt>
                <c:pt idx="1291">
                  <c:v>0.46641673611112905</c:v>
                </c:pt>
                <c:pt idx="1292">
                  <c:v>0.46644335648149943</c:v>
                </c:pt>
                <c:pt idx="1293">
                  <c:v>0.46646997685186981</c:v>
                </c:pt>
                <c:pt idx="1294">
                  <c:v>0.46649659722224018</c:v>
                </c:pt>
                <c:pt idx="1295">
                  <c:v>0.46652321759261056</c:v>
                </c:pt>
                <c:pt idx="1296">
                  <c:v>0.46654983796298094</c:v>
                </c:pt>
                <c:pt idx="1297">
                  <c:v>0.46657645833335132</c:v>
                </c:pt>
                <c:pt idx="1298">
                  <c:v>0.4666030787037217</c:v>
                </c:pt>
                <c:pt idx="1299">
                  <c:v>0.46662969907409207</c:v>
                </c:pt>
                <c:pt idx="1300">
                  <c:v>0.46665631944446245</c:v>
                </c:pt>
                <c:pt idx="1301">
                  <c:v>0.46668293981483283</c:v>
                </c:pt>
                <c:pt idx="1302">
                  <c:v>0.46670956018520321</c:v>
                </c:pt>
                <c:pt idx="1303">
                  <c:v>0.46673618055557359</c:v>
                </c:pt>
                <c:pt idx="1304">
                  <c:v>0.46676280092594397</c:v>
                </c:pt>
                <c:pt idx="1305">
                  <c:v>0.46678942129631434</c:v>
                </c:pt>
                <c:pt idx="1306">
                  <c:v>0.46681604166668472</c:v>
                </c:pt>
                <c:pt idx="1307">
                  <c:v>0.4668426620370551</c:v>
                </c:pt>
                <c:pt idx="1308">
                  <c:v>0.46686928240742548</c:v>
                </c:pt>
                <c:pt idx="1309">
                  <c:v>0.46689590277779586</c:v>
                </c:pt>
                <c:pt idx="1310">
                  <c:v>0.46692252314816624</c:v>
                </c:pt>
                <c:pt idx="1311">
                  <c:v>0.46694914351853661</c:v>
                </c:pt>
                <c:pt idx="1312">
                  <c:v>0.46697576388890699</c:v>
                </c:pt>
                <c:pt idx="1313">
                  <c:v>0.46700238425927737</c:v>
                </c:pt>
                <c:pt idx="1314">
                  <c:v>0.46702900462964775</c:v>
                </c:pt>
                <c:pt idx="1315">
                  <c:v>0.46705562500001813</c:v>
                </c:pt>
                <c:pt idx="1316">
                  <c:v>0.4670822453703885</c:v>
                </c:pt>
                <c:pt idx="1317">
                  <c:v>0.46710886574075888</c:v>
                </c:pt>
                <c:pt idx="1318">
                  <c:v>0.46713548611112926</c:v>
                </c:pt>
                <c:pt idx="1319">
                  <c:v>0.46716210648149964</c:v>
                </c:pt>
                <c:pt idx="1320">
                  <c:v>0.46718872685187002</c:v>
                </c:pt>
                <c:pt idx="1321">
                  <c:v>0.4672153472222404</c:v>
                </c:pt>
                <c:pt idx="1322">
                  <c:v>0.46724196759261077</c:v>
                </c:pt>
                <c:pt idx="1323">
                  <c:v>0.46726858796298115</c:v>
                </c:pt>
                <c:pt idx="1324">
                  <c:v>0.46729520833335153</c:v>
                </c:pt>
                <c:pt idx="1325">
                  <c:v>0.46732182870372191</c:v>
                </c:pt>
                <c:pt idx="1326">
                  <c:v>0.46734844907409229</c:v>
                </c:pt>
                <c:pt idx="1327">
                  <c:v>0.46737506944446267</c:v>
                </c:pt>
                <c:pt idx="1328">
                  <c:v>0.46740168981483304</c:v>
                </c:pt>
                <c:pt idx="1329">
                  <c:v>0.46742831018520342</c:v>
                </c:pt>
                <c:pt idx="1330">
                  <c:v>0.4674549305555738</c:v>
                </c:pt>
                <c:pt idx="1331">
                  <c:v>0.46748155092594418</c:v>
                </c:pt>
                <c:pt idx="1332">
                  <c:v>0.46750817129631456</c:v>
                </c:pt>
                <c:pt idx="1333">
                  <c:v>0.46753479166668493</c:v>
                </c:pt>
                <c:pt idx="1334">
                  <c:v>0.46756141203705531</c:v>
                </c:pt>
                <c:pt idx="1335">
                  <c:v>0.46758803240742569</c:v>
                </c:pt>
                <c:pt idx="1336">
                  <c:v>0.46761465277779607</c:v>
                </c:pt>
                <c:pt idx="1337">
                  <c:v>0.46764127314816645</c:v>
                </c:pt>
                <c:pt idx="1338">
                  <c:v>0.46766789351853683</c:v>
                </c:pt>
                <c:pt idx="1339">
                  <c:v>0.4676945138889072</c:v>
                </c:pt>
                <c:pt idx="1340">
                  <c:v>0.46772113425927758</c:v>
                </c:pt>
                <c:pt idx="1341">
                  <c:v>0.46774775462964796</c:v>
                </c:pt>
                <c:pt idx="1342">
                  <c:v>0.46777437500001834</c:v>
                </c:pt>
                <c:pt idx="1343">
                  <c:v>0.46780099537038872</c:v>
                </c:pt>
                <c:pt idx="1344">
                  <c:v>0.4678276157407591</c:v>
                </c:pt>
                <c:pt idx="1345">
                  <c:v>0.46785423611112947</c:v>
                </c:pt>
                <c:pt idx="1346">
                  <c:v>0.46788085648149985</c:v>
                </c:pt>
                <c:pt idx="1347">
                  <c:v>0.46790747685187023</c:v>
                </c:pt>
                <c:pt idx="1348">
                  <c:v>0.46793409722224061</c:v>
                </c:pt>
                <c:pt idx="1349">
                  <c:v>0.46796071759261099</c:v>
                </c:pt>
                <c:pt idx="1350">
                  <c:v>0.46798733796298136</c:v>
                </c:pt>
                <c:pt idx="1351">
                  <c:v>0.46801395833335174</c:v>
                </c:pt>
                <c:pt idx="1352">
                  <c:v>0.46804057870372212</c:v>
                </c:pt>
                <c:pt idx="1353">
                  <c:v>0.4680671990740925</c:v>
                </c:pt>
                <c:pt idx="1354">
                  <c:v>0.46809381944446288</c:v>
                </c:pt>
                <c:pt idx="1355">
                  <c:v>0.46812043981483326</c:v>
                </c:pt>
                <c:pt idx="1356">
                  <c:v>0.46814706018520363</c:v>
                </c:pt>
                <c:pt idx="1357">
                  <c:v>0.46817368055557401</c:v>
                </c:pt>
                <c:pt idx="1358">
                  <c:v>0.46820030092594439</c:v>
                </c:pt>
                <c:pt idx="1359">
                  <c:v>0.46822692129631477</c:v>
                </c:pt>
                <c:pt idx="1360">
                  <c:v>0.46825354166668515</c:v>
                </c:pt>
                <c:pt idx="1361">
                  <c:v>0.46828016203705553</c:v>
                </c:pt>
                <c:pt idx="1362">
                  <c:v>0.4683067824074259</c:v>
                </c:pt>
                <c:pt idx="1363">
                  <c:v>0.46833340277779628</c:v>
                </c:pt>
                <c:pt idx="1364">
                  <c:v>0.46836002314816666</c:v>
                </c:pt>
                <c:pt idx="1365">
                  <c:v>0.46838664351853704</c:v>
                </c:pt>
                <c:pt idx="1366">
                  <c:v>0.46841326388890742</c:v>
                </c:pt>
                <c:pt idx="1367">
                  <c:v>0.46843988425927779</c:v>
                </c:pt>
                <c:pt idx="1368">
                  <c:v>0.46846650462964817</c:v>
                </c:pt>
                <c:pt idx="1369">
                  <c:v>0.46849312500001855</c:v>
                </c:pt>
                <c:pt idx="1370">
                  <c:v>0.46851974537038893</c:v>
                </c:pt>
                <c:pt idx="1371">
                  <c:v>0.46854636574075931</c:v>
                </c:pt>
                <c:pt idx="1372">
                  <c:v>0.46857298611112969</c:v>
                </c:pt>
                <c:pt idx="1373">
                  <c:v>0.46859960648150006</c:v>
                </c:pt>
                <c:pt idx="1374">
                  <c:v>0.46862622685187044</c:v>
                </c:pt>
                <c:pt idx="1375">
                  <c:v>0.46865284722224082</c:v>
                </c:pt>
                <c:pt idx="1376">
                  <c:v>0.4686794675926112</c:v>
                </c:pt>
                <c:pt idx="1377">
                  <c:v>0.46870608796298158</c:v>
                </c:pt>
                <c:pt idx="1378">
                  <c:v>0.46873270833335196</c:v>
                </c:pt>
                <c:pt idx="1379">
                  <c:v>0.46875932870372233</c:v>
                </c:pt>
                <c:pt idx="1380">
                  <c:v>0.46878594907409271</c:v>
                </c:pt>
                <c:pt idx="1381">
                  <c:v>0.46881256944446309</c:v>
                </c:pt>
                <c:pt idx="1382">
                  <c:v>0.46883918981483347</c:v>
                </c:pt>
                <c:pt idx="1383">
                  <c:v>0.46886581018520385</c:v>
                </c:pt>
                <c:pt idx="1384">
                  <c:v>0.46889243055557422</c:v>
                </c:pt>
                <c:pt idx="1385">
                  <c:v>0.4689190509259446</c:v>
                </c:pt>
                <c:pt idx="1386">
                  <c:v>0.46894567129631498</c:v>
                </c:pt>
                <c:pt idx="1387">
                  <c:v>0.46897229166668536</c:v>
                </c:pt>
                <c:pt idx="1388">
                  <c:v>0.46899891203705574</c:v>
                </c:pt>
                <c:pt idx="1389">
                  <c:v>0.46902553240742612</c:v>
                </c:pt>
                <c:pt idx="1390">
                  <c:v>0.46905215277779649</c:v>
                </c:pt>
                <c:pt idx="1391">
                  <c:v>0.46907877314816687</c:v>
                </c:pt>
                <c:pt idx="1392">
                  <c:v>0.46910539351853725</c:v>
                </c:pt>
                <c:pt idx="1393">
                  <c:v>0.46913201388890763</c:v>
                </c:pt>
                <c:pt idx="1394">
                  <c:v>0.46915863425927801</c:v>
                </c:pt>
                <c:pt idx="1395">
                  <c:v>0.46918525462964839</c:v>
                </c:pt>
                <c:pt idx="1396">
                  <c:v>0.46921187500001876</c:v>
                </c:pt>
                <c:pt idx="1397">
                  <c:v>0.46923849537038914</c:v>
                </c:pt>
                <c:pt idx="1398">
                  <c:v>0.46926511574075952</c:v>
                </c:pt>
                <c:pt idx="1399">
                  <c:v>0.4692917361111299</c:v>
                </c:pt>
                <c:pt idx="1400">
                  <c:v>0.46931835648150028</c:v>
                </c:pt>
                <c:pt idx="1401">
                  <c:v>0.46934497685187065</c:v>
                </c:pt>
                <c:pt idx="1402">
                  <c:v>0.46937159722224103</c:v>
                </c:pt>
                <c:pt idx="1403">
                  <c:v>0.46939821759261141</c:v>
                </c:pt>
                <c:pt idx="1404">
                  <c:v>0.46942483796298179</c:v>
                </c:pt>
                <c:pt idx="1405">
                  <c:v>0.46945145833335217</c:v>
                </c:pt>
                <c:pt idx="1406">
                  <c:v>0.46947807870372255</c:v>
                </c:pt>
                <c:pt idx="1407">
                  <c:v>0.46950469907409292</c:v>
                </c:pt>
                <c:pt idx="1408">
                  <c:v>0.4695313194444633</c:v>
                </c:pt>
                <c:pt idx="1409">
                  <c:v>0.46955793981483368</c:v>
                </c:pt>
                <c:pt idx="1410">
                  <c:v>0.46958456018520406</c:v>
                </c:pt>
                <c:pt idx="1411">
                  <c:v>0.46961118055557444</c:v>
                </c:pt>
                <c:pt idx="1412">
                  <c:v>0.46963780092594481</c:v>
                </c:pt>
                <c:pt idx="1413">
                  <c:v>0.46966442129631519</c:v>
                </c:pt>
                <c:pt idx="1414">
                  <c:v>0.46969104166668557</c:v>
                </c:pt>
                <c:pt idx="1415">
                  <c:v>0.46971766203705595</c:v>
                </c:pt>
                <c:pt idx="1416">
                  <c:v>0.46974428240742633</c:v>
                </c:pt>
                <c:pt idx="1417">
                  <c:v>0.46977090277779671</c:v>
                </c:pt>
                <c:pt idx="1418">
                  <c:v>0.46979752314816708</c:v>
                </c:pt>
                <c:pt idx="1419">
                  <c:v>0.46982414351853746</c:v>
                </c:pt>
                <c:pt idx="1420">
                  <c:v>0.46985076388890784</c:v>
                </c:pt>
                <c:pt idx="1421">
                  <c:v>0.46987738425927822</c:v>
                </c:pt>
                <c:pt idx="1422">
                  <c:v>0.4699040046296486</c:v>
                </c:pt>
                <c:pt idx="1423">
                  <c:v>0.46993062500001898</c:v>
                </c:pt>
                <c:pt idx="1424">
                  <c:v>0.46995724537038935</c:v>
                </c:pt>
                <c:pt idx="1425">
                  <c:v>0.46998386574075973</c:v>
                </c:pt>
                <c:pt idx="1426">
                  <c:v>0.47001048611113011</c:v>
                </c:pt>
                <c:pt idx="1427">
                  <c:v>0.47003710648150049</c:v>
                </c:pt>
                <c:pt idx="1428">
                  <c:v>0.47006372685187087</c:v>
                </c:pt>
                <c:pt idx="1429">
                  <c:v>0.47009034722224124</c:v>
                </c:pt>
                <c:pt idx="1430">
                  <c:v>0.47011696759261162</c:v>
                </c:pt>
                <c:pt idx="1431">
                  <c:v>0.470143587962982</c:v>
                </c:pt>
                <c:pt idx="1432">
                  <c:v>0.47017020833335238</c:v>
                </c:pt>
                <c:pt idx="1433">
                  <c:v>0.47019682870372276</c:v>
                </c:pt>
                <c:pt idx="1434">
                  <c:v>0.47022344907409314</c:v>
                </c:pt>
                <c:pt idx="1435">
                  <c:v>0.47025006944446351</c:v>
                </c:pt>
                <c:pt idx="1436">
                  <c:v>0.47027668981483389</c:v>
                </c:pt>
                <c:pt idx="1437">
                  <c:v>0.47030331018520427</c:v>
                </c:pt>
                <c:pt idx="1438">
                  <c:v>0.47032993055557465</c:v>
                </c:pt>
                <c:pt idx="1439">
                  <c:v>0.47035655092594503</c:v>
                </c:pt>
                <c:pt idx="1440">
                  <c:v>0.47038317129631541</c:v>
                </c:pt>
                <c:pt idx="1441">
                  <c:v>0.47040979166668578</c:v>
                </c:pt>
                <c:pt idx="1442">
                  <c:v>0.47043641203705616</c:v>
                </c:pt>
                <c:pt idx="1443">
                  <c:v>0.47046303240742654</c:v>
                </c:pt>
                <c:pt idx="1444">
                  <c:v>0.47048965277779692</c:v>
                </c:pt>
                <c:pt idx="1445">
                  <c:v>0.4705162731481673</c:v>
                </c:pt>
                <c:pt idx="1446">
                  <c:v>0.47054289351853767</c:v>
                </c:pt>
                <c:pt idx="1447">
                  <c:v>0.47056951388890805</c:v>
                </c:pt>
                <c:pt idx="1448">
                  <c:v>0.47059613425927843</c:v>
                </c:pt>
                <c:pt idx="1449">
                  <c:v>0.47062275462964881</c:v>
                </c:pt>
                <c:pt idx="1450">
                  <c:v>0.47064937500001919</c:v>
                </c:pt>
                <c:pt idx="1451">
                  <c:v>0.47067599537038957</c:v>
                </c:pt>
                <c:pt idx="1452">
                  <c:v>0.47070261574075994</c:v>
                </c:pt>
                <c:pt idx="1453">
                  <c:v>0.47072923611113032</c:v>
                </c:pt>
                <c:pt idx="1454">
                  <c:v>0.4707558564815007</c:v>
                </c:pt>
                <c:pt idx="1455">
                  <c:v>0.47078247685187108</c:v>
                </c:pt>
                <c:pt idx="1456">
                  <c:v>0.47080909722224146</c:v>
                </c:pt>
                <c:pt idx="1457">
                  <c:v>0.47083571759261184</c:v>
                </c:pt>
                <c:pt idx="1458">
                  <c:v>0.47086233796298221</c:v>
                </c:pt>
                <c:pt idx="1459">
                  <c:v>0.47088895833335259</c:v>
                </c:pt>
                <c:pt idx="1460">
                  <c:v>0.47091557870372297</c:v>
                </c:pt>
                <c:pt idx="1461">
                  <c:v>0.47094219907409335</c:v>
                </c:pt>
                <c:pt idx="1462">
                  <c:v>0.47096881944446373</c:v>
                </c:pt>
                <c:pt idx="1463">
                  <c:v>0.4709954398148341</c:v>
                </c:pt>
                <c:pt idx="1464">
                  <c:v>0.47102206018520448</c:v>
                </c:pt>
                <c:pt idx="1465">
                  <c:v>0.47104868055557486</c:v>
                </c:pt>
                <c:pt idx="1466">
                  <c:v>0.47107530092594524</c:v>
                </c:pt>
                <c:pt idx="1467">
                  <c:v>0.47110192129631562</c:v>
                </c:pt>
                <c:pt idx="1468">
                  <c:v>0.471128541666686</c:v>
                </c:pt>
                <c:pt idx="1469">
                  <c:v>0.47115516203705637</c:v>
                </c:pt>
                <c:pt idx="1470">
                  <c:v>0.47118178240742675</c:v>
                </c:pt>
                <c:pt idx="1471">
                  <c:v>0.47120840277779713</c:v>
                </c:pt>
                <c:pt idx="1472">
                  <c:v>0.47123502314816751</c:v>
                </c:pt>
                <c:pt idx="1473">
                  <c:v>0.47126164351853789</c:v>
                </c:pt>
                <c:pt idx="1474">
                  <c:v>0.47128826388890827</c:v>
                </c:pt>
                <c:pt idx="1475">
                  <c:v>0.47131488425927864</c:v>
                </c:pt>
                <c:pt idx="1476">
                  <c:v>0.47134150462964902</c:v>
                </c:pt>
                <c:pt idx="1477">
                  <c:v>0.4713681250000194</c:v>
                </c:pt>
                <c:pt idx="1478">
                  <c:v>0.47139474537038978</c:v>
                </c:pt>
                <c:pt idx="1479">
                  <c:v>0.47142136574076016</c:v>
                </c:pt>
                <c:pt idx="1480">
                  <c:v>0.47144798611113053</c:v>
                </c:pt>
                <c:pt idx="1481">
                  <c:v>0.47147460648150091</c:v>
                </c:pt>
                <c:pt idx="1482">
                  <c:v>0.47150122685187129</c:v>
                </c:pt>
                <c:pt idx="1483">
                  <c:v>0.47152784722224167</c:v>
                </c:pt>
                <c:pt idx="1484">
                  <c:v>0.47155446759261205</c:v>
                </c:pt>
                <c:pt idx="1485">
                  <c:v>0.47158108796298243</c:v>
                </c:pt>
                <c:pt idx="1486">
                  <c:v>0.4716077083333528</c:v>
                </c:pt>
                <c:pt idx="1487">
                  <c:v>0.47163432870372318</c:v>
                </c:pt>
                <c:pt idx="1488">
                  <c:v>0.47166094907409356</c:v>
                </c:pt>
                <c:pt idx="1489">
                  <c:v>0.47168756944446394</c:v>
                </c:pt>
                <c:pt idx="1490">
                  <c:v>0.47171418981483432</c:v>
                </c:pt>
                <c:pt idx="1491">
                  <c:v>0.4717408101852047</c:v>
                </c:pt>
                <c:pt idx="1492">
                  <c:v>0.47176743055557507</c:v>
                </c:pt>
                <c:pt idx="1493">
                  <c:v>0.47179405092594545</c:v>
                </c:pt>
                <c:pt idx="1494">
                  <c:v>0.47182067129631583</c:v>
                </c:pt>
                <c:pt idx="1495">
                  <c:v>0.47184729166668621</c:v>
                </c:pt>
                <c:pt idx="1496">
                  <c:v>0.47187391203705659</c:v>
                </c:pt>
                <c:pt idx="1497">
                  <c:v>0.47190053240742696</c:v>
                </c:pt>
                <c:pt idx="1498">
                  <c:v>0.47192715277779734</c:v>
                </c:pt>
                <c:pt idx="1499">
                  <c:v>0.47195377314816772</c:v>
                </c:pt>
                <c:pt idx="1500">
                  <c:v>0.4719803935185381</c:v>
                </c:pt>
                <c:pt idx="1501">
                  <c:v>0.47200701388890848</c:v>
                </c:pt>
                <c:pt idx="1502">
                  <c:v>0.47203363425927886</c:v>
                </c:pt>
                <c:pt idx="1503">
                  <c:v>0.47206025462964923</c:v>
                </c:pt>
                <c:pt idx="1504">
                  <c:v>0.47208687500001961</c:v>
                </c:pt>
                <c:pt idx="1505">
                  <c:v>0.47211349537038999</c:v>
                </c:pt>
                <c:pt idx="1506">
                  <c:v>0.47214011574076037</c:v>
                </c:pt>
                <c:pt idx="1507">
                  <c:v>0.47216673611113075</c:v>
                </c:pt>
                <c:pt idx="1508">
                  <c:v>0.47219335648150113</c:v>
                </c:pt>
                <c:pt idx="1509">
                  <c:v>0.4722199768518715</c:v>
                </c:pt>
                <c:pt idx="1510">
                  <c:v>0.47224659722224188</c:v>
                </c:pt>
                <c:pt idx="1511">
                  <c:v>0.47227321759261226</c:v>
                </c:pt>
                <c:pt idx="1512">
                  <c:v>0.47229983796298264</c:v>
                </c:pt>
                <c:pt idx="1513">
                  <c:v>0.47232645833335302</c:v>
                </c:pt>
                <c:pt idx="1514">
                  <c:v>0.47235307870372339</c:v>
                </c:pt>
                <c:pt idx="1515">
                  <c:v>0.47237969907409377</c:v>
                </c:pt>
                <c:pt idx="1516">
                  <c:v>0.47240631944446415</c:v>
                </c:pt>
                <c:pt idx="1517">
                  <c:v>0.47243293981483453</c:v>
                </c:pt>
                <c:pt idx="1518">
                  <c:v>0.47245956018520491</c:v>
                </c:pt>
                <c:pt idx="1519">
                  <c:v>0.47248618055557529</c:v>
                </c:pt>
                <c:pt idx="1520">
                  <c:v>0.47251280092594566</c:v>
                </c:pt>
                <c:pt idx="1521">
                  <c:v>0.47253942129631604</c:v>
                </c:pt>
                <c:pt idx="1522">
                  <c:v>0.47256604166668642</c:v>
                </c:pt>
                <c:pt idx="1523">
                  <c:v>0.4725926620370568</c:v>
                </c:pt>
                <c:pt idx="1524">
                  <c:v>0.47261928240742718</c:v>
                </c:pt>
                <c:pt idx="1525">
                  <c:v>0.47264590277779756</c:v>
                </c:pt>
                <c:pt idx="1526">
                  <c:v>0.47267252314816793</c:v>
                </c:pt>
                <c:pt idx="1527">
                  <c:v>0.47269914351853831</c:v>
                </c:pt>
                <c:pt idx="1528">
                  <c:v>0.47272576388890869</c:v>
                </c:pt>
                <c:pt idx="1529">
                  <c:v>0.47275238425927907</c:v>
                </c:pt>
                <c:pt idx="1530">
                  <c:v>0.47277900462964945</c:v>
                </c:pt>
                <c:pt idx="1531">
                  <c:v>0.47280562500001982</c:v>
                </c:pt>
                <c:pt idx="1532">
                  <c:v>0.4728322453703902</c:v>
                </c:pt>
                <c:pt idx="1533">
                  <c:v>0.47285886574076058</c:v>
                </c:pt>
                <c:pt idx="1534">
                  <c:v>0.47288548611113096</c:v>
                </c:pt>
                <c:pt idx="1535">
                  <c:v>0.47291210648150134</c:v>
                </c:pt>
                <c:pt idx="1536">
                  <c:v>0.47293872685187172</c:v>
                </c:pt>
                <c:pt idx="1537">
                  <c:v>0.47296534722224209</c:v>
                </c:pt>
                <c:pt idx="1538">
                  <c:v>0.47299196759261247</c:v>
                </c:pt>
                <c:pt idx="1539">
                  <c:v>0.47301858796298285</c:v>
                </c:pt>
                <c:pt idx="1540">
                  <c:v>0.47304520833335323</c:v>
                </c:pt>
                <c:pt idx="1541">
                  <c:v>0.47307182870372361</c:v>
                </c:pt>
                <c:pt idx="1542">
                  <c:v>0.47309844907409399</c:v>
                </c:pt>
                <c:pt idx="1543">
                  <c:v>0.47312506944446436</c:v>
                </c:pt>
                <c:pt idx="1544">
                  <c:v>0.47315168981483474</c:v>
                </c:pt>
                <c:pt idx="1545">
                  <c:v>0.47317831018520512</c:v>
                </c:pt>
                <c:pt idx="1546">
                  <c:v>0.4732049305555755</c:v>
                </c:pt>
                <c:pt idx="1547">
                  <c:v>0.47323155092594588</c:v>
                </c:pt>
                <c:pt idx="1548">
                  <c:v>0.47325817129631625</c:v>
                </c:pt>
                <c:pt idx="1549">
                  <c:v>0.47328479166668663</c:v>
                </c:pt>
                <c:pt idx="1550">
                  <c:v>0.47331141203705701</c:v>
                </c:pt>
                <c:pt idx="1551">
                  <c:v>0.47333803240742739</c:v>
                </c:pt>
                <c:pt idx="1552">
                  <c:v>0.47336465277779777</c:v>
                </c:pt>
                <c:pt idx="1553">
                  <c:v>0.47339127314816815</c:v>
                </c:pt>
                <c:pt idx="1554">
                  <c:v>0.47341789351853852</c:v>
                </c:pt>
                <c:pt idx="1555">
                  <c:v>0.4734445138889089</c:v>
                </c:pt>
                <c:pt idx="1556">
                  <c:v>0.47347113425927928</c:v>
                </c:pt>
                <c:pt idx="1557">
                  <c:v>0.47349775462964966</c:v>
                </c:pt>
                <c:pt idx="1558">
                  <c:v>0.47352437500002004</c:v>
                </c:pt>
                <c:pt idx="1559">
                  <c:v>0.47355099537039042</c:v>
                </c:pt>
                <c:pt idx="1560">
                  <c:v>0.47357761574076079</c:v>
                </c:pt>
                <c:pt idx="1561">
                  <c:v>0.47360423611113117</c:v>
                </c:pt>
                <c:pt idx="1562">
                  <c:v>0.47363085648150155</c:v>
                </c:pt>
                <c:pt idx="1563">
                  <c:v>0.47365747685187193</c:v>
                </c:pt>
                <c:pt idx="1564">
                  <c:v>0.47368409722224231</c:v>
                </c:pt>
                <c:pt idx="1565">
                  <c:v>0.47371071759261268</c:v>
                </c:pt>
                <c:pt idx="1566">
                  <c:v>0.47373733796298306</c:v>
                </c:pt>
                <c:pt idx="1567">
                  <c:v>0.47376395833335344</c:v>
                </c:pt>
                <c:pt idx="1568">
                  <c:v>0.47379057870372382</c:v>
                </c:pt>
                <c:pt idx="1569">
                  <c:v>0.4738171990740942</c:v>
                </c:pt>
                <c:pt idx="1570">
                  <c:v>0.47384381944446458</c:v>
                </c:pt>
                <c:pt idx="1571">
                  <c:v>0.47387043981483495</c:v>
                </c:pt>
                <c:pt idx="1572">
                  <c:v>0.47389706018520533</c:v>
                </c:pt>
                <c:pt idx="1573">
                  <c:v>0.47392368055557571</c:v>
                </c:pt>
                <c:pt idx="1574">
                  <c:v>0.47395030092594609</c:v>
                </c:pt>
                <c:pt idx="1575">
                  <c:v>0.47397692129631647</c:v>
                </c:pt>
                <c:pt idx="1576">
                  <c:v>0.47400354166668685</c:v>
                </c:pt>
                <c:pt idx="1577">
                  <c:v>0.47403016203705722</c:v>
                </c:pt>
                <c:pt idx="1578">
                  <c:v>0.4740567824074276</c:v>
                </c:pt>
                <c:pt idx="1579">
                  <c:v>0.47408340277779798</c:v>
                </c:pt>
                <c:pt idx="1580">
                  <c:v>0.47411002314816836</c:v>
                </c:pt>
                <c:pt idx="1581">
                  <c:v>0.47413664351853874</c:v>
                </c:pt>
                <c:pt idx="1582">
                  <c:v>0.47416326388890911</c:v>
                </c:pt>
                <c:pt idx="1583">
                  <c:v>0.47418988425927949</c:v>
                </c:pt>
                <c:pt idx="1584">
                  <c:v>0.47421650462964987</c:v>
                </c:pt>
                <c:pt idx="1585">
                  <c:v>0.47424312500002025</c:v>
                </c:pt>
                <c:pt idx="1586">
                  <c:v>0.47426974537039063</c:v>
                </c:pt>
                <c:pt idx="1587">
                  <c:v>0.47429636574076101</c:v>
                </c:pt>
                <c:pt idx="1588">
                  <c:v>0.47432298611113138</c:v>
                </c:pt>
                <c:pt idx="1589">
                  <c:v>0.47434960648150176</c:v>
                </c:pt>
                <c:pt idx="1590">
                  <c:v>0.47437622685187214</c:v>
                </c:pt>
                <c:pt idx="1591">
                  <c:v>0.47440284722224252</c:v>
                </c:pt>
                <c:pt idx="1592">
                  <c:v>0.4744294675926129</c:v>
                </c:pt>
                <c:pt idx="1593">
                  <c:v>0.47445608796298328</c:v>
                </c:pt>
                <c:pt idx="1594">
                  <c:v>0.47448270833335365</c:v>
                </c:pt>
                <c:pt idx="1595">
                  <c:v>0.47450932870372403</c:v>
                </c:pt>
                <c:pt idx="1596">
                  <c:v>0.47453594907409441</c:v>
                </c:pt>
                <c:pt idx="1597">
                  <c:v>0.47456256944446479</c:v>
                </c:pt>
                <c:pt idx="1598">
                  <c:v>0.47458918981483517</c:v>
                </c:pt>
                <c:pt idx="1599">
                  <c:v>0.47461581018520554</c:v>
                </c:pt>
                <c:pt idx="1600">
                  <c:v>0.47464243055557592</c:v>
                </c:pt>
                <c:pt idx="1601">
                  <c:v>0.4746690509259463</c:v>
                </c:pt>
                <c:pt idx="1602">
                  <c:v>0.47469567129631668</c:v>
                </c:pt>
                <c:pt idx="1603">
                  <c:v>0.47472229166668706</c:v>
                </c:pt>
                <c:pt idx="1604">
                  <c:v>0.47474891203705744</c:v>
                </c:pt>
                <c:pt idx="1605">
                  <c:v>0.47477553240742781</c:v>
                </c:pt>
                <c:pt idx="1606">
                  <c:v>0.47480215277779819</c:v>
                </c:pt>
                <c:pt idx="1607">
                  <c:v>0.47482877314816857</c:v>
                </c:pt>
                <c:pt idx="1608">
                  <c:v>0.47485539351853895</c:v>
                </c:pt>
                <c:pt idx="1609">
                  <c:v>0.47488201388890933</c:v>
                </c:pt>
                <c:pt idx="1610">
                  <c:v>0.4749086342592797</c:v>
                </c:pt>
                <c:pt idx="1611">
                  <c:v>0.47493525462965008</c:v>
                </c:pt>
                <c:pt idx="1612">
                  <c:v>0.47496187500002046</c:v>
                </c:pt>
                <c:pt idx="1613">
                  <c:v>0.47498849537039084</c:v>
                </c:pt>
                <c:pt idx="1614">
                  <c:v>0.47501511574076122</c:v>
                </c:pt>
                <c:pt idx="1615">
                  <c:v>0.4750417361111316</c:v>
                </c:pt>
                <c:pt idx="1616">
                  <c:v>0.47506835648150197</c:v>
                </c:pt>
                <c:pt idx="1617">
                  <c:v>0.47509497685187235</c:v>
                </c:pt>
                <c:pt idx="1618">
                  <c:v>0.47512159722224273</c:v>
                </c:pt>
                <c:pt idx="1619">
                  <c:v>0.47514821759261311</c:v>
                </c:pt>
                <c:pt idx="1620">
                  <c:v>0.47517483796298349</c:v>
                </c:pt>
                <c:pt idx="1621">
                  <c:v>0.47520145833335387</c:v>
                </c:pt>
                <c:pt idx="1622">
                  <c:v>0.47522807870372424</c:v>
                </c:pt>
                <c:pt idx="1623">
                  <c:v>0.47525469907409462</c:v>
                </c:pt>
                <c:pt idx="1624">
                  <c:v>0.475281319444465</c:v>
                </c:pt>
                <c:pt idx="1625">
                  <c:v>0.47530793981483538</c:v>
                </c:pt>
                <c:pt idx="1626">
                  <c:v>0.47533456018520576</c:v>
                </c:pt>
                <c:pt idx="1627">
                  <c:v>0.47536118055557613</c:v>
                </c:pt>
                <c:pt idx="1628">
                  <c:v>0.47538780092594651</c:v>
                </c:pt>
                <c:pt idx="1629">
                  <c:v>0.47541442129631689</c:v>
                </c:pt>
                <c:pt idx="1630">
                  <c:v>0.47544104166668727</c:v>
                </c:pt>
                <c:pt idx="1631">
                  <c:v>0.47546766203705765</c:v>
                </c:pt>
                <c:pt idx="1632">
                  <c:v>0.47549428240742803</c:v>
                </c:pt>
                <c:pt idx="1633">
                  <c:v>0.4755209027777984</c:v>
                </c:pt>
                <c:pt idx="1634">
                  <c:v>0.47554752314816878</c:v>
                </c:pt>
                <c:pt idx="1635">
                  <c:v>0.47557414351853916</c:v>
                </c:pt>
                <c:pt idx="1636">
                  <c:v>0.47560076388890954</c:v>
                </c:pt>
                <c:pt idx="1637">
                  <c:v>0.47562738425927992</c:v>
                </c:pt>
                <c:pt idx="1638">
                  <c:v>0.4756540046296503</c:v>
                </c:pt>
                <c:pt idx="1639">
                  <c:v>0.47568062500002067</c:v>
                </c:pt>
                <c:pt idx="1640">
                  <c:v>0.47570724537039105</c:v>
                </c:pt>
                <c:pt idx="1641">
                  <c:v>0.47573386574076143</c:v>
                </c:pt>
                <c:pt idx="1642">
                  <c:v>0.47576048611113181</c:v>
                </c:pt>
                <c:pt idx="1643">
                  <c:v>0.47578710648150219</c:v>
                </c:pt>
                <c:pt idx="1644">
                  <c:v>0.47581372685187256</c:v>
                </c:pt>
                <c:pt idx="1645">
                  <c:v>0.47584034722224294</c:v>
                </c:pt>
                <c:pt idx="1646">
                  <c:v>0.47586696759261332</c:v>
                </c:pt>
                <c:pt idx="1647">
                  <c:v>0.4758935879629837</c:v>
                </c:pt>
                <c:pt idx="1648">
                  <c:v>0.47592020833335408</c:v>
                </c:pt>
                <c:pt idx="1649">
                  <c:v>0.47594682870372446</c:v>
                </c:pt>
                <c:pt idx="1650">
                  <c:v>0.47597344907409483</c:v>
                </c:pt>
                <c:pt idx="1651">
                  <c:v>0.47600006944446521</c:v>
                </c:pt>
                <c:pt idx="1652">
                  <c:v>0.47602668981483559</c:v>
                </c:pt>
                <c:pt idx="1653">
                  <c:v>0.47605331018520597</c:v>
                </c:pt>
                <c:pt idx="1654">
                  <c:v>0.47607993055557635</c:v>
                </c:pt>
                <c:pt idx="1655">
                  <c:v>0.47610655092594673</c:v>
                </c:pt>
                <c:pt idx="1656">
                  <c:v>0.4761331712963171</c:v>
                </c:pt>
                <c:pt idx="1657">
                  <c:v>0.47615979166668748</c:v>
                </c:pt>
                <c:pt idx="1658">
                  <c:v>0.47618641203705786</c:v>
                </c:pt>
                <c:pt idx="1659">
                  <c:v>0.47621303240742824</c:v>
                </c:pt>
                <c:pt idx="1660">
                  <c:v>0.47623965277779862</c:v>
                </c:pt>
                <c:pt idx="1661">
                  <c:v>0.47626627314816899</c:v>
                </c:pt>
                <c:pt idx="1662">
                  <c:v>0.47629289351853937</c:v>
                </c:pt>
                <c:pt idx="1663">
                  <c:v>0.47631951388890975</c:v>
                </c:pt>
                <c:pt idx="1664">
                  <c:v>0.47634613425928013</c:v>
                </c:pt>
                <c:pt idx="1665">
                  <c:v>0.47637275462965051</c:v>
                </c:pt>
                <c:pt idx="1666">
                  <c:v>0.47639937500002089</c:v>
                </c:pt>
                <c:pt idx="1667">
                  <c:v>0.47642599537039126</c:v>
                </c:pt>
                <c:pt idx="1668">
                  <c:v>0.47645261574076164</c:v>
                </c:pt>
                <c:pt idx="1669">
                  <c:v>0.47647923611113202</c:v>
                </c:pt>
                <c:pt idx="1670">
                  <c:v>0.4765058564815024</c:v>
                </c:pt>
                <c:pt idx="1671">
                  <c:v>0.47653247685187278</c:v>
                </c:pt>
                <c:pt idx="1672">
                  <c:v>0.47655909722224316</c:v>
                </c:pt>
                <c:pt idx="1673">
                  <c:v>0.47658571759261353</c:v>
                </c:pt>
                <c:pt idx="1674">
                  <c:v>0.47661233796298391</c:v>
                </c:pt>
                <c:pt idx="1675">
                  <c:v>0.47663895833335429</c:v>
                </c:pt>
                <c:pt idx="1676">
                  <c:v>0.47666557870372467</c:v>
                </c:pt>
                <c:pt idx="1677">
                  <c:v>0.47669219907409505</c:v>
                </c:pt>
                <c:pt idx="1678">
                  <c:v>0.47671881944446542</c:v>
                </c:pt>
                <c:pt idx="1679">
                  <c:v>0.4767454398148358</c:v>
                </c:pt>
                <c:pt idx="1680">
                  <c:v>0.47677206018520618</c:v>
                </c:pt>
                <c:pt idx="1681">
                  <c:v>0.47679868055557656</c:v>
                </c:pt>
                <c:pt idx="1682">
                  <c:v>0.47682530092594694</c:v>
                </c:pt>
                <c:pt idx="1683">
                  <c:v>0.47685192129631732</c:v>
                </c:pt>
                <c:pt idx="1684">
                  <c:v>0.47687854166668769</c:v>
                </c:pt>
                <c:pt idx="1685">
                  <c:v>0.47690516203705807</c:v>
                </c:pt>
                <c:pt idx="1686">
                  <c:v>0.47693178240742845</c:v>
                </c:pt>
                <c:pt idx="1687">
                  <c:v>0.47695840277779883</c:v>
                </c:pt>
                <c:pt idx="1688">
                  <c:v>0.47698502314816921</c:v>
                </c:pt>
                <c:pt idx="1689">
                  <c:v>0.47701164351853959</c:v>
                </c:pt>
                <c:pt idx="1690">
                  <c:v>0.47703826388890996</c:v>
                </c:pt>
                <c:pt idx="1691">
                  <c:v>0.47706488425928034</c:v>
                </c:pt>
                <c:pt idx="1692">
                  <c:v>0.47709150462965072</c:v>
                </c:pt>
                <c:pt idx="1693">
                  <c:v>0.4771181250000211</c:v>
                </c:pt>
                <c:pt idx="1694">
                  <c:v>0.47714474537039148</c:v>
                </c:pt>
                <c:pt idx="1695">
                  <c:v>0.47717136574076185</c:v>
                </c:pt>
                <c:pt idx="1696">
                  <c:v>0.47719798611113223</c:v>
                </c:pt>
                <c:pt idx="1697">
                  <c:v>0.47722460648150261</c:v>
                </c:pt>
                <c:pt idx="1698">
                  <c:v>0.47725122685187299</c:v>
                </c:pt>
                <c:pt idx="1699">
                  <c:v>0.47727784722224337</c:v>
                </c:pt>
                <c:pt idx="1700">
                  <c:v>0.47730446759261375</c:v>
                </c:pt>
                <c:pt idx="1701">
                  <c:v>0.47733108796298412</c:v>
                </c:pt>
                <c:pt idx="1702">
                  <c:v>0.4773577083333545</c:v>
                </c:pt>
                <c:pt idx="1703">
                  <c:v>0.47738432870372488</c:v>
                </c:pt>
                <c:pt idx="1704">
                  <c:v>0.47741094907409526</c:v>
                </c:pt>
                <c:pt idx="1705">
                  <c:v>0.47743756944446564</c:v>
                </c:pt>
                <c:pt idx="1706">
                  <c:v>0.47746418981483602</c:v>
                </c:pt>
                <c:pt idx="1707">
                  <c:v>0.47749081018520639</c:v>
                </c:pt>
                <c:pt idx="1708">
                  <c:v>0.47751743055557677</c:v>
                </c:pt>
                <c:pt idx="1709">
                  <c:v>0.47754405092594715</c:v>
                </c:pt>
                <c:pt idx="1710">
                  <c:v>0.47757067129631753</c:v>
                </c:pt>
                <c:pt idx="1711">
                  <c:v>0.47759729166668791</c:v>
                </c:pt>
                <c:pt idx="1712">
                  <c:v>0.47762391203705828</c:v>
                </c:pt>
                <c:pt idx="1713">
                  <c:v>0.47765053240742866</c:v>
                </c:pt>
                <c:pt idx="1714">
                  <c:v>0.47767715277779904</c:v>
                </c:pt>
                <c:pt idx="1715">
                  <c:v>0.47770377314816942</c:v>
                </c:pt>
                <c:pt idx="1716">
                  <c:v>0.4777303935185398</c:v>
                </c:pt>
                <c:pt idx="1717">
                  <c:v>0.47775701388891018</c:v>
                </c:pt>
                <c:pt idx="1718">
                  <c:v>0.47778363425928055</c:v>
                </c:pt>
                <c:pt idx="1719">
                  <c:v>0.47781025462965093</c:v>
                </c:pt>
                <c:pt idx="1720">
                  <c:v>0.47783687500002131</c:v>
                </c:pt>
                <c:pt idx="1721">
                  <c:v>0.47786349537039169</c:v>
                </c:pt>
                <c:pt idx="1722">
                  <c:v>0.47789011574076207</c:v>
                </c:pt>
                <c:pt idx="1723">
                  <c:v>0.47791673611113245</c:v>
                </c:pt>
                <c:pt idx="1724">
                  <c:v>0.47794335648150282</c:v>
                </c:pt>
                <c:pt idx="1725">
                  <c:v>0.4779699768518732</c:v>
                </c:pt>
                <c:pt idx="1726">
                  <c:v>0.47799659722224358</c:v>
                </c:pt>
                <c:pt idx="1727">
                  <c:v>0.47802321759261396</c:v>
                </c:pt>
                <c:pt idx="1728">
                  <c:v>0.47804983796298434</c:v>
                </c:pt>
                <c:pt idx="1729">
                  <c:v>0.47807645833335471</c:v>
                </c:pt>
                <c:pt idx="1730">
                  <c:v>0.47810307870372509</c:v>
                </c:pt>
                <c:pt idx="1731">
                  <c:v>0.47812969907409547</c:v>
                </c:pt>
                <c:pt idx="1732">
                  <c:v>0.47815631944446585</c:v>
                </c:pt>
                <c:pt idx="1733">
                  <c:v>0.47818293981483623</c:v>
                </c:pt>
                <c:pt idx="1734">
                  <c:v>0.47820956018520661</c:v>
                </c:pt>
                <c:pt idx="1735">
                  <c:v>0.47823618055557698</c:v>
                </c:pt>
                <c:pt idx="1736">
                  <c:v>0.47826280092594736</c:v>
                </c:pt>
                <c:pt idx="1737">
                  <c:v>0.47828942129631774</c:v>
                </c:pt>
                <c:pt idx="1738">
                  <c:v>0.47831604166668812</c:v>
                </c:pt>
                <c:pt idx="1739">
                  <c:v>0.4783426620370585</c:v>
                </c:pt>
                <c:pt idx="1740">
                  <c:v>0.47836928240742888</c:v>
                </c:pt>
                <c:pt idx="1741">
                  <c:v>0.47839590277779925</c:v>
                </c:pt>
                <c:pt idx="1742">
                  <c:v>0.47842252314816963</c:v>
                </c:pt>
                <c:pt idx="1743">
                  <c:v>0.47844914351854001</c:v>
                </c:pt>
                <c:pt idx="1744">
                  <c:v>0.47847576388891039</c:v>
                </c:pt>
                <c:pt idx="1745">
                  <c:v>0.47850238425928077</c:v>
                </c:pt>
                <c:pt idx="1746">
                  <c:v>0.47852900462965114</c:v>
                </c:pt>
                <c:pt idx="1747">
                  <c:v>0.47855562500002152</c:v>
                </c:pt>
                <c:pt idx="1748">
                  <c:v>0.4785822453703919</c:v>
                </c:pt>
                <c:pt idx="1749">
                  <c:v>0.47860886574076228</c:v>
                </c:pt>
                <c:pt idx="1750">
                  <c:v>0.47863548611113266</c:v>
                </c:pt>
                <c:pt idx="1751">
                  <c:v>0.47866210648150304</c:v>
                </c:pt>
                <c:pt idx="1752">
                  <c:v>0.47868872685187341</c:v>
                </c:pt>
                <c:pt idx="1753">
                  <c:v>0.47871534722224379</c:v>
                </c:pt>
                <c:pt idx="1754">
                  <c:v>0.47874196759261417</c:v>
                </c:pt>
                <c:pt idx="1755">
                  <c:v>0.47876858796298455</c:v>
                </c:pt>
                <c:pt idx="1756">
                  <c:v>0.47879520833335493</c:v>
                </c:pt>
                <c:pt idx="1757">
                  <c:v>0.47882182870372531</c:v>
                </c:pt>
                <c:pt idx="1758">
                  <c:v>0.47884844907409568</c:v>
                </c:pt>
                <c:pt idx="1759">
                  <c:v>0.47887506944446606</c:v>
                </c:pt>
                <c:pt idx="1760">
                  <c:v>0.47890168981483644</c:v>
                </c:pt>
                <c:pt idx="1761">
                  <c:v>0.47892831018520682</c:v>
                </c:pt>
                <c:pt idx="1762">
                  <c:v>0.4789549305555772</c:v>
                </c:pt>
                <c:pt idx="1763">
                  <c:v>0.47898155092594757</c:v>
                </c:pt>
                <c:pt idx="1764">
                  <c:v>0.47900817129631795</c:v>
                </c:pt>
                <c:pt idx="1765">
                  <c:v>0.47903479166668833</c:v>
                </c:pt>
                <c:pt idx="1766">
                  <c:v>0.47906141203705871</c:v>
                </c:pt>
                <c:pt idx="1767">
                  <c:v>0.47908803240742909</c:v>
                </c:pt>
                <c:pt idx="1768">
                  <c:v>0.47911465277779947</c:v>
                </c:pt>
                <c:pt idx="1769">
                  <c:v>0.47914127314816984</c:v>
                </c:pt>
                <c:pt idx="1770">
                  <c:v>0.47916789351854022</c:v>
                </c:pt>
                <c:pt idx="1771">
                  <c:v>0.4791945138889106</c:v>
                </c:pt>
                <c:pt idx="1772">
                  <c:v>0.47922113425928098</c:v>
                </c:pt>
                <c:pt idx="1773">
                  <c:v>0.47924775462965136</c:v>
                </c:pt>
                <c:pt idx="1774">
                  <c:v>0.47927437500002174</c:v>
                </c:pt>
                <c:pt idx="1775">
                  <c:v>0.47930099537039211</c:v>
                </c:pt>
                <c:pt idx="1776">
                  <c:v>0.47932761574076249</c:v>
                </c:pt>
                <c:pt idx="1777">
                  <c:v>0.47935423611113287</c:v>
                </c:pt>
                <c:pt idx="1778">
                  <c:v>0.47938085648150325</c:v>
                </c:pt>
                <c:pt idx="1779">
                  <c:v>0.47940747685187363</c:v>
                </c:pt>
                <c:pt idx="1780">
                  <c:v>0.479434097222244</c:v>
                </c:pt>
                <c:pt idx="1781">
                  <c:v>0.47946071759261438</c:v>
                </c:pt>
                <c:pt idx="1782">
                  <c:v>0.47948733796298476</c:v>
                </c:pt>
                <c:pt idx="1783">
                  <c:v>0.47951395833335514</c:v>
                </c:pt>
                <c:pt idx="1784">
                  <c:v>0.47954057870372552</c:v>
                </c:pt>
                <c:pt idx="1785">
                  <c:v>0.4795671990740959</c:v>
                </c:pt>
                <c:pt idx="1786">
                  <c:v>0.47959381944446627</c:v>
                </c:pt>
                <c:pt idx="1787">
                  <c:v>0.47962043981483665</c:v>
                </c:pt>
                <c:pt idx="1788">
                  <c:v>0.47964706018520703</c:v>
                </c:pt>
                <c:pt idx="1789">
                  <c:v>0.47967368055557741</c:v>
                </c:pt>
                <c:pt idx="1790">
                  <c:v>0.47970030092594779</c:v>
                </c:pt>
                <c:pt idx="1791">
                  <c:v>0.47972692129631817</c:v>
                </c:pt>
                <c:pt idx="1792">
                  <c:v>0.47975354166668854</c:v>
                </c:pt>
                <c:pt idx="1793">
                  <c:v>0.47978016203705892</c:v>
                </c:pt>
                <c:pt idx="1794">
                  <c:v>0.4798067824074293</c:v>
                </c:pt>
                <c:pt idx="1795">
                  <c:v>0.47983340277779968</c:v>
                </c:pt>
                <c:pt idx="1796">
                  <c:v>0.47986002314817006</c:v>
                </c:pt>
                <c:pt idx="1797">
                  <c:v>0.47988664351854043</c:v>
                </c:pt>
                <c:pt idx="1798">
                  <c:v>0.47991326388891081</c:v>
                </c:pt>
                <c:pt idx="1799">
                  <c:v>0.47993988425928119</c:v>
                </c:pt>
                <c:pt idx="1800">
                  <c:v>0.47996650462965157</c:v>
                </c:pt>
                <c:pt idx="1801">
                  <c:v>0.47999312500002195</c:v>
                </c:pt>
                <c:pt idx="1802">
                  <c:v>0.48001974537039233</c:v>
                </c:pt>
                <c:pt idx="1803">
                  <c:v>0.4800463657407627</c:v>
                </c:pt>
                <c:pt idx="1804">
                  <c:v>0.48007298611113308</c:v>
                </c:pt>
                <c:pt idx="1805">
                  <c:v>0.48009960648150346</c:v>
                </c:pt>
                <c:pt idx="1806">
                  <c:v>0.48012622685187384</c:v>
                </c:pt>
                <c:pt idx="1807">
                  <c:v>0.48015284722224422</c:v>
                </c:pt>
                <c:pt idx="1808">
                  <c:v>0.48017946759261459</c:v>
                </c:pt>
                <c:pt idx="1809">
                  <c:v>0.48020608796298497</c:v>
                </c:pt>
                <c:pt idx="1810">
                  <c:v>0.48023270833335535</c:v>
                </c:pt>
                <c:pt idx="1811">
                  <c:v>0.48025932870372573</c:v>
                </c:pt>
                <c:pt idx="1812">
                  <c:v>0.48028594907409611</c:v>
                </c:pt>
                <c:pt idx="1813">
                  <c:v>0.48031256944446649</c:v>
                </c:pt>
                <c:pt idx="1814">
                  <c:v>0.48033918981483686</c:v>
                </c:pt>
                <c:pt idx="1815">
                  <c:v>0.48036581018520724</c:v>
                </c:pt>
                <c:pt idx="1816">
                  <c:v>0.48039243055557762</c:v>
                </c:pt>
                <c:pt idx="1817">
                  <c:v>0.480419050925948</c:v>
                </c:pt>
                <c:pt idx="1818">
                  <c:v>0.48044567129631838</c:v>
                </c:pt>
                <c:pt idx="1819">
                  <c:v>0.48047229166668876</c:v>
                </c:pt>
                <c:pt idx="1820">
                  <c:v>0.48049891203705913</c:v>
                </c:pt>
                <c:pt idx="1821">
                  <c:v>0.48052553240742951</c:v>
                </c:pt>
                <c:pt idx="1822">
                  <c:v>0.48055215277779989</c:v>
                </c:pt>
                <c:pt idx="1823">
                  <c:v>0.48057877314817027</c:v>
                </c:pt>
                <c:pt idx="1824">
                  <c:v>0.48060539351854065</c:v>
                </c:pt>
                <c:pt idx="1825">
                  <c:v>0.48063201388891102</c:v>
                </c:pt>
                <c:pt idx="1826">
                  <c:v>0.4806586342592814</c:v>
                </c:pt>
                <c:pt idx="1827">
                  <c:v>0.48068525462965178</c:v>
                </c:pt>
                <c:pt idx="1828">
                  <c:v>0.48071187500002216</c:v>
                </c:pt>
                <c:pt idx="1829">
                  <c:v>0.48073849537039254</c:v>
                </c:pt>
                <c:pt idx="1830">
                  <c:v>0.48076511574076292</c:v>
                </c:pt>
                <c:pt idx="1831">
                  <c:v>0.48079173611113329</c:v>
                </c:pt>
                <c:pt idx="1832">
                  <c:v>0.48081835648150367</c:v>
                </c:pt>
                <c:pt idx="1833">
                  <c:v>0.48084497685187405</c:v>
                </c:pt>
                <c:pt idx="1834">
                  <c:v>0.48087159722224443</c:v>
                </c:pt>
                <c:pt idx="1835">
                  <c:v>0.48089821759261481</c:v>
                </c:pt>
                <c:pt idx="1836">
                  <c:v>0.48092483796298519</c:v>
                </c:pt>
                <c:pt idx="1837">
                  <c:v>0.48095145833335556</c:v>
                </c:pt>
                <c:pt idx="1838">
                  <c:v>0.48097807870372594</c:v>
                </c:pt>
                <c:pt idx="1839">
                  <c:v>0.48100469907409632</c:v>
                </c:pt>
                <c:pt idx="1840">
                  <c:v>0.4810313194444667</c:v>
                </c:pt>
                <c:pt idx="1841">
                  <c:v>0.48105793981483708</c:v>
                </c:pt>
                <c:pt idx="1842">
                  <c:v>0.48108456018520745</c:v>
                </c:pt>
                <c:pt idx="1843">
                  <c:v>0.48111118055557783</c:v>
                </c:pt>
                <c:pt idx="1844">
                  <c:v>0.48113780092594821</c:v>
                </c:pt>
                <c:pt idx="1845">
                  <c:v>0.48116442129631859</c:v>
                </c:pt>
                <c:pt idx="1846">
                  <c:v>0.48119104166668897</c:v>
                </c:pt>
                <c:pt idx="1847">
                  <c:v>0.48121766203705935</c:v>
                </c:pt>
                <c:pt idx="1848">
                  <c:v>0.48124428240742972</c:v>
                </c:pt>
                <c:pt idx="1849">
                  <c:v>0.4812709027778001</c:v>
                </c:pt>
                <c:pt idx="1850">
                  <c:v>0.48129752314817048</c:v>
                </c:pt>
                <c:pt idx="1851">
                  <c:v>0.48132414351854086</c:v>
                </c:pt>
                <c:pt idx="1852">
                  <c:v>0.48135076388891124</c:v>
                </c:pt>
                <c:pt idx="1853">
                  <c:v>0.48137738425928162</c:v>
                </c:pt>
                <c:pt idx="1854">
                  <c:v>0.48140400462965199</c:v>
                </c:pt>
                <c:pt idx="1855">
                  <c:v>0.48143062500002237</c:v>
                </c:pt>
                <c:pt idx="1856">
                  <c:v>0.48145724537039275</c:v>
                </c:pt>
                <c:pt idx="1857">
                  <c:v>0.48148386574076313</c:v>
                </c:pt>
                <c:pt idx="1858">
                  <c:v>0.48151048611113351</c:v>
                </c:pt>
                <c:pt idx="1859">
                  <c:v>0.48153710648150388</c:v>
                </c:pt>
                <c:pt idx="1860">
                  <c:v>0.48156372685187426</c:v>
                </c:pt>
                <c:pt idx="1861">
                  <c:v>0.48159034722224464</c:v>
                </c:pt>
                <c:pt idx="1862">
                  <c:v>0.48161696759261502</c:v>
                </c:pt>
                <c:pt idx="1863">
                  <c:v>0.4816435879629854</c:v>
                </c:pt>
                <c:pt idx="1864">
                  <c:v>0.48167020833335578</c:v>
                </c:pt>
                <c:pt idx="1865">
                  <c:v>0.48169682870372615</c:v>
                </c:pt>
                <c:pt idx="1866">
                  <c:v>0.48172344907409653</c:v>
                </c:pt>
                <c:pt idx="1867">
                  <c:v>0.48175006944446691</c:v>
                </c:pt>
                <c:pt idx="1868">
                  <c:v>0.48177668981483729</c:v>
                </c:pt>
                <c:pt idx="1869">
                  <c:v>0.48180331018520767</c:v>
                </c:pt>
                <c:pt idx="1870">
                  <c:v>0.48182993055557805</c:v>
                </c:pt>
                <c:pt idx="1871">
                  <c:v>0.48185655092594842</c:v>
                </c:pt>
                <c:pt idx="1872">
                  <c:v>0.4818831712963188</c:v>
                </c:pt>
                <c:pt idx="1873">
                  <c:v>0.48190979166668918</c:v>
                </c:pt>
                <c:pt idx="1874">
                  <c:v>0.48193641203705956</c:v>
                </c:pt>
                <c:pt idx="1875">
                  <c:v>0.48196303240742994</c:v>
                </c:pt>
                <c:pt idx="1876">
                  <c:v>0.48198965277780031</c:v>
                </c:pt>
                <c:pt idx="1877">
                  <c:v>0.48201627314817069</c:v>
                </c:pt>
                <c:pt idx="1878">
                  <c:v>0.48204289351854107</c:v>
                </c:pt>
                <c:pt idx="1879">
                  <c:v>0.48206951388891145</c:v>
                </c:pt>
                <c:pt idx="1880">
                  <c:v>0.48209613425928183</c:v>
                </c:pt>
                <c:pt idx="1881">
                  <c:v>0.48212275462965221</c:v>
                </c:pt>
                <c:pt idx="1882">
                  <c:v>0.48214937500002258</c:v>
                </c:pt>
                <c:pt idx="1883">
                  <c:v>0.48217599537039296</c:v>
                </c:pt>
                <c:pt idx="1884">
                  <c:v>0.48220261574076334</c:v>
                </c:pt>
                <c:pt idx="1885">
                  <c:v>0.48222923611113372</c:v>
                </c:pt>
                <c:pt idx="1886">
                  <c:v>0.4822558564815041</c:v>
                </c:pt>
                <c:pt idx="1887">
                  <c:v>0.48228247685187448</c:v>
                </c:pt>
                <c:pt idx="1888">
                  <c:v>0.48230909722224485</c:v>
                </c:pt>
                <c:pt idx="1889">
                  <c:v>0.48233571759261523</c:v>
                </c:pt>
                <c:pt idx="1890">
                  <c:v>0.48236233796298561</c:v>
                </c:pt>
                <c:pt idx="1891">
                  <c:v>0.48238895833335599</c:v>
                </c:pt>
                <c:pt idx="1892">
                  <c:v>0.48241557870372637</c:v>
                </c:pt>
                <c:pt idx="1893">
                  <c:v>0.48244219907409674</c:v>
                </c:pt>
                <c:pt idx="1894">
                  <c:v>0.48246881944446712</c:v>
                </c:pt>
                <c:pt idx="1895">
                  <c:v>0.4824954398148375</c:v>
                </c:pt>
                <c:pt idx="1896">
                  <c:v>0.48252206018520788</c:v>
                </c:pt>
                <c:pt idx="1897">
                  <c:v>0.48254868055557826</c:v>
                </c:pt>
                <c:pt idx="1898">
                  <c:v>0.48257530092594864</c:v>
                </c:pt>
                <c:pt idx="1899">
                  <c:v>0.48260192129631901</c:v>
                </c:pt>
                <c:pt idx="1900">
                  <c:v>0.48262854166668939</c:v>
                </c:pt>
                <c:pt idx="1901">
                  <c:v>0.48265516203705977</c:v>
                </c:pt>
                <c:pt idx="1902">
                  <c:v>0.48268178240743015</c:v>
                </c:pt>
                <c:pt idx="1903">
                  <c:v>0.48270840277780053</c:v>
                </c:pt>
                <c:pt idx="1904">
                  <c:v>0.48273502314817091</c:v>
                </c:pt>
                <c:pt idx="1905">
                  <c:v>0.48276164351854128</c:v>
                </c:pt>
                <c:pt idx="1906">
                  <c:v>0.48278826388891166</c:v>
                </c:pt>
                <c:pt idx="1907">
                  <c:v>0.48281488425928204</c:v>
                </c:pt>
                <c:pt idx="1908">
                  <c:v>0.48284150462965242</c:v>
                </c:pt>
                <c:pt idx="1909">
                  <c:v>0.4828681250000228</c:v>
                </c:pt>
                <c:pt idx="1910">
                  <c:v>0.48289474537039317</c:v>
                </c:pt>
                <c:pt idx="1911">
                  <c:v>0.48292136574076355</c:v>
                </c:pt>
                <c:pt idx="1912">
                  <c:v>0.48294798611113393</c:v>
                </c:pt>
                <c:pt idx="1913">
                  <c:v>0.48297460648150431</c:v>
                </c:pt>
                <c:pt idx="1914">
                  <c:v>0.48300122685187469</c:v>
                </c:pt>
                <c:pt idx="1915">
                  <c:v>0.48302784722224507</c:v>
                </c:pt>
                <c:pt idx="1916">
                  <c:v>0.48305446759261544</c:v>
                </c:pt>
                <c:pt idx="1917">
                  <c:v>0.48308108796298582</c:v>
                </c:pt>
                <c:pt idx="1918">
                  <c:v>0.4831077083333562</c:v>
                </c:pt>
                <c:pt idx="1919">
                  <c:v>0.48313432870372658</c:v>
                </c:pt>
                <c:pt idx="1920">
                  <c:v>0.48316094907409696</c:v>
                </c:pt>
                <c:pt idx="1921">
                  <c:v>0.48318756944446734</c:v>
                </c:pt>
                <c:pt idx="1922">
                  <c:v>0.48321418981483771</c:v>
                </c:pt>
                <c:pt idx="1923">
                  <c:v>0.48324081018520809</c:v>
                </c:pt>
                <c:pt idx="1924">
                  <c:v>0.48326743055557847</c:v>
                </c:pt>
                <c:pt idx="1925">
                  <c:v>0.48329405092594885</c:v>
                </c:pt>
                <c:pt idx="1926">
                  <c:v>0.48332067129631923</c:v>
                </c:pt>
                <c:pt idx="1927">
                  <c:v>0.4833472916666896</c:v>
                </c:pt>
                <c:pt idx="1928">
                  <c:v>0.48337391203705998</c:v>
                </c:pt>
                <c:pt idx="1929">
                  <c:v>0.48340053240743036</c:v>
                </c:pt>
                <c:pt idx="1930">
                  <c:v>0.48342715277780074</c:v>
                </c:pt>
                <c:pt idx="1931">
                  <c:v>0.48345377314817112</c:v>
                </c:pt>
                <c:pt idx="1932">
                  <c:v>0.4834803935185415</c:v>
                </c:pt>
                <c:pt idx="1933">
                  <c:v>0.48350701388891187</c:v>
                </c:pt>
                <c:pt idx="1934">
                  <c:v>0.48353363425928225</c:v>
                </c:pt>
                <c:pt idx="1935">
                  <c:v>0.48356025462965263</c:v>
                </c:pt>
                <c:pt idx="1936">
                  <c:v>0.48358687500002301</c:v>
                </c:pt>
                <c:pt idx="1937">
                  <c:v>0.48361349537039339</c:v>
                </c:pt>
                <c:pt idx="1938">
                  <c:v>0.48364011574076377</c:v>
                </c:pt>
                <c:pt idx="1939">
                  <c:v>0.48366673611113414</c:v>
                </c:pt>
                <c:pt idx="1940">
                  <c:v>0.48369335648150452</c:v>
                </c:pt>
                <c:pt idx="1941">
                  <c:v>0.4837199768518749</c:v>
                </c:pt>
                <c:pt idx="1942">
                  <c:v>0.48374659722224528</c:v>
                </c:pt>
                <c:pt idx="1943">
                  <c:v>0.48377321759261566</c:v>
                </c:pt>
                <c:pt idx="1944">
                  <c:v>0.48379983796298603</c:v>
                </c:pt>
                <c:pt idx="1945">
                  <c:v>0.48382645833335641</c:v>
                </c:pt>
                <c:pt idx="1946">
                  <c:v>0.48385307870372679</c:v>
                </c:pt>
                <c:pt idx="1947">
                  <c:v>0.48387969907409717</c:v>
                </c:pt>
                <c:pt idx="1948">
                  <c:v>0.48390631944446755</c:v>
                </c:pt>
                <c:pt idx="1949">
                  <c:v>0.48393293981483793</c:v>
                </c:pt>
                <c:pt idx="1950">
                  <c:v>0.4839595601852083</c:v>
                </c:pt>
                <c:pt idx="1951">
                  <c:v>0.48398618055557868</c:v>
                </c:pt>
                <c:pt idx="1952">
                  <c:v>0.48401280092594906</c:v>
                </c:pt>
                <c:pt idx="1953">
                  <c:v>0.48403942129631944</c:v>
                </c:pt>
                <c:pt idx="1954">
                  <c:v>0.48406604166668982</c:v>
                </c:pt>
                <c:pt idx="1955">
                  <c:v>0.4840926620370602</c:v>
                </c:pt>
                <c:pt idx="1956">
                  <c:v>0.48411928240743057</c:v>
                </c:pt>
                <c:pt idx="1957">
                  <c:v>0.48414590277780095</c:v>
                </c:pt>
                <c:pt idx="1958">
                  <c:v>0.48417252314817133</c:v>
                </c:pt>
                <c:pt idx="1959">
                  <c:v>0.48419914351854171</c:v>
                </c:pt>
                <c:pt idx="1960">
                  <c:v>0.48422576388891209</c:v>
                </c:pt>
                <c:pt idx="1961">
                  <c:v>0.48425238425928246</c:v>
                </c:pt>
                <c:pt idx="1962">
                  <c:v>0.48427900462965284</c:v>
                </c:pt>
                <c:pt idx="1963">
                  <c:v>0.48430562500002322</c:v>
                </c:pt>
                <c:pt idx="1964">
                  <c:v>0.4843322453703936</c:v>
                </c:pt>
                <c:pt idx="1965">
                  <c:v>0.48435886574076398</c:v>
                </c:pt>
                <c:pt idx="1966">
                  <c:v>0.48438548611113436</c:v>
                </c:pt>
                <c:pt idx="1967">
                  <c:v>0.48441210648150473</c:v>
                </c:pt>
                <c:pt idx="1968">
                  <c:v>0.48443872685187511</c:v>
                </c:pt>
                <c:pt idx="1969">
                  <c:v>0.48446534722224549</c:v>
                </c:pt>
                <c:pt idx="1970">
                  <c:v>0.48449196759261587</c:v>
                </c:pt>
                <c:pt idx="1971">
                  <c:v>0.48451858796298625</c:v>
                </c:pt>
                <c:pt idx="1972">
                  <c:v>0.48454520833335663</c:v>
                </c:pt>
                <c:pt idx="1973">
                  <c:v>0.484571828703727</c:v>
                </c:pt>
                <c:pt idx="1974">
                  <c:v>0.48459844907409738</c:v>
                </c:pt>
                <c:pt idx="1975">
                  <c:v>0.48462506944446776</c:v>
                </c:pt>
                <c:pt idx="1976">
                  <c:v>0.48465168981483814</c:v>
                </c:pt>
                <c:pt idx="1977">
                  <c:v>0.48467831018520852</c:v>
                </c:pt>
                <c:pt idx="1978">
                  <c:v>0.48470493055557889</c:v>
                </c:pt>
                <c:pt idx="1979">
                  <c:v>0.48473155092594927</c:v>
                </c:pt>
                <c:pt idx="1980">
                  <c:v>0.48475817129631965</c:v>
                </c:pt>
                <c:pt idx="1981">
                  <c:v>0.48478479166669003</c:v>
                </c:pt>
                <c:pt idx="1982">
                  <c:v>0.48481141203706041</c:v>
                </c:pt>
                <c:pt idx="1983">
                  <c:v>0.48483803240743079</c:v>
                </c:pt>
                <c:pt idx="1984">
                  <c:v>0.48486465277780116</c:v>
                </c:pt>
                <c:pt idx="1985">
                  <c:v>0.48489127314817154</c:v>
                </c:pt>
                <c:pt idx="1986">
                  <c:v>0.48491789351854192</c:v>
                </c:pt>
                <c:pt idx="1987">
                  <c:v>0.4849445138889123</c:v>
                </c:pt>
                <c:pt idx="1988">
                  <c:v>0.48497113425928268</c:v>
                </c:pt>
                <c:pt idx="1989">
                  <c:v>0.48499775462965306</c:v>
                </c:pt>
                <c:pt idx="1990">
                  <c:v>0.48502437500002343</c:v>
                </c:pt>
                <c:pt idx="1991">
                  <c:v>0.48505099537039381</c:v>
                </c:pt>
                <c:pt idx="1992">
                  <c:v>0.48507761574076419</c:v>
                </c:pt>
                <c:pt idx="1993">
                  <c:v>0.48510423611113457</c:v>
                </c:pt>
                <c:pt idx="1994">
                  <c:v>0.48513085648150495</c:v>
                </c:pt>
                <c:pt idx="1995">
                  <c:v>0.48515747685187532</c:v>
                </c:pt>
                <c:pt idx="1996">
                  <c:v>0.4851840972222457</c:v>
                </c:pt>
                <c:pt idx="1997">
                  <c:v>0.48521071759261608</c:v>
                </c:pt>
                <c:pt idx="1998">
                  <c:v>0.48523733796298646</c:v>
                </c:pt>
                <c:pt idx="1999">
                  <c:v>0.48526395833335684</c:v>
                </c:pt>
                <c:pt idx="2000">
                  <c:v>0.48529057870372722</c:v>
                </c:pt>
                <c:pt idx="2001">
                  <c:v>0.48531719907409759</c:v>
                </c:pt>
                <c:pt idx="2002">
                  <c:v>0.48534381944446797</c:v>
                </c:pt>
                <c:pt idx="2003">
                  <c:v>0.48537043981483835</c:v>
                </c:pt>
                <c:pt idx="2004">
                  <c:v>0.48539706018520873</c:v>
                </c:pt>
                <c:pt idx="2005">
                  <c:v>0.48542368055557911</c:v>
                </c:pt>
                <c:pt idx="2006">
                  <c:v>0.48545030092594949</c:v>
                </c:pt>
                <c:pt idx="2007">
                  <c:v>0.48547692129631986</c:v>
                </c:pt>
                <c:pt idx="2008">
                  <c:v>0.48550354166669024</c:v>
                </c:pt>
                <c:pt idx="2009">
                  <c:v>0.48553016203706062</c:v>
                </c:pt>
                <c:pt idx="2010">
                  <c:v>0.485556782407431</c:v>
                </c:pt>
                <c:pt idx="2011">
                  <c:v>0.48558340277780138</c:v>
                </c:pt>
                <c:pt idx="2012">
                  <c:v>0.48561002314817175</c:v>
                </c:pt>
                <c:pt idx="2013">
                  <c:v>0.48563664351854213</c:v>
                </c:pt>
                <c:pt idx="2014">
                  <c:v>0.48566326388891251</c:v>
                </c:pt>
                <c:pt idx="2015">
                  <c:v>0.48568988425928289</c:v>
                </c:pt>
                <c:pt idx="2016">
                  <c:v>0.48571650462965327</c:v>
                </c:pt>
                <c:pt idx="2017">
                  <c:v>0.48574312500002365</c:v>
                </c:pt>
                <c:pt idx="2018">
                  <c:v>0.48576974537039402</c:v>
                </c:pt>
                <c:pt idx="2019">
                  <c:v>0.4857963657407644</c:v>
                </c:pt>
                <c:pt idx="2020">
                  <c:v>0.48582298611113478</c:v>
                </c:pt>
                <c:pt idx="2021">
                  <c:v>0.48584960648150516</c:v>
                </c:pt>
                <c:pt idx="2022">
                  <c:v>0.48587622685187554</c:v>
                </c:pt>
                <c:pt idx="2023">
                  <c:v>0.48590284722224591</c:v>
                </c:pt>
                <c:pt idx="2024">
                  <c:v>0.48592946759261629</c:v>
                </c:pt>
                <c:pt idx="2025">
                  <c:v>0.48595608796298667</c:v>
                </c:pt>
                <c:pt idx="2026">
                  <c:v>0.48598270833335705</c:v>
                </c:pt>
                <c:pt idx="2027">
                  <c:v>0.48600932870372743</c:v>
                </c:pt>
                <c:pt idx="2028">
                  <c:v>0.48603594907409781</c:v>
                </c:pt>
                <c:pt idx="2029">
                  <c:v>0.48606256944446818</c:v>
                </c:pt>
                <c:pt idx="2030">
                  <c:v>0.48608918981483856</c:v>
                </c:pt>
                <c:pt idx="2031">
                  <c:v>0.48611581018520894</c:v>
                </c:pt>
                <c:pt idx="2032">
                  <c:v>0.48614243055557932</c:v>
                </c:pt>
                <c:pt idx="2033">
                  <c:v>0.4861690509259497</c:v>
                </c:pt>
                <c:pt idx="2034">
                  <c:v>0.48619567129632008</c:v>
                </c:pt>
                <c:pt idx="2035">
                  <c:v>0.48622229166669045</c:v>
                </c:pt>
                <c:pt idx="2036">
                  <c:v>0.48624891203706083</c:v>
                </c:pt>
                <c:pt idx="2037">
                  <c:v>0.48627553240743121</c:v>
                </c:pt>
                <c:pt idx="2038">
                  <c:v>0.48630215277780159</c:v>
                </c:pt>
                <c:pt idx="2039">
                  <c:v>0.48632877314817197</c:v>
                </c:pt>
                <c:pt idx="2040">
                  <c:v>0.48635539351854234</c:v>
                </c:pt>
                <c:pt idx="2041">
                  <c:v>0.48638201388891272</c:v>
                </c:pt>
                <c:pt idx="2042">
                  <c:v>0.4864086342592831</c:v>
                </c:pt>
                <c:pt idx="2043">
                  <c:v>0.48643525462965348</c:v>
                </c:pt>
                <c:pt idx="2044">
                  <c:v>0.48646187500002386</c:v>
                </c:pt>
                <c:pt idx="2045">
                  <c:v>0.48648849537039424</c:v>
                </c:pt>
                <c:pt idx="2046">
                  <c:v>0.48651511574076461</c:v>
                </c:pt>
                <c:pt idx="2047">
                  <c:v>0.48654173611113499</c:v>
                </c:pt>
                <c:pt idx="2048">
                  <c:v>0.48656835648150537</c:v>
                </c:pt>
                <c:pt idx="2049">
                  <c:v>0.48659497685187575</c:v>
                </c:pt>
                <c:pt idx="2050">
                  <c:v>0.48662159722224613</c:v>
                </c:pt>
                <c:pt idx="2051">
                  <c:v>0.48664821759261651</c:v>
                </c:pt>
                <c:pt idx="2052">
                  <c:v>0.48667483796298688</c:v>
                </c:pt>
                <c:pt idx="2053">
                  <c:v>0.48670145833335726</c:v>
                </c:pt>
                <c:pt idx="2054">
                  <c:v>0.48672807870372764</c:v>
                </c:pt>
                <c:pt idx="2055">
                  <c:v>0.48675469907409802</c:v>
                </c:pt>
                <c:pt idx="2056">
                  <c:v>0.4867813194444684</c:v>
                </c:pt>
                <c:pt idx="2057">
                  <c:v>0.48680793981483877</c:v>
                </c:pt>
                <c:pt idx="2058">
                  <c:v>0.48683456018520915</c:v>
                </c:pt>
                <c:pt idx="2059">
                  <c:v>0.48686118055557953</c:v>
                </c:pt>
                <c:pt idx="2060">
                  <c:v>0.48688780092594991</c:v>
                </c:pt>
                <c:pt idx="2061">
                  <c:v>0.48691442129632029</c:v>
                </c:pt>
                <c:pt idx="2062">
                  <c:v>0.48694104166669067</c:v>
                </c:pt>
                <c:pt idx="2063">
                  <c:v>0.48696766203706104</c:v>
                </c:pt>
                <c:pt idx="2064">
                  <c:v>0.48699428240743142</c:v>
                </c:pt>
                <c:pt idx="2065">
                  <c:v>0.4870209027778018</c:v>
                </c:pt>
                <c:pt idx="2066">
                  <c:v>0.48704752314817218</c:v>
                </c:pt>
                <c:pt idx="2067">
                  <c:v>0.48707414351854256</c:v>
                </c:pt>
                <c:pt idx="2068">
                  <c:v>0.48710076388891294</c:v>
                </c:pt>
                <c:pt idx="2069">
                  <c:v>0.48712738425928331</c:v>
                </c:pt>
                <c:pt idx="2070">
                  <c:v>0.48715400462965369</c:v>
                </c:pt>
                <c:pt idx="2071">
                  <c:v>0.48718062500002407</c:v>
                </c:pt>
                <c:pt idx="2072">
                  <c:v>0.48720724537039445</c:v>
                </c:pt>
                <c:pt idx="2073">
                  <c:v>0.48723386574076483</c:v>
                </c:pt>
                <c:pt idx="2074">
                  <c:v>0.4872604861111352</c:v>
                </c:pt>
                <c:pt idx="2075">
                  <c:v>0.48728710648150558</c:v>
                </c:pt>
                <c:pt idx="2076">
                  <c:v>0.48731372685187596</c:v>
                </c:pt>
                <c:pt idx="2077">
                  <c:v>0.48734034722224634</c:v>
                </c:pt>
                <c:pt idx="2078">
                  <c:v>0.48736696759261672</c:v>
                </c:pt>
                <c:pt idx="2079">
                  <c:v>0.4873935879629871</c:v>
                </c:pt>
                <c:pt idx="2080">
                  <c:v>0.48742020833335747</c:v>
                </c:pt>
                <c:pt idx="2081">
                  <c:v>0.48744682870372785</c:v>
                </c:pt>
                <c:pt idx="2082">
                  <c:v>0.48747344907409823</c:v>
                </c:pt>
                <c:pt idx="2083">
                  <c:v>0.48750006944446861</c:v>
                </c:pt>
                <c:pt idx="2084">
                  <c:v>0.48752668981483899</c:v>
                </c:pt>
                <c:pt idx="2085">
                  <c:v>0.48755331018520937</c:v>
                </c:pt>
                <c:pt idx="2086">
                  <c:v>0.48757993055557974</c:v>
                </c:pt>
                <c:pt idx="2087">
                  <c:v>0.48760655092595012</c:v>
                </c:pt>
                <c:pt idx="2088">
                  <c:v>0.4876331712963205</c:v>
                </c:pt>
                <c:pt idx="2089">
                  <c:v>0.48765979166669088</c:v>
                </c:pt>
                <c:pt idx="2090">
                  <c:v>0.48768641203706126</c:v>
                </c:pt>
                <c:pt idx="2091">
                  <c:v>0.48771303240743163</c:v>
                </c:pt>
                <c:pt idx="2092">
                  <c:v>0.48773965277780201</c:v>
                </c:pt>
                <c:pt idx="2093">
                  <c:v>0.48776627314817239</c:v>
                </c:pt>
                <c:pt idx="2094">
                  <c:v>0.48779289351854277</c:v>
                </c:pt>
                <c:pt idx="2095">
                  <c:v>0.48781951388891315</c:v>
                </c:pt>
                <c:pt idx="2096">
                  <c:v>0.48784613425928353</c:v>
                </c:pt>
                <c:pt idx="2097">
                  <c:v>0.4878727546296539</c:v>
                </c:pt>
                <c:pt idx="2098">
                  <c:v>0.48789937500002428</c:v>
                </c:pt>
                <c:pt idx="2099">
                  <c:v>0.48792599537039466</c:v>
                </c:pt>
                <c:pt idx="2100">
                  <c:v>0.48795261574076504</c:v>
                </c:pt>
                <c:pt idx="2101">
                  <c:v>0.48797923611113542</c:v>
                </c:pt>
                <c:pt idx="2102">
                  <c:v>0.4880058564815058</c:v>
                </c:pt>
                <c:pt idx="2103">
                  <c:v>0.48803247685187617</c:v>
                </c:pt>
                <c:pt idx="2104">
                  <c:v>0.48805909722224655</c:v>
                </c:pt>
                <c:pt idx="2105">
                  <c:v>0.48808571759261693</c:v>
                </c:pt>
                <c:pt idx="2106">
                  <c:v>0.48811233796298731</c:v>
                </c:pt>
                <c:pt idx="2107">
                  <c:v>0.48813895833335769</c:v>
                </c:pt>
                <c:pt idx="2108">
                  <c:v>0.48816557870372806</c:v>
                </c:pt>
                <c:pt idx="2109">
                  <c:v>0.48819219907409844</c:v>
                </c:pt>
                <c:pt idx="2110">
                  <c:v>0.48821881944446882</c:v>
                </c:pt>
                <c:pt idx="2111">
                  <c:v>0.4882454398148392</c:v>
                </c:pt>
                <c:pt idx="2112">
                  <c:v>0.48827206018520958</c:v>
                </c:pt>
                <c:pt idx="2113">
                  <c:v>0.48829868055557996</c:v>
                </c:pt>
                <c:pt idx="2114">
                  <c:v>0.48832530092595033</c:v>
                </c:pt>
                <c:pt idx="2115">
                  <c:v>0.48835192129632071</c:v>
                </c:pt>
                <c:pt idx="2116">
                  <c:v>0.48837854166669109</c:v>
                </c:pt>
                <c:pt idx="2117">
                  <c:v>0.48840516203706147</c:v>
                </c:pt>
                <c:pt idx="2118">
                  <c:v>0.48843178240743185</c:v>
                </c:pt>
                <c:pt idx="2119">
                  <c:v>0.48845840277780223</c:v>
                </c:pt>
                <c:pt idx="2120">
                  <c:v>0.4884850231481726</c:v>
                </c:pt>
                <c:pt idx="2121">
                  <c:v>0.48851164351854298</c:v>
                </c:pt>
                <c:pt idx="2122">
                  <c:v>0.48853826388891336</c:v>
                </c:pt>
                <c:pt idx="2123">
                  <c:v>0.48856488425928374</c:v>
                </c:pt>
                <c:pt idx="2124">
                  <c:v>0.48859150462965412</c:v>
                </c:pt>
                <c:pt idx="2125">
                  <c:v>0.48861812500002449</c:v>
                </c:pt>
                <c:pt idx="2126">
                  <c:v>0.48864474537039487</c:v>
                </c:pt>
                <c:pt idx="2127">
                  <c:v>0.48867136574076525</c:v>
                </c:pt>
                <c:pt idx="2128">
                  <c:v>0.48869798611113563</c:v>
                </c:pt>
                <c:pt idx="2129">
                  <c:v>0.48872460648150601</c:v>
                </c:pt>
                <c:pt idx="2130">
                  <c:v>0.48875122685187639</c:v>
                </c:pt>
                <c:pt idx="2131">
                  <c:v>0.48877784722224676</c:v>
                </c:pt>
                <c:pt idx="2132">
                  <c:v>0.48880446759261714</c:v>
                </c:pt>
                <c:pt idx="2133">
                  <c:v>0.48883108796298752</c:v>
                </c:pt>
                <c:pt idx="2134">
                  <c:v>0.4888577083333579</c:v>
                </c:pt>
                <c:pt idx="2135">
                  <c:v>0.48888432870372828</c:v>
                </c:pt>
                <c:pt idx="2136">
                  <c:v>0.48891094907409866</c:v>
                </c:pt>
                <c:pt idx="2137">
                  <c:v>0.48893756944446903</c:v>
                </c:pt>
                <c:pt idx="2138">
                  <c:v>0.48896418981483941</c:v>
                </c:pt>
                <c:pt idx="2139">
                  <c:v>0.48899081018520979</c:v>
                </c:pt>
                <c:pt idx="2140">
                  <c:v>0.48901743055558017</c:v>
                </c:pt>
                <c:pt idx="2141">
                  <c:v>0.48904405092595055</c:v>
                </c:pt>
                <c:pt idx="2142">
                  <c:v>0.48907067129632092</c:v>
                </c:pt>
                <c:pt idx="2143">
                  <c:v>0.4890972916666913</c:v>
                </c:pt>
                <c:pt idx="2144">
                  <c:v>0.48912391203706168</c:v>
                </c:pt>
                <c:pt idx="2145">
                  <c:v>0.48915053240743206</c:v>
                </c:pt>
                <c:pt idx="2146">
                  <c:v>0.48917715277780244</c:v>
                </c:pt>
                <c:pt idx="2147">
                  <c:v>0.48920377314817282</c:v>
                </c:pt>
                <c:pt idx="2148">
                  <c:v>0.48923039351854319</c:v>
                </c:pt>
                <c:pt idx="2149">
                  <c:v>0.48925701388891357</c:v>
                </c:pt>
                <c:pt idx="2150">
                  <c:v>0.48928363425928395</c:v>
                </c:pt>
                <c:pt idx="2151">
                  <c:v>0.48931025462965433</c:v>
                </c:pt>
                <c:pt idx="2152">
                  <c:v>0.48933687500002471</c:v>
                </c:pt>
                <c:pt idx="2153">
                  <c:v>0.48936349537039509</c:v>
                </c:pt>
                <c:pt idx="2154">
                  <c:v>0.48939011574076546</c:v>
                </c:pt>
                <c:pt idx="2155">
                  <c:v>0.48941673611113584</c:v>
                </c:pt>
                <c:pt idx="2156">
                  <c:v>0.48944335648150622</c:v>
                </c:pt>
                <c:pt idx="2157">
                  <c:v>0.4894699768518766</c:v>
                </c:pt>
                <c:pt idx="2158">
                  <c:v>0.48949659722224698</c:v>
                </c:pt>
                <c:pt idx="2159">
                  <c:v>0.48952321759261735</c:v>
                </c:pt>
                <c:pt idx="2160">
                  <c:v>0.48954983796298773</c:v>
                </c:pt>
                <c:pt idx="2161">
                  <c:v>0.48957645833335811</c:v>
                </c:pt>
                <c:pt idx="2162">
                  <c:v>0.48960307870372849</c:v>
                </c:pt>
                <c:pt idx="2163">
                  <c:v>0.48962969907409887</c:v>
                </c:pt>
                <c:pt idx="2164">
                  <c:v>0.48965631944446925</c:v>
                </c:pt>
                <c:pt idx="2165">
                  <c:v>0.48968293981483962</c:v>
                </c:pt>
                <c:pt idx="2166">
                  <c:v>0.48970956018521</c:v>
                </c:pt>
                <c:pt idx="2167">
                  <c:v>0.48973618055558038</c:v>
                </c:pt>
                <c:pt idx="2168">
                  <c:v>0.48976280092595076</c:v>
                </c:pt>
                <c:pt idx="2169">
                  <c:v>0.48978942129632114</c:v>
                </c:pt>
                <c:pt idx="2170">
                  <c:v>0.48981604166669152</c:v>
                </c:pt>
                <c:pt idx="2171">
                  <c:v>0.48984266203706189</c:v>
                </c:pt>
                <c:pt idx="2172">
                  <c:v>0.48986928240743227</c:v>
                </c:pt>
                <c:pt idx="2173">
                  <c:v>0.48989590277780265</c:v>
                </c:pt>
                <c:pt idx="2174">
                  <c:v>0.48992252314817303</c:v>
                </c:pt>
                <c:pt idx="2175">
                  <c:v>0.48994914351854341</c:v>
                </c:pt>
                <c:pt idx="2176">
                  <c:v>0.48997576388891378</c:v>
                </c:pt>
                <c:pt idx="2177">
                  <c:v>0.49000238425928416</c:v>
                </c:pt>
                <c:pt idx="2178">
                  <c:v>0.49002900462965454</c:v>
                </c:pt>
                <c:pt idx="2179">
                  <c:v>0.49005562500002492</c:v>
                </c:pt>
                <c:pt idx="2180">
                  <c:v>0.4900822453703953</c:v>
                </c:pt>
                <c:pt idx="2181">
                  <c:v>0.49010886574076568</c:v>
                </c:pt>
                <c:pt idx="2182">
                  <c:v>0.49013548611113605</c:v>
                </c:pt>
                <c:pt idx="2183">
                  <c:v>0.49016210648150643</c:v>
                </c:pt>
                <c:pt idx="2184">
                  <c:v>0.49018872685187681</c:v>
                </c:pt>
                <c:pt idx="2185">
                  <c:v>0.49021534722224719</c:v>
                </c:pt>
                <c:pt idx="2186">
                  <c:v>0.49024196759261757</c:v>
                </c:pt>
                <c:pt idx="2187">
                  <c:v>0.49026858796298795</c:v>
                </c:pt>
                <c:pt idx="2188">
                  <c:v>0.49029520833335832</c:v>
                </c:pt>
                <c:pt idx="2189">
                  <c:v>0.4903218287037287</c:v>
                </c:pt>
                <c:pt idx="2190">
                  <c:v>0.49034844907409908</c:v>
                </c:pt>
                <c:pt idx="2191">
                  <c:v>0.49037506944446946</c:v>
                </c:pt>
                <c:pt idx="2192">
                  <c:v>0.49040168981483984</c:v>
                </c:pt>
                <c:pt idx="2193">
                  <c:v>0.49042831018521021</c:v>
                </c:pt>
                <c:pt idx="2194">
                  <c:v>0.49045493055558059</c:v>
                </c:pt>
                <c:pt idx="2195">
                  <c:v>0.49048155092595097</c:v>
                </c:pt>
                <c:pt idx="2196">
                  <c:v>0.49050817129632135</c:v>
                </c:pt>
                <c:pt idx="2197">
                  <c:v>0.49053479166669173</c:v>
                </c:pt>
                <c:pt idx="2198">
                  <c:v>0.49056141203706211</c:v>
                </c:pt>
                <c:pt idx="2199">
                  <c:v>0.49058803240743248</c:v>
                </c:pt>
                <c:pt idx="2200">
                  <c:v>0.49061465277780286</c:v>
                </c:pt>
                <c:pt idx="2201">
                  <c:v>0.49064127314817324</c:v>
                </c:pt>
                <c:pt idx="2202">
                  <c:v>0.49066789351854362</c:v>
                </c:pt>
                <c:pt idx="2203">
                  <c:v>0.490694513888914</c:v>
                </c:pt>
                <c:pt idx="2204">
                  <c:v>0.49072113425928438</c:v>
                </c:pt>
                <c:pt idx="2205">
                  <c:v>0.49074775462965475</c:v>
                </c:pt>
                <c:pt idx="2206">
                  <c:v>0.49077437500002513</c:v>
                </c:pt>
                <c:pt idx="2207">
                  <c:v>0.49080099537039551</c:v>
                </c:pt>
                <c:pt idx="2208">
                  <c:v>0.49082761574076589</c:v>
                </c:pt>
                <c:pt idx="2209">
                  <c:v>0.49085423611113627</c:v>
                </c:pt>
                <c:pt idx="2210">
                  <c:v>0.49088085648150664</c:v>
                </c:pt>
                <c:pt idx="2211">
                  <c:v>0.49090747685187702</c:v>
                </c:pt>
                <c:pt idx="2212">
                  <c:v>0.4909340972222474</c:v>
                </c:pt>
                <c:pt idx="2213">
                  <c:v>0.49096071759261778</c:v>
                </c:pt>
                <c:pt idx="2214">
                  <c:v>0.49098733796298816</c:v>
                </c:pt>
                <c:pt idx="2215">
                  <c:v>0.49101395833335854</c:v>
                </c:pt>
                <c:pt idx="2216">
                  <c:v>0.49104057870372891</c:v>
                </c:pt>
                <c:pt idx="2217">
                  <c:v>0.49106719907409929</c:v>
                </c:pt>
                <c:pt idx="2218">
                  <c:v>0.49109381944446967</c:v>
                </c:pt>
                <c:pt idx="2219">
                  <c:v>0.49112043981484005</c:v>
                </c:pt>
                <c:pt idx="2220">
                  <c:v>0.49114706018521043</c:v>
                </c:pt>
                <c:pt idx="2221">
                  <c:v>0.4911736805555808</c:v>
                </c:pt>
                <c:pt idx="2222">
                  <c:v>0.49120030092595118</c:v>
                </c:pt>
                <c:pt idx="2223">
                  <c:v>0.49122692129632156</c:v>
                </c:pt>
                <c:pt idx="2224">
                  <c:v>0.49125354166669194</c:v>
                </c:pt>
                <c:pt idx="2225">
                  <c:v>0.49128016203706232</c:v>
                </c:pt>
                <c:pt idx="2226">
                  <c:v>0.4913067824074327</c:v>
                </c:pt>
                <c:pt idx="2227">
                  <c:v>0.49133340277780307</c:v>
                </c:pt>
                <c:pt idx="2228">
                  <c:v>0.49136002314817345</c:v>
                </c:pt>
                <c:pt idx="2229">
                  <c:v>0.49138664351854383</c:v>
                </c:pt>
                <c:pt idx="2230">
                  <c:v>0.49141326388891421</c:v>
                </c:pt>
                <c:pt idx="2231">
                  <c:v>0.49143988425928459</c:v>
                </c:pt>
                <c:pt idx="2232">
                  <c:v>0.49146650462965497</c:v>
                </c:pt>
                <c:pt idx="2233">
                  <c:v>0.49149312500002534</c:v>
                </c:pt>
                <c:pt idx="2234">
                  <c:v>0.49151974537039572</c:v>
                </c:pt>
                <c:pt idx="2235">
                  <c:v>0.4915463657407661</c:v>
                </c:pt>
                <c:pt idx="2236">
                  <c:v>0.49157298611113648</c:v>
                </c:pt>
                <c:pt idx="2237">
                  <c:v>0.49159960648150686</c:v>
                </c:pt>
                <c:pt idx="2238">
                  <c:v>0.49162622685187723</c:v>
                </c:pt>
                <c:pt idx="2239">
                  <c:v>0.49165284722224761</c:v>
                </c:pt>
                <c:pt idx="2240">
                  <c:v>0.49167946759261799</c:v>
                </c:pt>
                <c:pt idx="2241">
                  <c:v>0.49170608796298837</c:v>
                </c:pt>
                <c:pt idx="2242">
                  <c:v>0.49173270833335875</c:v>
                </c:pt>
                <c:pt idx="2243">
                  <c:v>0.49175932870372913</c:v>
                </c:pt>
                <c:pt idx="2244">
                  <c:v>0.4917859490740995</c:v>
                </c:pt>
                <c:pt idx="2245">
                  <c:v>0.49181256944446988</c:v>
                </c:pt>
                <c:pt idx="2246">
                  <c:v>0.49183918981484026</c:v>
                </c:pt>
                <c:pt idx="2247">
                  <c:v>0.49186581018521064</c:v>
                </c:pt>
                <c:pt idx="2248">
                  <c:v>0.49189243055558102</c:v>
                </c:pt>
                <c:pt idx="2249">
                  <c:v>0.4919190509259514</c:v>
                </c:pt>
                <c:pt idx="2250">
                  <c:v>0.49194567129632177</c:v>
                </c:pt>
                <c:pt idx="2251">
                  <c:v>0.49197229166669215</c:v>
                </c:pt>
                <c:pt idx="2252">
                  <c:v>0.49199891203706253</c:v>
                </c:pt>
                <c:pt idx="2253">
                  <c:v>0.49202553240743291</c:v>
                </c:pt>
                <c:pt idx="2254">
                  <c:v>0.49205215277780329</c:v>
                </c:pt>
                <c:pt idx="2255">
                  <c:v>0.49207877314817366</c:v>
                </c:pt>
                <c:pt idx="2256">
                  <c:v>0.49210539351854404</c:v>
                </c:pt>
                <c:pt idx="2257">
                  <c:v>0.49213201388891442</c:v>
                </c:pt>
                <c:pt idx="2258">
                  <c:v>0.4921586342592848</c:v>
                </c:pt>
                <c:pt idx="2259">
                  <c:v>0.49218525462965518</c:v>
                </c:pt>
                <c:pt idx="2260">
                  <c:v>0.49221187500002556</c:v>
                </c:pt>
                <c:pt idx="2261">
                  <c:v>0.49223849537039593</c:v>
                </c:pt>
                <c:pt idx="2262">
                  <c:v>0.49226511574076631</c:v>
                </c:pt>
                <c:pt idx="2263">
                  <c:v>0.49229173611113669</c:v>
                </c:pt>
                <c:pt idx="2264">
                  <c:v>0.49231835648150707</c:v>
                </c:pt>
                <c:pt idx="2265">
                  <c:v>0.49234497685187745</c:v>
                </c:pt>
                <c:pt idx="2266">
                  <c:v>0.49237159722224783</c:v>
                </c:pt>
                <c:pt idx="2267">
                  <c:v>0.4923982175926182</c:v>
                </c:pt>
                <c:pt idx="2268">
                  <c:v>0.49242483796298858</c:v>
                </c:pt>
                <c:pt idx="2269">
                  <c:v>0.49245145833335896</c:v>
                </c:pt>
                <c:pt idx="2270">
                  <c:v>0.49247807870372934</c:v>
                </c:pt>
                <c:pt idx="2271">
                  <c:v>0.49250469907409972</c:v>
                </c:pt>
                <c:pt idx="2272">
                  <c:v>0.49253131944447009</c:v>
                </c:pt>
                <c:pt idx="2273">
                  <c:v>0.49255793981484047</c:v>
                </c:pt>
                <c:pt idx="2274">
                  <c:v>0.49258456018521085</c:v>
                </c:pt>
                <c:pt idx="2275">
                  <c:v>0.49261118055558123</c:v>
                </c:pt>
                <c:pt idx="2276">
                  <c:v>0.49263780092595161</c:v>
                </c:pt>
                <c:pt idx="2277">
                  <c:v>0.49266442129632199</c:v>
                </c:pt>
                <c:pt idx="2278">
                  <c:v>0.49269104166669236</c:v>
                </c:pt>
                <c:pt idx="2279">
                  <c:v>0.49271766203706274</c:v>
                </c:pt>
                <c:pt idx="2280">
                  <c:v>0.49274428240743312</c:v>
                </c:pt>
                <c:pt idx="2281">
                  <c:v>0.4927709027778035</c:v>
                </c:pt>
                <c:pt idx="2282">
                  <c:v>0.49279752314817388</c:v>
                </c:pt>
                <c:pt idx="2283">
                  <c:v>0.49282414351854426</c:v>
                </c:pt>
                <c:pt idx="2284">
                  <c:v>0.49285076388891463</c:v>
                </c:pt>
                <c:pt idx="2285">
                  <c:v>0.49287738425928501</c:v>
                </c:pt>
                <c:pt idx="2286">
                  <c:v>0.49290400462965539</c:v>
                </c:pt>
                <c:pt idx="2287">
                  <c:v>0.49293062500002577</c:v>
                </c:pt>
                <c:pt idx="2288">
                  <c:v>0.49295724537039615</c:v>
                </c:pt>
                <c:pt idx="2289">
                  <c:v>0.49298386574076652</c:v>
                </c:pt>
                <c:pt idx="2290">
                  <c:v>0.4930104861111369</c:v>
                </c:pt>
                <c:pt idx="2291">
                  <c:v>0.49303710648150728</c:v>
                </c:pt>
                <c:pt idx="2292">
                  <c:v>0.49306372685187766</c:v>
                </c:pt>
                <c:pt idx="2293">
                  <c:v>0.49309034722224804</c:v>
                </c:pt>
                <c:pt idx="2294">
                  <c:v>0.49311696759261842</c:v>
                </c:pt>
                <c:pt idx="2295">
                  <c:v>0.49314358796298879</c:v>
                </c:pt>
                <c:pt idx="2296">
                  <c:v>0.49317020833335917</c:v>
                </c:pt>
                <c:pt idx="2297">
                  <c:v>0.49319682870372955</c:v>
                </c:pt>
                <c:pt idx="2298">
                  <c:v>0.49322344907409993</c:v>
                </c:pt>
                <c:pt idx="2299">
                  <c:v>0.49325006944447031</c:v>
                </c:pt>
                <c:pt idx="2300">
                  <c:v>0.49327668981484069</c:v>
                </c:pt>
                <c:pt idx="2301">
                  <c:v>0.49330331018521106</c:v>
                </c:pt>
                <c:pt idx="2302">
                  <c:v>0.49332993055558144</c:v>
                </c:pt>
                <c:pt idx="2303">
                  <c:v>0.49335655092595182</c:v>
                </c:pt>
                <c:pt idx="2304">
                  <c:v>0.4933831712963222</c:v>
                </c:pt>
                <c:pt idx="2305">
                  <c:v>0.49340979166669258</c:v>
                </c:pt>
                <c:pt idx="2306">
                  <c:v>0.49343641203706295</c:v>
                </c:pt>
                <c:pt idx="2307">
                  <c:v>0.49346303240743333</c:v>
                </c:pt>
                <c:pt idx="2308">
                  <c:v>0.49348965277780371</c:v>
                </c:pt>
                <c:pt idx="2309">
                  <c:v>0.49351627314817409</c:v>
                </c:pt>
                <c:pt idx="2310">
                  <c:v>0.49354289351854447</c:v>
                </c:pt>
                <c:pt idx="2311">
                  <c:v>0.49356951388891485</c:v>
                </c:pt>
                <c:pt idx="2312">
                  <c:v>0.49359613425928522</c:v>
                </c:pt>
                <c:pt idx="2313">
                  <c:v>0.4936227546296556</c:v>
                </c:pt>
                <c:pt idx="2314">
                  <c:v>0.49364937500002598</c:v>
                </c:pt>
                <c:pt idx="2315">
                  <c:v>0.49367599537039636</c:v>
                </c:pt>
                <c:pt idx="2316">
                  <c:v>0.49370261574076674</c:v>
                </c:pt>
                <c:pt idx="2317">
                  <c:v>0.49372923611113712</c:v>
                </c:pt>
                <c:pt idx="2318">
                  <c:v>0.49375585648150749</c:v>
                </c:pt>
                <c:pt idx="2319">
                  <c:v>0.49378247685187787</c:v>
                </c:pt>
                <c:pt idx="2320">
                  <c:v>0.49380909722224825</c:v>
                </c:pt>
                <c:pt idx="2321">
                  <c:v>0.49383571759261863</c:v>
                </c:pt>
                <c:pt idx="2322">
                  <c:v>0.49386233796298901</c:v>
                </c:pt>
                <c:pt idx="2323">
                  <c:v>0.49388895833335938</c:v>
                </c:pt>
                <c:pt idx="2324">
                  <c:v>0.49391557870372976</c:v>
                </c:pt>
                <c:pt idx="2325">
                  <c:v>0.49394219907410014</c:v>
                </c:pt>
                <c:pt idx="2326">
                  <c:v>0.49396881944447052</c:v>
                </c:pt>
                <c:pt idx="2327">
                  <c:v>0.4939954398148409</c:v>
                </c:pt>
                <c:pt idx="2328">
                  <c:v>0.49402206018521128</c:v>
                </c:pt>
                <c:pt idx="2329">
                  <c:v>0.49404868055558165</c:v>
                </c:pt>
                <c:pt idx="2330">
                  <c:v>0.49407530092595203</c:v>
                </c:pt>
                <c:pt idx="2331">
                  <c:v>0.49410192129632241</c:v>
                </c:pt>
                <c:pt idx="2332">
                  <c:v>0.49412854166669279</c:v>
                </c:pt>
                <c:pt idx="2333">
                  <c:v>0.49415516203706317</c:v>
                </c:pt>
                <c:pt idx="2334">
                  <c:v>0.49418178240743355</c:v>
                </c:pt>
                <c:pt idx="2335">
                  <c:v>0.49420840277780392</c:v>
                </c:pt>
                <c:pt idx="2336">
                  <c:v>0.4942350231481743</c:v>
                </c:pt>
                <c:pt idx="2337">
                  <c:v>0.49426164351854468</c:v>
                </c:pt>
                <c:pt idx="2338">
                  <c:v>0.49428826388891506</c:v>
                </c:pt>
                <c:pt idx="2339">
                  <c:v>0.49431488425928544</c:v>
                </c:pt>
                <c:pt idx="2340">
                  <c:v>0.49434150462965581</c:v>
                </c:pt>
                <c:pt idx="2341">
                  <c:v>0.49436812500002619</c:v>
                </c:pt>
                <c:pt idx="2342">
                  <c:v>0.49439474537039657</c:v>
                </c:pt>
                <c:pt idx="2343">
                  <c:v>0.49442136574076695</c:v>
                </c:pt>
                <c:pt idx="2344">
                  <c:v>0.49444798611113733</c:v>
                </c:pt>
                <c:pt idx="2345">
                  <c:v>0.49447460648150771</c:v>
                </c:pt>
                <c:pt idx="2346">
                  <c:v>0.49450122685187808</c:v>
                </c:pt>
                <c:pt idx="2347">
                  <c:v>0.49452784722224846</c:v>
                </c:pt>
                <c:pt idx="2348">
                  <c:v>0.49455446759261884</c:v>
                </c:pt>
                <c:pt idx="2349">
                  <c:v>0.49458108796298922</c:v>
                </c:pt>
                <c:pt idx="2350">
                  <c:v>0.4946077083333596</c:v>
                </c:pt>
                <c:pt idx="2351">
                  <c:v>0.49463432870372998</c:v>
                </c:pt>
                <c:pt idx="2352">
                  <c:v>0.49466094907410035</c:v>
                </c:pt>
                <c:pt idx="2353">
                  <c:v>0.49468756944447073</c:v>
                </c:pt>
                <c:pt idx="2354">
                  <c:v>0.49471418981484111</c:v>
                </c:pt>
                <c:pt idx="2355">
                  <c:v>0.49474081018521149</c:v>
                </c:pt>
                <c:pt idx="2356">
                  <c:v>0.49476743055558187</c:v>
                </c:pt>
                <c:pt idx="2357">
                  <c:v>0.49479405092595224</c:v>
                </c:pt>
                <c:pt idx="2358">
                  <c:v>0.49482067129632262</c:v>
                </c:pt>
                <c:pt idx="2359">
                  <c:v>0.494847291666693</c:v>
                </c:pt>
                <c:pt idx="2360">
                  <c:v>0.49487391203706338</c:v>
                </c:pt>
                <c:pt idx="2361">
                  <c:v>0.49490053240743376</c:v>
                </c:pt>
                <c:pt idx="2362">
                  <c:v>0.49492715277780414</c:v>
                </c:pt>
                <c:pt idx="2363">
                  <c:v>0.49495377314817451</c:v>
                </c:pt>
                <c:pt idx="2364">
                  <c:v>0.49498039351854489</c:v>
                </c:pt>
                <c:pt idx="2365">
                  <c:v>0.49500701388891527</c:v>
                </c:pt>
                <c:pt idx="2366">
                  <c:v>0.49503363425928565</c:v>
                </c:pt>
                <c:pt idx="2367">
                  <c:v>0.49506025462965603</c:v>
                </c:pt>
                <c:pt idx="2368">
                  <c:v>0.49508687500002641</c:v>
                </c:pt>
                <c:pt idx="2369">
                  <c:v>0.49511349537039678</c:v>
                </c:pt>
                <c:pt idx="2370">
                  <c:v>0.49514011574076716</c:v>
                </c:pt>
                <c:pt idx="2371">
                  <c:v>0.49516673611113754</c:v>
                </c:pt>
                <c:pt idx="2372">
                  <c:v>0.49519335648150792</c:v>
                </c:pt>
                <c:pt idx="2373">
                  <c:v>0.4952199768518783</c:v>
                </c:pt>
                <c:pt idx="2374">
                  <c:v>0.49524659722224867</c:v>
                </c:pt>
                <c:pt idx="2375">
                  <c:v>0.49527321759261905</c:v>
                </c:pt>
                <c:pt idx="2376">
                  <c:v>0.49529983796298943</c:v>
                </c:pt>
                <c:pt idx="2377">
                  <c:v>0.49532645833335981</c:v>
                </c:pt>
                <c:pt idx="2378">
                  <c:v>0.49535307870373019</c:v>
                </c:pt>
                <c:pt idx="2379">
                  <c:v>0.49537969907410057</c:v>
                </c:pt>
                <c:pt idx="2380">
                  <c:v>0.49540631944447094</c:v>
                </c:pt>
                <c:pt idx="2381">
                  <c:v>0.49543293981484132</c:v>
                </c:pt>
                <c:pt idx="2382">
                  <c:v>0.4954595601852117</c:v>
                </c:pt>
                <c:pt idx="2383">
                  <c:v>0.49548618055558208</c:v>
                </c:pt>
                <c:pt idx="2384">
                  <c:v>0.49551280092595246</c:v>
                </c:pt>
                <c:pt idx="2385">
                  <c:v>0.49553942129632284</c:v>
                </c:pt>
                <c:pt idx="2386">
                  <c:v>0.49556604166669321</c:v>
                </c:pt>
                <c:pt idx="2387">
                  <c:v>0.49559266203706359</c:v>
                </c:pt>
                <c:pt idx="2388">
                  <c:v>0.49561928240743397</c:v>
                </c:pt>
                <c:pt idx="2389">
                  <c:v>0.49564590277780435</c:v>
                </c:pt>
                <c:pt idx="2390">
                  <c:v>0.49567252314817473</c:v>
                </c:pt>
                <c:pt idx="2391">
                  <c:v>0.4956991435185451</c:v>
                </c:pt>
                <c:pt idx="2392">
                  <c:v>0.49572576388891548</c:v>
                </c:pt>
                <c:pt idx="2393">
                  <c:v>0.49575238425928586</c:v>
                </c:pt>
                <c:pt idx="2394">
                  <c:v>0.49577900462965624</c:v>
                </c:pt>
                <c:pt idx="2395">
                  <c:v>0.49580562500002662</c:v>
                </c:pt>
                <c:pt idx="2396">
                  <c:v>0.495832245370397</c:v>
                </c:pt>
                <c:pt idx="2397">
                  <c:v>0.49585886574076737</c:v>
                </c:pt>
                <c:pt idx="2398">
                  <c:v>0.49588548611113775</c:v>
                </c:pt>
                <c:pt idx="2399">
                  <c:v>0.49591210648150813</c:v>
                </c:pt>
                <c:pt idx="2400">
                  <c:v>0.49593872685187851</c:v>
                </c:pt>
                <c:pt idx="2401">
                  <c:v>0.49596534722224889</c:v>
                </c:pt>
                <c:pt idx="2402">
                  <c:v>0.49599196759261927</c:v>
                </c:pt>
                <c:pt idx="2403">
                  <c:v>0.49601858796298964</c:v>
                </c:pt>
                <c:pt idx="2404">
                  <c:v>0.49604520833336002</c:v>
                </c:pt>
                <c:pt idx="2405">
                  <c:v>0.4960718287037304</c:v>
                </c:pt>
                <c:pt idx="2406">
                  <c:v>0.49609844907410078</c:v>
                </c:pt>
                <c:pt idx="2407">
                  <c:v>0.49612506944447116</c:v>
                </c:pt>
                <c:pt idx="2408">
                  <c:v>0.49615168981484153</c:v>
                </c:pt>
                <c:pt idx="2409">
                  <c:v>0.49617831018521191</c:v>
                </c:pt>
                <c:pt idx="2410">
                  <c:v>0.49620493055558229</c:v>
                </c:pt>
                <c:pt idx="2411">
                  <c:v>0.49623155092595267</c:v>
                </c:pt>
                <c:pt idx="2412">
                  <c:v>0.49625817129632305</c:v>
                </c:pt>
                <c:pt idx="2413">
                  <c:v>0.49628479166669343</c:v>
                </c:pt>
                <c:pt idx="2414">
                  <c:v>0.4963114120370638</c:v>
                </c:pt>
                <c:pt idx="2415">
                  <c:v>0.49633803240743418</c:v>
                </c:pt>
                <c:pt idx="2416">
                  <c:v>0.49636465277780456</c:v>
                </c:pt>
                <c:pt idx="2417">
                  <c:v>0.49639127314817494</c:v>
                </c:pt>
                <c:pt idx="2418">
                  <c:v>0.49641789351854532</c:v>
                </c:pt>
                <c:pt idx="2419">
                  <c:v>0.49644451388891569</c:v>
                </c:pt>
                <c:pt idx="2420">
                  <c:v>0.49647113425928607</c:v>
                </c:pt>
                <c:pt idx="2421">
                  <c:v>0.49649775462965645</c:v>
                </c:pt>
                <c:pt idx="2422">
                  <c:v>0.49652437500002683</c:v>
                </c:pt>
                <c:pt idx="2423">
                  <c:v>0.49655099537039721</c:v>
                </c:pt>
                <c:pt idx="2424">
                  <c:v>0.49657761574076759</c:v>
                </c:pt>
                <c:pt idx="2425">
                  <c:v>0.49660423611113796</c:v>
                </c:pt>
                <c:pt idx="2426">
                  <c:v>0.49663085648150834</c:v>
                </c:pt>
                <c:pt idx="2427">
                  <c:v>0.49665747685187872</c:v>
                </c:pt>
                <c:pt idx="2428">
                  <c:v>0.4966840972222491</c:v>
                </c:pt>
                <c:pt idx="2429">
                  <c:v>0.49671071759261948</c:v>
                </c:pt>
                <c:pt idx="2430">
                  <c:v>0.49673733796298986</c:v>
                </c:pt>
                <c:pt idx="2431">
                  <c:v>0.49676395833336023</c:v>
                </c:pt>
                <c:pt idx="2432">
                  <c:v>0.49679057870373061</c:v>
                </c:pt>
                <c:pt idx="2433">
                  <c:v>0.49681719907410099</c:v>
                </c:pt>
                <c:pt idx="2434">
                  <c:v>0.49684381944447137</c:v>
                </c:pt>
                <c:pt idx="2435">
                  <c:v>0.49687043981484175</c:v>
                </c:pt>
                <c:pt idx="2436">
                  <c:v>0.49689706018521212</c:v>
                </c:pt>
                <c:pt idx="2437">
                  <c:v>0.4969236805555825</c:v>
                </c:pt>
                <c:pt idx="2438">
                  <c:v>0.49695030092595288</c:v>
                </c:pt>
                <c:pt idx="2439">
                  <c:v>0.49697692129632326</c:v>
                </c:pt>
                <c:pt idx="2440">
                  <c:v>0.49700354166669364</c:v>
                </c:pt>
                <c:pt idx="2441">
                  <c:v>0.49703016203706402</c:v>
                </c:pt>
                <c:pt idx="2442">
                  <c:v>0.49705678240743439</c:v>
                </c:pt>
                <c:pt idx="2443">
                  <c:v>0.49708340277780477</c:v>
                </c:pt>
                <c:pt idx="2444">
                  <c:v>0.49711002314817515</c:v>
                </c:pt>
                <c:pt idx="2445">
                  <c:v>0.49713664351854553</c:v>
                </c:pt>
                <c:pt idx="2446">
                  <c:v>0.49716326388891591</c:v>
                </c:pt>
                <c:pt idx="2447">
                  <c:v>0.49718988425928629</c:v>
                </c:pt>
                <c:pt idx="2448">
                  <c:v>0.49721650462965666</c:v>
                </c:pt>
                <c:pt idx="2449">
                  <c:v>0.49724312500002704</c:v>
                </c:pt>
                <c:pt idx="2450">
                  <c:v>0.49726974537039742</c:v>
                </c:pt>
                <c:pt idx="2451">
                  <c:v>0.4972963657407678</c:v>
                </c:pt>
                <c:pt idx="2452">
                  <c:v>0.49732298611113818</c:v>
                </c:pt>
                <c:pt idx="2453">
                  <c:v>0.49734960648150855</c:v>
                </c:pt>
                <c:pt idx="2454">
                  <c:v>0.49737622685187893</c:v>
                </c:pt>
                <c:pt idx="2455">
                  <c:v>0.49740284722224931</c:v>
                </c:pt>
                <c:pt idx="2456">
                  <c:v>0.49742946759261969</c:v>
                </c:pt>
                <c:pt idx="2457">
                  <c:v>0.49745608796299007</c:v>
                </c:pt>
                <c:pt idx="2458">
                  <c:v>0.49748270833336045</c:v>
                </c:pt>
                <c:pt idx="2459">
                  <c:v>0.49750932870373082</c:v>
                </c:pt>
                <c:pt idx="2460">
                  <c:v>0.4975359490741012</c:v>
                </c:pt>
                <c:pt idx="2461">
                  <c:v>0.49756256944447158</c:v>
                </c:pt>
                <c:pt idx="2462">
                  <c:v>0.49758918981484196</c:v>
                </c:pt>
                <c:pt idx="2463">
                  <c:v>0.49761581018521234</c:v>
                </c:pt>
                <c:pt idx="2464">
                  <c:v>0.49764243055558272</c:v>
                </c:pt>
                <c:pt idx="2465">
                  <c:v>0.49766905092595309</c:v>
                </c:pt>
                <c:pt idx="2466">
                  <c:v>0.49769567129632347</c:v>
                </c:pt>
                <c:pt idx="2467">
                  <c:v>0.49772229166669385</c:v>
                </c:pt>
                <c:pt idx="2468">
                  <c:v>0.49774891203706423</c:v>
                </c:pt>
                <c:pt idx="2469">
                  <c:v>0.49777553240743461</c:v>
                </c:pt>
                <c:pt idx="2470">
                  <c:v>0.49780215277780498</c:v>
                </c:pt>
                <c:pt idx="2471">
                  <c:v>0.49782877314817536</c:v>
                </c:pt>
                <c:pt idx="2472">
                  <c:v>0.49785539351854574</c:v>
                </c:pt>
                <c:pt idx="2473">
                  <c:v>0.49788201388891612</c:v>
                </c:pt>
                <c:pt idx="2474">
                  <c:v>0.4979086342592865</c:v>
                </c:pt>
                <c:pt idx="2475">
                  <c:v>0.49793525462965688</c:v>
                </c:pt>
                <c:pt idx="2476">
                  <c:v>0.49796187500002725</c:v>
                </c:pt>
                <c:pt idx="2477">
                  <c:v>0.49798849537039763</c:v>
                </c:pt>
                <c:pt idx="2478">
                  <c:v>0.49801511574076801</c:v>
                </c:pt>
                <c:pt idx="2479">
                  <c:v>0.49804173611113839</c:v>
                </c:pt>
                <c:pt idx="2480">
                  <c:v>0.49806835648150877</c:v>
                </c:pt>
                <c:pt idx="2481">
                  <c:v>0.49809497685187915</c:v>
                </c:pt>
                <c:pt idx="2482">
                  <c:v>0.49812159722224952</c:v>
                </c:pt>
                <c:pt idx="2483">
                  <c:v>0.4981482175926199</c:v>
                </c:pt>
                <c:pt idx="2484">
                  <c:v>0.49817483796299028</c:v>
                </c:pt>
                <c:pt idx="2485">
                  <c:v>0.49820145833336066</c:v>
                </c:pt>
                <c:pt idx="2486">
                  <c:v>0.49822807870373104</c:v>
                </c:pt>
                <c:pt idx="2487">
                  <c:v>0.49825469907410141</c:v>
                </c:pt>
                <c:pt idx="2488">
                  <c:v>0.49828131944447179</c:v>
                </c:pt>
                <c:pt idx="2489">
                  <c:v>0.49830793981484217</c:v>
                </c:pt>
                <c:pt idx="2490">
                  <c:v>0.49833456018521255</c:v>
                </c:pt>
                <c:pt idx="2491">
                  <c:v>0.49836118055558293</c:v>
                </c:pt>
                <c:pt idx="2492">
                  <c:v>0.49838780092595331</c:v>
                </c:pt>
                <c:pt idx="2493">
                  <c:v>0.49841442129632368</c:v>
                </c:pt>
                <c:pt idx="2494">
                  <c:v>0.49844104166669406</c:v>
                </c:pt>
                <c:pt idx="2495">
                  <c:v>0.49846766203706444</c:v>
                </c:pt>
                <c:pt idx="2496">
                  <c:v>0.49849428240743482</c:v>
                </c:pt>
                <c:pt idx="2497">
                  <c:v>0.4985209027778052</c:v>
                </c:pt>
                <c:pt idx="2498">
                  <c:v>0.49854752314817558</c:v>
                </c:pt>
                <c:pt idx="2499">
                  <c:v>0.49857414351854595</c:v>
                </c:pt>
                <c:pt idx="2500">
                  <c:v>0.49860076388891633</c:v>
                </c:pt>
                <c:pt idx="2501">
                  <c:v>0.49862738425928671</c:v>
                </c:pt>
                <c:pt idx="2502">
                  <c:v>0.49865400462965709</c:v>
                </c:pt>
                <c:pt idx="2503">
                  <c:v>0.49868062500002747</c:v>
                </c:pt>
                <c:pt idx="2504">
                  <c:v>0.49870724537039784</c:v>
                </c:pt>
                <c:pt idx="2505">
                  <c:v>0.49873386574076822</c:v>
                </c:pt>
                <c:pt idx="2506">
                  <c:v>0.4987604861111386</c:v>
                </c:pt>
                <c:pt idx="2507">
                  <c:v>0.49878710648150898</c:v>
                </c:pt>
                <c:pt idx="2508">
                  <c:v>0.49881372685187936</c:v>
                </c:pt>
                <c:pt idx="2509">
                  <c:v>0.49884034722224974</c:v>
                </c:pt>
                <c:pt idx="2510">
                  <c:v>0.49886696759262011</c:v>
                </c:pt>
                <c:pt idx="2511">
                  <c:v>0.49889358796299049</c:v>
                </c:pt>
                <c:pt idx="2512">
                  <c:v>0.49892020833336087</c:v>
                </c:pt>
                <c:pt idx="2513">
                  <c:v>0.49894682870373125</c:v>
                </c:pt>
                <c:pt idx="2514">
                  <c:v>0.49897344907410163</c:v>
                </c:pt>
                <c:pt idx="2515">
                  <c:v>0.49900006944447201</c:v>
                </c:pt>
                <c:pt idx="2516">
                  <c:v>0.49902668981484238</c:v>
                </c:pt>
                <c:pt idx="2517">
                  <c:v>0.49905331018521276</c:v>
                </c:pt>
                <c:pt idx="2518">
                  <c:v>0.49907993055558314</c:v>
                </c:pt>
                <c:pt idx="2519">
                  <c:v>0.49910655092595352</c:v>
                </c:pt>
                <c:pt idx="2520">
                  <c:v>0.4991331712963239</c:v>
                </c:pt>
                <c:pt idx="2521">
                  <c:v>0.49915979166669427</c:v>
                </c:pt>
                <c:pt idx="2522">
                  <c:v>0.49918641203706465</c:v>
                </c:pt>
                <c:pt idx="2523">
                  <c:v>0.49921303240743503</c:v>
                </c:pt>
                <c:pt idx="2524">
                  <c:v>0.49923965277780541</c:v>
                </c:pt>
                <c:pt idx="2525">
                  <c:v>0.49926627314817579</c:v>
                </c:pt>
                <c:pt idx="2526">
                  <c:v>0.49929289351854617</c:v>
                </c:pt>
                <c:pt idx="2527">
                  <c:v>0.49931951388891654</c:v>
                </c:pt>
                <c:pt idx="2528">
                  <c:v>0.49934613425928692</c:v>
                </c:pt>
                <c:pt idx="2529">
                  <c:v>0.4993727546296573</c:v>
                </c:pt>
                <c:pt idx="2530">
                  <c:v>0.49939937500002768</c:v>
                </c:pt>
                <c:pt idx="2531">
                  <c:v>0.49942599537039806</c:v>
                </c:pt>
                <c:pt idx="2532">
                  <c:v>0.49945261574076844</c:v>
                </c:pt>
                <c:pt idx="2533">
                  <c:v>0.49947923611113881</c:v>
                </c:pt>
                <c:pt idx="2534">
                  <c:v>0.49950585648150919</c:v>
                </c:pt>
                <c:pt idx="2535">
                  <c:v>0.49953247685187957</c:v>
                </c:pt>
                <c:pt idx="2536">
                  <c:v>0.49955909722224995</c:v>
                </c:pt>
                <c:pt idx="2537">
                  <c:v>0.49958571759262033</c:v>
                </c:pt>
                <c:pt idx="2538">
                  <c:v>0.4996123379629907</c:v>
                </c:pt>
                <c:pt idx="2539">
                  <c:v>0.49963895833336108</c:v>
                </c:pt>
                <c:pt idx="2540">
                  <c:v>0.49966557870373146</c:v>
                </c:pt>
                <c:pt idx="2541">
                  <c:v>0.49969219907410184</c:v>
                </c:pt>
                <c:pt idx="2542">
                  <c:v>0.49971881944447222</c:v>
                </c:pt>
                <c:pt idx="2543">
                  <c:v>0.4997454398148426</c:v>
                </c:pt>
                <c:pt idx="2544">
                  <c:v>0.49977206018521297</c:v>
                </c:pt>
                <c:pt idx="2545">
                  <c:v>0.49979868055558335</c:v>
                </c:pt>
                <c:pt idx="2546">
                  <c:v>0.49982530092595373</c:v>
                </c:pt>
                <c:pt idx="2547">
                  <c:v>0.49985192129632411</c:v>
                </c:pt>
                <c:pt idx="2548">
                  <c:v>0.49987854166669449</c:v>
                </c:pt>
                <c:pt idx="2549">
                  <c:v>0.49990516203706487</c:v>
                </c:pt>
                <c:pt idx="2550">
                  <c:v>0.49993178240743524</c:v>
                </c:pt>
                <c:pt idx="2551">
                  <c:v>0.49995840277780562</c:v>
                </c:pt>
                <c:pt idx="2552">
                  <c:v>0.499985023148176</c:v>
                </c:pt>
                <c:pt idx="2553">
                  <c:v>0.50001164351854632</c:v>
                </c:pt>
                <c:pt idx="2554">
                  <c:v>0.5000382638889167</c:v>
                </c:pt>
                <c:pt idx="2555">
                  <c:v>0.50006488425928708</c:v>
                </c:pt>
                <c:pt idx="2556">
                  <c:v>0.50009150462965746</c:v>
                </c:pt>
                <c:pt idx="2557">
                  <c:v>0.50011812500002784</c:v>
                </c:pt>
                <c:pt idx="2558">
                  <c:v>0.50014474537039821</c:v>
                </c:pt>
                <c:pt idx="2559">
                  <c:v>0.50017136574076859</c:v>
                </c:pt>
                <c:pt idx="2560">
                  <c:v>0.50019798611113897</c:v>
                </c:pt>
                <c:pt idx="2561">
                  <c:v>0.50022460648150935</c:v>
                </c:pt>
                <c:pt idx="2562">
                  <c:v>0.50025122685187973</c:v>
                </c:pt>
                <c:pt idx="2563">
                  <c:v>0.5002778472222501</c:v>
                </c:pt>
                <c:pt idx="2564">
                  <c:v>0.50030446759262048</c:v>
                </c:pt>
                <c:pt idx="2565">
                  <c:v>0.50033108796299086</c:v>
                </c:pt>
                <c:pt idx="2566">
                  <c:v>0.50035770833336124</c:v>
                </c:pt>
                <c:pt idx="2567">
                  <c:v>0.50038432870373162</c:v>
                </c:pt>
                <c:pt idx="2568">
                  <c:v>0.500410949074102</c:v>
                </c:pt>
                <c:pt idx="2569">
                  <c:v>0.50043756944447237</c:v>
                </c:pt>
                <c:pt idx="2570">
                  <c:v>0.50046418981484275</c:v>
                </c:pt>
                <c:pt idx="2571">
                  <c:v>0.50049081018521313</c:v>
                </c:pt>
                <c:pt idx="2572">
                  <c:v>0.50051743055558351</c:v>
                </c:pt>
                <c:pt idx="2573">
                  <c:v>0.50054405092595389</c:v>
                </c:pt>
                <c:pt idx="2574">
                  <c:v>0.50057067129632427</c:v>
                </c:pt>
                <c:pt idx="2575">
                  <c:v>0.50059729166669464</c:v>
                </c:pt>
                <c:pt idx="2576">
                  <c:v>0.50062391203706502</c:v>
                </c:pt>
                <c:pt idx="2577">
                  <c:v>0.5006505324074354</c:v>
                </c:pt>
                <c:pt idx="2578">
                  <c:v>0.50067715277780578</c:v>
                </c:pt>
                <c:pt idx="2579">
                  <c:v>0.50070377314817616</c:v>
                </c:pt>
                <c:pt idx="2580">
                  <c:v>0.50073039351854653</c:v>
                </c:pt>
                <c:pt idx="2581">
                  <c:v>0.50075701388891691</c:v>
                </c:pt>
                <c:pt idx="2582">
                  <c:v>0.50078363425928729</c:v>
                </c:pt>
                <c:pt idx="2583">
                  <c:v>0.50081025462965767</c:v>
                </c:pt>
                <c:pt idx="2584">
                  <c:v>0.50083687500002805</c:v>
                </c:pt>
                <c:pt idx="2585">
                  <c:v>0.50086349537039843</c:v>
                </c:pt>
                <c:pt idx="2586">
                  <c:v>0.5008901157407688</c:v>
                </c:pt>
                <c:pt idx="2587">
                  <c:v>0.50091673611113918</c:v>
                </c:pt>
                <c:pt idx="2588">
                  <c:v>0.50094335648150956</c:v>
                </c:pt>
                <c:pt idx="2589">
                  <c:v>0.50096997685187994</c:v>
                </c:pt>
                <c:pt idx="2590">
                  <c:v>0.50099659722225032</c:v>
                </c:pt>
                <c:pt idx="2591">
                  <c:v>0.5010232175926207</c:v>
                </c:pt>
                <c:pt idx="2592">
                  <c:v>0.50104983796299107</c:v>
                </c:pt>
                <c:pt idx="2593">
                  <c:v>0.50107645833336145</c:v>
                </c:pt>
                <c:pt idx="2594">
                  <c:v>0.50110307870373183</c:v>
                </c:pt>
                <c:pt idx="2595">
                  <c:v>0.50112969907410221</c:v>
                </c:pt>
                <c:pt idx="2596">
                  <c:v>0.50115631944447259</c:v>
                </c:pt>
                <c:pt idx="2597">
                  <c:v>0.50118293981484296</c:v>
                </c:pt>
                <c:pt idx="2598">
                  <c:v>0.50120956018521334</c:v>
                </c:pt>
                <c:pt idx="2599">
                  <c:v>0.50123618055558372</c:v>
                </c:pt>
                <c:pt idx="2600">
                  <c:v>0.5012628009259541</c:v>
                </c:pt>
                <c:pt idx="2601">
                  <c:v>0.50128942129632448</c:v>
                </c:pt>
                <c:pt idx="2602">
                  <c:v>0.50131604166669486</c:v>
                </c:pt>
                <c:pt idx="2603">
                  <c:v>0.50134266203706523</c:v>
                </c:pt>
                <c:pt idx="2604">
                  <c:v>0.50136928240743561</c:v>
                </c:pt>
                <c:pt idx="2605">
                  <c:v>0.50139590277780599</c:v>
                </c:pt>
                <c:pt idx="2606">
                  <c:v>0.50142252314817637</c:v>
                </c:pt>
                <c:pt idx="2607">
                  <c:v>0.50144914351854675</c:v>
                </c:pt>
                <c:pt idx="2608">
                  <c:v>0.50147576388891713</c:v>
                </c:pt>
                <c:pt idx="2609">
                  <c:v>0.5015023842592875</c:v>
                </c:pt>
                <c:pt idx="2610">
                  <c:v>0.50152900462965788</c:v>
                </c:pt>
                <c:pt idx="2611">
                  <c:v>0.50155562500002826</c:v>
                </c:pt>
                <c:pt idx="2612">
                  <c:v>0.50158224537039864</c:v>
                </c:pt>
                <c:pt idx="2613">
                  <c:v>0.50160886574076902</c:v>
                </c:pt>
                <c:pt idx="2614">
                  <c:v>0.50163548611113939</c:v>
                </c:pt>
                <c:pt idx="2615">
                  <c:v>0.50166210648150977</c:v>
                </c:pt>
                <c:pt idx="2616">
                  <c:v>0.50168872685188015</c:v>
                </c:pt>
                <c:pt idx="2617">
                  <c:v>0.50171534722225053</c:v>
                </c:pt>
                <c:pt idx="2618">
                  <c:v>0.50174196759262091</c:v>
                </c:pt>
                <c:pt idx="2619">
                  <c:v>0.50176858796299129</c:v>
                </c:pt>
                <c:pt idx="2620">
                  <c:v>0.50179520833336166</c:v>
                </c:pt>
                <c:pt idx="2621">
                  <c:v>0.50182182870373204</c:v>
                </c:pt>
                <c:pt idx="2622">
                  <c:v>0.50184844907410242</c:v>
                </c:pt>
                <c:pt idx="2623">
                  <c:v>0.5018750694444728</c:v>
                </c:pt>
                <c:pt idx="2624">
                  <c:v>0.50190168981484318</c:v>
                </c:pt>
                <c:pt idx="2625">
                  <c:v>0.50192831018521356</c:v>
                </c:pt>
                <c:pt idx="2626">
                  <c:v>0.50195493055558393</c:v>
                </c:pt>
                <c:pt idx="2627">
                  <c:v>0.50198155092595431</c:v>
                </c:pt>
                <c:pt idx="2628">
                  <c:v>0.50200817129632469</c:v>
                </c:pt>
                <c:pt idx="2629">
                  <c:v>0.50203479166669507</c:v>
                </c:pt>
                <c:pt idx="2630">
                  <c:v>0.50206141203706545</c:v>
                </c:pt>
                <c:pt idx="2631">
                  <c:v>0.50208803240743582</c:v>
                </c:pt>
                <c:pt idx="2632">
                  <c:v>0.5021146527778062</c:v>
                </c:pt>
                <c:pt idx="2633">
                  <c:v>0.50214127314817658</c:v>
                </c:pt>
                <c:pt idx="2634">
                  <c:v>0.50216789351854696</c:v>
                </c:pt>
                <c:pt idx="2635">
                  <c:v>0.50219451388891734</c:v>
                </c:pt>
                <c:pt idx="2636">
                  <c:v>0.50222113425928772</c:v>
                </c:pt>
                <c:pt idx="2637">
                  <c:v>0.50224775462965809</c:v>
                </c:pt>
                <c:pt idx="2638">
                  <c:v>0.50227437500002847</c:v>
                </c:pt>
                <c:pt idx="2639">
                  <c:v>0.50230099537039885</c:v>
                </c:pt>
                <c:pt idx="2640">
                  <c:v>0.50232761574076923</c:v>
                </c:pt>
                <c:pt idx="2641">
                  <c:v>0.50235423611113961</c:v>
                </c:pt>
                <c:pt idx="2642">
                  <c:v>0.50238085648150999</c:v>
                </c:pt>
                <c:pt idx="2643">
                  <c:v>0.50240747685188036</c:v>
                </c:pt>
                <c:pt idx="2644">
                  <c:v>0.50243409722225074</c:v>
                </c:pt>
                <c:pt idx="2645">
                  <c:v>0.50246071759262112</c:v>
                </c:pt>
                <c:pt idx="2646">
                  <c:v>0.5024873379629915</c:v>
                </c:pt>
                <c:pt idx="2647">
                  <c:v>0.50251395833336188</c:v>
                </c:pt>
                <c:pt idx="2648">
                  <c:v>0.50254057870373225</c:v>
                </c:pt>
                <c:pt idx="2649">
                  <c:v>0.50256719907410263</c:v>
                </c:pt>
                <c:pt idx="2650">
                  <c:v>0.50259381944447301</c:v>
                </c:pt>
                <c:pt idx="2651">
                  <c:v>0.50262043981484339</c:v>
                </c:pt>
                <c:pt idx="2652">
                  <c:v>0.50264706018521377</c:v>
                </c:pt>
                <c:pt idx="2653">
                  <c:v>0.50267368055558415</c:v>
                </c:pt>
                <c:pt idx="2654">
                  <c:v>0.50270030092595452</c:v>
                </c:pt>
                <c:pt idx="2655">
                  <c:v>0.5027269212963249</c:v>
                </c:pt>
                <c:pt idx="2656">
                  <c:v>0.50275354166669528</c:v>
                </c:pt>
                <c:pt idx="2657">
                  <c:v>0.50278016203706566</c:v>
                </c:pt>
                <c:pt idx="2658">
                  <c:v>0.50280678240743604</c:v>
                </c:pt>
                <c:pt idx="2659">
                  <c:v>0.50283340277780642</c:v>
                </c:pt>
                <c:pt idx="2660">
                  <c:v>0.50286002314817679</c:v>
                </c:pt>
                <c:pt idx="2661">
                  <c:v>0.50288664351854717</c:v>
                </c:pt>
                <c:pt idx="2662">
                  <c:v>0.50291326388891755</c:v>
                </c:pt>
                <c:pt idx="2663">
                  <c:v>0.50293988425928793</c:v>
                </c:pt>
                <c:pt idx="2664">
                  <c:v>0.50296650462965831</c:v>
                </c:pt>
                <c:pt idx="2665">
                  <c:v>0.50299312500002868</c:v>
                </c:pt>
                <c:pt idx="2666">
                  <c:v>0.50301974537039906</c:v>
                </c:pt>
                <c:pt idx="2667">
                  <c:v>0.50304636574076944</c:v>
                </c:pt>
                <c:pt idx="2668">
                  <c:v>0.50307298611113982</c:v>
                </c:pt>
                <c:pt idx="2669">
                  <c:v>0.5030996064815102</c:v>
                </c:pt>
                <c:pt idx="2670">
                  <c:v>0.50312622685188058</c:v>
                </c:pt>
                <c:pt idx="2671">
                  <c:v>0.50315284722225095</c:v>
                </c:pt>
                <c:pt idx="2672">
                  <c:v>0.50317946759262133</c:v>
                </c:pt>
                <c:pt idx="2673">
                  <c:v>0.50320608796299171</c:v>
                </c:pt>
                <c:pt idx="2674">
                  <c:v>0.50323270833336209</c:v>
                </c:pt>
                <c:pt idx="2675">
                  <c:v>0.50325932870373247</c:v>
                </c:pt>
                <c:pt idx="2676">
                  <c:v>0.50328594907410285</c:v>
                </c:pt>
                <c:pt idx="2677">
                  <c:v>0.50331256944447322</c:v>
                </c:pt>
                <c:pt idx="2678">
                  <c:v>0.5033391898148436</c:v>
                </c:pt>
                <c:pt idx="2679">
                  <c:v>0.50336581018521398</c:v>
                </c:pt>
                <c:pt idx="2680">
                  <c:v>0.50339243055558436</c:v>
                </c:pt>
                <c:pt idx="2681">
                  <c:v>0.50341905092595474</c:v>
                </c:pt>
                <c:pt idx="2682">
                  <c:v>0.50344567129632511</c:v>
                </c:pt>
                <c:pt idx="2683">
                  <c:v>0.50347229166669549</c:v>
                </c:pt>
                <c:pt idx="2684">
                  <c:v>0.50349891203706587</c:v>
                </c:pt>
                <c:pt idx="2685">
                  <c:v>0.50352553240743625</c:v>
                </c:pt>
                <c:pt idx="2686">
                  <c:v>0.50355215277780663</c:v>
                </c:pt>
                <c:pt idx="2687">
                  <c:v>0.50357877314817701</c:v>
                </c:pt>
                <c:pt idx="2688">
                  <c:v>0.50360539351854738</c:v>
                </c:pt>
                <c:pt idx="2689">
                  <c:v>0.50363201388891776</c:v>
                </c:pt>
                <c:pt idx="2690">
                  <c:v>0.50365863425928814</c:v>
                </c:pt>
                <c:pt idx="2691">
                  <c:v>0.50368525462965852</c:v>
                </c:pt>
                <c:pt idx="2692">
                  <c:v>0.5037118750000289</c:v>
                </c:pt>
                <c:pt idx="2693">
                  <c:v>0.50373849537039928</c:v>
                </c:pt>
                <c:pt idx="2694">
                  <c:v>0.50376511574076965</c:v>
                </c:pt>
                <c:pt idx="2695">
                  <c:v>0.50379173611114003</c:v>
                </c:pt>
                <c:pt idx="2696">
                  <c:v>0.50381835648151041</c:v>
                </c:pt>
                <c:pt idx="2697">
                  <c:v>0.50384497685188079</c:v>
                </c:pt>
                <c:pt idx="2698">
                  <c:v>0.50387159722225117</c:v>
                </c:pt>
                <c:pt idx="2699">
                  <c:v>0.50389821759262154</c:v>
                </c:pt>
                <c:pt idx="2700">
                  <c:v>0.50392483796299192</c:v>
                </c:pt>
                <c:pt idx="2701">
                  <c:v>0.5039514583333623</c:v>
                </c:pt>
                <c:pt idx="2702">
                  <c:v>0.50397807870373268</c:v>
                </c:pt>
                <c:pt idx="2703">
                  <c:v>0.50400469907410306</c:v>
                </c:pt>
                <c:pt idx="2704">
                  <c:v>0.50403131944447344</c:v>
                </c:pt>
                <c:pt idx="2705">
                  <c:v>0.50405793981484381</c:v>
                </c:pt>
                <c:pt idx="2706">
                  <c:v>0.50408456018521419</c:v>
                </c:pt>
                <c:pt idx="2707">
                  <c:v>0.50411118055558457</c:v>
                </c:pt>
                <c:pt idx="2708">
                  <c:v>0.50413780092595495</c:v>
                </c:pt>
                <c:pt idx="2709">
                  <c:v>0.50416442129632533</c:v>
                </c:pt>
                <c:pt idx="2710">
                  <c:v>0.50419104166669571</c:v>
                </c:pt>
                <c:pt idx="2711">
                  <c:v>0.50421766203706608</c:v>
                </c:pt>
                <c:pt idx="2712">
                  <c:v>0.50424428240743646</c:v>
                </c:pt>
                <c:pt idx="2713">
                  <c:v>0.50427090277780684</c:v>
                </c:pt>
                <c:pt idx="2714">
                  <c:v>0.50429752314817722</c:v>
                </c:pt>
                <c:pt idx="2715">
                  <c:v>0.5043241435185476</c:v>
                </c:pt>
                <c:pt idx="2716">
                  <c:v>0.50435076388891797</c:v>
                </c:pt>
                <c:pt idx="2717">
                  <c:v>0.50437738425928835</c:v>
                </c:pt>
                <c:pt idx="2718">
                  <c:v>0.50440400462965873</c:v>
                </c:pt>
                <c:pt idx="2719">
                  <c:v>0.50443062500002911</c:v>
                </c:pt>
                <c:pt idx="2720">
                  <c:v>0.50445724537039949</c:v>
                </c:pt>
                <c:pt idx="2721">
                  <c:v>0.50448386574076987</c:v>
                </c:pt>
                <c:pt idx="2722">
                  <c:v>0.50451048611114024</c:v>
                </c:pt>
                <c:pt idx="2723">
                  <c:v>0.50453710648151062</c:v>
                </c:pt>
                <c:pt idx="2724">
                  <c:v>0.504563726851881</c:v>
                </c:pt>
                <c:pt idx="2725">
                  <c:v>0.50459034722225138</c:v>
                </c:pt>
                <c:pt idx="2726">
                  <c:v>0.50461696759262176</c:v>
                </c:pt>
                <c:pt idx="2727">
                  <c:v>0.50464358796299214</c:v>
                </c:pt>
                <c:pt idx="2728">
                  <c:v>0.50467020833336251</c:v>
                </c:pt>
                <c:pt idx="2729">
                  <c:v>0.50469682870373289</c:v>
                </c:pt>
                <c:pt idx="2730">
                  <c:v>0.50472344907410327</c:v>
                </c:pt>
                <c:pt idx="2731">
                  <c:v>0.50475006944447365</c:v>
                </c:pt>
                <c:pt idx="2732">
                  <c:v>0.50477668981484403</c:v>
                </c:pt>
                <c:pt idx="2733">
                  <c:v>0.5048033101852144</c:v>
                </c:pt>
                <c:pt idx="2734">
                  <c:v>0.50482993055558478</c:v>
                </c:pt>
                <c:pt idx="2735">
                  <c:v>0.50485655092595516</c:v>
                </c:pt>
                <c:pt idx="2736">
                  <c:v>0.50488317129632554</c:v>
                </c:pt>
                <c:pt idx="2737">
                  <c:v>0.50490979166669592</c:v>
                </c:pt>
                <c:pt idx="2738">
                  <c:v>0.5049364120370663</c:v>
                </c:pt>
                <c:pt idx="2739">
                  <c:v>0.50496303240743667</c:v>
                </c:pt>
                <c:pt idx="2740">
                  <c:v>0.50498965277780705</c:v>
                </c:pt>
                <c:pt idx="2741">
                  <c:v>0.50501627314817743</c:v>
                </c:pt>
                <c:pt idx="2742">
                  <c:v>0.50504289351854781</c:v>
                </c:pt>
                <c:pt idx="2743">
                  <c:v>0.50506951388891819</c:v>
                </c:pt>
                <c:pt idx="2744">
                  <c:v>0.50509613425928857</c:v>
                </c:pt>
                <c:pt idx="2745">
                  <c:v>0.50512275462965894</c:v>
                </c:pt>
                <c:pt idx="2746">
                  <c:v>0.50514937500002932</c:v>
                </c:pt>
                <c:pt idx="2747">
                  <c:v>0.5051759953703997</c:v>
                </c:pt>
                <c:pt idx="2748">
                  <c:v>0.50520261574077008</c:v>
                </c:pt>
                <c:pt idx="2749">
                  <c:v>0.50522923611114046</c:v>
                </c:pt>
                <c:pt idx="2750">
                  <c:v>0.50525585648151083</c:v>
                </c:pt>
                <c:pt idx="2751">
                  <c:v>0.50528247685188121</c:v>
                </c:pt>
                <c:pt idx="2752">
                  <c:v>0.50530909722225159</c:v>
                </c:pt>
                <c:pt idx="2753">
                  <c:v>0.50533571759262197</c:v>
                </c:pt>
                <c:pt idx="2754">
                  <c:v>0.50536233796299235</c:v>
                </c:pt>
                <c:pt idx="2755">
                  <c:v>0.50538895833336273</c:v>
                </c:pt>
                <c:pt idx="2756">
                  <c:v>0.5054155787037331</c:v>
                </c:pt>
                <c:pt idx="2757">
                  <c:v>0.50544219907410348</c:v>
                </c:pt>
                <c:pt idx="2758">
                  <c:v>0.50546881944447386</c:v>
                </c:pt>
                <c:pt idx="2759">
                  <c:v>0.50549543981484424</c:v>
                </c:pt>
                <c:pt idx="2760">
                  <c:v>0.50552206018521462</c:v>
                </c:pt>
                <c:pt idx="2761">
                  <c:v>0.50554868055558499</c:v>
                </c:pt>
                <c:pt idx="2762">
                  <c:v>0.50557530092595537</c:v>
                </c:pt>
                <c:pt idx="2763">
                  <c:v>0.50560192129632575</c:v>
                </c:pt>
                <c:pt idx="2764">
                  <c:v>0.50562854166669613</c:v>
                </c:pt>
                <c:pt idx="2765">
                  <c:v>0.50565516203706651</c:v>
                </c:pt>
                <c:pt idx="2766">
                  <c:v>0.50568178240743689</c:v>
                </c:pt>
                <c:pt idx="2767">
                  <c:v>0.50570840277780726</c:v>
                </c:pt>
                <c:pt idx="2768">
                  <c:v>0.50573502314817764</c:v>
                </c:pt>
                <c:pt idx="2769">
                  <c:v>0.50576164351854802</c:v>
                </c:pt>
                <c:pt idx="2770">
                  <c:v>0.5057882638889184</c:v>
                </c:pt>
                <c:pt idx="2771">
                  <c:v>0.50581488425928878</c:v>
                </c:pt>
                <c:pt idx="2772">
                  <c:v>0.50584150462965916</c:v>
                </c:pt>
                <c:pt idx="2773">
                  <c:v>0.50586812500002953</c:v>
                </c:pt>
                <c:pt idx="2774">
                  <c:v>0.50589474537039991</c:v>
                </c:pt>
                <c:pt idx="2775">
                  <c:v>0.50592136574077029</c:v>
                </c:pt>
                <c:pt idx="2776">
                  <c:v>0.50594798611114067</c:v>
                </c:pt>
                <c:pt idx="2777">
                  <c:v>0.50597460648151105</c:v>
                </c:pt>
                <c:pt idx="2778">
                  <c:v>0.50600122685188142</c:v>
                </c:pt>
                <c:pt idx="2779">
                  <c:v>0.5060278472222518</c:v>
                </c:pt>
                <c:pt idx="2780">
                  <c:v>0.50605446759262218</c:v>
                </c:pt>
                <c:pt idx="2781">
                  <c:v>0.50608108796299256</c:v>
                </c:pt>
                <c:pt idx="2782">
                  <c:v>0.50610770833336294</c:v>
                </c:pt>
                <c:pt idx="2783">
                  <c:v>0.50613432870373332</c:v>
                </c:pt>
                <c:pt idx="2784">
                  <c:v>0.50616094907410369</c:v>
                </c:pt>
                <c:pt idx="2785">
                  <c:v>0.50618756944447407</c:v>
                </c:pt>
                <c:pt idx="2786">
                  <c:v>0.50621418981484445</c:v>
                </c:pt>
                <c:pt idx="2787">
                  <c:v>0.50624081018521483</c:v>
                </c:pt>
                <c:pt idx="2788">
                  <c:v>0.50626743055558521</c:v>
                </c:pt>
                <c:pt idx="2789">
                  <c:v>0.50629405092595559</c:v>
                </c:pt>
                <c:pt idx="2790">
                  <c:v>0.50632067129632596</c:v>
                </c:pt>
                <c:pt idx="2791">
                  <c:v>0.50634729166669634</c:v>
                </c:pt>
                <c:pt idx="2792">
                  <c:v>0.50637391203706672</c:v>
                </c:pt>
                <c:pt idx="2793">
                  <c:v>0.5064005324074371</c:v>
                </c:pt>
                <c:pt idx="2794">
                  <c:v>0.50642715277780748</c:v>
                </c:pt>
                <c:pt idx="2795">
                  <c:v>0.50645377314817785</c:v>
                </c:pt>
                <c:pt idx="2796">
                  <c:v>0.50648039351854823</c:v>
                </c:pt>
                <c:pt idx="2797">
                  <c:v>0.50650701388891861</c:v>
                </c:pt>
                <c:pt idx="2798">
                  <c:v>0.50653363425928899</c:v>
                </c:pt>
                <c:pt idx="2799">
                  <c:v>0.50656025462965937</c:v>
                </c:pt>
                <c:pt idx="2800">
                  <c:v>0.50658687500002975</c:v>
                </c:pt>
                <c:pt idx="2801">
                  <c:v>0.50661349537040012</c:v>
                </c:pt>
                <c:pt idx="2802">
                  <c:v>0.5066401157407705</c:v>
                </c:pt>
                <c:pt idx="2803">
                  <c:v>0.50666673611114088</c:v>
                </c:pt>
                <c:pt idx="2804">
                  <c:v>0.50669335648151126</c:v>
                </c:pt>
                <c:pt idx="2805">
                  <c:v>0.50671997685188164</c:v>
                </c:pt>
                <c:pt idx="2806">
                  <c:v>0.50674659722225202</c:v>
                </c:pt>
                <c:pt idx="2807">
                  <c:v>0.50677321759262239</c:v>
                </c:pt>
                <c:pt idx="2808">
                  <c:v>0.50679983796299277</c:v>
                </c:pt>
                <c:pt idx="2809">
                  <c:v>0.50682645833336315</c:v>
                </c:pt>
                <c:pt idx="2810">
                  <c:v>0.50685307870373353</c:v>
                </c:pt>
                <c:pt idx="2811">
                  <c:v>0.50687969907410391</c:v>
                </c:pt>
                <c:pt idx="2812">
                  <c:v>0.50690631944447428</c:v>
                </c:pt>
                <c:pt idx="2813">
                  <c:v>0.50693293981484466</c:v>
                </c:pt>
                <c:pt idx="2814">
                  <c:v>0.50695956018521504</c:v>
                </c:pt>
                <c:pt idx="2815">
                  <c:v>0.50698618055558542</c:v>
                </c:pt>
                <c:pt idx="2816">
                  <c:v>0.5070128009259558</c:v>
                </c:pt>
                <c:pt idx="2817">
                  <c:v>0.50703942129632618</c:v>
                </c:pt>
                <c:pt idx="2818">
                  <c:v>0.50706604166669655</c:v>
                </c:pt>
                <c:pt idx="2819">
                  <c:v>0.50709266203706693</c:v>
                </c:pt>
                <c:pt idx="2820">
                  <c:v>0.50711928240743731</c:v>
                </c:pt>
                <c:pt idx="2821">
                  <c:v>0.50714590277780769</c:v>
                </c:pt>
                <c:pt idx="2822">
                  <c:v>0.50717252314817807</c:v>
                </c:pt>
                <c:pt idx="2823">
                  <c:v>0.50719914351854845</c:v>
                </c:pt>
                <c:pt idx="2824">
                  <c:v>0.50722576388891882</c:v>
                </c:pt>
                <c:pt idx="2825">
                  <c:v>0.5072523842592892</c:v>
                </c:pt>
                <c:pt idx="2826">
                  <c:v>0.50727900462965958</c:v>
                </c:pt>
                <c:pt idx="2827">
                  <c:v>0.50730562500002996</c:v>
                </c:pt>
                <c:pt idx="2828">
                  <c:v>0.50733224537040034</c:v>
                </c:pt>
                <c:pt idx="2829">
                  <c:v>0.50735886574077071</c:v>
                </c:pt>
                <c:pt idx="2830">
                  <c:v>0.50738548611114109</c:v>
                </c:pt>
                <c:pt idx="2831">
                  <c:v>0.50741210648151147</c:v>
                </c:pt>
                <c:pt idx="2832">
                  <c:v>0.50743872685188185</c:v>
                </c:pt>
                <c:pt idx="2833">
                  <c:v>0.50746534722225223</c:v>
                </c:pt>
                <c:pt idx="2834">
                  <c:v>0.50749196759262261</c:v>
                </c:pt>
                <c:pt idx="2835">
                  <c:v>0.50751858796299298</c:v>
                </c:pt>
                <c:pt idx="2836">
                  <c:v>0.50754520833336336</c:v>
                </c:pt>
                <c:pt idx="2837">
                  <c:v>0.50757182870373374</c:v>
                </c:pt>
                <c:pt idx="2838">
                  <c:v>0.50759844907410412</c:v>
                </c:pt>
                <c:pt idx="2839">
                  <c:v>0.5076250694444745</c:v>
                </c:pt>
                <c:pt idx="2840">
                  <c:v>0.50765168981484488</c:v>
                </c:pt>
                <c:pt idx="2841">
                  <c:v>0.50767831018521525</c:v>
                </c:pt>
                <c:pt idx="2842">
                  <c:v>0.50770493055558563</c:v>
                </c:pt>
                <c:pt idx="2843">
                  <c:v>0.50773155092595601</c:v>
                </c:pt>
                <c:pt idx="2844">
                  <c:v>0.50775817129632639</c:v>
                </c:pt>
                <c:pt idx="2845">
                  <c:v>0.50778479166669677</c:v>
                </c:pt>
                <c:pt idx="2846">
                  <c:v>0.50781141203706714</c:v>
                </c:pt>
                <c:pt idx="2847">
                  <c:v>0.50783803240743752</c:v>
                </c:pt>
                <c:pt idx="2848">
                  <c:v>0.5078646527778079</c:v>
                </c:pt>
                <c:pt idx="2849">
                  <c:v>0.50789127314817828</c:v>
                </c:pt>
                <c:pt idx="2850">
                  <c:v>0.50791789351854866</c:v>
                </c:pt>
                <c:pt idx="2851">
                  <c:v>0.50794451388891904</c:v>
                </c:pt>
                <c:pt idx="2852">
                  <c:v>0.50797113425928941</c:v>
                </c:pt>
                <c:pt idx="2853">
                  <c:v>0.50799775462965979</c:v>
                </c:pt>
                <c:pt idx="2854">
                  <c:v>0.50802437500003017</c:v>
                </c:pt>
                <c:pt idx="2855">
                  <c:v>0.50805099537040055</c:v>
                </c:pt>
                <c:pt idx="2856">
                  <c:v>0.50807761574077093</c:v>
                </c:pt>
                <c:pt idx="2857">
                  <c:v>0.50810423611114131</c:v>
                </c:pt>
                <c:pt idx="2858">
                  <c:v>0.50813085648151168</c:v>
                </c:pt>
                <c:pt idx="2859">
                  <c:v>0.50815747685188206</c:v>
                </c:pt>
                <c:pt idx="2860">
                  <c:v>0.50818409722225244</c:v>
                </c:pt>
                <c:pt idx="2861">
                  <c:v>0.50821071759262282</c:v>
                </c:pt>
                <c:pt idx="2862">
                  <c:v>0.5082373379629932</c:v>
                </c:pt>
                <c:pt idx="2863">
                  <c:v>0.50826395833336357</c:v>
                </c:pt>
                <c:pt idx="2864">
                  <c:v>0.50829057870373395</c:v>
                </c:pt>
                <c:pt idx="2865">
                  <c:v>0.50831719907410433</c:v>
                </c:pt>
                <c:pt idx="2866">
                  <c:v>0.50834381944447471</c:v>
                </c:pt>
                <c:pt idx="2867">
                  <c:v>0.50837043981484509</c:v>
                </c:pt>
                <c:pt idx="2868">
                  <c:v>0.50839706018521547</c:v>
                </c:pt>
                <c:pt idx="2869">
                  <c:v>0.50842368055558584</c:v>
                </c:pt>
                <c:pt idx="2870">
                  <c:v>0.50845030092595622</c:v>
                </c:pt>
                <c:pt idx="2871">
                  <c:v>0.5084769212963266</c:v>
                </c:pt>
                <c:pt idx="2872">
                  <c:v>0.50850354166669698</c:v>
                </c:pt>
                <c:pt idx="2873">
                  <c:v>0.50853016203706736</c:v>
                </c:pt>
                <c:pt idx="2874">
                  <c:v>0.50855678240743774</c:v>
                </c:pt>
                <c:pt idx="2875">
                  <c:v>0.50858340277780811</c:v>
                </c:pt>
                <c:pt idx="2876">
                  <c:v>0.50861002314817849</c:v>
                </c:pt>
                <c:pt idx="2877">
                  <c:v>0.50863664351854887</c:v>
                </c:pt>
                <c:pt idx="2878">
                  <c:v>0.50866326388891925</c:v>
                </c:pt>
                <c:pt idx="2879">
                  <c:v>0.50868988425928963</c:v>
                </c:pt>
                <c:pt idx="2880">
                  <c:v>0.50871650462966</c:v>
                </c:pt>
                <c:pt idx="2881">
                  <c:v>0.50874312500003038</c:v>
                </c:pt>
                <c:pt idx="2882">
                  <c:v>0.50876974537040076</c:v>
                </c:pt>
                <c:pt idx="2883">
                  <c:v>0.50879636574077114</c:v>
                </c:pt>
                <c:pt idx="2884">
                  <c:v>0.50882298611114152</c:v>
                </c:pt>
                <c:pt idx="2885">
                  <c:v>0.5088496064815119</c:v>
                </c:pt>
                <c:pt idx="2886">
                  <c:v>0.50887622685188227</c:v>
                </c:pt>
                <c:pt idx="2887">
                  <c:v>0.50890284722225265</c:v>
                </c:pt>
                <c:pt idx="2888">
                  <c:v>0.50892946759262303</c:v>
                </c:pt>
                <c:pt idx="2889">
                  <c:v>0.50895608796299341</c:v>
                </c:pt>
                <c:pt idx="2890">
                  <c:v>0.50898270833336379</c:v>
                </c:pt>
                <c:pt idx="2891">
                  <c:v>0.50900932870373417</c:v>
                </c:pt>
                <c:pt idx="2892">
                  <c:v>0.50903594907410454</c:v>
                </c:pt>
                <c:pt idx="2893">
                  <c:v>0.50906256944447492</c:v>
                </c:pt>
                <c:pt idx="2894">
                  <c:v>0.5090891898148453</c:v>
                </c:pt>
                <c:pt idx="2895">
                  <c:v>0.50911581018521568</c:v>
                </c:pt>
                <c:pt idx="2896">
                  <c:v>0.50914243055558606</c:v>
                </c:pt>
                <c:pt idx="2897">
                  <c:v>0.50916905092595643</c:v>
                </c:pt>
                <c:pt idx="2898">
                  <c:v>0.50919567129632681</c:v>
                </c:pt>
                <c:pt idx="2899">
                  <c:v>0.50922229166669719</c:v>
                </c:pt>
                <c:pt idx="2900">
                  <c:v>0.50924891203706757</c:v>
                </c:pt>
                <c:pt idx="2901">
                  <c:v>0.50927553240743795</c:v>
                </c:pt>
                <c:pt idx="2902">
                  <c:v>0.50930215277780833</c:v>
                </c:pt>
                <c:pt idx="2903">
                  <c:v>0.5093287731481787</c:v>
                </c:pt>
                <c:pt idx="2904">
                  <c:v>0.50935539351854908</c:v>
                </c:pt>
                <c:pt idx="2905">
                  <c:v>0.50938201388891946</c:v>
                </c:pt>
                <c:pt idx="2906">
                  <c:v>0.50940863425928984</c:v>
                </c:pt>
                <c:pt idx="2907">
                  <c:v>0.50943525462966022</c:v>
                </c:pt>
                <c:pt idx="2908">
                  <c:v>0.5094618750000306</c:v>
                </c:pt>
                <c:pt idx="2909">
                  <c:v>0.50948849537040097</c:v>
                </c:pt>
                <c:pt idx="2910">
                  <c:v>0.50951511574077135</c:v>
                </c:pt>
                <c:pt idx="2911">
                  <c:v>0.50954173611114173</c:v>
                </c:pt>
                <c:pt idx="2912">
                  <c:v>0.50956835648151211</c:v>
                </c:pt>
                <c:pt idx="2913">
                  <c:v>0.50959497685188249</c:v>
                </c:pt>
                <c:pt idx="2914">
                  <c:v>0.50962159722225286</c:v>
                </c:pt>
                <c:pt idx="2915">
                  <c:v>0.50964821759262324</c:v>
                </c:pt>
                <c:pt idx="2916">
                  <c:v>0.50967483796299362</c:v>
                </c:pt>
                <c:pt idx="2917">
                  <c:v>0.509701458333364</c:v>
                </c:pt>
                <c:pt idx="2918">
                  <c:v>0.50972807870373438</c:v>
                </c:pt>
                <c:pt idx="2919">
                  <c:v>0.50975469907410476</c:v>
                </c:pt>
                <c:pt idx="2920">
                  <c:v>0.50978131944447513</c:v>
                </c:pt>
                <c:pt idx="2921">
                  <c:v>0.50980793981484551</c:v>
                </c:pt>
                <c:pt idx="2922">
                  <c:v>0.50983456018521589</c:v>
                </c:pt>
                <c:pt idx="2923">
                  <c:v>0.50986118055558627</c:v>
                </c:pt>
                <c:pt idx="2924">
                  <c:v>0.50988780092595665</c:v>
                </c:pt>
                <c:pt idx="2925">
                  <c:v>0.50991442129632703</c:v>
                </c:pt>
                <c:pt idx="2926">
                  <c:v>0.5099410416666974</c:v>
                </c:pt>
                <c:pt idx="2927">
                  <c:v>0.50996766203706778</c:v>
                </c:pt>
                <c:pt idx="2928">
                  <c:v>0.50999428240743816</c:v>
                </c:pt>
                <c:pt idx="2929">
                  <c:v>0.51002090277780854</c:v>
                </c:pt>
                <c:pt idx="2930">
                  <c:v>0.51004752314817892</c:v>
                </c:pt>
                <c:pt idx="2931">
                  <c:v>0.51007414351854929</c:v>
                </c:pt>
                <c:pt idx="2932">
                  <c:v>0.51010076388891967</c:v>
                </c:pt>
                <c:pt idx="2933">
                  <c:v>0.51012738425929005</c:v>
                </c:pt>
                <c:pt idx="2934">
                  <c:v>0.51015400462966043</c:v>
                </c:pt>
                <c:pt idx="2935">
                  <c:v>0.51018062500003081</c:v>
                </c:pt>
                <c:pt idx="2936">
                  <c:v>0.51020724537040119</c:v>
                </c:pt>
                <c:pt idx="2937">
                  <c:v>0.51023386574077156</c:v>
                </c:pt>
                <c:pt idx="2938">
                  <c:v>0.51026048611114194</c:v>
                </c:pt>
                <c:pt idx="2939">
                  <c:v>0.51028710648151232</c:v>
                </c:pt>
                <c:pt idx="2940">
                  <c:v>0.5103137268518827</c:v>
                </c:pt>
                <c:pt idx="2941">
                  <c:v>0.51034034722225308</c:v>
                </c:pt>
                <c:pt idx="2942">
                  <c:v>0.51036696759262346</c:v>
                </c:pt>
                <c:pt idx="2943">
                  <c:v>0.51039358796299383</c:v>
                </c:pt>
                <c:pt idx="2944">
                  <c:v>0.51042020833336421</c:v>
                </c:pt>
                <c:pt idx="2945">
                  <c:v>0.51044682870373459</c:v>
                </c:pt>
                <c:pt idx="2946">
                  <c:v>0.51047344907410497</c:v>
                </c:pt>
                <c:pt idx="2947">
                  <c:v>0.51050006944447535</c:v>
                </c:pt>
                <c:pt idx="2948">
                  <c:v>0.51052668981484572</c:v>
                </c:pt>
                <c:pt idx="2949">
                  <c:v>0.5105533101852161</c:v>
                </c:pt>
                <c:pt idx="2950">
                  <c:v>0.51057993055558648</c:v>
                </c:pt>
                <c:pt idx="2951">
                  <c:v>0.51060655092595686</c:v>
                </c:pt>
                <c:pt idx="2952">
                  <c:v>0.51063317129632724</c:v>
                </c:pt>
                <c:pt idx="2953">
                  <c:v>0.51065979166669762</c:v>
                </c:pt>
                <c:pt idx="2954">
                  <c:v>0.51068641203706799</c:v>
                </c:pt>
                <c:pt idx="2955">
                  <c:v>0.51071303240743837</c:v>
                </c:pt>
                <c:pt idx="2956">
                  <c:v>0.51073965277780875</c:v>
                </c:pt>
                <c:pt idx="2957">
                  <c:v>0.51076627314817913</c:v>
                </c:pt>
                <c:pt idx="2958">
                  <c:v>0.51079289351854951</c:v>
                </c:pt>
                <c:pt idx="2959">
                  <c:v>0.51081951388891988</c:v>
                </c:pt>
                <c:pt idx="2960">
                  <c:v>0.51084613425929026</c:v>
                </c:pt>
                <c:pt idx="2961">
                  <c:v>0.51087275462966064</c:v>
                </c:pt>
                <c:pt idx="2962">
                  <c:v>0.51089937500003102</c:v>
                </c:pt>
                <c:pt idx="2963">
                  <c:v>0.5109259953704014</c:v>
                </c:pt>
                <c:pt idx="2964">
                  <c:v>0.51095261574077178</c:v>
                </c:pt>
                <c:pt idx="2965">
                  <c:v>0.51097923611114215</c:v>
                </c:pt>
                <c:pt idx="2966">
                  <c:v>0.51100585648151253</c:v>
                </c:pt>
                <c:pt idx="2967">
                  <c:v>0.51103247685188291</c:v>
                </c:pt>
                <c:pt idx="2968">
                  <c:v>0.51105909722225329</c:v>
                </c:pt>
                <c:pt idx="2969">
                  <c:v>0.51108571759262367</c:v>
                </c:pt>
                <c:pt idx="2970">
                  <c:v>0.51111233796299405</c:v>
                </c:pt>
                <c:pt idx="2971">
                  <c:v>0.51113895833336442</c:v>
                </c:pt>
                <c:pt idx="2972">
                  <c:v>0.5111655787037348</c:v>
                </c:pt>
                <c:pt idx="2973">
                  <c:v>0.51119219907410518</c:v>
                </c:pt>
                <c:pt idx="2974">
                  <c:v>0.51121881944447556</c:v>
                </c:pt>
                <c:pt idx="2975">
                  <c:v>0.51124543981484594</c:v>
                </c:pt>
                <c:pt idx="2976">
                  <c:v>0.51127206018521631</c:v>
                </c:pt>
                <c:pt idx="2977">
                  <c:v>0.51129868055558669</c:v>
                </c:pt>
                <c:pt idx="2978">
                  <c:v>0.51132530092595707</c:v>
                </c:pt>
                <c:pt idx="2979">
                  <c:v>0.51135192129632745</c:v>
                </c:pt>
                <c:pt idx="2980">
                  <c:v>0.51137854166669783</c:v>
                </c:pt>
                <c:pt idx="2981">
                  <c:v>0.51140516203706821</c:v>
                </c:pt>
                <c:pt idx="2982">
                  <c:v>0.51143178240743858</c:v>
                </c:pt>
                <c:pt idx="2983">
                  <c:v>0.51145840277780896</c:v>
                </c:pt>
                <c:pt idx="2984">
                  <c:v>0.51148502314817934</c:v>
                </c:pt>
                <c:pt idx="2985">
                  <c:v>0.51151164351854972</c:v>
                </c:pt>
                <c:pt idx="2986">
                  <c:v>0.5115382638889201</c:v>
                </c:pt>
                <c:pt idx="2987">
                  <c:v>0.51156488425929048</c:v>
                </c:pt>
                <c:pt idx="2988">
                  <c:v>0.51159150462966085</c:v>
                </c:pt>
                <c:pt idx="2989">
                  <c:v>0.51161812500003123</c:v>
                </c:pt>
                <c:pt idx="2990">
                  <c:v>0.51164474537040161</c:v>
                </c:pt>
                <c:pt idx="2991">
                  <c:v>0.51167136574077199</c:v>
                </c:pt>
                <c:pt idx="2992">
                  <c:v>0.51169798611114237</c:v>
                </c:pt>
                <c:pt idx="2993">
                  <c:v>0.51172460648151274</c:v>
                </c:pt>
                <c:pt idx="2994">
                  <c:v>0.51175122685188312</c:v>
                </c:pt>
                <c:pt idx="2995">
                  <c:v>0.5117778472222535</c:v>
                </c:pt>
                <c:pt idx="2996">
                  <c:v>0.51180446759262388</c:v>
                </c:pt>
                <c:pt idx="2997">
                  <c:v>0.51183108796299426</c:v>
                </c:pt>
                <c:pt idx="2998">
                  <c:v>0.51185770833336464</c:v>
                </c:pt>
                <c:pt idx="2999">
                  <c:v>0.51188432870373501</c:v>
                </c:pt>
                <c:pt idx="3000">
                  <c:v>0.51191094907410539</c:v>
                </c:pt>
                <c:pt idx="3001">
                  <c:v>0.51193756944447577</c:v>
                </c:pt>
                <c:pt idx="3002">
                  <c:v>0.51196418981484615</c:v>
                </c:pt>
                <c:pt idx="3003">
                  <c:v>0.51199081018521653</c:v>
                </c:pt>
                <c:pt idx="3004">
                  <c:v>0.51201743055558691</c:v>
                </c:pt>
                <c:pt idx="3005">
                  <c:v>0.51204405092595728</c:v>
                </c:pt>
                <c:pt idx="3006">
                  <c:v>0.51207067129632766</c:v>
                </c:pt>
                <c:pt idx="3007">
                  <c:v>0.51209729166669804</c:v>
                </c:pt>
                <c:pt idx="3008">
                  <c:v>0.51212391203706842</c:v>
                </c:pt>
                <c:pt idx="3009">
                  <c:v>0.5121505324074388</c:v>
                </c:pt>
                <c:pt idx="3010">
                  <c:v>0.51217715277780917</c:v>
                </c:pt>
                <c:pt idx="3011">
                  <c:v>0.51220377314817955</c:v>
                </c:pt>
                <c:pt idx="3012">
                  <c:v>0.51223039351854993</c:v>
                </c:pt>
                <c:pt idx="3013">
                  <c:v>0.51225701388892031</c:v>
                </c:pt>
                <c:pt idx="3014">
                  <c:v>0.51228363425929069</c:v>
                </c:pt>
                <c:pt idx="3015">
                  <c:v>0.51231025462966107</c:v>
                </c:pt>
                <c:pt idx="3016">
                  <c:v>0.51233687500003144</c:v>
                </c:pt>
                <c:pt idx="3017">
                  <c:v>0.51236349537040182</c:v>
                </c:pt>
                <c:pt idx="3018">
                  <c:v>0.5123901157407722</c:v>
                </c:pt>
                <c:pt idx="3019">
                  <c:v>0.51241673611114258</c:v>
                </c:pt>
                <c:pt idx="3020">
                  <c:v>0.51244335648151296</c:v>
                </c:pt>
                <c:pt idx="3021">
                  <c:v>0.51246997685188334</c:v>
                </c:pt>
                <c:pt idx="3022">
                  <c:v>0.51249659722225371</c:v>
                </c:pt>
                <c:pt idx="3023">
                  <c:v>0.51252321759262409</c:v>
                </c:pt>
                <c:pt idx="3024">
                  <c:v>0.51254983796299447</c:v>
                </c:pt>
                <c:pt idx="3025">
                  <c:v>0.51257645833336485</c:v>
                </c:pt>
                <c:pt idx="3026">
                  <c:v>0.51260307870373523</c:v>
                </c:pt>
                <c:pt idx="3027">
                  <c:v>0.5126296990741056</c:v>
                </c:pt>
                <c:pt idx="3028">
                  <c:v>0.51265631944447598</c:v>
                </c:pt>
                <c:pt idx="3029">
                  <c:v>0.51268293981484636</c:v>
                </c:pt>
                <c:pt idx="3030">
                  <c:v>0.51270956018521674</c:v>
                </c:pt>
                <c:pt idx="3031">
                  <c:v>0.51273618055558712</c:v>
                </c:pt>
                <c:pt idx="3032">
                  <c:v>0.5127628009259575</c:v>
                </c:pt>
                <c:pt idx="3033">
                  <c:v>0.51278942129632787</c:v>
                </c:pt>
                <c:pt idx="3034">
                  <c:v>0.51281604166669825</c:v>
                </c:pt>
                <c:pt idx="3035">
                  <c:v>0.51284266203706863</c:v>
                </c:pt>
                <c:pt idx="3036">
                  <c:v>0.51286928240743901</c:v>
                </c:pt>
                <c:pt idx="3037">
                  <c:v>0.51289590277780939</c:v>
                </c:pt>
                <c:pt idx="3038">
                  <c:v>0.51292252314817977</c:v>
                </c:pt>
                <c:pt idx="3039">
                  <c:v>0.51294914351855014</c:v>
                </c:pt>
                <c:pt idx="3040">
                  <c:v>0.51297576388892052</c:v>
                </c:pt>
                <c:pt idx="3041">
                  <c:v>0.5130023842592909</c:v>
                </c:pt>
                <c:pt idx="3042">
                  <c:v>0.51302900462966128</c:v>
                </c:pt>
                <c:pt idx="3043">
                  <c:v>0.51305562500003166</c:v>
                </c:pt>
                <c:pt idx="3044">
                  <c:v>0.51308224537040203</c:v>
                </c:pt>
                <c:pt idx="3045">
                  <c:v>0.51310886574077241</c:v>
                </c:pt>
                <c:pt idx="3046">
                  <c:v>0.51313548611114279</c:v>
                </c:pt>
                <c:pt idx="3047">
                  <c:v>0.51316210648151317</c:v>
                </c:pt>
                <c:pt idx="3048">
                  <c:v>0.51318872685188355</c:v>
                </c:pt>
                <c:pt idx="3049">
                  <c:v>0.51321534722225393</c:v>
                </c:pt>
                <c:pt idx="3050">
                  <c:v>0.5132419675926243</c:v>
                </c:pt>
                <c:pt idx="3051">
                  <c:v>0.51326858796299468</c:v>
                </c:pt>
                <c:pt idx="3052">
                  <c:v>0.51329520833336506</c:v>
                </c:pt>
                <c:pt idx="3053">
                  <c:v>0.51332182870373544</c:v>
                </c:pt>
                <c:pt idx="3054">
                  <c:v>0.51334844907410582</c:v>
                </c:pt>
                <c:pt idx="3055">
                  <c:v>0.5133750694444762</c:v>
                </c:pt>
                <c:pt idx="3056">
                  <c:v>0.51340168981484657</c:v>
                </c:pt>
                <c:pt idx="3057">
                  <c:v>0.51342831018521695</c:v>
                </c:pt>
                <c:pt idx="3058">
                  <c:v>0.51345493055558733</c:v>
                </c:pt>
                <c:pt idx="3059">
                  <c:v>0.51348155092595771</c:v>
                </c:pt>
                <c:pt idx="3060">
                  <c:v>0.51350817129632809</c:v>
                </c:pt>
                <c:pt idx="3061">
                  <c:v>0.51353479166669846</c:v>
                </c:pt>
                <c:pt idx="3062">
                  <c:v>0.51356141203706884</c:v>
                </c:pt>
                <c:pt idx="3063">
                  <c:v>0.51358803240743922</c:v>
                </c:pt>
                <c:pt idx="3064">
                  <c:v>0.5136146527778096</c:v>
                </c:pt>
                <c:pt idx="3065">
                  <c:v>0.51364127314817998</c:v>
                </c:pt>
                <c:pt idx="3066">
                  <c:v>0.51366789351855036</c:v>
                </c:pt>
                <c:pt idx="3067">
                  <c:v>0.51369451388892073</c:v>
                </c:pt>
                <c:pt idx="3068">
                  <c:v>0.51372113425929111</c:v>
                </c:pt>
                <c:pt idx="3069">
                  <c:v>0.51374775462966149</c:v>
                </c:pt>
                <c:pt idx="3070">
                  <c:v>0.51377437500003187</c:v>
                </c:pt>
                <c:pt idx="3071">
                  <c:v>0.51380099537040225</c:v>
                </c:pt>
                <c:pt idx="3072">
                  <c:v>0.51382761574077263</c:v>
                </c:pt>
                <c:pt idx="3073">
                  <c:v>0.513854236111143</c:v>
                </c:pt>
                <c:pt idx="3074">
                  <c:v>0.51388085648151338</c:v>
                </c:pt>
                <c:pt idx="3075">
                  <c:v>0.51390747685188376</c:v>
                </c:pt>
                <c:pt idx="3076">
                  <c:v>0.51393409722225414</c:v>
                </c:pt>
                <c:pt idx="3077">
                  <c:v>0.51396071759262452</c:v>
                </c:pt>
                <c:pt idx="3078">
                  <c:v>0.51398733796299489</c:v>
                </c:pt>
                <c:pt idx="3079">
                  <c:v>0.51401395833336527</c:v>
                </c:pt>
                <c:pt idx="3080">
                  <c:v>0.51404057870373565</c:v>
                </c:pt>
                <c:pt idx="3081">
                  <c:v>0.51406719907410603</c:v>
                </c:pt>
                <c:pt idx="3082">
                  <c:v>0.51409381944447641</c:v>
                </c:pt>
                <c:pt idx="3083">
                  <c:v>0.51412043981484679</c:v>
                </c:pt>
                <c:pt idx="3084">
                  <c:v>0.51414706018521716</c:v>
                </c:pt>
                <c:pt idx="3085">
                  <c:v>0.51417368055558754</c:v>
                </c:pt>
                <c:pt idx="3086">
                  <c:v>0.51420030092595792</c:v>
                </c:pt>
                <c:pt idx="3087">
                  <c:v>0.5142269212963283</c:v>
                </c:pt>
                <c:pt idx="3088">
                  <c:v>0.51425354166669868</c:v>
                </c:pt>
                <c:pt idx="3089">
                  <c:v>0.51428016203706906</c:v>
                </c:pt>
                <c:pt idx="3090">
                  <c:v>0.51430678240743943</c:v>
                </c:pt>
                <c:pt idx="3091">
                  <c:v>0.51433340277780981</c:v>
                </c:pt>
                <c:pt idx="3092">
                  <c:v>0.51436002314818019</c:v>
                </c:pt>
                <c:pt idx="3093">
                  <c:v>0.51438664351855057</c:v>
                </c:pt>
                <c:pt idx="3094">
                  <c:v>0.51441326388892095</c:v>
                </c:pt>
                <c:pt idx="3095">
                  <c:v>0.51443988425929132</c:v>
                </c:pt>
                <c:pt idx="3096">
                  <c:v>0.5144665046296617</c:v>
                </c:pt>
                <c:pt idx="3097">
                  <c:v>0.51449312500003208</c:v>
                </c:pt>
                <c:pt idx="3098">
                  <c:v>0.51451974537040246</c:v>
                </c:pt>
                <c:pt idx="3099">
                  <c:v>0.51454636574077284</c:v>
                </c:pt>
                <c:pt idx="3100">
                  <c:v>0.51457298611114322</c:v>
                </c:pt>
                <c:pt idx="3101">
                  <c:v>0.51459960648151359</c:v>
                </c:pt>
                <c:pt idx="3102">
                  <c:v>0.51462622685188397</c:v>
                </c:pt>
                <c:pt idx="3103">
                  <c:v>0.51465284722225435</c:v>
                </c:pt>
                <c:pt idx="3104">
                  <c:v>0.51467946759262473</c:v>
                </c:pt>
                <c:pt idx="3105">
                  <c:v>0.51470608796299511</c:v>
                </c:pt>
                <c:pt idx="3106">
                  <c:v>0.51473270833336549</c:v>
                </c:pt>
                <c:pt idx="3107">
                  <c:v>0.51475932870373586</c:v>
                </c:pt>
                <c:pt idx="3108">
                  <c:v>0.51478594907410624</c:v>
                </c:pt>
                <c:pt idx="3109">
                  <c:v>0.51481256944447662</c:v>
                </c:pt>
                <c:pt idx="3110">
                  <c:v>0.514839189814847</c:v>
                </c:pt>
                <c:pt idx="3111">
                  <c:v>0.51486581018521738</c:v>
                </c:pt>
                <c:pt idx="3112">
                  <c:v>0.51489243055558775</c:v>
                </c:pt>
                <c:pt idx="3113">
                  <c:v>0.51491905092595813</c:v>
                </c:pt>
                <c:pt idx="3114">
                  <c:v>0.51494567129632851</c:v>
                </c:pt>
                <c:pt idx="3115">
                  <c:v>0.51497229166669889</c:v>
                </c:pt>
                <c:pt idx="3116">
                  <c:v>0.51499891203706927</c:v>
                </c:pt>
                <c:pt idx="3117">
                  <c:v>0.51502553240743965</c:v>
                </c:pt>
                <c:pt idx="3118">
                  <c:v>0.51505215277781002</c:v>
                </c:pt>
                <c:pt idx="3119">
                  <c:v>0.5150787731481804</c:v>
                </c:pt>
                <c:pt idx="3120">
                  <c:v>0.51510539351855078</c:v>
                </c:pt>
                <c:pt idx="3121">
                  <c:v>0.51513201388892116</c:v>
                </c:pt>
                <c:pt idx="3122">
                  <c:v>0.51515863425929154</c:v>
                </c:pt>
                <c:pt idx="3123">
                  <c:v>0.51518525462966192</c:v>
                </c:pt>
                <c:pt idx="3124">
                  <c:v>0.51521187500003229</c:v>
                </c:pt>
                <c:pt idx="3125">
                  <c:v>0.51523849537040267</c:v>
                </c:pt>
                <c:pt idx="3126">
                  <c:v>0.51526511574077305</c:v>
                </c:pt>
                <c:pt idx="3127">
                  <c:v>0.51529173611114343</c:v>
                </c:pt>
                <c:pt idx="3128">
                  <c:v>0.51531835648151381</c:v>
                </c:pt>
                <c:pt idx="3129">
                  <c:v>0.51534497685188418</c:v>
                </c:pt>
                <c:pt idx="3130">
                  <c:v>0.51537159722225456</c:v>
                </c:pt>
                <c:pt idx="3131">
                  <c:v>0.51539821759262494</c:v>
                </c:pt>
                <c:pt idx="3132">
                  <c:v>0.51542483796299532</c:v>
                </c:pt>
                <c:pt idx="3133">
                  <c:v>0.5154514583333657</c:v>
                </c:pt>
                <c:pt idx="3134">
                  <c:v>0.51547807870373608</c:v>
                </c:pt>
                <c:pt idx="3135">
                  <c:v>0.51550469907410645</c:v>
                </c:pt>
                <c:pt idx="3136">
                  <c:v>0.51553131944447683</c:v>
                </c:pt>
                <c:pt idx="3137">
                  <c:v>0.51555793981484721</c:v>
                </c:pt>
                <c:pt idx="3138">
                  <c:v>0.51558456018521759</c:v>
                </c:pt>
                <c:pt idx="3139">
                  <c:v>0.51561118055558797</c:v>
                </c:pt>
                <c:pt idx="3140">
                  <c:v>0.51563780092595835</c:v>
                </c:pt>
                <c:pt idx="3141">
                  <c:v>0.51566442129632872</c:v>
                </c:pt>
                <c:pt idx="3142">
                  <c:v>0.5156910416666991</c:v>
                </c:pt>
                <c:pt idx="3143">
                  <c:v>0.51571766203706948</c:v>
                </c:pt>
                <c:pt idx="3144">
                  <c:v>0.51574428240743986</c:v>
                </c:pt>
                <c:pt idx="3145">
                  <c:v>0.51577090277781024</c:v>
                </c:pt>
                <c:pt idx="3146">
                  <c:v>0.51579752314818061</c:v>
                </c:pt>
                <c:pt idx="3147">
                  <c:v>0.51582414351855099</c:v>
                </c:pt>
                <c:pt idx="3148">
                  <c:v>0.51585076388892137</c:v>
                </c:pt>
                <c:pt idx="3149">
                  <c:v>0.51587738425929175</c:v>
                </c:pt>
                <c:pt idx="3150">
                  <c:v>0.51590400462966213</c:v>
                </c:pt>
                <c:pt idx="3151">
                  <c:v>0.51593062500003251</c:v>
                </c:pt>
                <c:pt idx="3152">
                  <c:v>0.51595724537040288</c:v>
                </c:pt>
                <c:pt idx="3153">
                  <c:v>0.51598386574077326</c:v>
                </c:pt>
                <c:pt idx="3154">
                  <c:v>0.51601048611114364</c:v>
                </c:pt>
                <c:pt idx="3155">
                  <c:v>0.51603710648151402</c:v>
                </c:pt>
                <c:pt idx="3156">
                  <c:v>0.5160637268518844</c:v>
                </c:pt>
                <c:pt idx="3157">
                  <c:v>0.51609034722225477</c:v>
                </c:pt>
                <c:pt idx="3158">
                  <c:v>0.51611696759262515</c:v>
                </c:pt>
                <c:pt idx="3159">
                  <c:v>0.51614358796299553</c:v>
                </c:pt>
                <c:pt idx="3160">
                  <c:v>0.51617020833336591</c:v>
                </c:pt>
                <c:pt idx="3161">
                  <c:v>0.51619682870373629</c:v>
                </c:pt>
                <c:pt idx="3162">
                  <c:v>0.51622344907410667</c:v>
                </c:pt>
                <c:pt idx="3163">
                  <c:v>0.51625006944447704</c:v>
                </c:pt>
                <c:pt idx="3164">
                  <c:v>0.51627668981484742</c:v>
                </c:pt>
                <c:pt idx="3165">
                  <c:v>0.5163033101852178</c:v>
                </c:pt>
                <c:pt idx="3166">
                  <c:v>0.51632993055558818</c:v>
                </c:pt>
                <c:pt idx="3167">
                  <c:v>0.51635655092595856</c:v>
                </c:pt>
                <c:pt idx="3168">
                  <c:v>0.51638317129632894</c:v>
                </c:pt>
                <c:pt idx="3169">
                  <c:v>0.51640979166669931</c:v>
                </c:pt>
                <c:pt idx="3170">
                  <c:v>0.51643641203706969</c:v>
                </c:pt>
                <c:pt idx="3171">
                  <c:v>0.51646303240744007</c:v>
                </c:pt>
                <c:pt idx="3172">
                  <c:v>0.51648965277781045</c:v>
                </c:pt>
                <c:pt idx="3173">
                  <c:v>0.51651627314818083</c:v>
                </c:pt>
                <c:pt idx="3174">
                  <c:v>0.5165428935185512</c:v>
                </c:pt>
                <c:pt idx="3175">
                  <c:v>0.51656951388892158</c:v>
                </c:pt>
                <c:pt idx="3176">
                  <c:v>0.51659613425929196</c:v>
                </c:pt>
                <c:pt idx="3177">
                  <c:v>0.51662275462966234</c:v>
                </c:pt>
                <c:pt idx="3178">
                  <c:v>0.51664937500003272</c:v>
                </c:pt>
                <c:pt idx="3179">
                  <c:v>0.5166759953704031</c:v>
                </c:pt>
                <c:pt idx="3180">
                  <c:v>0.51670261574077347</c:v>
                </c:pt>
                <c:pt idx="3181">
                  <c:v>0.51672923611114385</c:v>
                </c:pt>
                <c:pt idx="3182">
                  <c:v>0.51675585648151423</c:v>
                </c:pt>
                <c:pt idx="3183">
                  <c:v>0.51678247685188461</c:v>
                </c:pt>
                <c:pt idx="3184">
                  <c:v>0.51680909722225499</c:v>
                </c:pt>
                <c:pt idx="3185">
                  <c:v>0.51683571759262537</c:v>
                </c:pt>
                <c:pt idx="3186">
                  <c:v>0.51686233796299574</c:v>
                </c:pt>
                <c:pt idx="3187">
                  <c:v>0.51688895833336612</c:v>
                </c:pt>
                <c:pt idx="3188">
                  <c:v>0.5169155787037365</c:v>
                </c:pt>
                <c:pt idx="3189">
                  <c:v>0.51694219907410688</c:v>
                </c:pt>
                <c:pt idx="3190">
                  <c:v>0.51696881944447726</c:v>
                </c:pt>
                <c:pt idx="3191">
                  <c:v>0.51699543981484763</c:v>
                </c:pt>
                <c:pt idx="3192">
                  <c:v>0.51702206018521801</c:v>
                </c:pt>
                <c:pt idx="3193">
                  <c:v>0.51704868055558839</c:v>
                </c:pt>
                <c:pt idx="3194">
                  <c:v>0.51707530092595877</c:v>
                </c:pt>
                <c:pt idx="3195">
                  <c:v>0.51710192129632915</c:v>
                </c:pt>
                <c:pt idx="3196">
                  <c:v>0.51712854166669953</c:v>
                </c:pt>
                <c:pt idx="3197">
                  <c:v>0.5171551620370699</c:v>
                </c:pt>
                <c:pt idx="3198">
                  <c:v>0.51718178240744028</c:v>
                </c:pt>
                <c:pt idx="3199">
                  <c:v>0.51720840277781066</c:v>
                </c:pt>
                <c:pt idx="3200">
                  <c:v>0.51723502314818104</c:v>
                </c:pt>
                <c:pt idx="3201">
                  <c:v>0.51726164351855142</c:v>
                </c:pt>
                <c:pt idx="3202">
                  <c:v>0.5172882638889218</c:v>
                </c:pt>
                <c:pt idx="3203">
                  <c:v>0.51731488425929217</c:v>
                </c:pt>
                <c:pt idx="3204">
                  <c:v>0.51734150462966255</c:v>
                </c:pt>
                <c:pt idx="3205">
                  <c:v>0.51736812500003293</c:v>
                </c:pt>
                <c:pt idx="3206">
                  <c:v>0.51739474537040331</c:v>
                </c:pt>
                <c:pt idx="3207">
                  <c:v>0.51742136574077369</c:v>
                </c:pt>
                <c:pt idx="3208">
                  <c:v>0.51744798611114406</c:v>
                </c:pt>
                <c:pt idx="3209">
                  <c:v>0.51747460648151444</c:v>
                </c:pt>
                <c:pt idx="3210">
                  <c:v>0.51750122685188482</c:v>
                </c:pt>
                <c:pt idx="3211">
                  <c:v>0.5175278472222552</c:v>
                </c:pt>
                <c:pt idx="3212">
                  <c:v>0.51755446759262558</c:v>
                </c:pt>
                <c:pt idx="3213">
                  <c:v>0.51758108796299596</c:v>
                </c:pt>
                <c:pt idx="3214">
                  <c:v>0.51760770833336633</c:v>
                </c:pt>
                <c:pt idx="3215">
                  <c:v>0.51763432870373671</c:v>
                </c:pt>
                <c:pt idx="3216">
                  <c:v>0.51766094907410709</c:v>
                </c:pt>
                <c:pt idx="3217">
                  <c:v>0.51768756944447747</c:v>
                </c:pt>
                <c:pt idx="3218">
                  <c:v>0.51771418981484785</c:v>
                </c:pt>
                <c:pt idx="3219">
                  <c:v>0.51774081018521823</c:v>
                </c:pt>
                <c:pt idx="3220">
                  <c:v>0.5177674305555886</c:v>
                </c:pt>
                <c:pt idx="3221">
                  <c:v>0.51779405092595898</c:v>
                </c:pt>
                <c:pt idx="3222">
                  <c:v>0.51782067129632936</c:v>
                </c:pt>
                <c:pt idx="3223">
                  <c:v>0.51784729166669974</c:v>
                </c:pt>
                <c:pt idx="3224">
                  <c:v>0.51787391203707012</c:v>
                </c:pt>
                <c:pt idx="3225">
                  <c:v>0.51790053240744049</c:v>
                </c:pt>
                <c:pt idx="3226">
                  <c:v>0.51792715277781087</c:v>
                </c:pt>
                <c:pt idx="3227">
                  <c:v>0.51795377314818125</c:v>
                </c:pt>
                <c:pt idx="3228">
                  <c:v>0.51798039351855163</c:v>
                </c:pt>
                <c:pt idx="3229">
                  <c:v>0.51800701388892201</c:v>
                </c:pt>
                <c:pt idx="3230">
                  <c:v>0.51803363425929239</c:v>
                </c:pt>
                <c:pt idx="3231">
                  <c:v>0.51806025462966276</c:v>
                </c:pt>
                <c:pt idx="3232">
                  <c:v>0.51808687500003314</c:v>
                </c:pt>
                <c:pt idx="3233">
                  <c:v>0.51811349537040352</c:v>
                </c:pt>
                <c:pt idx="3234">
                  <c:v>0.5181401157407739</c:v>
                </c:pt>
                <c:pt idx="3235">
                  <c:v>0.51816673611114428</c:v>
                </c:pt>
                <c:pt idx="3236">
                  <c:v>0.51819335648151466</c:v>
                </c:pt>
                <c:pt idx="3237">
                  <c:v>0.51821997685188503</c:v>
                </c:pt>
                <c:pt idx="3238">
                  <c:v>0.51824659722225541</c:v>
                </c:pt>
                <c:pt idx="3239">
                  <c:v>0.51827321759262579</c:v>
                </c:pt>
                <c:pt idx="3240">
                  <c:v>0.51829983796299617</c:v>
                </c:pt>
                <c:pt idx="3241">
                  <c:v>0.51832645833336655</c:v>
                </c:pt>
                <c:pt idx="3242">
                  <c:v>0.51835307870373692</c:v>
                </c:pt>
                <c:pt idx="3243">
                  <c:v>0.5183796990741073</c:v>
                </c:pt>
                <c:pt idx="3244">
                  <c:v>0.51840631944447768</c:v>
                </c:pt>
                <c:pt idx="3245">
                  <c:v>0.51843293981484806</c:v>
                </c:pt>
                <c:pt idx="3246">
                  <c:v>0.51845956018521844</c:v>
                </c:pt>
                <c:pt idx="3247">
                  <c:v>0.51848618055558882</c:v>
                </c:pt>
                <c:pt idx="3248">
                  <c:v>0.51851280092595919</c:v>
                </c:pt>
                <c:pt idx="3249">
                  <c:v>0.51853942129632957</c:v>
                </c:pt>
                <c:pt idx="3250">
                  <c:v>0.51856604166669995</c:v>
                </c:pt>
                <c:pt idx="3251">
                  <c:v>0.51859266203707033</c:v>
                </c:pt>
                <c:pt idx="3252">
                  <c:v>0.51861928240744071</c:v>
                </c:pt>
                <c:pt idx="3253">
                  <c:v>0.51864590277781109</c:v>
                </c:pt>
                <c:pt idx="3254">
                  <c:v>0.51867252314818146</c:v>
                </c:pt>
                <c:pt idx="3255">
                  <c:v>0.51869914351855184</c:v>
                </c:pt>
                <c:pt idx="3256">
                  <c:v>0.51872576388892222</c:v>
                </c:pt>
                <c:pt idx="3257">
                  <c:v>0.5187523842592926</c:v>
                </c:pt>
                <c:pt idx="3258">
                  <c:v>0.51877900462966298</c:v>
                </c:pt>
                <c:pt idx="3259">
                  <c:v>0.51880562500003335</c:v>
                </c:pt>
                <c:pt idx="3260">
                  <c:v>0.51883224537040373</c:v>
                </c:pt>
                <c:pt idx="3261">
                  <c:v>0.51885886574077411</c:v>
                </c:pt>
                <c:pt idx="3262">
                  <c:v>0.51888548611114449</c:v>
                </c:pt>
                <c:pt idx="3263">
                  <c:v>0.51891210648151487</c:v>
                </c:pt>
                <c:pt idx="3264">
                  <c:v>0.51893872685188525</c:v>
                </c:pt>
                <c:pt idx="3265">
                  <c:v>0.51896534722225562</c:v>
                </c:pt>
                <c:pt idx="3266">
                  <c:v>0.518991967592626</c:v>
                </c:pt>
                <c:pt idx="3267">
                  <c:v>0.51901858796299638</c:v>
                </c:pt>
                <c:pt idx="3268">
                  <c:v>0.51904520833336676</c:v>
                </c:pt>
                <c:pt idx="3269">
                  <c:v>0.51907182870373714</c:v>
                </c:pt>
                <c:pt idx="3270">
                  <c:v>0.51909844907410752</c:v>
                </c:pt>
                <c:pt idx="3271">
                  <c:v>0.51912506944447789</c:v>
                </c:pt>
                <c:pt idx="3272">
                  <c:v>0.51915168981484827</c:v>
                </c:pt>
                <c:pt idx="3273">
                  <c:v>0.51917831018521865</c:v>
                </c:pt>
                <c:pt idx="3274">
                  <c:v>0.51920493055558903</c:v>
                </c:pt>
                <c:pt idx="3275">
                  <c:v>0.51923155092595941</c:v>
                </c:pt>
                <c:pt idx="3276">
                  <c:v>0.51925817129632978</c:v>
                </c:pt>
                <c:pt idx="3277">
                  <c:v>0.51928479166670016</c:v>
                </c:pt>
                <c:pt idx="3278">
                  <c:v>0.51931141203707054</c:v>
                </c:pt>
                <c:pt idx="3279">
                  <c:v>0.51933803240744092</c:v>
                </c:pt>
                <c:pt idx="3280">
                  <c:v>0.5193646527778113</c:v>
                </c:pt>
                <c:pt idx="3281">
                  <c:v>0.51939127314818168</c:v>
                </c:pt>
                <c:pt idx="3282">
                  <c:v>0.51941789351855205</c:v>
                </c:pt>
                <c:pt idx="3283">
                  <c:v>0.51944451388892243</c:v>
                </c:pt>
                <c:pt idx="3284">
                  <c:v>0.51947113425929281</c:v>
                </c:pt>
                <c:pt idx="3285">
                  <c:v>0.51949775462966319</c:v>
                </c:pt>
                <c:pt idx="3286">
                  <c:v>0.51952437500003357</c:v>
                </c:pt>
                <c:pt idx="3287">
                  <c:v>0.51955099537040395</c:v>
                </c:pt>
                <c:pt idx="3288">
                  <c:v>0.51957761574077432</c:v>
                </c:pt>
                <c:pt idx="3289">
                  <c:v>0.5196042361111447</c:v>
                </c:pt>
                <c:pt idx="3290">
                  <c:v>0.51963085648151508</c:v>
                </c:pt>
                <c:pt idx="3291">
                  <c:v>0.51965747685188546</c:v>
                </c:pt>
                <c:pt idx="3292">
                  <c:v>0.51968409722225584</c:v>
                </c:pt>
                <c:pt idx="3293">
                  <c:v>0.51971071759262621</c:v>
                </c:pt>
                <c:pt idx="3294">
                  <c:v>0.51973733796299659</c:v>
                </c:pt>
                <c:pt idx="3295">
                  <c:v>0.51976395833336697</c:v>
                </c:pt>
                <c:pt idx="3296">
                  <c:v>0.51979057870373735</c:v>
                </c:pt>
                <c:pt idx="3297">
                  <c:v>0.51981719907410773</c:v>
                </c:pt>
                <c:pt idx="3298">
                  <c:v>0.51984381944447811</c:v>
                </c:pt>
                <c:pt idx="3299">
                  <c:v>0.51987043981484848</c:v>
                </c:pt>
                <c:pt idx="3300">
                  <c:v>0.51989706018521886</c:v>
                </c:pt>
                <c:pt idx="3301">
                  <c:v>0.51992368055558924</c:v>
                </c:pt>
                <c:pt idx="3302">
                  <c:v>0.51995030092595962</c:v>
                </c:pt>
                <c:pt idx="3303">
                  <c:v>0.51997692129633</c:v>
                </c:pt>
                <c:pt idx="3304">
                  <c:v>0.52000354166670038</c:v>
                </c:pt>
                <c:pt idx="3305">
                  <c:v>0.52003016203707075</c:v>
                </c:pt>
                <c:pt idx="3306">
                  <c:v>0.52005678240744113</c:v>
                </c:pt>
                <c:pt idx="3307">
                  <c:v>0.52008340277781151</c:v>
                </c:pt>
                <c:pt idx="3308">
                  <c:v>0.52011002314818189</c:v>
                </c:pt>
                <c:pt idx="3309">
                  <c:v>0.52013664351855227</c:v>
                </c:pt>
                <c:pt idx="3310">
                  <c:v>0.52016326388892264</c:v>
                </c:pt>
                <c:pt idx="3311">
                  <c:v>0.52018988425929302</c:v>
                </c:pt>
                <c:pt idx="3312">
                  <c:v>0.5202165046296634</c:v>
                </c:pt>
                <c:pt idx="3313">
                  <c:v>0.52024312500003378</c:v>
                </c:pt>
                <c:pt idx="3314">
                  <c:v>0.52026974537040416</c:v>
                </c:pt>
                <c:pt idx="3315">
                  <c:v>0.52029636574077454</c:v>
                </c:pt>
                <c:pt idx="3316">
                  <c:v>0.52032298611114491</c:v>
                </c:pt>
                <c:pt idx="3317">
                  <c:v>0.52034960648151529</c:v>
                </c:pt>
                <c:pt idx="3318">
                  <c:v>0.52037622685188567</c:v>
                </c:pt>
                <c:pt idx="3319">
                  <c:v>0.52040284722225605</c:v>
                </c:pt>
                <c:pt idx="3320">
                  <c:v>0.52042946759262643</c:v>
                </c:pt>
                <c:pt idx="3321">
                  <c:v>0.52045608796299681</c:v>
                </c:pt>
                <c:pt idx="3322">
                  <c:v>0.52048270833336718</c:v>
                </c:pt>
                <c:pt idx="3323">
                  <c:v>0.52050932870373756</c:v>
                </c:pt>
                <c:pt idx="3324">
                  <c:v>0.52053594907410794</c:v>
                </c:pt>
                <c:pt idx="3325">
                  <c:v>0.52056256944447832</c:v>
                </c:pt>
                <c:pt idx="3326">
                  <c:v>0.5205891898148487</c:v>
                </c:pt>
                <c:pt idx="3327">
                  <c:v>0.52061581018521907</c:v>
                </c:pt>
                <c:pt idx="3328">
                  <c:v>0.52064243055558945</c:v>
                </c:pt>
                <c:pt idx="3329">
                  <c:v>0.52066905092595983</c:v>
                </c:pt>
                <c:pt idx="3330">
                  <c:v>0.52069567129633021</c:v>
                </c:pt>
                <c:pt idx="3331">
                  <c:v>0.52072229166670059</c:v>
                </c:pt>
                <c:pt idx="3332">
                  <c:v>0.52074891203707097</c:v>
                </c:pt>
                <c:pt idx="3333">
                  <c:v>0.52077553240744134</c:v>
                </c:pt>
                <c:pt idx="3334">
                  <c:v>0.52080215277781172</c:v>
                </c:pt>
                <c:pt idx="3335">
                  <c:v>0.5208287731481821</c:v>
                </c:pt>
                <c:pt idx="3336">
                  <c:v>0.52085539351855248</c:v>
                </c:pt>
                <c:pt idx="3337">
                  <c:v>0.52088201388892286</c:v>
                </c:pt>
                <c:pt idx="3338">
                  <c:v>0.52090863425929324</c:v>
                </c:pt>
                <c:pt idx="3339">
                  <c:v>0.52093525462966361</c:v>
                </c:pt>
                <c:pt idx="3340">
                  <c:v>0.52096187500003399</c:v>
                </c:pt>
                <c:pt idx="3341">
                  <c:v>0.52098849537040437</c:v>
                </c:pt>
                <c:pt idx="3342">
                  <c:v>0.52101511574077475</c:v>
                </c:pt>
                <c:pt idx="3343">
                  <c:v>0.52104173611114513</c:v>
                </c:pt>
                <c:pt idx="3344">
                  <c:v>0.5210683564815155</c:v>
                </c:pt>
                <c:pt idx="3345">
                  <c:v>0.52109497685188588</c:v>
                </c:pt>
                <c:pt idx="3346">
                  <c:v>0.52112159722225626</c:v>
                </c:pt>
                <c:pt idx="3347">
                  <c:v>0.52114821759262664</c:v>
                </c:pt>
                <c:pt idx="3348">
                  <c:v>0.52117483796299702</c:v>
                </c:pt>
                <c:pt idx="3349">
                  <c:v>0.5212014583333674</c:v>
                </c:pt>
                <c:pt idx="3350">
                  <c:v>0.52122807870373777</c:v>
                </c:pt>
                <c:pt idx="3351">
                  <c:v>0.52125469907410815</c:v>
                </c:pt>
                <c:pt idx="3352">
                  <c:v>0.52128131944447853</c:v>
                </c:pt>
                <c:pt idx="3353">
                  <c:v>0.52130793981484891</c:v>
                </c:pt>
                <c:pt idx="3354">
                  <c:v>0.52133456018521929</c:v>
                </c:pt>
                <c:pt idx="3355">
                  <c:v>0.52136118055558966</c:v>
                </c:pt>
                <c:pt idx="3356">
                  <c:v>0.52138780092596004</c:v>
                </c:pt>
                <c:pt idx="3357">
                  <c:v>0.52141442129633042</c:v>
                </c:pt>
                <c:pt idx="3358">
                  <c:v>0.5214410416667008</c:v>
                </c:pt>
                <c:pt idx="3359">
                  <c:v>0.52146766203707118</c:v>
                </c:pt>
                <c:pt idx="3360">
                  <c:v>0.52149428240744156</c:v>
                </c:pt>
                <c:pt idx="3361">
                  <c:v>0.52152090277781193</c:v>
                </c:pt>
                <c:pt idx="3362">
                  <c:v>0.52154752314818231</c:v>
                </c:pt>
                <c:pt idx="3363">
                  <c:v>0.52157414351855269</c:v>
                </c:pt>
                <c:pt idx="3364">
                  <c:v>0.52160076388892307</c:v>
                </c:pt>
                <c:pt idx="3365">
                  <c:v>0.52162738425929345</c:v>
                </c:pt>
                <c:pt idx="3366">
                  <c:v>0.52165400462966383</c:v>
                </c:pt>
                <c:pt idx="3367">
                  <c:v>0.5216806250000342</c:v>
                </c:pt>
                <c:pt idx="3368">
                  <c:v>0.52170724537040458</c:v>
                </c:pt>
                <c:pt idx="3369">
                  <c:v>0.52173386574077496</c:v>
                </c:pt>
                <c:pt idx="3370">
                  <c:v>0.52176048611114534</c:v>
                </c:pt>
                <c:pt idx="3371">
                  <c:v>0.52178710648151572</c:v>
                </c:pt>
                <c:pt idx="3372">
                  <c:v>0.52181372685188609</c:v>
                </c:pt>
                <c:pt idx="3373">
                  <c:v>0.52184034722225647</c:v>
                </c:pt>
                <c:pt idx="3374">
                  <c:v>0.52186696759262685</c:v>
                </c:pt>
                <c:pt idx="3375">
                  <c:v>0.52189358796299723</c:v>
                </c:pt>
                <c:pt idx="3376">
                  <c:v>0.52192020833336761</c:v>
                </c:pt>
                <c:pt idx="3377">
                  <c:v>0.52194682870373799</c:v>
                </c:pt>
                <c:pt idx="3378">
                  <c:v>0.52197344907410836</c:v>
                </c:pt>
                <c:pt idx="3379">
                  <c:v>0.52200006944447874</c:v>
                </c:pt>
                <c:pt idx="3380">
                  <c:v>0.52202668981484912</c:v>
                </c:pt>
                <c:pt idx="3381">
                  <c:v>0.5220533101852195</c:v>
                </c:pt>
                <c:pt idx="3382">
                  <c:v>0.52207993055558988</c:v>
                </c:pt>
                <c:pt idx="3383">
                  <c:v>0.52210655092596026</c:v>
                </c:pt>
                <c:pt idx="3384">
                  <c:v>0.52213317129633063</c:v>
                </c:pt>
                <c:pt idx="3385">
                  <c:v>0.52215979166670101</c:v>
                </c:pt>
                <c:pt idx="3386">
                  <c:v>0.52218641203707139</c:v>
                </c:pt>
                <c:pt idx="3387">
                  <c:v>0.52221303240744177</c:v>
                </c:pt>
                <c:pt idx="3388">
                  <c:v>0.52223965277781215</c:v>
                </c:pt>
                <c:pt idx="3389">
                  <c:v>0.52226627314818252</c:v>
                </c:pt>
                <c:pt idx="3390">
                  <c:v>0.5222928935185529</c:v>
                </c:pt>
                <c:pt idx="3391">
                  <c:v>0.52231951388892328</c:v>
                </c:pt>
                <c:pt idx="3392">
                  <c:v>0.52234613425929366</c:v>
                </c:pt>
                <c:pt idx="3393">
                  <c:v>0.52237275462966404</c:v>
                </c:pt>
                <c:pt idx="3394">
                  <c:v>0.52239937500003442</c:v>
                </c:pt>
                <c:pt idx="3395">
                  <c:v>0.52242599537040479</c:v>
                </c:pt>
                <c:pt idx="3396">
                  <c:v>0.52245261574077517</c:v>
                </c:pt>
                <c:pt idx="3397">
                  <c:v>0.52247923611114555</c:v>
                </c:pt>
                <c:pt idx="3398">
                  <c:v>0.52250585648151593</c:v>
                </c:pt>
                <c:pt idx="3399">
                  <c:v>0.52253247685188631</c:v>
                </c:pt>
                <c:pt idx="3400">
                  <c:v>0.52255909722225669</c:v>
                </c:pt>
                <c:pt idx="3401">
                  <c:v>0.52258571759262706</c:v>
                </c:pt>
                <c:pt idx="3402">
                  <c:v>0.52261233796299744</c:v>
                </c:pt>
                <c:pt idx="3403">
                  <c:v>0.52263895833336782</c:v>
                </c:pt>
                <c:pt idx="3404">
                  <c:v>0.5226655787037382</c:v>
                </c:pt>
                <c:pt idx="3405">
                  <c:v>0.52269219907410858</c:v>
                </c:pt>
                <c:pt idx="3406">
                  <c:v>0.52271881944447895</c:v>
                </c:pt>
                <c:pt idx="3407">
                  <c:v>0.52274543981484933</c:v>
                </c:pt>
                <c:pt idx="3408">
                  <c:v>0.52277206018521971</c:v>
                </c:pt>
                <c:pt idx="3409">
                  <c:v>0.52279868055559009</c:v>
                </c:pt>
                <c:pt idx="3410">
                  <c:v>0.52282530092596047</c:v>
                </c:pt>
                <c:pt idx="3411">
                  <c:v>0.52285192129633085</c:v>
                </c:pt>
                <c:pt idx="3412">
                  <c:v>0.52287854166670122</c:v>
                </c:pt>
                <c:pt idx="3413">
                  <c:v>0.5229051620370716</c:v>
                </c:pt>
                <c:pt idx="3414">
                  <c:v>0.52293178240744198</c:v>
                </c:pt>
                <c:pt idx="3415">
                  <c:v>0.52295840277781236</c:v>
                </c:pt>
                <c:pt idx="3416">
                  <c:v>0.52298502314818274</c:v>
                </c:pt>
                <c:pt idx="3417">
                  <c:v>0.52301164351855312</c:v>
                </c:pt>
                <c:pt idx="3418">
                  <c:v>0.52303826388892349</c:v>
                </c:pt>
                <c:pt idx="3419">
                  <c:v>0.52306488425929387</c:v>
                </c:pt>
                <c:pt idx="3420">
                  <c:v>0.52309150462966425</c:v>
                </c:pt>
                <c:pt idx="3421">
                  <c:v>0.52311812500003463</c:v>
                </c:pt>
                <c:pt idx="3422">
                  <c:v>0.52314474537040501</c:v>
                </c:pt>
                <c:pt idx="3423">
                  <c:v>0.52317136574077538</c:v>
                </c:pt>
                <c:pt idx="3424">
                  <c:v>0.52319798611114576</c:v>
                </c:pt>
                <c:pt idx="3425">
                  <c:v>0.52322460648151614</c:v>
                </c:pt>
                <c:pt idx="3426">
                  <c:v>0.52325122685188652</c:v>
                </c:pt>
                <c:pt idx="3427">
                  <c:v>0.5232778472222569</c:v>
                </c:pt>
                <c:pt idx="3428">
                  <c:v>0.52330446759262728</c:v>
                </c:pt>
                <c:pt idx="3429">
                  <c:v>0.52333108796299765</c:v>
                </c:pt>
                <c:pt idx="3430">
                  <c:v>0.52335770833336803</c:v>
                </c:pt>
                <c:pt idx="3431">
                  <c:v>0.52338432870373841</c:v>
                </c:pt>
                <c:pt idx="3432">
                  <c:v>0.52341094907410879</c:v>
                </c:pt>
                <c:pt idx="3433">
                  <c:v>0.52343756944447917</c:v>
                </c:pt>
                <c:pt idx="3434">
                  <c:v>0.52346418981484955</c:v>
                </c:pt>
                <c:pt idx="3435">
                  <c:v>0.52349081018521992</c:v>
                </c:pt>
                <c:pt idx="3436">
                  <c:v>0.5235174305555903</c:v>
                </c:pt>
                <c:pt idx="3437">
                  <c:v>0.52354405092596068</c:v>
                </c:pt>
                <c:pt idx="3438">
                  <c:v>0.52357067129633106</c:v>
                </c:pt>
                <c:pt idx="3439">
                  <c:v>0.52359729166670144</c:v>
                </c:pt>
                <c:pt idx="3440">
                  <c:v>0.52362391203707181</c:v>
                </c:pt>
                <c:pt idx="3441">
                  <c:v>0.52365053240744219</c:v>
                </c:pt>
                <c:pt idx="3442">
                  <c:v>0.52367715277781257</c:v>
                </c:pt>
                <c:pt idx="3443">
                  <c:v>0.52370377314818295</c:v>
                </c:pt>
                <c:pt idx="3444">
                  <c:v>0.52373039351855333</c:v>
                </c:pt>
                <c:pt idx="3445">
                  <c:v>0.52375701388892371</c:v>
                </c:pt>
                <c:pt idx="3446">
                  <c:v>0.52378363425929408</c:v>
                </c:pt>
                <c:pt idx="3447">
                  <c:v>0.52381025462966446</c:v>
                </c:pt>
                <c:pt idx="3448">
                  <c:v>0.52383687500003484</c:v>
                </c:pt>
                <c:pt idx="3449">
                  <c:v>0.52386349537040522</c:v>
                </c:pt>
                <c:pt idx="3450">
                  <c:v>0.5238901157407756</c:v>
                </c:pt>
                <c:pt idx="3451">
                  <c:v>0.52391673611114598</c:v>
                </c:pt>
                <c:pt idx="3452">
                  <c:v>0.52394335648151635</c:v>
                </c:pt>
                <c:pt idx="3453">
                  <c:v>0.52396997685188673</c:v>
                </c:pt>
                <c:pt idx="3454">
                  <c:v>0.52399659722225711</c:v>
                </c:pt>
                <c:pt idx="3455">
                  <c:v>0.52402321759262749</c:v>
                </c:pt>
                <c:pt idx="3456">
                  <c:v>0.52404983796299787</c:v>
                </c:pt>
                <c:pt idx="3457">
                  <c:v>0.52407645833336824</c:v>
                </c:pt>
                <c:pt idx="3458">
                  <c:v>0.52410307870373862</c:v>
                </c:pt>
                <c:pt idx="3459">
                  <c:v>0.524129699074109</c:v>
                </c:pt>
                <c:pt idx="3460">
                  <c:v>0.52415631944447938</c:v>
                </c:pt>
                <c:pt idx="3461">
                  <c:v>0.52418293981484976</c:v>
                </c:pt>
                <c:pt idx="3462">
                  <c:v>0.52420956018522014</c:v>
                </c:pt>
                <c:pt idx="3463">
                  <c:v>0.52423618055559051</c:v>
                </c:pt>
                <c:pt idx="3464">
                  <c:v>0.52426280092596089</c:v>
                </c:pt>
                <c:pt idx="3465">
                  <c:v>0.52428942129633127</c:v>
                </c:pt>
                <c:pt idx="3466">
                  <c:v>0.52431604166670165</c:v>
                </c:pt>
                <c:pt idx="3467">
                  <c:v>0.52434266203707203</c:v>
                </c:pt>
                <c:pt idx="3468">
                  <c:v>0.52436928240744241</c:v>
                </c:pt>
                <c:pt idx="3469">
                  <c:v>0.52439590277781278</c:v>
                </c:pt>
                <c:pt idx="3470">
                  <c:v>0.52442252314818316</c:v>
                </c:pt>
                <c:pt idx="3471">
                  <c:v>0.52444914351855354</c:v>
                </c:pt>
                <c:pt idx="3472">
                  <c:v>0.52447576388892392</c:v>
                </c:pt>
                <c:pt idx="3473">
                  <c:v>0.5245023842592943</c:v>
                </c:pt>
                <c:pt idx="3474">
                  <c:v>0.52452900462966467</c:v>
                </c:pt>
                <c:pt idx="3475">
                  <c:v>0.52455562500003505</c:v>
                </c:pt>
                <c:pt idx="3476">
                  <c:v>0.52458224537040543</c:v>
                </c:pt>
                <c:pt idx="3477">
                  <c:v>0.52460886574077581</c:v>
                </c:pt>
                <c:pt idx="3478">
                  <c:v>0.52463548611114619</c:v>
                </c:pt>
                <c:pt idx="3479">
                  <c:v>0.52466210648151657</c:v>
                </c:pt>
                <c:pt idx="3480">
                  <c:v>0.52468872685188694</c:v>
                </c:pt>
                <c:pt idx="3481">
                  <c:v>0.52471534722225732</c:v>
                </c:pt>
                <c:pt idx="3482">
                  <c:v>0.5247419675926277</c:v>
                </c:pt>
                <c:pt idx="3483">
                  <c:v>0.52476858796299808</c:v>
                </c:pt>
                <c:pt idx="3484">
                  <c:v>0.52479520833336846</c:v>
                </c:pt>
                <c:pt idx="3485">
                  <c:v>0.52482182870373884</c:v>
                </c:pt>
                <c:pt idx="3486">
                  <c:v>0.52484844907410921</c:v>
                </c:pt>
                <c:pt idx="3487">
                  <c:v>0.52487506944447959</c:v>
                </c:pt>
                <c:pt idx="3488">
                  <c:v>0.52490168981484997</c:v>
                </c:pt>
                <c:pt idx="3489">
                  <c:v>0.52492831018522035</c:v>
                </c:pt>
                <c:pt idx="3490">
                  <c:v>0.52495493055559073</c:v>
                </c:pt>
                <c:pt idx="3491">
                  <c:v>0.5249815509259611</c:v>
                </c:pt>
                <c:pt idx="3492">
                  <c:v>0.52500817129633148</c:v>
                </c:pt>
                <c:pt idx="3493">
                  <c:v>0.52503479166670186</c:v>
                </c:pt>
                <c:pt idx="3494">
                  <c:v>0.52506141203707224</c:v>
                </c:pt>
                <c:pt idx="3495">
                  <c:v>0.52508803240744262</c:v>
                </c:pt>
                <c:pt idx="3496">
                  <c:v>0.525114652777813</c:v>
                </c:pt>
                <c:pt idx="3497">
                  <c:v>0.52514127314818337</c:v>
                </c:pt>
                <c:pt idx="3498">
                  <c:v>0.52516789351855375</c:v>
                </c:pt>
                <c:pt idx="3499">
                  <c:v>0.52519451388892413</c:v>
                </c:pt>
                <c:pt idx="3500">
                  <c:v>0.52522113425929451</c:v>
                </c:pt>
                <c:pt idx="3501">
                  <c:v>0.52524775462966489</c:v>
                </c:pt>
                <c:pt idx="3502">
                  <c:v>0.52527437500003527</c:v>
                </c:pt>
                <c:pt idx="3503">
                  <c:v>0.52530099537040564</c:v>
                </c:pt>
                <c:pt idx="3504">
                  <c:v>0.52532761574077602</c:v>
                </c:pt>
                <c:pt idx="3505">
                  <c:v>0.5253542361111464</c:v>
                </c:pt>
                <c:pt idx="3506">
                  <c:v>0.52538085648151678</c:v>
                </c:pt>
                <c:pt idx="3507">
                  <c:v>0.52540747685188716</c:v>
                </c:pt>
                <c:pt idx="3508">
                  <c:v>0.52543409722225753</c:v>
                </c:pt>
                <c:pt idx="3509">
                  <c:v>0.52546071759262791</c:v>
                </c:pt>
                <c:pt idx="3510">
                  <c:v>0.52548733796299829</c:v>
                </c:pt>
                <c:pt idx="3511">
                  <c:v>0.52551395833336867</c:v>
                </c:pt>
                <c:pt idx="3512">
                  <c:v>0.52554057870373905</c:v>
                </c:pt>
                <c:pt idx="3513">
                  <c:v>0.52556719907410943</c:v>
                </c:pt>
                <c:pt idx="3514">
                  <c:v>0.5255938194444798</c:v>
                </c:pt>
                <c:pt idx="3515">
                  <c:v>0.52562043981485018</c:v>
                </c:pt>
                <c:pt idx="3516">
                  <c:v>0.52564706018522056</c:v>
                </c:pt>
                <c:pt idx="3517">
                  <c:v>0.52567368055559094</c:v>
                </c:pt>
                <c:pt idx="3518">
                  <c:v>0.52570030092596132</c:v>
                </c:pt>
                <c:pt idx="3519">
                  <c:v>0.5257269212963317</c:v>
                </c:pt>
                <c:pt idx="3520">
                  <c:v>0.52575354166670207</c:v>
                </c:pt>
                <c:pt idx="3521">
                  <c:v>0.52578016203707245</c:v>
                </c:pt>
                <c:pt idx="3522">
                  <c:v>0.52580678240744283</c:v>
                </c:pt>
                <c:pt idx="3523">
                  <c:v>0.52583340277781321</c:v>
                </c:pt>
                <c:pt idx="3524">
                  <c:v>0.52586002314818359</c:v>
                </c:pt>
                <c:pt idx="3525">
                  <c:v>0.52588664351855396</c:v>
                </c:pt>
                <c:pt idx="3526">
                  <c:v>0.52591326388892434</c:v>
                </c:pt>
                <c:pt idx="3527">
                  <c:v>0.52593988425929472</c:v>
                </c:pt>
                <c:pt idx="3528">
                  <c:v>0.5259665046296651</c:v>
                </c:pt>
                <c:pt idx="3529">
                  <c:v>0.52599312500003548</c:v>
                </c:pt>
                <c:pt idx="3530">
                  <c:v>0.52601974537040586</c:v>
                </c:pt>
                <c:pt idx="3531">
                  <c:v>0.52604636574077623</c:v>
                </c:pt>
                <c:pt idx="3532">
                  <c:v>0.52607298611114661</c:v>
                </c:pt>
                <c:pt idx="3533">
                  <c:v>0.52609960648151699</c:v>
                </c:pt>
                <c:pt idx="3534">
                  <c:v>0.52612622685188737</c:v>
                </c:pt>
                <c:pt idx="3535">
                  <c:v>0.52615284722225775</c:v>
                </c:pt>
                <c:pt idx="3536">
                  <c:v>0.52617946759262813</c:v>
                </c:pt>
                <c:pt idx="3537">
                  <c:v>0.5262060879629985</c:v>
                </c:pt>
                <c:pt idx="3538">
                  <c:v>0.52623270833336888</c:v>
                </c:pt>
                <c:pt idx="3539">
                  <c:v>0.52625932870373926</c:v>
                </c:pt>
                <c:pt idx="3540">
                  <c:v>0.52628594907410964</c:v>
                </c:pt>
                <c:pt idx="3541">
                  <c:v>0.52631256944448002</c:v>
                </c:pt>
                <c:pt idx="3542">
                  <c:v>0.52633918981485039</c:v>
                </c:pt>
                <c:pt idx="3543">
                  <c:v>0.52636581018522077</c:v>
                </c:pt>
                <c:pt idx="3544">
                  <c:v>0.52639243055559115</c:v>
                </c:pt>
                <c:pt idx="3545">
                  <c:v>0.52641905092596153</c:v>
                </c:pt>
                <c:pt idx="3546">
                  <c:v>0.52644567129633191</c:v>
                </c:pt>
                <c:pt idx="3547">
                  <c:v>0.52647229166670229</c:v>
                </c:pt>
                <c:pt idx="3548">
                  <c:v>0.52649891203707266</c:v>
                </c:pt>
                <c:pt idx="3549">
                  <c:v>0.52652553240744304</c:v>
                </c:pt>
                <c:pt idx="3550">
                  <c:v>0.52655215277781342</c:v>
                </c:pt>
                <c:pt idx="3551">
                  <c:v>0.5265787731481838</c:v>
                </c:pt>
                <c:pt idx="3552">
                  <c:v>0.52660539351855418</c:v>
                </c:pt>
                <c:pt idx="3553">
                  <c:v>0.52663201388892456</c:v>
                </c:pt>
                <c:pt idx="3554">
                  <c:v>0.52665863425929493</c:v>
                </c:pt>
                <c:pt idx="3555">
                  <c:v>0.52668525462966531</c:v>
                </c:pt>
                <c:pt idx="3556">
                  <c:v>0.52671187500003569</c:v>
                </c:pt>
                <c:pt idx="3557">
                  <c:v>0.52673849537040607</c:v>
                </c:pt>
                <c:pt idx="3558">
                  <c:v>0.52676511574077645</c:v>
                </c:pt>
                <c:pt idx="3559">
                  <c:v>0.52679173611114682</c:v>
                </c:pt>
                <c:pt idx="3560">
                  <c:v>0.5268183564815172</c:v>
                </c:pt>
                <c:pt idx="3561">
                  <c:v>0.52684497685188758</c:v>
                </c:pt>
                <c:pt idx="3562">
                  <c:v>0.52687159722225796</c:v>
                </c:pt>
                <c:pt idx="3563">
                  <c:v>0.52689821759262834</c:v>
                </c:pt>
                <c:pt idx="3564">
                  <c:v>0.52692483796299872</c:v>
                </c:pt>
                <c:pt idx="3565">
                  <c:v>0.52695145833336909</c:v>
                </c:pt>
                <c:pt idx="3566">
                  <c:v>0.52697807870373947</c:v>
                </c:pt>
                <c:pt idx="3567">
                  <c:v>0.52700469907410985</c:v>
                </c:pt>
                <c:pt idx="3568">
                  <c:v>0.52703131944448023</c:v>
                </c:pt>
                <c:pt idx="3569">
                  <c:v>0.52705793981485061</c:v>
                </c:pt>
                <c:pt idx="3570">
                  <c:v>0.52708456018522098</c:v>
                </c:pt>
                <c:pt idx="3571">
                  <c:v>0.52711118055559136</c:v>
                </c:pt>
                <c:pt idx="3572">
                  <c:v>0.52713780092596174</c:v>
                </c:pt>
                <c:pt idx="3573">
                  <c:v>0.52716442129633212</c:v>
                </c:pt>
                <c:pt idx="3574">
                  <c:v>0.5271910416667025</c:v>
                </c:pt>
                <c:pt idx="3575">
                  <c:v>0.52721766203707288</c:v>
                </c:pt>
                <c:pt idx="3576">
                  <c:v>0.52724428240744325</c:v>
                </c:pt>
                <c:pt idx="3577">
                  <c:v>0.52727090277781363</c:v>
                </c:pt>
                <c:pt idx="3578">
                  <c:v>0.52729752314818401</c:v>
                </c:pt>
                <c:pt idx="3579">
                  <c:v>0.52732414351855439</c:v>
                </c:pt>
                <c:pt idx="3580">
                  <c:v>0.52735076388892477</c:v>
                </c:pt>
                <c:pt idx="3581">
                  <c:v>0.52737738425929515</c:v>
                </c:pt>
                <c:pt idx="3582">
                  <c:v>0.52740400462966552</c:v>
                </c:pt>
                <c:pt idx="3583">
                  <c:v>0.5274306250000359</c:v>
                </c:pt>
                <c:pt idx="3584">
                  <c:v>0.52745724537040628</c:v>
                </c:pt>
                <c:pt idx="3585">
                  <c:v>0.52748386574077666</c:v>
                </c:pt>
                <c:pt idx="3586">
                  <c:v>0.52751048611114704</c:v>
                </c:pt>
                <c:pt idx="3587">
                  <c:v>0.52753710648151741</c:v>
                </c:pt>
                <c:pt idx="3588">
                  <c:v>0.52756372685188779</c:v>
                </c:pt>
                <c:pt idx="3589">
                  <c:v>0.52759034722225817</c:v>
                </c:pt>
                <c:pt idx="3590">
                  <c:v>0.52761696759262855</c:v>
                </c:pt>
                <c:pt idx="3591">
                  <c:v>0.52764358796299893</c:v>
                </c:pt>
                <c:pt idx="3592">
                  <c:v>0.52767020833336931</c:v>
                </c:pt>
                <c:pt idx="3593">
                  <c:v>0.52769682870373968</c:v>
                </c:pt>
                <c:pt idx="3594">
                  <c:v>0.52772344907411006</c:v>
                </c:pt>
                <c:pt idx="3595">
                  <c:v>0.52775006944448044</c:v>
                </c:pt>
                <c:pt idx="3596">
                  <c:v>0.52777668981485082</c:v>
                </c:pt>
                <c:pt idx="3597">
                  <c:v>0.5278033101852212</c:v>
                </c:pt>
                <c:pt idx="3598">
                  <c:v>0.52782993055559158</c:v>
                </c:pt>
                <c:pt idx="3599">
                  <c:v>0.52785655092596195</c:v>
                </c:pt>
                <c:pt idx="3600">
                  <c:v>0.52788317129633233</c:v>
                </c:pt>
                <c:pt idx="3601">
                  <c:v>0.52790979166670271</c:v>
                </c:pt>
                <c:pt idx="3602">
                  <c:v>0.52793641203707309</c:v>
                </c:pt>
                <c:pt idx="3603">
                  <c:v>0.52796303240744347</c:v>
                </c:pt>
                <c:pt idx="3604">
                  <c:v>0.52798965277781384</c:v>
                </c:pt>
                <c:pt idx="3605">
                  <c:v>0.52801627314818422</c:v>
                </c:pt>
                <c:pt idx="3606">
                  <c:v>0.5280428935185546</c:v>
                </c:pt>
                <c:pt idx="3607">
                  <c:v>0.52806951388892498</c:v>
                </c:pt>
                <c:pt idx="3608">
                  <c:v>0.52809613425929536</c:v>
                </c:pt>
                <c:pt idx="3609">
                  <c:v>0.52812275462966574</c:v>
                </c:pt>
                <c:pt idx="3610">
                  <c:v>0.52814937500003611</c:v>
                </c:pt>
                <c:pt idx="3611">
                  <c:v>0.52817599537040649</c:v>
                </c:pt>
                <c:pt idx="3612">
                  <c:v>0.52820261574077687</c:v>
                </c:pt>
                <c:pt idx="3613">
                  <c:v>0.52822923611114725</c:v>
                </c:pt>
                <c:pt idx="3614">
                  <c:v>0.52825585648151763</c:v>
                </c:pt>
                <c:pt idx="3615">
                  <c:v>0.52828247685188801</c:v>
                </c:pt>
                <c:pt idx="3616">
                  <c:v>0.52830909722225838</c:v>
                </c:pt>
                <c:pt idx="3617">
                  <c:v>0.52833571759262876</c:v>
                </c:pt>
                <c:pt idx="3618">
                  <c:v>0.52836233796299914</c:v>
                </c:pt>
                <c:pt idx="3619">
                  <c:v>0.52838895833336952</c:v>
                </c:pt>
                <c:pt idx="3620">
                  <c:v>0.5284155787037399</c:v>
                </c:pt>
                <c:pt idx="3621">
                  <c:v>0.52844219907411027</c:v>
                </c:pt>
                <c:pt idx="3622">
                  <c:v>0.52846881944448065</c:v>
                </c:pt>
                <c:pt idx="3623">
                  <c:v>0.52849543981485103</c:v>
                </c:pt>
                <c:pt idx="3624">
                  <c:v>0.52852206018522141</c:v>
                </c:pt>
                <c:pt idx="3625">
                  <c:v>0.52854868055559179</c:v>
                </c:pt>
                <c:pt idx="3626">
                  <c:v>0.52857530092596217</c:v>
                </c:pt>
                <c:pt idx="3627">
                  <c:v>0.52860192129633254</c:v>
                </c:pt>
                <c:pt idx="3628">
                  <c:v>0.52862854166670292</c:v>
                </c:pt>
                <c:pt idx="3629">
                  <c:v>0.5286551620370733</c:v>
                </c:pt>
                <c:pt idx="3630">
                  <c:v>0.52868178240744368</c:v>
                </c:pt>
                <c:pt idx="3631">
                  <c:v>0.52870840277781406</c:v>
                </c:pt>
                <c:pt idx="3632">
                  <c:v>0.52873502314818444</c:v>
                </c:pt>
                <c:pt idx="3633">
                  <c:v>0.52876164351855481</c:v>
                </c:pt>
                <c:pt idx="3634">
                  <c:v>0.52878826388892519</c:v>
                </c:pt>
                <c:pt idx="3635">
                  <c:v>0.52881488425929557</c:v>
                </c:pt>
                <c:pt idx="3636">
                  <c:v>0.52884150462966595</c:v>
                </c:pt>
                <c:pt idx="3637">
                  <c:v>0.52886812500003633</c:v>
                </c:pt>
                <c:pt idx="3638">
                  <c:v>0.5288947453704067</c:v>
                </c:pt>
                <c:pt idx="3639">
                  <c:v>0.52892136574077708</c:v>
                </c:pt>
                <c:pt idx="3640">
                  <c:v>0.52894798611114746</c:v>
                </c:pt>
                <c:pt idx="3641">
                  <c:v>0.52897460648151784</c:v>
                </c:pt>
                <c:pt idx="3642">
                  <c:v>0.52900122685188822</c:v>
                </c:pt>
                <c:pt idx="3643">
                  <c:v>0.5290278472222586</c:v>
                </c:pt>
                <c:pt idx="3644">
                  <c:v>0.52905446759262897</c:v>
                </c:pt>
                <c:pt idx="3645">
                  <c:v>0.52908108796299935</c:v>
                </c:pt>
                <c:pt idx="3646">
                  <c:v>0.52910770833336973</c:v>
                </c:pt>
                <c:pt idx="3647">
                  <c:v>0.52913432870374011</c:v>
                </c:pt>
                <c:pt idx="3648">
                  <c:v>0.52916094907411049</c:v>
                </c:pt>
                <c:pt idx="3649">
                  <c:v>0.52918756944448087</c:v>
                </c:pt>
                <c:pt idx="3650">
                  <c:v>0.52921418981485124</c:v>
                </c:pt>
                <c:pt idx="3651">
                  <c:v>0.52924081018522162</c:v>
                </c:pt>
                <c:pt idx="3652">
                  <c:v>0.529267430555592</c:v>
                </c:pt>
                <c:pt idx="3653">
                  <c:v>0.52929405092596238</c:v>
                </c:pt>
                <c:pt idx="3654">
                  <c:v>0.52932067129633276</c:v>
                </c:pt>
                <c:pt idx="3655">
                  <c:v>0.52934729166670313</c:v>
                </c:pt>
                <c:pt idx="3656">
                  <c:v>0.52937391203707351</c:v>
                </c:pt>
                <c:pt idx="3657">
                  <c:v>0.52940053240744389</c:v>
                </c:pt>
                <c:pt idx="3658">
                  <c:v>0.52942715277781427</c:v>
                </c:pt>
                <c:pt idx="3659">
                  <c:v>0.52945377314818465</c:v>
                </c:pt>
                <c:pt idx="3660">
                  <c:v>0.52948039351855503</c:v>
                </c:pt>
                <c:pt idx="3661">
                  <c:v>0.5295070138889254</c:v>
                </c:pt>
                <c:pt idx="3662">
                  <c:v>0.52953363425929578</c:v>
                </c:pt>
                <c:pt idx="3663">
                  <c:v>0.52956025462966616</c:v>
                </c:pt>
                <c:pt idx="3664">
                  <c:v>0.52958687500003654</c:v>
                </c:pt>
                <c:pt idx="3665">
                  <c:v>0.52961349537040692</c:v>
                </c:pt>
                <c:pt idx="3666">
                  <c:v>0.5296401157407773</c:v>
                </c:pt>
                <c:pt idx="3667">
                  <c:v>0.52966673611114767</c:v>
                </c:pt>
                <c:pt idx="3668">
                  <c:v>0.52969335648151805</c:v>
                </c:pt>
                <c:pt idx="3669">
                  <c:v>0.52971997685188843</c:v>
                </c:pt>
                <c:pt idx="3670">
                  <c:v>0.52974659722225881</c:v>
                </c:pt>
                <c:pt idx="3671">
                  <c:v>0.52977321759262919</c:v>
                </c:pt>
                <c:pt idx="3672">
                  <c:v>0.52979983796299956</c:v>
                </c:pt>
                <c:pt idx="3673">
                  <c:v>0.52982645833336994</c:v>
                </c:pt>
                <c:pt idx="3674">
                  <c:v>0.52985307870374032</c:v>
                </c:pt>
                <c:pt idx="3675">
                  <c:v>0.5298796990741107</c:v>
                </c:pt>
                <c:pt idx="3676">
                  <c:v>0.52990631944448108</c:v>
                </c:pt>
                <c:pt idx="3677">
                  <c:v>0.52993293981485146</c:v>
                </c:pt>
                <c:pt idx="3678">
                  <c:v>0.52995956018522183</c:v>
                </c:pt>
                <c:pt idx="3679">
                  <c:v>0.52998618055559221</c:v>
                </c:pt>
                <c:pt idx="3680">
                  <c:v>0.53001280092596259</c:v>
                </c:pt>
                <c:pt idx="3681">
                  <c:v>0.53003942129633297</c:v>
                </c:pt>
                <c:pt idx="3682">
                  <c:v>0.53006604166670335</c:v>
                </c:pt>
                <c:pt idx="3683">
                  <c:v>0.53009266203707373</c:v>
                </c:pt>
                <c:pt idx="3684">
                  <c:v>0.5301192824074441</c:v>
                </c:pt>
                <c:pt idx="3685">
                  <c:v>0.53014590277781448</c:v>
                </c:pt>
                <c:pt idx="3686">
                  <c:v>0.53017252314818486</c:v>
                </c:pt>
                <c:pt idx="3687">
                  <c:v>0.53019914351855524</c:v>
                </c:pt>
                <c:pt idx="3688">
                  <c:v>0.53022576388892562</c:v>
                </c:pt>
                <c:pt idx="3689">
                  <c:v>0.53025238425929599</c:v>
                </c:pt>
                <c:pt idx="3690">
                  <c:v>0.53027900462966637</c:v>
                </c:pt>
                <c:pt idx="3691">
                  <c:v>0.53030562500003675</c:v>
                </c:pt>
                <c:pt idx="3692">
                  <c:v>0.53033224537040713</c:v>
                </c:pt>
                <c:pt idx="3693">
                  <c:v>0.53035886574077751</c:v>
                </c:pt>
                <c:pt idx="3694">
                  <c:v>0.53038548611114789</c:v>
                </c:pt>
                <c:pt idx="3695">
                  <c:v>0.53041210648151826</c:v>
                </c:pt>
                <c:pt idx="3696">
                  <c:v>0.53043872685188864</c:v>
                </c:pt>
                <c:pt idx="3697">
                  <c:v>0.53046534722225902</c:v>
                </c:pt>
                <c:pt idx="3698">
                  <c:v>0.5304919675926294</c:v>
                </c:pt>
                <c:pt idx="3699">
                  <c:v>0.53051858796299978</c:v>
                </c:pt>
                <c:pt idx="3700">
                  <c:v>0.53054520833337016</c:v>
                </c:pt>
                <c:pt idx="3701">
                  <c:v>0.53057182870374053</c:v>
                </c:pt>
                <c:pt idx="3702">
                  <c:v>0.53059844907411091</c:v>
                </c:pt>
                <c:pt idx="3703">
                  <c:v>0.53062506944448129</c:v>
                </c:pt>
                <c:pt idx="3704">
                  <c:v>0.53065168981485167</c:v>
                </c:pt>
                <c:pt idx="3705">
                  <c:v>0.53067831018522205</c:v>
                </c:pt>
                <c:pt idx="3706">
                  <c:v>0.53070493055559242</c:v>
                </c:pt>
                <c:pt idx="3707">
                  <c:v>0.5307315509259628</c:v>
                </c:pt>
                <c:pt idx="3708">
                  <c:v>0.53075817129633318</c:v>
                </c:pt>
                <c:pt idx="3709">
                  <c:v>0.53078479166670356</c:v>
                </c:pt>
                <c:pt idx="3710">
                  <c:v>0.53081141203707394</c:v>
                </c:pt>
                <c:pt idx="3711">
                  <c:v>0.53083803240744432</c:v>
                </c:pt>
                <c:pt idx="3712">
                  <c:v>0.53086465277781469</c:v>
                </c:pt>
                <c:pt idx="3713">
                  <c:v>0.53089127314818507</c:v>
                </c:pt>
                <c:pt idx="3714">
                  <c:v>0.53091789351855545</c:v>
                </c:pt>
                <c:pt idx="3715">
                  <c:v>0.53094451388892583</c:v>
                </c:pt>
                <c:pt idx="3716">
                  <c:v>0.53097113425929621</c:v>
                </c:pt>
                <c:pt idx="3717">
                  <c:v>0.53099775462966659</c:v>
                </c:pt>
                <c:pt idx="3718">
                  <c:v>0.53102437500003696</c:v>
                </c:pt>
                <c:pt idx="3719">
                  <c:v>0.53105099537040734</c:v>
                </c:pt>
                <c:pt idx="3720">
                  <c:v>0.53107761574077772</c:v>
                </c:pt>
                <c:pt idx="3721">
                  <c:v>0.5311042361111481</c:v>
                </c:pt>
                <c:pt idx="3722">
                  <c:v>0.53113085648151848</c:v>
                </c:pt>
                <c:pt idx="3723">
                  <c:v>0.53115747685188885</c:v>
                </c:pt>
                <c:pt idx="3724">
                  <c:v>0.53118409722225923</c:v>
                </c:pt>
                <c:pt idx="3725">
                  <c:v>0.53121071759262961</c:v>
                </c:pt>
                <c:pt idx="3726">
                  <c:v>0.53123733796299999</c:v>
                </c:pt>
                <c:pt idx="3727">
                  <c:v>0.53126395833337037</c:v>
                </c:pt>
                <c:pt idx="3728">
                  <c:v>0.53129057870374075</c:v>
                </c:pt>
                <c:pt idx="3729">
                  <c:v>0.53131719907411112</c:v>
                </c:pt>
                <c:pt idx="3730">
                  <c:v>0.5313438194444815</c:v>
                </c:pt>
                <c:pt idx="3731">
                  <c:v>0.53137043981485188</c:v>
                </c:pt>
                <c:pt idx="3732">
                  <c:v>0.53139706018522226</c:v>
                </c:pt>
                <c:pt idx="3733">
                  <c:v>0.53142368055559264</c:v>
                </c:pt>
                <c:pt idx="3734">
                  <c:v>0.53145030092596302</c:v>
                </c:pt>
                <c:pt idx="3735">
                  <c:v>0.53147692129633339</c:v>
                </c:pt>
                <c:pt idx="3736">
                  <c:v>0.53150354166670377</c:v>
                </c:pt>
                <c:pt idx="3737">
                  <c:v>0.53153016203707415</c:v>
                </c:pt>
                <c:pt idx="3738">
                  <c:v>0.53155678240744453</c:v>
                </c:pt>
                <c:pt idx="3739">
                  <c:v>0.53158340277781491</c:v>
                </c:pt>
                <c:pt idx="3740">
                  <c:v>0.53161002314818528</c:v>
                </c:pt>
                <c:pt idx="3741">
                  <c:v>0.53163664351855566</c:v>
                </c:pt>
                <c:pt idx="3742">
                  <c:v>0.53166326388892604</c:v>
                </c:pt>
                <c:pt idx="3743">
                  <c:v>0.53168988425929642</c:v>
                </c:pt>
                <c:pt idx="3744">
                  <c:v>0.5317165046296668</c:v>
                </c:pt>
                <c:pt idx="3745">
                  <c:v>0.53174312500003718</c:v>
                </c:pt>
                <c:pt idx="3746">
                  <c:v>0.53176974537040755</c:v>
                </c:pt>
                <c:pt idx="3747">
                  <c:v>0.53179636574077793</c:v>
                </c:pt>
                <c:pt idx="3748">
                  <c:v>0.53182298611114831</c:v>
                </c:pt>
                <c:pt idx="3749">
                  <c:v>0.53184960648151869</c:v>
                </c:pt>
                <c:pt idx="3750">
                  <c:v>0.53187622685188907</c:v>
                </c:pt>
                <c:pt idx="3751">
                  <c:v>0.53190284722225945</c:v>
                </c:pt>
                <c:pt idx="3752">
                  <c:v>0.53192946759262982</c:v>
                </c:pt>
                <c:pt idx="3753">
                  <c:v>0.5319560879630002</c:v>
                </c:pt>
                <c:pt idx="3754">
                  <c:v>0.53198270833337058</c:v>
                </c:pt>
                <c:pt idx="3755">
                  <c:v>0.53200932870374096</c:v>
                </c:pt>
                <c:pt idx="3756">
                  <c:v>0.53203594907411134</c:v>
                </c:pt>
                <c:pt idx="3757">
                  <c:v>0.53206256944448171</c:v>
                </c:pt>
                <c:pt idx="3758">
                  <c:v>0.53208918981485209</c:v>
                </c:pt>
                <c:pt idx="3759">
                  <c:v>0.53211581018522247</c:v>
                </c:pt>
                <c:pt idx="3760">
                  <c:v>0.53214243055559285</c:v>
                </c:pt>
                <c:pt idx="3761">
                  <c:v>0.53216905092596323</c:v>
                </c:pt>
                <c:pt idx="3762">
                  <c:v>0.53219567129633361</c:v>
                </c:pt>
                <c:pt idx="3763">
                  <c:v>0.53222229166670398</c:v>
                </c:pt>
                <c:pt idx="3764">
                  <c:v>0.53224891203707436</c:v>
                </c:pt>
                <c:pt idx="3765">
                  <c:v>0.53227553240744474</c:v>
                </c:pt>
                <c:pt idx="3766">
                  <c:v>0.53230215277781512</c:v>
                </c:pt>
                <c:pt idx="3767">
                  <c:v>0.5323287731481855</c:v>
                </c:pt>
                <c:pt idx="3768">
                  <c:v>0.53235539351855587</c:v>
                </c:pt>
                <c:pt idx="3769">
                  <c:v>0.53238201388892625</c:v>
                </c:pt>
                <c:pt idx="3770">
                  <c:v>0.53240863425929663</c:v>
                </c:pt>
                <c:pt idx="3771">
                  <c:v>0.53243525462966701</c:v>
                </c:pt>
                <c:pt idx="3772">
                  <c:v>0.53246187500003739</c:v>
                </c:pt>
                <c:pt idx="3773">
                  <c:v>0.53248849537040777</c:v>
                </c:pt>
                <c:pt idx="3774">
                  <c:v>0.53251511574077814</c:v>
                </c:pt>
                <c:pt idx="3775">
                  <c:v>0.53254173611114852</c:v>
                </c:pt>
                <c:pt idx="3776">
                  <c:v>0.5325683564815189</c:v>
                </c:pt>
                <c:pt idx="3777">
                  <c:v>0.53259497685188928</c:v>
                </c:pt>
                <c:pt idx="3778">
                  <c:v>0.53262159722225966</c:v>
                </c:pt>
                <c:pt idx="3779">
                  <c:v>0.53264821759263004</c:v>
                </c:pt>
                <c:pt idx="3780">
                  <c:v>0.53267483796300041</c:v>
                </c:pt>
                <c:pt idx="3781">
                  <c:v>0.53270145833337079</c:v>
                </c:pt>
                <c:pt idx="3782">
                  <c:v>0.53272807870374117</c:v>
                </c:pt>
                <c:pt idx="3783">
                  <c:v>0.53275469907411155</c:v>
                </c:pt>
                <c:pt idx="3784">
                  <c:v>0.53278131944448193</c:v>
                </c:pt>
                <c:pt idx="3785">
                  <c:v>0.5328079398148523</c:v>
                </c:pt>
                <c:pt idx="3786">
                  <c:v>0.53283456018522268</c:v>
                </c:pt>
                <c:pt idx="3787">
                  <c:v>0.53286118055559306</c:v>
                </c:pt>
                <c:pt idx="3788">
                  <c:v>0.53288780092596344</c:v>
                </c:pt>
                <c:pt idx="3789">
                  <c:v>0.53291442129633382</c:v>
                </c:pt>
                <c:pt idx="3790">
                  <c:v>0.5329410416667042</c:v>
                </c:pt>
                <c:pt idx="3791">
                  <c:v>0.53296766203707457</c:v>
                </c:pt>
                <c:pt idx="3792">
                  <c:v>0.53299428240744495</c:v>
                </c:pt>
                <c:pt idx="3793">
                  <c:v>0.53302090277781533</c:v>
                </c:pt>
                <c:pt idx="3794">
                  <c:v>0.53304752314818571</c:v>
                </c:pt>
                <c:pt idx="3795">
                  <c:v>0.53307414351855609</c:v>
                </c:pt>
                <c:pt idx="3796">
                  <c:v>0.53310076388892647</c:v>
                </c:pt>
                <c:pt idx="3797">
                  <c:v>0.53312738425929684</c:v>
                </c:pt>
                <c:pt idx="3798">
                  <c:v>0.53315400462966722</c:v>
                </c:pt>
                <c:pt idx="3799">
                  <c:v>0.5331806250000376</c:v>
                </c:pt>
                <c:pt idx="3800">
                  <c:v>0.53320724537040798</c:v>
                </c:pt>
                <c:pt idx="3801">
                  <c:v>0.53323386574077836</c:v>
                </c:pt>
                <c:pt idx="3802">
                  <c:v>0.53326048611114873</c:v>
                </c:pt>
                <c:pt idx="3803">
                  <c:v>0.53328710648151911</c:v>
                </c:pt>
                <c:pt idx="3804">
                  <c:v>0.53331372685188949</c:v>
                </c:pt>
                <c:pt idx="3805">
                  <c:v>0.53334034722225987</c:v>
                </c:pt>
                <c:pt idx="3806">
                  <c:v>0.53336696759263025</c:v>
                </c:pt>
                <c:pt idx="3807">
                  <c:v>0.53339358796300063</c:v>
                </c:pt>
                <c:pt idx="3808">
                  <c:v>0.533420208333371</c:v>
                </c:pt>
                <c:pt idx="3809">
                  <c:v>0.53344682870374138</c:v>
                </c:pt>
                <c:pt idx="3810">
                  <c:v>0.53347344907411176</c:v>
                </c:pt>
                <c:pt idx="3811">
                  <c:v>0.53350006944448214</c:v>
                </c:pt>
                <c:pt idx="3812">
                  <c:v>0.53352668981485252</c:v>
                </c:pt>
                <c:pt idx="3813">
                  <c:v>0.5335533101852229</c:v>
                </c:pt>
                <c:pt idx="3814">
                  <c:v>0.53357993055559327</c:v>
                </c:pt>
                <c:pt idx="3815">
                  <c:v>0.53360655092596365</c:v>
                </c:pt>
                <c:pt idx="3816">
                  <c:v>0.53363317129633403</c:v>
                </c:pt>
                <c:pt idx="3817">
                  <c:v>0.53365979166670441</c:v>
                </c:pt>
                <c:pt idx="3818">
                  <c:v>0.53368641203707479</c:v>
                </c:pt>
                <c:pt idx="3819">
                  <c:v>0.53371303240744516</c:v>
                </c:pt>
                <c:pt idx="3820">
                  <c:v>0.53373965277781554</c:v>
                </c:pt>
                <c:pt idx="3821">
                  <c:v>0.53376627314818592</c:v>
                </c:pt>
                <c:pt idx="3822">
                  <c:v>0.5337928935185563</c:v>
                </c:pt>
                <c:pt idx="3823">
                  <c:v>0.53381951388892668</c:v>
                </c:pt>
                <c:pt idx="3824">
                  <c:v>0.53384613425929706</c:v>
                </c:pt>
                <c:pt idx="3825">
                  <c:v>0.53387275462966743</c:v>
                </c:pt>
                <c:pt idx="3826">
                  <c:v>0.53389937500003781</c:v>
                </c:pt>
                <c:pt idx="3827">
                  <c:v>0.53392599537040819</c:v>
                </c:pt>
                <c:pt idx="3828">
                  <c:v>0.53395261574077857</c:v>
                </c:pt>
                <c:pt idx="3829">
                  <c:v>0.53397923611114895</c:v>
                </c:pt>
                <c:pt idx="3830">
                  <c:v>0.53400585648151933</c:v>
                </c:pt>
                <c:pt idx="3831">
                  <c:v>0.5340324768518897</c:v>
                </c:pt>
                <c:pt idx="3832">
                  <c:v>0.53405909722226008</c:v>
                </c:pt>
                <c:pt idx="3833">
                  <c:v>0.53408571759263046</c:v>
                </c:pt>
                <c:pt idx="3834">
                  <c:v>0.53411233796300084</c:v>
                </c:pt>
                <c:pt idx="3835">
                  <c:v>0.53413895833337122</c:v>
                </c:pt>
                <c:pt idx="3836">
                  <c:v>0.53416557870374159</c:v>
                </c:pt>
                <c:pt idx="3837">
                  <c:v>0.53419219907411197</c:v>
                </c:pt>
                <c:pt idx="3838">
                  <c:v>0.53421881944448235</c:v>
                </c:pt>
                <c:pt idx="3839">
                  <c:v>0.53424543981485273</c:v>
                </c:pt>
                <c:pt idx="3840">
                  <c:v>0.53427206018522311</c:v>
                </c:pt>
                <c:pt idx="3841">
                  <c:v>0.53429868055559349</c:v>
                </c:pt>
                <c:pt idx="3842">
                  <c:v>0.53432530092596386</c:v>
                </c:pt>
                <c:pt idx="3843">
                  <c:v>0.53435192129633424</c:v>
                </c:pt>
                <c:pt idx="3844">
                  <c:v>0.53437854166670462</c:v>
                </c:pt>
                <c:pt idx="3845">
                  <c:v>0.534405162037075</c:v>
                </c:pt>
                <c:pt idx="3846">
                  <c:v>0.53443178240744538</c:v>
                </c:pt>
                <c:pt idx="3847">
                  <c:v>0.53445840277781576</c:v>
                </c:pt>
                <c:pt idx="3848">
                  <c:v>0.53448502314818613</c:v>
                </c:pt>
                <c:pt idx="3849">
                  <c:v>0.53451164351855651</c:v>
                </c:pt>
                <c:pt idx="3850">
                  <c:v>0.53453826388892689</c:v>
                </c:pt>
                <c:pt idx="3851">
                  <c:v>0.53456488425929727</c:v>
                </c:pt>
                <c:pt idx="3852">
                  <c:v>0.53459150462966765</c:v>
                </c:pt>
                <c:pt idx="3853">
                  <c:v>0.53461812500003802</c:v>
                </c:pt>
                <c:pt idx="3854">
                  <c:v>0.5346447453704084</c:v>
                </c:pt>
                <c:pt idx="3855">
                  <c:v>0.53467136574077878</c:v>
                </c:pt>
                <c:pt idx="3856">
                  <c:v>0.53469798611114916</c:v>
                </c:pt>
                <c:pt idx="3857">
                  <c:v>0.53472460648151954</c:v>
                </c:pt>
                <c:pt idx="3858">
                  <c:v>0.53475122685188992</c:v>
                </c:pt>
                <c:pt idx="3859">
                  <c:v>0.53477784722226029</c:v>
                </c:pt>
                <c:pt idx="3860">
                  <c:v>0.53480446759263067</c:v>
                </c:pt>
                <c:pt idx="3861">
                  <c:v>0.53483108796300105</c:v>
                </c:pt>
                <c:pt idx="3862">
                  <c:v>0.53485770833337143</c:v>
                </c:pt>
                <c:pt idx="3863">
                  <c:v>0.53488432870374181</c:v>
                </c:pt>
                <c:pt idx="3864">
                  <c:v>0.53491094907411219</c:v>
                </c:pt>
                <c:pt idx="3865">
                  <c:v>0.53493756944448256</c:v>
                </c:pt>
                <c:pt idx="3866">
                  <c:v>0.53496418981485294</c:v>
                </c:pt>
                <c:pt idx="3867">
                  <c:v>0.53499081018522332</c:v>
                </c:pt>
                <c:pt idx="3868">
                  <c:v>0.5350174305555937</c:v>
                </c:pt>
                <c:pt idx="3869">
                  <c:v>0.53504405092596408</c:v>
                </c:pt>
                <c:pt idx="3870">
                  <c:v>0.53507067129633445</c:v>
                </c:pt>
                <c:pt idx="3871">
                  <c:v>0.53509729166670483</c:v>
                </c:pt>
                <c:pt idx="3872">
                  <c:v>0.53512391203707521</c:v>
                </c:pt>
                <c:pt idx="3873">
                  <c:v>0.53515053240744559</c:v>
                </c:pt>
                <c:pt idx="3874">
                  <c:v>0.53517715277781597</c:v>
                </c:pt>
                <c:pt idx="3875">
                  <c:v>0.53520377314818635</c:v>
                </c:pt>
                <c:pt idx="3876">
                  <c:v>0.53523039351855672</c:v>
                </c:pt>
                <c:pt idx="3877">
                  <c:v>0.5352570138889271</c:v>
                </c:pt>
                <c:pt idx="3878">
                  <c:v>0.53528363425929748</c:v>
                </c:pt>
                <c:pt idx="3879">
                  <c:v>0.53531025462966786</c:v>
                </c:pt>
                <c:pt idx="3880">
                  <c:v>0.53533687500003824</c:v>
                </c:pt>
                <c:pt idx="3881">
                  <c:v>0.53536349537040862</c:v>
                </c:pt>
                <c:pt idx="3882">
                  <c:v>0.53539011574077899</c:v>
                </c:pt>
                <c:pt idx="3883">
                  <c:v>0.53541673611114937</c:v>
                </c:pt>
                <c:pt idx="3884">
                  <c:v>0.53544335648151975</c:v>
                </c:pt>
                <c:pt idx="3885">
                  <c:v>0.53546997685189013</c:v>
                </c:pt>
                <c:pt idx="3886">
                  <c:v>0.53549659722226051</c:v>
                </c:pt>
                <c:pt idx="3887">
                  <c:v>0.53552321759263088</c:v>
                </c:pt>
                <c:pt idx="3888">
                  <c:v>0.53554983796300126</c:v>
                </c:pt>
                <c:pt idx="3889">
                  <c:v>0.53557645833337164</c:v>
                </c:pt>
                <c:pt idx="3890">
                  <c:v>0.53560307870374202</c:v>
                </c:pt>
                <c:pt idx="3891">
                  <c:v>0.5356296990741124</c:v>
                </c:pt>
                <c:pt idx="3892">
                  <c:v>0.53565631944448278</c:v>
                </c:pt>
                <c:pt idx="3893">
                  <c:v>0.53568293981485315</c:v>
                </c:pt>
                <c:pt idx="3894">
                  <c:v>0.53570956018522353</c:v>
                </c:pt>
                <c:pt idx="3895">
                  <c:v>0.53573618055559391</c:v>
                </c:pt>
                <c:pt idx="3896">
                  <c:v>0.53576280092596429</c:v>
                </c:pt>
                <c:pt idx="3897">
                  <c:v>0.53578942129633467</c:v>
                </c:pt>
                <c:pt idx="3898">
                  <c:v>0.53581604166670505</c:v>
                </c:pt>
                <c:pt idx="3899">
                  <c:v>0.53584266203707542</c:v>
                </c:pt>
                <c:pt idx="3900">
                  <c:v>0.5358692824074458</c:v>
                </c:pt>
                <c:pt idx="3901">
                  <c:v>0.53589590277781618</c:v>
                </c:pt>
                <c:pt idx="3902">
                  <c:v>0.53592252314818656</c:v>
                </c:pt>
                <c:pt idx="3903">
                  <c:v>0.53594914351855694</c:v>
                </c:pt>
                <c:pt idx="3904">
                  <c:v>0.53597576388892731</c:v>
                </c:pt>
                <c:pt idx="3905">
                  <c:v>0.53600238425929769</c:v>
                </c:pt>
                <c:pt idx="3906">
                  <c:v>0.53602900462966807</c:v>
                </c:pt>
                <c:pt idx="3907">
                  <c:v>0.53605562500003845</c:v>
                </c:pt>
                <c:pt idx="3908">
                  <c:v>0.53608224537040883</c:v>
                </c:pt>
                <c:pt idx="3909">
                  <c:v>0.53610886574077921</c:v>
                </c:pt>
                <c:pt idx="3910">
                  <c:v>0.53613548611114958</c:v>
                </c:pt>
                <c:pt idx="3911">
                  <c:v>0.53616210648151996</c:v>
                </c:pt>
                <c:pt idx="3912">
                  <c:v>0.53618872685189034</c:v>
                </c:pt>
                <c:pt idx="3913">
                  <c:v>0.53621534722226072</c:v>
                </c:pt>
                <c:pt idx="3914">
                  <c:v>0.5362419675926311</c:v>
                </c:pt>
                <c:pt idx="3915">
                  <c:v>0.53626858796300148</c:v>
                </c:pt>
                <c:pt idx="3916">
                  <c:v>0.53629520833337185</c:v>
                </c:pt>
                <c:pt idx="3917">
                  <c:v>0.53632182870374223</c:v>
                </c:pt>
                <c:pt idx="3918">
                  <c:v>0.53634844907411261</c:v>
                </c:pt>
                <c:pt idx="3919">
                  <c:v>0.53637506944448299</c:v>
                </c:pt>
                <c:pt idx="3920">
                  <c:v>0.53640168981485337</c:v>
                </c:pt>
                <c:pt idx="3921">
                  <c:v>0.53642831018522374</c:v>
                </c:pt>
                <c:pt idx="3922">
                  <c:v>0.53645493055559412</c:v>
                </c:pt>
                <c:pt idx="3923">
                  <c:v>0.5364815509259645</c:v>
                </c:pt>
                <c:pt idx="3924">
                  <c:v>0.53650817129633488</c:v>
                </c:pt>
                <c:pt idx="3925">
                  <c:v>0.53653479166670526</c:v>
                </c:pt>
                <c:pt idx="3926">
                  <c:v>0.53656141203707564</c:v>
                </c:pt>
                <c:pt idx="3927">
                  <c:v>0.53658803240744601</c:v>
                </c:pt>
                <c:pt idx="3928">
                  <c:v>0.53661465277781639</c:v>
                </c:pt>
                <c:pt idx="3929">
                  <c:v>0.53664127314818677</c:v>
                </c:pt>
                <c:pt idx="3930">
                  <c:v>0.53666789351855715</c:v>
                </c:pt>
                <c:pt idx="3931">
                  <c:v>0.53669451388892753</c:v>
                </c:pt>
                <c:pt idx="3932">
                  <c:v>0.53672113425929791</c:v>
                </c:pt>
                <c:pt idx="3933">
                  <c:v>0.53674775462966828</c:v>
                </c:pt>
                <c:pt idx="3934">
                  <c:v>0.53677437500003866</c:v>
                </c:pt>
                <c:pt idx="3935">
                  <c:v>0.53680099537040904</c:v>
                </c:pt>
                <c:pt idx="3936">
                  <c:v>0.53682761574077942</c:v>
                </c:pt>
                <c:pt idx="3937">
                  <c:v>0.5368542361111498</c:v>
                </c:pt>
                <c:pt idx="3938">
                  <c:v>0.53688085648152017</c:v>
                </c:pt>
                <c:pt idx="3939">
                  <c:v>0.53690747685189055</c:v>
                </c:pt>
                <c:pt idx="3940">
                  <c:v>0.53693409722226093</c:v>
                </c:pt>
                <c:pt idx="3941">
                  <c:v>0.53696071759263131</c:v>
                </c:pt>
                <c:pt idx="3942">
                  <c:v>0.53698733796300169</c:v>
                </c:pt>
                <c:pt idx="3943">
                  <c:v>0.53701395833337207</c:v>
                </c:pt>
                <c:pt idx="3944">
                  <c:v>0.53704057870374244</c:v>
                </c:pt>
                <c:pt idx="3945">
                  <c:v>0.53706719907411282</c:v>
                </c:pt>
                <c:pt idx="3946">
                  <c:v>0.5370938194444832</c:v>
                </c:pt>
                <c:pt idx="3947">
                  <c:v>0.53712043981485358</c:v>
                </c:pt>
                <c:pt idx="3948">
                  <c:v>0.53714706018522396</c:v>
                </c:pt>
                <c:pt idx="3949">
                  <c:v>0.53717368055559434</c:v>
                </c:pt>
                <c:pt idx="3950">
                  <c:v>0.53720030092596471</c:v>
                </c:pt>
                <c:pt idx="3951">
                  <c:v>0.53722692129633509</c:v>
                </c:pt>
                <c:pt idx="3952">
                  <c:v>0.53725354166670547</c:v>
                </c:pt>
                <c:pt idx="3953">
                  <c:v>0.53728016203707585</c:v>
                </c:pt>
              </c:numCache>
            </c:numRef>
          </c:xVal>
          <c:yVal>
            <c:numRef>
              <c:f>TB070614_1!$D$1000:$D$4971</c:f>
              <c:numCache>
                <c:formatCode>0.00E+00</c:formatCode>
                <c:ptCount val="3972"/>
                <c:pt idx="0">
                  <c:v>3.3886950000000001E-4</c:v>
                </c:pt>
                <c:pt idx="1">
                  <c:v>3.5428100000000002E-4</c:v>
                </c:pt>
                <c:pt idx="2">
                  <c:v>3.7090400000000003E-4</c:v>
                </c:pt>
                <c:pt idx="3">
                  <c:v>3.8684150000000003E-4</c:v>
                </c:pt>
                <c:pt idx="4">
                  <c:v>4.0151999999999999E-4</c:v>
                </c:pt>
                <c:pt idx="5">
                  <c:v>4.1858899999999997E-4</c:v>
                </c:pt>
                <c:pt idx="6">
                  <c:v>4.3395250000000004E-4</c:v>
                </c:pt>
                <c:pt idx="7">
                  <c:v>4.5025700000000002E-4</c:v>
                </c:pt>
                <c:pt idx="8">
                  <c:v>4.6549299999999998E-4</c:v>
                </c:pt>
                <c:pt idx="9">
                  <c:v>4.8130299999999998E-4</c:v>
                </c:pt>
                <c:pt idx="10">
                  <c:v>4.9791000000000006E-4</c:v>
                </c:pt>
                <c:pt idx="11">
                  <c:v>5.1207849999999997E-4</c:v>
                </c:pt>
                <c:pt idx="12">
                  <c:v>5.2718699999999992E-4</c:v>
                </c:pt>
                <c:pt idx="13">
                  <c:v>5.4283749999999996E-4</c:v>
                </c:pt>
                <c:pt idx="14">
                  <c:v>5.5788249999999995E-4</c:v>
                </c:pt>
                <c:pt idx="15">
                  <c:v>5.7048950000000004E-4</c:v>
                </c:pt>
                <c:pt idx="16">
                  <c:v>5.8496049999999999E-4</c:v>
                </c:pt>
                <c:pt idx="17">
                  <c:v>5.9946350000000001E-4</c:v>
                </c:pt>
                <c:pt idx="18">
                  <c:v>6.1505050000000008E-4</c:v>
                </c:pt>
                <c:pt idx="19">
                  <c:v>6.2880450000000001E-4</c:v>
                </c:pt>
                <c:pt idx="20">
                  <c:v>6.4335550000000003E-4</c:v>
                </c:pt>
                <c:pt idx="21">
                  <c:v>6.5637650000000003E-4</c:v>
                </c:pt>
                <c:pt idx="22">
                  <c:v>6.7162850000000002E-4</c:v>
                </c:pt>
                <c:pt idx="23">
                  <c:v>6.8461750000000006E-4</c:v>
                </c:pt>
                <c:pt idx="24">
                  <c:v>6.9687350000000004E-4</c:v>
                </c:pt>
                <c:pt idx="25">
                  <c:v>7.0887450000000002E-4</c:v>
                </c:pt>
                <c:pt idx="26">
                  <c:v>7.2274000000000004E-4</c:v>
                </c:pt>
                <c:pt idx="27">
                  <c:v>7.3523499999999999E-4</c:v>
                </c:pt>
                <c:pt idx="28">
                  <c:v>7.4776200000000001E-4</c:v>
                </c:pt>
                <c:pt idx="29">
                  <c:v>7.6143649999999995E-4</c:v>
                </c:pt>
                <c:pt idx="30">
                  <c:v>7.7302300000000007E-4</c:v>
                </c:pt>
                <c:pt idx="31">
                  <c:v>7.8650600000000008E-4</c:v>
                </c:pt>
                <c:pt idx="32">
                  <c:v>7.97264E-4</c:v>
                </c:pt>
                <c:pt idx="33">
                  <c:v>8.0893000000000002E-4</c:v>
                </c:pt>
                <c:pt idx="34">
                  <c:v>8.2056450000000003E-4</c:v>
                </c:pt>
                <c:pt idx="35">
                  <c:v>8.3315500000000003E-4</c:v>
                </c:pt>
                <c:pt idx="36">
                  <c:v>8.4534750000000004E-4</c:v>
                </c:pt>
                <c:pt idx="37">
                  <c:v>8.5548349999999993E-4</c:v>
                </c:pt>
                <c:pt idx="38">
                  <c:v>8.6370749999999997E-4</c:v>
                </c:pt>
                <c:pt idx="39">
                  <c:v>8.7467250000000001E-4</c:v>
                </c:pt>
                <c:pt idx="40">
                  <c:v>8.865775E-4</c:v>
                </c:pt>
                <c:pt idx="41">
                  <c:v>8.9693699999999999E-4</c:v>
                </c:pt>
                <c:pt idx="42">
                  <c:v>9.0761499999999996E-4</c:v>
                </c:pt>
                <c:pt idx="43">
                  <c:v>9.1740100000000009E-4</c:v>
                </c:pt>
                <c:pt idx="44">
                  <c:v>9.2681999999999997E-4</c:v>
                </c:pt>
                <c:pt idx="45">
                  <c:v>9.3676499999999999E-4</c:v>
                </c:pt>
                <c:pt idx="46">
                  <c:v>9.4541900000000008E-4</c:v>
                </c:pt>
                <c:pt idx="47">
                  <c:v>9.5487000000000002E-4</c:v>
                </c:pt>
                <c:pt idx="48">
                  <c:v>9.6449600000000002E-4</c:v>
                </c:pt>
                <c:pt idx="49">
                  <c:v>9.7268799999999998E-4</c:v>
                </c:pt>
                <c:pt idx="50">
                  <c:v>9.7995549999999997E-4</c:v>
                </c:pt>
                <c:pt idx="51">
                  <c:v>9.86984E-4</c:v>
                </c:pt>
                <c:pt idx="52">
                  <c:v>9.9563800000000008E-4</c:v>
                </c:pt>
                <c:pt idx="53">
                  <c:v>1.0033360000000001E-3</c:v>
                </c:pt>
                <c:pt idx="54">
                  <c:v>1.0104439999999999E-3</c:v>
                </c:pt>
                <c:pt idx="55">
                  <c:v>1.0184125E-3</c:v>
                </c:pt>
                <c:pt idx="56">
                  <c:v>1.0240385000000001E-3</c:v>
                </c:pt>
                <c:pt idx="57">
                  <c:v>1.0335375000000001E-3</c:v>
                </c:pt>
                <c:pt idx="58">
                  <c:v>1.040773E-3</c:v>
                </c:pt>
                <c:pt idx="59">
                  <c:v>1.04514E-3</c:v>
                </c:pt>
                <c:pt idx="60">
                  <c:v>1.0508135E-3</c:v>
                </c:pt>
                <c:pt idx="61">
                  <c:v>1.057061E-3</c:v>
                </c:pt>
                <c:pt idx="62">
                  <c:v>1.059372E-3</c:v>
                </c:pt>
                <c:pt idx="63">
                  <c:v>1.066018E-3</c:v>
                </c:pt>
                <c:pt idx="64">
                  <c:v>1.0712135000000001E-3</c:v>
                </c:pt>
                <c:pt idx="65">
                  <c:v>1.0758995000000001E-3</c:v>
                </c:pt>
                <c:pt idx="66">
                  <c:v>1.0794055E-3</c:v>
                </c:pt>
                <c:pt idx="67">
                  <c:v>1.0846810000000001E-3</c:v>
                </c:pt>
                <c:pt idx="68">
                  <c:v>1.088171E-3</c:v>
                </c:pt>
                <c:pt idx="69">
                  <c:v>1.0927929999999999E-3</c:v>
                </c:pt>
                <c:pt idx="70">
                  <c:v>1.0970325000000001E-3</c:v>
                </c:pt>
                <c:pt idx="71">
                  <c:v>1.1008575E-3</c:v>
                </c:pt>
                <c:pt idx="72">
                  <c:v>1.1040129999999998E-3</c:v>
                </c:pt>
                <c:pt idx="73">
                  <c:v>1.1056705E-3</c:v>
                </c:pt>
                <c:pt idx="74">
                  <c:v>1.1090175000000001E-3</c:v>
                </c:pt>
                <c:pt idx="75">
                  <c:v>1.1123004999999998E-3</c:v>
                </c:pt>
                <c:pt idx="76">
                  <c:v>1.1132569999999999E-3</c:v>
                </c:pt>
                <c:pt idx="77">
                  <c:v>1.1156315000000001E-3</c:v>
                </c:pt>
                <c:pt idx="78">
                  <c:v>1.1178785000000001E-3</c:v>
                </c:pt>
                <c:pt idx="79">
                  <c:v>1.1180540000000001E-3</c:v>
                </c:pt>
                <c:pt idx="80">
                  <c:v>1.1184525000000002E-3</c:v>
                </c:pt>
                <c:pt idx="81">
                  <c:v>1.1201099999999999E-3</c:v>
                </c:pt>
                <c:pt idx="82">
                  <c:v>1.1208910000000002E-3</c:v>
                </c:pt>
                <c:pt idx="83">
                  <c:v>1.1217835000000001E-3</c:v>
                </c:pt>
                <c:pt idx="84">
                  <c:v>1.123361E-3</c:v>
                </c:pt>
                <c:pt idx="85">
                  <c:v>1.121337E-3</c:v>
                </c:pt>
                <c:pt idx="86">
                  <c:v>1.1206359999999999E-3</c:v>
                </c:pt>
                <c:pt idx="87">
                  <c:v>1.1219905E-3</c:v>
                </c:pt>
                <c:pt idx="88">
                  <c:v>1.1212415E-3</c:v>
                </c:pt>
                <c:pt idx="89">
                  <c:v>1.1176875E-3</c:v>
                </c:pt>
                <c:pt idx="90">
                  <c:v>1.1166195000000001E-3</c:v>
                </c:pt>
                <c:pt idx="91">
                  <c:v>1.114468E-3</c:v>
                </c:pt>
                <c:pt idx="92">
                  <c:v>1.1140375E-3</c:v>
                </c:pt>
                <c:pt idx="93">
                  <c:v>1.1112325000000001E-3</c:v>
                </c:pt>
                <c:pt idx="94">
                  <c:v>1.1101330000000001E-3</c:v>
                </c:pt>
                <c:pt idx="95">
                  <c:v>1.1066585000000001E-3</c:v>
                </c:pt>
                <c:pt idx="96">
                  <c:v>1.1043000000000001E-3</c:v>
                </c:pt>
                <c:pt idx="97">
                  <c:v>1.1008575E-3</c:v>
                </c:pt>
                <c:pt idx="98">
                  <c:v>1.0972714999999999E-3</c:v>
                </c:pt>
                <c:pt idx="99">
                  <c:v>1.0943389999999999E-3</c:v>
                </c:pt>
                <c:pt idx="100">
                  <c:v>1.0899085000000001E-3</c:v>
                </c:pt>
                <c:pt idx="101">
                  <c:v>1.0856049999999999E-3</c:v>
                </c:pt>
                <c:pt idx="102">
                  <c:v>1.081334E-3</c:v>
                </c:pt>
                <c:pt idx="103">
                  <c:v>1.076792E-3</c:v>
                </c:pt>
                <c:pt idx="104">
                  <c:v>1.0735885000000001E-3</c:v>
                </c:pt>
                <c:pt idx="105">
                  <c:v>1.0683925E-3</c:v>
                </c:pt>
                <c:pt idx="106">
                  <c:v>1.0637069999999999E-3</c:v>
                </c:pt>
                <c:pt idx="107">
                  <c:v>1.0581130000000001E-3</c:v>
                </c:pt>
                <c:pt idx="108">
                  <c:v>1.0511800000000001E-3</c:v>
                </c:pt>
                <c:pt idx="109">
                  <c:v>1.0442635000000001E-3</c:v>
                </c:pt>
                <c:pt idx="110">
                  <c:v>1.0396095000000001E-3</c:v>
                </c:pt>
                <c:pt idx="111">
                  <c:v>1.0337125E-3</c:v>
                </c:pt>
                <c:pt idx="112">
                  <c:v>1.02772E-3</c:v>
                </c:pt>
                <c:pt idx="113">
                  <c:v>1.0200225000000002E-3</c:v>
                </c:pt>
                <c:pt idx="114">
                  <c:v>1.012787E-3</c:v>
                </c:pt>
                <c:pt idx="115">
                  <c:v>1.005312E-3</c:v>
                </c:pt>
                <c:pt idx="116">
                  <c:v>9.975985000000001E-4</c:v>
                </c:pt>
                <c:pt idx="117">
                  <c:v>9.8905600000000009E-4</c:v>
                </c:pt>
                <c:pt idx="118">
                  <c:v>9.8079999999999999E-4</c:v>
                </c:pt>
                <c:pt idx="119">
                  <c:v>9.7299100000000009E-4</c:v>
                </c:pt>
                <c:pt idx="120">
                  <c:v>9.6430499999999994E-4</c:v>
                </c:pt>
                <c:pt idx="121">
                  <c:v>9.5531600000000011E-4</c:v>
                </c:pt>
                <c:pt idx="122">
                  <c:v>9.4686950000000009E-4</c:v>
                </c:pt>
                <c:pt idx="123">
                  <c:v>9.3775299999999994E-4</c:v>
                </c:pt>
                <c:pt idx="124">
                  <c:v>9.2761700000000005E-4</c:v>
                </c:pt>
                <c:pt idx="125">
                  <c:v>9.1913800000000001E-4</c:v>
                </c:pt>
                <c:pt idx="126">
                  <c:v>9.0837999999999997E-4</c:v>
                </c:pt>
                <c:pt idx="127">
                  <c:v>8.9861049999999994E-4</c:v>
                </c:pt>
                <c:pt idx="128">
                  <c:v>8.8820350000000001E-4</c:v>
                </c:pt>
                <c:pt idx="129">
                  <c:v>8.7715850000000001E-4</c:v>
                </c:pt>
                <c:pt idx="130">
                  <c:v>8.6681500000000006E-4</c:v>
                </c:pt>
                <c:pt idx="131">
                  <c:v>8.5730050000000003E-4</c:v>
                </c:pt>
                <c:pt idx="132">
                  <c:v>8.4657450000000006E-4</c:v>
                </c:pt>
                <c:pt idx="133">
                  <c:v>8.3497200000000001E-4</c:v>
                </c:pt>
                <c:pt idx="134">
                  <c:v>8.2195100000000002E-4</c:v>
                </c:pt>
                <c:pt idx="135">
                  <c:v>8.1076300000000004E-4</c:v>
                </c:pt>
                <c:pt idx="136">
                  <c:v>8.002285E-4</c:v>
                </c:pt>
                <c:pt idx="137">
                  <c:v>7.9049049999999998E-4</c:v>
                </c:pt>
                <c:pt idx="138">
                  <c:v>7.7711900000000005E-4</c:v>
                </c:pt>
                <c:pt idx="139">
                  <c:v>7.6507000000000007E-4</c:v>
                </c:pt>
                <c:pt idx="140">
                  <c:v>7.5230450000000003E-4</c:v>
                </c:pt>
                <c:pt idx="141">
                  <c:v>7.4306049999999998E-4</c:v>
                </c:pt>
                <c:pt idx="142">
                  <c:v>7.2897199999999993E-4</c:v>
                </c:pt>
                <c:pt idx="143">
                  <c:v>7.1596700000000008E-4</c:v>
                </c:pt>
                <c:pt idx="144">
                  <c:v>7.0191000000000003E-4</c:v>
                </c:pt>
                <c:pt idx="145">
                  <c:v>6.8857E-4</c:v>
                </c:pt>
                <c:pt idx="146">
                  <c:v>6.7403500000000002E-4</c:v>
                </c:pt>
                <c:pt idx="147">
                  <c:v>6.6117349999999999E-4</c:v>
                </c:pt>
                <c:pt idx="148">
                  <c:v>6.4713249999999998E-4</c:v>
                </c:pt>
                <c:pt idx="149">
                  <c:v>6.3294849999999999E-4</c:v>
                </c:pt>
                <c:pt idx="150">
                  <c:v>6.1986350000000007E-4</c:v>
                </c:pt>
                <c:pt idx="151">
                  <c:v>6.0569499999999995E-4</c:v>
                </c:pt>
                <c:pt idx="152">
                  <c:v>5.9141500000000008E-4</c:v>
                </c:pt>
                <c:pt idx="153">
                  <c:v>5.7649749999999999E-4</c:v>
                </c:pt>
                <c:pt idx="154">
                  <c:v>5.6476750000000004E-4</c:v>
                </c:pt>
                <c:pt idx="155">
                  <c:v>5.484795E-4</c:v>
                </c:pt>
                <c:pt idx="156">
                  <c:v>5.3362600000000004E-4</c:v>
                </c:pt>
                <c:pt idx="157">
                  <c:v>5.1937750000000007E-4</c:v>
                </c:pt>
                <c:pt idx="158">
                  <c:v>5.0398200000000004E-4</c:v>
                </c:pt>
                <c:pt idx="159">
                  <c:v>4.8911250000000005E-4</c:v>
                </c:pt>
                <c:pt idx="160">
                  <c:v>4.74418E-4</c:v>
                </c:pt>
                <c:pt idx="161">
                  <c:v>4.608395E-4</c:v>
                </c:pt>
                <c:pt idx="162">
                  <c:v>4.4271850000000005E-4</c:v>
                </c:pt>
                <c:pt idx="163">
                  <c:v>4.2738649999999998E-4</c:v>
                </c:pt>
                <c:pt idx="164">
                  <c:v>4.125965E-4</c:v>
                </c:pt>
                <c:pt idx="165">
                  <c:v>3.9726450000000005E-4</c:v>
                </c:pt>
                <c:pt idx="166">
                  <c:v>3.8148650000000001E-4</c:v>
                </c:pt>
                <c:pt idx="167">
                  <c:v>3.6295100000000003E-4</c:v>
                </c:pt>
                <c:pt idx="168">
                  <c:v>3.4854349999999999E-4</c:v>
                </c:pt>
                <c:pt idx="169">
                  <c:v>3.3217600000000005E-4</c:v>
                </c:pt>
                <c:pt idx="170">
                  <c:v>3.1572850000000005E-4</c:v>
                </c:pt>
                <c:pt idx="171">
                  <c:v>3.0001400000000003E-4</c:v>
                </c:pt>
                <c:pt idx="172">
                  <c:v>2.8527200000000004E-4</c:v>
                </c:pt>
                <c:pt idx="173">
                  <c:v>2.6762900000000002E-4</c:v>
                </c:pt>
                <c:pt idx="174">
                  <c:v>2.5091049999999998E-4</c:v>
                </c:pt>
                <c:pt idx="175">
                  <c:v>2.3365000000000001E-4</c:v>
                </c:pt>
                <c:pt idx="176">
                  <c:v>2.1764900000000002E-4</c:v>
                </c:pt>
                <c:pt idx="177">
                  <c:v>2.0080300000000002E-4</c:v>
                </c:pt>
                <c:pt idx="178">
                  <c:v>1.8426E-4</c:v>
                </c:pt>
                <c:pt idx="179">
                  <c:v>1.6845E-4</c:v>
                </c:pt>
                <c:pt idx="180">
                  <c:v>1.5149250000000001E-4</c:v>
                </c:pt>
                <c:pt idx="181">
                  <c:v>1.3517250000000001E-4</c:v>
                </c:pt>
                <c:pt idx="182">
                  <c:v>1.200635E-4</c:v>
                </c:pt>
                <c:pt idx="183">
                  <c:v>1.022455E-4</c:v>
                </c:pt>
                <c:pt idx="184">
                  <c:v>8.3088499999999996E-5</c:v>
                </c:pt>
                <c:pt idx="185">
                  <c:v>6.9238999999999992E-5</c:v>
                </c:pt>
                <c:pt idx="186">
                  <c:v>5.2329500000000001E-5</c:v>
                </c:pt>
                <c:pt idx="187">
                  <c:v>3.4335999999999998E-5</c:v>
                </c:pt>
                <c:pt idx="188">
                  <c:v>1.5083500000000001E-5</c:v>
                </c:pt>
                <c:pt idx="189">
                  <c:v>-9.6550000000000012E-7</c:v>
                </c:pt>
                <c:pt idx="190">
                  <c:v>-1.821E-5</c:v>
                </c:pt>
                <c:pt idx="191">
                  <c:v>-3.4721500000000003E-5</c:v>
                </c:pt>
                <c:pt idx="192">
                  <c:v>-5.2268500000000003E-5</c:v>
                </c:pt>
                <c:pt idx="193">
                  <c:v>-6.8412999999999997E-5</c:v>
                </c:pt>
                <c:pt idx="194">
                  <c:v>-8.666150000000001E-5</c:v>
                </c:pt>
                <c:pt idx="195">
                  <c:v>-1.05659E-4</c:v>
                </c:pt>
                <c:pt idx="196">
                  <c:v>-1.2655300000000001E-4</c:v>
                </c:pt>
                <c:pt idx="197">
                  <c:v>-1.49073E-4</c:v>
                </c:pt>
                <c:pt idx="198">
                  <c:v>-1.7414250000000002E-4</c:v>
                </c:pt>
                <c:pt idx="199">
                  <c:v>-1.9986550000000001E-4</c:v>
                </c:pt>
                <c:pt idx="200">
                  <c:v>-2.30657E-4</c:v>
                </c:pt>
                <c:pt idx="201">
                  <c:v>-2.6226100000000002E-4</c:v>
                </c:pt>
                <c:pt idx="202">
                  <c:v>-2.9367400000000001E-4</c:v>
                </c:pt>
                <c:pt idx="203">
                  <c:v>-3.2738150000000002E-4</c:v>
                </c:pt>
                <c:pt idx="204">
                  <c:v>-3.6386249999999996E-4</c:v>
                </c:pt>
                <c:pt idx="205">
                  <c:v>-3.9839900000000002E-4</c:v>
                </c:pt>
                <c:pt idx="206">
                  <c:v>-4.394065E-4</c:v>
                </c:pt>
                <c:pt idx="207">
                  <c:v>-4.817205E-4</c:v>
                </c:pt>
                <c:pt idx="208">
                  <c:v>-5.2486299999999998E-4</c:v>
                </c:pt>
                <c:pt idx="209">
                  <c:v>-5.6752800000000009E-4</c:v>
                </c:pt>
                <c:pt idx="210">
                  <c:v>-6.1500550000000002E-4</c:v>
                </c:pt>
                <c:pt idx="211">
                  <c:v>-6.6334400000000006E-4</c:v>
                </c:pt>
                <c:pt idx="212">
                  <c:v>-7.1377050000000003E-4</c:v>
                </c:pt>
                <c:pt idx="213">
                  <c:v>-7.6566299999999998E-4</c:v>
                </c:pt>
                <c:pt idx="214">
                  <c:v>-8.1868700000000002E-4</c:v>
                </c:pt>
                <c:pt idx="215">
                  <c:v>-8.7284250000000004E-4</c:v>
                </c:pt>
                <c:pt idx="216">
                  <c:v>-9.2667949999999998E-4</c:v>
                </c:pt>
                <c:pt idx="217">
                  <c:v>-9.8438900000000001E-4</c:v>
                </c:pt>
                <c:pt idx="218">
                  <c:v>-1.0388315E-3</c:v>
                </c:pt>
                <c:pt idx="219">
                  <c:v>-1.0949154999999999E-3</c:v>
                </c:pt>
                <c:pt idx="220">
                  <c:v>-1.1517649999999999E-3</c:v>
                </c:pt>
                <c:pt idx="221">
                  <c:v>-1.2089325E-3</c:v>
                </c:pt>
                <c:pt idx="222">
                  <c:v>-1.2660685000000001E-3</c:v>
                </c:pt>
                <c:pt idx="223">
                  <c:v>-1.3250215000000002E-3</c:v>
                </c:pt>
                <c:pt idx="224">
                  <c:v>-1.3839900000000001E-3</c:v>
                </c:pt>
                <c:pt idx="225">
                  <c:v>-1.441891E-3</c:v>
                </c:pt>
                <c:pt idx="226">
                  <c:v>-1.5016249999999999E-3</c:v>
                </c:pt>
                <c:pt idx="227">
                  <c:v>-1.5601475E-3</c:v>
                </c:pt>
                <c:pt idx="228">
                  <c:v>-1.6155939999999999E-3</c:v>
                </c:pt>
                <c:pt idx="229">
                  <c:v>-1.6708015000000001E-3</c:v>
                </c:pt>
                <c:pt idx="230">
                  <c:v>-1.7269015E-3</c:v>
                </c:pt>
                <c:pt idx="231">
                  <c:v>-1.780324E-3</c:v>
                </c:pt>
                <c:pt idx="232">
                  <c:v>-1.8341449999999999E-3</c:v>
                </c:pt>
                <c:pt idx="233">
                  <c:v>-1.8891450000000001E-3</c:v>
                </c:pt>
                <c:pt idx="234">
                  <c:v>-1.9396510000000001E-3</c:v>
                </c:pt>
                <c:pt idx="235">
                  <c:v>-1.9887385E-3</c:v>
                </c:pt>
                <c:pt idx="236">
                  <c:v>-2.0394834999999997E-3</c:v>
                </c:pt>
                <c:pt idx="237">
                  <c:v>-2.0917585000000002E-3</c:v>
                </c:pt>
                <c:pt idx="238">
                  <c:v>-2.1415790000000002E-3</c:v>
                </c:pt>
                <c:pt idx="239">
                  <c:v>-2.1921805000000003E-3</c:v>
                </c:pt>
                <c:pt idx="240">
                  <c:v>-2.2429735000000003E-3</c:v>
                </c:pt>
                <c:pt idx="241">
                  <c:v>-2.2921249999999999E-3</c:v>
                </c:pt>
                <c:pt idx="242">
                  <c:v>-2.3431090000000003E-3</c:v>
                </c:pt>
                <c:pt idx="243">
                  <c:v>-2.3938540000000004E-3</c:v>
                </c:pt>
                <c:pt idx="244">
                  <c:v>-2.4435950000000002E-3</c:v>
                </c:pt>
                <c:pt idx="245">
                  <c:v>-2.4936864999999999E-3</c:v>
                </c:pt>
                <c:pt idx="246">
                  <c:v>-2.5434275000000002E-3</c:v>
                </c:pt>
                <c:pt idx="247">
                  <c:v>-2.5922915000000002E-3</c:v>
                </c:pt>
                <c:pt idx="248">
                  <c:v>-2.6367255000000001E-3</c:v>
                </c:pt>
                <c:pt idx="249">
                  <c:v>-2.6851275E-3</c:v>
                </c:pt>
                <c:pt idx="250">
                  <c:v>-2.7309640000000002E-3</c:v>
                </c:pt>
                <c:pt idx="251">
                  <c:v>-2.7743300000000002E-3</c:v>
                </c:pt>
                <c:pt idx="252">
                  <c:v>-2.817871E-3</c:v>
                </c:pt>
                <c:pt idx="253">
                  <c:v>-2.8592604999999999E-3</c:v>
                </c:pt>
                <c:pt idx="254">
                  <c:v>-2.8999174999999999E-3</c:v>
                </c:pt>
                <c:pt idx="255">
                  <c:v>-2.9413550000000001E-3</c:v>
                </c:pt>
                <c:pt idx="256">
                  <c:v>-2.9849440000000002E-3</c:v>
                </c:pt>
                <c:pt idx="257">
                  <c:v>-3.0236399999999997E-3</c:v>
                </c:pt>
                <c:pt idx="258">
                  <c:v>-3.0638505000000001E-3</c:v>
                </c:pt>
                <c:pt idx="259">
                  <c:v>-3.1033274999999996E-3</c:v>
                </c:pt>
                <c:pt idx="260">
                  <c:v>-3.1457690000000001E-3</c:v>
                </c:pt>
                <c:pt idx="261">
                  <c:v>-3.1833815000000001E-3</c:v>
                </c:pt>
                <c:pt idx="262">
                  <c:v>-3.2216315000000001E-3</c:v>
                </c:pt>
                <c:pt idx="263">
                  <c:v>-3.2578575E-3</c:v>
                </c:pt>
                <c:pt idx="264">
                  <c:v>-3.2979245000000004E-3</c:v>
                </c:pt>
                <c:pt idx="265">
                  <c:v>-3.3321424999999999E-3</c:v>
                </c:pt>
                <c:pt idx="266">
                  <c:v>-3.3667425E-3</c:v>
                </c:pt>
                <c:pt idx="267">
                  <c:v>-3.4013905000000004E-3</c:v>
                </c:pt>
                <c:pt idx="268">
                  <c:v>-3.433696E-3</c:v>
                </c:pt>
                <c:pt idx="269">
                  <c:v>-3.4621125E-3</c:v>
                </c:pt>
                <c:pt idx="270">
                  <c:v>-3.4954540000000003E-3</c:v>
                </c:pt>
                <c:pt idx="271">
                  <c:v>-3.5263404999999999E-3</c:v>
                </c:pt>
                <c:pt idx="272">
                  <c:v>-3.5554425E-3</c:v>
                </c:pt>
                <c:pt idx="273">
                  <c:v>-3.5816439999999997E-3</c:v>
                </c:pt>
                <c:pt idx="274">
                  <c:v>-3.609662E-3</c:v>
                </c:pt>
                <c:pt idx="275">
                  <c:v>-3.6365325000000002E-3</c:v>
                </c:pt>
                <c:pt idx="276">
                  <c:v>-3.6615065000000003E-3</c:v>
                </c:pt>
                <c:pt idx="277">
                  <c:v>-3.6846160000000004E-3</c:v>
                </c:pt>
                <c:pt idx="278">
                  <c:v>-3.7098610000000001E-3</c:v>
                </c:pt>
                <c:pt idx="279">
                  <c:v>-3.7300219999999999E-3</c:v>
                </c:pt>
                <c:pt idx="280">
                  <c:v>-3.7550119999999998E-3</c:v>
                </c:pt>
                <c:pt idx="281">
                  <c:v>-3.7744875000000002E-3</c:v>
                </c:pt>
                <c:pt idx="282">
                  <c:v>-3.7935964999999999E-3</c:v>
                </c:pt>
                <c:pt idx="283">
                  <c:v>-3.8168015E-3</c:v>
                </c:pt>
                <c:pt idx="284">
                  <c:v>-3.8328665E-3</c:v>
                </c:pt>
                <c:pt idx="285">
                  <c:v>-3.8540315000000001E-3</c:v>
                </c:pt>
                <c:pt idx="286">
                  <c:v>-3.8721525E-3</c:v>
                </c:pt>
                <c:pt idx="287">
                  <c:v>-3.8917240000000001E-3</c:v>
                </c:pt>
                <c:pt idx="288">
                  <c:v>-3.9053665000000001E-3</c:v>
                </c:pt>
                <c:pt idx="289">
                  <c:v>-3.9198855000000003E-3</c:v>
                </c:pt>
                <c:pt idx="290">
                  <c:v>-3.9342130000000006E-3</c:v>
                </c:pt>
                <c:pt idx="291">
                  <c:v>-3.9473140000000004E-3</c:v>
                </c:pt>
                <c:pt idx="292">
                  <c:v>-3.9613705000000003E-3</c:v>
                </c:pt>
                <c:pt idx="293">
                  <c:v>-3.9728139999999999E-3</c:v>
                </c:pt>
                <c:pt idx="294">
                  <c:v>-3.984273E-3</c:v>
                </c:pt>
                <c:pt idx="295">
                  <c:v>-3.9934050000000002E-3</c:v>
                </c:pt>
                <c:pt idx="296">
                  <c:v>-4.0027765000000002E-3</c:v>
                </c:pt>
                <c:pt idx="297">
                  <c:v>-4.0113349999999996E-3</c:v>
                </c:pt>
                <c:pt idx="298">
                  <c:v>-4.0185065000000004E-3</c:v>
                </c:pt>
                <c:pt idx="299">
                  <c:v>-4.0253914999999994E-3</c:v>
                </c:pt>
                <c:pt idx="300">
                  <c:v>-4.0301410000000001E-3</c:v>
                </c:pt>
                <c:pt idx="301">
                  <c:v>-4.0303639999999998E-3</c:v>
                </c:pt>
                <c:pt idx="302">
                  <c:v>-4.0374404999999995E-3</c:v>
                </c:pt>
                <c:pt idx="303">
                  <c:v>-4.0424765000000003E-3</c:v>
                </c:pt>
                <c:pt idx="304">
                  <c:v>-4.0422215000000001E-3</c:v>
                </c:pt>
                <c:pt idx="305">
                  <c:v>-4.0437995000000004E-3</c:v>
                </c:pt>
                <c:pt idx="306">
                  <c:v>-4.0411219999999994E-3</c:v>
                </c:pt>
                <c:pt idx="307">
                  <c:v>-4.0413769999999996E-3</c:v>
                </c:pt>
                <c:pt idx="308">
                  <c:v>-4.0388905000000004E-3</c:v>
                </c:pt>
                <c:pt idx="309">
                  <c:v>-4.0344759999999995E-3</c:v>
                </c:pt>
                <c:pt idx="310">
                  <c:v>-4.0295195000000002E-3</c:v>
                </c:pt>
                <c:pt idx="311">
                  <c:v>-4.0271765000000001E-3</c:v>
                </c:pt>
                <c:pt idx="312">
                  <c:v>-4.0194310000000004E-3</c:v>
                </c:pt>
                <c:pt idx="313">
                  <c:v>-4.0117330000000008E-3</c:v>
                </c:pt>
                <c:pt idx="314">
                  <c:v>-4.0010549999999999E-3</c:v>
                </c:pt>
                <c:pt idx="315">
                  <c:v>-3.9935165000000005E-3</c:v>
                </c:pt>
                <c:pt idx="316">
                  <c:v>-3.9855480000000002E-3</c:v>
                </c:pt>
                <c:pt idx="317">
                  <c:v>-3.9736744999999997E-3</c:v>
                </c:pt>
                <c:pt idx="318">
                  <c:v>-3.9614345000000004E-3</c:v>
                </c:pt>
                <c:pt idx="319">
                  <c:v>-3.9524935000000002E-3</c:v>
                </c:pt>
                <c:pt idx="320">
                  <c:v>-3.9380539999999999E-3</c:v>
                </c:pt>
                <c:pt idx="321">
                  <c:v>-3.9215109999999999E-3</c:v>
                </c:pt>
                <c:pt idx="322">
                  <c:v>-3.9046330000000002E-3</c:v>
                </c:pt>
                <c:pt idx="323">
                  <c:v>-3.8881380000000002E-3</c:v>
                </c:pt>
                <c:pt idx="324">
                  <c:v>-3.8715630000000002E-3</c:v>
                </c:pt>
                <c:pt idx="325">
                  <c:v>-3.8538725000000001E-3</c:v>
                </c:pt>
                <c:pt idx="326">
                  <c:v>-3.8362295000000002E-3</c:v>
                </c:pt>
                <c:pt idx="327">
                  <c:v>-3.8145384999999999E-3</c:v>
                </c:pt>
                <c:pt idx="328">
                  <c:v>-3.7972779999999999E-3</c:v>
                </c:pt>
                <c:pt idx="329">
                  <c:v>-3.7736430000000001E-3</c:v>
                </c:pt>
                <c:pt idx="330">
                  <c:v>-3.753227E-3</c:v>
                </c:pt>
                <c:pt idx="331">
                  <c:v>-3.7321100000000003E-3</c:v>
                </c:pt>
                <c:pt idx="332">
                  <c:v>-3.7087615000000003E-3</c:v>
                </c:pt>
                <c:pt idx="333">
                  <c:v>-3.6838829999999998E-3</c:v>
                </c:pt>
                <c:pt idx="334">
                  <c:v>-3.6590525E-3</c:v>
                </c:pt>
                <c:pt idx="335">
                  <c:v>-3.630875E-3</c:v>
                </c:pt>
                <c:pt idx="336">
                  <c:v>-3.5998605E-3</c:v>
                </c:pt>
                <c:pt idx="337">
                  <c:v>-3.5775480000000003E-3</c:v>
                </c:pt>
                <c:pt idx="338">
                  <c:v>-3.549689E-3</c:v>
                </c:pt>
                <c:pt idx="339">
                  <c:v>-3.5192484999999997E-3</c:v>
                </c:pt>
                <c:pt idx="340">
                  <c:v>-3.4869590000000004E-3</c:v>
                </c:pt>
                <c:pt idx="341">
                  <c:v>-3.4572835E-3</c:v>
                </c:pt>
                <c:pt idx="342">
                  <c:v>-3.4251535E-3</c:v>
                </c:pt>
                <c:pt idx="343">
                  <c:v>-3.3916689999999999E-3</c:v>
                </c:pt>
                <c:pt idx="344">
                  <c:v>-3.3575465000000005E-3</c:v>
                </c:pt>
                <c:pt idx="345">
                  <c:v>-3.3209379999999998E-3</c:v>
                </c:pt>
                <c:pt idx="346">
                  <c:v>-3.288043E-3</c:v>
                </c:pt>
                <c:pt idx="347">
                  <c:v>-3.2484864999999998E-3</c:v>
                </c:pt>
                <c:pt idx="348">
                  <c:v>-3.2104594999999999E-3</c:v>
                </c:pt>
                <c:pt idx="349">
                  <c:v>-3.1718110000000001E-3</c:v>
                </c:pt>
                <c:pt idx="350">
                  <c:v>-3.1345649999999997E-3</c:v>
                </c:pt>
                <c:pt idx="351">
                  <c:v>-3.0935579999999997E-3</c:v>
                </c:pt>
                <c:pt idx="352">
                  <c:v>-3.0550690000000001E-3</c:v>
                </c:pt>
                <c:pt idx="353">
                  <c:v>-3.0150975000000002E-3</c:v>
                </c:pt>
                <c:pt idx="354">
                  <c:v>-2.9744890000000003E-3</c:v>
                </c:pt>
                <c:pt idx="355">
                  <c:v>-2.932844E-3</c:v>
                </c:pt>
                <c:pt idx="356">
                  <c:v>-2.8904505000000003E-3</c:v>
                </c:pt>
                <c:pt idx="357">
                  <c:v>-2.8466540000000001E-3</c:v>
                </c:pt>
                <c:pt idx="358">
                  <c:v>-2.8060135000000002E-3</c:v>
                </c:pt>
                <c:pt idx="359">
                  <c:v>-2.7623129999999997E-3</c:v>
                </c:pt>
                <c:pt idx="360">
                  <c:v>-2.7178315000000002E-3</c:v>
                </c:pt>
                <c:pt idx="361">
                  <c:v>-2.6732380000000001E-3</c:v>
                </c:pt>
                <c:pt idx="362">
                  <c:v>-2.6262705000000002E-3</c:v>
                </c:pt>
                <c:pt idx="363">
                  <c:v>-2.5795735000000001E-3</c:v>
                </c:pt>
                <c:pt idx="364">
                  <c:v>-2.5300715000000002E-3</c:v>
                </c:pt>
                <c:pt idx="365">
                  <c:v>-2.4807610000000002E-3</c:v>
                </c:pt>
                <c:pt idx="366">
                  <c:v>-2.4291554999999999E-3</c:v>
                </c:pt>
                <c:pt idx="367">
                  <c:v>-2.3786975000000001E-3</c:v>
                </c:pt>
                <c:pt idx="368">
                  <c:v>-2.3279679999999997E-3</c:v>
                </c:pt>
                <c:pt idx="369">
                  <c:v>-2.2763944999999999E-3</c:v>
                </c:pt>
                <c:pt idx="370">
                  <c:v>-2.225777E-3</c:v>
                </c:pt>
                <c:pt idx="371">
                  <c:v>-2.1755580000000002E-3</c:v>
                </c:pt>
                <c:pt idx="372">
                  <c:v>-2.1253069999999999E-3</c:v>
                </c:pt>
                <c:pt idx="373">
                  <c:v>-2.0745300000000002E-3</c:v>
                </c:pt>
                <c:pt idx="374">
                  <c:v>-2.0224779999999999E-3</c:v>
                </c:pt>
                <c:pt idx="375">
                  <c:v>-1.9732475000000002E-3</c:v>
                </c:pt>
                <c:pt idx="376">
                  <c:v>-1.9218010000000001E-3</c:v>
                </c:pt>
                <c:pt idx="377">
                  <c:v>-1.8696055E-3</c:v>
                </c:pt>
                <c:pt idx="378">
                  <c:v>-1.8155775E-3</c:v>
                </c:pt>
                <c:pt idx="379">
                  <c:v>-1.7623625000000001E-3</c:v>
                </c:pt>
                <c:pt idx="380">
                  <c:v>-1.7045410000000002E-3</c:v>
                </c:pt>
                <c:pt idx="381">
                  <c:v>-1.6488235E-3</c:v>
                </c:pt>
                <c:pt idx="382">
                  <c:v>-1.5927235000000001E-3</c:v>
                </c:pt>
                <c:pt idx="383">
                  <c:v>-1.5328144999999999E-3</c:v>
                </c:pt>
                <c:pt idx="384">
                  <c:v>-1.476539E-3</c:v>
                </c:pt>
                <c:pt idx="385">
                  <c:v>-1.4184309999999999E-3</c:v>
                </c:pt>
                <c:pt idx="386">
                  <c:v>-1.3611040000000001E-3</c:v>
                </c:pt>
                <c:pt idx="387">
                  <c:v>-1.3021670000000001E-3</c:v>
                </c:pt>
                <c:pt idx="388">
                  <c:v>-1.2430550000000001E-3</c:v>
                </c:pt>
                <c:pt idx="389">
                  <c:v>-1.1845325E-3</c:v>
                </c:pt>
                <c:pt idx="390">
                  <c:v>-1.1243045E-3</c:v>
                </c:pt>
                <c:pt idx="391">
                  <c:v>-1.0699894999999999E-3</c:v>
                </c:pt>
                <c:pt idx="392">
                  <c:v>-1.0145905000000001E-3</c:v>
                </c:pt>
                <c:pt idx="393">
                  <c:v>-9.5817200000000008E-4</c:v>
                </c:pt>
                <c:pt idx="394">
                  <c:v>-9.0223150000000004E-4</c:v>
                </c:pt>
                <c:pt idx="395">
                  <c:v>-8.43916E-4</c:v>
                </c:pt>
                <c:pt idx="396">
                  <c:v>-7.8281149999999996E-4</c:v>
                </c:pt>
                <c:pt idx="397">
                  <c:v>-7.2688699999999995E-4</c:v>
                </c:pt>
                <c:pt idx="398">
                  <c:v>-6.6803000000000001E-4</c:v>
                </c:pt>
                <c:pt idx="399">
                  <c:v>-6.0923649999999993E-4</c:v>
                </c:pt>
                <c:pt idx="400">
                  <c:v>-5.5044300000000007E-4</c:v>
                </c:pt>
                <c:pt idx="401">
                  <c:v>-4.9206400000000006E-4</c:v>
                </c:pt>
                <c:pt idx="402">
                  <c:v>-4.3247350000000001E-4</c:v>
                </c:pt>
                <c:pt idx="403">
                  <c:v>-3.7425399999999997E-4</c:v>
                </c:pt>
                <c:pt idx="404">
                  <c:v>-3.1523750000000001E-4</c:v>
                </c:pt>
                <c:pt idx="405">
                  <c:v>-2.5606149999999998E-4</c:v>
                </c:pt>
                <c:pt idx="406">
                  <c:v>-1.973155E-4</c:v>
                </c:pt>
                <c:pt idx="407">
                  <c:v>-1.3823550000000002E-4</c:v>
                </c:pt>
                <c:pt idx="408">
                  <c:v>-7.8772499999999992E-5</c:v>
                </c:pt>
                <c:pt idx="409">
                  <c:v>-2.0457500000000002E-5</c:v>
                </c:pt>
                <c:pt idx="410">
                  <c:v>3.8351999999999995E-5</c:v>
                </c:pt>
                <c:pt idx="411">
                  <c:v>9.6683500000000004E-5</c:v>
                </c:pt>
                <c:pt idx="412">
                  <c:v>1.5563600000000001E-4</c:v>
                </c:pt>
                <c:pt idx="413">
                  <c:v>2.13537E-4</c:v>
                </c:pt>
                <c:pt idx="414">
                  <c:v>2.7280849999999999E-4</c:v>
                </c:pt>
                <c:pt idx="415">
                  <c:v>3.30837E-4</c:v>
                </c:pt>
                <c:pt idx="416">
                  <c:v>3.9031599999999998E-4</c:v>
                </c:pt>
                <c:pt idx="417">
                  <c:v>4.49157E-4</c:v>
                </c:pt>
                <c:pt idx="418">
                  <c:v>5.0627699999999996E-4</c:v>
                </c:pt>
                <c:pt idx="419">
                  <c:v>5.6349249999999992E-4</c:v>
                </c:pt>
                <c:pt idx="420">
                  <c:v>6.1999099999999997E-4</c:v>
                </c:pt>
                <c:pt idx="421">
                  <c:v>6.7733449999999998E-4</c:v>
                </c:pt>
                <c:pt idx="422">
                  <c:v>7.3472499999999998E-4</c:v>
                </c:pt>
                <c:pt idx="423">
                  <c:v>7.91383E-4</c:v>
                </c:pt>
                <c:pt idx="424">
                  <c:v>8.4871000000000002E-4</c:v>
                </c:pt>
                <c:pt idx="425">
                  <c:v>9.0308900000000004E-4</c:v>
                </c:pt>
                <c:pt idx="426">
                  <c:v>9.6170700000000001E-4</c:v>
                </c:pt>
                <c:pt idx="427">
                  <c:v>1.0160220000000001E-3</c:v>
                </c:pt>
                <c:pt idx="428">
                  <c:v>1.0695399999999999E-3</c:v>
                </c:pt>
                <c:pt idx="429">
                  <c:v>1.1268355E-3</c:v>
                </c:pt>
                <c:pt idx="430">
                  <c:v>1.178728E-3</c:v>
                </c:pt>
                <c:pt idx="431">
                  <c:v>1.2329635000000001E-3</c:v>
                </c:pt>
                <c:pt idx="432">
                  <c:v>1.2885055000000001E-3</c:v>
                </c:pt>
                <c:pt idx="433">
                  <c:v>1.3449085000000001E-3</c:v>
                </c:pt>
                <c:pt idx="434">
                  <c:v>1.3997495E-3</c:v>
                </c:pt>
                <c:pt idx="435">
                  <c:v>1.4549250000000001E-3</c:v>
                </c:pt>
                <c:pt idx="436">
                  <c:v>1.5062275000000001E-3</c:v>
                </c:pt>
                <c:pt idx="437">
                  <c:v>1.5582320000000001E-3</c:v>
                </c:pt>
                <c:pt idx="438">
                  <c:v>1.610507E-3</c:v>
                </c:pt>
                <c:pt idx="439">
                  <c:v>1.6614430000000001E-3</c:v>
                </c:pt>
                <c:pt idx="440">
                  <c:v>1.7120605E-3</c:v>
                </c:pt>
                <c:pt idx="441">
                  <c:v>1.765228E-3</c:v>
                </c:pt>
                <c:pt idx="442">
                  <c:v>1.8154150000000001E-3</c:v>
                </c:pt>
                <c:pt idx="443">
                  <c:v>1.8652995000000001E-3</c:v>
                </c:pt>
                <c:pt idx="444">
                  <c:v>1.9148015E-3</c:v>
                </c:pt>
                <c:pt idx="445">
                  <c:v>1.9621835000000003E-3</c:v>
                </c:pt>
                <c:pt idx="446">
                  <c:v>2.0113984999999999E-3</c:v>
                </c:pt>
                <c:pt idx="447">
                  <c:v>2.0590359999999998E-3</c:v>
                </c:pt>
                <c:pt idx="448">
                  <c:v>2.105876E-3</c:v>
                </c:pt>
                <c:pt idx="449">
                  <c:v>2.1507085E-3</c:v>
                </c:pt>
                <c:pt idx="450">
                  <c:v>2.1950945E-3</c:v>
                </c:pt>
                <c:pt idx="451">
                  <c:v>2.2378865000000003E-3</c:v>
                </c:pt>
                <c:pt idx="452">
                  <c:v>2.2818740000000001E-3</c:v>
                </c:pt>
                <c:pt idx="453">
                  <c:v>2.3257180000000001E-3</c:v>
                </c:pt>
                <c:pt idx="454">
                  <c:v>2.3719370000000002E-3</c:v>
                </c:pt>
                <c:pt idx="455">
                  <c:v>2.4169600000000001E-3</c:v>
                </c:pt>
                <c:pt idx="456">
                  <c:v>2.461394E-3</c:v>
                </c:pt>
                <c:pt idx="457">
                  <c:v>2.5044095000000001E-3</c:v>
                </c:pt>
                <c:pt idx="458">
                  <c:v>2.5477595000000003E-3</c:v>
                </c:pt>
                <c:pt idx="459">
                  <c:v>2.5882564999999999E-3</c:v>
                </c:pt>
                <c:pt idx="460">
                  <c:v>2.6280524999999998E-3</c:v>
                </c:pt>
                <c:pt idx="461">
                  <c:v>2.6679439999999998E-3</c:v>
                </c:pt>
                <c:pt idx="462">
                  <c:v>2.706895E-3</c:v>
                </c:pt>
                <c:pt idx="463">
                  <c:v>2.7442370000000001E-3</c:v>
                </c:pt>
                <c:pt idx="464">
                  <c:v>2.7825825000000002E-3</c:v>
                </c:pt>
                <c:pt idx="465">
                  <c:v>2.8189359999999998E-3</c:v>
                </c:pt>
                <c:pt idx="466">
                  <c:v>2.8557674999999997E-3</c:v>
                </c:pt>
                <c:pt idx="467">
                  <c:v>2.891308E-3</c:v>
                </c:pt>
                <c:pt idx="468">
                  <c:v>2.9258125E-3</c:v>
                </c:pt>
                <c:pt idx="469">
                  <c:v>2.9599985000000003E-3</c:v>
                </c:pt>
                <c:pt idx="470">
                  <c:v>2.9942484999999999E-3</c:v>
                </c:pt>
                <c:pt idx="471">
                  <c:v>3.0262030000000003E-3</c:v>
                </c:pt>
                <c:pt idx="472">
                  <c:v>3.0559745000000001E-3</c:v>
                </c:pt>
                <c:pt idx="473">
                  <c:v>3.0870045000000001E-3</c:v>
                </c:pt>
                <c:pt idx="474">
                  <c:v>3.1195010000000002E-3</c:v>
                </c:pt>
                <c:pt idx="475">
                  <c:v>3.1478860000000003E-3</c:v>
                </c:pt>
                <c:pt idx="476">
                  <c:v>3.1769400000000001E-3</c:v>
                </c:pt>
                <c:pt idx="477">
                  <c:v>3.2033960000000003E-3</c:v>
                </c:pt>
                <c:pt idx="478">
                  <c:v>3.2287370000000002E-3</c:v>
                </c:pt>
                <c:pt idx="479">
                  <c:v>3.2539660000000001E-3</c:v>
                </c:pt>
                <c:pt idx="480">
                  <c:v>3.2781910000000002E-3</c:v>
                </c:pt>
                <c:pt idx="481">
                  <c:v>3.3066235E-3</c:v>
                </c:pt>
                <c:pt idx="482">
                  <c:v>3.3315655E-3</c:v>
                </c:pt>
                <c:pt idx="483">
                  <c:v>3.3584200000000004E-3</c:v>
                </c:pt>
                <c:pt idx="484">
                  <c:v>3.3765094999999999E-3</c:v>
                </c:pt>
                <c:pt idx="485">
                  <c:v>3.4019455000000001E-3</c:v>
                </c:pt>
                <c:pt idx="486">
                  <c:v>3.4313345000000005E-3</c:v>
                </c:pt>
                <c:pt idx="487">
                  <c:v>3.4535035000000003E-3</c:v>
                </c:pt>
                <c:pt idx="488">
                  <c:v>3.4761665000000003E-3</c:v>
                </c:pt>
                <c:pt idx="489">
                  <c:v>3.498017E-3</c:v>
                </c:pt>
                <c:pt idx="490">
                  <c:v>3.5181460000000002E-3</c:v>
                </c:pt>
                <c:pt idx="491">
                  <c:v>3.5368884999999999E-3</c:v>
                </c:pt>
                <c:pt idx="492">
                  <c:v>3.5544675000000001E-3</c:v>
                </c:pt>
                <c:pt idx="493">
                  <c:v>3.5709624999999997E-3</c:v>
                </c:pt>
                <c:pt idx="494">
                  <c:v>3.5873784999999997E-3</c:v>
                </c:pt>
                <c:pt idx="495">
                  <c:v>3.6017220000000003E-3</c:v>
                </c:pt>
                <c:pt idx="496">
                  <c:v>3.6162410000000001E-3</c:v>
                </c:pt>
                <c:pt idx="497">
                  <c:v>3.6304095E-3</c:v>
                </c:pt>
                <c:pt idx="498">
                  <c:v>3.640721E-3</c:v>
                </c:pt>
                <c:pt idx="499">
                  <c:v>3.6469369999999998E-3</c:v>
                </c:pt>
                <c:pt idx="500">
                  <c:v>3.6644044999999997E-3</c:v>
                </c:pt>
                <c:pt idx="501">
                  <c:v>3.670572E-3</c:v>
                </c:pt>
                <c:pt idx="502">
                  <c:v>3.6633365000000003E-3</c:v>
                </c:pt>
                <c:pt idx="503">
                  <c:v>3.6841029999999998E-3</c:v>
                </c:pt>
                <c:pt idx="504">
                  <c:v>3.6936334999999997E-3</c:v>
                </c:pt>
                <c:pt idx="505">
                  <c:v>3.7003910000000004E-3</c:v>
                </c:pt>
                <c:pt idx="506">
                  <c:v>3.7071965E-3</c:v>
                </c:pt>
                <c:pt idx="507">
                  <c:v>3.7152925E-3</c:v>
                </c:pt>
                <c:pt idx="508">
                  <c:v>3.7167110000000001E-3</c:v>
                </c:pt>
                <c:pt idx="509">
                  <c:v>3.7202649999999999E-3</c:v>
                </c:pt>
                <c:pt idx="510">
                  <c:v>3.7253970000000001E-3</c:v>
                </c:pt>
                <c:pt idx="511">
                  <c:v>3.7249029999999999E-3</c:v>
                </c:pt>
                <c:pt idx="512">
                  <c:v>3.727756E-3</c:v>
                </c:pt>
                <c:pt idx="513">
                  <c:v>3.7281225000000001E-3</c:v>
                </c:pt>
                <c:pt idx="514">
                  <c:v>3.7271819999999999E-3</c:v>
                </c:pt>
                <c:pt idx="515">
                  <c:v>3.7275325000000002E-3</c:v>
                </c:pt>
                <c:pt idx="516">
                  <c:v>3.7237075000000003E-3</c:v>
                </c:pt>
                <c:pt idx="517">
                  <c:v>3.7212694999999999E-3</c:v>
                </c:pt>
                <c:pt idx="518">
                  <c:v>3.7183684999999998E-3</c:v>
                </c:pt>
                <c:pt idx="519">
                  <c:v>3.7170774999999998E-3</c:v>
                </c:pt>
                <c:pt idx="520">
                  <c:v>3.7084714999999998E-3</c:v>
                </c:pt>
                <c:pt idx="521">
                  <c:v>3.7051405000000002E-3</c:v>
                </c:pt>
                <c:pt idx="522">
                  <c:v>3.6997060000000001E-3</c:v>
                </c:pt>
                <c:pt idx="523">
                  <c:v>3.6934425000000001E-3</c:v>
                </c:pt>
                <c:pt idx="524">
                  <c:v>3.685378E-3</c:v>
                </c:pt>
                <c:pt idx="525">
                  <c:v>3.68023E-3</c:v>
                </c:pt>
                <c:pt idx="526">
                  <c:v>3.6719270000000002E-3</c:v>
                </c:pt>
                <c:pt idx="527">
                  <c:v>3.6603880000000001E-3</c:v>
                </c:pt>
                <c:pt idx="528">
                  <c:v>3.6552400000000001E-3</c:v>
                </c:pt>
                <c:pt idx="529">
                  <c:v>3.6411834999999998E-3</c:v>
                </c:pt>
                <c:pt idx="530">
                  <c:v>3.6256600000000002E-3</c:v>
                </c:pt>
                <c:pt idx="531">
                  <c:v>3.6180100000000001E-3</c:v>
                </c:pt>
                <c:pt idx="532">
                  <c:v>3.6056745000000003E-3</c:v>
                </c:pt>
                <c:pt idx="533">
                  <c:v>3.5932274999999998E-3</c:v>
                </c:pt>
                <c:pt idx="534">
                  <c:v>3.5788199999999999E-3</c:v>
                </c:pt>
                <c:pt idx="535">
                  <c:v>3.5696875000000004E-3</c:v>
                </c:pt>
                <c:pt idx="536">
                  <c:v>3.5563319999999997E-3</c:v>
                </c:pt>
                <c:pt idx="537">
                  <c:v>3.5426895000000001E-3</c:v>
                </c:pt>
                <c:pt idx="538">
                  <c:v>3.5298919999999998E-3</c:v>
                </c:pt>
                <c:pt idx="539">
                  <c:v>3.5187515000000003E-3</c:v>
                </c:pt>
                <c:pt idx="540">
                  <c:v>3.504105E-3</c:v>
                </c:pt>
                <c:pt idx="541">
                  <c:v>3.488072E-3</c:v>
                </c:pt>
                <c:pt idx="542">
                  <c:v>3.4732820000000003E-3</c:v>
                </c:pt>
                <c:pt idx="543">
                  <c:v>3.4585075000000002E-3</c:v>
                </c:pt>
                <c:pt idx="544">
                  <c:v>3.4433509999999999E-3</c:v>
                </c:pt>
                <c:pt idx="545">
                  <c:v>3.429119E-3</c:v>
                </c:pt>
                <c:pt idx="546">
                  <c:v>3.4168470000000002E-3</c:v>
                </c:pt>
                <c:pt idx="547">
                  <c:v>3.3997620000000002E-3</c:v>
                </c:pt>
                <c:pt idx="548">
                  <c:v>3.385753E-3</c:v>
                </c:pt>
                <c:pt idx="549">
                  <c:v>3.3711225E-3</c:v>
                </c:pt>
                <c:pt idx="550">
                  <c:v>3.3568424999999998E-3</c:v>
                </c:pt>
                <c:pt idx="551">
                  <c:v>3.3432474999999999E-3</c:v>
                </c:pt>
                <c:pt idx="552">
                  <c:v>3.3320915000000003E-3</c:v>
                </c:pt>
                <c:pt idx="553">
                  <c:v>3.3172060000000001E-3</c:v>
                </c:pt>
                <c:pt idx="554">
                  <c:v>3.3047425E-3</c:v>
                </c:pt>
                <c:pt idx="555">
                  <c:v>3.2920885000000005E-3</c:v>
                </c:pt>
                <c:pt idx="556">
                  <c:v>3.2778084999999998E-3</c:v>
                </c:pt>
                <c:pt idx="557">
                  <c:v>3.2670345E-3</c:v>
                </c:pt>
                <c:pt idx="558">
                  <c:v>3.2568665000000004E-3</c:v>
                </c:pt>
                <c:pt idx="559">
                  <c:v>3.2438294999999999E-3</c:v>
                </c:pt>
                <c:pt idx="560">
                  <c:v>3.2326895000000001E-3</c:v>
                </c:pt>
                <c:pt idx="561">
                  <c:v>3.2197480000000001E-3</c:v>
                </c:pt>
                <c:pt idx="562">
                  <c:v>3.2095959999999999E-3</c:v>
                </c:pt>
                <c:pt idx="563">
                  <c:v>3.1957779999999998E-3</c:v>
                </c:pt>
                <c:pt idx="564">
                  <c:v>3.1854025000000001E-3</c:v>
                </c:pt>
                <c:pt idx="565">
                  <c:v>3.1719995000000002E-3</c:v>
                </c:pt>
                <c:pt idx="566">
                  <c:v>3.1601895000000001E-3</c:v>
                </c:pt>
                <c:pt idx="567">
                  <c:v>3.1479974999999998E-3</c:v>
                </c:pt>
                <c:pt idx="568">
                  <c:v>3.1340840000000001E-3</c:v>
                </c:pt>
                <c:pt idx="569">
                  <c:v>3.1227999999999998E-3</c:v>
                </c:pt>
                <c:pt idx="570">
                  <c:v>3.1100979999999999E-3</c:v>
                </c:pt>
                <c:pt idx="571">
                  <c:v>3.0963280000000002E-3</c:v>
                </c:pt>
                <c:pt idx="572">
                  <c:v>3.083307E-3</c:v>
                </c:pt>
                <c:pt idx="573">
                  <c:v>3.069553E-3</c:v>
                </c:pt>
                <c:pt idx="574">
                  <c:v>3.0549545000000001E-3</c:v>
                </c:pt>
                <c:pt idx="575">
                  <c:v>3.0417260000000002E-3</c:v>
                </c:pt>
                <c:pt idx="576">
                  <c:v>3.0295019999999999E-3</c:v>
                </c:pt>
                <c:pt idx="577">
                  <c:v>3.016258E-3</c:v>
                </c:pt>
                <c:pt idx="578">
                  <c:v>3.0057870000000002E-3</c:v>
                </c:pt>
                <c:pt idx="579">
                  <c:v>2.9934515E-3</c:v>
                </c:pt>
                <c:pt idx="580">
                  <c:v>2.9829965000000001E-3</c:v>
                </c:pt>
                <c:pt idx="581">
                  <c:v>2.9690195E-3</c:v>
                </c:pt>
                <c:pt idx="582">
                  <c:v>2.9562535E-3</c:v>
                </c:pt>
                <c:pt idx="583">
                  <c:v>2.9461330000000001E-3</c:v>
                </c:pt>
                <c:pt idx="584">
                  <c:v>2.9322675000000003E-3</c:v>
                </c:pt>
                <c:pt idx="585">
                  <c:v>2.9208400000000001E-3</c:v>
                </c:pt>
                <c:pt idx="586">
                  <c:v>2.9062095E-3</c:v>
                </c:pt>
                <c:pt idx="587">
                  <c:v>2.893587E-3</c:v>
                </c:pt>
                <c:pt idx="588">
                  <c:v>2.8829250000000002E-3</c:v>
                </c:pt>
                <c:pt idx="589">
                  <c:v>2.8691390000000002E-3</c:v>
                </c:pt>
                <c:pt idx="590">
                  <c:v>2.8623495000000003E-3</c:v>
                </c:pt>
                <c:pt idx="591">
                  <c:v>2.8492809999999999E-3</c:v>
                </c:pt>
                <c:pt idx="592">
                  <c:v>2.836196E-3</c:v>
                </c:pt>
                <c:pt idx="593">
                  <c:v>2.8244660000000003E-3</c:v>
                </c:pt>
                <c:pt idx="594">
                  <c:v>2.8143775E-3</c:v>
                </c:pt>
                <c:pt idx="595">
                  <c:v>2.8022335000000001E-3</c:v>
                </c:pt>
                <c:pt idx="596">
                  <c:v>2.7945035E-3</c:v>
                </c:pt>
                <c:pt idx="597">
                  <c:v>2.7822635000000003E-3</c:v>
                </c:pt>
                <c:pt idx="598">
                  <c:v>2.7711074999999998E-3</c:v>
                </c:pt>
                <c:pt idx="599">
                  <c:v>2.7599510000000001E-3</c:v>
                </c:pt>
                <c:pt idx="600">
                  <c:v>2.7504045000000003E-3</c:v>
                </c:pt>
                <c:pt idx="601">
                  <c:v>2.7402845000000001E-3</c:v>
                </c:pt>
                <c:pt idx="602">
                  <c:v>2.728379E-3</c:v>
                </c:pt>
                <c:pt idx="603">
                  <c:v>2.7187524999999998E-3</c:v>
                </c:pt>
                <c:pt idx="604">
                  <c:v>2.7065605000000004E-3</c:v>
                </c:pt>
                <c:pt idx="605">
                  <c:v>2.6962649999999998E-3</c:v>
                </c:pt>
                <c:pt idx="606">
                  <c:v>2.6845985E-3</c:v>
                </c:pt>
                <c:pt idx="607">
                  <c:v>2.6734745000000001E-3</c:v>
                </c:pt>
                <c:pt idx="608">
                  <c:v>2.6612820000000001E-3</c:v>
                </c:pt>
                <c:pt idx="609">
                  <c:v>2.6505719999999999E-3</c:v>
                </c:pt>
                <c:pt idx="610">
                  <c:v>2.6391770000000004E-3</c:v>
                </c:pt>
                <c:pt idx="611">
                  <c:v>2.6263950000000001E-3</c:v>
                </c:pt>
                <c:pt idx="612">
                  <c:v>2.6140115E-3</c:v>
                </c:pt>
                <c:pt idx="613">
                  <c:v>2.6026159999999999E-3</c:v>
                </c:pt>
                <c:pt idx="614">
                  <c:v>2.5898344999999998E-3</c:v>
                </c:pt>
                <c:pt idx="615">
                  <c:v>2.5778335E-3</c:v>
                </c:pt>
                <c:pt idx="616">
                  <c:v>2.5625495000000001E-3</c:v>
                </c:pt>
                <c:pt idx="617">
                  <c:v>2.5523174999999999E-3</c:v>
                </c:pt>
                <c:pt idx="618">
                  <c:v>2.5428345000000001E-3</c:v>
                </c:pt>
                <c:pt idx="619">
                  <c:v>2.5312800000000003E-3</c:v>
                </c:pt>
                <c:pt idx="620">
                  <c:v>2.5187210000000002E-3</c:v>
                </c:pt>
                <c:pt idx="621">
                  <c:v>2.5078995000000002E-3</c:v>
                </c:pt>
                <c:pt idx="622">
                  <c:v>2.4956119999999999E-3</c:v>
                </c:pt>
                <c:pt idx="623">
                  <c:v>2.4826704999999999E-3</c:v>
                </c:pt>
                <c:pt idx="624">
                  <c:v>2.47153E-3</c:v>
                </c:pt>
                <c:pt idx="625">
                  <c:v>2.4584774999999999E-3</c:v>
                </c:pt>
                <c:pt idx="626">
                  <c:v>2.4454885000000002E-3</c:v>
                </c:pt>
                <c:pt idx="627">
                  <c:v>2.4346670000000002E-3</c:v>
                </c:pt>
                <c:pt idx="628">
                  <c:v>2.4224584999999999E-3</c:v>
                </c:pt>
                <c:pt idx="629">
                  <c:v>2.4100434999999999E-3</c:v>
                </c:pt>
                <c:pt idx="630">
                  <c:v>2.3992219999999999E-3</c:v>
                </c:pt>
                <c:pt idx="631">
                  <c:v>2.3870615000000004E-3</c:v>
                </c:pt>
                <c:pt idx="632">
                  <c:v>2.3753950000000002E-3</c:v>
                </c:pt>
                <c:pt idx="633">
                  <c:v>2.3642390000000002E-3</c:v>
                </c:pt>
                <c:pt idx="634">
                  <c:v>2.3523975000000002E-3</c:v>
                </c:pt>
                <c:pt idx="635">
                  <c:v>2.3419745000000003E-3</c:v>
                </c:pt>
                <c:pt idx="636">
                  <c:v>2.3312800000000002E-3</c:v>
                </c:pt>
                <c:pt idx="637">
                  <c:v>2.3193910000000001E-3</c:v>
                </c:pt>
                <c:pt idx="638">
                  <c:v>2.3078360000000002E-3</c:v>
                </c:pt>
                <c:pt idx="639">
                  <c:v>2.2957074999999999E-3</c:v>
                </c:pt>
                <c:pt idx="640">
                  <c:v>2.2848065000000001E-3</c:v>
                </c:pt>
                <c:pt idx="641">
                  <c:v>2.2739690000000003E-3</c:v>
                </c:pt>
                <c:pt idx="642">
                  <c:v>2.2649645000000001E-3</c:v>
                </c:pt>
                <c:pt idx="643">
                  <c:v>2.2549875000000001E-3</c:v>
                </c:pt>
                <c:pt idx="644">
                  <c:v>2.2459509999999999E-3</c:v>
                </c:pt>
                <c:pt idx="645">
                  <c:v>2.2352409999999998E-3</c:v>
                </c:pt>
                <c:pt idx="646">
                  <c:v>2.2240369999999999E-3</c:v>
                </c:pt>
                <c:pt idx="647">
                  <c:v>2.2145060000000002E-3</c:v>
                </c:pt>
                <c:pt idx="648">
                  <c:v>2.2039235000000002E-3</c:v>
                </c:pt>
                <c:pt idx="649">
                  <c:v>2.1935645E-3</c:v>
                </c:pt>
                <c:pt idx="650">
                  <c:v>2.1835075000000001E-3</c:v>
                </c:pt>
                <c:pt idx="651">
                  <c:v>2.1723515000000001E-3</c:v>
                </c:pt>
                <c:pt idx="652">
                  <c:v>2.1624065000000001E-3</c:v>
                </c:pt>
                <c:pt idx="653">
                  <c:v>2.1514895000000001E-3</c:v>
                </c:pt>
                <c:pt idx="654">
                  <c:v>2.1412574999999999E-3</c:v>
                </c:pt>
                <c:pt idx="655">
                  <c:v>2.131169E-3</c:v>
                </c:pt>
                <c:pt idx="656">
                  <c:v>2.1190085000000001E-3</c:v>
                </c:pt>
                <c:pt idx="657">
                  <c:v>2.1058445000000001E-3</c:v>
                </c:pt>
                <c:pt idx="658">
                  <c:v>2.0950224999999999E-3</c:v>
                </c:pt>
                <c:pt idx="659">
                  <c:v>2.0818745000000002E-3</c:v>
                </c:pt>
                <c:pt idx="660">
                  <c:v>2.073507E-3</c:v>
                </c:pt>
                <c:pt idx="661">
                  <c:v>2.0659049999999998E-3</c:v>
                </c:pt>
                <c:pt idx="662">
                  <c:v>2.053362E-3</c:v>
                </c:pt>
                <c:pt idx="663">
                  <c:v>2.0410585000000003E-3</c:v>
                </c:pt>
                <c:pt idx="664">
                  <c:v>2.0313685000000001E-3</c:v>
                </c:pt>
                <c:pt idx="665">
                  <c:v>2.0223954999999999E-3</c:v>
                </c:pt>
                <c:pt idx="666">
                  <c:v>2.0124664999999998E-3</c:v>
                </c:pt>
                <c:pt idx="667">
                  <c:v>2.0042585000000003E-3</c:v>
                </c:pt>
                <c:pt idx="668">
                  <c:v>1.9972780000000003E-3</c:v>
                </c:pt>
                <c:pt idx="669">
                  <c:v>1.9868710000000003E-3</c:v>
                </c:pt>
                <c:pt idx="670">
                  <c:v>1.9776430000000003E-3</c:v>
                </c:pt>
                <c:pt idx="671">
                  <c:v>1.9688295000000002E-3</c:v>
                </c:pt>
                <c:pt idx="672">
                  <c:v>1.9576575E-3</c:v>
                </c:pt>
                <c:pt idx="673">
                  <c:v>1.9479995000000001E-3</c:v>
                </c:pt>
                <c:pt idx="674">
                  <c:v>1.9379745E-3</c:v>
                </c:pt>
                <c:pt idx="675">
                  <c:v>1.9261330000000002E-3</c:v>
                </c:pt>
                <c:pt idx="676">
                  <c:v>1.9166980000000001E-3</c:v>
                </c:pt>
                <c:pt idx="677">
                  <c:v>1.9074860000000001E-3</c:v>
                </c:pt>
                <c:pt idx="678">
                  <c:v>1.8959950000000001E-3</c:v>
                </c:pt>
                <c:pt idx="679">
                  <c:v>1.8857155000000002E-3</c:v>
                </c:pt>
                <c:pt idx="680">
                  <c:v>1.8755635E-3</c:v>
                </c:pt>
                <c:pt idx="681">
                  <c:v>1.8670685000000001E-3</c:v>
                </c:pt>
                <c:pt idx="682">
                  <c:v>1.85808E-3</c:v>
                </c:pt>
                <c:pt idx="683">
                  <c:v>1.8477205000000001E-3</c:v>
                </c:pt>
                <c:pt idx="684">
                  <c:v>1.837457E-3</c:v>
                </c:pt>
                <c:pt idx="685">
                  <c:v>1.8268264999999999E-3</c:v>
                </c:pt>
                <c:pt idx="686">
                  <c:v>1.8173915000000002E-3</c:v>
                </c:pt>
                <c:pt idx="687">
                  <c:v>1.8081E-3</c:v>
                </c:pt>
                <c:pt idx="688">
                  <c:v>1.8003385E-3</c:v>
                </c:pt>
                <c:pt idx="689">
                  <c:v>1.7908075000000001E-3</c:v>
                </c:pt>
                <c:pt idx="690">
                  <c:v>1.782807E-3</c:v>
                </c:pt>
                <c:pt idx="691">
                  <c:v>1.7745195E-3</c:v>
                </c:pt>
                <c:pt idx="692">
                  <c:v>1.7640485E-3</c:v>
                </c:pt>
                <c:pt idx="693">
                  <c:v>1.7564625E-3</c:v>
                </c:pt>
                <c:pt idx="694">
                  <c:v>1.7483660000000001E-3</c:v>
                </c:pt>
                <c:pt idx="695">
                  <c:v>1.7400785000000001E-3</c:v>
                </c:pt>
                <c:pt idx="696">
                  <c:v>1.731345E-3</c:v>
                </c:pt>
                <c:pt idx="697">
                  <c:v>1.7226909999999999E-3</c:v>
                </c:pt>
                <c:pt idx="698">
                  <c:v>1.7159970000000001E-3</c:v>
                </c:pt>
                <c:pt idx="699">
                  <c:v>1.7064505000000002E-3</c:v>
                </c:pt>
                <c:pt idx="700">
                  <c:v>1.6972225000000001E-3</c:v>
                </c:pt>
                <c:pt idx="701">
                  <c:v>1.690067E-3</c:v>
                </c:pt>
                <c:pt idx="702">
                  <c:v>1.68154E-3</c:v>
                </c:pt>
                <c:pt idx="703">
                  <c:v>1.6727110000000001E-3</c:v>
                </c:pt>
                <c:pt idx="704">
                  <c:v>1.6664315000000001E-3</c:v>
                </c:pt>
                <c:pt idx="705">
                  <c:v>1.6573950000000001E-3</c:v>
                </c:pt>
                <c:pt idx="706">
                  <c:v>1.6493625000000001E-3</c:v>
                </c:pt>
                <c:pt idx="707">
                  <c:v>1.6421425E-3</c:v>
                </c:pt>
                <c:pt idx="708">
                  <c:v>1.6338710000000001E-3</c:v>
                </c:pt>
                <c:pt idx="709">
                  <c:v>1.624197E-3</c:v>
                </c:pt>
                <c:pt idx="710">
                  <c:v>1.6182045E-3</c:v>
                </c:pt>
                <c:pt idx="711">
                  <c:v>1.6103475E-3</c:v>
                </c:pt>
                <c:pt idx="712">
                  <c:v>1.6035740000000002E-3</c:v>
                </c:pt>
                <c:pt idx="713">
                  <c:v>1.5965775E-3</c:v>
                </c:pt>
                <c:pt idx="714">
                  <c:v>1.5913975E-3</c:v>
                </c:pt>
                <c:pt idx="715">
                  <c:v>1.5838115E-3</c:v>
                </c:pt>
                <c:pt idx="716">
                  <c:v>1.5780900000000001E-3</c:v>
                </c:pt>
                <c:pt idx="717">
                  <c:v>1.570615E-3</c:v>
                </c:pt>
                <c:pt idx="718">
                  <c:v>1.5629015E-3</c:v>
                </c:pt>
                <c:pt idx="719">
                  <c:v>1.5532435000000001E-3</c:v>
                </c:pt>
                <c:pt idx="720">
                  <c:v>1.5479199999999999E-3</c:v>
                </c:pt>
                <c:pt idx="721">
                  <c:v>1.5405250000000001E-3</c:v>
                </c:pt>
                <c:pt idx="722">
                  <c:v>1.533162E-3</c:v>
                </c:pt>
                <c:pt idx="723">
                  <c:v>1.5263410000000001E-3</c:v>
                </c:pt>
                <c:pt idx="724">
                  <c:v>1.518085E-3</c:v>
                </c:pt>
                <c:pt idx="725">
                  <c:v>1.5103075E-3</c:v>
                </c:pt>
                <c:pt idx="726">
                  <c:v>1.503391E-3</c:v>
                </c:pt>
                <c:pt idx="727">
                  <c:v>1.4970000000000001E-3</c:v>
                </c:pt>
                <c:pt idx="728">
                  <c:v>1.4903379999999999E-3</c:v>
                </c:pt>
                <c:pt idx="729">
                  <c:v>1.4829749999999999E-3</c:v>
                </c:pt>
                <c:pt idx="730">
                  <c:v>1.47558E-3</c:v>
                </c:pt>
                <c:pt idx="731">
                  <c:v>1.4678025E-3</c:v>
                </c:pt>
                <c:pt idx="732">
                  <c:v>1.4618735E-3</c:v>
                </c:pt>
                <c:pt idx="733">
                  <c:v>1.454861E-3</c:v>
                </c:pt>
                <c:pt idx="734">
                  <c:v>1.4477210000000001E-3</c:v>
                </c:pt>
                <c:pt idx="735">
                  <c:v>1.4404695000000002E-3</c:v>
                </c:pt>
                <c:pt idx="736">
                  <c:v>1.4341105000000001E-3</c:v>
                </c:pt>
                <c:pt idx="737">
                  <c:v>1.4264285000000002E-3</c:v>
                </c:pt>
                <c:pt idx="738">
                  <c:v>1.4194000000000001E-3</c:v>
                </c:pt>
                <c:pt idx="739">
                  <c:v>1.412866E-3</c:v>
                </c:pt>
                <c:pt idx="740">
                  <c:v>1.4042915E-3</c:v>
                </c:pt>
                <c:pt idx="741">
                  <c:v>1.3968170000000001E-3</c:v>
                </c:pt>
                <c:pt idx="742">
                  <c:v>1.3907765000000002E-3</c:v>
                </c:pt>
                <c:pt idx="743">
                  <c:v>1.3829350000000001E-3</c:v>
                </c:pt>
                <c:pt idx="744">
                  <c:v>1.3749184999999999E-3</c:v>
                </c:pt>
                <c:pt idx="745">
                  <c:v>1.3663445000000002E-3</c:v>
                </c:pt>
                <c:pt idx="746">
                  <c:v>1.3592200000000002E-3</c:v>
                </c:pt>
                <c:pt idx="747">
                  <c:v>1.3525745E-3</c:v>
                </c:pt>
                <c:pt idx="748">
                  <c:v>1.343442E-3</c:v>
                </c:pt>
                <c:pt idx="749">
                  <c:v>1.3372424999999999E-3</c:v>
                </c:pt>
                <c:pt idx="750">
                  <c:v>1.328652E-3</c:v>
                </c:pt>
                <c:pt idx="751">
                  <c:v>1.3204285E-3</c:v>
                </c:pt>
                <c:pt idx="752">
                  <c:v>1.3138939999999999E-3</c:v>
                </c:pt>
                <c:pt idx="753">
                  <c:v>1.3057019999999999E-3</c:v>
                </c:pt>
                <c:pt idx="754">
                  <c:v>1.29649E-3</c:v>
                </c:pt>
                <c:pt idx="755">
                  <c:v>1.2903860000000001E-3</c:v>
                </c:pt>
                <c:pt idx="756">
                  <c:v>1.282561E-3</c:v>
                </c:pt>
                <c:pt idx="757">
                  <c:v>1.2759625000000002E-3</c:v>
                </c:pt>
                <c:pt idx="758">
                  <c:v>1.2675635000000002E-3</c:v>
                </c:pt>
                <c:pt idx="759">
                  <c:v>1.2623045000000001E-3</c:v>
                </c:pt>
                <c:pt idx="760">
                  <c:v>1.2551005E-3</c:v>
                </c:pt>
                <c:pt idx="761">
                  <c:v>1.2474504999999999E-3</c:v>
                </c:pt>
                <c:pt idx="762">
                  <c:v>1.2398484999999999E-3</c:v>
                </c:pt>
                <c:pt idx="763">
                  <c:v>1.2346845E-3</c:v>
                </c:pt>
                <c:pt idx="764">
                  <c:v>1.2265405000000001E-3</c:v>
                </c:pt>
                <c:pt idx="765">
                  <c:v>1.2251380000000002E-3</c:v>
                </c:pt>
                <c:pt idx="766">
                  <c:v>1.2129460000000001E-3</c:v>
                </c:pt>
                <c:pt idx="767">
                  <c:v>1.205774E-3</c:v>
                </c:pt>
                <c:pt idx="768">
                  <c:v>1.1977895000000001E-3</c:v>
                </c:pt>
                <c:pt idx="769">
                  <c:v>1.1903145E-3</c:v>
                </c:pt>
                <c:pt idx="770">
                  <c:v>1.1840035E-3</c:v>
                </c:pt>
                <c:pt idx="771">
                  <c:v>1.1752535E-3</c:v>
                </c:pt>
                <c:pt idx="772">
                  <c:v>1.1679225E-3</c:v>
                </c:pt>
                <c:pt idx="773">
                  <c:v>1.1598580000000002E-3</c:v>
                </c:pt>
                <c:pt idx="774">
                  <c:v>1.1518094999999999E-3</c:v>
                </c:pt>
                <c:pt idx="775">
                  <c:v>1.1456575E-3</c:v>
                </c:pt>
                <c:pt idx="776">
                  <c:v>1.138916E-3</c:v>
                </c:pt>
                <c:pt idx="777">
                  <c:v>1.1306925000000002E-3</c:v>
                </c:pt>
                <c:pt idx="778">
                  <c:v>1.1247475000000001E-3</c:v>
                </c:pt>
                <c:pt idx="779">
                  <c:v>1.1163010000000001E-3</c:v>
                </c:pt>
                <c:pt idx="780">
                  <c:v>1.1101170000000001E-3</c:v>
                </c:pt>
                <c:pt idx="781">
                  <c:v>1.1047145000000001E-3</c:v>
                </c:pt>
                <c:pt idx="782">
                  <c:v>1.0974625E-3</c:v>
                </c:pt>
                <c:pt idx="783">
                  <c:v>1.08943E-3</c:v>
                </c:pt>
                <c:pt idx="784">
                  <c:v>1.0834220000000001E-3</c:v>
                </c:pt>
                <c:pt idx="785">
                  <c:v>1.0757874999999999E-3</c:v>
                </c:pt>
                <c:pt idx="786">
                  <c:v>1.0699864999999999E-3</c:v>
                </c:pt>
                <c:pt idx="787">
                  <c:v>1.062241E-3</c:v>
                </c:pt>
                <c:pt idx="788">
                  <c:v>1.0544475E-3</c:v>
                </c:pt>
                <c:pt idx="789">
                  <c:v>1.0483595000000002E-3</c:v>
                </c:pt>
                <c:pt idx="790">
                  <c:v>1.0388285000000001E-3</c:v>
                </c:pt>
                <c:pt idx="791">
                  <c:v>1.031641E-3</c:v>
                </c:pt>
                <c:pt idx="792">
                  <c:v>1.0251699999999999E-3</c:v>
                </c:pt>
                <c:pt idx="793">
                  <c:v>1.0183810000000001E-3</c:v>
                </c:pt>
                <c:pt idx="794">
                  <c:v>1.011432E-3</c:v>
                </c:pt>
                <c:pt idx="795">
                  <c:v>1.0040849999999998E-3</c:v>
                </c:pt>
                <c:pt idx="796">
                  <c:v>9.9831550000000001E-4</c:v>
                </c:pt>
                <c:pt idx="797">
                  <c:v>9.916695000000001E-4</c:v>
                </c:pt>
                <c:pt idx="798">
                  <c:v>9.8553349999999998E-4</c:v>
                </c:pt>
                <c:pt idx="799">
                  <c:v>9.7931800000000007E-4</c:v>
                </c:pt>
                <c:pt idx="800">
                  <c:v>9.7149249999999997E-4</c:v>
                </c:pt>
                <c:pt idx="801">
                  <c:v>9.6699850000000001E-4</c:v>
                </c:pt>
                <c:pt idx="802">
                  <c:v>9.5960350000000012E-4</c:v>
                </c:pt>
                <c:pt idx="803">
                  <c:v>9.5359500000000001E-4</c:v>
                </c:pt>
                <c:pt idx="804">
                  <c:v>9.48017E-4</c:v>
                </c:pt>
                <c:pt idx="805">
                  <c:v>9.4248650000000004E-4</c:v>
                </c:pt>
                <c:pt idx="806">
                  <c:v>9.3633449999999999E-4</c:v>
                </c:pt>
                <c:pt idx="807">
                  <c:v>9.311390000000001E-4</c:v>
                </c:pt>
                <c:pt idx="808">
                  <c:v>9.2379199999999999E-4</c:v>
                </c:pt>
                <c:pt idx="809">
                  <c:v>9.1877149999999993E-4</c:v>
                </c:pt>
                <c:pt idx="810">
                  <c:v>9.1422950000000008E-4</c:v>
                </c:pt>
                <c:pt idx="811">
                  <c:v>9.0731250000000002E-4</c:v>
                </c:pt>
                <c:pt idx="812">
                  <c:v>9.02818E-4</c:v>
                </c:pt>
                <c:pt idx="813">
                  <c:v>8.9666599999999996E-4</c:v>
                </c:pt>
                <c:pt idx="814">
                  <c:v>8.9177350000000006E-4</c:v>
                </c:pt>
                <c:pt idx="815">
                  <c:v>8.8576500000000005E-4</c:v>
                </c:pt>
                <c:pt idx="816">
                  <c:v>8.7986800000000001E-4</c:v>
                </c:pt>
                <c:pt idx="817">
                  <c:v>8.7446500000000005E-4</c:v>
                </c:pt>
                <c:pt idx="818">
                  <c:v>8.6794699999999999E-4</c:v>
                </c:pt>
                <c:pt idx="819">
                  <c:v>8.6166750000000005E-4</c:v>
                </c:pt>
                <c:pt idx="820">
                  <c:v>8.5610500000000002E-4</c:v>
                </c:pt>
                <c:pt idx="821">
                  <c:v>8.5127600000000009E-4</c:v>
                </c:pt>
                <c:pt idx="822">
                  <c:v>8.4346699999999998E-4</c:v>
                </c:pt>
                <c:pt idx="823">
                  <c:v>8.3866949999999996E-4</c:v>
                </c:pt>
                <c:pt idx="824">
                  <c:v>8.3374499999999999E-4</c:v>
                </c:pt>
                <c:pt idx="825">
                  <c:v>8.2698750000000001E-4</c:v>
                </c:pt>
                <c:pt idx="826">
                  <c:v>8.2096299999999997E-4</c:v>
                </c:pt>
                <c:pt idx="827">
                  <c:v>8.1482699999999996E-4</c:v>
                </c:pt>
                <c:pt idx="828">
                  <c:v>8.0532849999999997E-4</c:v>
                </c:pt>
                <c:pt idx="829">
                  <c:v>8.0078600000000005E-4</c:v>
                </c:pt>
                <c:pt idx="830">
                  <c:v>7.9508049999999994E-4</c:v>
                </c:pt>
                <c:pt idx="831">
                  <c:v>7.9042700000000001E-4</c:v>
                </c:pt>
                <c:pt idx="832">
                  <c:v>7.8344600000000003E-4</c:v>
                </c:pt>
                <c:pt idx="833">
                  <c:v>7.7716700000000005E-4</c:v>
                </c:pt>
                <c:pt idx="834">
                  <c:v>7.7182750000000006E-4</c:v>
                </c:pt>
                <c:pt idx="835">
                  <c:v>7.6610600000000001E-4</c:v>
                </c:pt>
                <c:pt idx="836">
                  <c:v>7.5851999999999994E-4</c:v>
                </c:pt>
                <c:pt idx="837">
                  <c:v>7.5349949999999998E-4</c:v>
                </c:pt>
                <c:pt idx="838">
                  <c:v>7.4801700000000002E-4</c:v>
                </c:pt>
                <c:pt idx="839">
                  <c:v>7.4339499999999999E-4</c:v>
                </c:pt>
                <c:pt idx="840">
                  <c:v>7.3815200000000006E-4</c:v>
                </c:pt>
                <c:pt idx="841">
                  <c:v>7.3228700000000009E-4</c:v>
                </c:pt>
                <c:pt idx="842">
                  <c:v>7.2540199999999999E-4</c:v>
                </c:pt>
                <c:pt idx="843">
                  <c:v>7.2022200000000007E-4</c:v>
                </c:pt>
                <c:pt idx="844">
                  <c:v>7.1566399999999997E-4</c:v>
                </c:pt>
                <c:pt idx="845">
                  <c:v>7.0951200000000003E-4</c:v>
                </c:pt>
                <c:pt idx="846">
                  <c:v>7.0259499999999998E-4</c:v>
                </c:pt>
                <c:pt idx="847">
                  <c:v>6.9856300000000003E-4</c:v>
                </c:pt>
                <c:pt idx="848">
                  <c:v>6.9257049999999994E-4</c:v>
                </c:pt>
                <c:pt idx="849">
                  <c:v>6.8531899999999999E-4</c:v>
                </c:pt>
                <c:pt idx="850">
                  <c:v>6.7967699999999995E-4</c:v>
                </c:pt>
                <c:pt idx="851">
                  <c:v>6.7435400000000006E-4</c:v>
                </c:pt>
                <c:pt idx="852">
                  <c:v>6.6962049999999996E-4</c:v>
                </c:pt>
                <c:pt idx="853">
                  <c:v>6.6348450000000005E-4</c:v>
                </c:pt>
                <c:pt idx="854">
                  <c:v>6.5768350000000001E-4</c:v>
                </c:pt>
                <c:pt idx="855">
                  <c:v>6.5146750000000004E-4</c:v>
                </c:pt>
                <c:pt idx="856">
                  <c:v>6.4624000000000007E-4</c:v>
                </c:pt>
                <c:pt idx="857">
                  <c:v>6.4015200000000006E-4</c:v>
                </c:pt>
                <c:pt idx="858">
                  <c:v>6.3548249999999999E-4</c:v>
                </c:pt>
                <c:pt idx="859">
                  <c:v>6.2885250000000001E-4</c:v>
                </c:pt>
                <c:pt idx="860">
                  <c:v>6.22892E-4</c:v>
                </c:pt>
                <c:pt idx="861">
                  <c:v>6.1804700000000004E-4</c:v>
                </c:pt>
                <c:pt idx="862">
                  <c:v>6.1205449999999996E-4</c:v>
                </c:pt>
                <c:pt idx="863">
                  <c:v>6.0865950000000006E-4</c:v>
                </c:pt>
                <c:pt idx="864">
                  <c:v>6.0338449999999995E-4</c:v>
                </c:pt>
                <c:pt idx="865">
                  <c:v>5.9766249999999995E-4</c:v>
                </c:pt>
                <c:pt idx="866">
                  <c:v>5.9272199999999995E-4</c:v>
                </c:pt>
                <c:pt idx="867">
                  <c:v>5.8848250000000004E-4</c:v>
                </c:pt>
                <c:pt idx="868">
                  <c:v>5.8308000000000003E-4</c:v>
                </c:pt>
                <c:pt idx="869">
                  <c:v>5.7785249999999996E-4</c:v>
                </c:pt>
                <c:pt idx="870">
                  <c:v>5.7469699999999999E-4</c:v>
                </c:pt>
                <c:pt idx="871">
                  <c:v>5.6771600000000001E-4</c:v>
                </c:pt>
                <c:pt idx="872">
                  <c:v>5.6588349999999994E-4</c:v>
                </c:pt>
                <c:pt idx="873">
                  <c:v>5.6036900000000001E-4</c:v>
                </c:pt>
                <c:pt idx="874">
                  <c:v>5.5608199999999995E-4</c:v>
                </c:pt>
                <c:pt idx="875">
                  <c:v>5.5324499999999995E-4</c:v>
                </c:pt>
                <c:pt idx="876">
                  <c:v>5.4892600000000004E-4</c:v>
                </c:pt>
                <c:pt idx="877">
                  <c:v>5.4529200000000006E-4</c:v>
                </c:pt>
                <c:pt idx="878">
                  <c:v>5.4075E-4</c:v>
                </c:pt>
                <c:pt idx="879">
                  <c:v>5.3584100000000001E-4</c:v>
                </c:pt>
                <c:pt idx="880">
                  <c:v>5.3209600000000002E-4</c:v>
                </c:pt>
                <c:pt idx="881">
                  <c:v>5.2745799999999996E-4</c:v>
                </c:pt>
                <c:pt idx="882">
                  <c:v>5.2302749999999997E-4</c:v>
                </c:pt>
                <c:pt idx="883">
                  <c:v>5.1861250000000006E-4</c:v>
                </c:pt>
                <c:pt idx="884">
                  <c:v>5.1438950000000003E-4</c:v>
                </c:pt>
                <c:pt idx="885">
                  <c:v>5.0965600000000004E-4</c:v>
                </c:pt>
                <c:pt idx="886">
                  <c:v>5.0452400000000001E-4</c:v>
                </c:pt>
                <c:pt idx="887">
                  <c:v>4.990735E-4</c:v>
                </c:pt>
                <c:pt idx="888">
                  <c:v>4.9582200000000004E-4</c:v>
                </c:pt>
                <c:pt idx="889">
                  <c:v>4.9032350000000004E-4</c:v>
                </c:pt>
                <c:pt idx="890">
                  <c:v>4.8625950000000002E-4</c:v>
                </c:pt>
                <c:pt idx="891">
                  <c:v>4.8096850000000003E-4</c:v>
                </c:pt>
                <c:pt idx="892">
                  <c:v>4.7650600000000002E-4</c:v>
                </c:pt>
                <c:pt idx="893">
                  <c:v>4.7258499999999998E-4</c:v>
                </c:pt>
                <c:pt idx="894">
                  <c:v>4.6756500000000003E-4</c:v>
                </c:pt>
                <c:pt idx="895">
                  <c:v>4.63676E-4</c:v>
                </c:pt>
                <c:pt idx="896">
                  <c:v>4.5750849999999998E-4</c:v>
                </c:pt>
                <c:pt idx="897">
                  <c:v>4.5438450000000001E-4</c:v>
                </c:pt>
                <c:pt idx="898">
                  <c:v>4.4976250000000004E-4</c:v>
                </c:pt>
                <c:pt idx="899">
                  <c:v>4.4377000000000002E-4</c:v>
                </c:pt>
                <c:pt idx="900">
                  <c:v>4.3991350000000001E-4</c:v>
                </c:pt>
                <c:pt idx="901">
                  <c:v>4.3451050000000005E-4</c:v>
                </c:pt>
                <c:pt idx="902">
                  <c:v>4.2925100000000001E-4</c:v>
                </c:pt>
                <c:pt idx="903">
                  <c:v>4.2580849999999997E-4</c:v>
                </c:pt>
                <c:pt idx="904">
                  <c:v>4.217925E-4</c:v>
                </c:pt>
                <c:pt idx="905">
                  <c:v>4.1689949999999999E-4</c:v>
                </c:pt>
                <c:pt idx="906">
                  <c:v>4.1197499999999997E-4</c:v>
                </c:pt>
                <c:pt idx="907">
                  <c:v>4.07305E-4</c:v>
                </c:pt>
                <c:pt idx="908">
                  <c:v>4.0233249999999999E-4</c:v>
                </c:pt>
                <c:pt idx="909">
                  <c:v>3.9694600000000002E-4</c:v>
                </c:pt>
                <c:pt idx="910">
                  <c:v>3.9066650000000002E-4</c:v>
                </c:pt>
                <c:pt idx="911">
                  <c:v>3.8556650000000001E-4</c:v>
                </c:pt>
                <c:pt idx="912">
                  <c:v>3.7959000000000002E-4</c:v>
                </c:pt>
                <c:pt idx="913">
                  <c:v>3.7546200000000002E-4</c:v>
                </c:pt>
                <c:pt idx="914">
                  <c:v>3.7025049999999998E-4</c:v>
                </c:pt>
                <c:pt idx="915">
                  <c:v>3.6637750000000004E-4</c:v>
                </c:pt>
                <c:pt idx="916">
                  <c:v>3.6215450000000001E-4</c:v>
                </c:pt>
                <c:pt idx="917">
                  <c:v>3.5780350000000002E-4</c:v>
                </c:pt>
                <c:pt idx="918">
                  <c:v>3.5480700000000001E-4</c:v>
                </c:pt>
                <c:pt idx="919">
                  <c:v>3.4957949999999999E-4</c:v>
                </c:pt>
                <c:pt idx="920">
                  <c:v>3.4489399999999999E-4</c:v>
                </c:pt>
                <c:pt idx="921">
                  <c:v>3.4100500000000002E-4</c:v>
                </c:pt>
                <c:pt idx="922">
                  <c:v>3.3596900000000004E-4</c:v>
                </c:pt>
                <c:pt idx="923">
                  <c:v>3.3214399999999998E-4</c:v>
                </c:pt>
                <c:pt idx="924">
                  <c:v>3.282235E-4</c:v>
                </c:pt>
                <c:pt idx="925">
                  <c:v>3.2666150000000002E-4</c:v>
                </c:pt>
                <c:pt idx="926">
                  <c:v>3.1984E-4</c:v>
                </c:pt>
                <c:pt idx="927">
                  <c:v>3.158875E-4</c:v>
                </c:pt>
                <c:pt idx="928">
                  <c:v>3.130985E-4</c:v>
                </c:pt>
                <c:pt idx="929">
                  <c:v>3.0852449999999997E-4</c:v>
                </c:pt>
                <c:pt idx="930">
                  <c:v>3.0428500000000006E-4</c:v>
                </c:pt>
                <c:pt idx="931">
                  <c:v>2.9985450000000001E-4</c:v>
                </c:pt>
                <c:pt idx="932">
                  <c:v>2.9693800000000001E-4</c:v>
                </c:pt>
                <c:pt idx="933">
                  <c:v>2.9274650000000004E-4</c:v>
                </c:pt>
                <c:pt idx="934">
                  <c:v>2.8920850000000001E-4</c:v>
                </c:pt>
                <c:pt idx="935">
                  <c:v>2.8447499999999996E-4</c:v>
                </c:pt>
                <c:pt idx="936">
                  <c:v>2.8045849999999998E-4</c:v>
                </c:pt>
                <c:pt idx="937">
                  <c:v>2.7617150000000003E-4</c:v>
                </c:pt>
                <c:pt idx="938">
                  <c:v>2.725375E-4</c:v>
                </c:pt>
                <c:pt idx="939">
                  <c:v>2.6774049999999999E-4</c:v>
                </c:pt>
                <c:pt idx="940">
                  <c:v>2.6504699999999997E-4</c:v>
                </c:pt>
                <c:pt idx="941">
                  <c:v>2.6142949999999999E-4</c:v>
                </c:pt>
                <c:pt idx="942">
                  <c:v>2.5824200000000005E-4</c:v>
                </c:pt>
                <c:pt idx="943">
                  <c:v>2.5413000000000004E-4</c:v>
                </c:pt>
                <c:pt idx="944">
                  <c:v>2.5100600000000002E-4</c:v>
                </c:pt>
                <c:pt idx="945">
                  <c:v>2.4630450000000004E-4</c:v>
                </c:pt>
                <c:pt idx="946">
                  <c:v>2.4289400000000001E-4</c:v>
                </c:pt>
                <c:pt idx="947">
                  <c:v>2.3911700000000001E-4</c:v>
                </c:pt>
                <c:pt idx="948">
                  <c:v>2.3553100000000001E-4</c:v>
                </c:pt>
                <c:pt idx="949">
                  <c:v>2.3178550000000001E-4</c:v>
                </c:pt>
                <c:pt idx="950">
                  <c:v>2.28359E-4</c:v>
                </c:pt>
                <c:pt idx="951">
                  <c:v>2.2447E-4</c:v>
                </c:pt>
                <c:pt idx="952">
                  <c:v>2.2096400000000001E-4</c:v>
                </c:pt>
                <c:pt idx="953">
                  <c:v>2.1764900000000002E-4</c:v>
                </c:pt>
                <c:pt idx="954">
                  <c:v>2.1484400000000001E-4</c:v>
                </c:pt>
                <c:pt idx="955">
                  <c:v>2.1084349999999998E-4</c:v>
                </c:pt>
                <c:pt idx="956">
                  <c:v>2.0732149999999998E-4</c:v>
                </c:pt>
                <c:pt idx="957">
                  <c:v>2.0469200000000002E-4</c:v>
                </c:pt>
                <c:pt idx="958">
                  <c:v>2.011375E-4</c:v>
                </c:pt>
                <c:pt idx="959">
                  <c:v>1.96994E-4</c:v>
                </c:pt>
                <c:pt idx="960">
                  <c:v>1.9348750000000001E-4</c:v>
                </c:pt>
                <c:pt idx="961">
                  <c:v>1.9004499999999999E-4</c:v>
                </c:pt>
                <c:pt idx="962">
                  <c:v>1.8668250000000001E-4</c:v>
                </c:pt>
                <c:pt idx="963">
                  <c:v>1.830965E-4</c:v>
                </c:pt>
                <c:pt idx="964">
                  <c:v>1.7941499999999999E-4</c:v>
                </c:pt>
                <c:pt idx="965">
                  <c:v>1.7619550000000001E-4</c:v>
                </c:pt>
                <c:pt idx="966">
                  <c:v>1.7331099999999999E-4</c:v>
                </c:pt>
                <c:pt idx="967">
                  <c:v>1.688645E-4</c:v>
                </c:pt>
                <c:pt idx="968">
                  <c:v>1.6551750000000002E-4</c:v>
                </c:pt>
                <c:pt idx="969">
                  <c:v>1.622025E-4</c:v>
                </c:pt>
                <c:pt idx="970">
                  <c:v>1.5742100000000001E-4</c:v>
                </c:pt>
                <c:pt idx="971">
                  <c:v>1.5512599999999998E-4</c:v>
                </c:pt>
                <c:pt idx="972">
                  <c:v>1.5144450000000002E-4</c:v>
                </c:pt>
                <c:pt idx="973">
                  <c:v>1.494845E-4</c:v>
                </c:pt>
                <c:pt idx="974">
                  <c:v>1.4653600000000001E-4</c:v>
                </c:pt>
                <c:pt idx="975">
                  <c:v>1.4291799999999999E-4</c:v>
                </c:pt>
                <c:pt idx="976">
                  <c:v>1.418185E-4</c:v>
                </c:pt>
                <c:pt idx="977">
                  <c:v>1.3784999999999999E-4</c:v>
                </c:pt>
                <c:pt idx="978">
                  <c:v>1.3525200000000001E-4</c:v>
                </c:pt>
                <c:pt idx="979">
                  <c:v>1.31746E-4</c:v>
                </c:pt>
                <c:pt idx="980">
                  <c:v>1.2964200000000002E-4</c:v>
                </c:pt>
                <c:pt idx="981">
                  <c:v>1.2537100000000002E-4</c:v>
                </c:pt>
                <c:pt idx="982">
                  <c:v>1.2157750000000001E-4</c:v>
                </c:pt>
                <c:pt idx="983">
                  <c:v>1.19697E-4</c:v>
                </c:pt>
                <c:pt idx="984">
                  <c:v>1.15697E-4</c:v>
                </c:pt>
                <c:pt idx="985">
                  <c:v>1.12605E-4</c:v>
                </c:pt>
                <c:pt idx="986">
                  <c:v>1.0782350000000001E-4</c:v>
                </c:pt>
                <c:pt idx="987">
                  <c:v>1.066285E-4</c:v>
                </c:pt>
                <c:pt idx="988">
                  <c:v>1.0352050000000001E-4</c:v>
                </c:pt>
                <c:pt idx="989">
                  <c:v>1.006995E-4</c:v>
                </c:pt>
                <c:pt idx="990">
                  <c:v>9.6667500000000009E-5</c:v>
                </c:pt>
                <c:pt idx="991">
                  <c:v>9.4245000000000003E-5</c:v>
                </c:pt>
                <c:pt idx="992">
                  <c:v>9.1535500000000005E-5</c:v>
                </c:pt>
                <c:pt idx="993">
                  <c:v>8.8603000000000005E-5</c:v>
                </c:pt>
                <c:pt idx="994">
                  <c:v>8.5304000000000009E-5</c:v>
                </c:pt>
                <c:pt idx="995">
                  <c:v>8.3136500000000006E-5</c:v>
                </c:pt>
                <c:pt idx="996">
                  <c:v>8.0108500000000007E-5</c:v>
                </c:pt>
                <c:pt idx="997">
                  <c:v>7.6649999999999993E-5</c:v>
                </c:pt>
                <c:pt idx="998">
                  <c:v>7.4386999999999991E-5</c:v>
                </c:pt>
                <c:pt idx="999">
                  <c:v>7.2474500000000005E-5</c:v>
                </c:pt>
                <c:pt idx="1000">
                  <c:v>6.9461999999999993E-5</c:v>
                </c:pt>
                <c:pt idx="1001">
                  <c:v>6.6529500000000007E-5</c:v>
                </c:pt>
                <c:pt idx="1002">
                  <c:v>6.4314500000000002E-5</c:v>
                </c:pt>
                <c:pt idx="1003">
                  <c:v>6.2752500000000006E-5</c:v>
                </c:pt>
                <c:pt idx="1004">
                  <c:v>6.0553000000000001E-5</c:v>
                </c:pt>
                <c:pt idx="1005">
                  <c:v>6.0489500000000004E-5</c:v>
                </c:pt>
                <c:pt idx="1006">
                  <c:v>5.7509000000000001E-5</c:v>
                </c:pt>
                <c:pt idx="1007">
                  <c:v>5.5086499999999995E-5</c:v>
                </c:pt>
                <c:pt idx="1008">
                  <c:v>5.2918999999999999E-5</c:v>
                </c:pt>
                <c:pt idx="1009">
                  <c:v>5.1277499999999998E-5</c:v>
                </c:pt>
                <c:pt idx="1010">
                  <c:v>4.9907000000000002E-5</c:v>
                </c:pt>
                <c:pt idx="1011">
                  <c:v>4.64325E-5</c:v>
                </c:pt>
                <c:pt idx="1012">
                  <c:v>4.5189499999999998E-5</c:v>
                </c:pt>
                <c:pt idx="1013">
                  <c:v>4.46155E-5</c:v>
                </c:pt>
                <c:pt idx="1014">
                  <c:v>4.25915E-5</c:v>
                </c:pt>
                <c:pt idx="1015">
                  <c:v>4.0041499999999999E-5</c:v>
                </c:pt>
                <c:pt idx="1016">
                  <c:v>3.74275E-5</c:v>
                </c:pt>
                <c:pt idx="1017">
                  <c:v>3.5196500000000001E-5</c:v>
                </c:pt>
                <c:pt idx="1018">
                  <c:v>3.3204499999999997E-5</c:v>
                </c:pt>
                <c:pt idx="1019">
                  <c:v>3.3013000000000004E-5</c:v>
                </c:pt>
                <c:pt idx="1020">
                  <c:v>3.0096500000000002E-5</c:v>
                </c:pt>
                <c:pt idx="1021">
                  <c:v>3.0144500000000003E-5</c:v>
                </c:pt>
                <c:pt idx="1022">
                  <c:v>2.8136000000000003E-5</c:v>
                </c:pt>
                <c:pt idx="1023">
                  <c:v>2.5840999999999999E-5</c:v>
                </c:pt>
                <c:pt idx="1024">
                  <c:v>2.41835E-5</c:v>
                </c:pt>
                <c:pt idx="1025">
                  <c:v>2.1729499999999999E-5</c:v>
                </c:pt>
                <c:pt idx="1026">
                  <c:v>2.0772999999999999E-5</c:v>
                </c:pt>
                <c:pt idx="1027">
                  <c:v>1.9019999999999997E-5</c:v>
                </c:pt>
                <c:pt idx="1028">
                  <c:v>1.78405E-5</c:v>
                </c:pt>
                <c:pt idx="1029">
                  <c:v>1.6007500000000002E-5</c:v>
                </c:pt>
                <c:pt idx="1030">
                  <c:v>1.4940000000000001E-5</c:v>
                </c:pt>
                <c:pt idx="1031">
                  <c:v>1.3346000000000001E-5</c:v>
                </c:pt>
                <c:pt idx="1032">
                  <c:v>1.1896000000000001E-5</c:v>
                </c:pt>
                <c:pt idx="1033">
                  <c:v>1.0748499999999999E-5</c:v>
                </c:pt>
                <c:pt idx="1034">
                  <c:v>9.8720000000000014E-6</c:v>
                </c:pt>
                <c:pt idx="1035">
                  <c:v>7.6404999999999991E-6</c:v>
                </c:pt>
                <c:pt idx="1036">
                  <c:v>6.5250000000000002E-6</c:v>
                </c:pt>
                <c:pt idx="1037">
                  <c:v>5.5050000000000007E-6</c:v>
                </c:pt>
                <c:pt idx="1038">
                  <c:v>3.6560000000000002E-6</c:v>
                </c:pt>
                <c:pt idx="1039">
                  <c:v>2.6359999999999998E-6</c:v>
                </c:pt>
                <c:pt idx="1040">
                  <c:v>1.2815000000000001E-6</c:v>
                </c:pt>
                <c:pt idx="1041">
                  <c:v>-7.7450000000000006E-7</c:v>
                </c:pt>
                <c:pt idx="1042">
                  <c:v>-2.7030000000000002E-6</c:v>
                </c:pt>
                <c:pt idx="1043">
                  <c:v>-3.1809999999999997E-6</c:v>
                </c:pt>
                <c:pt idx="1044">
                  <c:v>-4.3924999999999999E-6</c:v>
                </c:pt>
                <c:pt idx="1045">
                  <c:v>-5.7949999999999996E-6</c:v>
                </c:pt>
                <c:pt idx="1046">
                  <c:v>-7.0855000000000002E-6</c:v>
                </c:pt>
                <c:pt idx="1047">
                  <c:v>-8.4880000000000007E-6</c:v>
                </c:pt>
                <c:pt idx="1048">
                  <c:v>-8.9824999999999991E-6</c:v>
                </c:pt>
                <c:pt idx="1049">
                  <c:v>-1.0862999999999999E-5</c:v>
                </c:pt>
                <c:pt idx="1050">
                  <c:v>-1.1548E-5</c:v>
                </c:pt>
                <c:pt idx="1051">
                  <c:v>-1.2807499999999999E-5</c:v>
                </c:pt>
                <c:pt idx="1052">
                  <c:v>-1.45285E-5</c:v>
                </c:pt>
                <c:pt idx="1053">
                  <c:v>-1.5963000000000003E-5</c:v>
                </c:pt>
                <c:pt idx="1054">
                  <c:v>-1.67915E-5</c:v>
                </c:pt>
                <c:pt idx="1055">
                  <c:v>-1.8481000000000001E-5</c:v>
                </c:pt>
                <c:pt idx="1056">
                  <c:v>-1.9644499999999998E-5</c:v>
                </c:pt>
                <c:pt idx="1057">
                  <c:v>-2.0361500000000001E-5</c:v>
                </c:pt>
                <c:pt idx="1058">
                  <c:v>-2.1014999999999998E-5</c:v>
                </c:pt>
                <c:pt idx="1059">
                  <c:v>-2.19075E-5</c:v>
                </c:pt>
                <c:pt idx="1060">
                  <c:v>-2.3054999999999999E-5</c:v>
                </c:pt>
                <c:pt idx="1061">
                  <c:v>-2.4664999999999998E-5</c:v>
                </c:pt>
                <c:pt idx="1062">
                  <c:v>-2.6019500000000001E-5</c:v>
                </c:pt>
                <c:pt idx="1063">
                  <c:v>-2.7087500000000001E-5</c:v>
                </c:pt>
                <c:pt idx="1064">
                  <c:v>-2.7629000000000003E-5</c:v>
                </c:pt>
                <c:pt idx="1065">
                  <c:v>-2.9286500000000002E-5</c:v>
                </c:pt>
                <c:pt idx="1066">
                  <c:v>-2.9669E-5</c:v>
                </c:pt>
                <c:pt idx="1067">
                  <c:v>-3.0051499999999998E-5</c:v>
                </c:pt>
                <c:pt idx="1068">
                  <c:v>-3.0465999999999999E-5</c:v>
                </c:pt>
                <c:pt idx="1069">
                  <c:v>-3.1773000000000002E-5</c:v>
                </c:pt>
                <c:pt idx="1070">
                  <c:v>-3.2793000000000003E-5</c:v>
                </c:pt>
                <c:pt idx="1071">
                  <c:v>-3.3924500000000004E-5</c:v>
                </c:pt>
                <c:pt idx="1072">
                  <c:v>-3.7303000000000005E-5</c:v>
                </c:pt>
                <c:pt idx="1073">
                  <c:v>-3.7877000000000003E-5</c:v>
                </c:pt>
                <c:pt idx="1074">
                  <c:v>-3.9120000000000005E-5</c:v>
                </c:pt>
                <c:pt idx="1075">
                  <c:v>-3.9917000000000004E-5</c:v>
                </c:pt>
                <c:pt idx="1076">
                  <c:v>-3.9965000000000001E-5</c:v>
                </c:pt>
                <c:pt idx="1077">
                  <c:v>-4.1399000000000001E-5</c:v>
                </c:pt>
                <c:pt idx="1078">
                  <c:v>-4.15745E-5</c:v>
                </c:pt>
                <c:pt idx="1079">
                  <c:v>-4.1813500000000002E-5</c:v>
                </c:pt>
                <c:pt idx="1080">
                  <c:v>-4.3917500000000001E-5</c:v>
                </c:pt>
                <c:pt idx="1081">
                  <c:v>-4.9208500000000002E-5</c:v>
                </c:pt>
                <c:pt idx="1082">
                  <c:v>-4.634E-5</c:v>
                </c:pt>
                <c:pt idx="1083">
                  <c:v>-4.4762000000000003E-5</c:v>
                </c:pt>
                <c:pt idx="1084">
                  <c:v>-4.6738000000000006E-5</c:v>
                </c:pt>
                <c:pt idx="1085">
                  <c:v>-4.7854E-5</c:v>
                </c:pt>
                <c:pt idx="1086">
                  <c:v>-4.9001500000000002E-5</c:v>
                </c:pt>
                <c:pt idx="1087">
                  <c:v>-4.9368000000000006E-5</c:v>
                </c:pt>
                <c:pt idx="1088">
                  <c:v>-4.9973499999999998E-5</c:v>
                </c:pt>
                <c:pt idx="1089">
                  <c:v>-5.0420000000000002E-5</c:v>
                </c:pt>
                <c:pt idx="1090">
                  <c:v>-5.1104999999999999E-5</c:v>
                </c:pt>
                <c:pt idx="1091">
                  <c:v>-5.2300499999999998E-5</c:v>
                </c:pt>
                <c:pt idx="1092">
                  <c:v>-5.4181000000000002E-5</c:v>
                </c:pt>
                <c:pt idx="1093">
                  <c:v>-5.5169000000000007E-5</c:v>
                </c:pt>
                <c:pt idx="1094">
                  <c:v>-5.4276500000000001E-5</c:v>
                </c:pt>
                <c:pt idx="1095">
                  <c:v>-5.6157499999999999E-5</c:v>
                </c:pt>
                <c:pt idx="1096">
                  <c:v>-5.6795000000000001E-5</c:v>
                </c:pt>
                <c:pt idx="1097">
                  <c:v>-5.6969999999999998E-5</c:v>
                </c:pt>
                <c:pt idx="1098">
                  <c:v>-5.6460000000000005E-5</c:v>
                </c:pt>
                <c:pt idx="1099">
                  <c:v>-5.8707500000000007E-5</c:v>
                </c:pt>
                <c:pt idx="1100">
                  <c:v>-5.9376500000000003E-5</c:v>
                </c:pt>
                <c:pt idx="1101">
                  <c:v>-5.9552000000000002E-5</c:v>
                </c:pt>
                <c:pt idx="1102">
                  <c:v>-6.0603999999999998E-5</c:v>
                </c:pt>
                <c:pt idx="1103">
                  <c:v>-6.1512499999999998E-5</c:v>
                </c:pt>
                <c:pt idx="1104">
                  <c:v>-6.1798999999999996E-5</c:v>
                </c:pt>
                <c:pt idx="1105">
                  <c:v>-6.2165500000000006E-5</c:v>
                </c:pt>
                <c:pt idx="1106">
                  <c:v>-6.2962500000000006E-5</c:v>
                </c:pt>
                <c:pt idx="1107">
                  <c:v>-6.3393000000000008E-5</c:v>
                </c:pt>
                <c:pt idx="1108">
                  <c:v>-6.4652000000000004E-5</c:v>
                </c:pt>
                <c:pt idx="1109">
                  <c:v>-6.4349000000000003E-5</c:v>
                </c:pt>
                <c:pt idx="1110">
                  <c:v>-6.4763499999999998E-5</c:v>
                </c:pt>
                <c:pt idx="1111">
                  <c:v>-6.414200000000001E-5</c:v>
                </c:pt>
                <c:pt idx="1112">
                  <c:v>-6.26755E-5</c:v>
                </c:pt>
                <c:pt idx="1113">
                  <c:v>-6.3472499999999999E-5</c:v>
                </c:pt>
                <c:pt idx="1114">
                  <c:v>-6.4508499999999994E-5</c:v>
                </c:pt>
                <c:pt idx="1115">
                  <c:v>-6.3919000000000009E-5</c:v>
                </c:pt>
                <c:pt idx="1116">
                  <c:v>-6.4588000000000012E-5</c:v>
                </c:pt>
                <c:pt idx="1117">
                  <c:v>-6.4747500000000003E-5</c:v>
                </c:pt>
                <c:pt idx="1118">
                  <c:v>-6.6755500000000001E-5</c:v>
                </c:pt>
                <c:pt idx="1119">
                  <c:v>-6.7711999999999991E-5</c:v>
                </c:pt>
                <c:pt idx="1120">
                  <c:v>-6.8620499999999998E-5</c:v>
                </c:pt>
                <c:pt idx="1121">
                  <c:v>-6.8588499999999996E-5</c:v>
                </c:pt>
                <c:pt idx="1122">
                  <c:v>-6.9991000000000001E-5</c:v>
                </c:pt>
                <c:pt idx="1123">
                  <c:v>-7.0500999999999995E-5</c:v>
                </c:pt>
                <c:pt idx="1124">
                  <c:v>-7.0660499999999999E-5</c:v>
                </c:pt>
                <c:pt idx="1125">
                  <c:v>-7.1154499999999998E-5</c:v>
                </c:pt>
                <c:pt idx="1126">
                  <c:v>-7.1154499999999998E-5</c:v>
                </c:pt>
                <c:pt idx="1127">
                  <c:v>-7.1680499999999999E-5</c:v>
                </c:pt>
                <c:pt idx="1128">
                  <c:v>-7.2158500000000004E-5</c:v>
                </c:pt>
                <c:pt idx="1129">
                  <c:v>-7.0851499999999997E-5</c:v>
                </c:pt>
                <c:pt idx="1130">
                  <c:v>-7.1999E-5</c:v>
                </c:pt>
                <c:pt idx="1131">
                  <c:v>-7.2572999999999998E-5</c:v>
                </c:pt>
                <c:pt idx="1132">
                  <c:v>-7.0357499999999998E-5</c:v>
                </c:pt>
                <c:pt idx="1133">
                  <c:v>-7.0755999999999998E-5</c:v>
                </c:pt>
                <c:pt idx="1134">
                  <c:v>-7.1106500000000001E-5</c:v>
                </c:pt>
                <c:pt idx="1135">
                  <c:v>-7.2063000000000004E-5</c:v>
                </c:pt>
                <c:pt idx="1136">
                  <c:v>-7.2780000000000005E-5</c:v>
                </c:pt>
                <c:pt idx="1137">
                  <c:v>-7.2397499999999999E-5</c:v>
                </c:pt>
                <c:pt idx="1138">
                  <c:v>-7.2875500000000004E-5</c:v>
                </c:pt>
                <c:pt idx="1139">
                  <c:v>-7.3354000000000003E-5</c:v>
                </c:pt>
                <c:pt idx="1140">
                  <c:v>-7.2955500000000003E-5</c:v>
                </c:pt>
                <c:pt idx="1141">
                  <c:v>-7.2923500000000001E-5</c:v>
                </c:pt>
                <c:pt idx="1142">
                  <c:v>-7.4054999999999995E-5</c:v>
                </c:pt>
                <c:pt idx="1143">
                  <c:v>-7.3768000000000003E-5</c:v>
                </c:pt>
                <c:pt idx="1144">
                  <c:v>-7.4246500000000015E-5</c:v>
                </c:pt>
                <c:pt idx="1145">
                  <c:v>-7.8199000000000001E-5</c:v>
                </c:pt>
                <c:pt idx="1146">
                  <c:v>-7.8183000000000007E-5</c:v>
                </c:pt>
                <c:pt idx="1147">
                  <c:v>-7.8406000000000008E-5</c:v>
                </c:pt>
                <c:pt idx="1148">
                  <c:v>-7.7226500000000003E-5</c:v>
                </c:pt>
                <c:pt idx="1149">
                  <c:v>-7.9490000000000013E-5</c:v>
                </c:pt>
                <c:pt idx="1150">
                  <c:v>-7.7640999999999997E-5</c:v>
                </c:pt>
                <c:pt idx="1151">
                  <c:v>-7.4787999999999989E-5</c:v>
                </c:pt>
                <c:pt idx="1152">
                  <c:v>-7.5218499999999991E-5</c:v>
                </c:pt>
                <c:pt idx="1153">
                  <c:v>-7.5871999999999995E-5</c:v>
                </c:pt>
                <c:pt idx="1154">
                  <c:v>-7.5983500000000002E-5</c:v>
                </c:pt>
                <c:pt idx="1155">
                  <c:v>-7.6094999999999996E-5</c:v>
                </c:pt>
                <c:pt idx="1156">
                  <c:v>-7.6286499999999989E-5</c:v>
                </c:pt>
                <c:pt idx="1157">
                  <c:v>-7.6159E-5</c:v>
                </c:pt>
                <c:pt idx="1158">
                  <c:v>-7.6589000000000008E-5</c:v>
                </c:pt>
                <c:pt idx="1159">
                  <c:v>-7.6334000000000005E-5</c:v>
                </c:pt>
                <c:pt idx="1160">
                  <c:v>-7.7434000000000004E-5</c:v>
                </c:pt>
                <c:pt idx="1161">
                  <c:v>-7.7035500000000005E-5</c:v>
                </c:pt>
                <c:pt idx="1162">
                  <c:v>-7.7067499999999994E-5</c:v>
                </c:pt>
                <c:pt idx="1163">
                  <c:v>-7.7928000000000003E-5</c:v>
                </c:pt>
                <c:pt idx="1164">
                  <c:v>-7.8151000000000004E-5</c:v>
                </c:pt>
                <c:pt idx="1165">
                  <c:v>-7.8485499999999999E-5</c:v>
                </c:pt>
                <c:pt idx="1166">
                  <c:v>-7.8756499999999997E-5</c:v>
                </c:pt>
                <c:pt idx="1167">
                  <c:v>-8.025500000000001E-5</c:v>
                </c:pt>
                <c:pt idx="1168">
                  <c:v>-8.0382499999999998E-5</c:v>
                </c:pt>
                <c:pt idx="1169">
                  <c:v>-7.9935999999999988E-5</c:v>
                </c:pt>
                <c:pt idx="1170">
                  <c:v>-8.0462000000000003E-5</c:v>
                </c:pt>
                <c:pt idx="1171">
                  <c:v>-8.1179000000000003E-5</c:v>
                </c:pt>
                <c:pt idx="1172">
                  <c:v>-8.0557500000000002E-5</c:v>
                </c:pt>
                <c:pt idx="1173">
                  <c:v>-8.1162999999999995E-5</c:v>
                </c:pt>
                <c:pt idx="1174">
                  <c:v>-8.1019999999999993E-5</c:v>
                </c:pt>
                <c:pt idx="1175">
                  <c:v>-7.9505500000000013E-5</c:v>
                </c:pt>
                <c:pt idx="1176">
                  <c:v>-8.0700999999999999E-5</c:v>
                </c:pt>
                <c:pt idx="1177">
                  <c:v>-8.2836499999999999E-5</c:v>
                </c:pt>
                <c:pt idx="1178">
                  <c:v>-8.2040000000000007E-5</c:v>
                </c:pt>
                <c:pt idx="1179">
                  <c:v>-8.1832500000000006E-5</c:v>
                </c:pt>
                <c:pt idx="1180">
                  <c:v>-8.1800500000000004E-5</c:v>
                </c:pt>
                <c:pt idx="1181">
                  <c:v>-8.1099500000000012E-5</c:v>
                </c:pt>
                <c:pt idx="1182">
                  <c:v>-8.1211000000000006E-5</c:v>
                </c:pt>
                <c:pt idx="1183">
                  <c:v>-8.057350000000001E-5</c:v>
                </c:pt>
                <c:pt idx="1184">
                  <c:v>-8.0127500000000008E-5</c:v>
                </c:pt>
                <c:pt idx="1185">
                  <c:v>-8.0223000000000008E-5</c:v>
                </c:pt>
                <c:pt idx="1186">
                  <c:v>-8.0733000000000001E-5</c:v>
                </c:pt>
                <c:pt idx="1187">
                  <c:v>-8.1147499999999995E-5</c:v>
                </c:pt>
                <c:pt idx="1188">
                  <c:v>-8.0477999999999998E-5</c:v>
                </c:pt>
                <c:pt idx="1189">
                  <c:v>-8.0318500000000007E-5</c:v>
                </c:pt>
                <c:pt idx="1190">
                  <c:v>-8.0318500000000007E-5</c:v>
                </c:pt>
                <c:pt idx="1191">
                  <c:v>-8.0796499999999998E-5</c:v>
                </c:pt>
                <c:pt idx="1192">
                  <c:v>-8.0015500000000007E-5</c:v>
                </c:pt>
                <c:pt idx="1193">
                  <c:v>-8.097200000000001E-5</c:v>
                </c:pt>
                <c:pt idx="1194">
                  <c:v>-8.0446000000000009E-5</c:v>
                </c:pt>
                <c:pt idx="1195">
                  <c:v>-8.0462000000000003E-5</c:v>
                </c:pt>
                <c:pt idx="1196">
                  <c:v>-7.9680999999999998E-5</c:v>
                </c:pt>
                <c:pt idx="1197">
                  <c:v>-7.9569500000000004E-5</c:v>
                </c:pt>
                <c:pt idx="1198">
                  <c:v>-7.6843999999999998E-5</c:v>
                </c:pt>
                <c:pt idx="1199">
                  <c:v>-7.8867999999999991E-5</c:v>
                </c:pt>
                <c:pt idx="1200">
                  <c:v>-7.8501500000000007E-5</c:v>
                </c:pt>
                <c:pt idx="1201">
                  <c:v>-7.9219000000000002E-5</c:v>
                </c:pt>
                <c:pt idx="1202">
                  <c:v>-7.8357999999999998E-5</c:v>
                </c:pt>
                <c:pt idx="1203">
                  <c:v>-7.8310500000000009E-5</c:v>
                </c:pt>
                <c:pt idx="1204">
                  <c:v>-7.7720500000000002E-5</c:v>
                </c:pt>
                <c:pt idx="1205">
                  <c:v>-7.7434000000000004E-5</c:v>
                </c:pt>
                <c:pt idx="1206">
                  <c:v>-7.6317999999999997E-5</c:v>
                </c:pt>
                <c:pt idx="1207">
                  <c:v>-7.3927499999999993E-5</c:v>
                </c:pt>
                <c:pt idx="1208">
                  <c:v>-7.5425500000000012E-5</c:v>
                </c:pt>
                <c:pt idx="1209">
                  <c:v>-7.6987500000000008E-5</c:v>
                </c:pt>
                <c:pt idx="1210">
                  <c:v>-7.5920000000000005E-5</c:v>
                </c:pt>
                <c:pt idx="1211">
                  <c:v>-7.5329999999999999E-5</c:v>
                </c:pt>
                <c:pt idx="1212">
                  <c:v>-7.4007500000000006E-5</c:v>
                </c:pt>
                <c:pt idx="1213">
                  <c:v>-7.3305999999999992E-5</c:v>
                </c:pt>
                <c:pt idx="1214">
                  <c:v>-7.4772500000000003E-5</c:v>
                </c:pt>
                <c:pt idx="1215">
                  <c:v>-7.4899999999999991E-5</c:v>
                </c:pt>
                <c:pt idx="1216">
                  <c:v>-7.4915499999999991E-5</c:v>
                </c:pt>
                <c:pt idx="1217">
                  <c:v>-7.3608999999999993E-5</c:v>
                </c:pt>
                <c:pt idx="1218">
                  <c:v>-7.2828000000000001E-5</c:v>
                </c:pt>
                <c:pt idx="1219">
                  <c:v>-7.2955500000000003E-5</c:v>
                </c:pt>
                <c:pt idx="1220">
                  <c:v>-7.2429500000000002E-5</c:v>
                </c:pt>
                <c:pt idx="1221">
                  <c:v>-7.1728000000000002E-5</c:v>
                </c:pt>
                <c:pt idx="1222">
                  <c:v>-7.104299999999999E-5</c:v>
                </c:pt>
                <c:pt idx="1223">
                  <c:v>-7.133000000000001E-5</c:v>
                </c:pt>
                <c:pt idx="1224">
                  <c:v>-7.0341500000000004E-5</c:v>
                </c:pt>
                <c:pt idx="1225">
                  <c:v>-6.7871500000000009E-5</c:v>
                </c:pt>
                <c:pt idx="1226">
                  <c:v>-6.7951E-5</c:v>
                </c:pt>
                <c:pt idx="1227">
                  <c:v>-6.7664000000000008E-5</c:v>
                </c:pt>
                <c:pt idx="1228">
                  <c:v>-6.809450000000001E-5</c:v>
                </c:pt>
                <c:pt idx="1229">
                  <c:v>-6.7392999999999997E-5</c:v>
                </c:pt>
                <c:pt idx="1230">
                  <c:v>-6.6628000000000013E-5</c:v>
                </c:pt>
                <c:pt idx="1231">
                  <c:v>-6.7743999999999994E-5</c:v>
                </c:pt>
                <c:pt idx="1232">
                  <c:v>-6.5624000000000007E-5</c:v>
                </c:pt>
                <c:pt idx="1233">
                  <c:v>-6.4700000000000001E-5</c:v>
                </c:pt>
                <c:pt idx="1234">
                  <c:v>-6.4907000000000007E-5</c:v>
                </c:pt>
                <c:pt idx="1235">
                  <c:v>-6.3743499999999997E-5</c:v>
                </c:pt>
                <c:pt idx="1236">
                  <c:v>-6.4126000000000002E-5</c:v>
                </c:pt>
                <c:pt idx="1237">
                  <c:v>-6.3329000000000003E-5</c:v>
                </c:pt>
                <c:pt idx="1238">
                  <c:v>-6.2883000000000001E-5</c:v>
                </c:pt>
                <c:pt idx="1239">
                  <c:v>-6.0779000000000002E-5</c:v>
                </c:pt>
                <c:pt idx="1240">
                  <c:v>-5.9472499999999997E-5</c:v>
                </c:pt>
                <c:pt idx="1241">
                  <c:v>-5.9153500000000002E-5</c:v>
                </c:pt>
                <c:pt idx="1242">
                  <c:v>-6.0173499999999996E-5</c:v>
                </c:pt>
                <c:pt idx="1243">
                  <c:v>-5.9472499999999997E-5</c:v>
                </c:pt>
                <c:pt idx="1244">
                  <c:v>-5.7782999999999999E-5</c:v>
                </c:pt>
                <c:pt idx="1245">
                  <c:v>-5.7161499999999998E-5</c:v>
                </c:pt>
                <c:pt idx="1246">
                  <c:v>-5.7113500000000001E-5</c:v>
                </c:pt>
                <c:pt idx="1247">
                  <c:v>-5.6619500000000002E-5</c:v>
                </c:pt>
                <c:pt idx="1248">
                  <c:v>-5.6093500000000001E-5</c:v>
                </c:pt>
                <c:pt idx="1249">
                  <c:v>-5.5567499999999999E-5</c:v>
                </c:pt>
                <c:pt idx="1250">
                  <c:v>-5.4866500000000001E-5</c:v>
                </c:pt>
                <c:pt idx="1251">
                  <c:v>-5.4197000000000003E-5</c:v>
                </c:pt>
                <c:pt idx="1252">
                  <c:v>-5.3527499999999999E-5</c:v>
                </c:pt>
                <c:pt idx="1253">
                  <c:v>-5.2746500000000001E-5</c:v>
                </c:pt>
                <c:pt idx="1254">
                  <c:v>-5.1535500000000002E-5</c:v>
                </c:pt>
                <c:pt idx="1255">
                  <c:v>-5.0101E-5</c:v>
                </c:pt>
                <c:pt idx="1256">
                  <c:v>-4.9176499999999999E-5</c:v>
                </c:pt>
                <c:pt idx="1257">
                  <c:v>-4.9750500000000004E-5</c:v>
                </c:pt>
                <c:pt idx="1258">
                  <c:v>-4.9320000000000002E-5</c:v>
                </c:pt>
                <c:pt idx="1259">
                  <c:v>-4.8443500000000005E-5</c:v>
                </c:pt>
                <c:pt idx="1260">
                  <c:v>-4.7917500000000003E-5</c:v>
                </c:pt>
                <c:pt idx="1261">
                  <c:v>-4.7089000000000003E-5</c:v>
                </c:pt>
                <c:pt idx="1262">
                  <c:v>-4.6308000000000005E-5</c:v>
                </c:pt>
                <c:pt idx="1263">
                  <c:v>-4.6069000000000002E-5</c:v>
                </c:pt>
                <c:pt idx="1264">
                  <c:v>-4.532E-5</c:v>
                </c:pt>
                <c:pt idx="1265">
                  <c:v>-4.3805499999999999E-5</c:v>
                </c:pt>
                <c:pt idx="1266">
                  <c:v>-4.2737999999999996E-5</c:v>
                </c:pt>
                <c:pt idx="1267">
                  <c:v>-4.2466999999999998E-5</c:v>
                </c:pt>
                <c:pt idx="1268">
                  <c:v>-4.1255499999999998E-5</c:v>
                </c:pt>
                <c:pt idx="1269">
                  <c:v>-4.0570500000000001E-5</c:v>
                </c:pt>
                <c:pt idx="1270">
                  <c:v>-4.0618000000000003E-5</c:v>
                </c:pt>
                <c:pt idx="1271">
                  <c:v>-3.9135999999999999E-5</c:v>
                </c:pt>
                <c:pt idx="1272">
                  <c:v>-3.7670000000000004E-5</c:v>
                </c:pt>
                <c:pt idx="1273">
                  <c:v>-3.5199500000000001E-5</c:v>
                </c:pt>
                <c:pt idx="1274">
                  <c:v>-3.4705500000000002E-5</c:v>
                </c:pt>
                <c:pt idx="1275">
                  <c:v>-3.4546000000000004E-5</c:v>
                </c:pt>
                <c:pt idx="1276">
                  <c:v>-3.33665E-5</c:v>
                </c:pt>
                <c:pt idx="1277">
                  <c:v>-3.3015999999999997E-5</c:v>
                </c:pt>
                <c:pt idx="1278">
                  <c:v>-3.2585500000000002E-5</c:v>
                </c:pt>
                <c:pt idx="1279">
                  <c:v>-3.3015999999999997E-5</c:v>
                </c:pt>
                <c:pt idx="1280">
                  <c:v>-3.2346499999999999E-5</c:v>
                </c:pt>
                <c:pt idx="1281">
                  <c:v>-3.1677499999999996E-5</c:v>
                </c:pt>
                <c:pt idx="1282">
                  <c:v>-3.11355E-5</c:v>
                </c:pt>
                <c:pt idx="1283">
                  <c:v>-3.0306500000000002E-5</c:v>
                </c:pt>
                <c:pt idx="1284">
                  <c:v>-2.8840500000000003E-5</c:v>
                </c:pt>
                <c:pt idx="1285">
                  <c:v>-2.7470000000000003E-5</c:v>
                </c:pt>
                <c:pt idx="1286">
                  <c:v>-2.7900000000000001E-5</c:v>
                </c:pt>
                <c:pt idx="1287">
                  <c:v>-2.6609000000000002E-5</c:v>
                </c:pt>
                <c:pt idx="1288">
                  <c:v>-2.5063E-5</c:v>
                </c:pt>
                <c:pt idx="1289">
                  <c:v>-2.4840000000000003E-5</c:v>
                </c:pt>
                <c:pt idx="1290">
                  <c:v>-2.3645000000000001E-5</c:v>
                </c:pt>
                <c:pt idx="1291">
                  <c:v>-2.3342000000000001E-5</c:v>
                </c:pt>
                <c:pt idx="1292">
                  <c:v>-2.2991500000000002E-5</c:v>
                </c:pt>
                <c:pt idx="1293">
                  <c:v>-2.0696500000000001E-5</c:v>
                </c:pt>
                <c:pt idx="1294">
                  <c:v>-2.0983000000000002E-5</c:v>
                </c:pt>
                <c:pt idx="1295">
                  <c:v>-1.9198000000000002E-5</c:v>
                </c:pt>
                <c:pt idx="1296">
                  <c:v>-1.6313500000000002E-5</c:v>
                </c:pt>
                <c:pt idx="1297">
                  <c:v>-1.5293499999999999E-5</c:v>
                </c:pt>
                <c:pt idx="1298">
                  <c:v>-1.2950500000000001E-5</c:v>
                </c:pt>
                <c:pt idx="1299">
                  <c:v>-1.5166E-5</c:v>
                </c:pt>
                <c:pt idx="1300">
                  <c:v>-1.4671999999999999E-5</c:v>
                </c:pt>
                <c:pt idx="1301">
                  <c:v>-1.4034500000000001E-5</c:v>
                </c:pt>
                <c:pt idx="1302">
                  <c:v>-1.22975E-5</c:v>
                </c:pt>
                <c:pt idx="1303">
                  <c:v>-1.1707499999999999E-5</c:v>
                </c:pt>
                <c:pt idx="1304">
                  <c:v>-1.0018000000000001E-5</c:v>
                </c:pt>
                <c:pt idx="1305">
                  <c:v>-1.1054E-5</c:v>
                </c:pt>
                <c:pt idx="1306">
                  <c:v>-1.1293E-5</c:v>
                </c:pt>
                <c:pt idx="1307">
                  <c:v>-1.11655E-5</c:v>
                </c:pt>
                <c:pt idx="1308">
                  <c:v>-6.0340000000000002E-6</c:v>
                </c:pt>
                <c:pt idx="1309">
                  <c:v>-8.3925000000000014E-6</c:v>
                </c:pt>
                <c:pt idx="1310">
                  <c:v>-7.5000000000000002E-6</c:v>
                </c:pt>
                <c:pt idx="1311">
                  <c:v>-5.9540000000000001E-6</c:v>
                </c:pt>
                <c:pt idx="1312">
                  <c:v>-6.9740000000000005E-6</c:v>
                </c:pt>
                <c:pt idx="1313">
                  <c:v>-6.7190000000000004E-6</c:v>
                </c:pt>
                <c:pt idx="1314">
                  <c:v>-6.241E-6</c:v>
                </c:pt>
                <c:pt idx="1315">
                  <c:v>-6.4799999999999998E-6</c:v>
                </c:pt>
                <c:pt idx="1316">
                  <c:v>-4.4240000000000003E-6</c:v>
                </c:pt>
                <c:pt idx="1317">
                  <c:v>-2.7665000000000001E-6</c:v>
                </c:pt>
                <c:pt idx="1318">
                  <c:v>-1.8899999999999999E-6</c:v>
                </c:pt>
                <c:pt idx="1319">
                  <c:v>5.4500000000000005E-8</c:v>
                </c:pt>
                <c:pt idx="1320">
                  <c:v>3.41E-7</c:v>
                </c:pt>
                <c:pt idx="1321">
                  <c:v>1.0900000000000002E-6</c:v>
                </c:pt>
                <c:pt idx="1322">
                  <c:v>1.8870000000000001E-6</c:v>
                </c:pt>
                <c:pt idx="1323">
                  <c:v>3.1300000000000001E-6</c:v>
                </c:pt>
                <c:pt idx="1324">
                  <c:v>3.9589999999999997E-6</c:v>
                </c:pt>
                <c:pt idx="1325">
                  <c:v>2.971E-6</c:v>
                </c:pt>
                <c:pt idx="1326">
                  <c:v>4.9309999999999999E-6</c:v>
                </c:pt>
                <c:pt idx="1327">
                  <c:v>4.7400000000000004E-6</c:v>
                </c:pt>
                <c:pt idx="1328">
                  <c:v>4.8675000000000004E-6</c:v>
                </c:pt>
                <c:pt idx="1329">
                  <c:v>4.1500000000000001E-6</c:v>
                </c:pt>
                <c:pt idx="1330">
                  <c:v>4.7080000000000005E-6</c:v>
                </c:pt>
                <c:pt idx="1331">
                  <c:v>5.9669999999999998E-6</c:v>
                </c:pt>
                <c:pt idx="1332">
                  <c:v>7.7679999999999991E-6</c:v>
                </c:pt>
                <c:pt idx="1333">
                  <c:v>6.9395000000000002E-6</c:v>
                </c:pt>
                <c:pt idx="1334">
                  <c:v>6.0150000000000009E-6</c:v>
                </c:pt>
                <c:pt idx="1335">
                  <c:v>7.5610000000000001E-6</c:v>
                </c:pt>
                <c:pt idx="1336">
                  <c:v>8.4534999999999996E-6</c:v>
                </c:pt>
                <c:pt idx="1337">
                  <c:v>1.0158500000000001E-5</c:v>
                </c:pt>
                <c:pt idx="1338">
                  <c:v>1.1131000000000001E-5</c:v>
                </c:pt>
                <c:pt idx="1339">
                  <c:v>1.239E-5</c:v>
                </c:pt>
                <c:pt idx="1340">
                  <c:v>1.2230500000000001E-5</c:v>
                </c:pt>
                <c:pt idx="1341">
                  <c:v>1.1800000000000001E-5</c:v>
                </c:pt>
                <c:pt idx="1342">
                  <c:v>1.3856000000000001E-5</c:v>
                </c:pt>
                <c:pt idx="1343">
                  <c:v>1.2612999999999999E-5</c:v>
                </c:pt>
                <c:pt idx="1344">
                  <c:v>1.42705E-5</c:v>
                </c:pt>
                <c:pt idx="1345">
                  <c:v>1.4222500000000001E-5</c:v>
                </c:pt>
                <c:pt idx="1346">
                  <c:v>1.40635E-5</c:v>
                </c:pt>
                <c:pt idx="1347">
                  <c:v>1.3712500000000001E-5</c:v>
                </c:pt>
                <c:pt idx="1348">
                  <c:v>1.5019500000000001E-5</c:v>
                </c:pt>
                <c:pt idx="1349">
                  <c:v>1.5784500000000001E-5</c:v>
                </c:pt>
                <c:pt idx="1350">
                  <c:v>1.6247000000000002E-5</c:v>
                </c:pt>
                <c:pt idx="1351">
                  <c:v>1.6374500000000001E-5</c:v>
                </c:pt>
                <c:pt idx="1352">
                  <c:v>1.6660999999999999E-5</c:v>
                </c:pt>
                <c:pt idx="1353">
                  <c:v>1.7553500000000001E-5</c:v>
                </c:pt>
                <c:pt idx="1354">
                  <c:v>1.70435E-5</c:v>
                </c:pt>
                <c:pt idx="1355">
                  <c:v>1.7075499999999999E-5</c:v>
                </c:pt>
                <c:pt idx="1356">
                  <c:v>1.7139499999999997E-5</c:v>
                </c:pt>
                <c:pt idx="1357">
                  <c:v>1.7617500000000002E-5</c:v>
                </c:pt>
                <c:pt idx="1358">
                  <c:v>1.9211E-5</c:v>
                </c:pt>
                <c:pt idx="1359">
                  <c:v>2.0597500000000001E-5</c:v>
                </c:pt>
                <c:pt idx="1360">
                  <c:v>2.1825000000000002E-5</c:v>
                </c:pt>
                <c:pt idx="1361">
                  <c:v>2.2430499999999998E-5</c:v>
                </c:pt>
                <c:pt idx="1362">
                  <c:v>2.1999999999999999E-5</c:v>
                </c:pt>
                <c:pt idx="1363">
                  <c:v>2.2717500000000001E-5</c:v>
                </c:pt>
                <c:pt idx="1364">
                  <c:v>2.3068000000000003E-5</c:v>
                </c:pt>
                <c:pt idx="1365">
                  <c:v>2.2478499999999998E-5</c:v>
                </c:pt>
                <c:pt idx="1366">
                  <c:v>2.4581999999999999E-5</c:v>
                </c:pt>
                <c:pt idx="1367">
                  <c:v>2.3642000000000002E-5</c:v>
                </c:pt>
                <c:pt idx="1368">
                  <c:v>2.3753500000000002E-5</c:v>
                </c:pt>
                <c:pt idx="1369">
                  <c:v>2.1936500000000002E-5</c:v>
                </c:pt>
                <c:pt idx="1370">
                  <c:v>2.1235000000000003E-5</c:v>
                </c:pt>
                <c:pt idx="1371">
                  <c:v>2.2988499999999999E-5</c:v>
                </c:pt>
                <c:pt idx="1372">
                  <c:v>2.3402500000000002E-5</c:v>
                </c:pt>
                <c:pt idx="1373">
                  <c:v>2.3132000000000001E-5</c:v>
                </c:pt>
                <c:pt idx="1374">
                  <c:v>2.3243500000000002E-5</c:v>
                </c:pt>
                <c:pt idx="1375">
                  <c:v>2.3147500000000002E-5</c:v>
                </c:pt>
                <c:pt idx="1376">
                  <c:v>2.3865000000000003E-5</c:v>
                </c:pt>
                <c:pt idx="1377">
                  <c:v>2.3785E-5</c:v>
                </c:pt>
                <c:pt idx="1378">
                  <c:v>2.45345E-5</c:v>
                </c:pt>
                <c:pt idx="1379">
                  <c:v>2.3371E-5</c:v>
                </c:pt>
                <c:pt idx="1380">
                  <c:v>2.40245E-5</c:v>
                </c:pt>
                <c:pt idx="1381">
                  <c:v>2.3785E-5</c:v>
                </c:pt>
                <c:pt idx="1382">
                  <c:v>2.3848999999999998E-5</c:v>
                </c:pt>
                <c:pt idx="1383">
                  <c:v>2.4454500000000001E-5</c:v>
                </c:pt>
                <c:pt idx="1384">
                  <c:v>2.4310999999999998E-5</c:v>
                </c:pt>
                <c:pt idx="1385">
                  <c:v>2.32115E-5</c:v>
                </c:pt>
                <c:pt idx="1386">
                  <c:v>2.3865000000000003E-5</c:v>
                </c:pt>
                <c:pt idx="1387">
                  <c:v>2.4215500000000002E-5</c:v>
                </c:pt>
                <c:pt idx="1388">
                  <c:v>2.4136000000000001E-5</c:v>
                </c:pt>
                <c:pt idx="1389">
                  <c:v>2.4868999999999999E-5</c:v>
                </c:pt>
                <c:pt idx="1390">
                  <c:v>2.4088E-5</c:v>
                </c:pt>
                <c:pt idx="1391">
                  <c:v>2.5522500000000002E-5</c:v>
                </c:pt>
                <c:pt idx="1392">
                  <c:v>2.4486500000000003E-5</c:v>
                </c:pt>
                <c:pt idx="1393">
                  <c:v>2.4167500000000002E-5</c:v>
                </c:pt>
                <c:pt idx="1394">
                  <c:v>2.463E-5</c:v>
                </c:pt>
                <c:pt idx="1395">
                  <c:v>2.47895E-5</c:v>
                </c:pt>
                <c:pt idx="1396">
                  <c:v>2.463E-5</c:v>
                </c:pt>
                <c:pt idx="1397">
                  <c:v>2.4677500000000002E-5</c:v>
                </c:pt>
                <c:pt idx="1398">
                  <c:v>2.4805000000000001E-5</c:v>
                </c:pt>
                <c:pt idx="1399">
                  <c:v>2.3897000000000002E-5</c:v>
                </c:pt>
                <c:pt idx="1400">
                  <c:v>2.40245E-5</c:v>
                </c:pt>
                <c:pt idx="1401">
                  <c:v>2.30045E-5</c:v>
                </c:pt>
                <c:pt idx="1402">
                  <c:v>2.40245E-5</c:v>
                </c:pt>
                <c:pt idx="1403">
                  <c:v>2.3960499999999999E-5</c:v>
                </c:pt>
                <c:pt idx="1404">
                  <c:v>2.3912500000000002E-5</c:v>
                </c:pt>
                <c:pt idx="1405">
                  <c:v>2.2606E-5</c:v>
                </c:pt>
                <c:pt idx="1406">
                  <c:v>2.32595E-5</c:v>
                </c:pt>
                <c:pt idx="1407">
                  <c:v>2.2367000000000001E-5</c:v>
                </c:pt>
                <c:pt idx="1408">
                  <c:v>2.3466500000000003E-5</c:v>
                </c:pt>
                <c:pt idx="1409">
                  <c:v>2.29245E-5</c:v>
                </c:pt>
                <c:pt idx="1410">
                  <c:v>2.3944500000000001E-5</c:v>
                </c:pt>
                <c:pt idx="1411">
                  <c:v>2.29245E-5</c:v>
                </c:pt>
                <c:pt idx="1412">
                  <c:v>2.0900500000000001E-5</c:v>
                </c:pt>
                <c:pt idx="1413">
                  <c:v>2.0039999999999998E-5</c:v>
                </c:pt>
                <c:pt idx="1414">
                  <c:v>1.9721E-5</c:v>
                </c:pt>
                <c:pt idx="1415">
                  <c:v>2.13945E-5</c:v>
                </c:pt>
                <c:pt idx="1416">
                  <c:v>2.0056000000000002E-5</c:v>
                </c:pt>
                <c:pt idx="1417">
                  <c:v>2.0613500000000002E-5</c:v>
                </c:pt>
                <c:pt idx="1418">
                  <c:v>2.0327E-5</c:v>
                </c:pt>
                <c:pt idx="1419">
                  <c:v>2.0183500000000001E-5</c:v>
                </c:pt>
                <c:pt idx="1420">
                  <c:v>1.8542E-5</c:v>
                </c:pt>
                <c:pt idx="1421">
                  <c:v>1.8510000000000001E-5</c:v>
                </c:pt>
                <c:pt idx="1422">
                  <c:v>1.8047500000000003E-5</c:v>
                </c:pt>
                <c:pt idx="1423">
                  <c:v>1.8111500000000001E-5</c:v>
                </c:pt>
                <c:pt idx="1424">
                  <c:v>1.9498000000000002E-5</c:v>
                </c:pt>
                <c:pt idx="1425">
                  <c:v>1.7250999999999998E-5</c:v>
                </c:pt>
                <c:pt idx="1426">
                  <c:v>1.4286500000000001E-5</c:v>
                </c:pt>
                <c:pt idx="1427">
                  <c:v>1.6342499999999998E-5</c:v>
                </c:pt>
                <c:pt idx="1428">
                  <c:v>1.4669E-5</c:v>
                </c:pt>
                <c:pt idx="1429">
                  <c:v>1.5274500000000001E-5</c:v>
                </c:pt>
                <c:pt idx="1430">
                  <c:v>1.4748499999999999E-5</c:v>
                </c:pt>
                <c:pt idx="1431">
                  <c:v>1.3872E-5</c:v>
                </c:pt>
                <c:pt idx="1432">
                  <c:v>1.27885E-5</c:v>
                </c:pt>
                <c:pt idx="1433">
                  <c:v>1.30435E-5</c:v>
                </c:pt>
                <c:pt idx="1434">
                  <c:v>1.1592999999999999E-5</c:v>
                </c:pt>
                <c:pt idx="1435">
                  <c:v>1.0859999999999999E-5</c:v>
                </c:pt>
                <c:pt idx="1436">
                  <c:v>1.1003499999999999E-5</c:v>
                </c:pt>
                <c:pt idx="1437">
                  <c:v>1.07645E-5</c:v>
                </c:pt>
                <c:pt idx="1438">
                  <c:v>9.8239999999999995E-6</c:v>
                </c:pt>
                <c:pt idx="1439">
                  <c:v>1.1067000000000001E-5</c:v>
                </c:pt>
                <c:pt idx="1440">
                  <c:v>1.0174499999999999E-5</c:v>
                </c:pt>
                <c:pt idx="1441">
                  <c:v>1.0285999999999999E-5</c:v>
                </c:pt>
                <c:pt idx="1442">
                  <c:v>1.0111E-5</c:v>
                </c:pt>
                <c:pt idx="1443">
                  <c:v>8.0069999999999997E-6</c:v>
                </c:pt>
                <c:pt idx="1444">
                  <c:v>9.903500000000001E-6</c:v>
                </c:pt>
                <c:pt idx="1445">
                  <c:v>5.2660000000000001E-6</c:v>
                </c:pt>
                <c:pt idx="1446">
                  <c:v>5.4410000000000001E-6</c:v>
                </c:pt>
                <c:pt idx="1447">
                  <c:v>4.437E-6</c:v>
                </c:pt>
                <c:pt idx="1448">
                  <c:v>3.7520000000000002E-6</c:v>
                </c:pt>
                <c:pt idx="1449">
                  <c:v>3.6399999999999999E-6</c:v>
                </c:pt>
                <c:pt idx="1450">
                  <c:v>2.875E-6</c:v>
                </c:pt>
                <c:pt idx="1451">
                  <c:v>1.5045E-6</c:v>
                </c:pt>
                <c:pt idx="1452">
                  <c:v>6.92E-7</c:v>
                </c:pt>
                <c:pt idx="1453">
                  <c:v>-7.4249999999999998E-7</c:v>
                </c:pt>
                <c:pt idx="1454">
                  <c:v>-2.4850000000000003E-7</c:v>
                </c:pt>
                <c:pt idx="1455">
                  <c:v>-7.7450000000000006E-7</c:v>
                </c:pt>
                <c:pt idx="1456">
                  <c:v>-1.173E-6</c:v>
                </c:pt>
                <c:pt idx="1457">
                  <c:v>-1.125E-6</c:v>
                </c:pt>
                <c:pt idx="1458">
                  <c:v>-3.6000000000000005E-7</c:v>
                </c:pt>
                <c:pt idx="1459">
                  <c:v>-2.3250000000000002E-7</c:v>
                </c:pt>
                <c:pt idx="1460">
                  <c:v>-2.0974999999999998E-6</c:v>
                </c:pt>
                <c:pt idx="1461">
                  <c:v>-4.408E-6</c:v>
                </c:pt>
                <c:pt idx="1462">
                  <c:v>-5.9065000000000001E-6</c:v>
                </c:pt>
                <c:pt idx="1463">
                  <c:v>-6.5599999999999999E-6</c:v>
                </c:pt>
                <c:pt idx="1464">
                  <c:v>-6.5915000000000003E-6</c:v>
                </c:pt>
                <c:pt idx="1465">
                  <c:v>-6.8785000000000003E-6</c:v>
                </c:pt>
                <c:pt idx="1466">
                  <c:v>-6.4640000000000003E-6</c:v>
                </c:pt>
                <c:pt idx="1467">
                  <c:v>-7.8665E-6</c:v>
                </c:pt>
                <c:pt idx="1468">
                  <c:v>-9.859E-6</c:v>
                </c:pt>
                <c:pt idx="1469">
                  <c:v>-1.04485E-5</c:v>
                </c:pt>
                <c:pt idx="1470">
                  <c:v>-1.1372999999999999E-5</c:v>
                </c:pt>
                <c:pt idx="1471">
                  <c:v>-1.19305E-5</c:v>
                </c:pt>
                <c:pt idx="1472">
                  <c:v>-1.2871000000000001E-5</c:v>
                </c:pt>
                <c:pt idx="1473">
                  <c:v>-1.45125E-5</c:v>
                </c:pt>
                <c:pt idx="1474">
                  <c:v>-1.50385E-5</c:v>
                </c:pt>
                <c:pt idx="1475">
                  <c:v>-1.66325E-5</c:v>
                </c:pt>
                <c:pt idx="1476">
                  <c:v>-1.6218E-5</c:v>
                </c:pt>
                <c:pt idx="1477">
                  <c:v>-1.7030500000000002E-5</c:v>
                </c:pt>
                <c:pt idx="1478">
                  <c:v>-1.6887500000000001E-5</c:v>
                </c:pt>
                <c:pt idx="1479">
                  <c:v>-1.8162500000000001E-5</c:v>
                </c:pt>
                <c:pt idx="1480">
                  <c:v>-1.9851500000000001E-5</c:v>
                </c:pt>
                <c:pt idx="1481">
                  <c:v>-1.9293999999999999E-5</c:v>
                </c:pt>
                <c:pt idx="1482">
                  <c:v>-1.9517E-5</c:v>
                </c:pt>
                <c:pt idx="1483">
                  <c:v>-2.1812000000000001E-5</c:v>
                </c:pt>
                <c:pt idx="1484">
                  <c:v>-2.3102999999999999E-5</c:v>
                </c:pt>
                <c:pt idx="1485">
                  <c:v>-2.3230500000000001E-5</c:v>
                </c:pt>
                <c:pt idx="1486">
                  <c:v>-2.4983499999999999E-5</c:v>
                </c:pt>
                <c:pt idx="1487">
                  <c:v>-2.5955499999999999E-5</c:v>
                </c:pt>
                <c:pt idx="1488">
                  <c:v>-2.6179000000000001E-5</c:v>
                </c:pt>
                <c:pt idx="1489">
                  <c:v>-2.7756500000000001E-5</c:v>
                </c:pt>
                <c:pt idx="1490">
                  <c:v>-2.8936000000000002E-5</c:v>
                </c:pt>
                <c:pt idx="1491">
                  <c:v>-2.7565499999999999E-5</c:v>
                </c:pt>
                <c:pt idx="1492">
                  <c:v>-2.8697E-5</c:v>
                </c:pt>
                <c:pt idx="1493">
                  <c:v>-2.9031499999999998E-5</c:v>
                </c:pt>
                <c:pt idx="1494">
                  <c:v>-3.0816499999999999E-5</c:v>
                </c:pt>
                <c:pt idx="1495">
                  <c:v>-3.2283000000000002E-5</c:v>
                </c:pt>
                <c:pt idx="1496">
                  <c:v>-3.3590000000000002E-5</c:v>
                </c:pt>
                <c:pt idx="1497">
                  <c:v>-3.5008000000000001E-5</c:v>
                </c:pt>
                <c:pt idx="1498">
                  <c:v>-3.5104000000000001E-5</c:v>
                </c:pt>
                <c:pt idx="1499">
                  <c:v>-3.65065E-5</c:v>
                </c:pt>
                <c:pt idx="1500">
                  <c:v>-3.7399000000000006E-5</c:v>
                </c:pt>
                <c:pt idx="1501">
                  <c:v>-3.7988500000000004E-5</c:v>
                </c:pt>
                <c:pt idx="1502">
                  <c:v>-3.9056500000000001E-5</c:v>
                </c:pt>
                <c:pt idx="1503">
                  <c:v>-3.9343000000000006E-5</c:v>
                </c:pt>
                <c:pt idx="1504">
                  <c:v>-4.0092500000000003E-5</c:v>
                </c:pt>
                <c:pt idx="1505">
                  <c:v>-4.0506500000000003E-5</c:v>
                </c:pt>
                <c:pt idx="1506">
                  <c:v>-4.1287500000000001E-5</c:v>
                </c:pt>
                <c:pt idx="1507">
                  <c:v>-4.2339500000000003E-5</c:v>
                </c:pt>
                <c:pt idx="1508">
                  <c:v>-4.3040500000000002E-5</c:v>
                </c:pt>
                <c:pt idx="1509">
                  <c:v>-4.3216000000000001E-5</c:v>
                </c:pt>
                <c:pt idx="1510">
                  <c:v>-4.3216000000000001E-5</c:v>
                </c:pt>
                <c:pt idx="1511">
                  <c:v>-4.4060500000000003E-5</c:v>
                </c:pt>
                <c:pt idx="1512">
                  <c:v>-4.5303999999999999E-5</c:v>
                </c:pt>
                <c:pt idx="1513">
                  <c:v>-4.58455E-5</c:v>
                </c:pt>
                <c:pt idx="1514">
                  <c:v>-4.8634999999999998E-5</c:v>
                </c:pt>
                <c:pt idx="1515">
                  <c:v>-4.7646500000000005E-5</c:v>
                </c:pt>
                <c:pt idx="1516">
                  <c:v>-4.7439500000000005E-5</c:v>
                </c:pt>
                <c:pt idx="1517">
                  <c:v>-4.8842000000000004E-5</c:v>
                </c:pt>
                <c:pt idx="1518">
                  <c:v>-4.9368000000000006E-5</c:v>
                </c:pt>
                <c:pt idx="1519">
                  <c:v>-5.1551500000000003E-5</c:v>
                </c:pt>
                <c:pt idx="1520">
                  <c:v>-5.1471500000000003E-5</c:v>
                </c:pt>
                <c:pt idx="1521">
                  <c:v>-5.2635E-5</c:v>
                </c:pt>
                <c:pt idx="1522">
                  <c:v>-5.4165000000000001E-5</c:v>
                </c:pt>
                <c:pt idx="1523">
                  <c:v>-5.5918000000000002E-5</c:v>
                </c:pt>
                <c:pt idx="1524">
                  <c:v>-5.5806500000000002E-5</c:v>
                </c:pt>
                <c:pt idx="1525">
                  <c:v>-5.5520000000000004E-5</c:v>
                </c:pt>
                <c:pt idx="1526">
                  <c:v>-5.8229000000000001E-5</c:v>
                </c:pt>
                <c:pt idx="1527">
                  <c:v>-5.7320500000000008E-5</c:v>
                </c:pt>
                <c:pt idx="1528">
                  <c:v>-5.8340500000000002E-5</c:v>
                </c:pt>
                <c:pt idx="1529">
                  <c:v>-6.0253000000000001E-5</c:v>
                </c:pt>
                <c:pt idx="1530">
                  <c:v>-6.0492499999999997E-5</c:v>
                </c:pt>
                <c:pt idx="1531">
                  <c:v>-6.1369000000000001E-5</c:v>
                </c:pt>
                <c:pt idx="1532">
                  <c:v>-6.2277499999999995E-5</c:v>
                </c:pt>
                <c:pt idx="1533">
                  <c:v>-6.2883000000000001E-5</c:v>
                </c:pt>
                <c:pt idx="1534">
                  <c:v>-6.3584000000000007E-5</c:v>
                </c:pt>
                <c:pt idx="1535">
                  <c:v>-6.3854999999999991E-5</c:v>
                </c:pt>
                <c:pt idx="1536">
                  <c:v>-6.4460500000000011E-5</c:v>
                </c:pt>
                <c:pt idx="1537">
                  <c:v>-6.4779500000000005E-5</c:v>
                </c:pt>
                <c:pt idx="1538">
                  <c:v>-6.5943000000000002E-5</c:v>
                </c:pt>
                <c:pt idx="1539">
                  <c:v>-6.6564500000000003E-5</c:v>
                </c:pt>
                <c:pt idx="1540">
                  <c:v>-6.7680000000000003E-5</c:v>
                </c:pt>
                <c:pt idx="1541">
                  <c:v>-6.809450000000001E-5</c:v>
                </c:pt>
                <c:pt idx="1542">
                  <c:v>-6.7918999999999998E-5</c:v>
                </c:pt>
                <c:pt idx="1543">
                  <c:v>-7.1632500000000002E-5</c:v>
                </c:pt>
                <c:pt idx="1544">
                  <c:v>-7.27005E-5</c:v>
                </c:pt>
                <c:pt idx="1545">
                  <c:v>-7.2477499999999999E-5</c:v>
                </c:pt>
                <c:pt idx="1546">
                  <c:v>-7.4214499999999999E-5</c:v>
                </c:pt>
                <c:pt idx="1547">
                  <c:v>-7.5314000000000004E-5</c:v>
                </c:pt>
                <c:pt idx="1548">
                  <c:v>-7.4915499999999991E-5</c:v>
                </c:pt>
                <c:pt idx="1549">
                  <c:v>-7.6031499999999999E-5</c:v>
                </c:pt>
                <c:pt idx="1550">
                  <c:v>-7.7385999999999994E-5</c:v>
                </c:pt>
                <c:pt idx="1551">
                  <c:v>-7.6669000000000007E-5</c:v>
                </c:pt>
                <c:pt idx="1552">
                  <c:v>-7.7162999999999993E-5</c:v>
                </c:pt>
                <c:pt idx="1553">
                  <c:v>-7.7784500000000007E-5</c:v>
                </c:pt>
                <c:pt idx="1554">
                  <c:v>-7.671650000000001E-5</c:v>
                </c:pt>
                <c:pt idx="1555">
                  <c:v>-7.8151000000000004E-5</c:v>
                </c:pt>
                <c:pt idx="1556">
                  <c:v>-7.9298499999999993E-5</c:v>
                </c:pt>
                <c:pt idx="1557">
                  <c:v>-7.9728999999999995E-5</c:v>
                </c:pt>
                <c:pt idx="1558">
                  <c:v>-8.0477999999999998E-5</c:v>
                </c:pt>
                <c:pt idx="1559">
                  <c:v>-8.1099500000000012E-5</c:v>
                </c:pt>
                <c:pt idx="1560">
                  <c:v>-8.1641500000000008E-5</c:v>
                </c:pt>
                <c:pt idx="1561">
                  <c:v>-8.2087499999999996E-5</c:v>
                </c:pt>
                <c:pt idx="1562">
                  <c:v>-8.2517999999999998E-5</c:v>
                </c:pt>
                <c:pt idx="1563">
                  <c:v>-8.2454000000000007E-5</c:v>
                </c:pt>
                <c:pt idx="1564">
                  <c:v>-8.2374500000000002E-5</c:v>
                </c:pt>
                <c:pt idx="1565">
                  <c:v>-8.2055500000000007E-5</c:v>
                </c:pt>
                <c:pt idx="1566">
                  <c:v>-8.2996000000000003E-5</c:v>
                </c:pt>
                <c:pt idx="1567">
                  <c:v>-8.3474000000000008E-5</c:v>
                </c:pt>
                <c:pt idx="1568">
                  <c:v>-8.2071500000000002E-5</c:v>
                </c:pt>
                <c:pt idx="1569">
                  <c:v>-8.4398500000000009E-5</c:v>
                </c:pt>
                <c:pt idx="1570">
                  <c:v>-8.5418499999999995E-5</c:v>
                </c:pt>
                <c:pt idx="1571">
                  <c:v>-8.5084000000000014E-5</c:v>
                </c:pt>
                <c:pt idx="1572">
                  <c:v>-8.6215500000000008E-5</c:v>
                </c:pt>
                <c:pt idx="1573">
                  <c:v>-8.6964499999999997E-5</c:v>
                </c:pt>
                <c:pt idx="1574">
                  <c:v>-8.6725500000000002E-5</c:v>
                </c:pt>
                <c:pt idx="1575">
                  <c:v>-8.7027999999999994E-5</c:v>
                </c:pt>
                <c:pt idx="1576">
                  <c:v>-8.6470500000000012E-5</c:v>
                </c:pt>
                <c:pt idx="1577">
                  <c:v>-8.6948500000000003E-5</c:v>
                </c:pt>
                <c:pt idx="1578">
                  <c:v>-8.7282999999999998E-5</c:v>
                </c:pt>
                <c:pt idx="1579">
                  <c:v>-8.6278999999999992E-5</c:v>
                </c:pt>
                <c:pt idx="1580">
                  <c:v>-8.6135500000000009E-5</c:v>
                </c:pt>
                <c:pt idx="1581">
                  <c:v>-8.7091999999999999E-5</c:v>
                </c:pt>
                <c:pt idx="1582">
                  <c:v>-8.8335E-5</c:v>
                </c:pt>
                <c:pt idx="1583">
                  <c:v>-8.8733500000000014E-5</c:v>
                </c:pt>
                <c:pt idx="1584">
                  <c:v>-8.8670000000000003E-5</c:v>
                </c:pt>
                <c:pt idx="1585">
                  <c:v>-8.9881000000000002E-5</c:v>
                </c:pt>
                <c:pt idx="1586">
                  <c:v>-8.9976500000000002E-5</c:v>
                </c:pt>
                <c:pt idx="1587">
                  <c:v>-9.0693999999999996E-5</c:v>
                </c:pt>
                <c:pt idx="1588">
                  <c:v>-8.9163999999999989E-5</c:v>
                </c:pt>
                <c:pt idx="1589">
                  <c:v>-8.9227499999999999E-5</c:v>
                </c:pt>
                <c:pt idx="1590">
                  <c:v>-9.0008500000000004E-5</c:v>
                </c:pt>
                <c:pt idx="1591">
                  <c:v>-8.989700000000001E-5</c:v>
                </c:pt>
                <c:pt idx="1592">
                  <c:v>-8.989700000000001E-5</c:v>
                </c:pt>
                <c:pt idx="1593">
                  <c:v>-9.0040499999999993E-5</c:v>
                </c:pt>
                <c:pt idx="1594">
                  <c:v>-8.9817499999999992E-5</c:v>
                </c:pt>
                <c:pt idx="1595">
                  <c:v>-9.0407000000000004E-5</c:v>
                </c:pt>
                <c:pt idx="1596">
                  <c:v>-9.0455E-5</c:v>
                </c:pt>
                <c:pt idx="1597">
                  <c:v>-9.0662000000000007E-5</c:v>
                </c:pt>
                <c:pt idx="1598">
                  <c:v>-9.0247499999999999E-5</c:v>
                </c:pt>
                <c:pt idx="1599">
                  <c:v>-9.0965000000000007E-5</c:v>
                </c:pt>
                <c:pt idx="1600">
                  <c:v>-8.7602000000000006E-5</c:v>
                </c:pt>
                <c:pt idx="1601">
                  <c:v>-8.7841000000000001E-5</c:v>
                </c:pt>
                <c:pt idx="1602">
                  <c:v>-8.7841000000000001E-5</c:v>
                </c:pt>
                <c:pt idx="1603">
                  <c:v>-8.7554000000000009E-5</c:v>
                </c:pt>
                <c:pt idx="1604">
                  <c:v>-8.776150000000001E-5</c:v>
                </c:pt>
                <c:pt idx="1605">
                  <c:v>-8.6757500000000004E-5</c:v>
                </c:pt>
                <c:pt idx="1606">
                  <c:v>-8.6709499999999994E-5</c:v>
                </c:pt>
                <c:pt idx="1607">
                  <c:v>-8.6438500000000009E-5</c:v>
                </c:pt>
                <c:pt idx="1608">
                  <c:v>-8.7267499999999998E-5</c:v>
                </c:pt>
                <c:pt idx="1609">
                  <c:v>-8.6215500000000008E-5</c:v>
                </c:pt>
                <c:pt idx="1610">
                  <c:v>-8.6087999999999993E-5</c:v>
                </c:pt>
                <c:pt idx="1611">
                  <c:v>-8.5944499999999997E-5</c:v>
                </c:pt>
                <c:pt idx="1612">
                  <c:v>-8.6502500000000001E-5</c:v>
                </c:pt>
                <c:pt idx="1613">
                  <c:v>-8.6359000000000004E-5</c:v>
                </c:pt>
                <c:pt idx="1614">
                  <c:v>-8.5594000000000008E-5</c:v>
                </c:pt>
                <c:pt idx="1615">
                  <c:v>-8.4764999999999992E-5</c:v>
                </c:pt>
                <c:pt idx="1616">
                  <c:v>-8.44625E-5</c:v>
                </c:pt>
                <c:pt idx="1617">
                  <c:v>-8.4398500000000009E-5</c:v>
                </c:pt>
                <c:pt idx="1618">
                  <c:v>-8.4382500000000001E-5</c:v>
                </c:pt>
                <c:pt idx="1619">
                  <c:v>-8.3554000000000007E-5</c:v>
                </c:pt>
                <c:pt idx="1620">
                  <c:v>-8.3554000000000007E-5</c:v>
                </c:pt>
                <c:pt idx="1621">
                  <c:v>-8.2756999999999994E-5</c:v>
                </c:pt>
                <c:pt idx="1622">
                  <c:v>-8.2740999999999999E-5</c:v>
                </c:pt>
                <c:pt idx="1623">
                  <c:v>-8.3442499999999999E-5</c:v>
                </c:pt>
                <c:pt idx="1624">
                  <c:v>-8.3202999999999996E-5</c:v>
                </c:pt>
                <c:pt idx="1625">
                  <c:v>-8.1338499999999994E-5</c:v>
                </c:pt>
                <c:pt idx="1626">
                  <c:v>-7.9728999999999995E-5</c:v>
                </c:pt>
                <c:pt idx="1627">
                  <c:v>-8.0939999999999994E-5</c:v>
                </c:pt>
                <c:pt idx="1628">
                  <c:v>-8.0589499999999991E-5</c:v>
                </c:pt>
                <c:pt idx="1629">
                  <c:v>-8.1370499999999996E-5</c:v>
                </c:pt>
                <c:pt idx="1630">
                  <c:v>-7.9951999999999996E-5</c:v>
                </c:pt>
                <c:pt idx="1631">
                  <c:v>-8.051E-5</c:v>
                </c:pt>
                <c:pt idx="1632">
                  <c:v>-7.9585499999999999E-5</c:v>
                </c:pt>
                <c:pt idx="1633">
                  <c:v>-7.9505500000000013E-5</c:v>
                </c:pt>
                <c:pt idx="1634">
                  <c:v>-7.8772499999999992E-5</c:v>
                </c:pt>
                <c:pt idx="1635">
                  <c:v>-7.7943999999999998E-5</c:v>
                </c:pt>
                <c:pt idx="1636">
                  <c:v>-7.7561500000000006E-5</c:v>
                </c:pt>
                <c:pt idx="1637">
                  <c:v>-7.7179000000000001E-5</c:v>
                </c:pt>
                <c:pt idx="1638">
                  <c:v>-7.6637000000000005E-5</c:v>
                </c:pt>
                <c:pt idx="1639">
                  <c:v>-7.6573E-5</c:v>
                </c:pt>
                <c:pt idx="1640">
                  <c:v>-7.6143000000000006E-5</c:v>
                </c:pt>
                <c:pt idx="1641">
                  <c:v>-7.5760500000000001E-5</c:v>
                </c:pt>
                <c:pt idx="1642">
                  <c:v>-7.5122999999999992E-5</c:v>
                </c:pt>
                <c:pt idx="1643">
                  <c:v>-7.3943500000000001E-5</c:v>
                </c:pt>
                <c:pt idx="1644">
                  <c:v>-7.1760000000000004E-5</c:v>
                </c:pt>
                <c:pt idx="1645">
                  <c:v>-7.0931499999999997E-5</c:v>
                </c:pt>
                <c:pt idx="1646">
                  <c:v>-7.2190500000000006E-5</c:v>
                </c:pt>
                <c:pt idx="1647">
                  <c:v>-7.1218000000000008E-5</c:v>
                </c:pt>
                <c:pt idx="1648">
                  <c:v>-7.1951499999999997E-5</c:v>
                </c:pt>
                <c:pt idx="1649">
                  <c:v>-7.2046999999999996E-5</c:v>
                </c:pt>
                <c:pt idx="1650">
                  <c:v>-7.2206500000000014E-5</c:v>
                </c:pt>
                <c:pt idx="1651">
                  <c:v>-6.9274000000000001E-5</c:v>
                </c:pt>
                <c:pt idx="1652">
                  <c:v>-6.9783999999999995E-5</c:v>
                </c:pt>
                <c:pt idx="1653">
                  <c:v>-6.8030499999999992E-5</c:v>
                </c:pt>
                <c:pt idx="1654">
                  <c:v>-6.7934999999999992E-5</c:v>
                </c:pt>
                <c:pt idx="1655">
                  <c:v>-6.7918999999999998E-5</c:v>
                </c:pt>
                <c:pt idx="1656">
                  <c:v>-6.7918999999999998E-5</c:v>
                </c:pt>
                <c:pt idx="1657">
                  <c:v>-6.6692000000000005E-5</c:v>
                </c:pt>
                <c:pt idx="1658">
                  <c:v>-6.5352999999999996E-5</c:v>
                </c:pt>
                <c:pt idx="1659">
                  <c:v>-6.5401000000000006E-5</c:v>
                </c:pt>
                <c:pt idx="1660">
                  <c:v>-6.4444999999999997E-5</c:v>
                </c:pt>
                <c:pt idx="1661">
                  <c:v>-6.3185500000000007E-5</c:v>
                </c:pt>
                <c:pt idx="1662">
                  <c:v>-6.2420499999999996E-5</c:v>
                </c:pt>
                <c:pt idx="1663">
                  <c:v>-6.3567999999999999E-5</c:v>
                </c:pt>
                <c:pt idx="1664">
                  <c:v>-6.1527999999999998E-5</c:v>
                </c:pt>
                <c:pt idx="1665">
                  <c:v>-6.04445E-5</c:v>
                </c:pt>
                <c:pt idx="1666">
                  <c:v>-6.07315E-5</c:v>
                </c:pt>
                <c:pt idx="1667">
                  <c:v>-5.9806999999999998E-5</c:v>
                </c:pt>
                <c:pt idx="1668">
                  <c:v>-5.8962500000000003E-5</c:v>
                </c:pt>
                <c:pt idx="1669">
                  <c:v>-5.7735000000000002E-5</c:v>
                </c:pt>
                <c:pt idx="1670">
                  <c:v>-5.7496E-5</c:v>
                </c:pt>
                <c:pt idx="1671">
                  <c:v>-5.7815000000000001E-5</c:v>
                </c:pt>
                <c:pt idx="1672">
                  <c:v>-5.6635499999999997E-5</c:v>
                </c:pt>
                <c:pt idx="1673">
                  <c:v>-5.7241000000000003E-5</c:v>
                </c:pt>
                <c:pt idx="1674">
                  <c:v>-5.6969999999999998E-5</c:v>
                </c:pt>
                <c:pt idx="1675">
                  <c:v>-5.5679E-5</c:v>
                </c:pt>
                <c:pt idx="1676">
                  <c:v>-5.4627500000000005E-5</c:v>
                </c:pt>
                <c:pt idx="1677">
                  <c:v>-5.2890000000000004E-5</c:v>
                </c:pt>
                <c:pt idx="1678">
                  <c:v>-5.1774500000000004E-5</c:v>
                </c:pt>
                <c:pt idx="1679">
                  <c:v>-5.1360000000000003E-5</c:v>
                </c:pt>
                <c:pt idx="1680">
                  <c:v>-5.1328000000000001E-5</c:v>
                </c:pt>
                <c:pt idx="1681">
                  <c:v>-4.9973499999999998E-5</c:v>
                </c:pt>
                <c:pt idx="1682">
                  <c:v>-4.9766499999999999E-5</c:v>
                </c:pt>
                <c:pt idx="1683">
                  <c:v>-4.9798E-5</c:v>
                </c:pt>
                <c:pt idx="1684">
                  <c:v>-4.91925E-5</c:v>
                </c:pt>
                <c:pt idx="1685">
                  <c:v>-4.8156499999999999E-5</c:v>
                </c:pt>
                <c:pt idx="1686">
                  <c:v>-4.7247999999999999E-5</c:v>
                </c:pt>
                <c:pt idx="1687">
                  <c:v>-4.6275999999999995E-5</c:v>
                </c:pt>
                <c:pt idx="1688">
                  <c:v>-4.5080500000000003E-5</c:v>
                </c:pt>
                <c:pt idx="1689">
                  <c:v>-4.33915E-5</c:v>
                </c:pt>
                <c:pt idx="1690">
                  <c:v>-4.269E-5</c:v>
                </c:pt>
                <c:pt idx="1691">
                  <c:v>-4.2243999999999997E-5</c:v>
                </c:pt>
                <c:pt idx="1692">
                  <c:v>-4.0251500000000006E-5</c:v>
                </c:pt>
                <c:pt idx="1693">
                  <c:v>-4.0124000000000004E-5</c:v>
                </c:pt>
                <c:pt idx="1694">
                  <c:v>-4.1399000000000001E-5</c:v>
                </c:pt>
                <c:pt idx="1695">
                  <c:v>-4.0299500000000003E-5</c:v>
                </c:pt>
                <c:pt idx="1696">
                  <c:v>-3.8913000000000005E-5</c:v>
                </c:pt>
                <c:pt idx="1697">
                  <c:v>-3.7956499999999995E-5</c:v>
                </c:pt>
                <c:pt idx="1698">
                  <c:v>-3.59965E-5</c:v>
                </c:pt>
                <c:pt idx="1699">
                  <c:v>-3.4992500000000001E-5</c:v>
                </c:pt>
                <c:pt idx="1700">
                  <c:v>-3.4880499999999999E-5</c:v>
                </c:pt>
                <c:pt idx="1701">
                  <c:v>-3.4880499999999999E-5</c:v>
                </c:pt>
                <c:pt idx="1702">
                  <c:v>-3.41795E-5</c:v>
                </c:pt>
                <c:pt idx="1703">
                  <c:v>-3.4084000000000001E-5</c:v>
                </c:pt>
                <c:pt idx="1704">
                  <c:v>-3.3526000000000004E-5</c:v>
                </c:pt>
                <c:pt idx="1705">
                  <c:v>-3.2330499999999998E-5</c:v>
                </c:pt>
                <c:pt idx="1706">
                  <c:v>-3.0991999999999997E-5</c:v>
                </c:pt>
                <c:pt idx="1707">
                  <c:v>-3.0162999999999999E-5</c:v>
                </c:pt>
                <c:pt idx="1708">
                  <c:v>-2.9142999999999999E-5</c:v>
                </c:pt>
                <c:pt idx="1709">
                  <c:v>-2.9382499999999999E-5</c:v>
                </c:pt>
                <c:pt idx="1710">
                  <c:v>-2.78365E-5</c:v>
                </c:pt>
                <c:pt idx="1711">
                  <c:v>-2.7756500000000001E-5</c:v>
                </c:pt>
                <c:pt idx="1712">
                  <c:v>-2.7262499999999999E-5</c:v>
                </c:pt>
                <c:pt idx="1713">
                  <c:v>-2.60515E-5</c:v>
                </c:pt>
                <c:pt idx="1714">
                  <c:v>-2.5430000000000002E-5</c:v>
                </c:pt>
                <c:pt idx="1715">
                  <c:v>-2.41865E-5</c:v>
                </c:pt>
                <c:pt idx="1716">
                  <c:v>-2.3660500000000002E-5</c:v>
                </c:pt>
                <c:pt idx="1717">
                  <c:v>-2.3135000000000001E-5</c:v>
                </c:pt>
                <c:pt idx="1718">
                  <c:v>-2.1860000000000001E-5</c:v>
                </c:pt>
                <c:pt idx="1719">
                  <c:v>-2.1285999999999999E-5</c:v>
                </c:pt>
                <c:pt idx="1720">
                  <c:v>-2.0792000000000004E-5</c:v>
                </c:pt>
                <c:pt idx="1721">
                  <c:v>-2.0377499999999999E-5</c:v>
                </c:pt>
                <c:pt idx="1722">
                  <c:v>-1.8831500000000001E-5</c:v>
                </c:pt>
                <c:pt idx="1723">
                  <c:v>-1.8640500000000002E-5</c:v>
                </c:pt>
                <c:pt idx="1724">
                  <c:v>-1.88635E-5</c:v>
                </c:pt>
                <c:pt idx="1725">
                  <c:v>-1.7971000000000001E-5</c:v>
                </c:pt>
                <c:pt idx="1726">
                  <c:v>-1.5979000000000001E-5</c:v>
                </c:pt>
                <c:pt idx="1727">
                  <c:v>-1.5054500000000001E-5</c:v>
                </c:pt>
                <c:pt idx="1728">
                  <c:v>-1.48475E-5</c:v>
                </c:pt>
                <c:pt idx="1729">
                  <c:v>-1.45285E-5</c:v>
                </c:pt>
                <c:pt idx="1730">
                  <c:v>-1.4241500000000001E-5</c:v>
                </c:pt>
                <c:pt idx="1731">
                  <c:v>-1.3077999999999999E-5</c:v>
                </c:pt>
                <c:pt idx="1732">
                  <c:v>-1.1596E-5</c:v>
                </c:pt>
                <c:pt idx="1733">
                  <c:v>-1.1341E-5</c:v>
                </c:pt>
                <c:pt idx="1734">
                  <c:v>-1.09745E-5</c:v>
                </c:pt>
                <c:pt idx="1735">
                  <c:v>-9.5080000000000011E-6</c:v>
                </c:pt>
                <c:pt idx="1736">
                  <c:v>-7.8825000000000012E-6</c:v>
                </c:pt>
                <c:pt idx="1737">
                  <c:v>-8.9184999999999994E-6</c:v>
                </c:pt>
                <c:pt idx="1738">
                  <c:v>-8.2810000000000008E-6</c:v>
                </c:pt>
                <c:pt idx="1739">
                  <c:v>-7.7710000000000006E-6</c:v>
                </c:pt>
                <c:pt idx="1740">
                  <c:v>-6.4005E-6</c:v>
                </c:pt>
                <c:pt idx="1741">
                  <c:v>-6.8785000000000003E-6</c:v>
                </c:pt>
                <c:pt idx="1742">
                  <c:v>-5.3645000000000001E-6</c:v>
                </c:pt>
                <c:pt idx="1743">
                  <c:v>-5.4279999999999995E-6</c:v>
                </c:pt>
                <c:pt idx="1744">
                  <c:v>-3.8025E-6</c:v>
                </c:pt>
                <c:pt idx="1745">
                  <c:v>-4.0895000000000004E-6</c:v>
                </c:pt>
                <c:pt idx="1746">
                  <c:v>-3.6909999999999999E-6</c:v>
                </c:pt>
                <c:pt idx="1747">
                  <c:v>-3.1175000000000002E-6</c:v>
                </c:pt>
                <c:pt idx="1748">
                  <c:v>-1.125E-6</c:v>
                </c:pt>
                <c:pt idx="1749">
                  <c:v>-9.02E-7</c:v>
                </c:pt>
                <c:pt idx="1750">
                  <c:v>3.2500000000000001E-7</c:v>
                </c:pt>
                <c:pt idx="1751">
                  <c:v>9.9449999999999997E-7</c:v>
                </c:pt>
                <c:pt idx="1752">
                  <c:v>2.7000000000000004E-6</c:v>
                </c:pt>
                <c:pt idx="1753">
                  <c:v>2.3175000000000003E-6</c:v>
                </c:pt>
                <c:pt idx="1754">
                  <c:v>3.2575000000000002E-6</c:v>
                </c:pt>
                <c:pt idx="1755">
                  <c:v>3.4810000000000002E-6</c:v>
                </c:pt>
                <c:pt idx="1756">
                  <c:v>3.1779999999999999E-6</c:v>
                </c:pt>
                <c:pt idx="1757">
                  <c:v>3.2735000000000001E-6</c:v>
                </c:pt>
                <c:pt idx="1758">
                  <c:v>4.1184999999999996E-6</c:v>
                </c:pt>
                <c:pt idx="1759">
                  <c:v>4.3414999999999999E-6</c:v>
                </c:pt>
                <c:pt idx="1760">
                  <c:v>4.2459999999999997E-6</c:v>
                </c:pt>
                <c:pt idx="1761">
                  <c:v>4.9950000000000005E-6</c:v>
                </c:pt>
                <c:pt idx="1762">
                  <c:v>5.3775000000000006E-6</c:v>
                </c:pt>
                <c:pt idx="1763">
                  <c:v>5.5525000000000006E-6</c:v>
                </c:pt>
                <c:pt idx="1764">
                  <c:v>6.4609999999999996E-6</c:v>
                </c:pt>
                <c:pt idx="1765">
                  <c:v>7.1145000000000002E-6</c:v>
                </c:pt>
                <c:pt idx="1766">
                  <c:v>8.0709999999999995E-6</c:v>
                </c:pt>
                <c:pt idx="1767">
                  <c:v>8.5010000000000004E-6</c:v>
                </c:pt>
                <c:pt idx="1768">
                  <c:v>8.0230000000000009E-6</c:v>
                </c:pt>
                <c:pt idx="1769">
                  <c:v>8.9475000000000003E-6</c:v>
                </c:pt>
                <c:pt idx="1770">
                  <c:v>9.2344999999999994E-6</c:v>
                </c:pt>
                <c:pt idx="1771">
                  <c:v>1.0127000000000001E-5</c:v>
                </c:pt>
                <c:pt idx="1772">
                  <c:v>9.4095000000000003E-6</c:v>
                </c:pt>
                <c:pt idx="1773">
                  <c:v>1.0015E-5</c:v>
                </c:pt>
                <c:pt idx="1774">
                  <c:v>1.1114999999999999E-5</c:v>
                </c:pt>
                <c:pt idx="1775">
                  <c:v>1.0859999999999999E-5</c:v>
                </c:pt>
                <c:pt idx="1776">
                  <c:v>1.0366E-5</c:v>
                </c:pt>
                <c:pt idx="1777">
                  <c:v>1.129E-5</c:v>
                </c:pt>
                <c:pt idx="1778">
                  <c:v>1.1657E-5</c:v>
                </c:pt>
                <c:pt idx="1779">
                  <c:v>1.1657E-5</c:v>
                </c:pt>
                <c:pt idx="1780">
                  <c:v>1.16725E-5</c:v>
                </c:pt>
                <c:pt idx="1781">
                  <c:v>1.2629000000000001E-5</c:v>
                </c:pt>
                <c:pt idx="1782">
                  <c:v>1.1768499999999999E-5</c:v>
                </c:pt>
                <c:pt idx="1783">
                  <c:v>1.11785E-5</c:v>
                </c:pt>
                <c:pt idx="1784">
                  <c:v>1.3442000000000001E-5</c:v>
                </c:pt>
                <c:pt idx="1785">
                  <c:v>1.3681E-5</c:v>
                </c:pt>
                <c:pt idx="1786">
                  <c:v>1.2995500000000001E-5</c:v>
                </c:pt>
                <c:pt idx="1787">
                  <c:v>1.4557499999999999E-5</c:v>
                </c:pt>
                <c:pt idx="1788">
                  <c:v>1.40795E-5</c:v>
                </c:pt>
                <c:pt idx="1789">
                  <c:v>1.3537499999999999E-5</c:v>
                </c:pt>
                <c:pt idx="1790">
                  <c:v>1.4669E-5</c:v>
                </c:pt>
                <c:pt idx="1791">
                  <c:v>1.3569499999999999E-5</c:v>
                </c:pt>
                <c:pt idx="1792">
                  <c:v>1.537E-5</c:v>
                </c:pt>
                <c:pt idx="1793">
                  <c:v>1.60715E-5</c:v>
                </c:pt>
                <c:pt idx="1794">
                  <c:v>1.5386000000000001E-5</c:v>
                </c:pt>
                <c:pt idx="1795">
                  <c:v>1.55615E-5</c:v>
                </c:pt>
                <c:pt idx="1796">
                  <c:v>1.47805E-5</c:v>
                </c:pt>
                <c:pt idx="1797">
                  <c:v>1.55135E-5</c:v>
                </c:pt>
                <c:pt idx="1798">
                  <c:v>1.5386000000000001E-5</c:v>
                </c:pt>
                <c:pt idx="1799">
                  <c:v>1.5195000000000001E-5</c:v>
                </c:pt>
                <c:pt idx="1800">
                  <c:v>1.4987500000000002E-5</c:v>
                </c:pt>
                <c:pt idx="1801">
                  <c:v>1.5242500000000002E-5</c:v>
                </c:pt>
                <c:pt idx="1802">
                  <c:v>1.537E-5</c:v>
                </c:pt>
                <c:pt idx="1803">
                  <c:v>1.5211000000000001E-5</c:v>
                </c:pt>
                <c:pt idx="1804">
                  <c:v>1.5242500000000002E-5</c:v>
                </c:pt>
                <c:pt idx="1805">
                  <c:v>1.5466000000000001E-5</c:v>
                </c:pt>
                <c:pt idx="1806">
                  <c:v>1.6247000000000002E-5</c:v>
                </c:pt>
                <c:pt idx="1807">
                  <c:v>1.6183000000000001E-5</c:v>
                </c:pt>
                <c:pt idx="1808">
                  <c:v>1.7011999999999999E-5</c:v>
                </c:pt>
                <c:pt idx="1809">
                  <c:v>1.60235E-5</c:v>
                </c:pt>
                <c:pt idx="1810">
                  <c:v>1.7091500000000001E-5</c:v>
                </c:pt>
                <c:pt idx="1811">
                  <c:v>1.5497500000000002E-5</c:v>
                </c:pt>
                <c:pt idx="1812">
                  <c:v>1.6948000000000001E-5</c:v>
                </c:pt>
                <c:pt idx="1813">
                  <c:v>1.8939999999999998E-5</c:v>
                </c:pt>
                <c:pt idx="1814">
                  <c:v>1.6757000000000002E-5</c:v>
                </c:pt>
                <c:pt idx="1815">
                  <c:v>1.4908E-5</c:v>
                </c:pt>
                <c:pt idx="1816">
                  <c:v>1.6868500000000003E-5</c:v>
                </c:pt>
                <c:pt idx="1817">
                  <c:v>1.6820499999999999E-5</c:v>
                </c:pt>
                <c:pt idx="1818">
                  <c:v>1.5067499999999999E-5</c:v>
                </c:pt>
                <c:pt idx="1819">
                  <c:v>1.4222500000000001E-5</c:v>
                </c:pt>
                <c:pt idx="1820">
                  <c:v>1.4382000000000001E-5</c:v>
                </c:pt>
                <c:pt idx="1821">
                  <c:v>1.3967500000000001E-5</c:v>
                </c:pt>
                <c:pt idx="1822">
                  <c:v>1.2565000000000001E-5</c:v>
                </c:pt>
                <c:pt idx="1823">
                  <c:v>1.43185E-5</c:v>
                </c:pt>
                <c:pt idx="1824">
                  <c:v>1.32505E-5</c:v>
                </c:pt>
                <c:pt idx="1825">
                  <c:v>1.3633E-5</c:v>
                </c:pt>
                <c:pt idx="1826">
                  <c:v>1.40155E-5</c:v>
                </c:pt>
                <c:pt idx="1827">
                  <c:v>1.3665E-5</c:v>
                </c:pt>
                <c:pt idx="1828">
                  <c:v>1.3426000000000002E-5</c:v>
                </c:pt>
                <c:pt idx="1829">
                  <c:v>1.3569499999999999E-5</c:v>
                </c:pt>
                <c:pt idx="1830">
                  <c:v>1.35535E-5</c:v>
                </c:pt>
                <c:pt idx="1831">
                  <c:v>1.4669E-5</c:v>
                </c:pt>
                <c:pt idx="1832">
                  <c:v>1.4557499999999999E-5</c:v>
                </c:pt>
                <c:pt idx="1833">
                  <c:v>1.32985E-5</c:v>
                </c:pt>
                <c:pt idx="1834">
                  <c:v>1.4414E-5</c:v>
                </c:pt>
                <c:pt idx="1835">
                  <c:v>1.0939499999999999E-5</c:v>
                </c:pt>
                <c:pt idx="1836">
                  <c:v>1.01425E-5</c:v>
                </c:pt>
                <c:pt idx="1837">
                  <c:v>9.8400000000000007E-6</c:v>
                </c:pt>
                <c:pt idx="1838">
                  <c:v>9.1865000000000009E-6</c:v>
                </c:pt>
                <c:pt idx="1839">
                  <c:v>9.7920000000000004E-6</c:v>
                </c:pt>
                <c:pt idx="1840">
                  <c:v>9.1865000000000009E-6</c:v>
                </c:pt>
                <c:pt idx="1841">
                  <c:v>8.1344999999999998E-6</c:v>
                </c:pt>
                <c:pt idx="1842">
                  <c:v>8.0389999999999988E-6</c:v>
                </c:pt>
                <c:pt idx="1843">
                  <c:v>8.7880000000000012E-6</c:v>
                </c:pt>
                <c:pt idx="1844">
                  <c:v>7.8794999999999997E-6</c:v>
                </c:pt>
                <c:pt idx="1845">
                  <c:v>7.0349999999999996E-6</c:v>
                </c:pt>
                <c:pt idx="1846">
                  <c:v>6.8120000000000002E-6</c:v>
                </c:pt>
                <c:pt idx="1847">
                  <c:v>6.7320000000000001E-6</c:v>
                </c:pt>
                <c:pt idx="1848">
                  <c:v>6.6684999999999998E-6</c:v>
                </c:pt>
                <c:pt idx="1849">
                  <c:v>5.9509999999999994E-6</c:v>
                </c:pt>
                <c:pt idx="1850">
                  <c:v>5.4250000000000006E-6</c:v>
                </c:pt>
                <c:pt idx="1851">
                  <c:v>4.7875000000000003E-6</c:v>
                </c:pt>
                <c:pt idx="1852">
                  <c:v>3.8635000000000004E-6</c:v>
                </c:pt>
                <c:pt idx="1853">
                  <c:v>3.0985000000000001E-6</c:v>
                </c:pt>
                <c:pt idx="1854">
                  <c:v>3.5125000000000003E-6</c:v>
                </c:pt>
                <c:pt idx="1855">
                  <c:v>2.7794999999999998E-6</c:v>
                </c:pt>
                <c:pt idx="1856">
                  <c:v>3.6399999999999999E-6</c:v>
                </c:pt>
                <c:pt idx="1857">
                  <c:v>2.2060000000000001E-6</c:v>
                </c:pt>
                <c:pt idx="1858">
                  <c:v>1.6160000000000001E-6</c:v>
                </c:pt>
                <c:pt idx="1859">
                  <c:v>1.2815000000000001E-6</c:v>
                </c:pt>
                <c:pt idx="1860">
                  <c:v>-2.4850000000000003E-7</c:v>
                </c:pt>
                <c:pt idx="1861">
                  <c:v>-1.093E-6</c:v>
                </c:pt>
                <c:pt idx="1862">
                  <c:v>-1.5555E-6</c:v>
                </c:pt>
                <c:pt idx="1863">
                  <c:v>-2.1450000000000002E-6</c:v>
                </c:pt>
                <c:pt idx="1864">
                  <c:v>-2.368E-6</c:v>
                </c:pt>
                <c:pt idx="1865">
                  <c:v>-3.4359999999999998E-6</c:v>
                </c:pt>
                <c:pt idx="1866">
                  <c:v>-4.0735E-6</c:v>
                </c:pt>
                <c:pt idx="1867">
                  <c:v>-4.3125000000000006E-6</c:v>
                </c:pt>
                <c:pt idx="1868">
                  <c:v>-5.3965000000000008E-6</c:v>
                </c:pt>
                <c:pt idx="1869">
                  <c:v>-5.8424999999999995E-6</c:v>
                </c:pt>
                <c:pt idx="1870">
                  <c:v>-6.1774999999999997E-6</c:v>
                </c:pt>
                <c:pt idx="1871">
                  <c:v>-7.1175E-6</c:v>
                </c:pt>
                <c:pt idx="1872">
                  <c:v>-8.727499999999999E-6</c:v>
                </c:pt>
                <c:pt idx="1873">
                  <c:v>-8.9665000000000013E-6</c:v>
                </c:pt>
                <c:pt idx="1874">
                  <c:v>-9.7155000000000004E-6</c:v>
                </c:pt>
                <c:pt idx="1875">
                  <c:v>-1.0321E-5</c:v>
                </c:pt>
                <c:pt idx="1876">
                  <c:v>-1.0895E-5</c:v>
                </c:pt>
                <c:pt idx="1877">
                  <c:v>-1.1181500000000001E-5</c:v>
                </c:pt>
                <c:pt idx="1878">
                  <c:v>-1.2855E-5</c:v>
                </c:pt>
                <c:pt idx="1879">
                  <c:v>-1.2743499999999999E-5</c:v>
                </c:pt>
                <c:pt idx="1880">
                  <c:v>-1.3891000000000001E-5</c:v>
                </c:pt>
                <c:pt idx="1881">
                  <c:v>-1.4369000000000001E-5</c:v>
                </c:pt>
                <c:pt idx="1882">
                  <c:v>-1.4943000000000001E-5</c:v>
                </c:pt>
                <c:pt idx="1883">
                  <c:v>-1.5803500000000002E-5</c:v>
                </c:pt>
                <c:pt idx="1884">
                  <c:v>-1.6169999999999999E-5</c:v>
                </c:pt>
                <c:pt idx="1885">
                  <c:v>-1.6823500000000002E-5</c:v>
                </c:pt>
                <c:pt idx="1886">
                  <c:v>-1.7317500000000001E-5</c:v>
                </c:pt>
                <c:pt idx="1887">
                  <c:v>-1.83535E-5</c:v>
                </c:pt>
                <c:pt idx="1888">
                  <c:v>-1.9357499999999999E-5</c:v>
                </c:pt>
                <c:pt idx="1889">
                  <c:v>-1.8943000000000001E-5</c:v>
                </c:pt>
                <c:pt idx="1890">
                  <c:v>-2.01385E-5</c:v>
                </c:pt>
                <c:pt idx="1891">
                  <c:v>-2.0489E-5</c:v>
                </c:pt>
                <c:pt idx="1892">
                  <c:v>-2.2178500000000001E-5</c:v>
                </c:pt>
                <c:pt idx="1893">
                  <c:v>-2.27205E-5</c:v>
                </c:pt>
                <c:pt idx="1894">
                  <c:v>-2.4091E-5</c:v>
                </c:pt>
                <c:pt idx="1895">
                  <c:v>-2.5286499999999999E-5</c:v>
                </c:pt>
                <c:pt idx="1896">
                  <c:v>-2.6082999999999997E-5</c:v>
                </c:pt>
                <c:pt idx="1897">
                  <c:v>-2.64815E-5</c:v>
                </c:pt>
                <c:pt idx="1898">
                  <c:v>-2.7629000000000003E-5</c:v>
                </c:pt>
                <c:pt idx="1899">
                  <c:v>-2.8122999999999998E-5</c:v>
                </c:pt>
                <c:pt idx="1900">
                  <c:v>-2.8776500000000001E-5</c:v>
                </c:pt>
                <c:pt idx="1901">
                  <c:v>-2.96055E-5</c:v>
                </c:pt>
                <c:pt idx="1902">
                  <c:v>-2.9717E-5</c:v>
                </c:pt>
                <c:pt idx="1903">
                  <c:v>-3.0338500000000001E-5</c:v>
                </c:pt>
                <c:pt idx="1904">
                  <c:v>-3.1422499999999999E-5</c:v>
                </c:pt>
                <c:pt idx="1905">
                  <c:v>-3.2410500000000004E-5</c:v>
                </c:pt>
                <c:pt idx="1906">
                  <c:v>-3.3478E-5</c:v>
                </c:pt>
                <c:pt idx="1907">
                  <c:v>-3.4068E-5</c:v>
                </c:pt>
                <c:pt idx="1908">
                  <c:v>-3.5088E-5</c:v>
                </c:pt>
                <c:pt idx="1909">
                  <c:v>-3.59965E-5</c:v>
                </c:pt>
                <c:pt idx="1910">
                  <c:v>-3.5549999999999997E-5</c:v>
                </c:pt>
                <c:pt idx="1911">
                  <c:v>-3.6697499999999999E-5</c:v>
                </c:pt>
                <c:pt idx="1912">
                  <c:v>-3.7670000000000004E-5</c:v>
                </c:pt>
                <c:pt idx="1913">
                  <c:v>-3.8817499999999999E-5</c:v>
                </c:pt>
                <c:pt idx="1914">
                  <c:v>-3.9455000000000001E-5</c:v>
                </c:pt>
                <c:pt idx="1915">
                  <c:v>-4.1048500000000005E-5</c:v>
                </c:pt>
                <c:pt idx="1916">
                  <c:v>-4.1239999999999998E-5</c:v>
                </c:pt>
                <c:pt idx="1917">
                  <c:v>-4.2307500000000001E-5</c:v>
                </c:pt>
                <c:pt idx="1918">
                  <c:v>-4.3136500000000003E-5</c:v>
                </c:pt>
                <c:pt idx="1919">
                  <c:v>-4.3773999999999998E-5</c:v>
                </c:pt>
                <c:pt idx="1920">
                  <c:v>-4.4586500000000004E-5</c:v>
                </c:pt>
                <c:pt idx="1921">
                  <c:v>-4.4586500000000004E-5</c:v>
                </c:pt>
                <c:pt idx="1922">
                  <c:v>-4.51285E-5</c:v>
                </c:pt>
                <c:pt idx="1923">
                  <c:v>-4.63555E-5</c:v>
                </c:pt>
                <c:pt idx="1924">
                  <c:v>-4.7089000000000003E-5</c:v>
                </c:pt>
                <c:pt idx="1925">
                  <c:v>-4.8236500000000005E-5</c:v>
                </c:pt>
                <c:pt idx="1926">
                  <c:v>-4.8874E-5</c:v>
                </c:pt>
                <c:pt idx="1927">
                  <c:v>-4.9894E-5</c:v>
                </c:pt>
                <c:pt idx="1928">
                  <c:v>-5.0069000000000005E-5</c:v>
                </c:pt>
                <c:pt idx="1929">
                  <c:v>-5.1248500000000002E-5</c:v>
                </c:pt>
                <c:pt idx="1930">
                  <c:v>-5.20295E-5</c:v>
                </c:pt>
                <c:pt idx="1931">
                  <c:v>-5.1918E-5</c:v>
                </c:pt>
                <c:pt idx="1932">
                  <c:v>-5.33365E-5</c:v>
                </c:pt>
                <c:pt idx="1933">
                  <c:v>-5.5328500000000004E-5</c:v>
                </c:pt>
                <c:pt idx="1934">
                  <c:v>-5.5710999999999996E-5</c:v>
                </c:pt>
                <c:pt idx="1935">
                  <c:v>-5.5949999999999998E-5</c:v>
                </c:pt>
                <c:pt idx="1936">
                  <c:v>-5.7097500000000007E-5</c:v>
                </c:pt>
                <c:pt idx="1937">
                  <c:v>-5.6969999999999998E-5</c:v>
                </c:pt>
                <c:pt idx="1938">
                  <c:v>-5.7161499999999998E-5</c:v>
                </c:pt>
                <c:pt idx="1939">
                  <c:v>-5.6795000000000001E-5</c:v>
                </c:pt>
                <c:pt idx="1940">
                  <c:v>-5.8452499999999996E-5</c:v>
                </c:pt>
                <c:pt idx="1941">
                  <c:v>-5.9345000000000002E-5</c:v>
                </c:pt>
                <c:pt idx="1942">
                  <c:v>-5.9312999999999999E-5</c:v>
                </c:pt>
                <c:pt idx="1943">
                  <c:v>-6.0954500000000001E-5</c:v>
                </c:pt>
                <c:pt idx="1944">
                  <c:v>-6.1448500000000006E-5</c:v>
                </c:pt>
                <c:pt idx="1945">
                  <c:v>-6.2341000000000005E-5</c:v>
                </c:pt>
                <c:pt idx="1946">
                  <c:v>-6.368E-5</c:v>
                </c:pt>
                <c:pt idx="1947">
                  <c:v>-6.4476500000000005E-5</c:v>
                </c:pt>
                <c:pt idx="1948">
                  <c:v>-6.5352999999999996E-5</c:v>
                </c:pt>
                <c:pt idx="1949">
                  <c:v>-6.6149999999999995E-5</c:v>
                </c:pt>
                <c:pt idx="1950">
                  <c:v>-6.7218000000000006E-5</c:v>
                </c:pt>
                <c:pt idx="1951">
                  <c:v>-6.6978999999999997E-5</c:v>
                </c:pt>
                <c:pt idx="1952">
                  <c:v>-6.8110500000000005E-5</c:v>
                </c:pt>
                <c:pt idx="1953">
                  <c:v>-6.86525E-5</c:v>
                </c:pt>
                <c:pt idx="1954">
                  <c:v>-6.9114499999999997E-5</c:v>
                </c:pt>
                <c:pt idx="1955">
                  <c:v>-7.0197999999999994E-5</c:v>
                </c:pt>
                <c:pt idx="1956">
                  <c:v>-7.0039000000000012E-5</c:v>
                </c:pt>
                <c:pt idx="1957">
                  <c:v>-7.0246000000000005E-5</c:v>
                </c:pt>
                <c:pt idx="1958">
                  <c:v>-7.1585E-5</c:v>
                </c:pt>
                <c:pt idx="1959">
                  <c:v>-7.2110499999999993E-5</c:v>
                </c:pt>
                <c:pt idx="1960">
                  <c:v>-7.2302E-5</c:v>
                </c:pt>
                <c:pt idx="1961">
                  <c:v>-7.4023000000000006E-5</c:v>
                </c:pt>
                <c:pt idx="1962">
                  <c:v>-7.47405E-5</c:v>
                </c:pt>
                <c:pt idx="1963">
                  <c:v>-7.5011499999999998E-5</c:v>
                </c:pt>
                <c:pt idx="1964">
                  <c:v>-7.6094999999999996E-5</c:v>
                </c:pt>
                <c:pt idx="1965">
                  <c:v>-7.6047500000000007E-5</c:v>
                </c:pt>
                <c:pt idx="1966">
                  <c:v>-7.7099000000000002E-5</c:v>
                </c:pt>
                <c:pt idx="1967">
                  <c:v>-7.7051499999999999E-5</c:v>
                </c:pt>
                <c:pt idx="1968">
                  <c:v>-7.7832500000000004E-5</c:v>
                </c:pt>
                <c:pt idx="1969">
                  <c:v>-7.8310500000000009E-5</c:v>
                </c:pt>
                <c:pt idx="1970">
                  <c:v>-7.8230499999999996E-5</c:v>
                </c:pt>
                <c:pt idx="1971">
                  <c:v>-7.8820500000000002E-5</c:v>
                </c:pt>
                <c:pt idx="1972">
                  <c:v>-7.8979999999999993E-5</c:v>
                </c:pt>
                <c:pt idx="1973">
                  <c:v>-7.9856499999999997E-5</c:v>
                </c:pt>
                <c:pt idx="1974">
                  <c:v>-8.0477999999999998E-5</c:v>
                </c:pt>
                <c:pt idx="1975">
                  <c:v>-8.1035499999999993E-5</c:v>
                </c:pt>
                <c:pt idx="1976">
                  <c:v>-8.1434000000000007E-5</c:v>
                </c:pt>
                <c:pt idx="1977">
                  <c:v>-8.2326500000000005E-5</c:v>
                </c:pt>
                <c:pt idx="1978">
                  <c:v>-8.1593499999999997E-5</c:v>
                </c:pt>
                <c:pt idx="1979">
                  <c:v>-8.2214999999999998E-5</c:v>
                </c:pt>
                <c:pt idx="1980">
                  <c:v>-8.2533999999999993E-5</c:v>
                </c:pt>
                <c:pt idx="1981">
                  <c:v>-8.2040000000000007E-5</c:v>
                </c:pt>
                <c:pt idx="1982">
                  <c:v>-8.3267000000000001E-5</c:v>
                </c:pt>
                <c:pt idx="1983">
                  <c:v>-8.3314999999999998E-5</c:v>
                </c:pt>
                <c:pt idx="1984">
                  <c:v>-8.3681500000000008E-5</c:v>
                </c:pt>
                <c:pt idx="1985">
                  <c:v>-8.5307000000000002E-5</c:v>
                </c:pt>
                <c:pt idx="1986">
                  <c:v>-8.5099999999999995E-5</c:v>
                </c:pt>
                <c:pt idx="1987">
                  <c:v>-8.5339000000000004E-5</c:v>
                </c:pt>
                <c:pt idx="1988">
                  <c:v>-8.5673499999999999E-5</c:v>
                </c:pt>
                <c:pt idx="1989">
                  <c:v>-8.61995E-5</c:v>
                </c:pt>
                <c:pt idx="1990">
                  <c:v>-8.5163500000000005E-5</c:v>
                </c:pt>
                <c:pt idx="1991">
                  <c:v>-8.6120000000000009E-5</c:v>
                </c:pt>
                <c:pt idx="1992">
                  <c:v>-8.5211500000000002E-5</c:v>
                </c:pt>
                <c:pt idx="1993">
                  <c:v>-8.7299000000000006E-5</c:v>
                </c:pt>
                <c:pt idx="1994">
                  <c:v>-8.7585999999999998E-5</c:v>
                </c:pt>
                <c:pt idx="1995">
                  <c:v>-8.7873000000000004E-5</c:v>
                </c:pt>
                <c:pt idx="1996">
                  <c:v>-8.7681499999999997E-5</c:v>
                </c:pt>
                <c:pt idx="1997">
                  <c:v>-8.9259500000000001E-5</c:v>
                </c:pt>
                <c:pt idx="1998">
                  <c:v>-8.9546500000000007E-5</c:v>
                </c:pt>
                <c:pt idx="1999">
                  <c:v>-8.9546500000000007E-5</c:v>
                </c:pt>
                <c:pt idx="2000">
                  <c:v>-8.8988500000000004E-5</c:v>
                </c:pt>
                <c:pt idx="2001">
                  <c:v>-8.9067999999999995E-5</c:v>
                </c:pt>
                <c:pt idx="2002">
                  <c:v>-8.9674000000000009E-5</c:v>
                </c:pt>
                <c:pt idx="2003">
                  <c:v>-8.9690000000000004E-5</c:v>
                </c:pt>
                <c:pt idx="2004">
                  <c:v>-8.989700000000001E-5</c:v>
                </c:pt>
                <c:pt idx="2005">
                  <c:v>-8.9817499999999992E-5</c:v>
                </c:pt>
                <c:pt idx="2006">
                  <c:v>-8.9769500000000008E-5</c:v>
                </c:pt>
                <c:pt idx="2007">
                  <c:v>-9.141100000000001E-5</c:v>
                </c:pt>
                <c:pt idx="2008">
                  <c:v>-8.9690000000000004E-5</c:v>
                </c:pt>
                <c:pt idx="2009">
                  <c:v>-9.0279500000000002E-5</c:v>
                </c:pt>
                <c:pt idx="2010">
                  <c:v>-9.0231500000000005E-5</c:v>
                </c:pt>
                <c:pt idx="2011">
                  <c:v>-9.0646000000000013E-5</c:v>
                </c:pt>
                <c:pt idx="2012">
                  <c:v>-9.15705E-5</c:v>
                </c:pt>
                <c:pt idx="2013">
                  <c:v>-8.9801500000000011E-5</c:v>
                </c:pt>
                <c:pt idx="2014">
                  <c:v>-8.9801500000000011E-5</c:v>
                </c:pt>
                <c:pt idx="2015">
                  <c:v>-9.0407000000000004E-5</c:v>
                </c:pt>
                <c:pt idx="2016">
                  <c:v>-9.0884999999999995E-5</c:v>
                </c:pt>
                <c:pt idx="2017">
                  <c:v>-9.0024499999999998E-5</c:v>
                </c:pt>
                <c:pt idx="2018">
                  <c:v>-8.9832999999999992E-5</c:v>
                </c:pt>
                <c:pt idx="2019">
                  <c:v>-9.0901000000000003E-5</c:v>
                </c:pt>
                <c:pt idx="2020">
                  <c:v>-9.0916999999999997E-5</c:v>
                </c:pt>
                <c:pt idx="2021">
                  <c:v>-9.0837500000000006E-5</c:v>
                </c:pt>
                <c:pt idx="2022">
                  <c:v>-9.0805500000000003E-5</c:v>
                </c:pt>
                <c:pt idx="2023">
                  <c:v>-9.0327500000000012E-5</c:v>
                </c:pt>
                <c:pt idx="2024">
                  <c:v>-8.999250000000001E-5</c:v>
                </c:pt>
                <c:pt idx="2025">
                  <c:v>-9.0358999999999993E-5</c:v>
                </c:pt>
                <c:pt idx="2026">
                  <c:v>-9.0343000000000012E-5</c:v>
                </c:pt>
                <c:pt idx="2027">
                  <c:v>-9.0263499999999994E-5</c:v>
                </c:pt>
                <c:pt idx="2028">
                  <c:v>-9.0215500000000011E-5</c:v>
                </c:pt>
                <c:pt idx="2029">
                  <c:v>-8.9642000000000007E-5</c:v>
                </c:pt>
                <c:pt idx="2030">
                  <c:v>-8.8255500000000009E-5</c:v>
                </c:pt>
                <c:pt idx="2031">
                  <c:v>-8.8207499999999999E-5</c:v>
                </c:pt>
                <c:pt idx="2032">
                  <c:v>-8.9530499999999999E-5</c:v>
                </c:pt>
                <c:pt idx="2033">
                  <c:v>-9.0502500000000003E-5</c:v>
                </c:pt>
                <c:pt idx="2034">
                  <c:v>-8.9052500000000008E-5</c:v>
                </c:pt>
                <c:pt idx="2035">
                  <c:v>-8.8318999999999992E-5</c:v>
                </c:pt>
                <c:pt idx="2036">
                  <c:v>-8.7171500000000004E-5</c:v>
                </c:pt>
                <c:pt idx="2037">
                  <c:v>-8.8558000000000002E-5</c:v>
                </c:pt>
                <c:pt idx="2038">
                  <c:v>-8.6645500000000002E-5</c:v>
                </c:pt>
                <c:pt idx="2039">
                  <c:v>-8.69965E-5</c:v>
                </c:pt>
                <c:pt idx="2040">
                  <c:v>-8.6183499999999992E-5</c:v>
                </c:pt>
                <c:pt idx="2041">
                  <c:v>-8.6773000000000004E-5</c:v>
                </c:pt>
                <c:pt idx="2042">
                  <c:v>-8.6725500000000002E-5</c:v>
                </c:pt>
                <c:pt idx="2043">
                  <c:v>-8.7108000000000007E-5</c:v>
                </c:pt>
                <c:pt idx="2044">
                  <c:v>-8.5689500000000007E-5</c:v>
                </c:pt>
                <c:pt idx="2045">
                  <c:v>-8.5370499999999999E-5</c:v>
                </c:pt>
                <c:pt idx="2046">
                  <c:v>-8.4478E-5</c:v>
                </c:pt>
                <c:pt idx="2047">
                  <c:v>-8.4590000000000002E-5</c:v>
                </c:pt>
                <c:pt idx="2048">
                  <c:v>-8.4573999999999994E-5</c:v>
                </c:pt>
                <c:pt idx="2049">
                  <c:v>-8.3728999999999997E-5</c:v>
                </c:pt>
                <c:pt idx="2050">
                  <c:v>-8.26455E-5</c:v>
                </c:pt>
                <c:pt idx="2051">
                  <c:v>-8.2979999999999995E-5</c:v>
                </c:pt>
                <c:pt idx="2052">
                  <c:v>-8.3044000000000013E-5</c:v>
                </c:pt>
                <c:pt idx="2053">
                  <c:v>-8.1944E-5</c:v>
                </c:pt>
                <c:pt idx="2054">
                  <c:v>-8.0430000000000001E-5</c:v>
                </c:pt>
                <c:pt idx="2055">
                  <c:v>-8.1688999999999997E-5</c:v>
                </c:pt>
                <c:pt idx="2056">
                  <c:v>-8.1688999999999997E-5</c:v>
                </c:pt>
                <c:pt idx="2057">
                  <c:v>-8.0286500000000005E-5</c:v>
                </c:pt>
                <c:pt idx="2058">
                  <c:v>-8.0143000000000008E-5</c:v>
                </c:pt>
                <c:pt idx="2059">
                  <c:v>-7.9490000000000013E-5</c:v>
                </c:pt>
                <c:pt idx="2060">
                  <c:v>-7.883650000000001E-5</c:v>
                </c:pt>
                <c:pt idx="2061">
                  <c:v>-7.9186999999999999E-5</c:v>
                </c:pt>
                <c:pt idx="2062">
                  <c:v>-7.8453999999999991E-5</c:v>
                </c:pt>
                <c:pt idx="2063">
                  <c:v>-7.8437999999999997E-5</c:v>
                </c:pt>
                <c:pt idx="2064">
                  <c:v>-7.7226500000000003E-5</c:v>
                </c:pt>
                <c:pt idx="2065">
                  <c:v>-7.4787999999999989E-5</c:v>
                </c:pt>
                <c:pt idx="2066">
                  <c:v>-7.5983500000000002E-5</c:v>
                </c:pt>
                <c:pt idx="2067">
                  <c:v>-7.6382000000000002E-5</c:v>
                </c:pt>
                <c:pt idx="2068">
                  <c:v>-7.4915499999999991E-5</c:v>
                </c:pt>
                <c:pt idx="2069">
                  <c:v>-7.4405499999999998E-5</c:v>
                </c:pt>
                <c:pt idx="2070">
                  <c:v>-7.4326000000000006E-5</c:v>
                </c:pt>
                <c:pt idx="2071">
                  <c:v>-7.4054999999999995E-5</c:v>
                </c:pt>
                <c:pt idx="2072">
                  <c:v>-6.2229499999999998E-5</c:v>
                </c:pt>
                <c:pt idx="2073">
                  <c:v>-4.8538999999999997E-5</c:v>
                </c:pt>
                <c:pt idx="2074">
                  <c:v>-4.6690500000000003E-5</c:v>
                </c:pt>
                <c:pt idx="2075">
                  <c:v>-4.6579000000000002E-5</c:v>
                </c:pt>
                <c:pt idx="2076">
                  <c:v>-4.6403500000000004E-5</c:v>
                </c:pt>
                <c:pt idx="2077">
                  <c:v>-4.5240000000000001E-5</c:v>
                </c:pt>
                <c:pt idx="2078">
                  <c:v>-4.5606500000000005E-5</c:v>
                </c:pt>
                <c:pt idx="2079">
                  <c:v>-4.4810000000000006E-5</c:v>
                </c:pt>
                <c:pt idx="2080">
                  <c:v>-4.4172500000000004E-5</c:v>
                </c:pt>
                <c:pt idx="2081">
                  <c:v>-4.2403000000000007E-5</c:v>
                </c:pt>
                <c:pt idx="2082">
                  <c:v>-4.33915E-5</c:v>
                </c:pt>
                <c:pt idx="2083">
                  <c:v>-4.2036499999999996E-5</c:v>
                </c:pt>
                <c:pt idx="2084">
                  <c:v>-4.1734000000000004E-5</c:v>
                </c:pt>
                <c:pt idx="2085">
                  <c:v>-4.02675E-5</c:v>
                </c:pt>
                <c:pt idx="2086">
                  <c:v>-3.9343000000000006E-5</c:v>
                </c:pt>
                <c:pt idx="2087">
                  <c:v>-3.9327499999999999E-5</c:v>
                </c:pt>
                <c:pt idx="2088">
                  <c:v>-3.80205E-5</c:v>
                </c:pt>
                <c:pt idx="2089">
                  <c:v>-3.80205E-5</c:v>
                </c:pt>
                <c:pt idx="2090">
                  <c:v>-3.7351000000000002E-5</c:v>
                </c:pt>
                <c:pt idx="2091">
                  <c:v>-3.72235E-5</c:v>
                </c:pt>
                <c:pt idx="2092">
                  <c:v>-3.6267500000000005E-5</c:v>
                </c:pt>
                <c:pt idx="2093">
                  <c:v>-3.5454499999999997E-5</c:v>
                </c:pt>
                <c:pt idx="2094">
                  <c:v>-3.3781000000000001E-5</c:v>
                </c:pt>
                <c:pt idx="2095">
                  <c:v>-3.3509999999999996E-5</c:v>
                </c:pt>
                <c:pt idx="2096">
                  <c:v>-3.2888500000000002E-5</c:v>
                </c:pt>
                <c:pt idx="2097">
                  <c:v>-3.2585500000000002E-5</c:v>
                </c:pt>
                <c:pt idx="2098">
                  <c:v>-3.2027999999999999E-5</c:v>
                </c:pt>
                <c:pt idx="2099">
                  <c:v>-3.0673000000000003E-5</c:v>
                </c:pt>
                <c:pt idx="2100">
                  <c:v>-2.9955999999999999E-5</c:v>
                </c:pt>
                <c:pt idx="2101">
                  <c:v>-3.0179E-5</c:v>
                </c:pt>
                <c:pt idx="2102">
                  <c:v>-2.8745E-5</c:v>
                </c:pt>
                <c:pt idx="2103">
                  <c:v>-2.7932E-5</c:v>
                </c:pt>
                <c:pt idx="2104">
                  <c:v>-2.6848000000000001E-5</c:v>
                </c:pt>
                <c:pt idx="2105">
                  <c:v>-2.5732499999999998E-5</c:v>
                </c:pt>
                <c:pt idx="2106">
                  <c:v>-2.5414000000000001E-5</c:v>
                </c:pt>
                <c:pt idx="2107">
                  <c:v>-2.4584999999999999E-5</c:v>
                </c:pt>
                <c:pt idx="2108">
                  <c:v>-2.35175E-5</c:v>
                </c:pt>
                <c:pt idx="2109">
                  <c:v>-2.2401500000000002E-5</c:v>
                </c:pt>
                <c:pt idx="2110">
                  <c:v>-2.2449500000000002E-5</c:v>
                </c:pt>
                <c:pt idx="2111">
                  <c:v>-2.2257999999999999E-5</c:v>
                </c:pt>
                <c:pt idx="2112">
                  <c:v>-2.1031000000000002E-5</c:v>
                </c:pt>
                <c:pt idx="2113">
                  <c:v>-1.9501000000000002E-5</c:v>
                </c:pt>
                <c:pt idx="2114">
                  <c:v>-1.91665E-5</c:v>
                </c:pt>
                <c:pt idx="2115">
                  <c:v>-1.66325E-5</c:v>
                </c:pt>
                <c:pt idx="2116">
                  <c:v>-1.67915E-5</c:v>
                </c:pt>
                <c:pt idx="2117">
                  <c:v>-1.668E-5</c:v>
                </c:pt>
                <c:pt idx="2118">
                  <c:v>-1.6154000000000002E-5</c:v>
                </c:pt>
                <c:pt idx="2119">
                  <c:v>-1.5596499999999999E-5</c:v>
                </c:pt>
                <c:pt idx="2120">
                  <c:v>-1.51025E-5</c:v>
                </c:pt>
                <c:pt idx="2121">
                  <c:v>-1.4241500000000001E-5</c:v>
                </c:pt>
                <c:pt idx="2122">
                  <c:v>-1.34925E-5</c:v>
                </c:pt>
                <c:pt idx="2123">
                  <c:v>-1.2425E-5</c:v>
                </c:pt>
                <c:pt idx="2124">
                  <c:v>-1.2329E-5</c:v>
                </c:pt>
                <c:pt idx="2125">
                  <c:v>-1.1548E-5</c:v>
                </c:pt>
                <c:pt idx="2126">
                  <c:v>-9.6994999999999992E-6</c:v>
                </c:pt>
                <c:pt idx="2127">
                  <c:v>-1.0209499999999999E-5</c:v>
                </c:pt>
                <c:pt idx="2128">
                  <c:v>-8.6634999999999993E-6</c:v>
                </c:pt>
                <c:pt idx="2129">
                  <c:v>-6.2729999999999999E-6</c:v>
                </c:pt>
                <c:pt idx="2130">
                  <c:v>-6.7190000000000004E-6</c:v>
                </c:pt>
                <c:pt idx="2131">
                  <c:v>-6.2570000000000004E-6</c:v>
                </c:pt>
                <c:pt idx="2132">
                  <c:v>-5.3484999999999997E-6</c:v>
                </c:pt>
                <c:pt idx="2133">
                  <c:v>-4.9179999999999993E-6</c:v>
                </c:pt>
                <c:pt idx="2134">
                  <c:v>-4.1374999999999998E-6</c:v>
                </c:pt>
                <c:pt idx="2135">
                  <c:v>-3.6275E-6</c:v>
                </c:pt>
                <c:pt idx="2136">
                  <c:v>-2.5115E-6</c:v>
                </c:pt>
                <c:pt idx="2137">
                  <c:v>-5.0350000000000003E-7</c:v>
                </c:pt>
                <c:pt idx="2138">
                  <c:v>1.1540000000000001E-6</c:v>
                </c:pt>
                <c:pt idx="2139">
                  <c:v>7.2349999999999993E-7</c:v>
                </c:pt>
                <c:pt idx="2140">
                  <c:v>-1.6899999999999999E-7</c:v>
                </c:pt>
                <c:pt idx="2141">
                  <c:v>6.440000000000001E-7</c:v>
                </c:pt>
                <c:pt idx="2142">
                  <c:v>1.8550000000000002E-6</c:v>
                </c:pt>
                <c:pt idx="2143">
                  <c:v>2.5885000000000003E-6</c:v>
                </c:pt>
                <c:pt idx="2144">
                  <c:v>3.433E-6</c:v>
                </c:pt>
                <c:pt idx="2145">
                  <c:v>3.1145E-6</c:v>
                </c:pt>
                <c:pt idx="2146">
                  <c:v>4.6284999999999998E-6</c:v>
                </c:pt>
                <c:pt idx="2147">
                  <c:v>4.8034999999999998E-6</c:v>
                </c:pt>
                <c:pt idx="2148">
                  <c:v>6.19E-6</c:v>
                </c:pt>
                <c:pt idx="2149">
                  <c:v>6.6045E-6</c:v>
                </c:pt>
                <c:pt idx="2150">
                  <c:v>7.9910000000000002E-6</c:v>
                </c:pt>
                <c:pt idx="2151">
                  <c:v>7.6085000000000001E-6</c:v>
                </c:pt>
                <c:pt idx="2152">
                  <c:v>8.1504999999999993E-6</c:v>
                </c:pt>
                <c:pt idx="2153">
                  <c:v>9.0589999999999992E-6</c:v>
                </c:pt>
                <c:pt idx="2154">
                  <c:v>1.01905E-5</c:v>
                </c:pt>
                <c:pt idx="2155">
                  <c:v>1.05095E-5</c:v>
                </c:pt>
                <c:pt idx="2156">
                  <c:v>1.02545E-5</c:v>
                </c:pt>
                <c:pt idx="2157">
                  <c:v>1.1306E-5</c:v>
                </c:pt>
                <c:pt idx="2158">
                  <c:v>1.239E-5</c:v>
                </c:pt>
                <c:pt idx="2159">
                  <c:v>1.2262500000000002E-5</c:v>
                </c:pt>
                <c:pt idx="2160">
                  <c:v>1.4031500000000001E-5</c:v>
                </c:pt>
                <c:pt idx="2161">
                  <c:v>1.4382000000000001E-5</c:v>
                </c:pt>
                <c:pt idx="2162">
                  <c:v>1.5290500000000002E-5</c:v>
                </c:pt>
                <c:pt idx="2163">
                  <c:v>1.5848500000000003E-5</c:v>
                </c:pt>
                <c:pt idx="2164">
                  <c:v>1.6342499999999998E-5</c:v>
                </c:pt>
                <c:pt idx="2165">
                  <c:v>1.7409999999999998E-5</c:v>
                </c:pt>
                <c:pt idx="2166">
                  <c:v>1.7330499999999999E-5</c:v>
                </c:pt>
                <c:pt idx="2167">
                  <c:v>1.8287000000000003E-5</c:v>
                </c:pt>
                <c:pt idx="2168">
                  <c:v>1.8669499999999998E-5</c:v>
                </c:pt>
                <c:pt idx="2169">
                  <c:v>1.9052E-5</c:v>
                </c:pt>
                <c:pt idx="2170">
                  <c:v>1.9147500000000003E-5</c:v>
                </c:pt>
                <c:pt idx="2171">
                  <c:v>1.9785000000000001E-5</c:v>
                </c:pt>
                <c:pt idx="2172">
                  <c:v>2.251E-5</c:v>
                </c:pt>
                <c:pt idx="2173">
                  <c:v>2.2064000000000001E-5</c:v>
                </c:pt>
                <c:pt idx="2174">
                  <c:v>2.1538000000000003E-5</c:v>
                </c:pt>
                <c:pt idx="2175">
                  <c:v>2.2478499999999998E-5</c:v>
                </c:pt>
                <c:pt idx="2176">
                  <c:v>2.3068000000000003E-5</c:v>
                </c:pt>
                <c:pt idx="2177">
                  <c:v>2.2462500000000001E-5</c:v>
                </c:pt>
                <c:pt idx="2178">
                  <c:v>2.463E-5</c:v>
                </c:pt>
                <c:pt idx="2179">
                  <c:v>2.4215500000000002E-5</c:v>
                </c:pt>
                <c:pt idx="2180">
                  <c:v>2.3609999999999999E-5</c:v>
                </c:pt>
                <c:pt idx="2181">
                  <c:v>2.4885E-5</c:v>
                </c:pt>
                <c:pt idx="2182">
                  <c:v>2.5267499999999998E-5</c:v>
                </c:pt>
                <c:pt idx="2183">
                  <c:v>2.5363000000000001E-5</c:v>
                </c:pt>
                <c:pt idx="2184">
                  <c:v>2.6686000000000002E-5</c:v>
                </c:pt>
                <c:pt idx="2185">
                  <c:v>2.6319500000000001E-5</c:v>
                </c:pt>
                <c:pt idx="2186">
                  <c:v>2.7084500000000001E-5</c:v>
                </c:pt>
                <c:pt idx="2187">
                  <c:v>2.79925E-5</c:v>
                </c:pt>
                <c:pt idx="2188">
                  <c:v>2.7801500000000001E-5</c:v>
                </c:pt>
                <c:pt idx="2189">
                  <c:v>2.7881E-5</c:v>
                </c:pt>
                <c:pt idx="2190">
                  <c:v>2.7960999999999999E-5</c:v>
                </c:pt>
                <c:pt idx="2191">
                  <c:v>2.93475E-5</c:v>
                </c:pt>
                <c:pt idx="2192">
                  <c:v>2.9411E-5</c:v>
                </c:pt>
                <c:pt idx="2193">
                  <c:v>2.9634500000000002E-5</c:v>
                </c:pt>
                <c:pt idx="2194">
                  <c:v>2.9730000000000002E-5</c:v>
                </c:pt>
                <c:pt idx="2195">
                  <c:v>2.9395000000000002E-5</c:v>
                </c:pt>
                <c:pt idx="2196">
                  <c:v>3.0032500000000001E-5</c:v>
                </c:pt>
                <c:pt idx="2197">
                  <c:v>3.0781999999999998E-5</c:v>
                </c:pt>
                <c:pt idx="2198">
                  <c:v>3.1451000000000001E-5</c:v>
                </c:pt>
                <c:pt idx="2199">
                  <c:v>3.0718E-5</c:v>
                </c:pt>
                <c:pt idx="2200">
                  <c:v>3.2327500000000005E-5</c:v>
                </c:pt>
                <c:pt idx="2201">
                  <c:v>3.1833499999999999E-5</c:v>
                </c:pt>
                <c:pt idx="2202">
                  <c:v>3.3857499999999999E-5</c:v>
                </c:pt>
                <c:pt idx="2203">
                  <c:v>3.3555E-5</c:v>
                </c:pt>
                <c:pt idx="2204">
                  <c:v>3.3188500000000003E-5</c:v>
                </c:pt>
                <c:pt idx="2205">
                  <c:v>3.26465E-5</c:v>
                </c:pt>
                <c:pt idx="2206">
                  <c:v>3.4001000000000002E-5</c:v>
                </c:pt>
                <c:pt idx="2207">
                  <c:v>3.38735E-5</c:v>
                </c:pt>
                <c:pt idx="2208">
                  <c:v>3.3236000000000005E-5</c:v>
                </c:pt>
                <c:pt idx="2209">
                  <c:v>3.33635E-5</c:v>
                </c:pt>
                <c:pt idx="2210">
                  <c:v>3.3889500000000001E-5</c:v>
                </c:pt>
                <c:pt idx="2211">
                  <c:v>3.3507000000000003E-5</c:v>
                </c:pt>
                <c:pt idx="2212">
                  <c:v>3.3602500000000002E-5</c:v>
                </c:pt>
                <c:pt idx="2213">
                  <c:v>3.3284000000000002E-5</c:v>
                </c:pt>
                <c:pt idx="2214">
                  <c:v>3.3698500000000003E-5</c:v>
                </c:pt>
                <c:pt idx="2215">
                  <c:v>3.4081000000000001E-5</c:v>
                </c:pt>
                <c:pt idx="2216">
                  <c:v>3.38735E-5</c:v>
                </c:pt>
                <c:pt idx="2217">
                  <c:v>3.3268000000000001E-5</c:v>
                </c:pt>
                <c:pt idx="2218">
                  <c:v>3.4272E-5</c:v>
                </c:pt>
                <c:pt idx="2219">
                  <c:v>3.4590999999999995E-5</c:v>
                </c:pt>
                <c:pt idx="2220">
                  <c:v>3.3491000000000002E-5</c:v>
                </c:pt>
                <c:pt idx="2221">
                  <c:v>3.3985000000000001E-5</c:v>
                </c:pt>
                <c:pt idx="2222">
                  <c:v>3.3889500000000001E-5</c:v>
                </c:pt>
                <c:pt idx="2223">
                  <c:v>3.3602500000000002E-5</c:v>
                </c:pt>
                <c:pt idx="2224">
                  <c:v>3.3745999999999998E-5</c:v>
                </c:pt>
                <c:pt idx="2225">
                  <c:v>3.4702499999999995E-5</c:v>
                </c:pt>
                <c:pt idx="2226">
                  <c:v>3.4909500000000002E-5</c:v>
                </c:pt>
                <c:pt idx="2227">
                  <c:v>3.3268000000000001E-5</c:v>
                </c:pt>
                <c:pt idx="2228">
                  <c:v>3.4049000000000006E-5</c:v>
                </c:pt>
                <c:pt idx="2229">
                  <c:v>3.4033000000000004E-5</c:v>
                </c:pt>
                <c:pt idx="2230">
                  <c:v>3.4367500000000006E-5</c:v>
                </c:pt>
                <c:pt idx="2231">
                  <c:v>3.3793999999999995E-5</c:v>
                </c:pt>
                <c:pt idx="2232">
                  <c:v>3.2502999999999997E-5</c:v>
                </c:pt>
                <c:pt idx="2233">
                  <c:v>3.2455E-5</c:v>
                </c:pt>
                <c:pt idx="2234">
                  <c:v>3.1498999999999998E-5</c:v>
                </c:pt>
                <c:pt idx="2235">
                  <c:v>3.2630499999999999E-5</c:v>
                </c:pt>
                <c:pt idx="2236">
                  <c:v>3.3427499999999998E-5</c:v>
                </c:pt>
                <c:pt idx="2237">
                  <c:v>3.2295999999999997E-5</c:v>
                </c:pt>
                <c:pt idx="2238">
                  <c:v>3.2455E-5</c:v>
                </c:pt>
                <c:pt idx="2239">
                  <c:v>3.1610499999999998E-5</c:v>
                </c:pt>
                <c:pt idx="2240">
                  <c:v>3.2168500000000002E-5</c:v>
                </c:pt>
                <c:pt idx="2241">
                  <c:v>3.1467000000000002E-5</c:v>
                </c:pt>
                <c:pt idx="2242">
                  <c:v>3.0463E-5</c:v>
                </c:pt>
                <c:pt idx="2243">
                  <c:v>3.1738E-5</c:v>
                </c:pt>
                <c:pt idx="2244">
                  <c:v>3.0415000000000003E-5</c:v>
                </c:pt>
                <c:pt idx="2245">
                  <c:v>3.0574500000000003E-5</c:v>
                </c:pt>
                <c:pt idx="2246">
                  <c:v>3.0080500000000001E-5</c:v>
                </c:pt>
                <c:pt idx="2247">
                  <c:v>2.9538499999999998E-5</c:v>
                </c:pt>
                <c:pt idx="2248">
                  <c:v>2.9267500000000001E-5</c:v>
                </c:pt>
                <c:pt idx="2249">
                  <c:v>2.8327499999999999E-5</c:v>
                </c:pt>
                <c:pt idx="2250">
                  <c:v>2.7227500000000003E-5</c:v>
                </c:pt>
                <c:pt idx="2251">
                  <c:v>2.7897000000000001E-5</c:v>
                </c:pt>
                <c:pt idx="2252">
                  <c:v>2.7116000000000003E-5</c:v>
                </c:pt>
                <c:pt idx="2253">
                  <c:v>2.7052500000000002E-5</c:v>
                </c:pt>
                <c:pt idx="2254">
                  <c:v>2.7498499999999998E-5</c:v>
                </c:pt>
                <c:pt idx="2255">
                  <c:v>2.7817499999999999E-5</c:v>
                </c:pt>
                <c:pt idx="2256">
                  <c:v>2.7419E-5</c:v>
                </c:pt>
                <c:pt idx="2257">
                  <c:v>2.69725E-5</c:v>
                </c:pt>
                <c:pt idx="2258">
                  <c:v>2.6127999999999998E-5</c:v>
                </c:pt>
                <c:pt idx="2259">
                  <c:v>2.5984500000000002E-5</c:v>
                </c:pt>
                <c:pt idx="2260">
                  <c:v>2.6462499999999999E-5</c:v>
                </c:pt>
                <c:pt idx="2261">
                  <c:v>2.4646000000000001E-5</c:v>
                </c:pt>
                <c:pt idx="2262">
                  <c:v>2.3960499999999999E-5</c:v>
                </c:pt>
                <c:pt idx="2263">
                  <c:v>2.3307000000000002E-5</c:v>
                </c:pt>
                <c:pt idx="2264">
                  <c:v>2.3944500000000001E-5</c:v>
                </c:pt>
                <c:pt idx="2265">
                  <c:v>2.4566000000000002E-5</c:v>
                </c:pt>
                <c:pt idx="2266">
                  <c:v>2.2127500000000001E-5</c:v>
                </c:pt>
                <c:pt idx="2267">
                  <c:v>2.2558000000000003E-5</c:v>
                </c:pt>
                <c:pt idx="2268">
                  <c:v>2.1936500000000002E-5</c:v>
                </c:pt>
                <c:pt idx="2269">
                  <c:v>2.0868500000000002E-5</c:v>
                </c:pt>
                <c:pt idx="2270">
                  <c:v>2.1777000000000002E-5</c:v>
                </c:pt>
                <c:pt idx="2271">
                  <c:v>2.1059999999999998E-5</c:v>
                </c:pt>
                <c:pt idx="2272">
                  <c:v>2.1569999999999998E-5</c:v>
                </c:pt>
                <c:pt idx="2273">
                  <c:v>2.1362500000000001E-5</c:v>
                </c:pt>
                <c:pt idx="2274">
                  <c:v>1.8621500000000001E-5</c:v>
                </c:pt>
                <c:pt idx="2275">
                  <c:v>1.76335E-5</c:v>
                </c:pt>
                <c:pt idx="2276">
                  <c:v>1.7155000000000001E-5</c:v>
                </c:pt>
                <c:pt idx="2277">
                  <c:v>1.6677E-5</c:v>
                </c:pt>
                <c:pt idx="2278">
                  <c:v>1.61195E-5</c:v>
                </c:pt>
                <c:pt idx="2279">
                  <c:v>1.50035E-5</c:v>
                </c:pt>
                <c:pt idx="2280">
                  <c:v>1.4302499999999999E-5</c:v>
                </c:pt>
                <c:pt idx="2281">
                  <c:v>1.3856000000000001E-5</c:v>
                </c:pt>
                <c:pt idx="2282">
                  <c:v>1.32345E-5</c:v>
                </c:pt>
                <c:pt idx="2283">
                  <c:v>1.2612999999999999E-5</c:v>
                </c:pt>
                <c:pt idx="2284">
                  <c:v>1.2007500000000002E-5</c:v>
                </c:pt>
                <c:pt idx="2285">
                  <c:v>1.11785E-5</c:v>
                </c:pt>
                <c:pt idx="2286">
                  <c:v>1.1114999999999999E-5</c:v>
                </c:pt>
                <c:pt idx="2287">
                  <c:v>9.7285000000000001E-6</c:v>
                </c:pt>
                <c:pt idx="2288">
                  <c:v>9.1385000000000007E-6</c:v>
                </c:pt>
                <c:pt idx="2289">
                  <c:v>9.2344999999999994E-6</c:v>
                </c:pt>
                <c:pt idx="2290">
                  <c:v>9.1865000000000009E-6</c:v>
                </c:pt>
                <c:pt idx="2291">
                  <c:v>7.7679999999999991E-6</c:v>
                </c:pt>
                <c:pt idx="2292">
                  <c:v>6.3975000000000002E-6</c:v>
                </c:pt>
                <c:pt idx="2293">
                  <c:v>6.4450000000000001E-6</c:v>
                </c:pt>
                <c:pt idx="2294">
                  <c:v>6.8434999999999998E-6</c:v>
                </c:pt>
                <c:pt idx="2295">
                  <c:v>6.0150000000000009E-6</c:v>
                </c:pt>
                <c:pt idx="2296">
                  <c:v>8.7084999999999997E-6</c:v>
                </c:pt>
                <c:pt idx="2297">
                  <c:v>6.7320000000000001E-6</c:v>
                </c:pt>
                <c:pt idx="2298">
                  <c:v>3.3850000000000002E-6</c:v>
                </c:pt>
                <c:pt idx="2299">
                  <c:v>2.4924999999999999E-6</c:v>
                </c:pt>
                <c:pt idx="2300">
                  <c:v>2.971E-6</c:v>
                </c:pt>
                <c:pt idx="2301">
                  <c:v>9.3099999999999996E-7</c:v>
                </c:pt>
                <c:pt idx="2302">
                  <c:v>-8.3799999999999996E-7</c:v>
                </c:pt>
                <c:pt idx="2303">
                  <c:v>-1.2524999999999999E-6</c:v>
                </c:pt>
                <c:pt idx="2304">
                  <c:v>-1.922E-6</c:v>
                </c:pt>
                <c:pt idx="2305">
                  <c:v>-3.1175000000000002E-6</c:v>
                </c:pt>
                <c:pt idx="2306">
                  <c:v>-3.3405E-6</c:v>
                </c:pt>
                <c:pt idx="2307">
                  <c:v>-3.7865000000000001E-6</c:v>
                </c:pt>
                <c:pt idx="2308">
                  <c:v>-4.6155000000000001E-6</c:v>
                </c:pt>
                <c:pt idx="2309">
                  <c:v>-5.9540000000000001E-6</c:v>
                </c:pt>
                <c:pt idx="2310">
                  <c:v>-5.0454999999999994E-6</c:v>
                </c:pt>
                <c:pt idx="2311">
                  <c:v>-7.1015000000000005E-6</c:v>
                </c:pt>
                <c:pt idx="2312">
                  <c:v>-8.2649999999999996E-6</c:v>
                </c:pt>
                <c:pt idx="2313">
                  <c:v>-9.2055000000000002E-6</c:v>
                </c:pt>
                <c:pt idx="2314">
                  <c:v>-1.0066E-5</c:v>
                </c:pt>
                <c:pt idx="2315">
                  <c:v>-1.1405E-5</c:v>
                </c:pt>
                <c:pt idx="2316">
                  <c:v>-1.1691500000000001E-5</c:v>
                </c:pt>
                <c:pt idx="2317">
                  <c:v>-1.1405E-5</c:v>
                </c:pt>
                <c:pt idx="2318">
                  <c:v>-1.3269500000000001E-5</c:v>
                </c:pt>
                <c:pt idx="2319">
                  <c:v>-1.2345E-5</c:v>
                </c:pt>
                <c:pt idx="2320">
                  <c:v>-1.4225500000000001E-5</c:v>
                </c:pt>
                <c:pt idx="2321">
                  <c:v>-1.5740000000000002E-5</c:v>
                </c:pt>
                <c:pt idx="2322">
                  <c:v>-1.5692000000000002E-5</c:v>
                </c:pt>
                <c:pt idx="2323">
                  <c:v>-1.62815E-5</c:v>
                </c:pt>
                <c:pt idx="2324">
                  <c:v>-1.7923000000000001E-5</c:v>
                </c:pt>
                <c:pt idx="2325">
                  <c:v>-1.872E-5</c:v>
                </c:pt>
                <c:pt idx="2326">
                  <c:v>-1.9039000000000002E-5</c:v>
                </c:pt>
                <c:pt idx="2327">
                  <c:v>-2.0042999999999998E-5</c:v>
                </c:pt>
                <c:pt idx="2328">
                  <c:v>-2.0871500000000002E-5</c:v>
                </c:pt>
                <c:pt idx="2329">
                  <c:v>-2.1605000000000001E-5</c:v>
                </c:pt>
                <c:pt idx="2330">
                  <c:v>-2.2816E-5</c:v>
                </c:pt>
                <c:pt idx="2331">
                  <c:v>-2.30075E-5</c:v>
                </c:pt>
                <c:pt idx="2332">
                  <c:v>-2.3820000000000002E-5</c:v>
                </c:pt>
                <c:pt idx="2333">
                  <c:v>-2.4983499999999999E-5</c:v>
                </c:pt>
                <c:pt idx="2334">
                  <c:v>-2.5669000000000001E-5</c:v>
                </c:pt>
                <c:pt idx="2335">
                  <c:v>-2.75815E-5</c:v>
                </c:pt>
                <c:pt idx="2336">
                  <c:v>-2.7804500000000001E-5</c:v>
                </c:pt>
                <c:pt idx="2337">
                  <c:v>-2.77885E-5</c:v>
                </c:pt>
                <c:pt idx="2338">
                  <c:v>-2.8983999999999999E-5</c:v>
                </c:pt>
                <c:pt idx="2339">
                  <c:v>-2.8617500000000002E-5</c:v>
                </c:pt>
                <c:pt idx="2340">
                  <c:v>-2.8952E-5</c:v>
                </c:pt>
                <c:pt idx="2341">
                  <c:v>-3.0020000000000001E-5</c:v>
                </c:pt>
                <c:pt idx="2342">
                  <c:v>-3.1151500000000002E-5</c:v>
                </c:pt>
                <c:pt idx="2343">
                  <c:v>-3.2777000000000001E-5</c:v>
                </c:pt>
                <c:pt idx="2344">
                  <c:v>-3.3590000000000002E-5</c:v>
                </c:pt>
                <c:pt idx="2345">
                  <c:v>-3.3111500000000003E-5</c:v>
                </c:pt>
                <c:pt idx="2346">
                  <c:v>-3.36695E-5</c:v>
                </c:pt>
                <c:pt idx="2347">
                  <c:v>-3.5199500000000001E-5</c:v>
                </c:pt>
                <c:pt idx="2348">
                  <c:v>-3.6665499999999996E-5</c:v>
                </c:pt>
                <c:pt idx="2349">
                  <c:v>-3.7159999999999997E-5</c:v>
                </c:pt>
                <c:pt idx="2350">
                  <c:v>-3.6841000000000002E-5</c:v>
                </c:pt>
                <c:pt idx="2351">
                  <c:v>-3.8514499999999999E-5</c:v>
                </c:pt>
                <c:pt idx="2352">
                  <c:v>-3.90405E-5</c:v>
                </c:pt>
                <c:pt idx="2353">
                  <c:v>-3.9884999999999995E-5</c:v>
                </c:pt>
                <c:pt idx="2354">
                  <c:v>-4.1160000000000006E-5</c:v>
                </c:pt>
                <c:pt idx="2355">
                  <c:v>-4.1271500000000006E-5</c:v>
                </c:pt>
                <c:pt idx="2356">
                  <c:v>-4.2833499999999996E-5</c:v>
                </c:pt>
                <c:pt idx="2357">
                  <c:v>-4.4124500000000001E-5</c:v>
                </c:pt>
                <c:pt idx="2358">
                  <c:v>-4.5192499999999998E-5</c:v>
                </c:pt>
                <c:pt idx="2359">
                  <c:v>-4.51285E-5</c:v>
                </c:pt>
                <c:pt idx="2360">
                  <c:v>-4.6451500000000001E-5</c:v>
                </c:pt>
                <c:pt idx="2361">
                  <c:v>-4.5909499999999998E-5</c:v>
                </c:pt>
                <c:pt idx="2362">
                  <c:v>-4.7646500000000005E-5</c:v>
                </c:pt>
                <c:pt idx="2363">
                  <c:v>-4.8538999999999997E-5</c:v>
                </c:pt>
                <c:pt idx="2364">
                  <c:v>-4.8348000000000005E-5</c:v>
                </c:pt>
                <c:pt idx="2365">
                  <c:v>-4.8969499999999999E-5</c:v>
                </c:pt>
                <c:pt idx="2366">
                  <c:v>-4.9431500000000003E-5</c:v>
                </c:pt>
                <c:pt idx="2367">
                  <c:v>-5.0340000000000003E-5</c:v>
                </c:pt>
                <c:pt idx="2368">
                  <c:v>-5.0340000000000003E-5</c:v>
                </c:pt>
                <c:pt idx="2369">
                  <c:v>-4.99895E-5</c:v>
                </c:pt>
                <c:pt idx="2370">
                  <c:v>-5.2045500000000002E-5</c:v>
                </c:pt>
                <c:pt idx="2371">
                  <c:v>-5.3638999999999999E-5</c:v>
                </c:pt>
                <c:pt idx="2372">
                  <c:v>-5.3638999999999999E-5</c:v>
                </c:pt>
                <c:pt idx="2373">
                  <c:v>-5.0993499999999999E-5</c:v>
                </c:pt>
                <c:pt idx="2374">
                  <c:v>-5.1981500000000004E-5</c:v>
                </c:pt>
                <c:pt idx="2375">
                  <c:v>-5.4085500000000002E-5</c:v>
                </c:pt>
                <c:pt idx="2376">
                  <c:v>-5.4962E-5</c:v>
                </c:pt>
                <c:pt idx="2377">
                  <c:v>-5.6428000000000003E-5</c:v>
                </c:pt>
                <c:pt idx="2378">
                  <c:v>-5.6141499999999998E-5</c:v>
                </c:pt>
                <c:pt idx="2379">
                  <c:v>-5.7002000000000001E-5</c:v>
                </c:pt>
                <c:pt idx="2380">
                  <c:v>-5.7958000000000003E-5</c:v>
                </c:pt>
                <c:pt idx="2381">
                  <c:v>-5.8213E-5</c:v>
                </c:pt>
                <c:pt idx="2382">
                  <c:v>-5.8755000000000002E-5</c:v>
                </c:pt>
                <c:pt idx="2383">
                  <c:v>-5.9902499999999998E-5</c:v>
                </c:pt>
                <c:pt idx="2384">
                  <c:v>-6.0699500000000004E-5</c:v>
                </c:pt>
                <c:pt idx="2385">
                  <c:v>-6.0492499999999997E-5</c:v>
                </c:pt>
                <c:pt idx="2386">
                  <c:v>-6.0619999999999999E-5</c:v>
                </c:pt>
                <c:pt idx="2387">
                  <c:v>-6.1735499999999999E-5</c:v>
                </c:pt>
                <c:pt idx="2388">
                  <c:v>-6.2628000000000011E-5</c:v>
                </c:pt>
                <c:pt idx="2389">
                  <c:v>-6.3010500000000003E-5</c:v>
                </c:pt>
                <c:pt idx="2390">
                  <c:v>-6.3424999999999997E-5</c:v>
                </c:pt>
                <c:pt idx="2391">
                  <c:v>-6.2739500000000005E-5</c:v>
                </c:pt>
                <c:pt idx="2392">
                  <c:v>-6.4603999999999993E-5</c:v>
                </c:pt>
                <c:pt idx="2393">
                  <c:v>-6.4110000000000008E-5</c:v>
                </c:pt>
                <c:pt idx="2394">
                  <c:v>-6.4667999999999998E-5</c:v>
                </c:pt>
                <c:pt idx="2395">
                  <c:v>-6.5146000000000003E-5</c:v>
                </c:pt>
                <c:pt idx="2396">
                  <c:v>-6.5289499999999999E-5</c:v>
                </c:pt>
                <c:pt idx="2397">
                  <c:v>-6.6261500000000002E-5</c:v>
                </c:pt>
                <c:pt idx="2398">
                  <c:v>-6.6819500000000006E-5</c:v>
                </c:pt>
                <c:pt idx="2399">
                  <c:v>-6.7042500000000007E-5</c:v>
                </c:pt>
                <c:pt idx="2400">
                  <c:v>-6.76325E-5</c:v>
                </c:pt>
                <c:pt idx="2401">
                  <c:v>-6.8412999999999997E-5</c:v>
                </c:pt>
                <c:pt idx="2402">
                  <c:v>-6.9018999999999998E-5</c:v>
                </c:pt>
                <c:pt idx="2403">
                  <c:v>-6.8365499999999995E-5</c:v>
                </c:pt>
                <c:pt idx="2404">
                  <c:v>-6.8189999999999996E-5</c:v>
                </c:pt>
                <c:pt idx="2405">
                  <c:v>-6.9417499999999997E-5</c:v>
                </c:pt>
                <c:pt idx="2406">
                  <c:v>-6.9481000000000008E-5</c:v>
                </c:pt>
                <c:pt idx="2407">
                  <c:v>-6.9656499999999993E-5</c:v>
                </c:pt>
                <c:pt idx="2408">
                  <c:v>-6.9863499999999999E-5</c:v>
                </c:pt>
                <c:pt idx="2409">
                  <c:v>-7.0023000000000004E-5</c:v>
                </c:pt>
                <c:pt idx="2410">
                  <c:v>-7.0564999999999999E-5</c:v>
                </c:pt>
                <c:pt idx="2411">
                  <c:v>-6.9751999999999992E-5</c:v>
                </c:pt>
                <c:pt idx="2412">
                  <c:v>-6.951300000000001E-5</c:v>
                </c:pt>
                <c:pt idx="2413">
                  <c:v>-7.0055000000000006E-5</c:v>
                </c:pt>
                <c:pt idx="2414">
                  <c:v>-7.1298000000000008E-5</c:v>
                </c:pt>
                <c:pt idx="2415">
                  <c:v>-7.104299999999999E-5</c:v>
                </c:pt>
                <c:pt idx="2416">
                  <c:v>-7.1983000000000005E-5</c:v>
                </c:pt>
                <c:pt idx="2417">
                  <c:v>-7.1840000000000003E-5</c:v>
                </c:pt>
                <c:pt idx="2418">
                  <c:v>-7.2158500000000004E-5</c:v>
                </c:pt>
                <c:pt idx="2419">
                  <c:v>-7.2572999999999998E-5</c:v>
                </c:pt>
                <c:pt idx="2420">
                  <c:v>-7.3385500000000011E-5</c:v>
                </c:pt>
                <c:pt idx="2421">
                  <c:v>-7.2206500000000014E-5</c:v>
                </c:pt>
                <c:pt idx="2422">
                  <c:v>-7.164850000000001E-5</c:v>
                </c:pt>
                <c:pt idx="2423">
                  <c:v>-7.134550000000001E-5</c:v>
                </c:pt>
                <c:pt idx="2424">
                  <c:v>-7.2095000000000007E-5</c:v>
                </c:pt>
                <c:pt idx="2425">
                  <c:v>-7.2110499999999993E-5</c:v>
                </c:pt>
                <c:pt idx="2426">
                  <c:v>-7.2381500000000005E-5</c:v>
                </c:pt>
                <c:pt idx="2427">
                  <c:v>-7.1840000000000003E-5</c:v>
                </c:pt>
                <c:pt idx="2428">
                  <c:v>-7.2174499999999998E-5</c:v>
                </c:pt>
                <c:pt idx="2429">
                  <c:v>-7.1967500000000005E-5</c:v>
                </c:pt>
                <c:pt idx="2430">
                  <c:v>-7.2477499999999999E-5</c:v>
                </c:pt>
                <c:pt idx="2431">
                  <c:v>-7.2684500000000005E-5</c:v>
                </c:pt>
                <c:pt idx="2432">
                  <c:v>-7.2079000000000012E-5</c:v>
                </c:pt>
                <c:pt idx="2433">
                  <c:v>-7.102700000000001E-5</c:v>
                </c:pt>
                <c:pt idx="2434">
                  <c:v>-7.2844000000000009E-5</c:v>
                </c:pt>
                <c:pt idx="2435">
                  <c:v>-7.3608999999999993E-5</c:v>
                </c:pt>
                <c:pt idx="2436">
                  <c:v>-7.2509000000000007E-5</c:v>
                </c:pt>
                <c:pt idx="2437">
                  <c:v>-7.3178499999999991E-5</c:v>
                </c:pt>
                <c:pt idx="2438">
                  <c:v>-7.2557000000000003E-5</c:v>
                </c:pt>
                <c:pt idx="2439">
                  <c:v>-7.2349999999999997E-5</c:v>
                </c:pt>
                <c:pt idx="2440">
                  <c:v>-7.2190500000000006E-5</c:v>
                </c:pt>
                <c:pt idx="2441">
                  <c:v>-7.1537000000000003E-5</c:v>
                </c:pt>
                <c:pt idx="2442">
                  <c:v>-7.1505000000000001E-5</c:v>
                </c:pt>
                <c:pt idx="2443">
                  <c:v>-7.2110499999999993E-5</c:v>
                </c:pt>
                <c:pt idx="2444">
                  <c:v>-7.1728000000000002E-5</c:v>
                </c:pt>
                <c:pt idx="2445">
                  <c:v>-7.164850000000001E-5</c:v>
                </c:pt>
                <c:pt idx="2446">
                  <c:v>-7.0405499999999995E-5</c:v>
                </c:pt>
                <c:pt idx="2447">
                  <c:v>-7.0947500000000005E-5</c:v>
                </c:pt>
                <c:pt idx="2448">
                  <c:v>-7.0804000000000009E-5</c:v>
                </c:pt>
                <c:pt idx="2449">
                  <c:v>-6.8477000000000002E-5</c:v>
                </c:pt>
                <c:pt idx="2450">
                  <c:v>-6.9098499999999989E-5</c:v>
                </c:pt>
                <c:pt idx="2451">
                  <c:v>-6.9035000000000006E-5</c:v>
                </c:pt>
                <c:pt idx="2452">
                  <c:v>-6.8891499999999996E-5</c:v>
                </c:pt>
                <c:pt idx="2453">
                  <c:v>-6.9911499999999996E-5</c:v>
                </c:pt>
                <c:pt idx="2454">
                  <c:v>-7.0118500000000003E-5</c:v>
                </c:pt>
                <c:pt idx="2455">
                  <c:v>-6.8955000000000006E-5</c:v>
                </c:pt>
                <c:pt idx="2456">
                  <c:v>-6.8445000000000013E-5</c:v>
                </c:pt>
                <c:pt idx="2457">
                  <c:v>-6.8668000000000014E-5</c:v>
                </c:pt>
                <c:pt idx="2458">
                  <c:v>-6.7807500000000004E-5</c:v>
                </c:pt>
                <c:pt idx="2459">
                  <c:v>-6.8126500000000013E-5</c:v>
                </c:pt>
                <c:pt idx="2460">
                  <c:v>-6.8492999999999996E-5</c:v>
                </c:pt>
                <c:pt idx="2461">
                  <c:v>-6.7345500000000008E-5</c:v>
                </c:pt>
                <c:pt idx="2462">
                  <c:v>-6.737750000000001E-5</c:v>
                </c:pt>
                <c:pt idx="2463">
                  <c:v>-6.6309499999999999E-5</c:v>
                </c:pt>
                <c:pt idx="2464">
                  <c:v>-6.5751500000000009E-5</c:v>
                </c:pt>
                <c:pt idx="2465">
                  <c:v>-6.5289499999999999E-5</c:v>
                </c:pt>
                <c:pt idx="2466">
                  <c:v>-6.423750000000001E-5</c:v>
                </c:pt>
                <c:pt idx="2467">
                  <c:v>-6.4540499999999996E-5</c:v>
                </c:pt>
                <c:pt idx="2468">
                  <c:v>-6.4875000000000005E-5</c:v>
                </c:pt>
                <c:pt idx="2469">
                  <c:v>-6.3647999999999998E-5</c:v>
                </c:pt>
                <c:pt idx="2470">
                  <c:v>-6.26755E-5</c:v>
                </c:pt>
                <c:pt idx="2471">
                  <c:v>-6.3058000000000005E-5</c:v>
                </c:pt>
                <c:pt idx="2472">
                  <c:v>-6.3281500000000001E-5</c:v>
                </c:pt>
                <c:pt idx="2473">
                  <c:v>-6.2086000000000002E-5</c:v>
                </c:pt>
                <c:pt idx="2474">
                  <c:v>-6.1098000000000004E-5</c:v>
                </c:pt>
                <c:pt idx="2475">
                  <c:v>-6.1289000000000002E-5</c:v>
                </c:pt>
                <c:pt idx="2476">
                  <c:v>-6.0284999999999996E-5</c:v>
                </c:pt>
                <c:pt idx="2477">
                  <c:v>-6.01415E-5</c:v>
                </c:pt>
                <c:pt idx="2478">
                  <c:v>-5.7830500000000001E-5</c:v>
                </c:pt>
                <c:pt idx="2479">
                  <c:v>-5.8165500000000004E-5</c:v>
                </c:pt>
                <c:pt idx="2480">
                  <c:v>-5.8691499999999999E-5</c:v>
                </c:pt>
                <c:pt idx="2481">
                  <c:v>-5.8356500000000003E-5</c:v>
                </c:pt>
                <c:pt idx="2482">
                  <c:v>-5.6667500000000006E-5</c:v>
                </c:pt>
                <c:pt idx="2483">
                  <c:v>-5.7097500000000007E-5</c:v>
                </c:pt>
                <c:pt idx="2484">
                  <c:v>-5.7830500000000001E-5</c:v>
                </c:pt>
                <c:pt idx="2485">
                  <c:v>-5.6109500000000002E-5</c:v>
                </c:pt>
                <c:pt idx="2486">
                  <c:v>-5.5583500000000001E-5</c:v>
                </c:pt>
                <c:pt idx="2487">
                  <c:v>-5.5121499999999997E-5</c:v>
                </c:pt>
                <c:pt idx="2488">
                  <c:v>-5.5217000000000003E-5</c:v>
                </c:pt>
                <c:pt idx="2489">
                  <c:v>-5.4133000000000005E-5</c:v>
                </c:pt>
                <c:pt idx="2490">
                  <c:v>-5.3224999999999999E-5</c:v>
                </c:pt>
                <c:pt idx="2491">
                  <c:v>-5.2714999999999999E-5</c:v>
                </c:pt>
                <c:pt idx="2492">
                  <c:v>-5.1981500000000004E-5</c:v>
                </c:pt>
                <c:pt idx="2493">
                  <c:v>-5.0148999999999997E-5</c:v>
                </c:pt>
                <c:pt idx="2494">
                  <c:v>-4.8538999999999997E-5</c:v>
                </c:pt>
                <c:pt idx="2495">
                  <c:v>-4.8364E-5</c:v>
                </c:pt>
                <c:pt idx="2496">
                  <c:v>-4.81725E-5</c:v>
                </c:pt>
                <c:pt idx="2497">
                  <c:v>-4.7471500000000001E-5</c:v>
                </c:pt>
                <c:pt idx="2498">
                  <c:v>-4.69455E-5</c:v>
                </c:pt>
                <c:pt idx="2499">
                  <c:v>-4.7630499999999997E-5</c:v>
                </c:pt>
                <c:pt idx="2500">
                  <c:v>-4.6482999999999995E-5</c:v>
                </c:pt>
                <c:pt idx="2501">
                  <c:v>-4.5686499999999997E-5</c:v>
                </c:pt>
                <c:pt idx="2502">
                  <c:v>-4.532E-5</c:v>
                </c:pt>
                <c:pt idx="2503">
                  <c:v>-4.38215E-5</c:v>
                </c:pt>
                <c:pt idx="2504">
                  <c:v>-4.269E-5</c:v>
                </c:pt>
                <c:pt idx="2505">
                  <c:v>-4.2212000000000002E-5</c:v>
                </c:pt>
                <c:pt idx="2506">
                  <c:v>-4.2180000000000006E-5</c:v>
                </c:pt>
                <c:pt idx="2507">
                  <c:v>-4.0793500000000002E-5</c:v>
                </c:pt>
                <c:pt idx="2508">
                  <c:v>-4.1032499999999997E-5</c:v>
                </c:pt>
                <c:pt idx="2509">
                  <c:v>-3.9662000000000001E-5</c:v>
                </c:pt>
                <c:pt idx="2510">
                  <c:v>-3.9662000000000001E-5</c:v>
                </c:pt>
                <c:pt idx="2511">
                  <c:v>-3.8243500000000001E-5</c:v>
                </c:pt>
                <c:pt idx="2512">
                  <c:v>-3.7956499999999995E-5</c:v>
                </c:pt>
                <c:pt idx="2513">
                  <c:v>-3.7112E-5</c:v>
                </c:pt>
                <c:pt idx="2514">
                  <c:v>-3.5757499999999998E-5</c:v>
                </c:pt>
                <c:pt idx="2515">
                  <c:v>-3.5565999999999998E-5</c:v>
                </c:pt>
                <c:pt idx="2516">
                  <c:v>-3.5311000000000001E-5</c:v>
                </c:pt>
                <c:pt idx="2517">
                  <c:v>-3.4084000000000001E-5</c:v>
                </c:pt>
                <c:pt idx="2518">
                  <c:v>-3.38765E-5</c:v>
                </c:pt>
                <c:pt idx="2519">
                  <c:v>-3.2426499999999999E-5</c:v>
                </c:pt>
                <c:pt idx="2520">
                  <c:v>-3.1932500000000006E-5</c:v>
                </c:pt>
                <c:pt idx="2521">
                  <c:v>-3.0769000000000003E-5</c:v>
                </c:pt>
                <c:pt idx="2522">
                  <c:v>-2.9621499999999998E-5</c:v>
                </c:pt>
                <c:pt idx="2523">
                  <c:v>-2.92705E-5</c:v>
                </c:pt>
                <c:pt idx="2524">
                  <c:v>-2.9127500000000002E-5</c:v>
                </c:pt>
                <c:pt idx="2525">
                  <c:v>-2.8952E-5</c:v>
                </c:pt>
                <c:pt idx="2526">
                  <c:v>-2.73265E-5</c:v>
                </c:pt>
                <c:pt idx="2527">
                  <c:v>-2.64815E-5</c:v>
                </c:pt>
                <c:pt idx="2528">
                  <c:v>-2.5063E-5</c:v>
                </c:pt>
                <c:pt idx="2529">
                  <c:v>-2.3803999999999998E-5</c:v>
                </c:pt>
                <c:pt idx="2530">
                  <c:v>-2.22105E-5</c:v>
                </c:pt>
                <c:pt idx="2531">
                  <c:v>-2.2544999999999998E-5</c:v>
                </c:pt>
                <c:pt idx="2532">
                  <c:v>-2.1652500000000003E-5</c:v>
                </c:pt>
                <c:pt idx="2533">
                  <c:v>-2.1524999999999998E-5</c:v>
                </c:pt>
                <c:pt idx="2534">
                  <c:v>-2.0409500000000002E-5</c:v>
                </c:pt>
                <c:pt idx="2535">
                  <c:v>-1.91185E-5</c:v>
                </c:pt>
                <c:pt idx="2536">
                  <c:v>-1.8417500000000001E-5</c:v>
                </c:pt>
                <c:pt idx="2537">
                  <c:v>-1.7955E-5</c:v>
                </c:pt>
                <c:pt idx="2538">
                  <c:v>-1.6218E-5</c:v>
                </c:pt>
                <c:pt idx="2539">
                  <c:v>-1.6297500000000001E-5</c:v>
                </c:pt>
                <c:pt idx="2540">
                  <c:v>-1.6983000000000003E-5</c:v>
                </c:pt>
                <c:pt idx="2541">
                  <c:v>-1.5659999999999999E-5</c:v>
                </c:pt>
                <c:pt idx="2542">
                  <c:v>-1.4799500000000001E-5</c:v>
                </c:pt>
                <c:pt idx="2543">
                  <c:v>-1.32375E-5</c:v>
                </c:pt>
                <c:pt idx="2544">
                  <c:v>-1.1946500000000002E-5</c:v>
                </c:pt>
                <c:pt idx="2545">
                  <c:v>-1.1707499999999999E-5</c:v>
                </c:pt>
                <c:pt idx="2546">
                  <c:v>-1.1038E-5</c:v>
                </c:pt>
                <c:pt idx="2547">
                  <c:v>-1.1102000000000001E-5</c:v>
                </c:pt>
                <c:pt idx="2548">
                  <c:v>-1.0385E-5</c:v>
                </c:pt>
                <c:pt idx="2549">
                  <c:v>-9.5720000000000009E-6</c:v>
                </c:pt>
                <c:pt idx="2550">
                  <c:v>-8.9980000000000009E-6</c:v>
                </c:pt>
                <c:pt idx="2551">
                  <c:v>-7.5000000000000002E-6</c:v>
                </c:pt>
                <c:pt idx="2552">
                  <c:v>-7.2290000000000006E-6</c:v>
                </c:pt>
                <c:pt idx="2553">
                  <c:v>-7.0855000000000002E-6</c:v>
                </c:pt>
                <c:pt idx="2554">
                  <c:v>-6.1929999999999998E-6</c:v>
                </c:pt>
                <c:pt idx="2555">
                  <c:v>-5.524E-6</c:v>
                </c:pt>
                <c:pt idx="2556">
                  <c:v>-4.1850000000000006E-6</c:v>
                </c:pt>
                <c:pt idx="2557">
                  <c:v>-3.3245000000000001E-6</c:v>
                </c:pt>
                <c:pt idx="2558">
                  <c:v>-2.2249999999999999E-6</c:v>
                </c:pt>
                <c:pt idx="2559">
                  <c:v>-1.906E-6</c:v>
                </c:pt>
                <c:pt idx="2560">
                  <c:v>-1.7945000000000001E-6</c:v>
                </c:pt>
                <c:pt idx="2561">
                  <c:v>-5.99E-7</c:v>
                </c:pt>
                <c:pt idx="2562">
                  <c:v>-7.3000000000000005E-8</c:v>
                </c:pt>
                <c:pt idx="2563">
                  <c:v>7.8749999999999998E-7</c:v>
                </c:pt>
                <c:pt idx="2564">
                  <c:v>2.0144999999999999E-6</c:v>
                </c:pt>
                <c:pt idx="2565">
                  <c:v>1.951E-6</c:v>
                </c:pt>
                <c:pt idx="2566">
                  <c:v>3.3375000000000002E-6</c:v>
                </c:pt>
                <c:pt idx="2567">
                  <c:v>3.4010000000000001E-6</c:v>
                </c:pt>
                <c:pt idx="2568">
                  <c:v>3.2100000000000002E-6</c:v>
                </c:pt>
                <c:pt idx="2569">
                  <c:v>4.2300000000000002E-6</c:v>
                </c:pt>
                <c:pt idx="2570">
                  <c:v>5.0905000000000006E-6</c:v>
                </c:pt>
                <c:pt idx="2571">
                  <c:v>6.0150000000000009E-6</c:v>
                </c:pt>
                <c:pt idx="2572">
                  <c:v>7.1465000000000001E-6</c:v>
                </c:pt>
                <c:pt idx="2573">
                  <c:v>7.0349999999999996E-6</c:v>
                </c:pt>
                <c:pt idx="2574">
                  <c:v>7.3695000000000003E-6</c:v>
                </c:pt>
                <c:pt idx="2575">
                  <c:v>8.548999999999999E-6</c:v>
                </c:pt>
                <c:pt idx="2576">
                  <c:v>9.1704999999999997E-6</c:v>
                </c:pt>
                <c:pt idx="2577">
                  <c:v>1.0429499999999999E-5</c:v>
                </c:pt>
                <c:pt idx="2578">
                  <c:v>1.0987500000000001E-5</c:v>
                </c:pt>
                <c:pt idx="2579">
                  <c:v>1.22145E-5</c:v>
                </c:pt>
                <c:pt idx="2580">
                  <c:v>1.2167000000000001E-5</c:v>
                </c:pt>
                <c:pt idx="2581">
                  <c:v>1.3426000000000002E-5</c:v>
                </c:pt>
                <c:pt idx="2582">
                  <c:v>1.3171000000000001E-5</c:v>
                </c:pt>
                <c:pt idx="2583">
                  <c:v>1.3282499999999999E-5</c:v>
                </c:pt>
                <c:pt idx="2584">
                  <c:v>1.3442000000000001E-5</c:v>
                </c:pt>
                <c:pt idx="2585">
                  <c:v>1.4382000000000001E-5</c:v>
                </c:pt>
                <c:pt idx="2586">
                  <c:v>1.4446E-5</c:v>
                </c:pt>
                <c:pt idx="2587">
                  <c:v>1.5242500000000002E-5</c:v>
                </c:pt>
                <c:pt idx="2588">
                  <c:v>1.6199000000000002E-5</c:v>
                </c:pt>
                <c:pt idx="2589">
                  <c:v>1.6549500000000001E-5</c:v>
                </c:pt>
                <c:pt idx="2590">
                  <c:v>1.7553500000000001E-5</c:v>
                </c:pt>
                <c:pt idx="2591">
                  <c:v>1.7936000000000002E-5</c:v>
                </c:pt>
                <c:pt idx="2592">
                  <c:v>1.8972000000000001E-5</c:v>
                </c:pt>
                <c:pt idx="2593">
                  <c:v>1.8382499999999999E-5</c:v>
                </c:pt>
                <c:pt idx="2594">
                  <c:v>1.9083500000000001E-5</c:v>
                </c:pt>
                <c:pt idx="2595">
                  <c:v>1.8797000000000003E-5</c:v>
                </c:pt>
                <c:pt idx="2596">
                  <c:v>1.8765000000000001E-5</c:v>
                </c:pt>
                <c:pt idx="2597">
                  <c:v>2.0374499999999999E-5</c:v>
                </c:pt>
                <c:pt idx="2598">
                  <c:v>2.0549999999999998E-5</c:v>
                </c:pt>
                <c:pt idx="2599">
                  <c:v>2.1171499999999999E-5</c:v>
                </c:pt>
                <c:pt idx="2600">
                  <c:v>2.1474500000000003E-5</c:v>
                </c:pt>
                <c:pt idx="2601">
                  <c:v>2.1777000000000002E-5</c:v>
                </c:pt>
                <c:pt idx="2602">
                  <c:v>2.2558000000000003E-5</c:v>
                </c:pt>
                <c:pt idx="2603">
                  <c:v>2.3689500000000001E-5</c:v>
                </c:pt>
                <c:pt idx="2604">
                  <c:v>2.3116E-5</c:v>
                </c:pt>
                <c:pt idx="2605">
                  <c:v>2.4008499999999999E-5</c:v>
                </c:pt>
                <c:pt idx="2606">
                  <c:v>2.5060000000000001E-5</c:v>
                </c:pt>
                <c:pt idx="2607">
                  <c:v>2.52515E-5</c:v>
                </c:pt>
                <c:pt idx="2608">
                  <c:v>2.5554500000000001E-5</c:v>
                </c:pt>
                <c:pt idx="2609">
                  <c:v>2.4837000000000003E-5</c:v>
                </c:pt>
                <c:pt idx="2610">
                  <c:v>2.5107999999999997E-5</c:v>
                </c:pt>
                <c:pt idx="2611">
                  <c:v>2.6319500000000001E-5</c:v>
                </c:pt>
                <c:pt idx="2612">
                  <c:v>2.7657999999999998E-5</c:v>
                </c:pt>
                <c:pt idx="2613">
                  <c:v>2.8279499999999999E-5</c:v>
                </c:pt>
                <c:pt idx="2614">
                  <c:v>2.8439E-5</c:v>
                </c:pt>
                <c:pt idx="2615">
                  <c:v>2.6350999999999999E-5</c:v>
                </c:pt>
                <c:pt idx="2616">
                  <c:v>2.5697500000000003E-5</c:v>
                </c:pt>
                <c:pt idx="2617">
                  <c:v>2.7435000000000001E-5</c:v>
                </c:pt>
                <c:pt idx="2618">
                  <c:v>2.8056500000000001E-5</c:v>
                </c:pt>
                <c:pt idx="2619">
                  <c:v>2.7339500000000001E-5</c:v>
                </c:pt>
                <c:pt idx="2620">
                  <c:v>2.6797499999999999E-5</c:v>
                </c:pt>
                <c:pt idx="2621">
                  <c:v>2.7403000000000002E-5</c:v>
                </c:pt>
                <c:pt idx="2622">
                  <c:v>2.7514500000000002E-5</c:v>
                </c:pt>
                <c:pt idx="2623">
                  <c:v>2.8439E-5</c:v>
                </c:pt>
                <c:pt idx="2624">
                  <c:v>2.9236000000000003E-5</c:v>
                </c:pt>
                <c:pt idx="2625">
                  <c:v>2.8726000000000002E-5</c:v>
                </c:pt>
                <c:pt idx="2626">
                  <c:v>2.8391E-5</c:v>
                </c:pt>
                <c:pt idx="2627">
                  <c:v>2.8805500000000001E-5</c:v>
                </c:pt>
                <c:pt idx="2628">
                  <c:v>2.8646000000000003E-5</c:v>
                </c:pt>
                <c:pt idx="2629">
                  <c:v>2.8518499999999998E-5</c:v>
                </c:pt>
                <c:pt idx="2630">
                  <c:v>2.8629999999999999E-5</c:v>
                </c:pt>
                <c:pt idx="2631">
                  <c:v>2.8805500000000001E-5</c:v>
                </c:pt>
                <c:pt idx="2632">
                  <c:v>2.8901E-5</c:v>
                </c:pt>
                <c:pt idx="2633">
                  <c:v>2.88375E-5</c:v>
                </c:pt>
                <c:pt idx="2634">
                  <c:v>2.9283500000000002E-5</c:v>
                </c:pt>
                <c:pt idx="2635">
                  <c:v>2.8343500000000001E-5</c:v>
                </c:pt>
                <c:pt idx="2636">
                  <c:v>2.9411E-5</c:v>
                </c:pt>
                <c:pt idx="2637">
                  <c:v>2.90925E-5</c:v>
                </c:pt>
                <c:pt idx="2638">
                  <c:v>2.79925E-5</c:v>
                </c:pt>
                <c:pt idx="2639">
                  <c:v>2.8917000000000001E-5</c:v>
                </c:pt>
                <c:pt idx="2640">
                  <c:v>3.0781999999999998E-5</c:v>
                </c:pt>
                <c:pt idx="2641">
                  <c:v>2.9220000000000001E-5</c:v>
                </c:pt>
                <c:pt idx="2642">
                  <c:v>2.9825500000000001E-5</c:v>
                </c:pt>
                <c:pt idx="2643">
                  <c:v>2.9714E-5</c:v>
                </c:pt>
                <c:pt idx="2644">
                  <c:v>2.9028499999999998E-5</c:v>
                </c:pt>
                <c:pt idx="2645">
                  <c:v>2.7498499999999998E-5</c:v>
                </c:pt>
                <c:pt idx="2646">
                  <c:v>2.8566500000000002E-5</c:v>
                </c:pt>
                <c:pt idx="2647">
                  <c:v>2.8119999999999998E-5</c:v>
                </c:pt>
                <c:pt idx="2648">
                  <c:v>2.8056500000000001E-5</c:v>
                </c:pt>
                <c:pt idx="2649">
                  <c:v>2.8933000000000002E-5</c:v>
                </c:pt>
                <c:pt idx="2650">
                  <c:v>2.87575E-5</c:v>
                </c:pt>
                <c:pt idx="2651">
                  <c:v>2.8359499999999998E-5</c:v>
                </c:pt>
                <c:pt idx="2652">
                  <c:v>2.7769499999999999E-5</c:v>
                </c:pt>
                <c:pt idx="2653">
                  <c:v>2.7817499999999999E-5</c:v>
                </c:pt>
                <c:pt idx="2654">
                  <c:v>2.8375000000000002E-5</c:v>
                </c:pt>
                <c:pt idx="2655">
                  <c:v>2.7801500000000001E-5</c:v>
                </c:pt>
                <c:pt idx="2656">
                  <c:v>2.8184E-5</c:v>
                </c:pt>
                <c:pt idx="2657">
                  <c:v>2.7084500000000001E-5</c:v>
                </c:pt>
                <c:pt idx="2658">
                  <c:v>2.7562499999999999E-5</c:v>
                </c:pt>
                <c:pt idx="2659">
                  <c:v>2.7307499999999999E-5</c:v>
                </c:pt>
                <c:pt idx="2660">
                  <c:v>2.6988499999999997E-5</c:v>
                </c:pt>
                <c:pt idx="2661">
                  <c:v>2.5809500000000001E-5</c:v>
                </c:pt>
                <c:pt idx="2662">
                  <c:v>2.4677500000000002E-5</c:v>
                </c:pt>
                <c:pt idx="2663">
                  <c:v>2.514E-5</c:v>
                </c:pt>
                <c:pt idx="2664">
                  <c:v>2.5554500000000001E-5</c:v>
                </c:pt>
                <c:pt idx="2665">
                  <c:v>2.4454500000000001E-5</c:v>
                </c:pt>
                <c:pt idx="2666">
                  <c:v>2.47415E-5</c:v>
                </c:pt>
                <c:pt idx="2667">
                  <c:v>2.4088E-5</c:v>
                </c:pt>
                <c:pt idx="2668">
                  <c:v>2.2988499999999999E-5</c:v>
                </c:pt>
                <c:pt idx="2669">
                  <c:v>2.4215500000000002E-5</c:v>
                </c:pt>
                <c:pt idx="2670">
                  <c:v>2.3498499999999999E-5</c:v>
                </c:pt>
                <c:pt idx="2671">
                  <c:v>2.29245E-5</c:v>
                </c:pt>
                <c:pt idx="2672">
                  <c:v>2.2271000000000001E-5</c:v>
                </c:pt>
                <c:pt idx="2673">
                  <c:v>2.1888500000000002E-5</c:v>
                </c:pt>
                <c:pt idx="2674">
                  <c:v>2.1713500000000001E-5</c:v>
                </c:pt>
                <c:pt idx="2675">
                  <c:v>2.1872500000000001E-5</c:v>
                </c:pt>
                <c:pt idx="2676">
                  <c:v>2.0518000000000002E-5</c:v>
                </c:pt>
                <c:pt idx="2677">
                  <c:v>2.2462500000000001E-5</c:v>
                </c:pt>
                <c:pt idx="2678">
                  <c:v>2.0454500000000002E-5</c:v>
                </c:pt>
                <c:pt idx="2679">
                  <c:v>2.09325E-5</c:v>
                </c:pt>
                <c:pt idx="2680">
                  <c:v>1.90675E-5</c:v>
                </c:pt>
                <c:pt idx="2681">
                  <c:v>1.9386500000000001E-5</c:v>
                </c:pt>
                <c:pt idx="2682">
                  <c:v>1.7458000000000001E-5</c:v>
                </c:pt>
                <c:pt idx="2683">
                  <c:v>1.7856500000000001E-5</c:v>
                </c:pt>
                <c:pt idx="2684">
                  <c:v>1.7155000000000001E-5</c:v>
                </c:pt>
                <c:pt idx="2685">
                  <c:v>1.6852499999999998E-5</c:v>
                </c:pt>
                <c:pt idx="2686">
                  <c:v>1.5928000000000001E-5</c:v>
                </c:pt>
                <c:pt idx="2687">
                  <c:v>1.60715E-5</c:v>
                </c:pt>
                <c:pt idx="2688">
                  <c:v>1.537E-5</c:v>
                </c:pt>
                <c:pt idx="2689">
                  <c:v>1.5466000000000001E-5</c:v>
                </c:pt>
                <c:pt idx="2690">
                  <c:v>1.5705E-5</c:v>
                </c:pt>
                <c:pt idx="2691">
                  <c:v>1.4940000000000001E-5</c:v>
                </c:pt>
                <c:pt idx="2692">
                  <c:v>1.4111000000000001E-5</c:v>
                </c:pt>
                <c:pt idx="2693">
                  <c:v>1.4158999999999999E-5</c:v>
                </c:pt>
                <c:pt idx="2694">
                  <c:v>1.30435E-5</c:v>
                </c:pt>
                <c:pt idx="2695">
                  <c:v>1.3457500000000001E-5</c:v>
                </c:pt>
                <c:pt idx="2696">
                  <c:v>1.2485500000000001E-5</c:v>
                </c:pt>
                <c:pt idx="2697">
                  <c:v>1.1847999999999999E-5</c:v>
                </c:pt>
                <c:pt idx="2698">
                  <c:v>1.09075E-5</c:v>
                </c:pt>
                <c:pt idx="2699">
                  <c:v>9.3620000000000012E-6</c:v>
                </c:pt>
                <c:pt idx="2700">
                  <c:v>8.4215000000000006E-6</c:v>
                </c:pt>
                <c:pt idx="2701">
                  <c:v>1.0812000000000001E-5</c:v>
                </c:pt>
                <c:pt idx="2702">
                  <c:v>8.852000000000001E-6</c:v>
                </c:pt>
                <c:pt idx="2703">
                  <c:v>6.9709999999999998E-6</c:v>
                </c:pt>
                <c:pt idx="2704">
                  <c:v>5.1385E-6</c:v>
                </c:pt>
                <c:pt idx="2705">
                  <c:v>4.4530000000000004E-6</c:v>
                </c:pt>
                <c:pt idx="2706">
                  <c:v>4.6920000000000001E-6</c:v>
                </c:pt>
                <c:pt idx="2707">
                  <c:v>3.242E-6</c:v>
                </c:pt>
                <c:pt idx="2708">
                  <c:v>3.7520000000000002E-6</c:v>
                </c:pt>
                <c:pt idx="2709">
                  <c:v>2.4770000000000002E-6</c:v>
                </c:pt>
                <c:pt idx="2710">
                  <c:v>2.3495000000000001E-6</c:v>
                </c:pt>
                <c:pt idx="2711">
                  <c:v>2.3969999999999997E-6</c:v>
                </c:pt>
                <c:pt idx="2712">
                  <c:v>1.6639999999999999E-6</c:v>
                </c:pt>
                <c:pt idx="2713">
                  <c:v>1.1060000000000001E-6</c:v>
                </c:pt>
                <c:pt idx="2714">
                  <c:v>-1.2845000000000002E-6</c:v>
                </c:pt>
                <c:pt idx="2715">
                  <c:v>-1.5875E-6</c:v>
                </c:pt>
                <c:pt idx="2716">
                  <c:v>-3.2130000000000004E-6</c:v>
                </c:pt>
                <c:pt idx="2717">
                  <c:v>-3.8979999999999998E-6</c:v>
                </c:pt>
                <c:pt idx="2718">
                  <c:v>-3.6115000000000001E-6</c:v>
                </c:pt>
                <c:pt idx="2719">
                  <c:v>-4.6155000000000001E-6</c:v>
                </c:pt>
                <c:pt idx="2720">
                  <c:v>-6.0654999999999998E-6</c:v>
                </c:pt>
                <c:pt idx="2721">
                  <c:v>-6.1454999999999999E-6</c:v>
                </c:pt>
                <c:pt idx="2722">
                  <c:v>-6.9105000000000002E-6</c:v>
                </c:pt>
                <c:pt idx="2723">
                  <c:v>-6.9425E-6</c:v>
                </c:pt>
                <c:pt idx="2724">
                  <c:v>-7.8350000000000004E-6</c:v>
                </c:pt>
                <c:pt idx="2725">
                  <c:v>-8.6795000000000005E-6</c:v>
                </c:pt>
                <c:pt idx="2726">
                  <c:v>-9.6039999999999999E-6</c:v>
                </c:pt>
                <c:pt idx="2727">
                  <c:v>-1.0592000000000001E-5</c:v>
                </c:pt>
                <c:pt idx="2728">
                  <c:v>-1.1883E-5</c:v>
                </c:pt>
                <c:pt idx="2729">
                  <c:v>-1.2312999999999999E-5</c:v>
                </c:pt>
                <c:pt idx="2730">
                  <c:v>-1.3460500000000001E-5</c:v>
                </c:pt>
                <c:pt idx="2731">
                  <c:v>-1.362E-5</c:v>
                </c:pt>
                <c:pt idx="2732">
                  <c:v>-1.4353E-5</c:v>
                </c:pt>
                <c:pt idx="2733">
                  <c:v>-1.5341499999999999E-5</c:v>
                </c:pt>
                <c:pt idx="2734">
                  <c:v>-1.5914999999999999E-5</c:v>
                </c:pt>
                <c:pt idx="2735">
                  <c:v>-1.61225E-5</c:v>
                </c:pt>
                <c:pt idx="2736">
                  <c:v>-1.7907500000000001E-5</c:v>
                </c:pt>
                <c:pt idx="2737">
                  <c:v>-1.7509000000000001E-5</c:v>
                </c:pt>
                <c:pt idx="2738">
                  <c:v>-1.9245999999999998E-5</c:v>
                </c:pt>
                <c:pt idx="2739">
                  <c:v>-2.00905E-5</c:v>
                </c:pt>
                <c:pt idx="2740">
                  <c:v>-2.1636499999999999E-5</c:v>
                </c:pt>
                <c:pt idx="2741">
                  <c:v>-2.1572999999999998E-5</c:v>
                </c:pt>
                <c:pt idx="2742">
                  <c:v>-2.2768E-5</c:v>
                </c:pt>
                <c:pt idx="2743">
                  <c:v>-2.3469500000000003E-5</c:v>
                </c:pt>
                <c:pt idx="2744">
                  <c:v>-2.40275E-5</c:v>
                </c:pt>
                <c:pt idx="2745">
                  <c:v>-2.4394000000000001E-5</c:v>
                </c:pt>
                <c:pt idx="2746">
                  <c:v>-2.5669000000000001E-5</c:v>
                </c:pt>
                <c:pt idx="2747">
                  <c:v>-2.5700500000000002E-5</c:v>
                </c:pt>
                <c:pt idx="2748">
                  <c:v>-2.7087500000000001E-5</c:v>
                </c:pt>
                <c:pt idx="2749">
                  <c:v>-2.7310500000000002E-5</c:v>
                </c:pt>
                <c:pt idx="2750">
                  <c:v>-2.8983999999999999E-5</c:v>
                </c:pt>
                <c:pt idx="2751">
                  <c:v>-2.9111500000000001E-5</c:v>
                </c:pt>
                <c:pt idx="2752">
                  <c:v>-3.03225E-5</c:v>
                </c:pt>
                <c:pt idx="2753">
                  <c:v>-3.0912499999999999E-5</c:v>
                </c:pt>
                <c:pt idx="2754">
                  <c:v>-3.2203000000000003E-5</c:v>
                </c:pt>
                <c:pt idx="2755">
                  <c:v>-3.2793000000000003E-5</c:v>
                </c:pt>
                <c:pt idx="2756">
                  <c:v>-3.34625E-5</c:v>
                </c:pt>
                <c:pt idx="2757">
                  <c:v>-3.4051999999999999E-5</c:v>
                </c:pt>
                <c:pt idx="2758">
                  <c:v>-3.5088E-5</c:v>
                </c:pt>
                <c:pt idx="2759">
                  <c:v>-3.69205E-5</c:v>
                </c:pt>
                <c:pt idx="2760">
                  <c:v>-3.6155500000000003E-5</c:v>
                </c:pt>
                <c:pt idx="2761">
                  <c:v>-3.7526500000000001E-5</c:v>
                </c:pt>
                <c:pt idx="2762">
                  <c:v>-3.8482500000000003E-5</c:v>
                </c:pt>
                <c:pt idx="2763">
                  <c:v>-3.8976499999999995E-5</c:v>
                </c:pt>
                <c:pt idx="2764">
                  <c:v>-3.9534499999999999E-5</c:v>
                </c:pt>
                <c:pt idx="2765">
                  <c:v>-4.0618000000000003E-5</c:v>
                </c:pt>
                <c:pt idx="2766">
                  <c:v>-4.1383000000000007E-5</c:v>
                </c:pt>
                <c:pt idx="2767">
                  <c:v>-4.23875E-5</c:v>
                </c:pt>
                <c:pt idx="2768">
                  <c:v>-4.3327500000000001E-5</c:v>
                </c:pt>
                <c:pt idx="2769">
                  <c:v>-4.3614500000000001E-5</c:v>
                </c:pt>
                <c:pt idx="2770">
                  <c:v>-4.3885499999999999E-5</c:v>
                </c:pt>
                <c:pt idx="2771">
                  <c:v>-4.5176500000000004E-5</c:v>
                </c:pt>
                <c:pt idx="2772">
                  <c:v>-4.5367500000000002E-5</c:v>
                </c:pt>
                <c:pt idx="2773">
                  <c:v>-4.634E-5</c:v>
                </c:pt>
                <c:pt idx="2774">
                  <c:v>-4.6451500000000001E-5</c:v>
                </c:pt>
                <c:pt idx="2775">
                  <c:v>-4.8571000000000006E-5</c:v>
                </c:pt>
                <c:pt idx="2776">
                  <c:v>-4.8762499999999999E-5</c:v>
                </c:pt>
                <c:pt idx="2777">
                  <c:v>-4.9639000000000004E-5</c:v>
                </c:pt>
                <c:pt idx="2778">
                  <c:v>-5.0483499999999999E-5</c:v>
                </c:pt>
                <c:pt idx="2779">
                  <c:v>-5.0818E-5</c:v>
                </c:pt>
                <c:pt idx="2780">
                  <c:v>-5.1582999999999997E-5</c:v>
                </c:pt>
                <c:pt idx="2781">
                  <c:v>-5.2300499999999998E-5</c:v>
                </c:pt>
                <c:pt idx="2782">
                  <c:v>-5.3129000000000006E-5</c:v>
                </c:pt>
                <c:pt idx="2783">
                  <c:v>-5.3384000000000003E-5</c:v>
                </c:pt>
                <c:pt idx="2784">
                  <c:v>-5.4021500000000004E-5</c:v>
                </c:pt>
                <c:pt idx="2785">
                  <c:v>-5.4037500000000006E-5</c:v>
                </c:pt>
                <c:pt idx="2786">
                  <c:v>-5.4913999999999996E-5</c:v>
                </c:pt>
                <c:pt idx="2787">
                  <c:v>-5.5312500000000003E-5</c:v>
                </c:pt>
                <c:pt idx="2788">
                  <c:v>-5.5152999999999999E-5</c:v>
                </c:pt>
                <c:pt idx="2789">
                  <c:v>-5.5902500000000002E-5</c:v>
                </c:pt>
                <c:pt idx="2790">
                  <c:v>-5.7352500000000004E-5</c:v>
                </c:pt>
                <c:pt idx="2791">
                  <c:v>-5.7846500000000003E-5</c:v>
                </c:pt>
                <c:pt idx="2792">
                  <c:v>-5.8165500000000004E-5</c:v>
                </c:pt>
                <c:pt idx="2793">
                  <c:v>-5.8468000000000003E-5</c:v>
                </c:pt>
                <c:pt idx="2794">
                  <c:v>-5.8245000000000002E-5</c:v>
                </c:pt>
                <c:pt idx="2795">
                  <c:v>-5.9137500000000001E-5</c:v>
                </c:pt>
                <c:pt idx="2796">
                  <c:v>-6.0253000000000001E-5</c:v>
                </c:pt>
                <c:pt idx="2797">
                  <c:v>-6.11615E-5</c:v>
                </c:pt>
                <c:pt idx="2798">
                  <c:v>-6.3329000000000003E-5</c:v>
                </c:pt>
                <c:pt idx="2799">
                  <c:v>-6.2851000000000012E-5</c:v>
                </c:pt>
                <c:pt idx="2800">
                  <c:v>-6.3408999999999989E-5</c:v>
                </c:pt>
                <c:pt idx="2801">
                  <c:v>-6.4843000000000002E-5</c:v>
                </c:pt>
                <c:pt idx="2802">
                  <c:v>-6.4588000000000012E-5</c:v>
                </c:pt>
                <c:pt idx="2803">
                  <c:v>-6.4635999999999996E-5</c:v>
                </c:pt>
                <c:pt idx="2804">
                  <c:v>-6.5082500000000006E-5</c:v>
                </c:pt>
                <c:pt idx="2805">
                  <c:v>-6.5528500000000008E-5</c:v>
                </c:pt>
                <c:pt idx="2806">
                  <c:v>-6.6675999999999997E-5</c:v>
                </c:pt>
                <c:pt idx="2807">
                  <c:v>-3.5095300000000004E-4</c:v>
                </c:pt>
                <c:pt idx="2808">
                  <c:v>-8.9214300000000008E-4</c:v>
                </c:pt>
                <c:pt idx="2809">
                  <c:v>-1.4351975E-3</c:v>
                </c:pt>
                <c:pt idx="2810">
                  <c:v>-1.9734865000000002E-3</c:v>
                </c:pt>
                <c:pt idx="2811">
                  <c:v>-2.5080140000000003E-3</c:v>
                </c:pt>
                <c:pt idx="2812">
                  <c:v>-3.0165000000000001E-3</c:v>
                </c:pt>
                <c:pt idx="2813">
                  <c:v>-3.5334805E-3</c:v>
                </c:pt>
                <c:pt idx="2814">
                  <c:v>-4.0499989999999994E-3</c:v>
                </c:pt>
                <c:pt idx="2815">
                  <c:v>-4.5556325000000002E-3</c:v>
                </c:pt>
                <c:pt idx="2816">
                  <c:v>-4.9886699999999997E-3</c:v>
                </c:pt>
                <c:pt idx="2817">
                  <c:v>-4.644914E-3</c:v>
                </c:pt>
                <c:pt idx="2818">
                  <c:v>-4.2796585000000002E-3</c:v>
                </c:pt>
                <c:pt idx="2819">
                  <c:v>-3.8816515E-3</c:v>
                </c:pt>
                <c:pt idx="2820">
                  <c:v>-3.4925530000000002E-3</c:v>
                </c:pt>
                <c:pt idx="2821">
                  <c:v>-3.1119655000000001E-3</c:v>
                </c:pt>
                <c:pt idx="2822">
                  <c:v>-2.7207955E-3</c:v>
                </c:pt>
                <c:pt idx="2823">
                  <c:v>-2.3193620000000002E-3</c:v>
                </c:pt>
                <c:pt idx="2824">
                  <c:v>-1.9082699999999999E-3</c:v>
                </c:pt>
                <c:pt idx="2825">
                  <c:v>-1.5105815000000002E-3</c:v>
                </c:pt>
                <c:pt idx="2826">
                  <c:v>-1.12652E-3</c:v>
                </c:pt>
                <c:pt idx="2827">
                  <c:v>-7.5933550000000004E-4</c:v>
                </c:pt>
                <c:pt idx="2828">
                  <c:v>-3.8054900000000005E-4</c:v>
                </c:pt>
                <c:pt idx="2829">
                  <c:v>-4.7150000000000001E-7</c:v>
                </c:pt>
                <c:pt idx="2830">
                  <c:v>3.9245149999999999E-4</c:v>
                </c:pt>
                <c:pt idx="2831">
                  <c:v>8.0942450000000006E-4</c:v>
                </c:pt>
                <c:pt idx="2832">
                  <c:v>1.2279750000000001E-3</c:v>
                </c:pt>
                <c:pt idx="2833">
                  <c:v>1.6470834999999999E-3</c:v>
                </c:pt>
                <c:pt idx="2834">
                  <c:v>2.055992E-3</c:v>
                </c:pt>
                <c:pt idx="2835">
                  <c:v>2.4525644999999997E-3</c:v>
                </c:pt>
                <c:pt idx="2836">
                  <c:v>2.8672745000000001E-3</c:v>
                </c:pt>
                <c:pt idx="2837">
                  <c:v>3.2739835E-3</c:v>
                </c:pt>
                <c:pt idx="2838">
                  <c:v>3.6690580000000002E-3</c:v>
                </c:pt>
                <c:pt idx="2839">
                  <c:v>4.0905410000000005E-3</c:v>
                </c:pt>
                <c:pt idx="2840">
                  <c:v>4.5542585000000009E-3</c:v>
                </c:pt>
                <c:pt idx="2841">
                  <c:v>4.9742914999999993E-3</c:v>
                </c:pt>
                <c:pt idx="2842">
                  <c:v>4.9647770000000001E-3</c:v>
                </c:pt>
                <c:pt idx="2843">
                  <c:v>4.44225E-3</c:v>
                </c:pt>
                <c:pt idx="2844">
                  <c:v>3.8456935E-3</c:v>
                </c:pt>
                <c:pt idx="2845">
                  <c:v>3.2533444999999998E-3</c:v>
                </c:pt>
                <c:pt idx="2846">
                  <c:v>2.6791000000000002E-3</c:v>
                </c:pt>
                <c:pt idx="2847">
                  <c:v>2.1012225E-3</c:v>
                </c:pt>
                <c:pt idx="2848">
                  <c:v>1.5203325000000001E-3</c:v>
                </c:pt>
                <c:pt idx="2849">
                  <c:v>9.4613599999999998E-4</c:v>
                </c:pt>
                <c:pt idx="2850">
                  <c:v>3.7699199999999998E-4</c:v>
                </c:pt>
                <c:pt idx="2851">
                  <c:v>-9.1905000000000009E-5</c:v>
                </c:pt>
                <c:pt idx="2852">
                  <c:v>-1.08719E-4</c:v>
                </c:pt>
                <c:pt idx="2853">
                  <c:v>-1.08034E-4</c:v>
                </c:pt>
                <c:pt idx="2854">
                  <c:v>-1.085915E-4</c:v>
                </c:pt>
                <c:pt idx="2855">
                  <c:v>-1.0808150000000001E-4</c:v>
                </c:pt>
                <c:pt idx="2856">
                  <c:v>-1.0696600000000001E-4</c:v>
                </c:pt>
                <c:pt idx="2857">
                  <c:v>-1.0616900000000001E-4</c:v>
                </c:pt>
                <c:pt idx="2858">
                  <c:v>-1.060895E-4</c:v>
                </c:pt>
                <c:pt idx="2859">
                  <c:v>-1.0709349999999999E-4</c:v>
                </c:pt>
                <c:pt idx="2860">
                  <c:v>-1.07699E-4</c:v>
                </c:pt>
                <c:pt idx="2861">
                  <c:v>-1.07763E-4</c:v>
                </c:pt>
                <c:pt idx="2862">
                  <c:v>-1.076355E-4</c:v>
                </c:pt>
                <c:pt idx="2863">
                  <c:v>-1.06982E-4</c:v>
                </c:pt>
                <c:pt idx="2864">
                  <c:v>-1.0612149999999999E-4</c:v>
                </c:pt>
                <c:pt idx="2865">
                  <c:v>-1.0632850000000001E-4</c:v>
                </c:pt>
                <c:pt idx="2866">
                  <c:v>-1.0669499999999999E-4</c:v>
                </c:pt>
                <c:pt idx="2867">
                  <c:v>-1.07253E-4</c:v>
                </c:pt>
                <c:pt idx="2868">
                  <c:v>-1.0707750000000001E-4</c:v>
                </c:pt>
                <c:pt idx="2869">
                  <c:v>-1.0632850000000001E-4</c:v>
                </c:pt>
                <c:pt idx="2870">
                  <c:v>-1.063125E-4</c:v>
                </c:pt>
                <c:pt idx="2871">
                  <c:v>-1.06679E-4</c:v>
                </c:pt>
                <c:pt idx="2872">
                  <c:v>-1.047985E-4</c:v>
                </c:pt>
                <c:pt idx="2873">
                  <c:v>-1.05404E-4</c:v>
                </c:pt>
                <c:pt idx="2874">
                  <c:v>-1.0601E-4</c:v>
                </c:pt>
                <c:pt idx="2875">
                  <c:v>-1.0535650000000001E-4</c:v>
                </c:pt>
                <c:pt idx="2876">
                  <c:v>-1.0468700000000001E-4</c:v>
                </c:pt>
                <c:pt idx="2877">
                  <c:v>-1.03954E-4</c:v>
                </c:pt>
                <c:pt idx="2878">
                  <c:v>-1.040015E-4</c:v>
                </c:pt>
                <c:pt idx="2879">
                  <c:v>-1.0271049999999999E-4</c:v>
                </c:pt>
                <c:pt idx="2880">
                  <c:v>-1.028065E-4</c:v>
                </c:pt>
                <c:pt idx="2881">
                  <c:v>-1.0248749999999999E-4</c:v>
                </c:pt>
                <c:pt idx="2882">
                  <c:v>-1.0149950000000001E-4</c:v>
                </c:pt>
                <c:pt idx="2883">
                  <c:v>-1.015155E-4</c:v>
                </c:pt>
                <c:pt idx="2884">
                  <c:v>-1.0078249999999999E-4</c:v>
                </c:pt>
                <c:pt idx="2885">
                  <c:v>-1.0009700000000001E-4</c:v>
                </c:pt>
                <c:pt idx="2886">
                  <c:v>-9.9746499999999998E-5</c:v>
                </c:pt>
                <c:pt idx="2887">
                  <c:v>-9.9109000000000003E-5</c:v>
                </c:pt>
                <c:pt idx="2888">
                  <c:v>-9.8344000000000006E-5</c:v>
                </c:pt>
                <c:pt idx="2889">
                  <c:v>-9.5555000000000002E-5</c:v>
                </c:pt>
                <c:pt idx="2890">
                  <c:v>-9.7020999999999991E-5</c:v>
                </c:pt>
                <c:pt idx="2891">
                  <c:v>-9.7243999999999993E-5</c:v>
                </c:pt>
                <c:pt idx="2892">
                  <c:v>-9.6654500000000008E-5</c:v>
                </c:pt>
                <c:pt idx="2893">
                  <c:v>-9.6112500000000012E-5</c:v>
                </c:pt>
                <c:pt idx="2894">
                  <c:v>-9.6112500000000012E-5</c:v>
                </c:pt>
                <c:pt idx="2895">
                  <c:v>-9.5331500000000007E-5</c:v>
                </c:pt>
                <c:pt idx="2896">
                  <c:v>-9.4933000000000007E-5</c:v>
                </c:pt>
                <c:pt idx="2897">
                  <c:v>-9.2813500000000002E-5</c:v>
                </c:pt>
                <c:pt idx="2898">
                  <c:v>-9.1969E-5</c:v>
                </c:pt>
                <c:pt idx="2899">
                  <c:v>-9.2653999999999998E-5</c:v>
                </c:pt>
                <c:pt idx="2900">
                  <c:v>-9.1809500000000009E-5</c:v>
                </c:pt>
                <c:pt idx="2901">
                  <c:v>-9.1872999999999993E-5</c:v>
                </c:pt>
                <c:pt idx="2902">
                  <c:v>-9.0662000000000007E-5</c:v>
                </c:pt>
                <c:pt idx="2903">
                  <c:v>-8.9339000000000006E-5</c:v>
                </c:pt>
                <c:pt idx="2904">
                  <c:v>-8.9578000000000002E-5</c:v>
                </c:pt>
                <c:pt idx="2905">
                  <c:v>-8.9195499999999997E-5</c:v>
                </c:pt>
                <c:pt idx="2906">
                  <c:v>-8.9099999999999997E-5</c:v>
                </c:pt>
                <c:pt idx="2907">
                  <c:v>-8.8988500000000004E-5</c:v>
                </c:pt>
                <c:pt idx="2908">
                  <c:v>-8.7841000000000001E-5</c:v>
                </c:pt>
                <c:pt idx="2909">
                  <c:v>-8.7729500000000008E-5</c:v>
                </c:pt>
                <c:pt idx="2910">
                  <c:v>-8.7091999999999999E-5</c:v>
                </c:pt>
                <c:pt idx="2911">
                  <c:v>-8.6773000000000004E-5</c:v>
                </c:pt>
                <c:pt idx="2912">
                  <c:v>-8.5354999999999998E-5</c:v>
                </c:pt>
                <c:pt idx="2913">
                  <c:v>-8.5004000000000001E-5</c:v>
                </c:pt>
                <c:pt idx="2914">
                  <c:v>-8.4590000000000002E-5</c:v>
                </c:pt>
                <c:pt idx="2915">
                  <c:v>-8.4127499999999997E-5</c:v>
                </c:pt>
                <c:pt idx="2916">
                  <c:v>-8.2502000000000004E-5</c:v>
                </c:pt>
                <c:pt idx="2917">
                  <c:v>-8.1418000000000012E-5</c:v>
                </c:pt>
                <c:pt idx="2918">
                  <c:v>-8.1274999999999997E-5</c:v>
                </c:pt>
                <c:pt idx="2919">
                  <c:v>-8.1991999999999997E-5</c:v>
                </c:pt>
                <c:pt idx="2920">
                  <c:v>-8.1274999999999997E-5</c:v>
                </c:pt>
                <c:pt idx="2921">
                  <c:v>-8.0557500000000002E-5</c:v>
                </c:pt>
                <c:pt idx="2922">
                  <c:v>-7.9330499999999995E-5</c:v>
                </c:pt>
                <c:pt idx="2923">
                  <c:v>-7.8867999999999991E-5</c:v>
                </c:pt>
                <c:pt idx="2924">
                  <c:v>-7.8310500000000009E-5</c:v>
                </c:pt>
                <c:pt idx="2925">
                  <c:v>-7.7816499999999996E-5</c:v>
                </c:pt>
                <c:pt idx="2926">
                  <c:v>-7.5776499999999995E-5</c:v>
                </c:pt>
                <c:pt idx="2927">
                  <c:v>-7.3959499999999996E-5</c:v>
                </c:pt>
                <c:pt idx="2928">
                  <c:v>-7.3863999999999996E-5</c:v>
                </c:pt>
                <c:pt idx="2929">
                  <c:v>-7.3433499999999994E-5</c:v>
                </c:pt>
                <c:pt idx="2930">
                  <c:v>-7.3226500000000001E-5</c:v>
                </c:pt>
                <c:pt idx="2931">
                  <c:v>-7.2477499999999999E-5</c:v>
                </c:pt>
                <c:pt idx="2932">
                  <c:v>-7.1154499999999998E-5</c:v>
                </c:pt>
                <c:pt idx="2933">
                  <c:v>-7.0564999999999999E-5</c:v>
                </c:pt>
                <c:pt idx="2934">
                  <c:v>-7.0405499999999995E-5</c:v>
                </c:pt>
                <c:pt idx="2935">
                  <c:v>-6.932149999999999E-5</c:v>
                </c:pt>
                <c:pt idx="2936">
                  <c:v>-6.8333500000000006E-5</c:v>
                </c:pt>
                <c:pt idx="2937">
                  <c:v>-6.6915000000000006E-5</c:v>
                </c:pt>
                <c:pt idx="2938">
                  <c:v>-6.5194E-5</c:v>
                </c:pt>
                <c:pt idx="2939">
                  <c:v>-6.4556500000000004E-5</c:v>
                </c:pt>
                <c:pt idx="2940">
                  <c:v>-6.3472499999999999E-5</c:v>
                </c:pt>
                <c:pt idx="2941">
                  <c:v>-6.4189999999999994E-5</c:v>
                </c:pt>
                <c:pt idx="2942">
                  <c:v>-6.3711500000000008E-5</c:v>
                </c:pt>
                <c:pt idx="2943">
                  <c:v>-6.3058000000000005E-5</c:v>
                </c:pt>
                <c:pt idx="2944">
                  <c:v>-6.2835000000000004E-5</c:v>
                </c:pt>
                <c:pt idx="2945">
                  <c:v>-6.1751500000000007E-5</c:v>
                </c:pt>
                <c:pt idx="2946">
                  <c:v>-6.0843E-5</c:v>
                </c:pt>
                <c:pt idx="2947">
                  <c:v>-5.9360499999999995E-5</c:v>
                </c:pt>
                <c:pt idx="2948">
                  <c:v>-5.9233E-5</c:v>
                </c:pt>
                <c:pt idx="2949">
                  <c:v>-5.8213E-5</c:v>
                </c:pt>
                <c:pt idx="2950">
                  <c:v>-5.7177499999999999E-5</c:v>
                </c:pt>
                <c:pt idx="2951">
                  <c:v>-5.6252999999999998E-5</c:v>
                </c:pt>
                <c:pt idx="2952">
                  <c:v>-5.5185000000000001E-5</c:v>
                </c:pt>
                <c:pt idx="2953">
                  <c:v>-5.4659E-5</c:v>
                </c:pt>
                <c:pt idx="2954">
                  <c:v>-5.3814500000000005E-5</c:v>
                </c:pt>
                <c:pt idx="2955">
                  <c:v>-5.2651000000000001E-5</c:v>
                </c:pt>
                <c:pt idx="2956">
                  <c:v>-5.12165E-5</c:v>
                </c:pt>
                <c:pt idx="2957">
                  <c:v>-5.13125E-5</c:v>
                </c:pt>
                <c:pt idx="2958">
                  <c:v>-5.0101E-5</c:v>
                </c:pt>
                <c:pt idx="2959">
                  <c:v>-4.9702500000000001E-5</c:v>
                </c:pt>
                <c:pt idx="2960">
                  <c:v>-4.9447499999999997E-5</c:v>
                </c:pt>
                <c:pt idx="2961">
                  <c:v>-4.8267999999999999E-5</c:v>
                </c:pt>
                <c:pt idx="2962">
                  <c:v>-4.8332000000000004E-5</c:v>
                </c:pt>
                <c:pt idx="2963">
                  <c:v>-4.7295999999999996E-5</c:v>
                </c:pt>
                <c:pt idx="2964">
                  <c:v>-4.7295999999999996E-5</c:v>
                </c:pt>
                <c:pt idx="2965">
                  <c:v>-4.5861500000000001E-5</c:v>
                </c:pt>
                <c:pt idx="2966">
                  <c:v>-4.5223999999999999E-5</c:v>
                </c:pt>
                <c:pt idx="2967">
                  <c:v>-4.3980999999999998E-5</c:v>
                </c:pt>
                <c:pt idx="2968">
                  <c:v>-4.2993000000000007E-5</c:v>
                </c:pt>
                <c:pt idx="2969">
                  <c:v>-4.1940999999999997E-5</c:v>
                </c:pt>
                <c:pt idx="2970">
                  <c:v>-4.1957000000000005E-5</c:v>
                </c:pt>
                <c:pt idx="2971">
                  <c:v>-4.0490500000000001E-5</c:v>
                </c:pt>
                <c:pt idx="2972">
                  <c:v>-4.0156E-5</c:v>
                </c:pt>
                <c:pt idx="2973">
                  <c:v>-3.9805500000000004E-5</c:v>
                </c:pt>
                <c:pt idx="2974">
                  <c:v>-3.6538000000000002E-5</c:v>
                </c:pt>
                <c:pt idx="2975">
                  <c:v>-3.6681499999999998E-5</c:v>
                </c:pt>
                <c:pt idx="2976">
                  <c:v>-3.6267500000000005E-5</c:v>
                </c:pt>
                <c:pt idx="2977">
                  <c:v>-3.5725500000000002E-5</c:v>
                </c:pt>
                <c:pt idx="2978">
                  <c:v>-3.3813000000000003E-5</c:v>
                </c:pt>
                <c:pt idx="2979">
                  <c:v>-3.2251E-5</c:v>
                </c:pt>
                <c:pt idx="2980">
                  <c:v>-3.2968E-5</c:v>
                </c:pt>
                <c:pt idx="2981">
                  <c:v>-3.24425E-5</c:v>
                </c:pt>
                <c:pt idx="2982">
                  <c:v>-3.2394500000000003E-5</c:v>
                </c:pt>
                <c:pt idx="2983">
                  <c:v>-3.1995999999999997E-5</c:v>
                </c:pt>
                <c:pt idx="2984">
                  <c:v>-3.1310499999999998E-5</c:v>
                </c:pt>
                <c:pt idx="2985">
                  <c:v>-3.0976000000000003E-5</c:v>
                </c:pt>
                <c:pt idx="2986">
                  <c:v>-3.0880500000000004E-5</c:v>
                </c:pt>
                <c:pt idx="2987">
                  <c:v>-2.8983999999999999E-5</c:v>
                </c:pt>
                <c:pt idx="2988">
                  <c:v>-2.68165E-5</c:v>
                </c:pt>
                <c:pt idx="2989">
                  <c:v>-2.7421999999999999E-5</c:v>
                </c:pt>
                <c:pt idx="2990">
                  <c:v>-2.7214999999999999E-5</c:v>
                </c:pt>
                <c:pt idx="2991">
                  <c:v>-2.6242499999999998E-5</c:v>
                </c:pt>
                <c:pt idx="2992">
                  <c:v>-2.5924000000000001E-5</c:v>
                </c:pt>
                <c:pt idx="2993">
                  <c:v>-2.5270500000000001E-5</c:v>
                </c:pt>
                <c:pt idx="2994">
                  <c:v>-2.4330000000000003E-5</c:v>
                </c:pt>
                <c:pt idx="2995">
                  <c:v>-2.3915499999999998E-5</c:v>
                </c:pt>
                <c:pt idx="2996">
                  <c:v>-2.0792000000000004E-5</c:v>
                </c:pt>
                <c:pt idx="2997">
                  <c:v>-2.1493000000000002E-5</c:v>
                </c:pt>
                <c:pt idx="2998">
                  <c:v>-2.1971500000000001E-5</c:v>
                </c:pt>
                <c:pt idx="2999">
                  <c:v>-2.0521000000000002E-5</c:v>
                </c:pt>
                <c:pt idx="3000">
                  <c:v>-1.8273999999999998E-5</c:v>
                </c:pt>
                <c:pt idx="3001">
                  <c:v>-1.8082500000000002E-5</c:v>
                </c:pt>
                <c:pt idx="3002">
                  <c:v>-1.8943000000000001E-5</c:v>
                </c:pt>
                <c:pt idx="3003">
                  <c:v>-1.9006999999999999E-5</c:v>
                </c:pt>
                <c:pt idx="3004">
                  <c:v>-1.7206000000000001E-5</c:v>
                </c:pt>
                <c:pt idx="3005">
                  <c:v>-1.6775499999999999E-5</c:v>
                </c:pt>
                <c:pt idx="3006">
                  <c:v>-1.6409000000000002E-5</c:v>
                </c:pt>
                <c:pt idx="3007">
                  <c:v>-1.7222000000000002E-5</c:v>
                </c:pt>
                <c:pt idx="3008">
                  <c:v>-1.7413000000000001E-5</c:v>
                </c:pt>
                <c:pt idx="3009">
                  <c:v>-1.6106499999999999E-5</c:v>
                </c:pt>
                <c:pt idx="3010">
                  <c:v>-1.6233999999999997E-5</c:v>
                </c:pt>
                <c:pt idx="3011">
                  <c:v>-1.51025E-5</c:v>
                </c:pt>
                <c:pt idx="3012">
                  <c:v>-1.5277500000000001E-5</c:v>
                </c:pt>
                <c:pt idx="3013">
                  <c:v>-1.45925E-5</c:v>
                </c:pt>
                <c:pt idx="3014">
                  <c:v>-1.3955000000000001E-5</c:v>
                </c:pt>
                <c:pt idx="3015">
                  <c:v>-1.3923E-5</c:v>
                </c:pt>
                <c:pt idx="3016">
                  <c:v>-1.2855E-5</c:v>
                </c:pt>
                <c:pt idx="3017">
                  <c:v>-1.30305E-5</c:v>
                </c:pt>
                <c:pt idx="3018">
                  <c:v>-1.1596E-5</c:v>
                </c:pt>
                <c:pt idx="3019">
                  <c:v>-1.1962499999999999E-5</c:v>
                </c:pt>
                <c:pt idx="3020">
                  <c:v>-1.0815000000000001E-5</c:v>
                </c:pt>
                <c:pt idx="3021">
                  <c:v>-1.12135E-5</c:v>
                </c:pt>
                <c:pt idx="3022">
                  <c:v>-1.1548E-5</c:v>
                </c:pt>
                <c:pt idx="3023">
                  <c:v>-1.09585E-5</c:v>
                </c:pt>
                <c:pt idx="3024">
                  <c:v>-1.09105E-5</c:v>
                </c:pt>
                <c:pt idx="3025">
                  <c:v>-1.02415E-5</c:v>
                </c:pt>
                <c:pt idx="3026">
                  <c:v>-9.4765000000000015E-6</c:v>
                </c:pt>
                <c:pt idx="3027">
                  <c:v>-9.7950000000000002E-6</c:v>
                </c:pt>
                <c:pt idx="3028">
                  <c:v>-9.9384999999999998E-6</c:v>
                </c:pt>
                <c:pt idx="3029">
                  <c:v>-7.994E-6</c:v>
                </c:pt>
                <c:pt idx="3030">
                  <c:v>-7.9465000000000009E-6</c:v>
                </c:pt>
                <c:pt idx="3031">
                  <c:v>-7.5955000000000004E-6</c:v>
                </c:pt>
                <c:pt idx="3032">
                  <c:v>-7.9780000000000005E-6</c:v>
                </c:pt>
                <c:pt idx="3033">
                  <c:v>-7.0540000000000006E-6</c:v>
                </c:pt>
                <c:pt idx="3034">
                  <c:v>-6.1295000000000004E-6</c:v>
                </c:pt>
                <c:pt idx="3035">
                  <c:v>-5.6829999999999996E-6</c:v>
                </c:pt>
                <c:pt idx="3036">
                  <c:v>-5.3324999999999993E-6</c:v>
                </c:pt>
                <c:pt idx="3037">
                  <c:v>-5.6515E-6</c:v>
                </c:pt>
                <c:pt idx="3038">
                  <c:v>-4.9500000000000009E-6</c:v>
                </c:pt>
                <c:pt idx="3039">
                  <c:v>-6.2570000000000004E-6</c:v>
                </c:pt>
                <c:pt idx="3040">
                  <c:v>-4.9179999999999993E-6</c:v>
                </c:pt>
                <c:pt idx="3041">
                  <c:v>-5.6829999999999996E-6</c:v>
                </c:pt>
                <c:pt idx="3042">
                  <c:v>-4.3765000000000004E-6</c:v>
                </c:pt>
                <c:pt idx="3043">
                  <c:v>-5.2850000000000002E-6</c:v>
                </c:pt>
                <c:pt idx="3044">
                  <c:v>-4.9820000000000008E-6</c:v>
                </c:pt>
                <c:pt idx="3045">
                  <c:v>-4.5355E-6</c:v>
                </c:pt>
                <c:pt idx="3046">
                  <c:v>-4.7110000000000003E-6</c:v>
                </c:pt>
                <c:pt idx="3047">
                  <c:v>-4.6950000000000008E-6</c:v>
                </c:pt>
                <c:pt idx="3048">
                  <c:v>-3.8345000000000003E-6</c:v>
                </c:pt>
                <c:pt idx="3049">
                  <c:v>-4.9025000000000001E-6</c:v>
                </c:pt>
                <c:pt idx="3050">
                  <c:v>-4.6790000000000004E-6</c:v>
                </c:pt>
                <c:pt idx="3051">
                  <c:v>-4.2490000000000003E-6</c:v>
                </c:pt>
                <c:pt idx="3052">
                  <c:v>-3.8825000000000005E-6</c:v>
                </c:pt>
                <c:pt idx="3053">
                  <c:v>-4.5835000000000002E-6</c:v>
                </c:pt>
                <c:pt idx="3054">
                  <c:v>-4.775E-6</c:v>
                </c:pt>
                <c:pt idx="3055">
                  <c:v>-3.9300000000000005E-6</c:v>
                </c:pt>
                <c:pt idx="3056">
                  <c:v>-3.9300000000000005E-6</c:v>
                </c:pt>
                <c:pt idx="3057">
                  <c:v>-4.4400000000000007E-6</c:v>
                </c:pt>
                <c:pt idx="3058">
                  <c:v>-4.5675000000000007E-6</c:v>
                </c:pt>
                <c:pt idx="3059">
                  <c:v>-4.7270000000000007E-6</c:v>
                </c:pt>
                <c:pt idx="3060">
                  <c:v>-5.6515E-6</c:v>
                </c:pt>
                <c:pt idx="3061">
                  <c:v>-4.6630000000000001E-6</c:v>
                </c:pt>
                <c:pt idx="3062">
                  <c:v>-4.3605E-6</c:v>
                </c:pt>
                <c:pt idx="3063">
                  <c:v>-5.4599999999999994E-6</c:v>
                </c:pt>
                <c:pt idx="3064">
                  <c:v>-5.2370000000000009E-6</c:v>
                </c:pt>
                <c:pt idx="3065">
                  <c:v>-5.4920000000000001E-6</c:v>
                </c:pt>
                <c:pt idx="3066">
                  <c:v>-5.7629999999999997E-6</c:v>
                </c:pt>
                <c:pt idx="3067">
                  <c:v>-6.2570000000000004E-6</c:v>
                </c:pt>
                <c:pt idx="3068">
                  <c:v>-5.7790000000000001E-6</c:v>
                </c:pt>
                <c:pt idx="3069">
                  <c:v>-5.2690000000000007E-6</c:v>
                </c:pt>
                <c:pt idx="3070">
                  <c:v>-5.4759999999999997E-6</c:v>
                </c:pt>
                <c:pt idx="3071">
                  <c:v>-5.2530000000000004E-6</c:v>
                </c:pt>
                <c:pt idx="3072">
                  <c:v>-4.2010000000000001E-6</c:v>
                </c:pt>
                <c:pt idx="3073">
                  <c:v>-4.9980000000000003E-6</c:v>
                </c:pt>
                <c:pt idx="3074">
                  <c:v>-5.0614999999999997E-6</c:v>
                </c:pt>
                <c:pt idx="3075">
                  <c:v>-4.2170000000000005E-6</c:v>
                </c:pt>
                <c:pt idx="3076">
                  <c:v>-5.3965000000000008E-6</c:v>
                </c:pt>
                <c:pt idx="3077">
                  <c:v>-6.8785000000000003E-6</c:v>
                </c:pt>
                <c:pt idx="3078">
                  <c:v>-7.3565000000000006E-6</c:v>
                </c:pt>
                <c:pt idx="3079">
                  <c:v>-7.4205000000000004E-6</c:v>
                </c:pt>
                <c:pt idx="3080">
                  <c:v>-7.7389999999999999E-6</c:v>
                </c:pt>
                <c:pt idx="3081">
                  <c:v>-8.5360000000000009E-6</c:v>
                </c:pt>
                <c:pt idx="3082">
                  <c:v>-8.4725000000000006E-6</c:v>
                </c:pt>
                <c:pt idx="3083">
                  <c:v>-6.703E-6</c:v>
                </c:pt>
                <c:pt idx="3084">
                  <c:v>-6.4960000000000001E-6</c:v>
                </c:pt>
                <c:pt idx="3085">
                  <c:v>-8.7115000000000012E-6</c:v>
                </c:pt>
                <c:pt idx="3086">
                  <c:v>-9.778999999999999E-6</c:v>
                </c:pt>
                <c:pt idx="3087">
                  <c:v>-1.0624E-5</c:v>
                </c:pt>
                <c:pt idx="3088">
                  <c:v>-1.02415E-5</c:v>
                </c:pt>
                <c:pt idx="3089">
                  <c:v>-1.1341E-5</c:v>
                </c:pt>
                <c:pt idx="3090">
                  <c:v>-1.07515E-5</c:v>
                </c:pt>
                <c:pt idx="3091">
                  <c:v>-1.1835000000000001E-5</c:v>
                </c:pt>
                <c:pt idx="3092">
                  <c:v>-1.19945E-5</c:v>
                </c:pt>
                <c:pt idx="3093">
                  <c:v>-1.2409000000000001E-5</c:v>
                </c:pt>
                <c:pt idx="3094">
                  <c:v>-1.1978500000000001E-5</c:v>
                </c:pt>
                <c:pt idx="3095">
                  <c:v>-1.22015E-5</c:v>
                </c:pt>
                <c:pt idx="3096">
                  <c:v>-1.2950500000000001E-5</c:v>
                </c:pt>
                <c:pt idx="3097">
                  <c:v>-1.3332999999999999E-5</c:v>
                </c:pt>
                <c:pt idx="3098">
                  <c:v>-1.5022499999999999E-5</c:v>
                </c:pt>
                <c:pt idx="3099">
                  <c:v>-1.50385E-5</c:v>
                </c:pt>
                <c:pt idx="3100">
                  <c:v>-1.5755499999999998E-5</c:v>
                </c:pt>
                <c:pt idx="3101">
                  <c:v>-1.62815E-5</c:v>
                </c:pt>
                <c:pt idx="3102">
                  <c:v>-1.6600500000000001E-5</c:v>
                </c:pt>
                <c:pt idx="3103">
                  <c:v>-1.7476999999999999E-5</c:v>
                </c:pt>
                <c:pt idx="3104">
                  <c:v>-1.8019000000000001E-5</c:v>
                </c:pt>
                <c:pt idx="3105">
                  <c:v>-1.8369500000000001E-5</c:v>
                </c:pt>
                <c:pt idx="3106">
                  <c:v>-1.8496999999999999E-5</c:v>
                </c:pt>
                <c:pt idx="3107">
                  <c:v>-2.0122500000000003E-5</c:v>
                </c:pt>
                <c:pt idx="3108">
                  <c:v>-2.0170500000000003E-5</c:v>
                </c:pt>
                <c:pt idx="3109">
                  <c:v>-2.0537E-5</c:v>
                </c:pt>
                <c:pt idx="3110">
                  <c:v>-2.1668500000000001E-5</c:v>
                </c:pt>
                <c:pt idx="3111">
                  <c:v>-2.2003000000000003E-5</c:v>
                </c:pt>
                <c:pt idx="3112">
                  <c:v>-2.2609E-5</c:v>
                </c:pt>
                <c:pt idx="3113">
                  <c:v>-2.3453499999999998E-5</c:v>
                </c:pt>
                <c:pt idx="3114">
                  <c:v>-2.44895E-5</c:v>
                </c:pt>
                <c:pt idx="3115">
                  <c:v>-2.45375E-5</c:v>
                </c:pt>
                <c:pt idx="3116">
                  <c:v>-2.5461500000000003E-5</c:v>
                </c:pt>
                <c:pt idx="3117">
                  <c:v>-2.5430000000000002E-5</c:v>
                </c:pt>
                <c:pt idx="3118">
                  <c:v>-2.5828000000000001E-5</c:v>
                </c:pt>
                <c:pt idx="3119">
                  <c:v>-2.62265E-5</c:v>
                </c:pt>
                <c:pt idx="3120">
                  <c:v>-2.6673E-5</c:v>
                </c:pt>
                <c:pt idx="3121">
                  <c:v>-2.7358000000000001E-5</c:v>
                </c:pt>
                <c:pt idx="3122">
                  <c:v>-2.8442E-5</c:v>
                </c:pt>
                <c:pt idx="3123">
                  <c:v>-2.9780500000000001E-5</c:v>
                </c:pt>
                <c:pt idx="3124">
                  <c:v>-2.9749000000000003E-5</c:v>
                </c:pt>
                <c:pt idx="3125">
                  <c:v>-3.0673000000000003E-5</c:v>
                </c:pt>
                <c:pt idx="3126">
                  <c:v>-3.1279000000000003E-5</c:v>
                </c:pt>
                <c:pt idx="3127">
                  <c:v>-3.2155499999999994E-5</c:v>
                </c:pt>
                <c:pt idx="3128">
                  <c:v>-3.2585500000000002E-5</c:v>
                </c:pt>
                <c:pt idx="3129">
                  <c:v>-3.3191500000000002E-5</c:v>
                </c:pt>
                <c:pt idx="3130">
                  <c:v>-3.3031999999999998E-5</c:v>
                </c:pt>
                <c:pt idx="3131">
                  <c:v>-3.4163499999999999E-5</c:v>
                </c:pt>
                <c:pt idx="3132">
                  <c:v>-3.5757499999999998E-5</c:v>
                </c:pt>
                <c:pt idx="3133">
                  <c:v>-3.6905E-5</c:v>
                </c:pt>
                <c:pt idx="3134">
                  <c:v>-3.7733500000000007E-5</c:v>
                </c:pt>
                <c:pt idx="3135">
                  <c:v>-3.8227499999999999E-5</c:v>
                </c:pt>
                <c:pt idx="3136">
                  <c:v>-3.8371000000000002E-5</c:v>
                </c:pt>
                <c:pt idx="3137">
                  <c:v>-3.9614000000000004E-5</c:v>
                </c:pt>
                <c:pt idx="3138">
                  <c:v>-3.9996499999999996E-5</c:v>
                </c:pt>
                <c:pt idx="3139">
                  <c:v>-4.1255499999999998E-5</c:v>
                </c:pt>
                <c:pt idx="3140">
                  <c:v>-4.1558499999999999E-5</c:v>
                </c:pt>
                <c:pt idx="3141">
                  <c:v>-4.33915E-5</c:v>
                </c:pt>
                <c:pt idx="3142">
                  <c:v>-4.3550500000000003E-5</c:v>
                </c:pt>
                <c:pt idx="3143">
                  <c:v>-4.4045000000000003E-5</c:v>
                </c:pt>
                <c:pt idx="3144">
                  <c:v>-4.5590500000000003E-5</c:v>
                </c:pt>
                <c:pt idx="3145">
                  <c:v>-4.5734E-5</c:v>
                </c:pt>
                <c:pt idx="3146">
                  <c:v>-4.4793999999999998E-5</c:v>
                </c:pt>
                <c:pt idx="3147">
                  <c:v>-4.5702499999999998E-5</c:v>
                </c:pt>
                <c:pt idx="3148">
                  <c:v>-4.7599000000000003E-5</c:v>
                </c:pt>
                <c:pt idx="3149">
                  <c:v>-4.8411500000000002E-5</c:v>
                </c:pt>
                <c:pt idx="3150">
                  <c:v>-4.9049000000000004E-5</c:v>
                </c:pt>
                <c:pt idx="3151">
                  <c:v>-5.0037499999999997E-5</c:v>
                </c:pt>
                <c:pt idx="3152">
                  <c:v>-5.0898E-5</c:v>
                </c:pt>
                <c:pt idx="3153">
                  <c:v>-5.1296500000000006E-5</c:v>
                </c:pt>
                <c:pt idx="3154">
                  <c:v>-5.2810500000000005E-5</c:v>
                </c:pt>
                <c:pt idx="3155">
                  <c:v>-5.3480000000000003E-5</c:v>
                </c:pt>
                <c:pt idx="3156">
                  <c:v>-5.3448000000000001E-5</c:v>
                </c:pt>
                <c:pt idx="3157">
                  <c:v>-5.3719000000000005E-5</c:v>
                </c:pt>
                <c:pt idx="3158">
                  <c:v>-5.5025499999999997E-5</c:v>
                </c:pt>
                <c:pt idx="3159">
                  <c:v>-5.4882500000000002E-5</c:v>
                </c:pt>
                <c:pt idx="3160">
                  <c:v>-5.5280500000000007E-5</c:v>
                </c:pt>
                <c:pt idx="3161">
                  <c:v>-5.7448000000000003E-5</c:v>
                </c:pt>
                <c:pt idx="3162">
                  <c:v>-5.7177499999999999E-5</c:v>
                </c:pt>
                <c:pt idx="3163">
                  <c:v>-5.8802999999999999E-5</c:v>
                </c:pt>
                <c:pt idx="3164">
                  <c:v>-5.9329000000000001E-5</c:v>
                </c:pt>
                <c:pt idx="3165">
                  <c:v>-6.0269000000000002E-5</c:v>
                </c:pt>
                <c:pt idx="3166">
                  <c:v>-6.1783000000000001E-5</c:v>
                </c:pt>
                <c:pt idx="3167">
                  <c:v>-6.1113999999999998E-5</c:v>
                </c:pt>
                <c:pt idx="3168">
                  <c:v>-6.2197500000000009E-5</c:v>
                </c:pt>
                <c:pt idx="3169">
                  <c:v>-6.3711500000000008E-5</c:v>
                </c:pt>
                <c:pt idx="3170">
                  <c:v>-6.4397E-5</c:v>
                </c:pt>
                <c:pt idx="3171">
                  <c:v>-6.5337500000000009E-5</c:v>
                </c:pt>
                <c:pt idx="3172">
                  <c:v>-6.6452999999999995E-5</c:v>
                </c:pt>
                <c:pt idx="3173">
                  <c:v>-6.7424999999999999E-5</c:v>
                </c:pt>
                <c:pt idx="3174">
                  <c:v>-6.7441000000000007E-5</c:v>
                </c:pt>
                <c:pt idx="3175">
                  <c:v>-6.7760000000000002E-5</c:v>
                </c:pt>
                <c:pt idx="3176">
                  <c:v>-6.8875500000000002E-5</c:v>
                </c:pt>
                <c:pt idx="3177">
                  <c:v>-7.0229999999999997E-5</c:v>
                </c:pt>
                <c:pt idx="3178">
                  <c:v>-7.1011000000000002E-5</c:v>
                </c:pt>
                <c:pt idx="3179">
                  <c:v>-7.2079000000000012E-5</c:v>
                </c:pt>
                <c:pt idx="3180">
                  <c:v>-7.2509000000000007E-5</c:v>
                </c:pt>
                <c:pt idx="3181">
                  <c:v>-7.1712500000000002E-5</c:v>
                </c:pt>
                <c:pt idx="3182">
                  <c:v>-7.3146500000000002E-5</c:v>
                </c:pt>
                <c:pt idx="3183">
                  <c:v>-7.4787999999999989E-5</c:v>
                </c:pt>
                <c:pt idx="3184">
                  <c:v>-7.5935500000000005E-5</c:v>
                </c:pt>
                <c:pt idx="3185">
                  <c:v>-7.7322500000000011E-5</c:v>
                </c:pt>
                <c:pt idx="3186">
                  <c:v>-7.6796500000000009E-5</c:v>
                </c:pt>
                <c:pt idx="3187">
                  <c:v>-7.7131000000000004E-5</c:v>
                </c:pt>
                <c:pt idx="3188">
                  <c:v>-7.7577500000000001E-5</c:v>
                </c:pt>
                <c:pt idx="3189">
                  <c:v>-7.8820500000000002E-5</c:v>
                </c:pt>
                <c:pt idx="3190">
                  <c:v>-7.8916000000000001E-5</c:v>
                </c:pt>
                <c:pt idx="3191">
                  <c:v>-7.9665000000000004E-5</c:v>
                </c:pt>
                <c:pt idx="3192">
                  <c:v>-7.9234999999999996E-5</c:v>
                </c:pt>
                <c:pt idx="3193">
                  <c:v>-8.05255E-5</c:v>
                </c:pt>
                <c:pt idx="3194">
                  <c:v>-8.3075499999999994E-5</c:v>
                </c:pt>
                <c:pt idx="3195">
                  <c:v>-8.3840500000000005E-5</c:v>
                </c:pt>
                <c:pt idx="3196">
                  <c:v>-8.4828999999999997E-5</c:v>
                </c:pt>
                <c:pt idx="3197">
                  <c:v>-8.392049999999999E-5</c:v>
                </c:pt>
                <c:pt idx="3198">
                  <c:v>-8.422300000000001E-5</c:v>
                </c:pt>
                <c:pt idx="3199">
                  <c:v>-8.5753000000000004E-5</c:v>
                </c:pt>
                <c:pt idx="3200">
                  <c:v>-8.6885000000000006E-5</c:v>
                </c:pt>
                <c:pt idx="3201">
                  <c:v>-8.8526499999999993E-5</c:v>
                </c:pt>
                <c:pt idx="3202">
                  <c:v>-8.8988500000000004E-5</c:v>
                </c:pt>
                <c:pt idx="3203">
                  <c:v>-8.9291500000000004E-5</c:v>
                </c:pt>
                <c:pt idx="3204">
                  <c:v>-8.9913000000000005E-5</c:v>
                </c:pt>
                <c:pt idx="3205">
                  <c:v>-9.0104000000000003E-5</c:v>
                </c:pt>
                <c:pt idx="3206">
                  <c:v>-9.0184000000000003E-5</c:v>
                </c:pt>
                <c:pt idx="3207">
                  <c:v>-9.1283500000000008E-5</c:v>
                </c:pt>
                <c:pt idx="3208">
                  <c:v>-9.1825500000000004E-5</c:v>
                </c:pt>
                <c:pt idx="3209">
                  <c:v>-9.22875E-5</c:v>
                </c:pt>
                <c:pt idx="3210">
                  <c:v>-9.3833500000000002E-5</c:v>
                </c:pt>
                <c:pt idx="3211">
                  <c:v>-9.38015E-5</c:v>
                </c:pt>
                <c:pt idx="3212">
                  <c:v>-9.3833500000000002E-5</c:v>
                </c:pt>
                <c:pt idx="3213">
                  <c:v>-9.5187999999999997E-5</c:v>
                </c:pt>
                <c:pt idx="3214">
                  <c:v>-9.5283999999999991E-5</c:v>
                </c:pt>
                <c:pt idx="3215">
                  <c:v>-9.5395499999999998E-5</c:v>
                </c:pt>
                <c:pt idx="3216">
                  <c:v>-9.6319999999999999E-5</c:v>
                </c:pt>
                <c:pt idx="3217">
                  <c:v>-9.6431500000000007E-5</c:v>
                </c:pt>
                <c:pt idx="3218">
                  <c:v>-9.7180500000000009E-5</c:v>
                </c:pt>
                <c:pt idx="3219">
                  <c:v>-9.8710500000000003E-5</c:v>
                </c:pt>
                <c:pt idx="3220">
                  <c:v>-4.924145E-4</c:v>
                </c:pt>
                <c:pt idx="3221">
                  <c:v>-1.03217E-3</c:v>
                </c:pt>
                <c:pt idx="3222">
                  <c:v>-1.5769135000000001E-3</c:v>
                </c:pt>
                <c:pt idx="3223">
                  <c:v>-2.1001894999999999E-3</c:v>
                </c:pt>
                <c:pt idx="3224">
                  <c:v>-2.6310834999999999E-3</c:v>
                </c:pt>
                <c:pt idx="3225">
                  <c:v>-3.1494825000000001E-3</c:v>
                </c:pt>
                <c:pt idx="3226">
                  <c:v>-3.655817E-3</c:v>
                </c:pt>
                <c:pt idx="3227">
                  <c:v>-4.1653704999999996E-3</c:v>
                </c:pt>
                <c:pt idx="3228">
                  <c:v>-4.6579030000000006E-3</c:v>
                </c:pt>
                <c:pt idx="3229">
                  <c:v>-5.1347850000000002E-3</c:v>
                </c:pt>
                <c:pt idx="3230">
                  <c:v>-5.221453E-3</c:v>
                </c:pt>
                <c:pt idx="3231">
                  <c:v>-5.221453E-3</c:v>
                </c:pt>
                <c:pt idx="3232">
                  <c:v>-5.221453E-3</c:v>
                </c:pt>
                <c:pt idx="3233">
                  <c:v>-5.221453E-3</c:v>
                </c:pt>
                <c:pt idx="3234">
                  <c:v>-5.221453E-3</c:v>
                </c:pt>
                <c:pt idx="3235">
                  <c:v>-5.221453E-3</c:v>
                </c:pt>
                <c:pt idx="3236">
                  <c:v>-5.221453E-3</c:v>
                </c:pt>
                <c:pt idx="3237">
                  <c:v>-5.221453E-3</c:v>
                </c:pt>
                <c:pt idx="3238">
                  <c:v>-5.221453E-3</c:v>
                </c:pt>
                <c:pt idx="3239">
                  <c:v>-5.221453E-3</c:v>
                </c:pt>
                <c:pt idx="3240">
                  <c:v>-5.221453E-3</c:v>
                </c:pt>
                <c:pt idx="3241">
                  <c:v>-5.221453E-3</c:v>
                </c:pt>
                <c:pt idx="3242">
                  <c:v>-5.221453E-3</c:v>
                </c:pt>
                <c:pt idx="3243">
                  <c:v>-5.221453E-3</c:v>
                </c:pt>
                <c:pt idx="3244">
                  <c:v>-5.221453E-3</c:v>
                </c:pt>
                <c:pt idx="3245">
                  <c:v>-5.221453E-3</c:v>
                </c:pt>
                <c:pt idx="3246">
                  <c:v>-5.221453E-3</c:v>
                </c:pt>
                <c:pt idx="3247">
                  <c:v>-5.221453E-3</c:v>
                </c:pt>
                <c:pt idx="3248">
                  <c:v>-5.221453E-3</c:v>
                </c:pt>
                <c:pt idx="3249">
                  <c:v>-5.221453E-3</c:v>
                </c:pt>
                <c:pt idx="3250">
                  <c:v>-5.221453E-3</c:v>
                </c:pt>
                <c:pt idx="3251">
                  <c:v>-5.221453E-3</c:v>
                </c:pt>
                <c:pt idx="3252">
                  <c:v>-5.221453E-3</c:v>
                </c:pt>
                <c:pt idx="3253">
                  <c:v>-5.221453E-3</c:v>
                </c:pt>
                <c:pt idx="3254">
                  <c:v>-5.221453E-3</c:v>
                </c:pt>
                <c:pt idx="3255">
                  <c:v>-5.221453E-3</c:v>
                </c:pt>
                <c:pt idx="3256">
                  <c:v>-5.221453E-3</c:v>
                </c:pt>
                <c:pt idx="3257">
                  <c:v>-5.221453E-3</c:v>
                </c:pt>
                <c:pt idx="3258">
                  <c:v>-5.221453E-3</c:v>
                </c:pt>
                <c:pt idx="3259">
                  <c:v>-5.221453E-3</c:v>
                </c:pt>
                <c:pt idx="3260">
                  <c:v>-5.221453E-3</c:v>
                </c:pt>
                <c:pt idx="3261">
                  <c:v>-5.221453E-3</c:v>
                </c:pt>
                <c:pt idx="3262">
                  <c:v>-5.221453E-3</c:v>
                </c:pt>
                <c:pt idx="3263">
                  <c:v>-5.221453E-3</c:v>
                </c:pt>
                <c:pt idx="3264">
                  <c:v>-5.2039220000000006E-3</c:v>
                </c:pt>
                <c:pt idx="3265">
                  <c:v>-4.5682704999999999E-3</c:v>
                </c:pt>
                <c:pt idx="3266">
                  <c:v>-3.7875725000000001E-3</c:v>
                </c:pt>
                <c:pt idx="3267">
                  <c:v>-2.9983950000000001E-3</c:v>
                </c:pt>
                <c:pt idx="3268">
                  <c:v>-2.1899495000000002E-3</c:v>
                </c:pt>
                <c:pt idx="3269">
                  <c:v>-1.36469E-3</c:v>
                </c:pt>
                <c:pt idx="3270">
                  <c:v>-5.3319849999999998E-4</c:v>
                </c:pt>
                <c:pt idx="3271">
                  <c:v>2.9060500000000001E-5</c:v>
                </c:pt>
                <c:pt idx="3272">
                  <c:v>2.73235E-5</c:v>
                </c:pt>
                <c:pt idx="3273">
                  <c:v>2.7227500000000003E-5</c:v>
                </c:pt>
                <c:pt idx="3274">
                  <c:v>2.7769499999999999E-5</c:v>
                </c:pt>
                <c:pt idx="3275">
                  <c:v>2.8232E-5</c:v>
                </c:pt>
                <c:pt idx="3276">
                  <c:v>2.7706000000000002E-5</c:v>
                </c:pt>
                <c:pt idx="3277">
                  <c:v>2.9283500000000002E-5</c:v>
                </c:pt>
                <c:pt idx="3278">
                  <c:v>2.8949E-5</c:v>
                </c:pt>
                <c:pt idx="3279">
                  <c:v>2.8343500000000001E-5</c:v>
                </c:pt>
                <c:pt idx="3280">
                  <c:v>2.7435000000000001E-5</c:v>
                </c:pt>
                <c:pt idx="3281">
                  <c:v>2.8534500000000003E-5</c:v>
                </c:pt>
                <c:pt idx="3282">
                  <c:v>3.0383500000000001E-5</c:v>
                </c:pt>
                <c:pt idx="3283">
                  <c:v>3.0144500000000003E-5</c:v>
                </c:pt>
                <c:pt idx="3284">
                  <c:v>2.9873500000000001E-5</c:v>
                </c:pt>
                <c:pt idx="3285">
                  <c:v>3.0192000000000002E-5</c:v>
                </c:pt>
                <c:pt idx="3286">
                  <c:v>2.9921E-5</c:v>
                </c:pt>
                <c:pt idx="3287">
                  <c:v>3.0303500000000002E-5</c:v>
                </c:pt>
                <c:pt idx="3288">
                  <c:v>3.0287499999999998E-5</c:v>
                </c:pt>
                <c:pt idx="3289">
                  <c:v>3.0590499999999998E-5</c:v>
                </c:pt>
                <c:pt idx="3290">
                  <c:v>3.1913499999999999E-5</c:v>
                </c:pt>
                <c:pt idx="3291">
                  <c:v>3.1467000000000002E-5</c:v>
                </c:pt>
                <c:pt idx="3292">
                  <c:v>3.2471000000000001E-5</c:v>
                </c:pt>
                <c:pt idx="3293">
                  <c:v>3.3029000000000005E-5</c:v>
                </c:pt>
                <c:pt idx="3294">
                  <c:v>3.2965E-5</c:v>
                </c:pt>
                <c:pt idx="3295">
                  <c:v>3.4830000000000004E-5</c:v>
                </c:pt>
                <c:pt idx="3296">
                  <c:v>3.5036999999999997E-5</c:v>
                </c:pt>
                <c:pt idx="3297">
                  <c:v>3.4160500000000006E-5</c:v>
                </c:pt>
                <c:pt idx="3298">
                  <c:v>3.5101000000000002E-5</c:v>
                </c:pt>
                <c:pt idx="3299">
                  <c:v>3.4511000000000002E-5</c:v>
                </c:pt>
                <c:pt idx="3300">
                  <c:v>3.5658500000000004E-5</c:v>
                </c:pt>
                <c:pt idx="3301">
                  <c:v>3.6105000000000001E-5</c:v>
                </c:pt>
                <c:pt idx="3302">
                  <c:v>3.6040999999999996E-5</c:v>
                </c:pt>
                <c:pt idx="3303">
                  <c:v>3.6535000000000002E-5</c:v>
                </c:pt>
                <c:pt idx="3304">
                  <c:v>3.7746500000000002E-5</c:v>
                </c:pt>
                <c:pt idx="3305">
                  <c:v>3.8033500000000001E-5</c:v>
                </c:pt>
                <c:pt idx="3306">
                  <c:v>3.9276500000000002E-5</c:v>
                </c:pt>
                <c:pt idx="3307">
                  <c:v>3.9356000000000001E-5</c:v>
                </c:pt>
                <c:pt idx="3308">
                  <c:v>3.9021499999999999E-5</c:v>
                </c:pt>
                <c:pt idx="3309">
                  <c:v>3.9499500000000004E-5</c:v>
                </c:pt>
                <c:pt idx="3310">
                  <c:v>3.9483499999999996E-5</c:v>
                </c:pt>
                <c:pt idx="3311">
                  <c:v>4.0376000000000001E-5</c:v>
                </c:pt>
                <c:pt idx="3312">
                  <c:v>4.0902000000000002E-5</c:v>
                </c:pt>
                <c:pt idx="3313">
                  <c:v>4.1300499999999995E-5</c:v>
                </c:pt>
                <c:pt idx="3314">
                  <c:v>4.1667000000000006E-5</c:v>
                </c:pt>
                <c:pt idx="3315">
                  <c:v>4.3069499999999998E-5</c:v>
                </c:pt>
                <c:pt idx="3316">
                  <c:v>4.3690999999999999E-5</c:v>
                </c:pt>
                <c:pt idx="3317">
                  <c:v>4.4073500000000004E-5</c:v>
                </c:pt>
                <c:pt idx="3318">
                  <c:v>4.44085E-5</c:v>
                </c:pt>
                <c:pt idx="3319">
                  <c:v>4.4727000000000001E-5</c:v>
                </c:pt>
                <c:pt idx="3320">
                  <c:v>4.5300999999999999E-5</c:v>
                </c:pt>
                <c:pt idx="3321">
                  <c:v>4.49185E-5</c:v>
                </c:pt>
                <c:pt idx="3322">
                  <c:v>4.6113500000000005E-5</c:v>
                </c:pt>
                <c:pt idx="3323">
                  <c:v>4.7579999999999995E-5</c:v>
                </c:pt>
                <c:pt idx="3324">
                  <c:v>4.9381E-5</c:v>
                </c:pt>
                <c:pt idx="3325">
                  <c:v>5.1166000000000004E-5</c:v>
                </c:pt>
                <c:pt idx="3326">
                  <c:v>4.8822999999999997E-5</c:v>
                </c:pt>
                <c:pt idx="3327">
                  <c:v>5.0049999999999997E-5</c:v>
                </c:pt>
                <c:pt idx="3328">
                  <c:v>5.0273499999999999E-5</c:v>
                </c:pt>
                <c:pt idx="3329">
                  <c:v>5.1181999999999999E-5</c:v>
                </c:pt>
                <c:pt idx="3330">
                  <c:v>5.2329500000000001E-5</c:v>
                </c:pt>
                <c:pt idx="3331">
                  <c:v>5.2329500000000001E-5</c:v>
                </c:pt>
                <c:pt idx="3332">
                  <c:v>5.4002500000000003E-5</c:v>
                </c:pt>
                <c:pt idx="3333">
                  <c:v>5.4114500000000005E-5</c:v>
                </c:pt>
                <c:pt idx="3334">
                  <c:v>5.4926999999999998E-5</c:v>
                </c:pt>
                <c:pt idx="3335">
                  <c:v>5.5962999999999999E-5</c:v>
                </c:pt>
                <c:pt idx="3336">
                  <c:v>5.7030999999999997E-5</c:v>
                </c:pt>
                <c:pt idx="3337">
                  <c:v>5.7493000000000007E-5</c:v>
                </c:pt>
                <c:pt idx="3338">
                  <c:v>5.8991000000000005E-5</c:v>
                </c:pt>
                <c:pt idx="3339">
                  <c:v>6.0106999999999999E-5</c:v>
                </c:pt>
                <c:pt idx="3340">
                  <c:v>5.9724500000000001E-5</c:v>
                </c:pt>
                <c:pt idx="3341">
                  <c:v>6.1047E-5</c:v>
                </c:pt>
                <c:pt idx="3342">
                  <c:v>6.1270000000000001E-5</c:v>
                </c:pt>
                <c:pt idx="3343">
                  <c:v>6.2337999999999998E-5</c:v>
                </c:pt>
                <c:pt idx="3344">
                  <c:v>6.2975500000000007E-5</c:v>
                </c:pt>
                <c:pt idx="3345">
                  <c:v>6.4090999999999993E-5</c:v>
                </c:pt>
                <c:pt idx="3346">
                  <c:v>6.3708500000000002E-5</c:v>
                </c:pt>
                <c:pt idx="3347">
                  <c:v>6.4266500000000005E-5</c:v>
                </c:pt>
                <c:pt idx="3348">
                  <c:v>6.4808500000000001E-5</c:v>
                </c:pt>
                <c:pt idx="3349">
                  <c:v>6.6482000000000005E-5</c:v>
                </c:pt>
                <c:pt idx="3350">
                  <c:v>6.7916000000000005E-5</c:v>
                </c:pt>
                <c:pt idx="3351">
                  <c:v>6.8378499999999996E-5</c:v>
                </c:pt>
                <c:pt idx="3352">
                  <c:v>6.8378499999999996E-5</c:v>
                </c:pt>
                <c:pt idx="3353">
                  <c:v>6.9287000000000003E-5</c:v>
                </c:pt>
                <c:pt idx="3354">
                  <c:v>6.9796999999999996E-5</c:v>
                </c:pt>
                <c:pt idx="3355">
                  <c:v>7.0641499999999998E-5</c:v>
                </c:pt>
                <c:pt idx="3356">
                  <c:v>7.1278999999999993E-5</c:v>
                </c:pt>
                <c:pt idx="3357">
                  <c:v>7.1533999999999996E-5</c:v>
                </c:pt>
                <c:pt idx="3358">
                  <c:v>7.3335000000000002E-5</c:v>
                </c:pt>
                <c:pt idx="3359">
                  <c:v>7.3796999999999998E-5</c:v>
                </c:pt>
                <c:pt idx="3360">
                  <c:v>7.5104000000000005E-5</c:v>
                </c:pt>
                <c:pt idx="3361">
                  <c:v>7.6490500000000002E-5</c:v>
                </c:pt>
                <c:pt idx="3362">
                  <c:v>7.7223499999999997E-5</c:v>
                </c:pt>
                <c:pt idx="3363">
                  <c:v>7.864200000000001E-5</c:v>
                </c:pt>
                <c:pt idx="3364">
                  <c:v>7.8912999999999995E-5</c:v>
                </c:pt>
                <c:pt idx="3365">
                  <c:v>7.9008499999999994E-5</c:v>
                </c:pt>
                <c:pt idx="3366">
                  <c:v>7.9805500000000007E-5</c:v>
                </c:pt>
                <c:pt idx="3367">
                  <c:v>8.0044500000000002E-5</c:v>
                </c:pt>
                <c:pt idx="3368">
                  <c:v>8.0729999999999994E-5</c:v>
                </c:pt>
                <c:pt idx="3369">
                  <c:v>8.1590500000000004E-5</c:v>
                </c:pt>
                <c:pt idx="3370">
                  <c:v>8.3264000000000008E-5</c:v>
                </c:pt>
                <c:pt idx="3371">
                  <c:v>8.4985E-5</c:v>
                </c:pt>
                <c:pt idx="3372">
                  <c:v>8.56865E-5</c:v>
                </c:pt>
                <c:pt idx="3373">
                  <c:v>8.5176500000000007E-5</c:v>
                </c:pt>
                <c:pt idx="3374">
                  <c:v>8.766250000000001E-5</c:v>
                </c:pt>
                <c:pt idx="3375">
                  <c:v>9.0324500000000006E-5</c:v>
                </c:pt>
                <c:pt idx="3376">
                  <c:v>8.8698500000000005E-5</c:v>
                </c:pt>
                <c:pt idx="3377">
                  <c:v>8.8953500000000008E-5</c:v>
                </c:pt>
                <c:pt idx="3378">
                  <c:v>8.8922E-5</c:v>
                </c:pt>
                <c:pt idx="3379">
                  <c:v>8.9734499999999999E-5</c:v>
                </c:pt>
                <c:pt idx="3380">
                  <c:v>9.0547500000000007E-5</c:v>
                </c:pt>
                <c:pt idx="3381">
                  <c:v>9.17745E-5</c:v>
                </c:pt>
                <c:pt idx="3382">
                  <c:v>9.1647000000000012E-5</c:v>
                </c:pt>
                <c:pt idx="3383">
                  <c:v>9.293800000000001E-5</c:v>
                </c:pt>
                <c:pt idx="3384">
                  <c:v>9.5042000000000002E-5</c:v>
                </c:pt>
                <c:pt idx="3385">
                  <c:v>9.5042000000000002E-5</c:v>
                </c:pt>
                <c:pt idx="3386">
                  <c:v>9.5615500000000006E-5</c:v>
                </c:pt>
                <c:pt idx="3387">
                  <c:v>9.515350000000001E-5</c:v>
                </c:pt>
                <c:pt idx="3388">
                  <c:v>9.7305000000000004E-5</c:v>
                </c:pt>
                <c:pt idx="3389">
                  <c:v>9.8340999999999999E-5</c:v>
                </c:pt>
                <c:pt idx="3390">
                  <c:v>1.0089099999999999E-4</c:v>
                </c:pt>
                <c:pt idx="3391">
                  <c:v>1.0089099999999999E-4</c:v>
                </c:pt>
                <c:pt idx="3392">
                  <c:v>1.0262799999999999E-4</c:v>
                </c:pt>
                <c:pt idx="3393">
                  <c:v>1.019905E-4</c:v>
                </c:pt>
                <c:pt idx="3394">
                  <c:v>1.0203850000000001E-4</c:v>
                </c:pt>
                <c:pt idx="3395">
                  <c:v>1.0160800000000001E-4</c:v>
                </c:pt>
                <c:pt idx="3396">
                  <c:v>1.0317E-4</c:v>
                </c:pt>
                <c:pt idx="3397">
                  <c:v>1.034725E-4</c:v>
                </c:pt>
                <c:pt idx="3398">
                  <c:v>1.050825E-4</c:v>
                </c:pt>
                <c:pt idx="3399">
                  <c:v>1.05194E-4</c:v>
                </c:pt>
                <c:pt idx="3400">
                  <c:v>1.0578350000000001E-4</c:v>
                </c:pt>
                <c:pt idx="3401">
                  <c:v>1.073615E-4</c:v>
                </c:pt>
                <c:pt idx="3402">
                  <c:v>1.07489E-4</c:v>
                </c:pt>
                <c:pt idx="3403">
                  <c:v>1.08541E-4</c:v>
                </c:pt>
                <c:pt idx="3404">
                  <c:v>1.0878E-4</c:v>
                </c:pt>
                <c:pt idx="3405">
                  <c:v>1.088755E-4</c:v>
                </c:pt>
                <c:pt idx="3406">
                  <c:v>1.11346E-4</c:v>
                </c:pt>
                <c:pt idx="3407">
                  <c:v>1.127645E-4</c:v>
                </c:pt>
                <c:pt idx="3408">
                  <c:v>1.1080400000000001E-4</c:v>
                </c:pt>
                <c:pt idx="3409">
                  <c:v>1.1235000000000001E-4</c:v>
                </c:pt>
                <c:pt idx="3410">
                  <c:v>1.1327450000000001E-4</c:v>
                </c:pt>
                <c:pt idx="3411">
                  <c:v>1.139755E-4</c:v>
                </c:pt>
                <c:pt idx="3412">
                  <c:v>1.1376849999999999E-4</c:v>
                </c:pt>
                <c:pt idx="3413">
                  <c:v>1.14868E-4</c:v>
                </c:pt>
                <c:pt idx="3414">
                  <c:v>1.1458100000000001E-4</c:v>
                </c:pt>
                <c:pt idx="3415">
                  <c:v>1.16462E-4</c:v>
                </c:pt>
                <c:pt idx="3416">
                  <c:v>1.155535E-4</c:v>
                </c:pt>
                <c:pt idx="3417">
                  <c:v>1.167325E-4</c:v>
                </c:pt>
                <c:pt idx="3418">
                  <c:v>1.18725E-4</c:v>
                </c:pt>
                <c:pt idx="3419">
                  <c:v>1.201275E-4</c:v>
                </c:pt>
                <c:pt idx="3420">
                  <c:v>1.19251E-4</c:v>
                </c:pt>
                <c:pt idx="3421">
                  <c:v>1.203185E-4</c:v>
                </c:pt>
                <c:pt idx="3422">
                  <c:v>1.2035050000000001E-4</c:v>
                </c:pt>
                <c:pt idx="3423">
                  <c:v>1.203665E-4</c:v>
                </c:pt>
                <c:pt idx="3424">
                  <c:v>1.20239E-4</c:v>
                </c:pt>
                <c:pt idx="3425">
                  <c:v>1.2146600000000001E-4</c:v>
                </c:pt>
                <c:pt idx="3426">
                  <c:v>1.2313950000000001E-4</c:v>
                </c:pt>
                <c:pt idx="3427">
                  <c:v>1.2331500000000001E-4</c:v>
                </c:pt>
                <c:pt idx="3428">
                  <c:v>1.244145E-4</c:v>
                </c:pt>
                <c:pt idx="3429">
                  <c:v>1.2545049999999999E-4</c:v>
                </c:pt>
                <c:pt idx="3430">
                  <c:v>1.246695E-4</c:v>
                </c:pt>
                <c:pt idx="3431">
                  <c:v>1.2556200000000002E-4</c:v>
                </c:pt>
                <c:pt idx="3432">
                  <c:v>1.2513199999999999E-4</c:v>
                </c:pt>
                <c:pt idx="3433">
                  <c:v>1.2604000000000001E-4</c:v>
                </c:pt>
                <c:pt idx="3434">
                  <c:v>1.2553E-4</c:v>
                </c:pt>
                <c:pt idx="3435">
                  <c:v>1.2594449999999999E-4</c:v>
                </c:pt>
                <c:pt idx="3436">
                  <c:v>1.2721950000000001E-4</c:v>
                </c:pt>
                <c:pt idx="3437">
                  <c:v>1.28128E-4</c:v>
                </c:pt>
                <c:pt idx="3438">
                  <c:v>1.28367E-4</c:v>
                </c:pt>
                <c:pt idx="3439">
                  <c:v>1.2827150000000001E-4</c:v>
                </c:pt>
                <c:pt idx="3440">
                  <c:v>1.2808000000000001E-4</c:v>
                </c:pt>
                <c:pt idx="3441">
                  <c:v>1.2908449999999999E-4</c:v>
                </c:pt>
                <c:pt idx="3442">
                  <c:v>1.2878149999999999E-4</c:v>
                </c:pt>
                <c:pt idx="3443">
                  <c:v>1.2988100000000001E-4</c:v>
                </c:pt>
                <c:pt idx="3444">
                  <c:v>1.3032750000000002E-4</c:v>
                </c:pt>
                <c:pt idx="3445">
                  <c:v>1.30152E-4</c:v>
                </c:pt>
                <c:pt idx="3446">
                  <c:v>1.3037499999999998E-4</c:v>
                </c:pt>
                <c:pt idx="3447">
                  <c:v>1.3125200000000002E-4</c:v>
                </c:pt>
                <c:pt idx="3448">
                  <c:v>1.3104450000000001E-4</c:v>
                </c:pt>
                <c:pt idx="3449">
                  <c:v>1.3147500000000001E-4</c:v>
                </c:pt>
                <c:pt idx="3450">
                  <c:v>1.3085350000000001E-4</c:v>
                </c:pt>
                <c:pt idx="3451">
                  <c:v>1.3209650000000001E-4</c:v>
                </c:pt>
                <c:pt idx="3452">
                  <c:v>1.3196900000000001E-4</c:v>
                </c:pt>
                <c:pt idx="3453">
                  <c:v>1.3160250000000001E-4</c:v>
                </c:pt>
                <c:pt idx="3454">
                  <c:v>1.3091700000000001E-4</c:v>
                </c:pt>
                <c:pt idx="3455">
                  <c:v>1.3182550000000003E-4</c:v>
                </c:pt>
                <c:pt idx="3456">
                  <c:v>1.3292499999999999E-4</c:v>
                </c:pt>
                <c:pt idx="3457">
                  <c:v>1.3271800000000001E-4</c:v>
                </c:pt>
                <c:pt idx="3458">
                  <c:v>1.3267000000000002E-4</c:v>
                </c:pt>
                <c:pt idx="3459">
                  <c:v>1.3255849999999999E-4</c:v>
                </c:pt>
                <c:pt idx="3460">
                  <c:v>1.341045E-4</c:v>
                </c:pt>
                <c:pt idx="3461">
                  <c:v>1.3464649999999999E-4</c:v>
                </c:pt>
                <c:pt idx="3462">
                  <c:v>1.3475799999999999E-4</c:v>
                </c:pt>
                <c:pt idx="3463">
                  <c:v>1.3456699999999999E-4</c:v>
                </c:pt>
                <c:pt idx="3464">
                  <c:v>1.344235E-4</c:v>
                </c:pt>
                <c:pt idx="3465">
                  <c:v>1.35826E-4</c:v>
                </c:pt>
                <c:pt idx="3466">
                  <c:v>1.356505E-4</c:v>
                </c:pt>
                <c:pt idx="3467">
                  <c:v>1.3418450000000001E-4</c:v>
                </c:pt>
                <c:pt idx="3468">
                  <c:v>1.336105E-4</c:v>
                </c:pt>
                <c:pt idx="3469">
                  <c:v>1.34232E-4</c:v>
                </c:pt>
                <c:pt idx="3470">
                  <c:v>1.3463049999999998E-4</c:v>
                </c:pt>
                <c:pt idx="3471">
                  <c:v>1.3418450000000001E-4</c:v>
                </c:pt>
                <c:pt idx="3472">
                  <c:v>1.339135E-4</c:v>
                </c:pt>
                <c:pt idx="3473">
                  <c:v>1.3458249999999999E-4</c:v>
                </c:pt>
                <c:pt idx="3474">
                  <c:v>1.3426399999999999E-4</c:v>
                </c:pt>
                <c:pt idx="3475">
                  <c:v>1.3464649999999999E-4</c:v>
                </c:pt>
                <c:pt idx="3476">
                  <c:v>1.34487E-4</c:v>
                </c:pt>
                <c:pt idx="3477">
                  <c:v>1.3467850000000001E-4</c:v>
                </c:pt>
                <c:pt idx="3478">
                  <c:v>1.3351499999999998E-4</c:v>
                </c:pt>
                <c:pt idx="3479">
                  <c:v>1.3333950000000001E-4</c:v>
                </c:pt>
                <c:pt idx="3480">
                  <c:v>1.3375400000000001E-4</c:v>
                </c:pt>
                <c:pt idx="3481">
                  <c:v>1.3420000000000001E-4</c:v>
                </c:pt>
                <c:pt idx="3482">
                  <c:v>1.3421600000000002E-4</c:v>
                </c:pt>
                <c:pt idx="3483">
                  <c:v>1.3389750000000002E-4</c:v>
                </c:pt>
                <c:pt idx="3484">
                  <c:v>1.3314850000000001E-4</c:v>
                </c:pt>
                <c:pt idx="3485">
                  <c:v>1.3267000000000002E-4</c:v>
                </c:pt>
                <c:pt idx="3486">
                  <c:v>1.3228750000000001E-4</c:v>
                </c:pt>
                <c:pt idx="3487">
                  <c:v>1.3260649999999999E-4</c:v>
                </c:pt>
                <c:pt idx="3488">
                  <c:v>1.3284550000000001E-4</c:v>
                </c:pt>
                <c:pt idx="3489">
                  <c:v>1.3217599999999999E-4</c:v>
                </c:pt>
                <c:pt idx="3490">
                  <c:v>1.3238349999999998E-4</c:v>
                </c:pt>
                <c:pt idx="3491">
                  <c:v>1.3204850000000001E-4</c:v>
                </c:pt>
                <c:pt idx="3492">
                  <c:v>1.3241500000000001E-4</c:v>
                </c:pt>
                <c:pt idx="3493">
                  <c:v>1.3327600000000002E-4</c:v>
                </c:pt>
                <c:pt idx="3494">
                  <c:v>1.3209650000000001E-4</c:v>
                </c:pt>
                <c:pt idx="3495">
                  <c:v>1.3171400000000001E-4</c:v>
                </c:pt>
                <c:pt idx="3496">
                  <c:v>1.3050249999999999E-4</c:v>
                </c:pt>
                <c:pt idx="3497">
                  <c:v>1.3069400000000002E-4</c:v>
                </c:pt>
                <c:pt idx="3498">
                  <c:v>1.3039100000000002E-4</c:v>
                </c:pt>
                <c:pt idx="3499">
                  <c:v>1.308375E-4</c:v>
                </c:pt>
                <c:pt idx="3500">
                  <c:v>1.2930749999999998E-4</c:v>
                </c:pt>
                <c:pt idx="3501">
                  <c:v>1.284945E-4</c:v>
                </c:pt>
                <c:pt idx="3502">
                  <c:v>1.2868600000000001E-4</c:v>
                </c:pt>
                <c:pt idx="3503">
                  <c:v>1.2808000000000001E-4</c:v>
                </c:pt>
                <c:pt idx="3504">
                  <c:v>1.2828749999999999E-4</c:v>
                </c:pt>
                <c:pt idx="3505">
                  <c:v>1.28367E-4</c:v>
                </c:pt>
                <c:pt idx="3506">
                  <c:v>1.2882950000000002E-4</c:v>
                </c:pt>
                <c:pt idx="3507">
                  <c:v>1.2820750000000001E-4</c:v>
                </c:pt>
                <c:pt idx="3508">
                  <c:v>1.2774550000000003E-4</c:v>
                </c:pt>
                <c:pt idx="3509">
                  <c:v>1.2758600000000001E-4</c:v>
                </c:pt>
                <c:pt idx="3510">
                  <c:v>1.27331E-4</c:v>
                </c:pt>
                <c:pt idx="3511">
                  <c:v>1.2648650000000002E-4</c:v>
                </c:pt>
                <c:pt idx="3512">
                  <c:v>1.254025E-4</c:v>
                </c:pt>
                <c:pt idx="3513">
                  <c:v>1.257695E-4</c:v>
                </c:pt>
                <c:pt idx="3514">
                  <c:v>1.244625E-4</c:v>
                </c:pt>
                <c:pt idx="3515">
                  <c:v>1.244625E-4</c:v>
                </c:pt>
                <c:pt idx="3516">
                  <c:v>1.2425500000000001E-4</c:v>
                </c:pt>
                <c:pt idx="3517">
                  <c:v>1.2240650000000001E-4</c:v>
                </c:pt>
                <c:pt idx="3518">
                  <c:v>1.2227900000000001E-4</c:v>
                </c:pt>
                <c:pt idx="3519">
                  <c:v>1.21737E-4</c:v>
                </c:pt>
                <c:pt idx="3520">
                  <c:v>1.2207200000000001E-4</c:v>
                </c:pt>
                <c:pt idx="3521">
                  <c:v>1.2176900000000001E-4</c:v>
                </c:pt>
                <c:pt idx="3522">
                  <c:v>1.195855E-4</c:v>
                </c:pt>
                <c:pt idx="3523">
                  <c:v>1.19251E-4</c:v>
                </c:pt>
                <c:pt idx="3524">
                  <c:v>1.1853350000000001E-4</c:v>
                </c:pt>
                <c:pt idx="3525">
                  <c:v>1.1834250000000001E-4</c:v>
                </c:pt>
                <c:pt idx="3526">
                  <c:v>1.165895E-4</c:v>
                </c:pt>
                <c:pt idx="3527">
                  <c:v>1.15585E-4</c:v>
                </c:pt>
                <c:pt idx="3528">
                  <c:v>1.15091E-4</c:v>
                </c:pt>
                <c:pt idx="3529">
                  <c:v>1.149E-4</c:v>
                </c:pt>
                <c:pt idx="3530">
                  <c:v>1.147565E-4</c:v>
                </c:pt>
                <c:pt idx="3531">
                  <c:v>1.1450150000000001E-4</c:v>
                </c:pt>
                <c:pt idx="3532">
                  <c:v>1.140235E-4</c:v>
                </c:pt>
                <c:pt idx="3533">
                  <c:v>1.129075E-4</c:v>
                </c:pt>
                <c:pt idx="3534">
                  <c:v>1.1225449999999999E-4</c:v>
                </c:pt>
                <c:pt idx="3535">
                  <c:v>1.117445E-4</c:v>
                </c:pt>
                <c:pt idx="3536">
                  <c:v>1.1053300000000001E-4</c:v>
                </c:pt>
                <c:pt idx="3537">
                  <c:v>1.0999100000000001E-4</c:v>
                </c:pt>
                <c:pt idx="3538">
                  <c:v>1.088595E-4</c:v>
                </c:pt>
                <c:pt idx="3539">
                  <c:v>1.08525E-4</c:v>
                </c:pt>
                <c:pt idx="3540">
                  <c:v>1.073455E-4</c:v>
                </c:pt>
                <c:pt idx="3541">
                  <c:v>1.06421E-4</c:v>
                </c:pt>
                <c:pt idx="3542">
                  <c:v>1.05943E-4</c:v>
                </c:pt>
                <c:pt idx="3543">
                  <c:v>1.05497E-4</c:v>
                </c:pt>
                <c:pt idx="3544">
                  <c:v>1.047E-4</c:v>
                </c:pt>
                <c:pt idx="3545">
                  <c:v>1.0401449999999999E-4</c:v>
                </c:pt>
                <c:pt idx="3546">
                  <c:v>1.0374350000000001E-4</c:v>
                </c:pt>
                <c:pt idx="3547">
                  <c:v>1.025485E-4</c:v>
                </c:pt>
                <c:pt idx="3548">
                  <c:v>1.014965E-4</c:v>
                </c:pt>
                <c:pt idx="3549">
                  <c:v>1.00572E-4</c:v>
                </c:pt>
                <c:pt idx="3550">
                  <c:v>1.001575E-4</c:v>
                </c:pt>
                <c:pt idx="3551">
                  <c:v>9.9296999999999995E-5</c:v>
                </c:pt>
                <c:pt idx="3552">
                  <c:v>9.8070000000000001E-5</c:v>
                </c:pt>
                <c:pt idx="3553">
                  <c:v>9.8213499999999997E-5</c:v>
                </c:pt>
                <c:pt idx="3554">
                  <c:v>9.7288999999999996E-5</c:v>
                </c:pt>
                <c:pt idx="3555">
                  <c:v>9.5918500000000007E-5</c:v>
                </c:pt>
                <c:pt idx="3556">
                  <c:v>9.5615500000000006E-5</c:v>
                </c:pt>
                <c:pt idx="3557">
                  <c:v>9.4993999999999992E-5</c:v>
                </c:pt>
                <c:pt idx="3558">
                  <c:v>9.3766999999999999E-5</c:v>
                </c:pt>
                <c:pt idx="3559">
                  <c:v>9.3399999999999993E-5</c:v>
                </c:pt>
                <c:pt idx="3560">
                  <c:v>9.2683000000000007E-5</c:v>
                </c:pt>
                <c:pt idx="3561">
                  <c:v>9.1296500000000009E-5</c:v>
                </c:pt>
                <c:pt idx="3562">
                  <c:v>9.1456E-5</c:v>
                </c:pt>
                <c:pt idx="3563">
                  <c:v>9.0770500000000008E-5</c:v>
                </c:pt>
                <c:pt idx="3564">
                  <c:v>8.9495500000000004E-5</c:v>
                </c:pt>
                <c:pt idx="3565">
                  <c:v>8.8858000000000009E-5</c:v>
                </c:pt>
                <c:pt idx="3566">
                  <c:v>8.7854000000000003E-5</c:v>
                </c:pt>
                <c:pt idx="3567">
                  <c:v>8.7105E-5</c:v>
                </c:pt>
                <c:pt idx="3568">
                  <c:v>8.5702500000000008E-5</c:v>
                </c:pt>
                <c:pt idx="3569">
                  <c:v>8.5352000000000005E-5</c:v>
                </c:pt>
                <c:pt idx="3570">
                  <c:v>8.5367500000000006E-5</c:v>
                </c:pt>
                <c:pt idx="3571">
                  <c:v>8.3088499999999996E-5</c:v>
                </c:pt>
                <c:pt idx="3572">
                  <c:v>8.2578500000000002E-5</c:v>
                </c:pt>
                <c:pt idx="3573">
                  <c:v>8.2211999999999991E-5</c:v>
                </c:pt>
                <c:pt idx="3574">
                  <c:v>8.0283499999999998E-5</c:v>
                </c:pt>
                <c:pt idx="3575">
                  <c:v>8.0570500000000004E-5</c:v>
                </c:pt>
                <c:pt idx="3576">
                  <c:v>7.9359500000000005E-5</c:v>
                </c:pt>
                <c:pt idx="3577">
                  <c:v>8.0506999999999993E-5</c:v>
                </c:pt>
                <c:pt idx="3578">
                  <c:v>7.8881000000000006E-5</c:v>
                </c:pt>
                <c:pt idx="3579">
                  <c:v>7.7972499999999999E-5</c:v>
                </c:pt>
                <c:pt idx="3580">
                  <c:v>7.7447000000000006E-5</c:v>
                </c:pt>
                <c:pt idx="3581">
                  <c:v>7.5550000000000007E-5</c:v>
                </c:pt>
                <c:pt idx="3582">
                  <c:v>7.4163499999999996E-5</c:v>
                </c:pt>
                <c:pt idx="3583">
                  <c:v>7.3733500000000001E-5</c:v>
                </c:pt>
                <c:pt idx="3584">
                  <c:v>7.3095999999999993E-5</c:v>
                </c:pt>
                <c:pt idx="3585">
                  <c:v>7.21075E-5</c:v>
                </c:pt>
                <c:pt idx="3586">
                  <c:v>7.1454500000000005E-5</c:v>
                </c:pt>
                <c:pt idx="3587">
                  <c:v>7.0147499999999999E-5</c:v>
                </c:pt>
                <c:pt idx="3588">
                  <c:v>6.9605500000000003E-5</c:v>
                </c:pt>
                <c:pt idx="3589">
                  <c:v>6.9526000000000012E-5</c:v>
                </c:pt>
                <c:pt idx="3590">
                  <c:v>6.8187000000000003E-5</c:v>
                </c:pt>
                <c:pt idx="3591">
                  <c:v>6.7772499999999995E-5</c:v>
                </c:pt>
                <c:pt idx="3592">
                  <c:v>6.697599999999999E-5</c:v>
                </c:pt>
                <c:pt idx="3593">
                  <c:v>6.5971999999999998E-5</c:v>
                </c:pt>
                <c:pt idx="3594">
                  <c:v>6.576450000000001E-5</c:v>
                </c:pt>
                <c:pt idx="3595">
                  <c:v>6.3836000000000003E-5</c:v>
                </c:pt>
                <c:pt idx="3596">
                  <c:v>6.3374000000000007E-5</c:v>
                </c:pt>
                <c:pt idx="3597">
                  <c:v>6.2545000000000005E-5</c:v>
                </c:pt>
                <c:pt idx="3598">
                  <c:v>6.1700500000000003E-5</c:v>
                </c:pt>
                <c:pt idx="3599">
                  <c:v>6.1605000000000004E-5</c:v>
                </c:pt>
                <c:pt idx="3600">
                  <c:v>5.9581000000000004E-5</c:v>
                </c:pt>
                <c:pt idx="3601">
                  <c:v>5.9373500000000003E-5</c:v>
                </c:pt>
                <c:pt idx="3602">
                  <c:v>5.9342000000000002E-5</c:v>
                </c:pt>
                <c:pt idx="3603">
                  <c:v>5.8433500000000002E-5</c:v>
                </c:pt>
                <c:pt idx="3604">
                  <c:v>5.821E-5</c:v>
                </c:pt>
                <c:pt idx="3605">
                  <c:v>5.68875E-5</c:v>
                </c:pt>
                <c:pt idx="3606">
                  <c:v>5.5883500000000001E-5</c:v>
                </c:pt>
                <c:pt idx="3607">
                  <c:v>5.4385000000000002E-5</c:v>
                </c:pt>
                <c:pt idx="3608">
                  <c:v>5.3715999999999999E-5</c:v>
                </c:pt>
                <c:pt idx="3609">
                  <c:v>5.2998499999999997E-5</c:v>
                </c:pt>
                <c:pt idx="3610">
                  <c:v>5.1405E-5</c:v>
                </c:pt>
                <c:pt idx="3611">
                  <c:v>5.0974499999999998E-5</c:v>
                </c:pt>
                <c:pt idx="3612">
                  <c:v>5.0783500000000006E-5</c:v>
                </c:pt>
                <c:pt idx="3613">
                  <c:v>5.0177499999999999E-5</c:v>
                </c:pt>
                <c:pt idx="3614">
                  <c:v>4.94765E-5</c:v>
                </c:pt>
                <c:pt idx="3615">
                  <c:v>4.8743500000000005E-5</c:v>
                </c:pt>
                <c:pt idx="3616">
                  <c:v>4.8185500000000001E-5</c:v>
                </c:pt>
                <c:pt idx="3617">
                  <c:v>4.6878499999999995E-5</c:v>
                </c:pt>
                <c:pt idx="3618">
                  <c:v>4.7117499999999997E-5</c:v>
                </c:pt>
                <c:pt idx="3619">
                  <c:v>4.6496000000000003E-5</c:v>
                </c:pt>
                <c:pt idx="3620">
                  <c:v>4.5699499999999998E-5</c:v>
                </c:pt>
                <c:pt idx="3621">
                  <c:v>4.4520000000000001E-5</c:v>
                </c:pt>
                <c:pt idx="3622">
                  <c:v>4.4710999999999999E-5</c:v>
                </c:pt>
                <c:pt idx="3623">
                  <c:v>4.3244999999999997E-5</c:v>
                </c:pt>
                <c:pt idx="3624">
                  <c:v>4.2512000000000002E-5</c:v>
                </c:pt>
                <c:pt idx="3625">
                  <c:v>4.2654999999999997E-5</c:v>
                </c:pt>
                <c:pt idx="3626">
                  <c:v>4.1173E-5</c:v>
                </c:pt>
                <c:pt idx="3627">
                  <c:v>4.0726999999999998E-5</c:v>
                </c:pt>
                <c:pt idx="3628">
                  <c:v>4.0583500000000002E-5</c:v>
                </c:pt>
                <c:pt idx="3629">
                  <c:v>3.9611000000000004E-5</c:v>
                </c:pt>
                <c:pt idx="3630">
                  <c:v>3.8240500000000001E-5</c:v>
                </c:pt>
                <c:pt idx="3631">
                  <c:v>3.8208499999999998E-5</c:v>
                </c:pt>
                <c:pt idx="3632">
                  <c:v>3.8718500000000005E-5</c:v>
                </c:pt>
                <c:pt idx="3633">
                  <c:v>3.7364000000000003E-5</c:v>
                </c:pt>
                <c:pt idx="3634">
                  <c:v>3.6886000000000006E-5</c:v>
                </c:pt>
                <c:pt idx="3635">
                  <c:v>3.5802E-5</c:v>
                </c:pt>
                <c:pt idx="3636">
                  <c:v>3.6184499999999999E-5</c:v>
                </c:pt>
                <c:pt idx="3637">
                  <c:v>3.5164500000000005E-5</c:v>
                </c:pt>
                <c:pt idx="3638">
                  <c:v>3.4877499999999999E-5</c:v>
                </c:pt>
                <c:pt idx="3639">
                  <c:v>3.4112499999999996E-5</c:v>
                </c:pt>
                <c:pt idx="3640">
                  <c:v>3.3857499999999999E-5</c:v>
                </c:pt>
                <c:pt idx="3641">
                  <c:v>3.3045E-5</c:v>
                </c:pt>
                <c:pt idx="3642">
                  <c:v>3.2917500000000005E-5</c:v>
                </c:pt>
                <c:pt idx="3643">
                  <c:v>3.2168500000000002E-5</c:v>
                </c:pt>
                <c:pt idx="3644">
                  <c:v>3.1355500000000002E-5</c:v>
                </c:pt>
                <c:pt idx="3645">
                  <c:v>3.1435E-5</c:v>
                </c:pt>
                <c:pt idx="3646">
                  <c:v>3.2041E-5</c:v>
                </c:pt>
                <c:pt idx="3647">
                  <c:v>3.1132500000000001E-5</c:v>
                </c:pt>
                <c:pt idx="3648">
                  <c:v>3.1052500000000001E-5</c:v>
                </c:pt>
                <c:pt idx="3649">
                  <c:v>2.9936999999999998E-5</c:v>
                </c:pt>
                <c:pt idx="3650">
                  <c:v>3.0128500000000001E-5</c:v>
                </c:pt>
                <c:pt idx="3651">
                  <c:v>2.9730000000000002E-5</c:v>
                </c:pt>
                <c:pt idx="3652">
                  <c:v>2.8869499999999999E-5</c:v>
                </c:pt>
                <c:pt idx="3653">
                  <c:v>2.7753500000000001E-5</c:v>
                </c:pt>
                <c:pt idx="3654">
                  <c:v>2.7243500000000001E-5</c:v>
                </c:pt>
                <c:pt idx="3655">
                  <c:v>2.6749499999999999E-5</c:v>
                </c:pt>
                <c:pt idx="3656">
                  <c:v>2.8008499999999998E-5</c:v>
                </c:pt>
                <c:pt idx="3657">
                  <c:v>2.85025E-5</c:v>
                </c:pt>
                <c:pt idx="3658">
                  <c:v>2.7722E-5</c:v>
                </c:pt>
                <c:pt idx="3659">
                  <c:v>2.7355000000000002E-5</c:v>
                </c:pt>
                <c:pt idx="3660">
                  <c:v>2.6893000000000002E-5</c:v>
                </c:pt>
                <c:pt idx="3661">
                  <c:v>2.6319500000000001E-5</c:v>
                </c:pt>
                <c:pt idx="3662">
                  <c:v>2.7881E-5</c:v>
                </c:pt>
                <c:pt idx="3663">
                  <c:v>2.6590000000000001E-5</c:v>
                </c:pt>
                <c:pt idx="3664">
                  <c:v>2.59685E-5</c:v>
                </c:pt>
                <c:pt idx="3665">
                  <c:v>2.5921000000000001E-5</c:v>
                </c:pt>
                <c:pt idx="3666">
                  <c:v>2.55065E-5</c:v>
                </c:pt>
                <c:pt idx="3667">
                  <c:v>2.4215500000000002E-5</c:v>
                </c:pt>
                <c:pt idx="3668">
                  <c:v>2.4167500000000002E-5</c:v>
                </c:pt>
                <c:pt idx="3669">
                  <c:v>2.4136000000000001E-5</c:v>
                </c:pt>
                <c:pt idx="3670">
                  <c:v>2.3897000000000002E-5</c:v>
                </c:pt>
                <c:pt idx="3671">
                  <c:v>2.4662000000000002E-5</c:v>
                </c:pt>
                <c:pt idx="3672">
                  <c:v>2.4263500000000002E-5</c:v>
                </c:pt>
                <c:pt idx="3673">
                  <c:v>2.3689500000000001E-5</c:v>
                </c:pt>
                <c:pt idx="3674">
                  <c:v>2.3912500000000002E-5</c:v>
                </c:pt>
                <c:pt idx="3675">
                  <c:v>2.37215E-5</c:v>
                </c:pt>
                <c:pt idx="3676">
                  <c:v>2.4820999999999998E-5</c:v>
                </c:pt>
                <c:pt idx="3677">
                  <c:v>2.3482500000000001E-5</c:v>
                </c:pt>
                <c:pt idx="3678">
                  <c:v>2.3450499999999998E-5</c:v>
                </c:pt>
                <c:pt idx="3679">
                  <c:v>2.3163499999999999E-5</c:v>
                </c:pt>
                <c:pt idx="3680">
                  <c:v>2.3387000000000002E-5</c:v>
                </c:pt>
                <c:pt idx="3681">
                  <c:v>2.2622000000000001E-5</c:v>
                </c:pt>
                <c:pt idx="3682">
                  <c:v>2.3689500000000001E-5</c:v>
                </c:pt>
                <c:pt idx="3683">
                  <c:v>2.5395E-5</c:v>
                </c:pt>
                <c:pt idx="3684">
                  <c:v>2.5076000000000002E-5</c:v>
                </c:pt>
                <c:pt idx="3685">
                  <c:v>2.5522500000000002E-5</c:v>
                </c:pt>
                <c:pt idx="3686">
                  <c:v>2.5187500000000002E-5</c:v>
                </c:pt>
                <c:pt idx="3687">
                  <c:v>2.4502500000000001E-5</c:v>
                </c:pt>
                <c:pt idx="3688">
                  <c:v>2.3817000000000003E-5</c:v>
                </c:pt>
                <c:pt idx="3689">
                  <c:v>2.4008499999999999E-5</c:v>
                </c:pt>
                <c:pt idx="3690">
                  <c:v>2.4056000000000001E-5</c:v>
                </c:pt>
                <c:pt idx="3691">
                  <c:v>2.4152000000000002E-5</c:v>
                </c:pt>
                <c:pt idx="3692">
                  <c:v>2.5171999999999999E-5</c:v>
                </c:pt>
                <c:pt idx="3693">
                  <c:v>2.4917000000000002E-5</c:v>
                </c:pt>
                <c:pt idx="3694">
                  <c:v>2.4757500000000001E-5</c:v>
                </c:pt>
                <c:pt idx="3695">
                  <c:v>2.514E-5</c:v>
                </c:pt>
                <c:pt idx="3696">
                  <c:v>2.4901000000000001E-5</c:v>
                </c:pt>
                <c:pt idx="3697">
                  <c:v>2.5347000000000003E-5</c:v>
                </c:pt>
                <c:pt idx="3698">
                  <c:v>2.6781500000000001E-5</c:v>
                </c:pt>
                <c:pt idx="3699">
                  <c:v>2.6000499999999999E-5</c:v>
                </c:pt>
                <c:pt idx="3700">
                  <c:v>2.6431000000000002E-5</c:v>
                </c:pt>
                <c:pt idx="3701">
                  <c:v>2.6239499999999998E-5</c:v>
                </c:pt>
                <c:pt idx="3702">
                  <c:v>2.6925000000000001E-5</c:v>
                </c:pt>
                <c:pt idx="3703">
                  <c:v>2.8024500000000002E-5</c:v>
                </c:pt>
                <c:pt idx="3704">
                  <c:v>2.8534500000000003E-5</c:v>
                </c:pt>
                <c:pt idx="3705">
                  <c:v>3.0383500000000001E-5</c:v>
                </c:pt>
                <c:pt idx="3706">
                  <c:v>3.00645E-5</c:v>
                </c:pt>
                <c:pt idx="3707">
                  <c:v>3.0558500000000002E-5</c:v>
                </c:pt>
                <c:pt idx="3708">
                  <c:v>3.0272000000000001E-5</c:v>
                </c:pt>
                <c:pt idx="3709">
                  <c:v>2.9618500000000001E-5</c:v>
                </c:pt>
                <c:pt idx="3710">
                  <c:v>3.0351499999999999E-5</c:v>
                </c:pt>
                <c:pt idx="3711">
                  <c:v>3.0558500000000002E-5</c:v>
                </c:pt>
                <c:pt idx="3712">
                  <c:v>3.0893499999999998E-5</c:v>
                </c:pt>
                <c:pt idx="3713">
                  <c:v>3.4224499999999997E-5</c:v>
                </c:pt>
                <c:pt idx="3714">
                  <c:v>3.3077000000000002E-5</c:v>
                </c:pt>
                <c:pt idx="3715">
                  <c:v>3.4367500000000006E-5</c:v>
                </c:pt>
                <c:pt idx="3716">
                  <c:v>3.2534999999999999E-5</c:v>
                </c:pt>
                <c:pt idx="3717">
                  <c:v>3.4304000000000002E-5</c:v>
                </c:pt>
                <c:pt idx="3718">
                  <c:v>3.4495000000000001E-5</c:v>
                </c:pt>
                <c:pt idx="3719">
                  <c:v>3.5419500000000002E-5</c:v>
                </c:pt>
                <c:pt idx="3720">
                  <c:v>3.5738500000000004E-5</c:v>
                </c:pt>
                <c:pt idx="3721">
                  <c:v>3.4128499999999997E-5</c:v>
                </c:pt>
                <c:pt idx="3722">
                  <c:v>3.5722499999999996E-5</c:v>
                </c:pt>
                <c:pt idx="3723">
                  <c:v>3.6168499999999998E-5</c:v>
                </c:pt>
                <c:pt idx="3724">
                  <c:v>3.6471499999999998E-5</c:v>
                </c:pt>
                <c:pt idx="3725">
                  <c:v>3.7826E-5</c:v>
                </c:pt>
                <c:pt idx="3726">
                  <c:v>1.0750500000000001E-4</c:v>
                </c:pt>
                <c:pt idx="3727">
                  <c:v>1.20494E-4</c:v>
                </c:pt>
                <c:pt idx="3728">
                  <c:v>1.2103600000000001E-4</c:v>
                </c:pt>
                <c:pt idx="3729">
                  <c:v>1.224225E-4</c:v>
                </c:pt>
                <c:pt idx="3730">
                  <c:v>2.5840999999999999E-5</c:v>
                </c:pt>
                <c:pt idx="3731">
                  <c:v>6.92E-7</c:v>
                </c:pt>
                <c:pt idx="3732">
                  <c:v>1.4999999999999999E-7</c:v>
                </c:pt>
                <c:pt idx="3733">
                  <c:v>-2.805E-7</c:v>
                </c:pt>
                <c:pt idx="3734">
                  <c:v>1.632E-6</c:v>
                </c:pt>
                <c:pt idx="3735">
                  <c:v>3.0504999999999998E-6</c:v>
                </c:pt>
                <c:pt idx="3736">
                  <c:v>4.0864999999999998E-6</c:v>
                </c:pt>
                <c:pt idx="3737">
                  <c:v>4.1819999999999999E-6</c:v>
                </c:pt>
                <c:pt idx="3738">
                  <c:v>5.5050000000000007E-6</c:v>
                </c:pt>
                <c:pt idx="3739">
                  <c:v>5.9195000000000007E-6</c:v>
                </c:pt>
                <c:pt idx="3740">
                  <c:v>4.8834999999999999E-6</c:v>
                </c:pt>
                <c:pt idx="3741">
                  <c:v>-5.0562999999999997E-5</c:v>
                </c:pt>
                <c:pt idx="3742">
                  <c:v>-4.8380000000000001E-5</c:v>
                </c:pt>
                <c:pt idx="3743">
                  <c:v>-4.6403500000000004E-5</c:v>
                </c:pt>
                <c:pt idx="3744">
                  <c:v>-4.7375500000000001E-5</c:v>
                </c:pt>
                <c:pt idx="3745">
                  <c:v>-4.6802000000000004E-5</c:v>
                </c:pt>
                <c:pt idx="3746">
                  <c:v>-3.4234700000000001E-4</c:v>
                </c:pt>
                <c:pt idx="3747">
                  <c:v>-8.9228650000000001E-4</c:v>
                </c:pt>
                <c:pt idx="3748">
                  <c:v>-1.4478355000000001E-3</c:v>
                </c:pt>
                <c:pt idx="3749">
                  <c:v>-1.991703E-3</c:v>
                </c:pt>
                <c:pt idx="3750">
                  <c:v>-2.5259280000000002E-3</c:v>
                </c:pt>
                <c:pt idx="3751">
                  <c:v>-3.0483115000000003E-3</c:v>
                </c:pt>
                <c:pt idx="3752">
                  <c:v>-3.569404E-3</c:v>
                </c:pt>
                <c:pt idx="3753">
                  <c:v>-4.0893329999999997E-3</c:v>
                </c:pt>
                <c:pt idx="3754">
                  <c:v>-4.5905195000000001E-3</c:v>
                </c:pt>
                <c:pt idx="3755">
                  <c:v>-4.9914909999999998E-3</c:v>
                </c:pt>
                <c:pt idx="3756">
                  <c:v>-4.6078915E-3</c:v>
                </c:pt>
                <c:pt idx="3757">
                  <c:v>-4.2094540000000005E-3</c:v>
                </c:pt>
                <c:pt idx="3758">
                  <c:v>-3.7971824999999998E-3</c:v>
                </c:pt>
                <c:pt idx="3759">
                  <c:v>-3.3830944999999999E-3</c:v>
                </c:pt>
                <c:pt idx="3760">
                  <c:v>-2.9507100000000001E-3</c:v>
                </c:pt>
                <c:pt idx="3761">
                  <c:v>-2.5307249999999997E-3</c:v>
                </c:pt>
                <c:pt idx="3762">
                  <c:v>-2.0823075000000004E-3</c:v>
                </c:pt>
                <c:pt idx="3763">
                  <c:v>-1.652744E-3</c:v>
                </c:pt>
                <c:pt idx="3764">
                  <c:v>-1.187975E-3</c:v>
                </c:pt>
                <c:pt idx="3765">
                  <c:v>-7.5955900000000004E-4</c:v>
                </c:pt>
                <c:pt idx="3766">
                  <c:v>-3.0232799999999998E-4</c:v>
                </c:pt>
                <c:pt idx="3767">
                  <c:v>1.599235E-4</c:v>
                </c:pt>
                <c:pt idx="3768">
                  <c:v>6.2338599999999997E-4</c:v>
                </c:pt>
                <c:pt idx="3769">
                  <c:v>1.0884899999999999E-3</c:v>
                </c:pt>
                <c:pt idx="3770">
                  <c:v>1.55514E-3</c:v>
                </c:pt>
                <c:pt idx="3771">
                  <c:v>2.0305395000000002E-3</c:v>
                </c:pt>
                <c:pt idx="3772">
                  <c:v>2.5080110000000001E-3</c:v>
                </c:pt>
                <c:pt idx="3773">
                  <c:v>2.9929575000000003E-3</c:v>
                </c:pt>
                <c:pt idx="3774">
                  <c:v>3.4703650000000004E-3</c:v>
                </c:pt>
                <c:pt idx="3775">
                  <c:v>3.9684439999999998E-3</c:v>
                </c:pt>
                <c:pt idx="3776">
                  <c:v>4.4720849999999998E-3</c:v>
                </c:pt>
                <c:pt idx="3777">
                  <c:v>4.9886195000000003E-3</c:v>
                </c:pt>
                <c:pt idx="3778">
                  <c:v>5.2231875000000004E-3</c:v>
                </c:pt>
                <c:pt idx="3779">
                  <c:v>5.2231875000000004E-3</c:v>
                </c:pt>
                <c:pt idx="3780">
                  <c:v>5.2231875000000004E-3</c:v>
                </c:pt>
                <c:pt idx="3781">
                  <c:v>5.2231875000000004E-3</c:v>
                </c:pt>
                <c:pt idx="3782">
                  <c:v>5.2231875000000004E-3</c:v>
                </c:pt>
                <c:pt idx="3783">
                  <c:v>5.2231875000000004E-3</c:v>
                </c:pt>
                <c:pt idx="3784">
                  <c:v>5.2231875000000004E-3</c:v>
                </c:pt>
                <c:pt idx="3785">
                  <c:v>5.2231875000000004E-3</c:v>
                </c:pt>
                <c:pt idx="3786">
                  <c:v>5.2231875000000004E-3</c:v>
                </c:pt>
                <c:pt idx="3787">
                  <c:v>5.2231875000000004E-3</c:v>
                </c:pt>
                <c:pt idx="3788">
                  <c:v>5.2231875000000004E-3</c:v>
                </c:pt>
                <c:pt idx="3789">
                  <c:v>5.2231875000000004E-3</c:v>
                </c:pt>
                <c:pt idx="3790">
                  <c:v>5.2231875000000004E-3</c:v>
                </c:pt>
                <c:pt idx="3791">
                  <c:v>5.2231875000000004E-3</c:v>
                </c:pt>
                <c:pt idx="3792">
                  <c:v>5.2231875000000004E-3</c:v>
                </c:pt>
                <c:pt idx="3793">
                  <c:v>5.2231875000000004E-3</c:v>
                </c:pt>
                <c:pt idx="3794">
                  <c:v>5.2231875000000004E-3</c:v>
                </c:pt>
                <c:pt idx="3795">
                  <c:v>5.2231875000000004E-3</c:v>
                </c:pt>
                <c:pt idx="3796">
                  <c:v>5.2231875000000004E-3</c:v>
                </c:pt>
                <c:pt idx="3797">
                  <c:v>5.2231875000000004E-3</c:v>
                </c:pt>
                <c:pt idx="3798">
                  <c:v>5.2231875000000004E-3</c:v>
                </c:pt>
                <c:pt idx="3799">
                  <c:v>5.2231875000000004E-3</c:v>
                </c:pt>
                <c:pt idx="3800">
                  <c:v>5.2231875000000004E-3</c:v>
                </c:pt>
                <c:pt idx="3801">
                  <c:v>5.2231875000000004E-3</c:v>
                </c:pt>
                <c:pt idx="3802">
                  <c:v>5.2231875000000004E-3</c:v>
                </c:pt>
                <c:pt idx="3803">
                  <c:v>5.2231875000000004E-3</c:v>
                </c:pt>
                <c:pt idx="3804">
                  <c:v>5.2231875000000004E-3</c:v>
                </c:pt>
                <c:pt idx="3805">
                  <c:v>5.2231875000000004E-3</c:v>
                </c:pt>
                <c:pt idx="3806">
                  <c:v>5.2231875000000004E-3</c:v>
                </c:pt>
                <c:pt idx="3807">
                  <c:v>5.2231875000000004E-3</c:v>
                </c:pt>
                <c:pt idx="3808">
                  <c:v>5.2231875000000004E-3</c:v>
                </c:pt>
                <c:pt idx="3809">
                  <c:v>5.2231875000000004E-3</c:v>
                </c:pt>
                <c:pt idx="3810">
                  <c:v>5.2231875000000004E-3</c:v>
                </c:pt>
                <c:pt idx="3811">
                  <c:v>5.2231875000000004E-3</c:v>
                </c:pt>
                <c:pt idx="3812">
                  <c:v>5.2231875000000004E-3</c:v>
                </c:pt>
                <c:pt idx="3813">
                  <c:v>5.2231875000000004E-3</c:v>
                </c:pt>
                <c:pt idx="3814">
                  <c:v>5.2231875000000004E-3</c:v>
                </c:pt>
                <c:pt idx="3815">
                  <c:v>5.2231875000000004E-3</c:v>
                </c:pt>
                <c:pt idx="3816">
                  <c:v>5.1804909999999997E-3</c:v>
                </c:pt>
                <c:pt idx="3817">
                  <c:v>4.5148770000000005E-3</c:v>
                </c:pt>
                <c:pt idx="3818">
                  <c:v>3.6165759999999998E-3</c:v>
                </c:pt>
                <c:pt idx="3819">
                  <c:v>2.7687010000000001E-3</c:v>
                </c:pt>
                <c:pt idx="3820">
                  <c:v>1.9214474999999999E-3</c:v>
                </c:pt>
                <c:pt idx="3821">
                  <c:v>1.0688709999999999E-3</c:v>
                </c:pt>
                <c:pt idx="3822">
                  <c:v>2.4144350000000002E-4</c:v>
                </c:pt>
                <c:pt idx="3823">
                  <c:v>4.1025000000000001E-6</c:v>
                </c:pt>
                <c:pt idx="3824">
                  <c:v>5.5845000000000005E-6</c:v>
                </c:pt>
                <c:pt idx="3825">
                  <c:v>6.7320000000000001E-6</c:v>
                </c:pt>
                <c:pt idx="3826">
                  <c:v>6.8595000000000001E-6</c:v>
                </c:pt>
                <c:pt idx="3827">
                  <c:v>7.6724999999999998E-6</c:v>
                </c:pt>
                <c:pt idx="3828">
                  <c:v>7.7679999999999991E-6</c:v>
                </c:pt>
                <c:pt idx="3829">
                  <c:v>7.7360000000000001E-6</c:v>
                </c:pt>
                <c:pt idx="3830">
                  <c:v>8.0069999999999997E-6</c:v>
                </c:pt>
                <c:pt idx="3831">
                  <c:v>9.4254999999999998E-6</c:v>
                </c:pt>
                <c:pt idx="3832">
                  <c:v>9.6485000000000009E-6</c:v>
                </c:pt>
                <c:pt idx="3833">
                  <c:v>1.03975E-5</c:v>
                </c:pt>
                <c:pt idx="3834">
                  <c:v>1.3171000000000001E-5</c:v>
                </c:pt>
                <c:pt idx="3835">
                  <c:v>1.34895E-5</c:v>
                </c:pt>
                <c:pt idx="3836">
                  <c:v>1.3139000000000001E-5</c:v>
                </c:pt>
                <c:pt idx="3837">
                  <c:v>1.3776500000000001E-5</c:v>
                </c:pt>
                <c:pt idx="3838">
                  <c:v>1.3617E-5</c:v>
                </c:pt>
                <c:pt idx="3839">
                  <c:v>1.40635E-5</c:v>
                </c:pt>
                <c:pt idx="3840">
                  <c:v>1.4653E-5</c:v>
                </c:pt>
                <c:pt idx="3841">
                  <c:v>1.4557499999999999E-5</c:v>
                </c:pt>
                <c:pt idx="3842">
                  <c:v>1.3139000000000001E-5</c:v>
                </c:pt>
                <c:pt idx="3843">
                  <c:v>1.5896000000000002E-5</c:v>
                </c:pt>
                <c:pt idx="3844">
                  <c:v>1.6948000000000001E-5</c:v>
                </c:pt>
                <c:pt idx="3845">
                  <c:v>1.7107500000000002E-5</c:v>
                </c:pt>
                <c:pt idx="3846">
                  <c:v>1.7904500000000001E-5</c:v>
                </c:pt>
                <c:pt idx="3847">
                  <c:v>1.7745E-5</c:v>
                </c:pt>
                <c:pt idx="3848">
                  <c:v>1.9514E-5</c:v>
                </c:pt>
                <c:pt idx="3849">
                  <c:v>1.91635E-5</c:v>
                </c:pt>
                <c:pt idx="3850">
                  <c:v>1.9529999999999998E-5</c:v>
                </c:pt>
                <c:pt idx="3851">
                  <c:v>2.0135500000000001E-5</c:v>
                </c:pt>
                <c:pt idx="3852">
                  <c:v>2.1586000000000003E-5</c:v>
                </c:pt>
                <c:pt idx="3853">
                  <c:v>2.2079999999999999E-5</c:v>
                </c:pt>
                <c:pt idx="3854">
                  <c:v>2.19525E-5</c:v>
                </c:pt>
                <c:pt idx="3855">
                  <c:v>2.1187500000000003E-5</c:v>
                </c:pt>
                <c:pt idx="3856">
                  <c:v>2.1681499999999999E-5</c:v>
                </c:pt>
                <c:pt idx="3857">
                  <c:v>2.2685500000000002E-5</c:v>
                </c:pt>
                <c:pt idx="3858">
                  <c:v>2.30045E-5</c:v>
                </c:pt>
                <c:pt idx="3859">
                  <c:v>2.3482500000000001E-5</c:v>
                </c:pt>
                <c:pt idx="3860">
                  <c:v>2.3275E-5</c:v>
                </c:pt>
                <c:pt idx="3861">
                  <c:v>2.3944500000000001E-5</c:v>
                </c:pt>
                <c:pt idx="3862">
                  <c:v>2.4422499999999999E-5</c:v>
                </c:pt>
                <c:pt idx="3863">
                  <c:v>2.3960499999999999E-5</c:v>
                </c:pt>
                <c:pt idx="3864">
                  <c:v>2.463E-5</c:v>
                </c:pt>
                <c:pt idx="3865">
                  <c:v>2.5124000000000002E-5</c:v>
                </c:pt>
                <c:pt idx="3866">
                  <c:v>2.5315000000000001E-5</c:v>
                </c:pt>
                <c:pt idx="3867">
                  <c:v>2.52515E-5</c:v>
                </c:pt>
                <c:pt idx="3868">
                  <c:v>2.6112E-5</c:v>
                </c:pt>
                <c:pt idx="3869">
                  <c:v>2.5873000000000001E-5</c:v>
                </c:pt>
                <c:pt idx="3870">
                  <c:v>2.6733500000000001E-5</c:v>
                </c:pt>
                <c:pt idx="3871">
                  <c:v>2.6717500000000003E-5</c:v>
                </c:pt>
                <c:pt idx="3872">
                  <c:v>2.6526500000000001E-5</c:v>
                </c:pt>
                <c:pt idx="3873">
                  <c:v>2.6271500000000001E-5</c:v>
                </c:pt>
                <c:pt idx="3874">
                  <c:v>2.68135E-5</c:v>
                </c:pt>
                <c:pt idx="3875">
                  <c:v>2.7004500000000002E-5</c:v>
                </c:pt>
                <c:pt idx="3876">
                  <c:v>2.6590000000000001E-5</c:v>
                </c:pt>
                <c:pt idx="3877">
                  <c:v>2.70205E-5</c:v>
                </c:pt>
                <c:pt idx="3878">
                  <c:v>2.6606000000000002E-5</c:v>
                </c:pt>
                <c:pt idx="3879">
                  <c:v>2.6590000000000001E-5</c:v>
                </c:pt>
                <c:pt idx="3880">
                  <c:v>2.6860999999999999E-5</c:v>
                </c:pt>
                <c:pt idx="3881">
                  <c:v>2.65585E-5</c:v>
                </c:pt>
                <c:pt idx="3882">
                  <c:v>2.7514500000000002E-5</c:v>
                </c:pt>
                <c:pt idx="3883">
                  <c:v>2.6781500000000001E-5</c:v>
                </c:pt>
                <c:pt idx="3884">
                  <c:v>2.73235E-5</c:v>
                </c:pt>
                <c:pt idx="3885">
                  <c:v>2.6877000000000004E-5</c:v>
                </c:pt>
                <c:pt idx="3886">
                  <c:v>2.7609999999999998E-5</c:v>
                </c:pt>
                <c:pt idx="3887">
                  <c:v>2.7307499999999999E-5</c:v>
                </c:pt>
                <c:pt idx="3888">
                  <c:v>2.7722E-5</c:v>
                </c:pt>
                <c:pt idx="3889">
                  <c:v>2.7419E-5</c:v>
                </c:pt>
                <c:pt idx="3890">
                  <c:v>2.78335E-5</c:v>
                </c:pt>
                <c:pt idx="3891">
                  <c:v>2.8534500000000003E-5</c:v>
                </c:pt>
                <c:pt idx="3892">
                  <c:v>2.77375E-5</c:v>
                </c:pt>
                <c:pt idx="3893">
                  <c:v>2.7865000000000002E-5</c:v>
                </c:pt>
                <c:pt idx="3894">
                  <c:v>2.7769499999999999E-5</c:v>
                </c:pt>
                <c:pt idx="3895">
                  <c:v>2.7355000000000002E-5</c:v>
                </c:pt>
                <c:pt idx="3896">
                  <c:v>2.6191999999999999E-5</c:v>
                </c:pt>
                <c:pt idx="3897">
                  <c:v>2.5681999999999999E-5</c:v>
                </c:pt>
                <c:pt idx="3898">
                  <c:v>2.6207500000000003E-5</c:v>
                </c:pt>
                <c:pt idx="3899">
                  <c:v>2.6431000000000002E-5</c:v>
                </c:pt>
                <c:pt idx="3900">
                  <c:v>2.5156000000000001E-5</c:v>
                </c:pt>
                <c:pt idx="3901">
                  <c:v>2.4646000000000001E-5</c:v>
                </c:pt>
                <c:pt idx="3902">
                  <c:v>2.4868999999999999E-5</c:v>
                </c:pt>
                <c:pt idx="3903">
                  <c:v>2.5905E-5</c:v>
                </c:pt>
                <c:pt idx="3904">
                  <c:v>2.52035E-5</c:v>
                </c:pt>
                <c:pt idx="3905">
                  <c:v>2.5330999999999999E-5</c:v>
                </c:pt>
                <c:pt idx="3906">
                  <c:v>2.5156000000000001E-5</c:v>
                </c:pt>
                <c:pt idx="3907">
                  <c:v>2.4853000000000001E-5</c:v>
                </c:pt>
                <c:pt idx="3908">
                  <c:v>2.4247500000000001E-5</c:v>
                </c:pt>
                <c:pt idx="3909">
                  <c:v>2.3897000000000002E-5</c:v>
                </c:pt>
                <c:pt idx="3910">
                  <c:v>2.3051999999999999E-5</c:v>
                </c:pt>
                <c:pt idx="3911">
                  <c:v>2.37695E-5</c:v>
                </c:pt>
                <c:pt idx="3912">
                  <c:v>2.42315E-5</c:v>
                </c:pt>
                <c:pt idx="3913">
                  <c:v>2.2589999999999999E-5</c:v>
                </c:pt>
                <c:pt idx="3914">
                  <c:v>2.0709499999999999E-5</c:v>
                </c:pt>
                <c:pt idx="3915">
                  <c:v>2.09325E-5</c:v>
                </c:pt>
                <c:pt idx="3916">
                  <c:v>2.0597500000000001E-5</c:v>
                </c:pt>
                <c:pt idx="3917">
                  <c:v>1.9242999999999999E-5</c:v>
                </c:pt>
                <c:pt idx="3918">
                  <c:v>1.93225E-5</c:v>
                </c:pt>
                <c:pt idx="3919">
                  <c:v>1.9434500000000002E-5</c:v>
                </c:pt>
                <c:pt idx="3920">
                  <c:v>1.8876500000000001E-5</c:v>
                </c:pt>
                <c:pt idx="3921">
                  <c:v>1.8175000000000001E-5</c:v>
                </c:pt>
                <c:pt idx="3922">
                  <c:v>1.8175000000000001E-5</c:v>
                </c:pt>
                <c:pt idx="3923">
                  <c:v>1.8190999999999999E-5</c:v>
                </c:pt>
                <c:pt idx="3924">
                  <c:v>1.7537500000000003E-5</c:v>
                </c:pt>
                <c:pt idx="3925">
                  <c:v>1.6486000000000001E-5</c:v>
                </c:pt>
                <c:pt idx="3926">
                  <c:v>1.60235E-5</c:v>
                </c:pt>
                <c:pt idx="3927">
                  <c:v>1.5721000000000001E-5</c:v>
                </c:pt>
                <c:pt idx="3928">
                  <c:v>1.5067499999999999E-5</c:v>
                </c:pt>
                <c:pt idx="3929">
                  <c:v>1.4031500000000001E-5</c:v>
                </c:pt>
                <c:pt idx="3930">
                  <c:v>1.2677000000000001E-5</c:v>
                </c:pt>
                <c:pt idx="3931">
                  <c:v>1.4493499999999999E-5</c:v>
                </c:pt>
                <c:pt idx="3932">
                  <c:v>1.4207E-5</c:v>
                </c:pt>
                <c:pt idx="3933">
                  <c:v>1.2374E-5</c:v>
                </c:pt>
                <c:pt idx="3934">
                  <c:v>1.11625E-5</c:v>
                </c:pt>
                <c:pt idx="3935">
                  <c:v>1.0541E-5</c:v>
                </c:pt>
                <c:pt idx="3936">
                  <c:v>9.2660000000000007E-6</c:v>
                </c:pt>
                <c:pt idx="3937">
                  <c:v>9.346E-6</c:v>
                </c:pt>
                <c:pt idx="3938">
                  <c:v>9.2499999999999995E-6</c:v>
                </c:pt>
                <c:pt idx="3939">
                  <c:v>9.3775000000000013E-6</c:v>
                </c:pt>
                <c:pt idx="3940">
                  <c:v>9.5049999999999996E-6</c:v>
                </c:pt>
                <c:pt idx="3941">
                  <c:v>9.5689999999999994E-6</c:v>
                </c:pt>
                <c:pt idx="3942">
                  <c:v>8.4849999999999992E-6</c:v>
                </c:pt>
                <c:pt idx="3943">
                  <c:v>8.1344999999999998E-6</c:v>
                </c:pt>
                <c:pt idx="3944">
                  <c:v>6.6364999999999999E-6</c:v>
                </c:pt>
                <c:pt idx="3945">
                  <c:v>5.4730000000000008E-6</c:v>
                </c:pt>
                <c:pt idx="3946">
                  <c:v>3.7200000000000004E-6</c:v>
                </c:pt>
                <c:pt idx="3947">
                  <c:v>5.1385E-6</c:v>
                </c:pt>
                <c:pt idx="3948">
                  <c:v>3.9110000000000003E-6</c:v>
                </c:pt>
                <c:pt idx="3949">
                  <c:v>2.3175000000000003E-6</c:v>
                </c:pt>
                <c:pt idx="3950">
                  <c:v>1.2019999999999999E-6</c:v>
                </c:pt>
                <c:pt idx="3951">
                  <c:v>1.66E-7</c:v>
                </c:pt>
                <c:pt idx="3952">
                  <c:v>-1.0295000000000001E-6</c:v>
                </c:pt>
                <c:pt idx="3953">
                  <c:v>-8.8599999999999997E-7</c:v>
                </c:pt>
              </c:numCache>
            </c:numRef>
          </c:yVal>
          <c:smooth val="0"/>
        </c:ser>
        <c:dLbls>
          <c:showLegendKey val="0"/>
          <c:showVal val="0"/>
          <c:showCatName val="0"/>
          <c:showSerName val="0"/>
          <c:showPercent val="0"/>
          <c:showBubbleSize val="0"/>
        </c:dLbls>
        <c:axId val="54700288"/>
        <c:axId val="54702464"/>
      </c:scatterChart>
      <c:valAx>
        <c:axId val="54700288"/>
        <c:scaling>
          <c:orientation val="minMax"/>
          <c:max val="0.5"/>
          <c:min val="0.43000000000000005"/>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Time (day)</a:t>
                </a:r>
                <a:endParaRPr lang="en-US" b="0" dirty="0">
                  <a:latin typeface="Times New Roman" panose="02020603050405020304" pitchFamily="18" charset="0"/>
                  <a:cs typeface="Times New Roman" panose="02020603050405020304" pitchFamily="18" charset="0"/>
                </a:endParaRPr>
              </a:p>
            </c:rich>
          </c:tx>
          <c:layout>
            <c:manualLayout>
              <c:xMode val="edge"/>
              <c:yMode val="edge"/>
              <c:x val="0.4792939262873831"/>
              <c:y val="0.90979097909790974"/>
            </c:manualLayout>
          </c:layout>
          <c:overlay val="0"/>
        </c:title>
        <c:numFmt formatCode="@" sourceLinked="1"/>
        <c:majorTickMark val="out"/>
        <c:minorTickMark val="none"/>
        <c:tickLblPos val="nextTo"/>
        <c:crossAx val="54702464"/>
        <c:crossesAt val="-5.000000000000001E-3"/>
        <c:crossBetween val="midCat"/>
      </c:valAx>
      <c:valAx>
        <c:axId val="54702464"/>
        <c:scaling>
          <c:orientation val="minMax"/>
          <c:max val="4.000000000000001E-3"/>
          <c:min val="-5.000000000000001E-3"/>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err="1" smtClean="0">
                    <a:latin typeface="Times New Roman" panose="02020603050405020304" pitchFamily="18" charset="0"/>
                    <a:cs typeface="Times New Roman" panose="02020603050405020304" pitchFamily="18" charset="0"/>
                  </a:rPr>
                  <a:t>Equ</a:t>
                </a:r>
                <a:r>
                  <a:rPr lang="en-US" b="0" dirty="0" smtClean="0">
                    <a:latin typeface="Times New Roman" panose="02020603050405020304" pitchFamily="18" charset="0"/>
                    <a:cs typeface="Times New Roman" panose="02020603050405020304" pitchFamily="18" charset="0"/>
                  </a:rPr>
                  <a:t>. Mirror angle</a:t>
                </a:r>
                <a:r>
                  <a:rPr lang="en-US" b="0" baseline="0" dirty="0" smtClean="0">
                    <a:latin typeface="Times New Roman" panose="02020603050405020304" pitchFamily="18" charset="0"/>
                    <a:cs typeface="Times New Roman" panose="02020603050405020304" pitchFamily="18" charset="0"/>
                  </a:rPr>
                  <a:t> (rad.)</a:t>
                </a:r>
                <a:endParaRPr lang="en-US" b="0" dirty="0">
                  <a:latin typeface="Times New Roman" panose="02020603050405020304" pitchFamily="18" charset="0"/>
                  <a:cs typeface="Times New Roman" panose="02020603050405020304" pitchFamily="18" charset="0"/>
                </a:endParaRPr>
              </a:p>
            </c:rich>
          </c:tx>
          <c:layout/>
          <c:overlay val="0"/>
        </c:title>
        <c:numFmt formatCode="0.E+00" sourceLinked="0"/>
        <c:majorTickMark val="out"/>
        <c:minorTickMark val="none"/>
        <c:tickLblPos val="nextTo"/>
        <c:crossAx val="54700288"/>
        <c:crossesAt val="0.43000000000000005"/>
        <c:crossBetween val="midCat"/>
        <c:majorUnit val="1.0000000000000002E-3"/>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63376224313425"/>
          <c:y val="7.9043044619422576E-2"/>
          <c:w val="0.83894479451657611"/>
          <c:h val="0.74937657545282088"/>
        </c:manualLayout>
      </c:layout>
      <c:scatterChart>
        <c:scatterStyle val="lineMarker"/>
        <c:varyColors val="0"/>
        <c:ser>
          <c:idx val="0"/>
          <c:order val="0"/>
          <c:tx>
            <c:strRef>
              <c:f>TB070614_1!$C$1:$C$5</c:f>
              <c:strCache>
                <c:ptCount val="1"/>
                <c:pt idx="0">
                  <c:v>LabVIEW Measurement This data is acquired from Torsion Balance. The program "EP Test22_6" is used for controlling motion of balance. The acquition rate is 2.3 sec. Ten points average is done @20 msec rate.  6/7/2014 44:02.9 Diff.Output</c:v>
                </c:pt>
              </c:strCache>
            </c:strRef>
          </c:tx>
          <c:marker>
            <c:symbol val="none"/>
          </c:marker>
          <c:xVal>
            <c:numRef>
              <c:f>TB070614_1!$B$1000:$B$4971</c:f>
              <c:numCache>
                <c:formatCode>@</c:formatCode>
                <c:ptCount val="3972"/>
                <c:pt idx="0">
                  <c:v>0.43204983796297075</c:v>
                </c:pt>
                <c:pt idx="1">
                  <c:v>0.43207645833334113</c:v>
                </c:pt>
                <c:pt idx="2">
                  <c:v>0.43210307870371151</c:v>
                </c:pt>
                <c:pt idx="3">
                  <c:v>0.43212969907408189</c:v>
                </c:pt>
                <c:pt idx="4">
                  <c:v>0.43215631944445226</c:v>
                </c:pt>
                <c:pt idx="5">
                  <c:v>0.43218293981482264</c:v>
                </c:pt>
                <c:pt idx="6">
                  <c:v>0.43220956018519302</c:v>
                </c:pt>
                <c:pt idx="7">
                  <c:v>0.4322361805555634</c:v>
                </c:pt>
                <c:pt idx="8">
                  <c:v>0.43226280092593378</c:v>
                </c:pt>
                <c:pt idx="9">
                  <c:v>0.43228942129630415</c:v>
                </c:pt>
                <c:pt idx="10">
                  <c:v>0.43231604166667453</c:v>
                </c:pt>
                <c:pt idx="11">
                  <c:v>0.43234266203704491</c:v>
                </c:pt>
                <c:pt idx="12">
                  <c:v>0.43236928240741529</c:v>
                </c:pt>
                <c:pt idx="13">
                  <c:v>0.43239590277778567</c:v>
                </c:pt>
                <c:pt idx="14">
                  <c:v>0.43242252314815605</c:v>
                </c:pt>
                <c:pt idx="15">
                  <c:v>0.43244914351852642</c:v>
                </c:pt>
                <c:pt idx="16">
                  <c:v>0.4324757638888968</c:v>
                </c:pt>
                <c:pt idx="17">
                  <c:v>0.43250238425926718</c:v>
                </c:pt>
                <c:pt idx="18">
                  <c:v>0.43252900462963756</c:v>
                </c:pt>
                <c:pt idx="19">
                  <c:v>0.43255562500000794</c:v>
                </c:pt>
                <c:pt idx="20">
                  <c:v>0.43258224537037832</c:v>
                </c:pt>
                <c:pt idx="21">
                  <c:v>0.43260886574074869</c:v>
                </c:pt>
                <c:pt idx="22">
                  <c:v>0.43263548611111907</c:v>
                </c:pt>
                <c:pt idx="23">
                  <c:v>0.43266210648148945</c:v>
                </c:pt>
                <c:pt idx="24">
                  <c:v>0.43268872685185983</c:v>
                </c:pt>
                <c:pt idx="25">
                  <c:v>0.43271534722223021</c:v>
                </c:pt>
                <c:pt idx="26">
                  <c:v>0.43274196759260058</c:v>
                </c:pt>
                <c:pt idx="27">
                  <c:v>0.43276858796297096</c:v>
                </c:pt>
                <c:pt idx="28">
                  <c:v>0.43279520833334134</c:v>
                </c:pt>
                <c:pt idx="29">
                  <c:v>0.43282182870371172</c:v>
                </c:pt>
                <c:pt idx="30">
                  <c:v>0.4328484490740821</c:v>
                </c:pt>
                <c:pt idx="31">
                  <c:v>0.43287506944445248</c:v>
                </c:pt>
                <c:pt idx="32">
                  <c:v>0.43290168981482285</c:v>
                </c:pt>
                <c:pt idx="33">
                  <c:v>0.43292831018519323</c:v>
                </c:pt>
                <c:pt idx="34">
                  <c:v>0.43295493055556361</c:v>
                </c:pt>
                <c:pt idx="35">
                  <c:v>0.43298155092593399</c:v>
                </c:pt>
                <c:pt idx="36">
                  <c:v>0.43300817129630437</c:v>
                </c:pt>
                <c:pt idx="37">
                  <c:v>0.43303479166667475</c:v>
                </c:pt>
                <c:pt idx="38">
                  <c:v>0.43306141203704512</c:v>
                </c:pt>
                <c:pt idx="39">
                  <c:v>0.4330880324074155</c:v>
                </c:pt>
                <c:pt idx="40">
                  <c:v>0.43311465277778588</c:v>
                </c:pt>
                <c:pt idx="41">
                  <c:v>0.43314127314815626</c:v>
                </c:pt>
                <c:pt idx="42">
                  <c:v>0.43316789351852664</c:v>
                </c:pt>
                <c:pt idx="43">
                  <c:v>0.43319451388889701</c:v>
                </c:pt>
                <c:pt idx="44">
                  <c:v>0.43322113425926739</c:v>
                </c:pt>
                <c:pt idx="45">
                  <c:v>0.43324775462963777</c:v>
                </c:pt>
                <c:pt idx="46">
                  <c:v>0.43327437500000815</c:v>
                </c:pt>
                <c:pt idx="47">
                  <c:v>0.43330099537037853</c:v>
                </c:pt>
                <c:pt idx="48">
                  <c:v>0.43332761574074891</c:v>
                </c:pt>
                <c:pt idx="49">
                  <c:v>0.43335423611111928</c:v>
                </c:pt>
                <c:pt idx="50">
                  <c:v>0.43338085648148966</c:v>
                </c:pt>
                <c:pt idx="51">
                  <c:v>0.43340747685186004</c:v>
                </c:pt>
                <c:pt idx="52">
                  <c:v>0.43343409722223042</c:v>
                </c:pt>
                <c:pt idx="53">
                  <c:v>0.4334607175926008</c:v>
                </c:pt>
                <c:pt idx="54">
                  <c:v>0.43348733796297118</c:v>
                </c:pt>
                <c:pt idx="55">
                  <c:v>0.43351395833334155</c:v>
                </c:pt>
                <c:pt idx="56">
                  <c:v>0.43354057870371193</c:v>
                </c:pt>
                <c:pt idx="57">
                  <c:v>0.43356719907408231</c:v>
                </c:pt>
                <c:pt idx="58">
                  <c:v>0.43359381944445269</c:v>
                </c:pt>
                <c:pt idx="59">
                  <c:v>0.43362043981482307</c:v>
                </c:pt>
                <c:pt idx="60">
                  <c:v>0.43364706018519344</c:v>
                </c:pt>
                <c:pt idx="61">
                  <c:v>0.43367368055556382</c:v>
                </c:pt>
                <c:pt idx="62">
                  <c:v>0.4337003009259342</c:v>
                </c:pt>
                <c:pt idx="63">
                  <c:v>0.43372692129630458</c:v>
                </c:pt>
                <c:pt idx="64">
                  <c:v>0.43375354166667496</c:v>
                </c:pt>
                <c:pt idx="65">
                  <c:v>0.43378016203704534</c:v>
                </c:pt>
                <c:pt idx="66">
                  <c:v>0.43380678240741571</c:v>
                </c:pt>
                <c:pt idx="67">
                  <c:v>0.43383340277778609</c:v>
                </c:pt>
                <c:pt idx="68">
                  <c:v>0.43386002314815647</c:v>
                </c:pt>
                <c:pt idx="69">
                  <c:v>0.43388664351852685</c:v>
                </c:pt>
                <c:pt idx="70">
                  <c:v>0.43391326388889723</c:v>
                </c:pt>
                <c:pt idx="71">
                  <c:v>0.43393988425926761</c:v>
                </c:pt>
                <c:pt idx="72">
                  <c:v>0.43396650462963798</c:v>
                </c:pt>
                <c:pt idx="73">
                  <c:v>0.43399312500000836</c:v>
                </c:pt>
                <c:pt idx="74">
                  <c:v>0.43401974537037874</c:v>
                </c:pt>
                <c:pt idx="75">
                  <c:v>0.43404636574074912</c:v>
                </c:pt>
                <c:pt idx="76">
                  <c:v>0.4340729861111195</c:v>
                </c:pt>
                <c:pt idx="77">
                  <c:v>0.43409960648148987</c:v>
                </c:pt>
                <c:pt idx="78">
                  <c:v>0.43412622685186025</c:v>
                </c:pt>
                <c:pt idx="79">
                  <c:v>0.43415284722223063</c:v>
                </c:pt>
                <c:pt idx="80">
                  <c:v>0.43417946759260101</c:v>
                </c:pt>
                <c:pt idx="81">
                  <c:v>0.43420608796297139</c:v>
                </c:pt>
                <c:pt idx="82">
                  <c:v>0.43423270833334177</c:v>
                </c:pt>
                <c:pt idx="83">
                  <c:v>0.43425932870371214</c:v>
                </c:pt>
                <c:pt idx="84">
                  <c:v>0.43428594907408252</c:v>
                </c:pt>
                <c:pt idx="85">
                  <c:v>0.4343125694444529</c:v>
                </c:pt>
                <c:pt idx="86">
                  <c:v>0.43433918981482328</c:v>
                </c:pt>
                <c:pt idx="87">
                  <c:v>0.43436581018519366</c:v>
                </c:pt>
                <c:pt idx="88">
                  <c:v>0.43439243055556404</c:v>
                </c:pt>
                <c:pt idx="89">
                  <c:v>0.43441905092593441</c:v>
                </c:pt>
                <c:pt idx="90">
                  <c:v>0.43444567129630479</c:v>
                </c:pt>
                <c:pt idx="91">
                  <c:v>0.43447229166667517</c:v>
                </c:pt>
                <c:pt idx="92">
                  <c:v>0.43449891203704555</c:v>
                </c:pt>
                <c:pt idx="93">
                  <c:v>0.43452553240741593</c:v>
                </c:pt>
                <c:pt idx="94">
                  <c:v>0.4345521527777863</c:v>
                </c:pt>
                <c:pt idx="95">
                  <c:v>0.43457877314815668</c:v>
                </c:pt>
                <c:pt idx="96">
                  <c:v>0.43460539351852706</c:v>
                </c:pt>
                <c:pt idx="97">
                  <c:v>0.43463201388889744</c:v>
                </c:pt>
                <c:pt idx="98">
                  <c:v>0.43465863425926782</c:v>
                </c:pt>
                <c:pt idx="99">
                  <c:v>0.4346852546296382</c:v>
                </c:pt>
                <c:pt idx="100">
                  <c:v>0.43471187500000857</c:v>
                </c:pt>
                <c:pt idx="101">
                  <c:v>0.43473849537037895</c:v>
                </c:pt>
                <c:pt idx="102">
                  <c:v>0.43476511574074933</c:v>
                </c:pt>
                <c:pt idx="103">
                  <c:v>0.43479173611111971</c:v>
                </c:pt>
                <c:pt idx="104">
                  <c:v>0.43481835648149009</c:v>
                </c:pt>
                <c:pt idx="105">
                  <c:v>0.43484497685186047</c:v>
                </c:pt>
                <c:pt idx="106">
                  <c:v>0.43487159722223084</c:v>
                </c:pt>
                <c:pt idx="107">
                  <c:v>0.43489821759260122</c:v>
                </c:pt>
                <c:pt idx="108">
                  <c:v>0.4349248379629716</c:v>
                </c:pt>
                <c:pt idx="109">
                  <c:v>0.43495145833334198</c:v>
                </c:pt>
                <c:pt idx="110">
                  <c:v>0.43497807870371236</c:v>
                </c:pt>
                <c:pt idx="111">
                  <c:v>0.43500469907408273</c:v>
                </c:pt>
                <c:pt idx="112">
                  <c:v>0.43503131944445311</c:v>
                </c:pt>
                <c:pt idx="113">
                  <c:v>0.43505793981482349</c:v>
                </c:pt>
                <c:pt idx="114">
                  <c:v>0.43508456018519387</c:v>
                </c:pt>
                <c:pt idx="115">
                  <c:v>0.43511118055556425</c:v>
                </c:pt>
                <c:pt idx="116">
                  <c:v>0.43513780092593463</c:v>
                </c:pt>
                <c:pt idx="117">
                  <c:v>0.435164421296305</c:v>
                </c:pt>
                <c:pt idx="118">
                  <c:v>0.43519104166667538</c:v>
                </c:pt>
                <c:pt idx="119">
                  <c:v>0.43521766203704576</c:v>
                </c:pt>
                <c:pt idx="120">
                  <c:v>0.43524428240741614</c:v>
                </c:pt>
                <c:pt idx="121">
                  <c:v>0.43527090277778652</c:v>
                </c:pt>
                <c:pt idx="122">
                  <c:v>0.4352975231481569</c:v>
                </c:pt>
                <c:pt idx="123">
                  <c:v>0.43532414351852727</c:v>
                </c:pt>
                <c:pt idx="124">
                  <c:v>0.43535076388889765</c:v>
                </c:pt>
                <c:pt idx="125">
                  <c:v>0.43537738425926803</c:v>
                </c:pt>
                <c:pt idx="126">
                  <c:v>0.43540400462963841</c:v>
                </c:pt>
                <c:pt idx="127">
                  <c:v>0.43543062500000879</c:v>
                </c:pt>
                <c:pt idx="128">
                  <c:v>0.43545724537037916</c:v>
                </c:pt>
                <c:pt idx="129">
                  <c:v>0.43548386574074954</c:v>
                </c:pt>
                <c:pt idx="130">
                  <c:v>0.43551048611111992</c:v>
                </c:pt>
                <c:pt idx="131">
                  <c:v>0.4355371064814903</c:v>
                </c:pt>
                <c:pt idx="132">
                  <c:v>0.43556372685186068</c:v>
                </c:pt>
                <c:pt idx="133">
                  <c:v>0.43559034722223106</c:v>
                </c:pt>
                <c:pt idx="134">
                  <c:v>0.43561696759260143</c:v>
                </c:pt>
                <c:pt idx="135">
                  <c:v>0.43564358796297181</c:v>
                </c:pt>
                <c:pt idx="136">
                  <c:v>0.43567020833334219</c:v>
                </c:pt>
                <c:pt idx="137">
                  <c:v>0.43569682870371257</c:v>
                </c:pt>
                <c:pt idx="138">
                  <c:v>0.43572344907408295</c:v>
                </c:pt>
                <c:pt idx="139">
                  <c:v>0.43575006944445333</c:v>
                </c:pt>
                <c:pt idx="140">
                  <c:v>0.4357766898148237</c:v>
                </c:pt>
                <c:pt idx="141">
                  <c:v>0.43580331018519408</c:v>
                </c:pt>
                <c:pt idx="142">
                  <c:v>0.43582993055556446</c:v>
                </c:pt>
                <c:pt idx="143">
                  <c:v>0.43585655092593484</c:v>
                </c:pt>
                <c:pt idx="144">
                  <c:v>0.43588317129630522</c:v>
                </c:pt>
                <c:pt idx="145">
                  <c:v>0.43590979166667559</c:v>
                </c:pt>
                <c:pt idx="146">
                  <c:v>0.43593641203704597</c:v>
                </c:pt>
                <c:pt idx="147">
                  <c:v>0.43596303240741635</c:v>
                </c:pt>
                <c:pt idx="148">
                  <c:v>0.43598965277778673</c:v>
                </c:pt>
                <c:pt idx="149">
                  <c:v>0.43601627314815711</c:v>
                </c:pt>
                <c:pt idx="150">
                  <c:v>0.43604289351852749</c:v>
                </c:pt>
                <c:pt idx="151">
                  <c:v>0.43606951388889786</c:v>
                </c:pt>
                <c:pt idx="152">
                  <c:v>0.43609613425926824</c:v>
                </c:pt>
                <c:pt idx="153">
                  <c:v>0.43612275462963862</c:v>
                </c:pt>
                <c:pt idx="154">
                  <c:v>0.436149375000009</c:v>
                </c:pt>
                <c:pt idx="155">
                  <c:v>0.43617599537037938</c:v>
                </c:pt>
                <c:pt idx="156">
                  <c:v>0.43620261574074976</c:v>
                </c:pt>
                <c:pt idx="157">
                  <c:v>0.43622923611112013</c:v>
                </c:pt>
                <c:pt idx="158">
                  <c:v>0.43625585648149051</c:v>
                </c:pt>
                <c:pt idx="159">
                  <c:v>0.43628247685186089</c:v>
                </c:pt>
                <c:pt idx="160">
                  <c:v>0.43630909722223127</c:v>
                </c:pt>
                <c:pt idx="161">
                  <c:v>0.43633571759260165</c:v>
                </c:pt>
                <c:pt idx="162">
                  <c:v>0.43636233796297202</c:v>
                </c:pt>
                <c:pt idx="163">
                  <c:v>0.4363889583333424</c:v>
                </c:pt>
                <c:pt idx="164">
                  <c:v>0.43641557870371278</c:v>
                </c:pt>
                <c:pt idx="165">
                  <c:v>0.43644219907408316</c:v>
                </c:pt>
                <c:pt idx="166">
                  <c:v>0.43646881944445354</c:v>
                </c:pt>
                <c:pt idx="167">
                  <c:v>0.43649543981482392</c:v>
                </c:pt>
                <c:pt idx="168">
                  <c:v>0.43652206018519429</c:v>
                </c:pt>
                <c:pt idx="169">
                  <c:v>0.43654868055556467</c:v>
                </c:pt>
                <c:pt idx="170">
                  <c:v>0.43657530092593505</c:v>
                </c:pt>
                <c:pt idx="171">
                  <c:v>0.43660192129630543</c:v>
                </c:pt>
                <c:pt idx="172">
                  <c:v>0.43662854166667581</c:v>
                </c:pt>
                <c:pt idx="173">
                  <c:v>0.43665516203704619</c:v>
                </c:pt>
                <c:pt idx="174">
                  <c:v>0.43668178240741656</c:v>
                </c:pt>
                <c:pt idx="175">
                  <c:v>0.43670840277778694</c:v>
                </c:pt>
                <c:pt idx="176">
                  <c:v>0.43673502314815732</c:v>
                </c:pt>
                <c:pt idx="177">
                  <c:v>0.4367616435185277</c:v>
                </c:pt>
                <c:pt idx="178">
                  <c:v>0.43678826388889808</c:v>
                </c:pt>
                <c:pt idx="179">
                  <c:v>0.43681488425926845</c:v>
                </c:pt>
                <c:pt idx="180">
                  <c:v>0.43684150462963883</c:v>
                </c:pt>
                <c:pt idx="181">
                  <c:v>0.43686812500000921</c:v>
                </c:pt>
                <c:pt idx="182">
                  <c:v>0.43689474537037959</c:v>
                </c:pt>
                <c:pt idx="183">
                  <c:v>0.43692136574074997</c:v>
                </c:pt>
                <c:pt idx="184">
                  <c:v>0.43694798611112035</c:v>
                </c:pt>
                <c:pt idx="185">
                  <c:v>0.43697460648149072</c:v>
                </c:pt>
                <c:pt idx="186">
                  <c:v>0.4370012268518611</c:v>
                </c:pt>
                <c:pt idx="187">
                  <c:v>0.43702784722223148</c:v>
                </c:pt>
                <c:pt idx="188">
                  <c:v>0.43705446759260186</c:v>
                </c:pt>
                <c:pt idx="189">
                  <c:v>0.43708108796297224</c:v>
                </c:pt>
                <c:pt idx="190">
                  <c:v>0.43710770833334261</c:v>
                </c:pt>
                <c:pt idx="191">
                  <c:v>0.43713432870371299</c:v>
                </c:pt>
                <c:pt idx="192">
                  <c:v>0.43716094907408337</c:v>
                </c:pt>
                <c:pt idx="193">
                  <c:v>0.43718756944445375</c:v>
                </c:pt>
                <c:pt idx="194">
                  <c:v>0.43721418981482413</c:v>
                </c:pt>
                <c:pt idx="195">
                  <c:v>0.43724081018519451</c:v>
                </c:pt>
                <c:pt idx="196">
                  <c:v>0.43726743055556488</c:v>
                </c:pt>
                <c:pt idx="197">
                  <c:v>0.43729405092593526</c:v>
                </c:pt>
                <c:pt idx="198">
                  <c:v>0.43732067129630564</c:v>
                </c:pt>
                <c:pt idx="199">
                  <c:v>0.43734729166667602</c:v>
                </c:pt>
                <c:pt idx="200">
                  <c:v>0.4373739120370464</c:v>
                </c:pt>
                <c:pt idx="201">
                  <c:v>0.43740053240741678</c:v>
                </c:pt>
                <c:pt idx="202">
                  <c:v>0.43742715277778715</c:v>
                </c:pt>
                <c:pt idx="203">
                  <c:v>0.43745377314815753</c:v>
                </c:pt>
                <c:pt idx="204">
                  <c:v>0.43748039351852791</c:v>
                </c:pt>
                <c:pt idx="205">
                  <c:v>0.43750701388889829</c:v>
                </c:pt>
                <c:pt idx="206">
                  <c:v>0.43753363425926867</c:v>
                </c:pt>
                <c:pt idx="207">
                  <c:v>0.43756025462963904</c:v>
                </c:pt>
                <c:pt idx="208">
                  <c:v>0.43758687500000942</c:v>
                </c:pt>
                <c:pt idx="209">
                  <c:v>0.4376134953703798</c:v>
                </c:pt>
                <c:pt idx="210">
                  <c:v>0.43764011574075018</c:v>
                </c:pt>
                <c:pt idx="211">
                  <c:v>0.43766673611112056</c:v>
                </c:pt>
                <c:pt idx="212">
                  <c:v>0.43769335648149094</c:v>
                </c:pt>
                <c:pt idx="213">
                  <c:v>0.43771997685186131</c:v>
                </c:pt>
                <c:pt idx="214">
                  <c:v>0.43774659722223169</c:v>
                </c:pt>
                <c:pt idx="215">
                  <c:v>0.43777321759260207</c:v>
                </c:pt>
                <c:pt idx="216">
                  <c:v>0.43779983796297245</c:v>
                </c:pt>
                <c:pt idx="217">
                  <c:v>0.43782645833334283</c:v>
                </c:pt>
                <c:pt idx="218">
                  <c:v>0.43785307870371321</c:v>
                </c:pt>
                <c:pt idx="219">
                  <c:v>0.43787969907408358</c:v>
                </c:pt>
                <c:pt idx="220">
                  <c:v>0.43790631944445396</c:v>
                </c:pt>
                <c:pt idx="221">
                  <c:v>0.43793293981482434</c:v>
                </c:pt>
                <c:pt idx="222">
                  <c:v>0.43795956018519472</c:v>
                </c:pt>
                <c:pt idx="223">
                  <c:v>0.4379861805555651</c:v>
                </c:pt>
                <c:pt idx="224">
                  <c:v>0.43801280092593547</c:v>
                </c:pt>
                <c:pt idx="225">
                  <c:v>0.43803942129630585</c:v>
                </c:pt>
                <c:pt idx="226">
                  <c:v>0.43806604166667623</c:v>
                </c:pt>
                <c:pt idx="227">
                  <c:v>0.43809266203704661</c:v>
                </c:pt>
                <c:pt idx="228">
                  <c:v>0.43811928240741699</c:v>
                </c:pt>
                <c:pt idx="229">
                  <c:v>0.43814590277778737</c:v>
                </c:pt>
                <c:pt idx="230">
                  <c:v>0.43817252314815774</c:v>
                </c:pt>
                <c:pt idx="231">
                  <c:v>0.43819914351852812</c:v>
                </c:pt>
                <c:pt idx="232">
                  <c:v>0.4382257638888985</c:v>
                </c:pt>
                <c:pt idx="233">
                  <c:v>0.43825238425926888</c:v>
                </c:pt>
                <c:pt idx="234">
                  <c:v>0.43827900462963926</c:v>
                </c:pt>
                <c:pt idx="235">
                  <c:v>0.43830562500000964</c:v>
                </c:pt>
                <c:pt idx="236">
                  <c:v>0.43833224537038001</c:v>
                </c:pt>
                <c:pt idx="237">
                  <c:v>0.43835886574075039</c:v>
                </c:pt>
                <c:pt idx="238">
                  <c:v>0.43838548611112077</c:v>
                </c:pt>
                <c:pt idx="239">
                  <c:v>0.43841210648149115</c:v>
                </c:pt>
                <c:pt idx="240">
                  <c:v>0.43843872685186153</c:v>
                </c:pt>
                <c:pt idx="241">
                  <c:v>0.4384653472222319</c:v>
                </c:pt>
                <c:pt idx="242">
                  <c:v>0.43849196759260228</c:v>
                </c:pt>
                <c:pt idx="243">
                  <c:v>0.43851858796297266</c:v>
                </c:pt>
                <c:pt idx="244">
                  <c:v>0.43854520833334304</c:v>
                </c:pt>
                <c:pt idx="245">
                  <c:v>0.43857182870371342</c:v>
                </c:pt>
                <c:pt idx="246">
                  <c:v>0.4385984490740838</c:v>
                </c:pt>
                <c:pt idx="247">
                  <c:v>0.43862506944445417</c:v>
                </c:pt>
                <c:pt idx="248">
                  <c:v>0.43865168981482455</c:v>
                </c:pt>
                <c:pt idx="249">
                  <c:v>0.43867831018519493</c:v>
                </c:pt>
                <c:pt idx="250">
                  <c:v>0.43870493055556531</c:v>
                </c:pt>
                <c:pt idx="251">
                  <c:v>0.43873155092593569</c:v>
                </c:pt>
                <c:pt idx="252">
                  <c:v>0.43875817129630607</c:v>
                </c:pt>
                <c:pt idx="253">
                  <c:v>0.43878479166667644</c:v>
                </c:pt>
                <c:pt idx="254">
                  <c:v>0.43881141203704682</c:v>
                </c:pt>
                <c:pt idx="255">
                  <c:v>0.4388380324074172</c:v>
                </c:pt>
                <c:pt idx="256">
                  <c:v>0.43886465277778758</c:v>
                </c:pt>
                <c:pt idx="257">
                  <c:v>0.43889127314815796</c:v>
                </c:pt>
                <c:pt idx="258">
                  <c:v>0.43891789351852833</c:v>
                </c:pt>
                <c:pt idx="259">
                  <c:v>0.43894451388889871</c:v>
                </c:pt>
                <c:pt idx="260">
                  <c:v>0.43897113425926909</c:v>
                </c:pt>
                <c:pt idx="261">
                  <c:v>0.43899775462963947</c:v>
                </c:pt>
                <c:pt idx="262">
                  <c:v>0.43902437500000985</c:v>
                </c:pt>
                <c:pt idx="263">
                  <c:v>0.43905099537038023</c:v>
                </c:pt>
                <c:pt idx="264">
                  <c:v>0.4390776157407506</c:v>
                </c:pt>
                <c:pt idx="265">
                  <c:v>0.43910423611112098</c:v>
                </c:pt>
                <c:pt idx="266">
                  <c:v>0.43913085648149136</c:v>
                </c:pt>
                <c:pt idx="267">
                  <c:v>0.43915747685186174</c:v>
                </c:pt>
                <c:pt idx="268">
                  <c:v>0.43918409722223212</c:v>
                </c:pt>
                <c:pt idx="269">
                  <c:v>0.4392107175926025</c:v>
                </c:pt>
                <c:pt idx="270">
                  <c:v>0.43923733796297287</c:v>
                </c:pt>
                <c:pt idx="271">
                  <c:v>0.43926395833334325</c:v>
                </c:pt>
                <c:pt idx="272">
                  <c:v>0.43929057870371363</c:v>
                </c:pt>
                <c:pt idx="273">
                  <c:v>0.43931719907408401</c:v>
                </c:pt>
                <c:pt idx="274">
                  <c:v>0.43934381944445439</c:v>
                </c:pt>
                <c:pt idx="275">
                  <c:v>0.43937043981482476</c:v>
                </c:pt>
                <c:pt idx="276">
                  <c:v>0.43939706018519514</c:v>
                </c:pt>
                <c:pt idx="277">
                  <c:v>0.43942368055556552</c:v>
                </c:pt>
                <c:pt idx="278">
                  <c:v>0.4394503009259359</c:v>
                </c:pt>
                <c:pt idx="279">
                  <c:v>0.43947692129630628</c:v>
                </c:pt>
                <c:pt idx="280">
                  <c:v>0.43950354166667666</c:v>
                </c:pt>
                <c:pt idx="281">
                  <c:v>0.43953016203704703</c:v>
                </c:pt>
                <c:pt idx="282">
                  <c:v>0.43955678240741741</c:v>
                </c:pt>
                <c:pt idx="283">
                  <c:v>0.43958340277778779</c:v>
                </c:pt>
                <c:pt idx="284">
                  <c:v>0.43961002314815817</c:v>
                </c:pt>
                <c:pt idx="285">
                  <c:v>0.43963664351852855</c:v>
                </c:pt>
                <c:pt idx="286">
                  <c:v>0.43966326388889893</c:v>
                </c:pt>
                <c:pt idx="287">
                  <c:v>0.4396898842592693</c:v>
                </c:pt>
                <c:pt idx="288">
                  <c:v>0.43971650462963968</c:v>
                </c:pt>
                <c:pt idx="289">
                  <c:v>0.43974312500001006</c:v>
                </c:pt>
                <c:pt idx="290">
                  <c:v>0.43976974537038044</c:v>
                </c:pt>
                <c:pt idx="291">
                  <c:v>0.43979636574075082</c:v>
                </c:pt>
                <c:pt idx="292">
                  <c:v>0.43982298611112119</c:v>
                </c:pt>
                <c:pt idx="293">
                  <c:v>0.43984960648149157</c:v>
                </c:pt>
                <c:pt idx="294">
                  <c:v>0.43987622685186195</c:v>
                </c:pt>
                <c:pt idx="295">
                  <c:v>0.43990284722223233</c:v>
                </c:pt>
                <c:pt idx="296">
                  <c:v>0.43992946759260271</c:v>
                </c:pt>
                <c:pt idx="297">
                  <c:v>0.43995608796297309</c:v>
                </c:pt>
                <c:pt idx="298">
                  <c:v>0.43998270833334346</c:v>
                </c:pt>
                <c:pt idx="299">
                  <c:v>0.44000932870371384</c:v>
                </c:pt>
                <c:pt idx="300">
                  <c:v>0.44003594907408422</c:v>
                </c:pt>
                <c:pt idx="301">
                  <c:v>0.4400625694444546</c:v>
                </c:pt>
                <c:pt idx="302">
                  <c:v>0.44008918981482498</c:v>
                </c:pt>
                <c:pt idx="303">
                  <c:v>0.44011581018519536</c:v>
                </c:pt>
                <c:pt idx="304">
                  <c:v>0.44014243055556573</c:v>
                </c:pt>
                <c:pt idx="305">
                  <c:v>0.44016905092593611</c:v>
                </c:pt>
                <c:pt idx="306">
                  <c:v>0.44019567129630649</c:v>
                </c:pt>
                <c:pt idx="307">
                  <c:v>0.44022229166667687</c:v>
                </c:pt>
                <c:pt idx="308">
                  <c:v>0.44024891203704725</c:v>
                </c:pt>
                <c:pt idx="309">
                  <c:v>0.44027553240741762</c:v>
                </c:pt>
                <c:pt idx="310">
                  <c:v>0.440302152777788</c:v>
                </c:pt>
                <c:pt idx="311">
                  <c:v>0.44032877314815838</c:v>
                </c:pt>
                <c:pt idx="312">
                  <c:v>0.44035539351852876</c:v>
                </c:pt>
                <c:pt idx="313">
                  <c:v>0.44038201388889914</c:v>
                </c:pt>
                <c:pt idx="314">
                  <c:v>0.44040863425926952</c:v>
                </c:pt>
                <c:pt idx="315">
                  <c:v>0.44043525462963989</c:v>
                </c:pt>
                <c:pt idx="316">
                  <c:v>0.44046187500001027</c:v>
                </c:pt>
                <c:pt idx="317">
                  <c:v>0.44048849537038065</c:v>
                </c:pt>
                <c:pt idx="318">
                  <c:v>0.44051511574075103</c:v>
                </c:pt>
                <c:pt idx="319">
                  <c:v>0.44054173611112141</c:v>
                </c:pt>
                <c:pt idx="320">
                  <c:v>0.44056835648149179</c:v>
                </c:pt>
                <c:pt idx="321">
                  <c:v>0.44059497685186216</c:v>
                </c:pt>
                <c:pt idx="322">
                  <c:v>0.44062159722223254</c:v>
                </c:pt>
                <c:pt idx="323">
                  <c:v>0.44064821759260292</c:v>
                </c:pt>
                <c:pt idx="324">
                  <c:v>0.4406748379629733</c:v>
                </c:pt>
                <c:pt idx="325">
                  <c:v>0.44070145833334368</c:v>
                </c:pt>
                <c:pt idx="326">
                  <c:v>0.44072807870371405</c:v>
                </c:pt>
                <c:pt idx="327">
                  <c:v>0.44075469907408443</c:v>
                </c:pt>
                <c:pt idx="328">
                  <c:v>0.44078131944445481</c:v>
                </c:pt>
                <c:pt idx="329">
                  <c:v>0.44080793981482519</c:v>
                </c:pt>
                <c:pt idx="330">
                  <c:v>0.44083456018519557</c:v>
                </c:pt>
                <c:pt idx="331">
                  <c:v>0.44086118055556595</c:v>
                </c:pt>
                <c:pt idx="332">
                  <c:v>0.44088780092593632</c:v>
                </c:pt>
                <c:pt idx="333">
                  <c:v>0.4409144212963067</c:v>
                </c:pt>
                <c:pt idx="334">
                  <c:v>0.44094104166667708</c:v>
                </c:pt>
                <c:pt idx="335">
                  <c:v>0.44096766203704746</c:v>
                </c:pt>
                <c:pt idx="336">
                  <c:v>0.44099428240741784</c:v>
                </c:pt>
                <c:pt idx="337">
                  <c:v>0.44102090277778822</c:v>
                </c:pt>
                <c:pt idx="338">
                  <c:v>0.44104752314815859</c:v>
                </c:pt>
                <c:pt idx="339">
                  <c:v>0.44107414351852897</c:v>
                </c:pt>
                <c:pt idx="340">
                  <c:v>0.44110076388889935</c:v>
                </c:pt>
                <c:pt idx="341">
                  <c:v>0.44112738425926973</c:v>
                </c:pt>
                <c:pt idx="342">
                  <c:v>0.44115400462964011</c:v>
                </c:pt>
                <c:pt idx="343">
                  <c:v>0.44118062500001048</c:v>
                </c:pt>
                <c:pt idx="344">
                  <c:v>0.44120724537038086</c:v>
                </c:pt>
                <c:pt idx="345">
                  <c:v>0.44123386574075124</c:v>
                </c:pt>
                <c:pt idx="346">
                  <c:v>0.44126048611112162</c:v>
                </c:pt>
                <c:pt idx="347">
                  <c:v>0.441287106481492</c:v>
                </c:pt>
                <c:pt idx="348">
                  <c:v>0.44131372685186238</c:v>
                </c:pt>
                <c:pt idx="349">
                  <c:v>0.44134034722223275</c:v>
                </c:pt>
                <c:pt idx="350">
                  <c:v>0.44136696759260313</c:v>
                </c:pt>
                <c:pt idx="351">
                  <c:v>0.44139358796297351</c:v>
                </c:pt>
                <c:pt idx="352">
                  <c:v>0.44142020833334389</c:v>
                </c:pt>
                <c:pt idx="353">
                  <c:v>0.44144682870371427</c:v>
                </c:pt>
                <c:pt idx="354">
                  <c:v>0.44147344907408465</c:v>
                </c:pt>
                <c:pt idx="355">
                  <c:v>0.44150006944445502</c:v>
                </c:pt>
                <c:pt idx="356">
                  <c:v>0.4415266898148254</c:v>
                </c:pt>
                <c:pt idx="357">
                  <c:v>0.44155331018519578</c:v>
                </c:pt>
                <c:pt idx="358">
                  <c:v>0.44157993055556616</c:v>
                </c:pt>
                <c:pt idx="359">
                  <c:v>0.44160655092593654</c:v>
                </c:pt>
                <c:pt idx="360">
                  <c:v>0.44163317129630691</c:v>
                </c:pt>
                <c:pt idx="361">
                  <c:v>0.44165979166667729</c:v>
                </c:pt>
                <c:pt idx="362">
                  <c:v>0.44168641203704767</c:v>
                </c:pt>
                <c:pt idx="363">
                  <c:v>0.44171303240741805</c:v>
                </c:pt>
                <c:pt idx="364">
                  <c:v>0.44173965277778843</c:v>
                </c:pt>
                <c:pt idx="365">
                  <c:v>0.44176627314815881</c:v>
                </c:pt>
                <c:pt idx="366">
                  <c:v>0.44179289351852918</c:v>
                </c:pt>
                <c:pt idx="367">
                  <c:v>0.44181951388889956</c:v>
                </c:pt>
                <c:pt idx="368">
                  <c:v>0.44184613425926994</c:v>
                </c:pt>
                <c:pt idx="369">
                  <c:v>0.44187275462964032</c:v>
                </c:pt>
                <c:pt idx="370">
                  <c:v>0.4418993750000107</c:v>
                </c:pt>
                <c:pt idx="371">
                  <c:v>0.44192599537038108</c:v>
                </c:pt>
                <c:pt idx="372">
                  <c:v>0.44195261574075145</c:v>
                </c:pt>
                <c:pt idx="373">
                  <c:v>0.44197923611112183</c:v>
                </c:pt>
                <c:pt idx="374">
                  <c:v>0.44200585648149221</c:v>
                </c:pt>
                <c:pt idx="375">
                  <c:v>0.44203247685186259</c:v>
                </c:pt>
                <c:pt idx="376">
                  <c:v>0.44205909722223297</c:v>
                </c:pt>
                <c:pt idx="377">
                  <c:v>0.44208571759260334</c:v>
                </c:pt>
                <c:pt idx="378">
                  <c:v>0.44211233796297372</c:v>
                </c:pt>
                <c:pt idx="379">
                  <c:v>0.4421389583333441</c:v>
                </c:pt>
                <c:pt idx="380">
                  <c:v>0.44216557870371448</c:v>
                </c:pt>
                <c:pt idx="381">
                  <c:v>0.44219219907408486</c:v>
                </c:pt>
                <c:pt idx="382">
                  <c:v>0.44221881944445524</c:v>
                </c:pt>
                <c:pt idx="383">
                  <c:v>0.44224543981482561</c:v>
                </c:pt>
                <c:pt idx="384">
                  <c:v>0.44227206018519599</c:v>
                </c:pt>
                <c:pt idx="385">
                  <c:v>0.44229868055556637</c:v>
                </c:pt>
                <c:pt idx="386">
                  <c:v>0.44232530092593675</c:v>
                </c:pt>
                <c:pt idx="387">
                  <c:v>0.44235192129630713</c:v>
                </c:pt>
                <c:pt idx="388">
                  <c:v>0.4423785416666775</c:v>
                </c:pt>
                <c:pt idx="389">
                  <c:v>0.44240516203704788</c:v>
                </c:pt>
                <c:pt idx="390">
                  <c:v>0.44243178240741826</c:v>
                </c:pt>
                <c:pt idx="391">
                  <c:v>0.44245840277778864</c:v>
                </c:pt>
                <c:pt idx="392">
                  <c:v>0.44248502314815902</c:v>
                </c:pt>
                <c:pt idx="393">
                  <c:v>0.4425116435185294</c:v>
                </c:pt>
                <c:pt idx="394">
                  <c:v>0.44253826388889977</c:v>
                </c:pt>
                <c:pt idx="395">
                  <c:v>0.44256488425927015</c:v>
                </c:pt>
                <c:pt idx="396">
                  <c:v>0.44259150462964053</c:v>
                </c:pt>
                <c:pt idx="397">
                  <c:v>0.44261812500001091</c:v>
                </c:pt>
                <c:pt idx="398">
                  <c:v>0.44264474537038129</c:v>
                </c:pt>
                <c:pt idx="399">
                  <c:v>0.44267136574075167</c:v>
                </c:pt>
                <c:pt idx="400">
                  <c:v>0.44269798611112204</c:v>
                </c:pt>
                <c:pt idx="401">
                  <c:v>0.44272460648149242</c:v>
                </c:pt>
                <c:pt idx="402">
                  <c:v>0.4427512268518628</c:v>
                </c:pt>
                <c:pt idx="403">
                  <c:v>0.44277784722223318</c:v>
                </c:pt>
                <c:pt idx="404">
                  <c:v>0.44280446759260356</c:v>
                </c:pt>
                <c:pt idx="405">
                  <c:v>0.44283108796297393</c:v>
                </c:pt>
                <c:pt idx="406">
                  <c:v>0.44285770833334431</c:v>
                </c:pt>
                <c:pt idx="407">
                  <c:v>0.44288432870371469</c:v>
                </c:pt>
                <c:pt idx="408">
                  <c:v>0.44291094907408507</c:v>
                </c:pt>
                <c:pt idx="409">
                  <c:v>0.44293756944445545</c:v>
                </c:pt>
                <c:pt idx="410">
                  <c:v>0.44296418981482583</c:v>
                </c:pt>
                <c:pt idx="411">
                  <c:v>0.4429908101851962</c:v>
                </c:pt>
                <c:pt idx="412">
                  <c:v>0.44301743055556658</c:v>
                </c:pt>
                <c:pt idx="413">
                  <c:v>0.44304405092593696</c:v>
                </c:pt>
                <c:pt idx="414">
                  <c:v>0.44307067129630734</c:v>
                </c:pt>
                <c:pt idx="415">
                  <c:v>0.44309729166667772</c:v>
                </c:pt>
                <c:pt idx="416">
                  <c:v>0.4431239120370481</c:v>
                </c:pt>
                <c:pt idx="417">
                  <c:v>0.44315053240741847</c:v>
                </c:pt>
                <c:pt idx="418">
                  <c:v>0.44317715277778885</c:v>
                </c:pt>
                <c:pt idx="419">
                  <c:v>0.44320377314815923</c:v>
                </c:pt>
                <c:pt idx="420">
                  <c:v>0.44323039351852961</c:v>
                </c:pt>
                <c:pt idx="421">
                  <c:v>0.44325701388889999</c:v>
                </c:pt>
                <c:pt idx="422">
                  <c:v>0.44328363425927036</c:v>
                </c:pt>
                <c:pt idx="423">
                  <c:v>0.44331025462964074</c:v>
                </c:pt>
                <c:pt idx="424">
                  <c:v>0.44333687500001112</c:v>
                </c:pt>
                <c:pt idx="425">
                  <c:v>0.4433634953703815</c:v>
                </c:pt>
                <c:pt idx="426">
                  <c:v>0.44339011574075188</c:v>
                </c:pt>
                <c:pt idx="427">
                  <c:v>0.44341673611112226</c:v>
                </c:pt>
                <c:pt idx="428">
                  <c:v>0.44344335648149263</c:v>
                </c:pt>
                <c:pt idx="429">
                  <c:v>0.44346997685186301</c:v>
                </c:pt>
                <c:pt idx="430">
                  <c:v>0.44349659722223339</c:v>
                </c:pt>
                <c:pt idx="431">
                  <c:v>0.44352321759260377</c:v>
                </c:pt>
                <c:pt idx="432">
                  <c:v>0.44354983796297415</c:v>
                </c:pt>
                <c:pt idx="433">
                  <c:v>0.44357645833334453</c:v>
                </c:pt>
                <c:pt idx="434">
                  <c:v>0.4436030787037149</c:v>
                </c:pt>
                <c:pt idx="435">
                  <c:v>0.44362969907408528</c:v>
                </c:pt>
                <c:pt idx="436">
                  <c:v>0.44365631944445566</c:v>
                </c:pt>
                <c:pt idx="437">
                  <c:v>0.44368293981482604</c:v>
                </c:pt>
                <c:pt idx="438">
                  <c:v>0.44370956018519642</c:v>
                </c:pt>
                <c:pt idx="439">
                  <c:v>0.44373618055556679</c:v>
                </c:pt>
                <c:pt idx="440">
                  <c:v>0.44376280092593717</c:v>
                </c:pt>
                <c:pt idx="441">
                  <c:v>0.44378942129630755</c:v>
                </c:pt>
                <c:pt idx="442">
                  <c:v>0.44381604166667793</c:v>
                </c:pt>
                <c:pt idx="443">
                  <c:v>0.44384266203704831</c:v>
                </c:pt>
                <c:pt idx="444">
                  <c:v>0.44386928240741869</c:v>
                </c:pt>
                <c:pt idx="445">
                  <c:v>0.44389590277778906</c:v>
                </c:pt>
                <c:pt idx="446">
                  <c:v>0.44392252314815944</c:v>
                </c:pt>
                <c:pt idx="447">
                  <c:v>0.44394914351852982</c:v>
                </c:pt>
                <c:pt idx="448">
                  <c:v>0.4439757638889002</c:v>
                </c:pt>
                <c:pt idx="449">
                  <c:v>0.44400238425927058</c:v>
                </c:pt>
                <c:pt idx="450">
                  <c:v>0.44402900462964096</c:v>
                </c:pt>
                <c:pt idx="451">
                  <c:v>0.44405562500001133</c:v>
                </c:pt>
                <c:pt idx="452">
                  <c:v>0.44408224537038171</c:v>
                </c:pt>
                <c:pt idx="453">
                  <c:v>0.44410886574075209</c:v>
                </c:pt>
                <c:pt idx="454">
                  <c:v>0.44413548611112247</c:v>
                </c:pt>
                <c:pt idx="455">
                  <c:v>0.44416210648149285</c:v>
                </c:pt>
                <c:pt idx="456">
                  <c:v>0.44418872685186322</c:v>
                </c:pt>
                <c:pt idx="457">
                  <c:v>0.4442153472222336</c:v>
                </c:pt>
                <c:pt idx="458">
                  <c:v>0.44424196759260398</c:v>
                </c:pt>
                <c:pt idx="459">
                  <c:v>0.44426858796297436</c:v>
                </c:pt>
                <c:pt idx="460">
                  <c:v>0.44429520833334474</c:v>
                </c:pt>
                <c:pt idx="461">
                  <c:v>0.44432182870371512</c:v>
                </c:pt>
                <c:pt idx="462">
                  <c:v>0.44434844907408549</c:v>
                </c:pt>
                <c:pt idx="463">
                  <c:v>0.44437506944445587</c:v>
                </c:pt>
                <c:pt idx="464">
                  <c:v>0.44440168981482625</c:v>
                </c:pt>
                <c:pt idx="465">
                  <c:v>0.44442831018519663</c:v>
                </c:pt>
                <c:pt idx="466">
                  <c:v>0.44445493055556701</c:v>
                </c:pt>
                <c:pt idx="467">
                  <c:v>0.44448155092593739</c:v>
                </c:pt>
                <c:pt idx="468">
                  <c:v>0.44450817129630776</c:v>
                </c:pt>
                <c:pt idx="469">
                  <c:v>0.44453479166667814</c:v>
                </c:pt>
                <c:pt idx="470">
                  <c:v>0.44456141203704852</c:v>
                </c:pt>
                <c:pt idx="471">
                  <c:v>0.4445880324074189</c:v>
                </c:pt>
                <c:pt idx="472">
                  <c:v>0.44461465277778928</c:v>
                </c:pt>
                <c:pt idx="473">
                  <c:v>0.44464127314815965</c:v>
                </c:pt>
                <c:pt idx="474">
                  <c:v>0.44466789351853003</c:v>
                </c:pt>
                <c:pt idx="475">
                  <c:v>0.44469451388890041</c:v>
                </c:pt>
                <c:pt idx="476">
                  <c:v>0.44472113425927079</c:v>
                </c:pt>
                <c:pt idx="477">
                  <c:v>0.44474775462964117</c:v>
                </c:pt>
                <c:pt idx="478">
                  <c:v>0.44477437500001155</c:v>
                </c:pt>
                <c:pt idx="479">
                  <c:v>0.44480099537038192</c:v>
                </c:pt>
                <c:pt idx="480">
                  <c:v>0.4448276157407523</c:v>
                </c:pt>
                <c:pt idx="481">
                  <c:v>0.44485423611112268</c:v>
                </c:pt>
                <c:pt idx="482">
                  <c:v>0.44488085648149306</c:v>
                </c:pt>
                <c:pt idx="483">
                  <c:v>0.44490747685186344</c:v>
                </c:pt>
                <c:pt idx="484">
                  <c:v>0.44493409722223382</c:v>
                </c:pt>
                <c:pt idx="485">
                  <c:v>0.44496071759260419</c:v>
                </c:pt>
                <c:pt idx="486">
                  <c:v>0.44498733796297457</c:v>
                </c:pt>
                <c:pt idx="487">
                  <c:v>0.44501395833334495</c:v>
                </c:pt>
                <c:pt idx="488">
                  <c:v>0.44504057870371533</c:v>
                </c:pt>
                <c:pt idx="489">
                  <c:v>0.44506719907408571</c:v>
                </c:pt>
                <c:pt idx="490">
                  <c:v>0.44509381944445608</c:v>
                </c:pt>
                <c:pt idx="491">
                  <c:v>0.44512043981482646</c:v>
                </c:pt>
                <c:pt idx="492">
                  <c:v>0.44514706018519684</c:v>
                </c:pt>
                <c:pt idx="493">
                  <c:v>0.44517368055556722</c:v>
                </c:pt>
                <c:pt idx="494">
                  <c:v>0.4452003009259376</c:v>
                </c:pt>
                <c:pt idx="495">
                  <c:v>0.44522692129630798</c:v>
                </c:pt>
                <c:pt idx="496">
                  <c:v>0.44525354166667835</c:v>
                </c:pt>
                <c:pt idx="497">
                  <c:v>0.44528016203704873</c:v>
                </c:pt>
                <c:pt idx="498">
                  <c:v>0.44530678240741911</c:v>
                </c:pt>
                <c:pt idx="499">
                  <c:v>0.44533340277778949</c:v>
                </c:pt>
                <c:pt idx="500">
                  <c:v>0.44536002314815987</c:v>
                </c:pt>
                <c:pt idx="501">
                  <c:v>0.44538664351853025</c:v>
                </c:pt>
                <c:pt idx="502">
                  <c:v>0.44541326388890062</c:v>
                </c:pt>
                <c:pt idx="503">
                  <c:v>0.445439884259271</c:v>
                </c:pt>
                <c:pt idx="504">
                  <c:v>0.44546650462964138</c:v>
                </c:pt>
                <c:pt idx="505">
                  <c:v>0.44549312500001176</c:v>
                </c:pt>
                <c:pt idx="506">
                  <c:v>0.44551974537038214</c:v>
                </c:pt>
                <c:pt idx="507">
                  <c:v>0.44554636574075251</c:v>
                </c:pt>
                <c:pt idx="508">
                  <c:v>0.44557298611112289</c:v>
                </c:pt>
                <c:pt idx="509">
                  <c:v>0.44559960648149327</c:v>
                </c:pt>
                <c:pt idx="510">
                  <c:v>0.44562622685186365</c:v>
                </c:pt>
                <c:pt idx="511">
                  <c:v>0.44565284722223403</c:v>
                </c:pt>
                <c:pt idx="512">
                  <c:v>0.44567946759260441</c:v>
                </c:pt>
                <c:pt idx="513">
                  <c:v>0.44570608796297478</c:v>
                </c:pt>
                <c:pt idx="514">
                  <c:v>0.44573270833334516</c:v>
                </c:pt>
                <c:pt idx="515">
                  <c:v>0.44575932870371554</c:v>
                </c:pt>
                <c:pt idx="516">
                  <c:v>0.44578594907408592</c:v>
                </c:pt>
                <c:pt idx="517">
                  <c:v>0.4458125694444563</c:v>
                </c:pt>
                <c:pt idx="518">
                  <c:v>0.44583918981482668</c:v>
                </c:pt>
                <c:pt idx="519">
                  <c:v>0.44586581018519705</c:v>
                </c:pt>
                <c:pt idx="520">
                  <c:v>0.44589243055556743</c:v>
                </c:pt>
                <c:pt idx="521">
                  <c:v>0.44591905092593781</c:v>
                </c:pt>
                <c:pt idx="522">
                  <c:v>0.44594567129630819</c:v>
                </c:pt>
                <c:pt idx="523">
                  <c:v>0.44597229166667857</c:v>
                </c:pt>
                <c:pt idx="524">
                  <c:v>0.44599891203704894</c:v>
                </c:pt>
                <c:pt idx="525">
                  <c:v>0.44602553240741932</c:v>
                </c:pt>
                <c:pt idx="526">
                  <c:v>0.4460521527777897</c:v>
                </c:pt>
                <c:pt idx="527">
                  <c:v>0.44607877314816008</c:v>
                </c:pt>
                <c:pt idx="528">
                  <c:v>0.44610539351853046</c:v>
                </c:pt>
                <c:pt idx="529">
                  <c:v>0.44613201388890084</c:v>
                </c:pt>
                <c:pt idx="530">
                  <c:v>0.44615863425927121</c:v>
                </c:pt>
                <c:pt idx="531">
                  <c:v>0.44618525462964159</c:v>
                </c:pt>
                <c:pt idx="532">
                  <c:v>0.44621187500001197</c:v>
                </c:pt>
                <c:pt idx="533">
                  <c:v>0.44623849537038235</c:v>
                </c:pt>
                <c:pt idx="534">
                  <c:v>0.44626511574075273</c:v>
                </c:pt>
                <c:pt idx="535">
                  <c:v>0.44629173611112311</c:v>
                </c:pt>
                <c:pt idx="536">
                  <c:v>0.44631835648149348</c:v>
                </c:pt>
                <c:pt idx="537">
                  <c:v>0.44634497685186386</c:v>
                </c:pt>
                <c:pt idx="538">
                  <c:v>0.44637159722223424</c:v>
                </c:pt>
                <c:pt idx="539">
                  <c:v>0.44639821759260462</c:v>
                </c:pt>
                <c:pt idx="540">
                  <c:v>0.446424837962975</c:v>
                </c:pt>
                <c:pt idx="541">
                  <c:v>0.44645145833334537</c:v>
                </c:pt>
                <c:pt idx="542">
                  <c:v>0.44647807870371575</c:v>
                </c:pt>
                <c:pt idx="543">
                  <c:v>0.44650469907408613</c:v>
                </c:pt>
                <c:pt idx="544">
                  <c:v>0.44653131944445651</c:v>
                </c:pt>
                <c:pt idx="545">
                  <c:v>0.44655793981482689</c:v>
                </c:pt>
                <c:pt idx="546">
                  <c:v>0.44658456018519727</c:v>
                </c:pt>
                <c:pt idx="547">
                  <c:v>0.44661118055556764</c:v>
                </c:pt>
                <c:pt idx="548">
                  <c:v>0.44663780092593802</c:v>
                </c:pt>
                <c:pt idx="549">
                  <c:v>0.4466644212963084</c:v>
                </c:pt>
                <c:pt idx="550">
                  <c:v>0.44669104166667878</c:v>
                </c:pt>
                <c:pt idx="551">
                  <c:v>0.44671766203704916</c:v>
                </c:pt>
                <c:pt idx="552">
                  <c:v>0.44674428240741954</c:v>
                </c:pt>
                <c:pt idx="553">
                  <c:v>0.44677090277778991</c:v>
                </c:pt>
                <c:pt idx="554">
                  <c:v>0.44679752314816029</c:v>
                </c:pt>
                <c:pt idx="555">
                  <c:v>0.44682414351853067</c:v>
                </c:pt>
                <c:pt idx="556">
                  <c:v>0.44685076388890105</c:v>
                </c:pt>
                <c:pt idx="557">
                  <c:v>0.44687738425927143</c:v>
                </c:pt>
                <c:pt idx="558">
                  <c:v>0.4469040046296418</c:v>
                </c:pt>
                <c:pt idx="559">
                  <c:v>0.44693062500001218</c:v>
                </c:pt>
                <c:pt idx="560">
                  <c:v>0.44695724537038256</c:v>
                </c:pt>
                <c:pt idx="561">
                  <c:v>0.44698386574075294</c:v>
                </c:pt>
                <c:pt idx="562">
                  <c:v>0.44701048611112332</c:v>
                </c:pt>
                <c:pt idx="563">
                  <c:v>0.4470371064814937</c:v>
                </c:pt>
                <c:pt idx="564">
                  <c:v>0.44706372685186407</c:v>
                </c:pt>
                <c:pt idx="565">
                  <c:v>0.44709034722223445</c:v>
                </c:pt>
                <c:pt idx="566">
                  <c:v>0.44711696759260483</c:v>
                </c:pt>
                <c:pt idx="567">
                  <c:v>0.44714358796297521</c:v>
                </c:pt>
                <c:pt idx="568">
                  <c:v>0.44717020833334559</c:v>
                </c:pt>
                <c:pt idx="569">
                  <c:v>0.44719682870371597</c:v>
                </c:pt>
                <c:pt idx="570">
                  <c:v>0.44722344907408634</c:v>
                </c:pt>
                <c:pt idx="571">
                  <c:v>0.44725006944445672</c:v>
                </c:pt>
                <c:pt idx="572">
                  <c:v>0.4472766898148271</c:v>
                </c:pt>
                <c:pt idx="573">
                  <c:v>0.44730331018519748</c:v>
                </c:pt>
                <c:pt idx="574">
                  <c:v>0.44732993055556786</c:v>
                </c:pt>
                <c:pt idx="575">
                  <c:v>0.44735655092593823</c:v>
                </c:pt>
                <c:pt idx="576">
                  <c:v>0.44738317129630861</c:v>
                </c:pt>
                <c:pt idx="577">
                  <c:v>0.44740979166667899</c:v>
                </c:pt>
                <c:pt idx="578">
                  <c:v>0.44743641203704937</c:v>
                </c:pt>
                <c:pt idx="579">
                  <c:v>0.44746303240741975</c:v>
                </c:pt>
                <c:pt idx="580">
                  <c:v>0.44748965277779013</c:v>
                </c:pt>
                <c:pt idx="581">
                  <c:v>0.4475162731481605</c:v>
                </c:pt>
                <c:pt idx="582">
                  <c:v>0.44754289351853088</c:v>
                </c:pt>
                <c:pt idx="583">
                  <c:v>0.44756951388890126</c:v>
                </c:pt>
                <c:pt idx="584">
                  <c:v>0.44759613425927164</c:v>
                </c:pt>
                <c:pt idx="585">
                  <c:v>0.44762275462964202</c:v>
                </c:pt>
                <c:pt idx="586">
                  <c:v>0.4476493750000124</c:v>
                </c:pt>
                <c:pt idx="587">
                  <c:v>0.44767599537038277</c:v>
                </c:pt>
                <c:pt idx="588">
                  <c:v>0.44770261574075315</c:v>
                </c:pt>
                <c:pt idx="589">
                  <c:v>0.44772923611112353</c:v>
                </c:pt>
                <c:pt idx="590">
                  <c:v>0.44775585648149391</c:v>
                </c:pt>
                <c:pt idx="591">
                  <c:v>0.44778247685186429</c:v>
                </c:pt>
                <c:pt idx="592">
                  <c:v>0.44780909722223466</c:v>
                </c:pt>
                <c:pt idx="593">
                  <c:v>0.44783571759260504</c:v>
                </c:pt>
                <c:pt idx="594">
                  <c:v>0.44786233796297542</c:v>
                </c:pt>
                <c:pt idx="595">
                  <c:v>0.4478889583333458</c:v>
                </c:pt>
                <c:pt idx="596">
                  <c:v>0.44791557870371618</c:v>
                </c:pt>
                <c:pt idx="597">
                  <c:v>0.44794219907408656</c:v>
                </c:pt>
                <c:pt idx="598">
                  <c:v>0.44796881944445693</c:v>
                </c:pt>
                <c:pt idx="599">
                  <c:v>0.44799543981482731</c:v>
                </c:pt>
                <c:pt idx="600">
                  <c:v>0.44802206018519769</c:v>
                </c:pt>
                <c:pt idx="601">
                  <c:v>0.44804868055556807</c:v>
                </c:pt>
                <c:pt idx="602">
                  <c:v>0.44807530092593845</c:v>
                </c:pt>
                <c:pt idx="603">
                  <c:v>0.44810192129630882</c:v>
                </c:pt>
                <c:pt idx="604">
                  <c:v>0.4481285416666792</c:v>
                </c:pt>
                <c:pt idx="605">
                  <c:v>0.44815516203704958</c:v>
                </c:pt>
                <c:pt idx="606">
                  <c:v>0.44818178240741996</c:v>
                </c:pt>
                <c:pt idx="607">
                  <c:v>0.44820840277779034</c:v>
                </c:pt>
                <c:pt idx="608">
                  <c:v>0.44823502314816072</c:v>
                </c:pt>
                <c:pt idx="609">
                  <c:v>0.44826164351853109</c:v>
                </c:pt>
                <c:pt idx="610">
                  <c:v>0.44828826388890147</c:v>
                </c:pt>
                <c:pt idx="611">
                  <c:v>0.44831488425927185</c:v>
                </c:pt>
                <c:pt idx="612">
                  <c:v>0.44834150462964223</c:v>
                </c:pt>
                <c:pt idx="613">
                  <c:v>0.44836812500001261</c:v>
                </c:pt>
                <c:pt idx="614">
                  <c:v>0.44839474537038299</c:v>
                </c:pt>
                <c:pt idx="615">
                  <c:v>0.44842136574075336</c:v>
                </c:pt>
                <c:pt idx="616">
                  <c:v>0.44844798611112374</c:v>
                </c:pt>
                <c:pt idx="617">
                  <c:v>0.44847460648149412</c:v>
                </c:pt>
                <c:pt idx="618">
                  <c:v>0.4485012268518645</c:v>
                </c:pt>
                <c:pt idx="619">
                  <c:v>0.44852784722223488</c:v>
                </c:pt>
                <c:pt idx="620">
                  <c:v>0.44855446759260525</c:v>
                </c:pt>
                <c:pt idx="621">
                  <c:v>0.44858108796297563</c:v>
                </c:pt>
                <c:pt idx="622">
                  <c:v>0.44860770833334601</c:v>
                </c:pt>
                <c:pt idx="623">
                  <c:v>0.44863432870371639</c:v>
                </c:pt>
                <c:pt idx="624">
                  <c:v>0.44866094907408677</c:v>
                </c:pt>
                <c:pt idx="625">
                  <c:v>0.44868756944445715</c:v>
                </c:pt>
                <c:pt idx="626">
                  <c:v>0.44871418981482752</c:v>
                </c:pt>
                <c:pt idx="627">
                  <c:v>0.4487408101851979</c:v>
                </c:pt>
                <c:pt idx="628">
                  <c:v>0.44876743055556828</c:v>
                </c:pt>
                <c:pt idx="629">
                  <c:v>0.44879405092593866</c:v>
                </c:pt>
                <c:pt idx="630">
                  <c:v>0.44882067129630904</c:v>
                </c:pt>
                <c:pt idx="631">
                  <c:v>0.44884729166667942</c:v>
                </c:pt>
                <c:pt idx="632">
                  <c:v>0.44887391203704979</c:v>
                </c:pt>
                <c:pt idx="633">
                  <c:v>0.44890053240742017</c:v>
                </c:pt>
                <c:pt idx="634">
                  <c:v>0.44892715277779055</c:v>
                </c:pt>
                <c:pt idx="635">
                  <c:v>0.44895377314816093</c:v>
                </c:pt>
                <c:pt idx="636">
                  <c:v>0.44898039351853131</c:v>
                </c:pt>
                <c:pt idx="637">
                  <c:v>0.44900701388890168</c:v>
                </c:pt>
                <c:pt idx="638">
                  <c:v>0.44903363425927206</c:v>
                </c:pt>
                <c:pt idx="639">
                  <c:v>0.44906025462964244</c:v>
                </c:pt>
                <c:pt idx="640">
                  <c:v>0.44908687500001282</c:v>
                </c:pt>
                <c:pt idx="641">
                  <c:v>0.4491134953703832</c:v>
                </c:pt>
                <c:pt idx="642">
                  <c:v>0.44914011574075358</c:v>
                </c:pt>
                <c:pt idx="643">
                  <c:v>0.44916673611112395</c:v>
                </c:pt>
                <c:pt idx="644">
                  <c:v>0.44919335648149433</c:v>
                </c:pt>
                <c:pt idx="645">
                  <c:v>0.44921997685186471</c:v>
                </c:pt>
                <c:pt idx="646">
                  <c:v>0.44924659722223509</c:v>
                </c:pt>
                <c:pt idx="647">
                  <c:v>0.44927321759260547</c:v>
                </c:pt>
                <c:pt idx="648">
                  <c:v>0.44929983796297585</c:v>
                </c:pt>
                <c:pt idx="649">
                  <c:v>0.44932645833334622</c:v>
                </c:pt>
                <c:pt idx="650">
                  <c:v>0.4493530787037166</c:v>
                </c:pt>
                <c:pt idx="651">
                  <c:v>0.44937969907408698</c:v>
                </c:pt>
                <c:pt idx="652">
                  <c:v>0.44940631944445736</c:v>
                </c:pt>
                <c:pt idx="653">
                  <c:v>0.44943293981482774</c:v>
                </c:pt>
                <c:pt idx="654">
                  <c:v>0.44945956018519811</c:v>
                </c:pt>
                <c:pt idx="655">
                  <c:v>0.44948618055556849</c:v>
                </c:pt>
                <c:pt idx="656">
                  <c:v>0.44951280092593887</c:v>
                </c:pt>
                <c:pt idx="657">
                  <c:v>0.44953942129630925</c:v>
                </c:pt>
                <c:pt idx="658">
                  <c:v>0.44956604166667963</c:v>
                </c:pt>
                <c:pt idx="659">
                  <c:v>0.44959266203705001</c:v>
                </c:pt>
                <c:pt idx="660">
                  <c:v>0.44961928240742038</c:v>
                </c:pt>
                <c:pt idx="661">
                  <c:v>0.44964590277779076</c:v>
                </c:pt>
                <c:pt idx="662">
                  <c:v>0.44967252314816114</c:v>
                </c:pt>
                <c:pt idx="663">
                  <c:v>0.44969914351853152</c:v>
                </c:pt>
                <c:pt idx="664">
                  <c:v>0.4497257638889019</c:v>
                </c:pt>
                <c:pt idx="665">
                  <c:v>0.44975238425927228</c:v>
                </c:pt>
                <c:pt idx="666">
                  <c:v>0.44977900462964265</c:v>
                </c:pt>
                <c:pt idx="667">
                  <c:v>0.44980562500001303</c:v>
                </c:pt>
                <c:pt idx="668">
                  <c:v>0.44983224537038341</c:v>
                </c:pt>
                <c:pt idx="669">
                  <c:v>0.44985886574075379</c:v>
                </c:pt>
                <c:pt idx="670">
                  <c:v>0.44988548611112417</c:v>
                </c:pt>
                <c:pt idx="671">
                  <c:v>0.44991210648149454</c:v>
                </c:pt>
                <c:pt idx="672">
                  <c:v>0.44993872685186492</c:v>
                </c:pt>
                <c:pt idx="673">
                  <c:v>0.4499653472222353</c:v>
                </c:pt>
                <c:pt idx="674">
                  <c:v>0.44999196759260568</c:v>
                </c:pt>
                <c:pt idx="675">
                  <c:v>0.45001858796297606</c:v>
                </c:pt>
                <c:pt idx="676">
                  <c:v>0.45004520833334644</c:v>
                </c:pt>
                <c:pt idx="677">
                  <c:v>0.45007182870371681</c:v>
                </c:pt>
                <c:pt idx="678">
                  <c:v>0.45009844907408719</c:v>
                </c:pt>
                <c:pt idx="679">
                  <c:v>0.45012506944445757</c:v>
                </c:pt>
                <c:pt idx="680">
                  <c:v>0.45015168981482795</c:v>
                </c:pt>
                <c:pt idx="681">
                  <c:v>0.45017831018519833</c:v>
                </c:pt>
                <c:pt idx="682">
                  <c:v>0.45020493055556871</c:v>
                </c:pt>
                <c:pt idx="683">
                  <c:v>0.45023155092593908</c:v>
                </c:pt>
                <c:pt idx="684">
                  <c:v>0.45025817129630946</c:v>
                </c:pt>
                <c:pt idx="685">
                  <c:v>0.45028479166667984</c:v>
                </c:pt>
                <c:pt idx="686">
                  <c:v>0.45031141203705022</c:v>
                </c:pt>
                <c:pt idx="687">
                  <c:v>0.4503380324074206</c:v>
                </c:pt>
                <c:pt idx="688">
                  <c:v>0.45036465277779097</c:v>
                </c:pt>
                <c:pt idx="689">
                  <c:v>0.45039127314816135</c:v>
                </c:pt>
                <c:pt idx="690">
                  <c:v>0.45041789351853173</c:v>
                </c:pt>
                <c:pt idx="691">
                  <c:v>0.45044451388890211</c:v>
                </c:pt>
                <c:pt idx="692">
                  <c:v>0.45047113425927249</c:v>
                </c:pt>
                <c:pt idx="693">
                  <c:v>0.45049775462964287</c:v>
                </c:pt>
                <c:pt idx="694">
                  <c:v>0.45052437500001324</c:v>
                </c:pt>
                <c:pt idx="695">
                  <c:v>0.45055099537038362</c:v>
                </c:pt>
                <c:pt idx="696">
                  <c:v>0.450577615740754</c:v>
                </c:pt>
                <c:pt idx="697">
                  <c:v>0.45060423611112438</c:v>
                </c:pt>
                <c:pt idx="698">
                  <c:v>0.45063085648149476</c:v>
                </c:pt>
                <c:pt idx="699">
                  <c:v>0.45065747685186514</c:v>
                </c:pt>
                <c:pt idx="700">
                  <c:v>0.45068409722223551</c:v>
                </c:pt>
                <c:pt idx="701">
                  <c:v>0.45071071759260589</c:v>
                </c:pt>
                <c:pt idx="702">
                  <c:v>0.45073733796297627</c:v>
                </c:pt>
                <c:pt idx="703">
                  <c:v>0.45076395833334665</c:v>
                </c:pt>
                <c:pt idx="704">
                  <c:v>0.45079057870371703</c:v>
                </c:pt>
                <c:pt idx="705">
                  <c:v>0.4508171990740874</c:v>
                </c:pt>
                <c:pt idx="706">
                  <c:v>0.45084381944445778</c:v>
                </c:pt>
                <c:pt idx="707">
                  <c:v>0.45087043981482816</c:v>
                </c:pt>
                <c:pt idx="708">
                  <c:v>0.45089706018519854</c:v>
                </c:pt>
                <c:pt idx="709">
                  <c:v>0.45092368055556892</c:v>
                </c:pt>
                <c:pt idx="710">
                  <c:v>0.4509503009259393</c:v>
                </c:pt>
                <c:pt idx="711">
                  <c:v>0.45097692129630967</c:v>
                </c:pt>
                <c:pt idx="712">
                  <c:v>0.45100354166668005</c:v>
                </c:pt>
                <c:pt idx="713">
                  <c:v>0.45103016203705043</c:v>
                </c:pt>
                <c:pt idx="714">
                  <c:v>0.45105678240742081</c:v>
                </c:pt>
                <c:pt idx="715">
                  <c:v>0.45108340277779119</c:v>
                </c:pt>
                <c:pt idx="716">
                  <c:v>0.45111002314816157</c:v>
                </c:pt>
                <c:pt idx="717">
                  <c:v>0.45113664351853194</c:v>
                </c:pt>
                <c:pt idx="718">
                  <c:v>0.45116326388890232</c:v>
                </c:pt>
                <c:pt idx="719">
                  <c:v>0.4511898842592727</c:v>
                </c:pt>
                <c:pt idx="720">
                  <c:v>0.45121650462964308</c:v>
                </c:pt>
                <c:pt idx="721">
                  <c:v>0.45124312500001346</c:v>
                </c:pt>
                <c:pt idx="722">
                  <c:v>0.45126974537038383</c:v>
                </c:pt>
                <c:pt idx="723">
                  <c:v>0.45129636574075421</c:v>
                </c:pt>
                <c:pt idx="724">
                  <c:v>0.45132298611112459</c:v>
                </c:pt>
                <c:pt idx="725">
                  <c:v>0.45134960648149497</c:v>
                </c:pt>
                <c:pt idx="726">
                  <c:v>0.45137622685186535</c:v>
                </c:pt>
                <c:pt idx="727">
                  <c:v>0.45140284722223573</c:v>
                </c:pt>
                <c:pt idx="728">
                  <c:v>0.4514294675926061</c:v>
                </c:pt>
                <c:pt idx="729">
                  <c:v>0.45145608796297648</c:v>
                </c:pt>
                <c:pt idx="730">
                  <c:v>0.45148270833334686</c:v>
                </c:pt>
                <c:pt idx="731">
                  <c:v>0.45150932870371724</c:v>
                </c:pt>
                <c:pt idx="732">
                  <c:v>0.45153594907408762</c:v>
                </c:pt>
                <c:pt idx="733">
                  <c:v>0.451562569444458</c:v>
                </c:pt>
                <c:pt idx="734">
                  <c:v>0.45158918981482837</c:v>
                </c:pt>
                <c:pt idx="735">
                  <c:v>0.45161581018519875</c:v>
                </c:pt>
                <c:pt idx="736">
                  <c:v>0.45164243055556913</c:v>
                </c:pt>
                <c:pt idx="737">
                  <c:v>0.45166905092593951</c:v>
                </c:pt>
                <c:pt idx="738">
                  <c:v>0.45169567129630989</c:v>
                </c:pt>
                <c:pt idx="739">
                  <c:v>0.45172229166668026</c:v>
                </c:pt>
                <c:pt idx="740">
                  <c:v>0.45174891203705064</c:v>
                </c:pt>
                <c:pt idx="741">
                  <c:v>0.45177553240742102</c:v>
                </c:pt>
                <c:pt idx="742">
                  <c:v>0.4518021527777914</c:v>
                </c:pt>
                <c:pt idx="743">
                  <c:v>0.45182877314816178</c:v>
                </c:pt>
                <c:pt idx="744">
                  <c:v>0.45185539351853216</c:v>
                </c:pt>
                <c:pt idx="745">
                  <c:v>0.45188201388890253</c:v>
                </c:pt>
                <c:pt idx="746">
                  <c:v>0.45190863425927291</c:v>
                </c:pt>
                <c:pt idx="747">
                  <c:v>0.45193525462964329</c:v>
                </c:pt>
                <c:pt idx="748">
                  <c:v>0.45196187500001367</c:v>
                </c:pt>
                <c:pt idx="749">
                  <c:v>0.45198849537038405</c:v>
                </c:pt>
                <c:pt idx="750">
                  <c:v>0.45201511574075443</c:v>
                </c:pt>
                <c:pt idx="751">
                  <c:v>0.4520417361111248</c:v>
                </c:pt>
                <c:pt idx="752">
                  <c:v>0.45206835648149518</c:v>
                </c:pt>
                <c:pt idx="753">
                  <c:v>0.45209497685186556</c:v>
                </c:pt>
                <c:pt idx="754">
                  <c:v>0.45212159722223594</c:v>
                </c:pt>
                <c:pt idx="755">
                  <c:v>0.45214821759260632</c:v>
                </c:pt>
                <c:pt idx="756">
                  <c:v>0.45217483796297669</c:v>
                </c:pt>
                <c:pt idx="757">
                  <c:v>0.45220145833334707</c:v>
                </c:pt>
                <c:pt idx="758">
                  <c:v>0.45222807870371745</c:v>
                </c:pt>
                <c:pt idx="759">
                  <c:v>0.45225469907408783</c:v>
                </c:pt>
                <c:pt idx="760">
                  <c:v>0.45228131944445821</c:v>
                </c:pt>
                <c:pt idx="761">
                  <c:v>0.45230793981482859</c:v>
                </c:pt>
                <c:pt idx="762">
                  <c:v>0.45233456018519896</c:v>
                </c:pt>
                <c:pt idx="763">
                  <c:v>0.45236118055556934</c:v>
                </c:pt>
                <c:pt idx="764">
                  <c:v>0.45238780092593972</c:v>
                </c:pt>
                <c:pt idx="765">
                  <c:v>0.4524144212963101</c:v>
                </c:pt>
                <c:pt idx="766">
                  <c:v>0.45244104166668048</c:v>
                </c:pt>
                <c:pt idx="767">
                  <c:v>0.45246766203705086</c:v>
                </c:pt>
                <c:pt idx="768">
                  <c:v>0.45249428240742123</c:v>
                </c:pt>
                <c:pt idx="769">
                  <c:v>0.45252090277779161</c:v>
                </c:pt>
                <c:pt idx="770">
                  <c:v>0.45254752314816199</c:v>
                </c:pt>
                <c:pt idx="771">
                  <c:v>0.45257414351853237</c:v>
                </c:pt>
                <c:pt idx="772">
                  <c:v>0.45260076388890275</c:v>
                </c:pt>
                <c:pt idx="773">
                  <c:v>0.45262738425927312</c:v>
                </c:pt>
                <c:pt idx="774">
                  <c:v>0.4526540046296435</c:v>
                </c:pt>
                <c:pt idx="775">
                  <c:v>0.45268062500001388</c:v>
                </c:pt>
                <c:pt idx="776">
                  <c:v>0.45270724537038426</c:v>
                </c:pt>
                <c:pt idx="777">
                  <c:v>0.45273386574075464</c:v>
                </c:pt>
                <c:pt idx="778">
                  <c:v>0.45276048611112502</c:v>
                </c:pt>
                <c:pt idx="779">
                  <c:v>0.45278710648149539</c:v>
                </c:pt>
                <c:pt idx="780">
                  <c:v>0.45281372685186577</c:v>
                </c:pt>
                <c:pt idx="781">
                  <c:v>0.45284034722223615</c:v>
                </c:pt>
                <c:pt idx="782">
                  <c:v>0.45286696759260653</c:v>
                </c:pt>
                <c:pt idx="783">
                  <c:v>0.45289358796297691</c:v>
                </c:pt>
                <c:pt idx="784">
                  <c:v>0.45292020833334729</c:v>
                </c:pt>
                <c:pt idx="785">
                  <c:v>0.45294682870371766</c:v>
                </c:pt>
                <c:pt idx="786">
                  <c:v>0.45297344907408804</c:v>
                </c:pt>
                <c:pt idx="787">
                  <c:v>0.45300006944445842</c:v>
                </c:pt>
                <c:pt idx="788">
                  <c:v>0.4530266898148288</c:v>
                </c:pt>
                <c:pt idx="789">
                  <c:v>0.45305331018519918</c:v>
                </c:pt>
                <c:pt idx="790">
                  <c:v>0.45307993055556955</c:v>
                </c:pt>
                <c:pt idx="791">
                  <c:v>0.45310655092593993</c:v>
                </c:pt>
                <c:pt idx="792">
                  <c:v>0.45313317129631031</c:v>
                </c:pt>
                <c:pt idx="793">
                  <c:v>0.45315979166668069</c:v>
                </c:pt>
                <c:pt idx="794">
                  <c:v>0.45318641203705107</c:v>
                </c:pt>
                <c:pt idx="795">
                  <c:v>0.45321303240742145</c:v>
                </c:pt>
                <c:pt idx="796">
                  <c:v>0.45323965277779182</c:v>
                </c:pt>
                <c:pt idx="797">
                  <c:v>0.4532662731481622</c:v>
                </c:pt>
                <c:pt idx="798">
                  <c:v>0.45329289351853258</c:v>
                </c:pt>
                <c:pt idx="799">
                  <c:v>0.45331951388890296</c:v>
                </c:pt>
                <c:pt idx="800">
                  <c:v>0.45334613425927334</c:v>
                </c:pt>
                <c:pt idx="801">
                  <c:v>0.45337275462964371</c:v>
                </c:pt>
                <c:pt idx="802">
                  <c:v>0.45339937500001409</c:v>
                </c:pt>
                <c:pt idx="803">
                  <c:v>0.45342599537038447</c:v>
                </c:pt>
                <c:pt idx="804">
                  <c:v>0.45345261574075485</c:v>
                </c:pt>
                <c:pt idx="805">
                  <c:v>0.45347923611112523</c:v>
                </c:pt>
                <c:pt idx="806">
                  <c:v>0.45350585648149561</c:v>
                </c:pt>
                <c:pt idx="807">
                  <c:v>0.45353247685186598</c:v>
                </c:pt>
                <c:pt idx="808">
                  <c:v>0.45355909722223636</c:v>
                </c:pt>
                <c:pt idx="809">
                  <c:v>0.45358571759260674</c:v>
                </c:pt>
                <c:pt idx="810">
                  <c:v>0.45361233796297712</c:v>
                </c:pt>
                <c:pt idx="811">
                  <c:v>0.4536389583333475</c:v>
                </c:pt>
                <c:pt idx="812">
                  <c:v>0.45366557870371788</c:v>
                </c:pt>
                <c:pt idx="813">
                  <c:v>0.45369219907408825</c:v>
                </c:pt>
                <c:pt idx="814">
                  <c:v>0.45371881944445863</c:v>
                </c:pt>
                <c:pt idx="815">
                  <c:v>0.45374543981482901</c:v>
                </c:pt>
                <c:pt idx="816">
                  <c:v>0.45377206018519939</c:v>
                </c:pt>
                <c:pt idx="817">
                  <c:v>0.45379868055556977</c:v>
                </c:pt>
                <c:pt idx="818">
                  <c:v>0.45382530092594014</c:v>
                </c:pt>
                <c:pt idx="819">
                  <c:v>0.45385192129631052</c:v>
                </c:pt>
                <c:pt idx="820">
                  <c:v>0.4538785416666809</c:v>
                </c:pt>
                <c:pt idx="821">
                  <c:v>0.45390516203705128</c:v>
                </c:pt>
                <c:pt idx="822">
                  <c:v>0.45393178240742166</c:v>
                </c:pt>
                <c:pt idx="823">
                  <c:v>0.45395840277779204</c:v>
                </c:pt>
                <c:pt idx="824">
                  <c:v>0.45398502314816241</c:v>
                </c:pt>
                <c:pt idx="825">
                  <c:v>0.45401164351853279</c:v>
                </c:pt>
                <c:pt idx="826">
                  <c:v>0.45403826388890317</c:v>
                </c:pt>
                <c:pt idx="827">
                  <c:v>0.45406488425927355</c:v>
                </c:pt>
                <c:pt idx="828">
                  <c:v>0.45409150462964393</c:v>
                </c:pt>
                <c:pt idx="829">
                  <c:v>0.45411812500001431</c:v>
                </c:pt>
                <c:pt idx="830">
                  <c:v>0.45414474537038468</c:v>
                </c:pt>
                <c:pt idx="831">
                  <c:v>0.45417136574075506</c:v>
                </c:pt>
                <c:pt idx="832">
                  <c:v>0.45419798611112544</c:v>
                </c:pt>
                <c:pt idx="833">
                  <c:v>0.45422460648149582</c:v>
                </c:pt>
                <c:pt idx="834">
                  <c:v>0.4542512268518662</c:v>
                </c:pt>
                <c:pt idx="835">
                  <c:v>0.45427784722223657</c:v>
                </c:pt>
                <c:pt idx="836">
                  <c:v>0.45430446759260695</c:v>
                </c:pt>
                <c:pt idx="837">
                  <c:v>0.45433108796297733</c:v>
                </c:pt>
                <c:pt idx="838">
                  <c:v>0.45435770833334771</c:v>
                </c:pt>
                <c:pt idx="839">
                  <c:v>0.45438432870371809</c:v>
                </c:pt>
                <c:pt idx="840">
                  <c:v>0.45441094907408847</c:v>
                </c:pt>
                <c:pt idx="841">
                  <c:v>0.45443756944445884</c:v>
                </c:pt>
                <c:pt idx="842">
                  <c:v>0.45446418981482922</c:v>
                </c:pt>
                <c:pt idx="843">
                  <c:v>0.4544908101851996</c:v>
                </c:pt>
                <c:pt idx="844">
                  <c:v>0.45451743055556998</c:v>
                </c:pt>
                <c:pt idx="845">
                  <c:v>0.45454405092594036</c:v>
                </c:pt>
                <c:pt idx="846">
                  <c:v>0.45457067129631074</c:v>
                </c:pt>
                <c:pt idx="847">
                  <c:v>0.45459729166668111</c:v>
                </c:pt>
                <c:pt idx="848">
                  <c:v>0.45462391203705149</c:v>
                </c:pt>
                <c:pt idx="849">
                  <c:v>0.45465053240742187</c:v>
                </c:pt>
                <c:pt idx="850">
                  <c:v>0.45467715277779225</c:v>
                </c:pt>
                <c:pt idx="851">
                  <c:v>0.45470377314816263</c:v>
                </c:pt>
                <c:pt idx="852">
                  <c:v>0.454730393518533</c:v>
                </c:pt>
                <c:pt idx="853">
                  <c:v>0.45475701388890338</c:v>
                </c:pt>
                <c:pt idx="854">
                  <c:v>0.45478363425927376</c:v>
                </c:pt>
                <c:pt idx="855">
                  <c:v>0.45481025462964414</c:v>
                </c:pt>
                <c:pt idx="856">
                  <c:v>0.45483687500001452</c:v>
                </c:pt>
                <c:pt idx="857">
                  <c:v>0.4548634953703849</c:v>
                </c:pt>
                <c:pt idx="858">
                  <c:v>0.45489011574075527</c:v>
                </c:pt>
                <c:pt idx="859">
                  <c:v>0.45491673611112565</c:v>
                </c:pt>
                <c:pt idx="860">
                  <c:v>0.45494335648149603</c:v>
                </c:pt>
                <c:pt idx="861">
                  <c:v>0.45496997685186641</c:v>
                </c:pt>
                <c:pt idx="862">
                  <c:v>0.45499659722223679</c:v>
                </c:pt>
                <c:pt idx="863">
                  <c:v>0.45502321759260717</c:v>
                </c:pt>
                <c:pt idx="864">
                  <c:v>0.45504983796297754</c:v>
                </c:pt>
                <c:pt idx="865">
                  <c:v>0.45507645833334792</c:v>
                </c:pt>
                <c:pt idx="866">
                  <c:v>0.4551030787037183</c:v>
                </c:pt>
                <c:pt idx="867">
                  <c:v>0.45512969907408868</c:v>
                </c:pt>
                <c:pt idx="868">
                  <c:v>0.45515631944445906</c:v>
                </c:pt>
                <c:pt idx="869">
                  <c:v>0.45518293981482943</c:v>
                </c:pt>
                <c:pt idx="870">
                  <c:v>0.45520956018519981</c:v>
                </c:pt>
                <c:pt idx="871">
                  <c:v>0.45523618055557019</c:v>
                </c:pt>
                <c:pt idx="872">
                  <c:v>0.45526280092594057</c:v>
                </c:pt>
                <c:pt idx="873">
                  <c:v>0.45528942129631095</c:v>
                </c:pt>
                <c:pt idx="874">
                  <c:v>0.45531604166668133</c:v>
                </c:pt>
                <c:pt idx="875">
                  <c:v>0.4553426620370517</c:v>
                </c:pt>
                <c:pt idx="876">
                  <c:v>0.45536928240742208</c:v>
                </c:pt>
                <c:pt idx="877">
                  <c:v>0.45539590277779246</c:v>
                </c:pt>
                <c:pt idx="878">
                  <c:v>0.45542252314816284</c:v>
                </c:pt>
                <c:pt idx="879">
                  <c:v>0.45544914351853322</c:v>
                </c:pt>
                <c:pt idx="880">
                  <c:v>0.4554757638889036</c:v>
                </c:pt>
                <c:pt idx="881">
                  <c:v>0.45550238425927397</c:v>
                </c:pt>
                <c:pt idx="882">
                  <c:v>0.45552900462964435</c:v>
                </c:pt>
                <c:pt idx="883">
                  <c:v>0.45555562500001473</c:v>
                </c:pt>
                <c:pt idx="884">
                  <c:v>0.45558224537038511</c:v>
                </c:pt>
                <c:pt idx="885">
                  <c:v>0.45560886574075549</c:v>
                </c:pt>
                <c:pt idx="886">
                  <c:v>0.45563548611112586</c:v>
                </c:pt>
                <c:pt idx="887">
                  <c:v>0.45566210648149624</c:v>
                </c:pt>
                <c:pt idx="888">
                  <c:v>0.45568872685186662</c:v>
                </c:pt>
                <c:pt idx="889">
                  <c:v>0.455715347222237</c:v>
                </c:pt>
                <c:pt idx="890">
                  <c:v>0.45574196759260738</c:v>
                </c:pt>
                <c:pt idx="891">
                  <c:v>0.45576858796297776</c:v>
                </c:pt>
                <c:pt idx="892">
                  <c:v>0.45579520833334813</c:v>
                </c:pt>
                <c:pt idx="893">
                  <c:v>0.45582182870371851</c:v>
                </c:pt>
                <c:pt idx="894">
                  <c:v>0.45584844907408889</c:v>
                </c:pt>
                <c:pt idx="895">
                  <c:v>0.45587506944445927</c:v>
                </c:pt>
                <c:pt idx="896">
                  <c:v>0.45590168981482965</c:v>
                </c:pt>
                <c:pt idx="897">
                  <c:v>0.45592831018520003</c:v>
                </c:pt>
                <c:pt idx="898">
                  <c:v>0.4559549305555704</c:v>
                </c:pt>
                <c:pt idx="899">
                  <c:v>0.45598155092594078</c:v>
                </c:pt>
                <c:pt idx="900">
                  <c:v>0.45600817129631116</c:v>
                </c:pt>
                <c:pt idx="901">
                  <c:v>0.45603479166668154</c:v>
                </c:pt>
                <c:pt idx="902">
                  <c:v>0.45606141203705192</c:v>
                </c:pt>
                <c:pt idx="903">
                  <c:v>0.45608803240742229</c:v>
                </c:pt>
                <c:pt idx="904">
                  <c:v>0.45611465277779267</c:v>
                </c:pt>
                <c:pt idx="905">
                  <c:v>0.45614127314816305</c:v>
                </c:pt>
                <c:pt idx="906">
                  <c:v>0.45616789351853343</c:v>
                </c:pt>
                <c:pt idx="907">
                  <c:v>0.45619451388890381</c:v>
                </c:pt>
                <c:pt idx="908">
                  <c:v>0.45622113425927419</c:v>
                </c:pt>
                <c:pt idx="909">
                  <c:v>0.45624775462964456</c:v>
                </c:pt>
                <c:pt idx="910">
                  <c:v>0.45627437500001494</c:v>
                </c:pt>
                <c:pt idx="911">
                  <c:v>0.45630099537038532</c:v>
                </c:pt>
                <c:pt idx="912">
                  <c:v>0.4563276157407557</c:v>
                </c:pt>
                <c:pt idx="913">
                  <c:v>0.45635423611112608</c:v>
                </c:pt>
                <c:pt idx="914">
                  <c:v>0.45638085648149646</c:v>
                </c:pt>
                <c:pt idx="915">
                  <c:v>0.45640747685186683</c:v>
                </c:pt>
                <c:pt idx="916">
                  <c:v>0.45643409722223721</c:v>
                </c:pt>
                <c:pt idx="917">
                  <c:v>0.45646071759260759</c:v>
                </c:pt>
                <c:pt idx="918">
                  <c:v>0.45648733796297797</c:v>
                </c:pt>
                <c:pt idx="919">
                  <c:v>0.45651395833334835</c:v>
                </c:pt>
                <c:pt idx="920">
                  <c:v>0.45654057870371872</c:v>
                </c:pt>
                <c:pt idx="921">
                  <c:v>0.4565671990740891</c:v>
                </c:pt>
                <c:pt idx="922">
                  <c:v>0.45659381944445948</c:v>
                </c:pt>
                <c:pt idx="923">
                  <c:v>0.45662043981482986</c:v>
                </c:pt>
                <c:pt idx="924">
                  <c:v>0.45664706018520024</c:v>
                </c:pt>
                <c:pt idx="925">
                  <c:v>0.45667368055557062</c:v>
                </c:pt>
                <c:pt idx="926">
                  <c:v>0.45670030092594099</c:v>
                </c:pt>
                <c:pt idx="927">
                  <c:v>0.45672692129631137</c:v>
                </c:pt>
                <c:pt idx="928">
                  <c:v>0.45675354166668175</c:v>
                </c:pt>
                <c:pt idx="929">
                  <c:v>0.45678016203705213</c:v>
                </c:pt>
                <c:pt idx="930">
                  <c:v>0.45680678240742251</c:v>
                </c:pt>
                <c:pt idx="931">
                  <c:v>0.45683340277779289</c:v>
                </c:pt>
                <c:pt idx="932">
                  <c:v>0.45686002314816326</c:v>
                </c:pt>
                <c:pt idx="933">
                  <c:v>0.45688664351853364</c:v>
                </c:pt>
                <c:pt idx="934">
                  <c:v>0.45691326388890402</c:v>
                </c:pt>
                <c:pt idx="935">
                  <c:v>0.4569398842592744</c:v>
                </c:pt>
                <c:pt idx="936">
                  <c:v>0.45696650462964478</c:v>
                </c:pt>
                <c:pt idx="937">
                  <c:v>0.45699312500001515</c:v>
                </c:pt>
                <c:pt idx="938">
                  <c:v>0.45701974537038553</c:v>
                </c:pt>
                <c:pt idx="939">
                  <c:v>0.45704636574075591</c:v>
                </c:pt>
                <c:pt idx="940">
                  <c:v>0.45707298611112629</c:v>
                </c:pt>
                <c:pt idx="941">
                  <c:v>0.45709960648149667</c:v>
                </c:pt>
                <c:pt idx="942">
                  <c:v>0.45712622685186705</c:v>
                </c:pt>
                <c:pt idx="943">
                  <c:v>0.45715284722223742</c:v>
                </c:pt>
                <c:pt idx="944">
                  <c:v>0.4571794675926078</c:v>
                </c:pt>
                <c:pt idx="945">
                  <c:v>0.45720608796297818</c:v>
                </c:pt>
                <c:pt idx="946">
                  <c:v>0.45723270833334856</c:v>
                </c:pt>
                <c:pt idx="947">
                  <c:v>0.45725932870371894</c:v>
                </c:pt>
                <c:pt idx="948">
                  <c:v>0.45728594907408932</c:v>
                </c:pt>
                <c:pt idx="949">
                  <c:v>0.45731256944445969</c:v>
                </c:pt>
                <c:pt idx="950">
                  <c:v>0.45733918981483007</c:v>
                </c:pt>
                <c:pt idx="951">
                  <c:v>0.45736581018520045</c:v>
                </c:pt>
                <c:pt idx="952">
                  <c:v>0.45739243055557083</c:v>
                </c:pt>
                <c:pt idx="953">
                  <c:v>0.45741905092594121</c:v>
                </c:pt>
                <c:pt idx="954">
                  <c:v>0.45744567129631158</c:v>
                </c:pt>
                <c:pt idx="955">
                  <c:v>0.45747229166668196</c:v>
                </c:pt>
                <c:pt idx="956">
                  <c:v>0.45749891203705234</c:v>
                </c:pt>
                <c:pt idx="957">
                  <c:v>0.45752553240742272</c:v>
                </c:pt>
                <c:pt idx="958">
                  <c:v>0.4575521527777931</c:v>
                </c:pt>
                <c:pt idx="959">
                  <c:v>0.45757877314816348</c:v>
                </c:pt>
                <c:pt idx="960">
                  <c:v>0.45760539351853385</c:v>
                </c:pt>
                <c:pt idx="961">
                  <c:v>0.45763201388890423</c:v>
                </c:pt>
                <c:pt idx="962">
                  <c:v>0.45765863425927461</c:v>
                </c:pt>
                <c:pt idx="963">
                  <c:v>0.45768525462964499</c:v>
                </c:pt>
                <c:pt idx="964">
                  <c:v>0.45771187500001537</c:v>
                </c:pt>
                <c:pt idx="965">
                  <c:v>0.45773849537038575</c:v>
                </c:pt>
                <c:pt idx="966">
                  <c:v>0.45776511574075612</c:v>
                </c:pt>
                <c:pt idx="967">
                  <c:v>0.4577917361111265</c:v>
                </c:pt>
                <c:pt idx="968">
                  <c:v>0.45781835648149688</c:v>
                </c:pt>
                <c:pt idx="969">
                  <c:v>0.45784497685186726</c:v>
                </c:pt>
                <c:pt idx="970">
                  <c:v>0.45787159722223764</c:v>
                </c:pt>
                <c:pt idx="971">
                  <c:v>0.45789821759260801</c:v>
                </c:pt>
                <c:pt idx="972">
                  <c:v>0.45792483796297839</c:v>
                </c:pt>
                <c:pt idx="973">
                  <c:v>0.45795145833334877</c:v>
                </c:pt>
                <c:pt idx="974">
                  <c:v>0.45797807870371915</c:v>
                </c:pt>
                <c:pt idx="975">
                  <c:v>0.45800469907408953</c:v>
                </c:pt>
                <c:pt idx="976">
                  <c:v>0.45803131944445991</c:v>
                </c:pt>
                <c:pt idx="977">
                  <c:v>0.45805793981483028</c:v>
                </c:pt>
                <c:pt idx="978">
                  <c:v>0.45808456018520066</c:v>
                </c:pt>
                <c:pt idx="979">
                  <c:v>0.45811118055557104</c:v>
                </c:pt>
                <c:pt idx="980">
                  <c:v>0.45813780092594142</c:v>
                </c:pt>
                <c:pt idx="981">
                  <c:v>0.4581644212963118</c:v>
                </c:pt>
                <c:pt idx="982">
                  <c:v>0.45819104166668218</c:v>
                </c:pt>
                <c:pt idx="983">
                  <c:v>0.45821766203705255</c:v>
                </c:pt>
                <c:pt idx="984">
                  <c:v>0.45824428240742293</c:v>
                </c:pt>
                <c:pt idx="985">
                  <c:v>0.45827090277779331</c:v>
                </c:pt>
                <c:pt idx="986">
                  <c:v>0.45829752314816369</c:v>
                </c:pt>
                <c:pt idx="987">
                  <c:v>0.45832414351853407</c:v>
                </c:pt>
                <c:pt idx="988">
                  <c:v>0.45835076388890444</c:v>
                </c:pt>
                <c:pt idx="989">
                  <c:v>0.45837738425927482</c:v>
                </c:pt>
                <c:pt idx="990">
                  <c:v>0.4584040046296452</c:v>
                </c:pt>
                <c:pt idx="991">
                  <c:v>0.45843062500001558</c:v>
                </c:pt>
                <c:pt idx="992">
                  <c:v>0.45845724537038596</c:v>
                </c:pt>
                <c:pt idx="993">
                  <c:v>0.45848386574075634</c:v>
                </c:pt>
                <c:pt idx="994">
                  <c:v>0.45851048611112671</c:v>
                </c:pt>
                <c:pt idx="995">
                  <c:v>0.45853710648149709</c:v>
                </c:pt>
                <c:pt idx="996">
                  <c:v>0.45856372685186747</c:v>
                </c:pt>
                <c:pt idx="997">
                  <c:v>0.45859034722223785</c:v>
                </c:pt>
                <c:pt idx="998">
                  <c:v>0.45861696759260823</c:v>
                </c:pt>
                <c:pt idx="999">
                  <c:v>0.4586435879629786</c:v>
                </c:pt>
                <c:pt idx="1000">
                  <c:v>0.45867020833334898</c:v>
                </c:pt>
                <c:pt idx="1001">
                  <c:v>0.45869682870371936</c:v>
                </c:pt>
                <c:pt idx="1002">
                  <c:v>0.45872344907408974</c:v>
                </c:pt>
                <c:pt idx="1003">
                  <c:v>0.45875006944446012</c:v>
                </c:pt>
                <c:pt idx="1004">
                  <c:v>0.4587766898148305</c:v>
                </c:pt>
                <c:pt idx="1005">
                  <c:v>0.45880331018520087</c:v>
                </c:pt>
                <c:pt idx="1006">
                  <c:v>0.45882993055557125</c:v>
                </c:pt>
                <c:pt idx="1007">
                  <c:v>0.45885655092594163</c:v>
                </c:pt>
                <c:pt idx="1008">
                  <c:v>0.45888317129631201</c:v>
                </c:pt>
                <c:pt idx="1009">
                  <c:v>0.45890979166668239</c:v>
                </c:pt>
                <c:pt idx="1010">
                  <c:v>0.45893641203705277</c:v>
                </c:pt>
                <c:pt idx="1011">
                  <c:v>0.45896303240742314</c:v>
                </c:pt>
                <c:pt idx="1012">
                  <c:v>0.45898965277779352</c:v>
                </c:pt>
                <c:pt idx="1013">
                  <c:v>0.4590162731481639</c:v>
                </c:pt>
                <c:pt idx="1014">
                  <c:v>0.45904289351853428</c:v>
                </c:pt>
                <c:pt idx="1015">
                  <c:v>0.45906951388890466</c:v>
                </c:pt>
                <c:pt idx="1016">
                  <c:v>0.45909613425927503</c:v>
                </c:pt>
                <c:pt idx="1017">
                  <c:v>0.45912275462964541</c:v>
                </c:pt>
                <c:pt idx="1018">
                  <c:v>0.45914937500001579</c:v>
                </c:pt>
                <c:pt idx="1019">
                  <c:v>0.45917599537038617</c:v>
                </c:pt>
                <c:pt idx="1020">
                  <c:v>0.45920261574075655</c:v>
                </c:pt>
                <c:pt idx="1021">
                  <c:v>0.45922923611112693</c:v>
                </c:pt>
                <c:pt idx="1022">
                  <c:v>0.4592558564814973</c:v>
                </c:pt>
                <c:pt idx="1023">
                  <c:v>0.45928247685186768</c:v>
                </c:pt>
                <c:pt idx="1024">
                  <c:v>0.45930909722223806</c:v>
                </c:pt>
                <c:pt idx="1025">
                  <c:v>0.45933571759260844</c:v>
                </c:pt>
                <c:pt idx="1026">
                  <c:v>0.45936233796297882</c:v>
                </c:pt>
                <c:pt idx="1027">
                  <c:v>0.4593889583333492</c:v>
                </c:pt>
                <c:pt idx="1028">
                  <c:v>0.45941557870371957</c:v>
                </c:pt>
                <c:pt idx="1029">
                  <c:v>0.45944219907408995</c:v>
                </c:pt>
                <c:pt idx="1030">
                  <c:v>0.45946881944446033</c:v>
                </c:pt>
                <c:pt idx="1031">
                  <c:v>0.45949543981483071</c:v>
                </c:pt>
                <c:pt idx="1032">
                  <c:v>0.45952206018520109</c:v>
                </c:pt>
                <c:pt idx="1033">
                  <c:v>0.45954868055557146</c:v>
                </c:pt>
                <c:pt idx="1034">
                  <c:v>0.45957530092594184</c:v>
                </c:pt>
                <c:pt idx="1035">
                  <c:v>0.45960192129631222</c:v>
                </c:pt>
                <c:pt idx="1036">
                  <c:v>0.4596285416666826</c:v>
                </c:pt>
                <c:pt idx="1037">
                  <c:v>0.45965516203705298</c:v>
                </c:pt>
                <c:pt idx="1038">
                  <c:v>0.45968178240742336</c:v>
                </c:pt>
                <c:pt idx="1039">
                  <c:v>0.45970840277779373</c:v>
                </c:pt>
                <c:pt idx="1040">
                  <c:v>0.45973502314816411</c:v>
                </c:pt>
                <c:pt idx="1041">
                  <c:v>0.45976164351853449</c:v>
                </c:pt>
                <c:pt idx="1042">
                  <c:v>0.45978826388890487</c:v>
                </c:pt>
                <c:pt idx="1043">
                  <c:v>0.45981488425927525</c:v>
                </c:pt>
                <c:pt idx="1044">
                  <c:v>0.45984150462964563</c:v>
                </c:pt>
                <c:pt idx="1045">
                  <c:v>0.459868125000016</c:v>
                </c:pt>
                <c:pt idx="1046">
                  <c:v>0.45989474537038638</c:v>
                </c:pt>
                <c:pt idx="1047">
                  <c:v>0.45992136574075676</c:v>
                </c:pt>
                <c:pt idx="1048">
                  <c:v>0.45994798611112714</c:v>
                </c:pt>
                <c:pt idx="1049">
                  <c:v>0.45997460648149752</c:v>
                </c:pt>
                <c:pt idx="1050">
                  <c:v>0.46000122685186789</c:v>
                </c:pt>
                <c:pt idx="1051">
                  <c:v>0.46002784722223827</c:v>
                </c:pt>
                <c:pt idx="1052">
                  <c:v>0.46005446759260865</c:v>
                </c:pt>
                <c:pt idx="1053">
                  <c:v>0.46008108796297903</c:v>
                </c:pt>
                <c:pt idx="1054">
                  <c:v>0.46010770833334941</c:v>
                </c:pt>
                <c:pt idx="1055">
                  <c:v>0.46013432870371979</c:v>
                </c:pt>
                <c:pt idx="1056">
                  <c:v>0.46016094907409016</c:v>
                </c:pt>
                <c:pt idx="1057">
                  <c:v>0.46018756944446054</c:v>
                </c:pt>
                <c:pt idx="1058">
                  <c:v>0.46021418981483092</c:v>
                </c:pt>
                <c:pt idx="1059">
                  <c:v>0.4602408101852013</c:v>
                </c:pt>
                <c:pt idx="1060">
                  <c:v>0.46026743055557168</c:v>
                </c:pt>
                <c:pt idx="1061">
                  <c:v>0.46029405092594206</c:v>
                </c:pt>
                <c:pt idx="1062">
                  <c:v>0.46032067129631243</c:v>
                </c:pt>
                <c:pt idx="1063">
                  <c:v>0.46034729166668281</c:v>
                </c:pt>
                <c:pt idx="1064">
                  <c:v>0.46037391203705319</c:v>
                </c:pt>
                <c:pt idx="1065">
                  <c:v>0.46040053240742357</c:v>
                </c:pt>
                <c:pt idx="1066">
                  <c:v>0.46042715277779395</c:v>
                </c:pt>
                <c:pt idx="1067">
                  <c:v>0.46045377314816432</c:v>
                </c:pt>
                <c:pt idx="1068">
                  <c:v>0.4604803935185347</c:v>
                </c:pt>
                <c:pt idx="1069">
                  <c:v>0.46050701388890508</c:v>
                </c:pt>
                <c:pt idx="1070">
                  <c:v>0.46053363425927546</c:v>
                </c:pt>
                <c:pt idx="1071">
                  <c:v>0.46056025462964584</c:v>
                </c:pt>
                <c:pt idx="1072">
                  <c:v>0.46058687500001622</c:v>
                </c:pt>
                <c:pt idx="1073">
                  <c:v>0.46061349537038659</c:v>
                </c:pt>
                <c:pt idx="1074">
                  <c:v>0.46064011574075697</c:v>
                </c:pt>
                <c:pt idx="1075">
                  <c:v>0.46066673611112735</c:v>
                </c:pt>
                <c:pt idx="1076">
                  <c:v>0.46069335648149773</c:v>
                </c:pt>
                <c:pt idx="1077">
                  <c:v>0.46071997685186811</c:v>
                </c:pt>
                <c:pt idx="1078">
                  <c:v>0.46074659722223849</c:v>
                </c:pt>
                <c:pt idx="1079">
                  <c:v>0.46077321759260886</c:v>
                </c:pt>
                <c:pt idx="1080">
                  <c:v>0.46079983796297924</c:v>
                </c:pt>
                <c:pt idx="1081">
                  <c:v>0.46082645833334962</c:v>
                </c:pt>
                <c:pt idx="1082">
                  <c:v>0.46085307870372</c:v>
                </c:pt>
                <c:pt idx="1083">
                  <c:v>0.46087969907409038</c:v>
                </c:pt>
                <c:pt idx="1084">
                  <c:v>0.46090631944446075</c:v>
                </c:pt>
                <c:pt idx="1085">
                  <c:v>0.46093293981483113</c:v>
                </c:pt>
                <c:pt idx="1086">
                  <c:v>0.46095956018520151</c:v>
                </c:pt>
                <c:pt idx="1087">
                  <c:v>0.46098618055557189</c:v>
                </c:pt>
                <c:pt idx="1088">
                  <c:v>0.46101280092594227</c:v>
                </c:pt>
                <c:pt idx="1089">
                  <c:v>0.46103942129631265</c:v>
                </c:pt>
                <c:pt idx="1090">
                  <c:v>0.46106604166668302</c:v>
                </c:pt>
                <c:pt idx="1091">
                  <c:v>0.4610926620370534</c:v>
                </c:pt>
                <c:pt idx="1092">
                  <c:v>0.46111928240742378</c:v>
                </c:pt>
                <c:pt idx="1093">
                  <c:v>0.46114590277779416</c:v>
                </c:pt>
                <c:pt idx="1094">
                  <c:v>0.46117252314816454</c:v>
                </c:pt>
                <c:pt idx="1095">
                  <c:v>0.46119914351853492</c:v>
                </c:pt>
                <c:pt idx="1096">
                  <c:v>0.46122576388890529</c:v>
                </c:pt>
                <c:pt idx="1097">
                  <c:v>0.46125238425927567</c:v>
                </c:pt>
                <c:pt idx="1098">
                  <c:v>0.46127900462964605</c:v>
                </c:pt>
                <c:pt idx="1099">
                  <c:v>0.46130562500001643</c:v>
                </c:pt>
                <c:pt idx="1100">
                  <c:v>0.46133224537038681</c:v>
                </c:pt>
                <c:pt idx="1101">
                  <c:v>0.46135886574075718</c:v>
                </c:pt>
                <c:pt idx="1102">
                  <c:v>0.46138548611112756</c:v>
                </c:pt>
                <c:pt idx="1103">
                  <c:v>0.46141210648149794</c:v>
                </c:pt>
                <c:pt idx="1104">
                  <c:v>0.46143872685186832</c:v>
                </c:pt>
                <c:pt idx="1105">
                  <c:v>0.4614653472222387</c:v>
                </c:pt>
                <c:pt idx="1106">
                  <c:v>0.46149196759260908</c:v>
                </c:pt>
                <c:pt idx="1107">
                  <c:v>0.46151858796297945</c:v>
                </c:pt>
                <c:pt idx="1108">
                  <c:v>0.46154520833334983</c:v>
                </c:pt>
                <c:pt idx="1109">
                  <c:v>0.46157182870372021</c:v>
                </c:pt>
                <c:pt idx="1110">
                  <c:v>0.46159844907409059</c:v>
                </c:pt>
                <c:pt idx="1111">
                  <c:v>0.46162506944446097</c:v>
                </c:pt>
                <c:pt idx="1112">
                  <c:v>0.46165168981483135</c:v>
                </c:pt>
                <c:pt idx="1113">
                  <c:v>0.46167831018520172</c:v>
                </c:pt>
                <c:pt idx="1114">
                  <c:v>0.4617049305555721</c:v>
                </c:pt>
                <c:pt idx="1115">
                  <c:v>0.46173155092594248</c:v>
                </c:pt>
                <c:pt idx="1116">
                  <c:v>0.46175817129631286</c:v>
                </c:pt>
                <c:pt idx="1117">
                  <c:v>0.46178479166668324</c:v>
                </c:pt>
                <c:pt idx="1118">
                  <c:v>0.46181141203705361</c:v>
                </c:pt>
                <c:pt idx="1119">
                  <c:v>0.46183803240742399</c:v>
                </c:pt>
                <c:pt idx="1120">
                  <c:v>0.46186465277779437</c:v>
                </c:pt>
                <c:pt idx="1121">
                  <c:v>0.46189127314816475</c:v>
                </c:pt>
                <c:pt idx="1122">
                  <c:v>0.46191789351853513</c:v>
                </c:pt>
                <c:pt idx="1123">
                  <c:v>0.46194451388890551</c:v>
                </c:pt>
                <c:pt idx="1124">
                  <c:v>0.46197113425927588</c:v>
                </c:pt>
                <c:pt idx="1125">
                  <c:v>0.46199775462964626</c:v>
                </c:pt>
                <c:pt idx="1126">
                  <c:v>0.46202437500001664</c:v>
                </c:pt>
                <c:pt idx="1127">
                  <c:v>0.46205099537038702</c:v>
                </c:pt>
                <c:pt idx="1128">
                  <c:v>0.4620776157407574</c:v>
                </c:pt>
                <c:pt idx="1129">
                  <c:v>0.46210423611112778</c:v>
                </c:pt>
                <c:pt idx="1130">
                  <c:v>0.46213085648149815</c:v>
                </c:pt>
                <c:pt idx="1131">
                  <c:v>0.46215747685186853</c:v>
                </c:pt>
                <c:pt idx="1132">
                  <c:v>0.46218409722223891</c:v>
                </c:pt>
                <c:pt idx="1133">
                  <c:v>0.46221071759260929</c:v>
                </c:pt>
                <c:pt idx="1134">
                  <c:v>0.46223733796297967</c:v>
                </c:pt>
                <c:pt idx="1135">
                  <c:v>0.46226395833335004</c:v>
                </c:pt>
                <c:pt idx="1136">
                  <c:v>0.46229057870372042</c:v>
                </c:pt>
                <c:pt idx="1137">
                  <c:v>0.4623171990740908</c:v>
                </c:pt>
                <c:pt idx="1138">
                  <c:v>0.46234381944446118</c:v>
                </c:pt>
                <c:pt idx="1139">
                  <c:v>0.46237043981483156</c:v>
                </c:pt>
                <c:pt idx="1140">
                  <c:v>0.46239706018520194</c:v>
                </c:pt>
                <c:pt idx="1141">
                  <c:v>0.46242368055557231</c:v>
                </c:pt>
                <c:pt idx="1142">
                  <c:v>0.46245030092594269</c:v>
                </c:pt>
                <c:pt idx="1143">
                  <c:v>0.46247692129631307</c:v>
                </c:pt>
                <c:pt idx="1144">
                  <c:v>0.46250354166668345</c:v>
                </c:pt>
                <c:pt idx="1145">
                  <c:v>0.46253016203705383</c:v>
                </c:pt>
                <c:pt idx="1146">
                  <c:v>0.46255678240742421</c:v>
                </c:pt>
                <c:pt idx="1147">
                  <c:v>0.46258340277779458</c:v>
                </c:pt>
                <c:pt idx="1148">
                  <c:v>0.46261002314816496</c:v>
                </c:pt>
                <c:pt idx="1149">
                  <c:v>0.46263664351853534</c:v>
                </c:pt>
                <c:pt idx="1150">
                  <c:v>0.46266326388890572</c:v>
                </c:pt>
                <c:pt idx="1151">
                  <c:v>0.4626898842592761</c:v>
                </c:pt>
                <c:pt idx="1152">
                  <c:v>0.46271650462964647</c:v>
                </c:pt>
                <c:pt idx="1153">
                  <c:v>0.46274312500001685</c:v>
                </c:pt>
                <c:pt idx="1154">
                  <c:v>0.46276974537038723</c:v>
                </c:pt>
                <c:pt idx="1155">
                  <c:v>0.46279636574075761</c:v>
                </c:pt>
                <c:pt idx="1156">
                  <c:v>0.46282298611112799</c:v>
                </c:pt>
                <c:pt idx="1157">
                  <c:v>0.46284960648149837</c:v>
                </c:pt>
                <c:pt idx="1158">
                  <c:v>0.46287622685186874</c:v>
                </c:pt>
                <c:pt idx="1159">
                  <c:v>0.46290284722223912</c:v>
                </c:pt>
                <c:pt idx="1160">
                  <c:v>0.4629294675926095</c:v>
                </c:pt>
                <c:pt idx="1161">
                  <c:v>0.46295608796297988</c:v>
                </c:pt>
                <c:pt idx="1162">
                  <c:v>0.46298270833335026</c:v>
                </c:pt>
                <c:pt idx="1163">
                  <c:v>0.46300932870372064</c:v>
                </c:pt>
                <c:pt idx="1164">
                  <c:v>0.46303594907409101</c:v>
                </c:pt>
                <c:pt idx="1165">
                  <c:v>0.46306256944446139</c:v>
                </c:pt>
                <c:pt idx="1166">
                  <c:v>0.46308918981483177</c:v>
                </c:pt>
                <c:pt idx="1167">
                  <c:v>0.46311581018520215</c:v>
                </c:pt>
                <c:pt idx="1168">
                  <c:v>0.46314243055557253</c:v>
                </c:pt>
                <c:pt idx="1169">
                  <c:v>0.4631690509259429</c:v>
                </c:pt>
                <c:pt idx="1170">
                  <c:v>0.46319567129631328</c:v>
                </c:pt>
                <c:pt idx="1171">
                  <c:v>0.46322229166668366</c:v>
                </c:pt>
                <c:pt idx="1172">
                  <c:v>0.46324891203705404</c:v>
                </c:pt>
                <c:pt idx="1173">
                  <c:v>0.46327553240742442</c:v>
                </c:pt>
                <c:pt idx="1174">
                  <c:v>0.4633021527777948</c:v>
                </c:pt>
                <c:pt idx="1175">
                  <c:v>0.46332877314816517</c:v>
                </c:pt>
                <c:pt idx="1176">
                  <c:v>0.46335539351853555</c:v>
                </c:pt>
                <c:pt idx="1177">
                  <c:v>0.46338201388890593</c:v>
                </c:pt>
                <c:pt idx="1178">
                  <c:v>0.46340863425927631</c:v>
                </c:pt>
                <c:pt idx="1179">
                  <c:v>0.46343525462964669</c:v>
                </c:pt>
                <c:pt idx="1180">
                  <c:v>0.46346187500001707</c:v>
                </c:pt>
                <c:pt idx="1181">
                  <c:v>0.46348849537038744</c:v>
                </c:pt>
                <c:pt idx="1182">
                  <c:v>0.46351511574075782</c:v>
                </c:pt>
                <c:pt idx="1183">
                  <c:v>0.4635417361111282</c:v>
                </c:pt>
                <c:pt idx="1184">
                  <c:v>0.46356835648149858</c:v>
                </c:pt>
                <c:pt idx="1185">
                  <c:v>0.46359497685186896</c:v>
                </c:pt>
                <c:pt idx="1186">
                  <c:v>0.46362159722223933</c:v>
                </c:pt>
                <c:pt idx="1187">
                  <c:v>0.46364821759260971</c:v>
                </c:pt>
                <c:pt idx="1188">
                  <c:v>0.46367483796298009</c:v>
                </c:pt>
                <c:pt idx="1189">
                  <c:v>0.46370145833335047</c:v>
                </c:pt>
                <c:pt idx="1190">
                  <c:v>0.46372807870372085</c:v>
                </c:pt>
                <c:pt idx="1191">
                  <c:v>0.46375469907409123</c:v>
                </c:pt>
                <c:pt idx="1192">
                  <c:v>0.4637813194444616</c:v>
                </c:pt>
                <c:pt idx="1193">
                  <c:v>0.46380793981483198</c:v>
                </c:pt>
                <c:pt idx="1194">
                  <c:v>0.46383456018520236</c:v>
                </c:pt>
                <c:pt idx="1195">
                  <c:v>0.46386118055557274</c:v>
                </c:pt>
                <c:pt idx="1196">
                  <c:v>0.46388780092594312</c:v>
                </c:pt>
                <c:pt idx="1197">
                  <c:v>0.4639144212963135</c:v>
                </c:pt>
                <c:pt idx="1198">
                  <c:v>0.46394104166668387</c:v>
                </c:pt>
                <c:pt idx="1199">
                  <c:v>0.46396766203705425</c:v>
                </c:pt>
                <c:pt idx="1200">
                  <c:v>0.46399428240742463</c:v>
                </c:pt>
                <c:pt idx="1201">
                  <c:v>0.46402090277779501</c:v>
                </c:pt>
                <c:pt idx="1202">
                  <c:v>0.46404752314816539</c:v>
                </c:pt>
                <c:pt idx="1203">
                  <c:v>0.46407414351853576</c:v>
                </c:pt>
                <c:pt idx="1204">
                  <c:v>0.46410076388890614</c:v>
                </c:pt>
                <c:pt idx="1205">
                  <c:v>0.46412738425927652</c:v>
                </c:pt>
                <c:pt idx="1206">
                  <c:v>0.4641540046296469</c:v>
                </c:pt>
                <c:pt idx="1207">
                  <c:v>0.46418062500001728</c:v>
                </c:pt>
                <c:pt idx="1208">
                  <c:v>0.46420724537038766</c:v>
                </c:pt>
                <c:pt idx="1209">
                  <c:v>0.46423386574075803</c:v>
                </c:pt>
                <c:pt idx="1210">
                  <c:v>0.46426048611112841</c:v>
                </c:pt>
                <c:pt idx="1211">
                  <c:v>0.46428710648149879</c:v>
                </c:pt>
                <c:pt idx="1212">
                  <c:v>0.46431372685186917</c:v>
                </c:pt>
                <c:pt idx="1213">
                  <c:v>0.46434034722223955</c:v>
                </c:pt>
                <c:pt idx="1214">
                  <c:v>0.46436696759260992</c:v>
                </c:pt>
                <c:pt idx="1215">
                  <c:v>0.4643935879629803</c:v>
                </c:pt>
                <c:pt idx="1216">
                  <c:v>0.46442020833335068</c:v>
                </c:pt>
                <c:pt idx="1217">
                  <c:v>0.46444682870372106</c:v>
                </c:pt>
                <c:pt idx="1218">
                  <c:v>0.46447344907409144</c:v>
                </c:pt>
                <c:pt idx="1219">
                  <c:v>0.46450006944446182</c:v>
                </c:pt>
                <c:pt idx="1220">
                  <c:v>0.46452668981483219</c:v>
                </c:pt>
                <c:pt idx="1221">
                  <c:v>0.46455331018520257</c:v>
                </c:pt>
                <c:pt idx="1222">
                  <c:v>0.46457993055557295</c:v>
                </c:pt>
                <c:pt idx="1223">
                  <c:v>0.46460655092594333</c:v>
                </c:pt>
                <c:pt idx="1224">
                  <c:v>0.46463317129631371</c:v>
                </c:pt>
                <c:pt idx="1225">
                  <c:v>0.46465979166668409</c:v>
                </c:pt>
                <c:pt idx="1226">
                  <c:v>0.46468641203705446</c:v>
                </c:pt>
                <c:pt idx="1227">
                  <c:v>0.46471303240742484</c:v>
                </c:pt>
                <c:pt idx="1228">
                  <c:v>0.46473965277779522</c:v>
                </c:pt>
                <c:pt idx="1229">
                  <c:v>0.4647662731481656</c:v>
                </c:pt>
                <c:pt idx="1230">
                  <c:v>0.46479289351853598</c:v>
                </c:pt>
                <c:pt idx="1231">
                  <c:v>0.46481951388890635</c:v>
                </c:pt>
                <c:pt idx="1232">
                  <c:v>0.46484613425927673</c:v>
                </c:pt>
                <c:pt idx="1233">
                  <c:v>0.46487275462964711</c:v>
                </c:pt>
                <c:pt idx="1234">
                  <c:v>0.46489937500001749</c:v>
                </c:pt>
                <c:pt idx="1235">
                  <c:v>0.46492599537038787</c:v>
                </c:pt>
                <c:pt idx="1236">
                  <c:v>0.46495261574075825</c:v>
                </c:pt>
                <c:pt idx="1237">
                  <c:v>0.46497923611112862</c:v>
                </c:pt>
                <c:pt idx="1238">
                  <c:v>0.465005856481499</c:v>
                </c:pt>
                <c:pt idx="1239">
                  <c:v>0.46503247685186938</c:v>
                </c:pt>
                <c:pt idx="1240">
                  <c:v>0.46505909722223976</c:v>
                </c:pt>
                <c:pt idx="1241">
                  <c:v>0.46508571759261014</c:v>
                </c:pt>
                <c:pt idx="1242">
                  <c:v>0.46511233796298052</c:v>
                </c:pt>
                <c:pt idx="1243">
                  <c:v>0.46513895833335089</c:v>
                </c:pt>
                <c:pt idx="1244">
                  <c:v>0.46516557870372127</c:v>
                </c:pt>
                <c:pt idx="1245">
                  <c:v>0.46519219907409165</c:v>
                </c:pt>
                <c:pt idx="1246">
                  <c:v>0.46521881944446203</c:v>
                </c:pt>
                <c:pt idx="1247">
                  <c:v>0.46524543981483241</c:v>
                </c:pt>
                <c:pt idx="1248">
                  <c:v>0.46527206018520278</c:v>
                </c:pt>
                <c:pt idx="1249">
                  <c:v>0.46529868055557316</c:v>
                </c:pt>
                <c:pt idx="1250">
                  <c:v>0.46532530092594354</c:v>
                </c:pt>
                <c:pt idx="1251">
                  <c:v>0.46535192129631392</c:v>
                </c:pt>
                <c:pt idx="1252">
                  <c:v>0.4653785416666843</c:v>
                </c:pt>
                <c:pt idx="1253">
                  <c:v>0.46540516203705468</c:v>
                </c:pt>
                <c:pt idx="1254">
                  <c:v>0.46543178240742505</c:v>
                </c:pt>
                <c:pt idx="1255">
                  <c:v>0.46545840277779543</c:v>
                </c:pt>
                <c:pt idx="1256">
                  <c:v>0.46548502314816581</c:v>
                </c:pt>
                <c:pt idx="1257">
                  <c:v>0.46551164351853619</c:v>
                </c:pt>
                <c:pt idx="1258">
                  <c:v>0.46553826388890657</c:v>
                </c:pt>
                <c:pt idx="1259">
                  <c:v>0.46556488425927695</c:v>
                </c:pt>
                <c:pt idx="1260">
                  <c:v>0.46559150462964732</c:v>
                </c:pt>
                <c:pt idx="1261">
                  <c:v>0.4656181250000177</c:v>
                </c:pt>
                <c:pt idx="1262">
                  <c:v>0.46564474537038808</c:v>
                </c:pt>
                <c:pt idx="1263">
                  <c:v>0.46567136574075846</c:v>
                </c:pt>
                <c:pt idx="1264">
                  <c:v>0.46569798611112884</c:v>
                </c:pt>
                <c:pt idx="1265">
                  <c:v>0.46572460648149921</c:v>
                </c:pt>
                <c:pt idx="1266">
                  <c:v>0.46575122685186959</c:v>
                </c:pt>
                <c:pt idx="1267">
                  <c:v>0.46577784722223997</c:v>
                </c:pt>
                <c:pt idx="1268">
                  <c:v>0.46580446759261035</c:v>
                </c:pt>
                <c:pt idx="1269">
                  <c:v>0.46583108796298073</c:v>
                </c:pt>
                <c:pt idx="1270">
                  <c:v>0.46585770833335111</c:v>
                </c:pt>
                <c:pt idx="1271">
                  <c:v>0.46588432870372148</c:v>
                </c:pt>
                <c:pt idx="1272">
                  <c:v>0.46591094907409186</c:v>
                </c:pt>
                <c:pt idx="1273">
                  <c:v>0.46593756944446224</c:v>
                </c:pt>
                <c:pt idx="1274">
                  <c:v>0.46596418981483262</c:v>
                </c:pt>
                <c:pt idx="1275">
                  <c:v>0.465990810185203</c:v>
                </c:pt>
                <c:pt idx="1276">
                  <c:v>0.46601743055557338</c:v>
                </c:pt>
                <c:pt idx="1277">
                  <c:v>0.46604405092594375</c:v>
                </c:pt>
                <c:pt idx="1278">
                  <c:v>0.46607067129631413</c:v>
                </c:pt>
                <c:pt idx="1279">
                  <c:v>0.46609729166668451</c:v>
                </c:pt>
                <c:pt idx="1280">
                  <c:v>0.46612391203705489</c:v>
                </c:pt>
                <c:pt idx="1281">
                  <c:v>0.46615053240742527</c:v>
                </c:pt>
                <c:pt idx="1282">
                  <c:v>0.46617715277779564</c:v>
                </c:pt>
                <c:pt idx="1283">
                  <c:v>0.46620377314816602</c:v>
                </c:pt>
                <c:pt idx="1284">
                  <c:v>0.4662303935185364</c:v>
                </c:pt>
                <c:pt idx="1285">
                  <c:v>0.46625701388890678</c:v>
                </c:pt>
                <c:pt idx="1286">
                  <c:v>0.46628363425927716</c:v>
                </c:pt>
                <c:pt idx="1287">
                  <c:v>0.46631025462964754</c:v>
                </c:pt>
                <c:pt idx="1288">
                  <c:v>0.46633687500001791</c:v>
                </c:pt>
                <c:pt idx="1289">
                  <c:v>0.46636349537038829</c:v>
                </c:pt>
                <c:pt idx="1290">
                  <c:v>0.46639011574075867</c:v>
                </c:pt>
                <c:pt idx="1291">
                  <c:v>0.46641673611112905</c:v>
                </c:pt>
                <c:pt idx="1292">
                  <c:v>0.46644335648149943</c:v>
                </c:pt>
                <c:pt idx="1293">
                  <c:v>0.46646997685186981</c:v>
                </c:pt>
                <c:pt idx="1294">
                  <c:v>0.46649659722224018</c:v>
                </c:pt>
                <c:pt idx="1295">
                  <c:v>0.46652321759261056</c:v>
                </c:pt>
                <c:pt idx="1296">
                  <c:v>0.46654983796298094</c:v>
                </c:pt>
                <c:pt idx="1297">
                  <c:v>0.46657645833335132</c:v>
                </c:pt>
                <c:pt idx="1298">
                  <c:v>0.4666030787037217</c:v>
                </c:pt>
                <c:pt idx="1299">
                  <c:v>0.46662969907409207</c:v>
                </c:pt>
                <c:pt idx="1300">
                  <c:v>0.46665631944446245</c:v>
                </c:pt>
                <c:pt idx="1301">
                  <c:v>0.46668293981483283</c:v>
                </c:pt>
                <c:pt idx="1302">
                  <c:v>0.46670956018520321</c:v>
                </c:pt>
                <c:pt idx="1303">
                  <c:v>0.46673618055557359</c:v>
                </c:pt>
                <c:pt idx="1304">
                  <c:v>0.46676280092594397</c:v>
                </c:pt>
                <c:pt idx="1305">
                  <c:v>0.46678942129631434</c:v>
                </c:pt>
                <c:pt idx="1306">
                  <c:v>0.46681604166668472</c:v>
                </c:pt>
                <c:pt idx="1307">
                  <c:v>0.4668426620370551</c:v>
                </c:pt>
                <c:pt idx="1308">
                  <c:v>0.46686928240742548</c:v>
                </c:pt>
                <c:pt idx="1309">
                  <c:v>0.46689590277779586</c:v>
                </c:pt>
                <c:pt idx="1310">
                  <c:v>0.46692252314816624</c:v>
                </c:pt>
                <c:pt idx="1311">
                  <c:v>0.46694914351853661</c:v>
                </c:pt>
                <c:pt idx="1312">
                  <c:v>0.46697576388890699</c:v>
                </c:pt>
                <c:pt idx="1313">
                  <c:v>0.46700238425927737</c:v>
                </c:pt>
                <c:pt idx="1314">
                  <c:v>0.46702900462964775</c:v>
                </c:pt>
                <c:pt idx="1315">
                  <c:v>0.46705562500001813</c:v>
                </c:pt>
                <c:pt idx="1316">
                  <c:v>0.4670822453703885</c:v>
                </c:pt>
                <c:pt idx="1317">
                  <c:v>0.46710886574075888</c:v>
                </c:pt>
                <c:pt idx="1318">
                  <c:v>0.46713548611112926</c:v>
                </c:pt>
                <c:pt idx="1319">
                  <c:v>0.46716210648149964</c:v>
                </c:pt>
                <c:pt idx="1320">
                  <c:v>0.46718872685187002</c:v>
                </c:pt>
                <c:pt idx="1321">
                  <c:v>0.4672153472222404</c:v>
                </c:pt>
                <c:pt idx="1322">
                  <c:v>0.46724196759261077</c:v>
                </c:pt>
                <c:pt idx="1323">
                  <c:v>0.46726858796298115</c:v>
                </c:pt>
                <c:pt idx="1324">
                  <c:v>0.46729520833335153</c:v>
                </c:pt>
                <c:pt idx="1325">
                  <c:v>0.46732182870372191</c:v>
                </c:pt>
                <c:pt idx="1326">
                  <c:v>0.46734844907409229</c:v>
                </c:pt>
                <c:pt idx="1327">
                  <c:v>0.46737506944446267</c:v>
                </c:pt>
                <c:pt idx="1328">
                  <c:v>0.46740168981483304</c:v>
                </c:pt>
                <c:pt idx="1329">
                  <c:v>0.46742831018520342</c:v>
                </c:pt>
                <c:pt idx="1330">
                  <c:v>0.4674549305555738</c:v>
                </c:pt>
                <c:pt idx="1331">
                  <c:v>0.46748155092594418</c:v>
                </c:pt>
                <c:pt idx="1332">
                  <c:v>0.46750817129631456</c:v>
                </c:pt>
                <c:pt idx="1333">
                  <c:v>0.46753479166668493</c:v>
                </c:pt>
                <c:pt idx="1334">
                  <c:v>0.46756141203705531</c:v>
                </c:pt>
                <c:pt idx="1335">
                  <c:v>0.46758803240742569</c:v>
                </c:pt>
                <c:pt idx="1336">
                  <c:v>0.46761465277779607</c:v>
                </c:pt>
                <c:pt idx="1337">
                  <c:v>0.46764127314816645</c:v>
                </c:pt>
                <c:pt idx="1338">
                  <c:v>0.46766789351853683</c:v>
                </c:pt>
                <c:pt idx="1339">
                  <c:v>0.4676945138889072</c:v>
                </c:pt>
                <c:pt idx="1340">
                  <c:v>0.46772113425927758</c:v>
                </c:pt>
                <c:pt idx="1341">
                  <c:v>0.46774775462964796</c:v>
                </c:pt>
                <c:pt idx="1342">
                  <c:v>0.46777437500001834</c:v>
                </c:pt>
                <c:pt idx="1343">
                  <c:v>0.46780099537038872</c:v>
                </c:pt>
                <c:pt idx="1344">
                  <c:v>0.4678276157407591</c:v>
                </c:pt>
                <c:pt idx="1345">
                  <c:v>0.46785423611112947</c:v>
                </c:pt>
                <c:pt idx="1346">
                  <c:v>0.46788085648149985</c:v>
                </c:pt>
                <c:pt idx="1347">
                  <c:v>0.46790747685187023</c:v>
                </c:pt>
                <c:pt idx="1348">
                  <c:v>0.46793409722224061</c:v>
                </c:pt>
                <c:pt idx="1349">
                  <c:v>0.46796071759261099</c:v>
                </c:pt>
                <c:pt idx="1350">
                  <c:v>0.46798733796298136</c:v>
                </c:pt>
                <c:pt idx="1351">
                  <c:v>0.46801395833335174</c:v>
                </c:pt>
                <c:pt idx="1352">
                  <c:v>0.46804057870372212</c:v>
                </c:pt>
                <c:pt idx="1353">
                  <c:v>0.4680671990740925</c:v>
                </c:pt>
                <c:pt idx="1354">
                  <c:v>0.46809381944446288</c:v>
                </c:pt>
                <c:pt idx="1355">
                  <c:v>0.46812043981483326</c:v>
                </c:pt>
                <c:pt idx="1356">
                  <c:v>0.46814706018520363</c:v>
                </c:pt>
                <c:pt idx="1357">
                  <c:v>0.46817368055557401</c:v>
                </c:pt>
                <c:pt idx="1358">
                  <c:v>0.46820030092594439</c:v>
                </c:pt>
                <c:pt idx="1359">
                  <c:v>0.46822692129631477</c:v>
                </c:pt>
                <c:pt idx="1360">
                  <c:v>0.46825354166668515</c:v>
                </c:pt>
                <c:pt idx="1361">
                  <c:v>0.46828016203705553</c:v>
                </c:pt>
                <c:pt idx="1362">
                  <c:v>0.4683067824074259</c:v>
                </c:pt>
                <c:pt idx="1363">
                  <c:v>0.46833340277779628</c:v>
                </c:pt>
                <c:pt idx="1364">
                  <c:v>0.46836002314816666</c:v>
                </c:pt>
                <c:pt idx="1365">
                  <c:v>0.46838664351853704</c:v>
                </c:pt>
                <c:pt idx="1366">
                  <c:v>0.46841326388890742</c:v>
                </c:pt>
                <c:pt idx="1367">
                  <c:v>0.46843988425927779</c:v>
                </c:pt>
                <c:pt idx="1368">
                  <c:v>0.46846650462964817</c:v>
                </c:pt>
                <c:pt idx="1369">
                  <c:v>0.46849312500001855</c:v>
                </c:pt>
                <c:pt idx="1370">
                  <c:v>0.46851974537038893</c:v>
                </c:pt>
                <c:pt idx="1371">
                  <c:v>0.46854636574075931</c:v>
                </c:pt>
                <c:pt idx="1372">
                  <c:v>0.46857298611112969</c:v>
                </c:pt>
                <c:pt idx="1373">
                  <c:v>0.46859960648150006</c:v>
                </c:pt>
                <c:pt idx="1374">
                  <c:v>0.46862622685187044</c:v>
                </c:pt>
                <c:pt idx="1375">
                  <c:v>0.46865284722224082</c:v>
                </c:pt>
                <c:pt idx="1376">
                  <c:v>0.4686794675926112</c:v>
                </c:pt>
                <c:pt idx="1377">
                  <c:v>0.46870608796298158</c:v>
                </c:pt>
                <c:pt idx="1378">
                  <c:v>0.46873270833335196</c:v>
                </c:pt>
                <c:pt idx="1379">
                  <c:v>0.46875932870372233</c:v>
                </c:pt>
                <c:pt idx="1380">
                  <c:v>0.46878594907409271</c:v>
                </c:pt>
                <c:pt idx="1381">
                  <c:v>0.46881256944446309</c:v>
                </c:pt>
                <c:pt idx="1382">
                  <c:v>0.46883918981483347</c:v>
                </c:pt>
                <c:pt idx="1383">
                  <c:v>0.46886581018520385</c:v>
                </c:pt>
                <c:pt idx="1384">
                  <c:v>0.46889243055557422</c:v>
                </c:pt>
                <c:pt idx="1385">
                  <c:v>0.4689190509259446</c:v>
                </c:pt>
                <c:pt idx="1386">
                  <c:v>0.46894567129631498</c:v>
                </c:pt>
                <c:pt idx="1387">
                  <c:v>0.46897229166668536</c:v>
                </c:pt>
                <c:pt idx="1388">
                  <c:v>0.46899891203705574</c:v>
                </c:pt>
                <c:pt idx="1389">
                  <c:v>0.46902553240742612</c:v>
                </c:pt>
                <c:pt idx="1390">
                  <c:v>0.46905215277779649</c:v>
                </c:pt>
                <c:pt idx="1391">
                  <c:v>0.46907877314816687</c:v>
                </c:pt>
                <c:pt idx="1392">
                  <c:v>0.46910539351853725</c:v>
                </c:pt>
                <c:pt idx="1393">
                  <c:v>0.46913201388890763</c:v>
                </c:pt>
                <c:pt idx="1394">
                  <c:v>0.46915863425927801</c:v>
                </c:pt>
                <c:pt idx="1395">
                  <c:v>0.46918525462964839</c:v>
                </c:pt>
                <c:pt idx="1396">
                  <c:v>0.46921187500001876</c:v>
                </c:pt>
                <c:pt idx="1397">
                  <c:v>0.46923849537038914</c:v>
                </c:pt>
                <c:pt idx="1398">
                  <c:v>0.46926511574075952</c:v>
                </c:pt>
                <c:pt idx="1399">
                  <c:v>0.4692917361111299</c:v>
                </c:pt>
                <c:pt idx="1400">
                  <c:v>0.46931835648150028</c:v>
                </c:pt>
                <c:pt idx="1401">
                  <c:v>0.46934497685187065</c:v>
                </c:pt>
                <c:pt idx="1402">
                  <c:v>0.46937159722224103</c:v>
                </c:pt>
                <c:pt idx="1403">
                  <c:v>0.46939821759261141</c:v>
                </c:pt>
                <c:pt idx="1404">
                  <c:v>0.46942483796298179</c:v>
                </c:pt>
                <c:pt idx="1405">
                  <c:v>0.46945145833335217</c:v>
                </c:pt>
                <c:pt idx="1406">
                  <c:v>0.46947807870372255</c:v>
                </c:pt>
                <c:pt idx="1407">
                  <c:v>0.46950469907409292</c:v>
                </c:pt>
                <c:pt idx="1408">
                  <c:v>0.4695313194444633</c:v>
                </c:pt>
                <c:pt idx="1409">
                  <c:v>0.46955793981483368</c:v>
                </c:pt>
                <c:pt idx="1410">
                  <c:v>0.46958456018520406</c:v>
                </c:pt>
                <c:pt idx="1411">
                  <c:v>0.46961118055557444</c:v>
                </c:pt>
                <c:pt idx="1412">
                  <c:v>0.46963780092594481</c:v>
                </c:pt>
                <c:pt idx="1413">
                  <c:v>0.46966442129631519</c:v>
                </c:pt>
                <c:pt idx="1414">
                  <c:v>0.46969104166668557</c:v>
                </c:pt>
                <c:pt idx="1415">
                  <c:v>0.46971766203705595</c:v>
                </c:pt>
                <c:pt idx="1416">
                  <c:v>0.46974428240742633</c:v>
                </c:pt>
                <c:pt idx="1417">
                  <c:v>0.46977090277779671</c:v>
                </c:pt>
                <c:pt idx="1418">
                  <c:v>0.46979752314816708</c:v>
                </c:pt>
                <c:pt idx="1419">
                  <c:v>0.46982414351853746</c:v>
                </c:pt>
                <c:pt idx="1420">
                  <c:v>0.46985076388890784</c:v>
                </c:pt>
                <c:pt idx="1421">
                  <c:v>0.46987738425927822</c:v>
                </c:pt>
                <c:pt idx="1422">
                  <c:v>0.4699040046296486</c:v>
                </c:pt>
                <c:pt idx="1423">
                  <c:v>0.46993062500001898</c:v>
                </c:pt>
                <c:pt idx="1424">
                  <c:v>0.46995724537038935</c:v>
                </c:pt>
                <c:pt idx="1425">
                  <c:v>0.46998386574075973</c:v>
                </c:pt>
                <c:pt idx="1426">
                  <c:v>0.47001048611113011</c:v>
                </c:pt>
                <c:pt idx="1427">
                  <c:v>0.47003710648150049</c:v>
                </c:pt>
                <c:pt idx="1428">
                  <c:v>0.47006372685187087</c:v>
                </c:pt>
                <c:pt idx="1429">
                  <c:v>0.47009034722224124</c:v>
                </c:pt>
                <c:pt idx="1430">
                  <c:v>0.47011696759261162</c:v>
                </c:pt>
                <c:pt idx="1431">
                  <c:v>0.470143587962982</c:v>
                </c:pt>
                <c:pt idx="1432">
                  <c:v>0.47017020833335238</c:v>
                </c:pt>
                <c:pt idx="1433">
                  <c:v>0.47019682870372276</c:v>
                </c:pt>
                <c:pt idx="1434">
                  <c:v>0.47022344907409314</c:v>
                </c:pt>
                <c:pt idx="1435">
                  <c:v>0.47025006944446351</c:v>
                </c:pt>
                <c:pt idx="1436">
                  <c:v>0.47027668981483389</c:v>
                </c:pt>
                <c:pt idx="1437">
                  <c:v>0.47030331018520427</c:v>
                </c:pt>
                <c:pt idx="1438">
                  <c:v>0.47032993055557465</c:v>
                </c:pt>
                <c:pt idx="1439">
                  <c:v>0.47035655092594503</c:v>
                </c:pt>
                <c:pt idx="1440">
                  <c:v>0.47038317129631541</c:v>
                </c:pt>
                <c:pt idx="1441">
                  <c:v>0.47040979166668578</c:v>
                </c:pt>
                <c:pt idx="1442">
                  <c:v>0.47043641203705616</c:v>
                </c:pt>
                <c:pt idx="1443">
                  <c:v>0.47046303240742654</c:v>
                </c:pt>
                <c:pt idx="1444">
                  <c:v>0.47048965277779692</c:v>
                </c:pt>
                <c:pt idx="1445">
                  <c:v>0.4705162731481673</c:v>
                </c:pt>
                <c:pt idx="1446">
                  <c:v>0.47054289351853767</c:v>
                </c:pt>
                <c:pt idx="1447">
                  <c:v>0.47056951388890805</c:v>
                </c:pt>
                <c:pt idx="1448">
                  <c:v>0.47059613425927843</c:v>
                </c:pt>
                <c:pt idx="1449">
                  <c:v>0.47062275462964881</c:v>
                </c:pt>
                <c:pt idx="1450">
                  <c:v>0.47064937500001919</c:v>
                </c:pt>
                <c:pt idx="1451">
                  <c:v>0.47067599537038957</c:v>
                </c:pt>
                <c:pt idx="1452">
                  <c:v>0.47070261574075994</c:v>
                </c:pt>
                <c:pt idx="1453">
                  <c:v>0.47072923611113032</c:v>
                </c:pt>
                <c:pt idx="1454">
                  <c:v>0.4707558564815007</c:v>
                </c:pt>
                <c:pt idx="1455">
                  <c:v>0.47078247685187108</c:v>
                </c:pt>
                <c:pt idx="1456">
                  <c:v>0.47080909722224146</c:v>
                </c:pt>
                <c:pt idx="1457">
                  <c:v>0.47083571759261184</c:v>
                </c:pt>
                <c:pt idx="1458">
                  <c:v>0.47086233796298221</c:v>
                </c:pt>
                <c:pt idx="1459">
                  <c:v>0.47088895833335259</c:v>
                </c:pt>
                <c:pt idx="1460">
                  <c:v>0.47091557870372297</c:v>
                </c:pt>
                <c:pt idx="1461">
                  <c:v>0.47094219907409335</c:v>
                </c:pt>
                <c:pt idx="1462">
                  <c:v>0.47096881944446373</c:v>
                </c:pt>
                <c:pt idx="1463">
                  <c:v>0.4709954398148341</c:v>
                </c:pt>
                <c:pt idx="1464">
                  <c:v>0.47102206018520448</c:v>
                </c:pt>
                <c:pt idx="1465">
                  <c:v>0.47104868055557486</c:v>
                </c:pt>
                <c:pt idx="1466">
                  <c:v>0.47107530092594524</c:v>
                </c:pt>
                <c:pt idx="1467">
                  <c:v>0.47110192129631562</c:v>
                </c:pt>
                <c:pt idx="1468">
                  <c:v>0.471128541666686</c:v>
                </c:pt>
                <c:pt idx="1469">
                  <c:v>0.47115516203705637</c:v>
                </c:pt>
                <c:pt idx="1470">
                  <c:v>0.47118178240742675</c:v>
                </c:pt>
                <c:pt idx="1471">
                  <c:v>0.47120840277779713</c:v>
                </c:pt>
                <c:pt idx="1472">
                  <c:v>0.47123502314816751</c:v>
                </c:pt>
                <c:pt idx="1473">
                  <c:v>0.47126164351853789</c:v>
                </c:pt>
                <c:pt idx="1474">
                  <c:v>0.47128826388890827</c:v>
                </c:pt>
                <c:pt idx="1475">
                  <c:v>0.47131488425927864</c:v>
                </c:pt>
                <c:pt idx="1476">
                  <c:v>0.47134150462964902</c:v>
                </c:pt>
                <c:pt idx="1477">
                  <c:v>0.4713681250000194</c:v>
                </c:pt>
                <c:pt idx="1478">
                  <c:v>0.47139474537038978</c:v>
                </c:pt>
                <c:pt idx="1479">
                  <c:v>0.47142136574076016</c:v>
                </c:pt>
                <c:pt idx="1480">
                  <c:v>0.47144798611113053</c:v>
                </c:pt>
                <c:pt idx="1481">
                  <c:v>0.47147460648150091</c:v>
                </c:pt>
                <c:pt idx="1482">
                  <c:v>0.47150122685187129</c:v>
                </c:pt>
                <c:pt idx="1483">
                  <c:v>0.47152784722224167</c:v>
                </c:pt>
                <c:pt idx="1484">
                  <c:v>0.47155446759261205</c:v>
                </c:pt>
                <c:pt idx="1485">
                  <c:v>0.47158108796298243</c:v>
                </c:pt>
                <c:pt idx="1486">
                  <c:v>0.4716077083333528</c:v>
                </c:pt>
                <c:pt idx="1487">
                  <c:v>0.47163432870372318</c:v>
                </c:pt>
                <c:pt idx="1488">
                  <c:v>0.47166094907409356</c:v>
                </c:pt>
                <c:pt idx="1489">
                  <c:v>0.47168756944446394</c:v>
                </c:pt>
                <c:pt idx="1490">
                  <c:v>0.47171418981483432</c:v>
                </c:pt>
                <c:pt idx="1491">
                  <c:v>0.4717408101852047</c:v>
                </c:pt>
                <c:pt idx="1492">
                  <c:v>0.47176743055557507</c:v>
                </c:pt>
                <c:pt idx="1493">
                  <c:v>0.47179405092594545</c:v>
                </c:pt>
                <c:pt idx="1494">
                  <c:v>0.47182067129631583</c:v>
                </c:pt>
                <c:pt idx="1495">
                  <c:v>0.47184729166668621</c:v>
                </c:pt>
                <c:pt idx="1496">
                  <c:v>0.47187391203705659</c:v>
                </c:pt>
                <c:pt idx="1497">
                  <c:v>0.47190053240742696</c:v>
                </c:pt>
                <c:pt idx="1498">
                  <c:v>0.47192715277779734</c:v>
                </c:pt>
                <c:pt idx="1499">
                  <c:v>0.47195377314816772</c:v>
                </c:pt>
                <c:pt idx="1500">
                  <c:v>0.4719803935185381</c:v>
                </c:pt>
                <c:pt idx="1501">
                  <c:v>0.47200701388890848</c:v>
                </c:pt>
                <c:pt idx="1502">
                  <c:v>0.47203363425927886</c:v>
                </c:pt>
                <c:pt idx="1503">
                  <c:v>0.47206025462964923</c:v>
                </c:pt>
                <c:pt idx="1504">
                  <c:v>0.47208687500001961</c:v>
                </c:pt>
                <c:pt idx="1505">
                  <c:v>0.47211349537038999</c:v>
                </c:pt>
                <c:pt idx="1506">
                  <c:v>0.47214011574076037</c:v>
                </c:pt>
                <c:pt idx="1507">
                  <c:v>0.47216673611113075</c:v>
                </c:pt>
                <c:pt idx="1508">
                  <c:v>0.47219335648150113</c:v>
                </c:pt>
                <c:pt idx="1509">
                  <c:v>0.4722199768518715</c:v>
                </c:pt>
                <c:pt idx="1510">
                  <c:v>0.47224659722224188</c:v>
                </c:pt>
                <c:pt idx="1511">
                  <c:v>0.47227321759261226</c:v>
                </c:pt>
                <c:pt idx="1512">
                  <c:v>0.47229983796298264</c:v>
                </c:pt>
                <c:pt idx="1513">
                  <c:v>0.47232645833335302</c:v>
                </c:pt>
                <c:pt idx="1514">
                  <c:v>0.47235307870372339</c:v>
                </c:pt>
                <c:pt idx="1515">
                  <c:v>0.47237969907409377</c:v>
                </c:pt>
                <c:pt idx="1516">
                  <c:v>0.47240631944446415</c:v>
                </c:pt>
                <c:pt idx="1517">
                  <c:v>0.47243293981483453</c:v>
                </c:pt>
                <c:pt idx="1518">
                  <c:v>0.47245956018520491</c:v>
                </c:pt>
                <c:pt idx="1519">
                  <c:v>0.47248618055557529</c:v>
                </c:pt>
                <c:pt idx="1520">
                  <c:v>0.47251280092594566</c:v>
                </c:pt>
                <c:pt idx="1521">
                  <c:v>0.47253942129631604</c:v>
                </c:pt>
                <c:pt idx="1522">
                  <c:v>0.47256604166668642</c:v>
                </c:pt>
                <c:pt idx="1523">
                  <c:v>0.4725926620370568</c:v>
                </c:pt>
                <c:pt idx="1524">
                  <c:v>0.47261928240742718</c:v>
                </c:pt>
                <c:pt idx="1525">
                  <c:v>0.47264590277779756</c:v>
                </c:pt>
                <c:pt idx="1526">
                  <c:v>0.47267252314816793</c:v>
                </c:pt>
                <c:pt idx="1527">
                  <c:v>0.47269914351853831</c:v>
                </c:pt>
                <c:pt idx="1528">
                  <c:v>0.47272576388890869</c:v>
                </c:pt>
                <c:pt idx="1529">
                  <c:v>0.47275238425927907</c:v>
                </c:pt>
                <c:pt idx="1530">
                  <c:v>0.47277900462964945</c:v>
                </c:pt>
                <c:pt idx="1531">
                  <c:v>0.47280562500001982</c:v>
                </c:pt>
                <c:pt idx="1532">
                  <c:v>0.4728322453703902</c:v>
                </c:pt>
                <c:pt idx="1533">
                  <c:v>0.47285886574076058</c:v>
                </c:pt>
                <c:pt idx="1534">
                  <c:v>0.47288548611113096</c:v>
                </c:pt>
                <c:pt idx="1535">
                  <c:v>0.47291210648150134</c:v>
                </c:pt>
                <c:pt idx="1536">
                  <c:v>0.47293872685187172</c:v>
                </c:pt>
                <c:pt idx="1537">
                  <c:v>0.47296534722224209</c:v>
                </c:pt>
                <c:pt idx="1538">
                  <c:v>0.47299196759261247</c:v>
                </c:pt>
                <c:pt idx="1539">
                  <c:v>0.47301858796298285</c:v>
                </c:pt>
                <c:pt idx="1540">
                  <c:v>0.47304520833335323</c:v>
                </c:pt>
                <c:pt idx="1541">
                  <c:v>0.47307182870372361</c:v>
                </c:pt>
                <c:pt idx="1542">
                  <c:v>0.47309844907409399</c:v>
                </c:pt>
                <c:pt idx="1543">
                  <c:v>0.47312506944446436</c:v>
                </c:pt>
                <c:pt idx="1544">
                  <c:v>0.47315168981483474</c:v>
                </c:pt>
                <c:pt idx="1545">
                  <c:v>0.47317831018520512</c:v>
                </c:pt>
                <c:pt idx="1546">
                  <c:v>0.4732049305555755</c:v>
                </c:pt>
                <c:pt idx="1547">
                  <c:v>0.47323155092594588</c:v>
                </c:pt>
                <c:pt idx="1548">
                  <c:v>0.47325817129631625</c:v>
                </c:pt>
                <c:pt idx="1549">
                  <c:v>0.47328479166668663</c:v>
                </c:pt>
                <c:pt idx="1550">
                  <c:v>0.47331141203705701</c:v>
                </c:pt>
                <c:pt idx="1551">
                  <c:v>0.47333803240742739</c:v>
                </c:pt>
                <c:pt idx="1552">
                  <c:v>0.47336465277779777</c:v>
                </c:pt>
                <c:pt idx="1553">
                  <c:v>0.47339127314816815</c:v>
                </c:pt>
                <c:pt idx="1554">
                  <c:v>0.47341789351853852</c:v>
                </c:pt>
                <c:pt idx="1555">
                  <c:v>0.4734445138889089</c:v>
                </c:pt>
                <c:pt idx="1556">
                  <c:v>0.47347113425927928</c:v>
                </c:pt>
                <c:pt idx="1557">
                  <c:v>0.47349775462964966</c:v>
                </c:pt>
                <c:pt idx="1558">
                  <c:v>0.47352437500002004</c:v>
                </c:pt>
                <c:pt idx="1559">
                  <c:v>0.47355099537039042</c:v>
                </c:pt>
                <c:pt idx="1560">
                  <c:v>0.47357761574076079</c:v>
                </c:pt>
                <c:pt idx="1561">
                  <c:v>0.47360423611113117</c:v>
                </c:pt>
                <c:pt idx="1562">
                  <c:v>0.47363085648150155</c:v>
                </c:pt>
                <c:pt idx="1563">
                  <c:v>0.47365747685187193</c:v>
                </c:pt>
                <c:pt idx="1564">
                  <c:v>0.47368409722224231</c:v>
                </c:pt>
                <c:pt idx="1565">
                  <c:v>0.47371071759261268</c:v>
                </c:pt>
                <c:pt idx="1566">
                  <c:v>0.47373733796298306</c:v>
                </c:pt>
                <c:pt idx="1567">
                  <c:v>0.47376395833335344</c:v>
                </c:pt>
                <c:pt idx="1568">
                  <c:v>0.47379057870372382</c:v>
                </c:pt>
                <c:pt idx="1569">
                  <c:v>0.4738171990740942</c:v>
                </c:pt>
                <c:pt idx="1570">
                  <c:v>0.47384381944446458</c:v>
                </c:pt>
                <c:pt idx="1571">
                  <c:v>0.47387043981483495</c:v>
                </c:pt>
                <c:pt idx="1572">
                  <c:v>0.47389706018520533</c:v>
                </c:pt>
                <c:pt idx="1573">
                  <c:v>0.47392368055557571</c:v>
                </c:pt>
                <c:pt idx="1574">
                  <c:v>0.47395030092594609</c:v>
                </c:pt>
                <c:pt idx="1575">
                  <c:v>0.47397692129631647</c:v>
                </c:pt>
                <c:pt idx="1576">
                  <c:v>0.47400354166668685</c:v>
                </c:pt>
                <c:pt idx="1577">
                  <c:v>0.47403016203705722</c:v>
                </c:pt>
                <c:pt idx="1578">
                  <c:v>0.4740567824074276</c:v>
                </c:pt>
                <c:pt idx="1579">
                  <c:v>0.47408340277779798</c:v>
                </c:pt>
                <c:pt idx="1580">
                  <c:v>0.47411002314816836</c:v>
                </c:pt>
                <c:pt idx="1581">
                  <c:v>0.47413664351853874</c:v>
                </c:pt>
                <c:pt idx="1582">
                  <c:v>0.47416326388890911</c:v>
                </c:pt>
                <c:pt idx="1583">
                  <c:v>0.47418988425927949</c:v>
                </c:pt>
                <c:pt idx="1584">
                  <c:v>0.47421650462964987</c:v>
                </c:pt>
                <c:pt idx="1585">
                  <c:v>0.47424312500002025</c:v>
                </c:pt>
                <c:pt idx="1586">
                  <c:v>0.47426974537039063</c:v>
                </c:pt>
                <c:pt idx="1587">
                  <c:v>0.47429636574076101</c:v>
                </c:pt>
                <c:pt idx="1588">
                  <c:v>0.47432298611113138</c:v>
                </c:pt>
                <c:pt idx="1589">
                  <c:v>0.47434960648150176</c:v>
                </c:pt>
                <c:pt idx="1590">
                  <c:v>0.47437622685187214</c:v>
                </c:pt>
                <c:pt idx="1591">
                  <c:v>0.47440284722224252</c:v>
                </c:pt>
                <c:pt idx="1592">
                  <c:v>0.4744294675926129</c:v>
                </c:pt>
                <c:pt idx="1593">
                  <c:v>0.47445608796298328</c:v>
                </c:pt>
                <c:pt idx="1594">
                  <c:v>0.47448270833335365</c:v>
                </c:pt>
                <c:pt idx="1595">
                  <c:v>0.47450932870372403</c:v>
                </c:pt>
                <c:pt idx="1596">
                  <c:v>0.47453594907409441</c:v>
                </c:pt>
                <c:pt idx="1597">
                  <c:v>0.47456256944446479</c:v>
                </c:pt>
                <c:pt idx="1598">
                  <c:v>0.47458918981483517</c:v>
                </c:pt>
                <c:pt idx="1599">
                  <c:v>0.47461581018520554</c:v>
                </c:pt>
                <c:pt idx="1600">
                  <c:v>0.47464243055557592</c:v>
                </c:pt>
                <c:pt idx="1601">
                  <c:v>0.4746690509259463</c:v>
                </c:pt>
                <c:pt idx="1602">
                  <c:v>0.47469567129631668</c:v>
                </c:pt>
                <c:pt idx="1603">
                  <c:v>0.47472229166668706</c:v>
                </c:pt>
                <c:pt idx="1604">
                  <c:v>0.47474891203705744</c:v>
                </c:pt>
                <c:pt idx="1605">
                  <c:v>0.47477553240742781</c:v>
                </c:pt>
                <c:pt idx="1606">
                  <c:v>0.47480215277779819</c:v>
                </c:pt>
                <c:pt idx="1607">
                  <c:v>0.47482877314816857</c:v>
                </c:pt>
                <c:pt idx="1608">
                  <c:v>0.47485539351853895</c:v>
                </c:pt>
                <c:pt idx="1609">
                  <c:v>0.47488201388890933</c:v>
                </c:pt>
                <c:pt idx="1610">
                  <c:v>0.4749086342592797</c:v>
                </c:pt>
                <c:pt idx="1611">
                  <c:v>0.47493525462965008</c:v>
                </c:pt>
                <c:pt idx="1612">
                  <c:v>0.47496187500002046</c:v>
                </c:pt>
                <c:pt idx="1613">
                  <c:v>0.47498849537039084</c:v>
                </c:pt>
                <c:pt idx="1614">
                  <c:v>0.47501511574076122</c:v>
                </c:pt>
                <c:pt idx="1615">
                  <c:v>0.4750417361111316</c:v>
                </c:pt>
                <c:pt idx="1616">
                  <c:v>0.47506835648150197</c:v>
                </c:pt>
                <c:pt idx="1617">
                  <c:v>0.47509497685187235</c:v>
                </c:pt>
                <c:pt idx="1618">
                  <c:v>0.47512159722224273</c:v>
                </c:pt>
                <c:pt idx="1619">
                  <c:v>0.47514821759261311</c:v>
                </c:pt>
                <c:pt idx="1620">
                  <c:v>0.47517483796298349</c:v>
                </c:pt>
                <c:pt idx="1621">
                  <c:v>0.47520145833335387</c:v>
                </c:pt>
                <c:pt idx="1622">
                  <c:v>0.47522807870372424</c:v>
                </c:pt>
                <c:pt idx="1623">
                  <c:v>0.47525469907409462</c:v>
                </c:pt>
                <c:pt idx="1624">
                  <c:v>0.475281319444465</c:v>
                </c:pt>
                <c:pt idx="1625">
                  <c:v>0.47530793981483538</c:v>
                </c:pt>
                <c:pt idx="1626">
                  <c:v>0.47533456018520576</c:v>
                </c:pt>
                <c:pt idx="1627">
                  <c:v>0.47536118055557613</c:v>
                </c:pt>
                <c:pt idx="1628">
                  <c:v>0.47538780092594651</c:v>
                </c:pt>
                <c:pt idx="1629">
                  <c:v>0.47541442129631689</c:v>
                </c:pt>
                <c:pt idx="1630">
                  <c:v>0.47544104166668727</c:v>
                </c:pt>
                <c:pt idx="1631">
                  <c:v>0.47546766203705765</c:v>
                </c:pt>
                <c:pt idx="1632">
                  <c:v>0.47549428240742803</c:v>
                </c:pt>
                <c:pt idx="1633">
                  <c:v>0.4755209027777984</c:v>
                </c:pt>
                <c:pt idx="1634">
                  <c:v>0.47554752314816878</c:v>
                </c:pt>
                <c:pt idx="1635">
                  <c:v>0.47557414351853916</c:v>
                </c:pt>
                <c:pt idx="1636">
                  <c:v>0.47560076388890954</c:v>
                </c:pt>
                <c:pt idx="1637">
                  <c:v>0.47562738425927992</c:v>
                </c:pt>
                <c:pt idx="1638">
                  <c:v>0.4756540046296503</c:v>
                </c:pt>
                <c:pt idx="1639">
                  <c:v>0.47568062500002067</c:v>
                </c:pt>
                <c:pt idx="1640">
                  <c:v>0.47570724537039105</c:v>
                </c:pt>
                <c:pt idx="1641">
                  <c:v>0.47573386574076143</c:v>
                </c:pt>
                <c:pt idx="1642">
                  <c:v>0.47576048611113181</c:v>
                </c:pt>
                <c:pt idx="1643">
                  <c:v>0.47578710648150219</c:v>
                </c:pt>
                <c:pt idx="1644">
                  <c:v>0.47581372685187256</c:v>
                </c:pt>
                <c:pt idx="1645">
                  <c:v>0.47584034722224294</c:v>
                </c:pt>
                <c:pt idx="1646">
                  <c:v>0.47586696759261332</c:v>
                </c:pt>
                <c:pt idx="1647">
                  <c:v>0.4758935879629837</c:v>
                </c:pt>
                <c:pt idx="1648">
                  <c:v>0.47592020833335408</c:v>
                </c:pt>
                <c:pt idx="1649">
                  <c:v>0.47594682870372446</c:v>
                </c:pt>
                <c:pt idx="1650">
                  <c:v>0.47597344907409483</c:v>
                </c:pt>
                <c:pt idx="1651">
                  <c:v>0.47600006944446521</c:v>
                </c:pt>
                <c:pt idx="1652">
                  <c:v>0.47602668981483559</c:v>
                </c:pt>
                <c:pt idx="1653">
                  <c:v>0.47605331018520597</c:v>
                </c:pt>
                <c:pt idx="1654">
                  <c:v>0.47607993055557635</c:v>
                </c:pt>
                <c:pt idx="1655">
                  <c:v>0.47610655092594673</c:v>
                </c:pt>
                <c:pt idx="1656">
                  <c:v>0.4761331712963171</c:v>
                </c:pt>
                <c:pt idx="1657">
                  <c:v>0.47615979166668748</c:v>
                </c:pt>
                <c:pt idx="1658">
                  <c:v>0.47618641203705786</c:v>
                </c:pt>
                <c:pt idx="1659">
                  <c:v>0.47621303240742824</c:v>
                </c:pt>
                <c:pt idx="1660">
                  <c:v>0.47623965277779862</c:v>
                </c:pt>
                <c:pt idx="1661">
                  <c:v>0.47626627314816899</c:v>
                </c:pt>
                <c:pt idx="1662">
                  <c:v>0.47629289351853937</c:v>
                </c:pt>
                <c:pt idx="1663">
                  <c:v>0.47631951388890975</c:v>
                </c:pt>
                <c:pt idx="1664">
                  <c:v>0.47634613425928013</c:v>
                </c:pt>
                <c:pt idx="1665">
                  <c:v>0.47637275462965051</c:v>
                </c:pt>
                <c:pt idx="1666">
                  <c:v>0.47639937500002089</c:v>
                </c:pt>
                <c:pt idx="1667">
                  <c:v>0.47642599537039126</c:v>
                </c:pt>
                <c:pt idx="1668">
                  <c:v>0.47645261574076164</c:v>
                </c:pt>
                <c:pt idx="1669">
                  <c:v>0.47647923611113202</c:v>
                </c:pt>
                <c:pt idx="1670">
                  <c:v>0.4765058564815024</c:v>
                </c:pt>
                <c:pt idx="1671">
                  <c:v>0.47653247685187278</c:v>
                </c:pt>
                <c:pt idx="1672">
                  <c:v>0.47655909722224316</c:v>
                </c:pt>
                <c:pt idx="1673">
                  <c:v>0.47658571759261353</c:v>
                </c:pt>
                <c:pt idx="1674">
                  <c:v>0.47661233796298391</c:v>
                </c:pt>
                <c:pt idx="1675">
                  <c:v>0.47663895833335429</c:v>
                </c:pt>
                <c:pt idx="1676">
                  <c:v>0.47666557870372467</c:v>
                </c:pt>
                <c:pt idx="1677">
                  <c:v>0.47669219907409505</c:v>
                </c:pt>
                <c:pt idx="1678">
                  <c:v>0.47671881944446542</c:v>
                </c:pt>
                <c:pt idx="1679">
                  <c:v>0.4767454398148358</c:v>
                </c:pt>
                <c:pt idx="1680">
                  <c:v>0.47677206018520618</c:v>
                </c:pt>
                <c:pt idx="1681">
                  <c:v>0.47679868055557656</c:v>
                </c:pt>
                <c:pt idx="1682">
                  <c:v>0.47682530092594694</c:v>
                </c:pt>
                <c:pt idx="1683">
                  <c:v>0.47685192129631732</c:v>
                </c:pt>
                <c:pt idx="1684">
                  <c:v>0.47687854166668769</c:v>
                </c:pt>
                <c:pt idx="1685">
                  <c:v>0.47690516203705807</c:v>
                </c:pt>
                <c:pt idx="1686">
                  <c:v>0.47693178240742845</c:v>
                </c:pt>
                <c:pt idx="1687">
                  <c:v>0.47695840277779883</c:v>
                </c:pt>
                <c:pt idx="1688">
                  <c:v>0.47698502314816921</c:v>
                </c:pt>
                <c:pt idx="1689">
                  <c:v>0.47701164351853959</c:v>
                </c:pt>
                <c:pt idx="1690">
                  <c:v>0.47703826388890996</c:v>
                </c:pt>
                <c:pt idx="1691">
                  <c:v>0.47706488425928034</c:v>
                </c:pt>
                <c:pt idx="1692">
                  <c:v>0.47709150462965072</c:v>
                </c:pt>
                <c:pt idx="1693">
                  <c:v>0.4771181250000211</c:v>
                </c:pt>
                <c:pt idx="1694">
                  <c:v>0.47714474537039148</c:v>
                </c:pt>
                <c:pt idx="1695">
                  <c:v>0.47717136574076185</c:v>
                </c:pt>
                <c:pt idx="1696">
                  <c:v>0.47719798611113223</c:v>
                </c:pt>
                <c:pt idx="1697">
                  <c:v>0.47722460648150261</c:v>
                </c:pt>
                <c:pt idx="1698">
                  <c:v>0.47725122685187299</c:v>
                </c:pt>
                <c:pt idx="1699">
                  <c:v>0.47727784722224337</c:v>
                </c:pt>
                <c:pt idx="1700">
                  <c:v>0.47730446759261375</c:v>
                </c:pt>
                <c:pt idx="1701">
                  <c:v>0.47733108796298412</c:v>
                </c:pt>
                <c:pt idx="1702">
                  <c:v>0.4773577083333545</c:v>
                </c:pt>
                <c:pt idx="1703">
                  <c:v>0.47738432870372488</c:v>
                </c:pt>
                <c:pt idx="1704">
                  <c:v>0.47741094907409526</c:v>
                </c:pt>
                <c:pt idx="1705">
                  <c:v>0.47743756944446564</c:v>
                </c:pt>
                <c:pt idx="1706">
                  <c:v>0.47746418981483602</c:v>
                </c:pt>
                <c:pt idx="1707">
                  <c:v>0.47749081018520639</c:v>
                </c:pt>
                <c:pt idx="1708">
                  <c:v>0.47751743055557677</c:v>
                </c:pt>
                <c:pt idx="1709">
                  <c:v>0.47754405092594715</c:v>
                </c:pt>
                <c:pt idx="1710">
                  <c:v>0.47757067129631753</c:v>
                </c:pt>
                <c:pt idx="1711">
                  <c:v>0.47759729166668791</c:v>
                </c:pt>
                <c:pt idx="1712">
                  <c:v>0.47762391203705828</c:v>
                </c:pt>
                <c:pt idx="1713">
                  <c:v>0.47765053240742866</c:v>
                </c:pt>
                <c:pt idx="1714">
                  <c:v>0.47767715277779904</c:v>
                </c:pt>
                <c:pt idx="1715">
                  <c:v>0.47770377314816942</c:v>
                </c:pt>
                <c:pt idx="1716">
                  <c:v>0.4777303935185398</c:v>
                </c:pt>
                <c:pt idx="1717">
                  <c:v>0.47775701388891018</c:v>
                </c:pt>
                <c:pt idx="1718">
                  <c:v>0.47778363425928055</c:v>
                </c:pt>
                <c:pt idx="1719">
                  <c:v>0.47781025462965093</c:v>
                </c:pt>
                <c:pt idx="1720">
                  <c:v>0.47783687500002131</c:v>
                </c:pt>
                <c:pt idx="1721">
                  <c:v>0.47786349537039169</c:v>
                </c:pt>
                <c:pt idx="1722">
                  <c:v>0.47789011574076207</c:v>
                </c:pt>
                <c:pt idx="1723">
                  <c:v>0.47791673611113245</c:v>
                </c:pt>
                <c:pt idx="1724">
                  <c:v>0.47794335648150282</c:v>
                </c:pt>
                <c:pt idx="1725">
                  <c:v>0.4779699768518732</c:v>
                </c:pt>
                <c:pt idx="1726">
                  <c:v>0.47799659722224358</c:v>
                </c:pt>
                <c:pt idx="1727">
                  <c:v>0.47802321759261396</c:v>
                </c:pt>
                <c:pt idx="1728">
                  <c:v>0.47804983796298434</c:v>
                </c:pt>
                <c:pt idx="1729">
                  <c:v>0.47807645833335471</c:v>
                </c:pt>
                <c:pt idx="1730">
                  <c:v>0.47810307870372509</c:v>
                </c:pt>
                <c:pt idx="1731">
                  <c:v>0.47812969907409547</c:v>
                </c:pt>
                <c:pt idx="1732">
                  <c:v>0.47815631944446585</c:v>
                </c:pt>
                <c:pt idx="1733">
                  <c:v>0.47818293981483623</c:v>
                </c:pt>
                <c:pt idx="1734">
                  <c:v>0.47820956018520661</c:v>
                </c:pt>
                <c:pt idx="1735">
                  <c:v>0.47823618055557698</c:v>
                </c:pt>
                <c:pt idx="1736">
                  <c:v>0.47826280092594736</c:v>
                </c:pt>
                <c:pt idx="1737">
                  <c:v>0.47828942129631774</c:v>
                </c:pt>
                <c:pt idx="1738">
                  <c:v>0.47831604166668812</c:v>
                </c:pt>
                <c:pt idx="1739">
                  <c:v>0.4783426620370585</c:v>
                </c:pt>
                <c:pt idx="1740">
                  <c:v>0.47836928240742888</c:v>
                </c:pt>
                <c:pt idx="1741">
                  <c:v>0.47839590277779925</c:v>
                </c:pt>
                <c:pt idx="1742">
                  <c:v>0.47842252314816963</c:v>
                </c:pt>
                <c:pt idx="1743">
                  <c:v>0.47844914351854001</c:v>
                </c:pt>
                <c:pt idx="1744">
                  <c:v>0.47847576388891039</c:v>
                </c:pt>
                <c:pt idx="1745">
                  <c:v>0.47850238425928077</c:v>
                </c:pt>
                <c:pt idx="1746">
                  <c:v>0.47852900462965114</c:v>
                </c:pt>
                <c:pt idx="1747">
                  <c:v>0.47855562500002152</c:v>
                </c:pt>
                <c:pt idx="1748">
                  <c:v>0.4785822453703919</c:v>
                </c:pt>
                <c:pt idx="1749">
                  <c:v>0.47860886574076228</c:v>
                </c:pt>
                <c:pt idx="1750">
                  <c:v>0.47863548611113266</c:v>
                </c:pt>
                <c:pt idx="1751">
                  <c:v>0.47866210648150304</c:v>
                </c:pt>
                <c:pt idx="1752">
                  <c:v>0.47868872685187341</c:v>
                </c:pt>
                <c:pt idx="1753">
                  <c:v>0.47871534722224379</c:v>
                </c:pt>
                <c:pt idx="1754">
                  <c:v>0.47874196759261417</c:v>
                </c:pt>
                <c:pt idx="1755">
                  <c:v>0.47876858796298455</c:v>
                </c:pt>
                <c:pt idx="1756">
                  <c:v>0.47879520833335493</c:v>
                </c:pt>
                <c:pt idx="1757">
                  <c:v>0.47882182870372531</c:v>
                </c:pt>
                <c:pt idx="1758">
                  <c:v>0.47884844907409568</c:v>
                </c:pt>
                <c:pt idx="1759">
                  <c:v>0.47887506944446606</c:v>
                </c:pt>
                <c:pt idx="1760">
                  <c:v>0.47890168981483644</c:v>
                </c:pt>
                <c:pt idx="1761">
                  <c:v>0.47892831018520682</c:v>
                </c:pt>
                <c:pt idx="1762">
                  <c:v>0.4789549305555772</c:v>
                </c:pt>
                <c:pt idx="1763">
                  <c:v>0.47898155092594757</c:v>
                </c:pt>
                <c:pt idx="1764">
                  <c:v>0.47900817129631795</c:v>
                </c:pt>
                <c:pt idx="1765">
                  <c:v>0.47903479166668833</c:v>
                </c:pt>
                <c:pt idx="1766">
                  <c:v>0.47906141203705871</c:v>
                </c:pt>
                <c:pt idx="1767">
                  <c:v>0.47908803240742909</c:v>
                </c:pt>
                <c:pt idx="1768">
                  <c:v>0.47911465277779947</c:v>
                </c:pt>
                <c:pt idx="1769">
                  <c:v>0.47914127314816984</c:v>
                </c:pt>
                <c:pt idx="1770">
                  <c:v>0.47916789351854022</c:v>
                </c:pt>
                <c:pt idx="1771">
                  <c:v>0.4791945138889106</c:v>
                </c:pt>
                <c:pt idx="1772">
                  <c:v>0.47922113425928098</c:v>
                </c:pt>
                <c:pt idx="1773">
                  <c:v>0.47924775462965136</c:v>
                </c:pt>
                <c:pt idx="1774">
                  <c:v>0.47927437500002174</c:v>
                </c:pt>
                <c:pt idx="1775">
                  <c:v>0.47930099537039211</c:v>
                </c:pt>
                <c:pt idx="1776">
                  <c:v>0.47932761574076249</c:v>
                </c:pt>
                <c:pt idx="1777">
                  <c:v>0.47935423611113287</c:v>
                </c:pt>
                <c:pt idx="1778">
                  <c:v>0.47938085648150325</c:v>
                </c:pt>
                <c:pt idx="1779">
                  <c:v>0.47940747685187363</c:v>
                </c:pt>
                <c:pt idx="1780">
                  <c:v>0.479434097222244</c:v>
                </c:pt>
                <c:pt idx="1781">
                  <c:v>0.47946071759261438</c:v>
                </c:pt>
                <c:pt idx="1782">
                  <c:v>0.47948733796298476</c:v>
                </c:pt>
                <c:pt idx="1783">
                  <c:v>0.47951395833335514</c:v>
                </c:pt>
                <c:pt idx="1784">
                  <c:v>0.47954057870372552</c:v>
                </c:pt>
                <c:pt idx="1785">
                  <c:v>0.4795671990740959</c:v>
                </c:pt>
                <c:pt idx="1786">
                  <c:v>0.47959381944446627</c:v>
                </c:pt>
                <c:pt idx="1787">
                  <c:v>0.47962043981483665</c:v>
                </c:pt>
                <c:pt idx="1788">
                  <c:v>0.47964706018520703</c:v>
                </c:pt>
                <c:pt idx="1789">
                  <c:v>0.47967368055557741</c:v>
                </c:pt>
                <c:pt idx="1790">
                  <c:v>0.47970030092594779</c:v>
                </c:pt>
                <c:pt idx="1791">
                  <c:v>0.47972692129631817</c:v>
                </c:pt>
                <c:pt idx="1792">
                  <c:v>0.47975354166668854</c:v>
                </c:pt>
                <c:pt idx="1793">
                  <c:v>0.47978016203705892</c:v>
                </c:pt>
                <c:pt idx="1794">
                  <c:v>0.4798067824074293</c:v>
                </c:pt>
                <c:pt idx="1795">
                  <c:v>0.47983340277779968</c:v>
                </c:pt>
                <c:pt idx="1796">
                  <c:v>0.47986002314817006</c:v>
                </c:pt>
                <c:pt idx="1797">
                  <c:v>0.47988664351854043</c:v>
                </c:pt>
                <c:pt idx="1798">
                  <c:v>0.47991326388891081</c:v>
                </c:pt>
                <c:pt idx="1799">
                  <c:v>0.47993988425928119</c:v>
                </c:pt>
                <c:pt idx="1800">
                  <c:v>0.47996650462965157</c:v>
                </c:pt>
                <c:pt idx="1801">
                  <c:v>0.47999312500002195</c:v>
                </c:pt>
                <c:pt idx="1802">
                  <c:v>0.48001974537039233</c:v>
                </c:pt>
                <c:pt idx="1803">
                  <c:v>0.4800463657407627</c:v>
                </c:pt>
                <c:pt idx="1804">
                  <c:v>0.48007298611113308</c:v>
                </c:pt>
                <c:pt idx="1805">
                  <c:v>0.48009960648150346</c:v>
                </c:pt>
                <c:pt idx="1806">
                  <c:v>0.48012622685187384</c:v>
                </c:pt>
                <c:pt idx="1807">
                  <c:v>0.48015284722224422</c:v>
                </c:pt>
                <c:pt idx="1808">
                  <c:v>0.48017946759261459</c:v>
                </c:pt>
                <c:pt idx="1809">
                  <c:v>0.48020608796298497</c:v>
                </c:pt>
                <c:pt idx="1810">
                  <c:v>0.48023270833335535</c:v>
                </c:pt>
                <c:pt idx="1811">
                  <c:v>0.48025932870372573</c:v>
                </c:pt>
                <c:pt idx="1812">
                  <c:v>0.48028594907409611</c:v>
                </c:pt>
                <c:pt idx="1813">
                  <c:v>0.48031256944446649</c:v>
                </c:pt>
                <c:pt idx="1814">
                  <c:v>0.48033918981483686</c:v>
                </c:pt>
                <c:pt idx="1815">
                  <c:v>0.48036581018520724</c:v>
                </c:pt>
                <c:pt idx="1816">
                  <c:v>0.48039243055557762</c:v>
                </c:pt>
                <c:pt idx="1817">
                  <c:v>0.480419050925948</c:v>
                </c:pt>
                <c:pt idx="1818">
                  <c:v>0.48044567129631838</c:v>
                </c:pt>
                <c:pt idx="1819">
                  <c:v>0.48047229166668876</c:v>
                </c:pt>
                <c:pt idx="1820">
                  <c:v>0.48049891203705913</c:v>
                </c:pt>
                <c:pt idx="1821">
                  <c:v>0.48052553240742951</c:v>
                </c:pt>
                <c:pt idx="1822">
                  <c:v>0.48055215277779989</c:v>
                </c:pt>
                <c:pt idx="1823">
                  <c:v>0.48057877314817027</c:v>
                </c:pt>
                <c:pt idx="1824">
                  <c:v>0.48060539351854065</c:v>
                </c:pt>
                <c:pt idx="1825">
                  <c:v>0.48063201388891102</c:v>
                </c:pt>
                <c:pt idx="1826">
                  <c:v>0.4806586342592814</c:v>
                </c:pt>
                <c:pt idx="1827">
                  <c:v>0.48068525462965178</c:v>
                </c:pt>
                <c:pt idx="1828">
                  <c:v>0.48071187500002216</c:v>
                </c:pt>
                <c:pt idx="1829">
                  <c:v>0.48073849537039254</c:v>
                </c:pt>
                <c:pt idx="1830">
                  <c:v>0.48076511574076292</c:v>
                </c:pt>
                <c:pt idx="1831">
                  <c:v>0.48079173611113329</c:v>
                </c:pt>
                <c:pt idx="1832">
                  <c:v>0.48081835648150367</c:v>
                </c:pt>
                <c:pt idx="1833">
                  <c:v>0.48084497685187405</c:v>
                </c:pt>
                <c:pt idx="1834">
                  <c:v>0.48087159722224443</c:v>
                </c:pt>
                <c:pt idx="1835">
                  <c:v>0.48089821759261481</c:v>
                </c:pt>
                <c:pt idx="1836">
                  <c:v>0.48092483796298519</c:v>
                </c:pt>
                <c:pt idx="1837">
                  <c:v>0.48095145833335556</c:v>
                </c:pt>
                <c:pt idx="1838">
                  <c:v>0.48097807870372594</c:v>
                </c:pt>
                <c:pt idx="1839">
                  <c:v>0.48100469907409632</c:v>
                </c:pt>
                <c:pt idx="1840">
                  <c:v>0.4810313194444667</c:v>
                </c:pt>
                <c:pt idx="1841">
                  <c:v>0.48105793981483708</c:v>
                </c:pt>
                <c:pt idx="1842">
                  <c:v>0.48108456018520745</c:v>
                </c:pt>
                <c:pt idx="1843">
                  <c:v>0.48111118055557783</c:v>
                </c:pt>
                <c:pt idx="1844">
                  <c:v>0.48113780092594821</c:v>
                </c:pt>
                <c:pt idx="1845">
                  <c:v>0.48116442129631859</c:v>
                </c:pt>
                <c:pt idx="1846">
                  <c:v>0.48119104166668897</c:v>
                </c:pt>
                <c:pt idx="1847">
                  <c:v>0.48121766203705935</c:v>
                </c:pt>
                <c:pt idx="1848">
                  <c:v>0.48124428240742972</c:v>
                </c:pt>
                <c:pt idx="1849">
                  <c:v>0.4812709027778001</c:v>
                </c:pt>
                <c:pt idx="1850">
                  <c:v>0.48129752314817048</c:v>
                </c:pt>
                <c:pt idx="1851">
                  <c:v>0.48132414351854086</c:v>
                </c:pt>
                <c:pt idx="1852">
                  <c:v>0.48135076388891124</c:v>
                </c:pt>
                <c:pt idx="1853">
                  <c:v>0.48137738425928162</c:v>
                </c:pt>
                <c:pt idx="1854">
                  <c:v>0.48140400462965199</c:v>
                </c:pt>
                <c:pt idx="1855">
                  <c:v>0.48143062500002237</c:v>
                </c:pt>
                <c:pt idx="1856">
                  <c:v>0.48145724537039275</c:v>
                </c:pt>
                <c:pt idx="1857">
                  <c:v>0.48148386574076313</c:v>
                </c:pt>
                <c:pt idx="1858">
                  <c:v>0.48151048611113351</c:v>
                </c:pt>
                <c:pt idx="1859">
                  <c:v>0.48153710648150388</c:v>
                </c:pt>
                <c:pt idx="1860">
                  <c:v>0.48156372685187426</c:v>
                </c:pt>
                <c:pt idx="1861">
                  <c:v>0.48159034722224464</c:v>
                </c:pt>
                <c:pt idx="1862">
                  <c:v>0.48161696759261502</c:v>
                </c:pt>
                <c:pt idx="1863">
                  <c:v>0.4816435879629854</c:v>
                </c:pt>
                <c:pt idx="1864">
                  <c:v>0.48167020833335578</c:v>
                </c:pt>
                <c:pt idx="1865">
                  <c:v>0.48169682870372615</c:v>
                </c:pt>
                <c:pt idx="1866">
                  <c:v>0.48172344907409653</c:v>
                </c:pt>
                <c:pt idx="1867">
                  <c:v>0.48175006944446691</c:v>
                </c:pt>
                <c:pt idx="1868">
                  <c:v>0.48177668981483729</c:v>
                </c:pt>
                <c:pt idx="1869">
                  <c:v>0.48180331018520767</c:v>
                </c:pt>
                <c:pt idx="1870">
                  <c:v>0.48182993055557805</c:v>
                </c:pt>
                <c:pt idx="1871">
                  <c:v>0.48185655092594842</c:v>
                </c:pt>
                <c:pt idx="1872">
                  <c:v>0.4818831712963188</c:v>
                </c:pt>
                <c:pt idx="1873">
                  <c:v>0.48190979166668918</c:v>
                </c:pt>
                <c:pt idx="1874">
                  <c:v>0.48193641203705956</c:v>
                </c:pt>
                <c:pt idx="1875">
                  <c:v>0.48196303240742994</c:v>
                </c:pt>
                <c:pt idx="1876">
                  <c:v>0.48198965277780031</c:v>
                </c:pt>
                <c:pt idx="1877">
                  <c:v>0.48201627314817069</c:v>
                </c:pt>
                <c:pt idx="1878">
                  <c:v>0.48204289351854107</c:v>
                </c:pt>
                <c:pt idx="1879">
                  <c:v>0.48206951388891145</c:v>
                </c:pt>
                <c:pt idx="1880">
                  <c:v>0.48209613425928183</c:v>
                </c:pt>
                <c:pt idx="1881">
                  <c:v>0.48212275462965221</c:v>
                </c:pt>
                <c:pt idx="1882">
                  <c:v>0.48214937500002258</c:v>
                </c:pt>
                <c:pt idx="1883">
                  <c:v>0.48217599537039296</c:v>
                </c:pt>
                <c:pt idx="1884">
                  <c:v>0.48220261574076334</c:v>
                </c:pt>
                <c:pt idx="1885">
                  <c:v>0.48222923611113372</c:v>
                </c:pt>
                <c:pt idx="1886">
                  <c:v>0.4822558564815041</c:v>
                </c:pt>
                <c:pt idx="1887">
                  <c:v>0.48228247685187448</c:v>
                </c:pt>
                <c:pt idx="1888">
                  <c:v>0.48230909722224485</c:v>
                </c:pt>
                <c:pt idx="1889">
                  <c:v>0.48233571759261523</c:v>
                </c:pt>
                <c:pt idx="1890">
                  <c:v>0.48236233796298561</c:v>
                </c:pt>
                <c:pt idx="1891">
                  <c:v>0.48238895833335599</c:v>
                </c:pt>
                <c:pt idx="1892">
                  <c:v>0.48241557870372637</c:v>
                </c:pt>
                <c:pt idx="1893">
                  <c:v>0.48244219907409674</c:v>
                </c:pt>
                <c:pt idx="1894">
                  <c:v>0.48246881944446712</c:v>
                </c:pt>
                <c:pt idx="1895">
                  <c:v>0.4824954398148375</c:v>
                </c:pt>
                <c:pt idx="1896">
                  <c:v>0.48252206018520788</c:v>
                </c:pt>
                <c:pt idx="1897">
                  <c:v>0.48254868055557826</c:v>
                </c:pt>
                <c:pt idx="1898">
                  <c:v>0.48257530092594864</c:v>
                </c:pt>
                <c:pt idx="1899">
                  <c:v>0.48260192129631901</c:v>
                </c:pt>
                <c:pt idx="1900">
                  <c:v>0.48262854166668939</c:v>
                </c:pt>
                <c:pt idx="1901">
                  <c:v>0.48265516203705977</c:v>
                </c:pt>
                <c:pt idx="1902">
                  <c:v>0.48268178240743015</c:v>
                </c:pt>
                <c:pt idx="1903">
                  <c:v>0.48270840277780053</c:v>
                </c:pt>
                <c:pt idx="1904">
                  <c:v>0.48273502314817091</c:v>
                </c:pt>
                <c:pt idx="1905">
                  <c:v>0.48276164351854128</c:v>
                </c:pt>
                <c:pt idx="1906">
                  <c:v>0.48278826388891166</c:v>
                </c:pt>
                <c:pt idx="1907">
                  <c:v>0.48281488425928204</c:v>
                </c:pt>
                <c:pt idx="1908">
                  <c:v>0.48284150462965242</c:v>
                </c:pt>
                <c:pt idx="1909">
                  <c:v>0.4828681250000228</c:v>
                </c:pt>
                <c:pt idx="1910">
                  <c:v>0.48289474537039317</c:v>
                </c:pt>
                <c:pt idx="1911">
                  <c:v>0.48292136574076355</c:v>
                </c:pt>
                <c:pt idx="1912">
                  <c:v>0.48294798611113393</c:v>
                </c:pt>
                <c:pt idx="1913">
                  <c:v>0.48297460648150431</c:v>
                </c:pt>
                <c:pt idx="1914">
                  <c:v>0.48300122685187469</c:v>
                </c:pt>
                <c:pt idx="1915">
                  <c:v>0.48302784722224507</c:v>
                </c:pt>
                <c:pt idx="1916">
                  <c:v>0.48305446759261544</c:v>
                </c:pt>
                <c:pt idx="1917">
                  <c:v>0.48308108796298582</c:v>
                </c:pt>
                <c:pt idx="1918">
                  <c:v>0.4831077083333562</c:v>
                </c:pt>
                <c:pt idx="1919">
                  <c:v>0.48313432870372658</c:v>
                </c:pt>
                <c:pt idx="1920">
                  <c:v>0.48316094907409696</c:v>
                </c:pt>
                <c:pt idx="1921">
                  <c:v>0.48318756944446734</c:v>
                </c:pt>
                <c:pt idx="1922">
                  <c:v>0.48321418981483771</c:v>
                </c:pt>
                <c:pt idx="1923">
                  <c:v>0.48324081018520809</c:v>
                </c:pt>
                <c:pt idx="1924">
                  <c:v>0.48326743055557847</c:v>
                </c:pt>
                <c:pt idx="1925">
                  <c:v>0.48329405092594885</c:v>
                </c:pt>
                <c:pt idx="1926">
                  <c:v>0.48332067129631923</c:v>
                </c:pt>
                <c:pt idx="1927">
                  <c:v>0.4833472916666896</c:v>
                </c:pt>
                <c:pt idx="1928">
                  <c:v>0.48337391203705998</c:v>
                </c:pt>
                <c:pt idx="1929">
                  <c:v>0.48340053240743036</c:v>
                </c:pt>
                <c:pt idx="1930">
                  <c:v>0.48342715277780074</c:v>
                </c:pt>
                <c:pt idx="1931">
                  <c:v>0.48345377314817112</c:v>
                </c:pt>
                <c:pt idx="1932">
                  <c:v>0.4834803935185415</c:v>
                </c:pt>
                <c:pt idx="1933">
                  <c:v>0.48350701388891187</c:v>
                </c:pt>
                <c:pt idx="1934">
                  <c:v>0.48353363425928225</c:v>
                </c:pt>
                <c:pt idx="1935">
                  <c:v>0.48356025462965263</c:v>
                </c:pt>
                <c:pt idx="1936">
                  <c:v>0.48358687500002301</c:v>
                </c:pt>
                <c:pt idx="1937">
                  <c:v>0.48361349537039339</c:v>
                </c:pt>
                <c:pt idx="1938">
                  <c:v>0.48364011574076377</c:v>
                </c:pt>
                <c:pt idx="1939">
                  <c:v>0.48366673611113414</c:v>
                </c:pt>
                <c:pt idx="1940">
                  <c:v>0.48369335648150452</c:v>
                </c:pt>
                <c:pt idx="1941">
                  <c:v>0.4837199768518749</c:v>
                </c:pt>
                <c:pt idx="1942">
                  <c:v>0.48374659722224528</c:v>
                </c:pt>
                <c:pt idx="1943">
                  <c:v>0.48377321759261566</c:v>
                </c:pt>
                <c:pt idx="1944">
                  <c:v>0.48379983796298603</c:v>
                </c:pt>
                <c:pt idx="1945">
                  <c:v>0.48382645833335641</c:v>
                </c:pt>
                <c:pt idx="1946">
                  <c:v>0.48385307870372679</c:v>
                </c:pt>
                <c:pt idx="1947">
                  <c:v>0.48387969907409717</c:v>
                </c:pt>
                <c:pt idx="1948">
                  <c:v>0.48390631944446755</c:v>
                </c:pt>
                <c:pt idx="1949">
                  <c:v>0.48393293981483793</c:v>
                </c:pt>
                <c:pt idx="1950">
                  <c:v>0.4839595601852083</c:v>
                </c:pt>
                <c:pt idx="1951">
                  <c:v>0.48398618055557868</c:v>
                </c:pt>
                <c:pt idx="1952">
                  <c:v>0.48401280092594906</c:v>
                </c:pt>
                <c:pt idx="1953">
                  <c:v>0.48403942129631944</c:v>
                </c:pt>
                <c:pt idx="1954">
                  <c:v>0.48406604166668982</c:v>
                </c:pt>
                <c:pt idx="1955">
                  <c:v>0.4840926620370602</c:v>
                </c:pt>
                <c:pt idx="1956">
                  <c:v>0.48411928240743057</c:v>
                </c:pt>
                <c:pt idx="1957">
                  <c:v>0.48414590277780095</c:v>
                </c:pt>
                <c:pt idx="1958">
                  <c:v>0.48417252314817133</c:v>
                </c:pt>
                <c:pt idx="1959">
                  <c:v>0.48419914351854171</c:v>
                </c:pt>
                <c:pt idx="1960">
                  <c:v>0.48422576388891209</c:v>
                </c:pt>
                <c:pt idx="1961">
                  <c:v>0.48425238425928246</c:v>
                </c:pt>
                <c:pt idx="1962">
                  <c:v>0.48427900462965284</c:v>
                </c:pt>
                <c:pt idx="1963">
                  <c:v>0.48430562500002322</c:v>
                </c:pt>
                <c:pt idx="1964">
                  <c:v>0.4843322453703936</c:v>
                </c:pt>
                <c:pt idx="1965">
                  <c:v>0.48435886574076398</c:v>
                </c:pt>
                <c:pt idx="1966">
                  <c:v>0.48438548611113436</c:v>
                </c:pt>
                <c:pt idx="1967">
                  <c:v>0.48441210648150473</c:v>
                </c:pt>
                <c:pt idx="1968">
                  <c:v>0.48443872685187511</c:v>
                </c:pt>
                <c:pt idx="1969">
                  <c:v>0.48446534722224549</c:v>
                </c:pt>
                <c:pt idx="1970">
                  <c:v>0.48449196759261587</c:v>
                </c:pt>
                <c:pt idx="1971">
                  <c:v>0.48451858796298625</c:v>
                </c:pt>
                <c:pt idx="1972">
                  <c:v>0.48454520833335663</c:v>
                </c:pt>
                <c:pt idx="1973">
                  <c:v>0.484571828703727</c:v>
                </c:pt>
                <c:pt idx="1974">
                  <c:v>0.48459844907409738</c:v>
                </c:pt>
                <c:pt idx="1975">
                  <c:v>0.48462506944446776</c:v>
                </c:pt>
                <c:pt idx="1976">
                  <c:v>0.48465168981483814</c:v>
                </c:pt>
                <c:pt idx="1977">
                  <c:v>0.48467831018520852</c:v>
                </c:pt>
                <c:pt idx="1978">
                  <c:v>0.48470493055557889</c:v>
                </c:pt>
                <c:pt idx="1979">
                  <c:v>0.48473155092594927</c:v>
                </c:pt>
                <c:pt idx="1980">
                  <c:v>0.48475817129631965</c:v>
                </c:pt>
                <c:pt idx="1981">
                  <c:v>0.48478479166669003</c:v>
                </c:pt>
                <c:pt idx="1982">
                  <c:v>0.48481141203706041</c:v>
                </c:pt>
                <c:pt idx="1983">
                  <c:v>0.48483803240743079</c:v>
                </c:pt>
                <c:pt idx="1984">
                  <c:v>0.48486465277780116</c:v>
                </c:pt>
                <c:pt idx="1985">
                  <c:v>0.48489127314817154</c:v>
                </c:pt>
                <c:pt idx="1986">
                  <c:v>0.48491789351854192</c:v>
                </c:pt>
                <c:pt idx="1987">
                  <c:v>0.4849445138889123</c:v>
                </c:pt>
                <c:pt idx="1988">
                  <c:v>0.48497113425928268</c:v>
                </c:pt>
                <c:pt idx="1989">
                  <c:v>0.48499775462965306</c:v>
                </c:pt>
                <c:pt idx="1990">
                  <c:v>0.48502437500002343</c:v>
                </c:pt>
                <c:pt idx="1991">
                  <c:v>0.48505099537039381</c:v>
                </c:pt>
                <c:pt idx="1992">
                  <c:v>0.48507761574076419</c:v>
                </c:pt>
                <c:pt idx="1993">
                  <c:v>0.48510423611113457</c:v>
                </c:pt>
                <c:pt idx="1994">
                  <c:v>0.48513085648150495</c:v>
                </c:pt>
                <c:pt idx="1995">
                  <c:v>0.48515747685187532</c:v>
                </c:pt>
                <c:pt idx="1996">
                  <c:v>0.4851840972222457</c:v>
                </c:pt>
                <c:pt idx="1997">
                  <c:v>0.48521071759261608</c:v>
                </c:pt>
                <c:pt idx="1998">
                  <c:v>0.48523733796298646</c:v>
                </c:pt>
                <c:pt idx="1999">
                  <c:v>0.48526395833335684</c:v>
                </c:pt>
                <c:pt idx="2000">
                  <c:v>0.48529057870372722</c:v>
                </c:pt>
                <c:pt idx="2001">
                  <c:v>0.48531719907409759</c:v>
                </c:pt>
                <c:pt idx="2002">
                  <c:v>0.48534381944446797</c:v>
                </c:pt>
                <c:pt idx="2003">
                  <c:v>0.48537043981483835</c:v>
                </c:pt>
                <c:pt idx="2004">
                  <c:v>0.48539706018520873</c:v>
                </c:pt>
                <c:pt idx="2005">
                  <c:v>0.48542368055557911</c:v>
                </c:pt>
                <c:pt idx="2006">
                  <c:v>0.48545030092594949</c:v>
                </c:pt>
                <c:pt idx="2007">
                  <c:v>0.48547692129631986</c:v>
                </c:pt>
                <c:pt idx="2008">
                  <c:v>0.48550354166669024</c:v>
                </c:pt>
                <c:pt idx="2009">
                  <c:v>0.48553016203706062</c:v>
                </c:pt>
                <c:pt idx="2010">
                  <c:v>0.485556782407431</c:v>
                </c:pt>
                <c:pt idx="2011">
                  <c:v>0.48558340277780138</c:v>
                </c:pt>
                <c:pt idx="2012">
                  <c:v>0.48561002314817175</c:v>
                </c:pt>
                <c:pt idx="2013">
                  <c:v>0.48563664351854213</c:v>
                </c:pt>
                <c:pt idx="2014">
                  <c:v>0.48566326388891251</c:v>
                </c:pt>
                <c:pt idx="2015">
                  <c:v>0.48568988425928289</c:v>
                </c:pt>
                <c:pt idx="2016">
                  <c:v>0.48571650462965327</c:v>
                </c:pt>
                <c:pt idx="2017">
                  <c:v>0.48574312500002365</c:v>
                </c:pt>
                <c:pt idx="2018">
                  <c:v>0.48576974537039402</c:v>
                </c:pt>
                <c:pt idx="2019">
                  <c:v>0.4857963657407644</c:v>
                </c:pt>
                <c:pt idx="2020">
                  <c:v>0.48582298611113478</c:v>
                </c:pt>
                <c:pt idx="2021">
                  <c:v>0.48584960648150516</c:v>
                </c:pt>
                <c:pt idx="2022">
                  <c:v>0.48587622685187554</c:v>
                </c:pt>
                <c:pt idx="2023">
                  <c:v>0.48590284722224591</c:v>
                </c:pt>
                <c:pt idx="2024">
                  <c:v>0.48592946759261629</c:v>
                </c:pt>
                <c:pt idx="2025">
                  <c:v>0.48595608796298667</c:v>
                </c:pt>
                <c:pt idx="2026">
                  <c:v>0.48598270833335705</c:v>
                </c:pt>
                <c:pt idx="2027">
                  <c:v>0.48600932870372743</c:v>
                </c:pt>
                <c:pt idx="2028">
                  <c:v>0.48603594907409781</c:v>
                </c:pt>
                <c:pt idx="2029">
                  <c:v>0.48606256944446818</c:v>
                </c:pt>
                <c:pt idx="2030">
                  <c:v>0.48608918981483856</c:v>
                </c:pt>
                <c:pt idx="2031">
                  <c:v>0.48611581018520894</c:v>
                </c:pt>
                <c:pt idx="2032">
                  <c:v>0.48614243055557932</c:v>
                </c:pt>
                <c:pt idx="2033">
                  <c:v>0.4861690509259497</c:v>
                </c:pt>
                <c:pt idx="2034">
                  <c:v>0.48619567129632008</c:v>
                </c:pt>
                <c:pt idx="2035">
                  <c:v>0.48622229166669045</c:v>
                </c:pt>
                <c:pt idx="2036">
                  <c:v>0.48624891203706083</c:v>
                </c:pt>
                <c:pt idx="2037">
                  <c:v>0.48627553240743121</c:v>
                </c:pt>
                <c:pt idx="2038">
                  <c:v>0.48630215277780159</c:v>
                </c:pt>
                <c:pt idx="2039">
                  <c:v>0.48632877314817197</c:v>
                </c:pt>
                <c:pt idx="2040">
                  <c:v>0.48635539351854234</c:v>
                </c:pt>
                <c:pt idx="2041">
                  <c:v>0.48638201388891272</c:v>
                </c:pt>
                <c:pt idx="2042">
                  <c:v>0.4864086342592831</c:v>
                </c:pt>
                <c:pt idx="2043">
                  <c:v>0.48643525462965348</c:v>
                </c:pt>
                <c:pt idx="2044">
                  <c:v>0.48646187500002386</c:v>
                </c:pt>
                <c:pt idx="2045">
                  <c:v>0.48648849537039424</c:v>
                </c:pt>
                <c:pt idx="2046">
                  <c:v>0.48651511574076461</c:v>
                </c:pt>
                <c:pt idx="2047">
                  <c:v>0.48654173611113499</c:v>
                </c:pt>
                <c:pt idx="2048">
                  <c:v>0.48656835648150537</c:v>
                </c:pt>
                <c:pt idx="2049">
                  <c:v>0.48659497685187575</c:v>
                </c:pt>
                <c:pt idx="2050">
                  <c:v>0.48662159722224613</c:v>
                </c:pt>
                <c:pt idx="2051">
                  <c:v>0.48664821759261651</c:v>
                </c:pt>
                <c:pt idx="2052">
                  <c:v>0.48667483796298688</c:v>
                </c:pt>
                <c:pt idx="2053">
                  <c:v>0.48670145833335726</c:v>
                </c:pt>
                <c:pt idx="2054">
                  <c:v>0.48672807870372764</c:v>
                </c:pt>
                <c:pt idx="2055">
                  <c:v>0.48675469907409802</c:v>
                </c:pt>
                <c:pt idx="2056">
                  <c:v>0.4867813194444684</c:v>
                </c:pt>
                <c:pt idx="2057">
                  <c:v>0.48680793981483877</c:v>
                </c:pt>
                <c:pt idx="2058">
                  <c:v>0.48683456018520915</c:v>
                </c:pt>
                <c:pt idx="2059">
                  <c:v>0.48686118055557953</c:v>
                </c:pt>
                <c:pt idx="2060">
                  <c:v>0.48688780092594991</c:v>
                </c:pt>
                <c:pt idx="2061">
                  <c:v>0.48691442129632029</c:v>
                </c:pt>
                <c:pt idx="2062">
                  <c:v>0.48694104166669067</c:v>
                </c:pt>
                <c:pt idx="2063">
                  <c:v>0.48696766203706104</c:v>
                </c:pt>
                <c:pt idx="2064">
                  <c:v>0.48699428240743142</c:v>
                </c:pt>
                <c:pt idx="2065">
                  <c:v>0.4870209027778018</c:v>
                </c:pt>
                <c:pt idx="2066">
                  <c:v>0.48704752314817218</c:v>
                </c:pt>
                <c:pt idx="2067">
                  <c:v>0.48707414351854256</c:v>
                </c:pt>
                <c:pt idx="2068">
                  <c:v>0.48710076388891294</c:v>
                </c:pt>
                <c:pt idx="2069">
                  <c:v>0.48712738425928331</c:v>
                </c:pt>
                <c:pt idx="2070">
                  <c:v>0.48715400462965369</c:v>
                </c:pt>
                <c:pt idx="2071">
                  <c:v>0.48718062500002407</c:v>
                </c:pt>
                <c:pt idx="2072">
                  <c:v>0.48720724537039445</c:v>
                </c:pt>
                <c:pt idx="2073">
                  <c:v>0.48723386574076483</c:v>
                </c:pt>
                <c:pt idx="2074">
                  <c:v>0.4872604861111352</c:v>
                </c:pt>
                <c:pt idx="2075">
                  <c:v>0.48728710648150558</c:v>
                </c:pt>
                <c:pt idx="2076">
                  <c:v>0.48731372685187596</c:v>
                </c:pt>
                <c:pt idx="2077">
                  <c:v>0.48734034722224634</c:v>
                </c:pt>
                <c:pt idx="2078">
                  <c:v>0.48736696759261672</c:v>
                </c:pt>
                <c:pt idx="2079">
                  <c:v>0.4873935879629871</c:v>
                </c:pt>
                <c:pt idx="2080">
                  <c:v>0.48742020833335747</c:v>
                </c:pt>
                <c:pt idx="2081">
                  <c:v>0.48744682870372785</c:v>
                </c:pt>
                <c:pt idx="2082">
                  <c:v>0.48747344907409823</c:v>
                </c:pt>
                <c:pt idx="2083">
                  <c:v>0.48750006944446861</c:v>
                </c:pt>
                <c:pt idx="2084">
                  <c:v>0.48752668981483899</c:v>
                </c:pt>
                <c:pt idx="2085">
                  <c:v>0.48755331018520937</c:v>
                </c:pt>
                <c:pt idx="2086">
                  <c:v>0.48757993055557974</c:v>
                </c:pt>
                <c:pt idx="2087">
                  <c:v>0.48760655092595012</c:v>
                </c:pt>
                <c:pt idx="2088">
                  <c:v>0.4876331712963205</c:v>
                </c:pt>
                <c:pt idx="2089">
                  <c:v>0.48765979166669088</c:v>
                </c:pt>
                <c:pt idx="2090">
                  <c:v>0.48768641203706126</c:v>
                </c:pt>
                <c:pt idx="2091">
                  <c:v>0.48771303240743163</c:v>
                </c:pt>
                <c:pt idx="2092">
                  <c:v>0.48773965277780201</c:v>
                </c:pt>
                <c:pt idx="2093">
                  <c:v>0.48776627314817239</c:v>
                </c:pt>
                <c:pt idx="2094">
                  <c:v>0.48779289351854277</c:v>
                </c:pt>
                <c:pt idx="2095">
                  <c:v>0.48781951388891315</c:v>
                </c:pt>
                <c:pt idx="2096">
                  <c:v>0.48784613425928353</c:v>
                </c:pt>
                <c:pt idx="2097">
                  <c:v>0.4878727546296539</c:v>
                </c:pt>
                <c:pt idx="2098">
                  <c:v>0.48789937500002428</c:v>
                </c:pt>
                <c:pt idx="2099">
                  <c:v>0.48792599537039466</c:v>
                </c:pt>
                <c:pt idx="2100">
                  <c:v>0.48795261574076504</c:v>
                </c:pt>
                <c:pt idx="2101">
                  <c:v>0.48797923611113542</c:v>
                </c:pt>
                <c:pt idx="2102">
                  <c:v>0.4880058564815058</c:v>
                </c:pt>
                <c:pt idx="2103">
                  <c:v>0.48803247685187617</c:v>
                </c:pt>
                <c:pt idx="2104">
                  <c:v>0.48805909722224655</c:v>
                </c:pt>
                <c:pt idx="2105">
                  <c:v>0.48808571759261693</c:v>
                </c:pt>
                <c:pt idx="2106">
                  <c:v>0.48811233796298731</c:v>
                </c:pt>
                <c:pt idx="2107">
                  <c:v>0.48813895833335769</c:v>
                </c:pt>
                <c:pt idx="2108">
                  <c:v>0.48816557870372806</c:v>
                </c:pt>
                <c:pt idx="2109">
                  <c:v>0.48819219907409844</c:v>
                </c:pt>
                <c:pt idx="2110">
                  <c:v>0.48821881944446882</c:v>
                </c:pt>
                <c:pt idx="2111">
                  <c:v>0.4882454398148392</c:v>
                </c:pt>
                <c:pt idx="2112">
                  <c:v>0.48827206018520958</c:v>
                </c:pt>
                <c:pt idx="2113">
                  <c:v>0.48829868055557996</c:v>
                </c:pt>
                <c:pt idx="2114">
                  <c:v>0.48832530092595033</c:v>
                </c:pt>
                <c:pt idx="2115">
                  <c:v>0.48835192129632071</c:v>
                </c:pt>
                <c:pt idx="2116">
                  <c:v>0.48837854166669109</c:v>
                </c:pt>
                <c:pt idx="2117">
                  <c:v>0.48840516203706147</c:v>
                </c:pt>
                <c:pt idx="2118">
                  <c:v>0.48843178240743185</c:v>
                </c:pt>
                <c:pt idx="2119">
                  <c:v>0.48845840277780223</c:v>
                </c:pt>
                <c:pt idx="2120">
                  <c:v>0.4884850231481726</c:v>
                </c:pt>
                <c:pt idx="2121">
                  <c:v>0.48851164351854298</c:v>
                </c:pt>
                <c:pt idx="2122">
                  <c:v>0.48853826388891336</c:v>
                </c:pt>
                <c:pt idx="2123">
                  <c:v>0.48856488425928374</c:v>
                </c:pt>
                <c:pt idx="2124">
                  <c:v>0.48859150462965412</c:v>
                </c:pt>
                <c:pt idx="2125">
                  <c:v>0.48861812500002449</c:v>
                </c:pt>
                <c:pt idx="2126">
                  <c:v>0.48864474537039487</c:v>
                </c:pt>
                <c:pt idx="2127">
                  <c:v>0.48867136574076525</c:v>
                </c:pt>
                <c:pt idx="2128">
                  <c:v>0.48869798611113563</c:v>
                </c:pt>
                <c:pt idx="2129">
                  <c:v>0.48872460648150601</c:v>
                </c:pt>
                <c:pt idx="2130">
                  <c:v>0.48875122685187639</c:v>
                </c:pt>
                <c:pt idx="2131">
                  <c:v>0.48877784722224676</c:v>
                </c:pt>
                <c:pt idx="2132">
                  <c:v>0.48880446759261714</c:v>
                </c:pt>
                <c:pt idx="2133">
                  <c:v>0.48883108796298752</c:v>
                </c:pt>
                <c:pt idx="2134">
                  <c:v>0.4888577083333579</c:v>
                </c:pt>
                <c:pt idx="2135">
                  <c:v>0.48888432870372828</c:v>
                </c:pt>
                <c:pt idx="2136">
                  <c:v>0.48891094907409866</c:v>
                </c:pt>
                <c:pt idx="2137">
                  <c:v>0.48893756944446903</c:v>
                </c:pt>
                <c:pt idx="2138">
                  <c:v>0.48896418981483941</c:v>
                </c:pt>
                <c:pt idx="2139">
                  <c:v>0.48899081018520979</c:v>
                </c:pt>
                <c:pt idx="2140">
                  <c:v>0.48901743055558017</c:v>
                </c:pt>
                <c:pt idx="2141">
                  <c:v>0.48904405092595055</c:v>
                </c:pt>
                <c:pt idx="2142">
                  <c:v>0.48907067129632092</c:v>
                </c:pt>
                <c:pt idx="2143">
                  <c:v>0.4890972916666913</c:v>
                </c:pt>
                <c:pt idx="2144">
                  <c:v>0.48912391203706168</c:v>
                </c:pt>
                <c:pt idx="2145">
                  <c:v>0.48915053240743206</c:v>
                </c:pt>
                <c:pt idx="2146">
                  <c:v>0.48917715277780244</c:v>
                </c:pt>
                <c:pt idx="2147">
                  <c:v>0.48920377314817282</c:v>
                </c:pt>
                <c:pt idx="2148">
                  <c:v>0.48923039351854319</c:v>
                </c:pt>
                <c:pt idx="2149">
                  <c:v>0.48925701388891357</c:v>
                </c:pt>
                <c:pt idx="2150">
                  <c:v>0.48928363425928395</c:v>
                </c:pt>
                <c:pt idx="2151">
                  <c:v>0.48931025462965433</c:v>
                </c:pt>
                <c:pt idx="2152">
                  <c:v>0.48933687500002471</c:v>
                </c:pt>
                <c:pt idx="2153">
                  <c:v>0.48936349537039509</c:v>
                </c:pt>
                <c:pt idx="2154">
                  <c:v>0.48939011574076546</c:v>
                </c:pt>
                <c:pt idx="2155">
                  <c:v>0.48941673611113584</c:v>
                </c:pt>
                <c:pt idx="2156">
                  <c:v>0.48944335648150622</c:v>
                </c:pt>
                <c:pt idx="2157">
                  <c:v>0.4894699768518766</c:v>
                </c:pt>
                <c:pt idx="2158">
                  <c:v>0.48949659722224698</c:v>
                </c:pt>
                <c:pt idx="2159">
                  <c:v>0.48952321759261735</c:v>
                </c:pt>
                <c:pt idx="2160">
                  <c:v>0.48954983796298773</c:v>
                </c:pt>
                <c:pt idx="2161">
                  <c:v>0.48957645833335811</c:v>
                </c:pt>
                <c:pt idx="2162">
                  <c:v>0.48960307870372849</c:v>
                </c:pt>
                <c:pt idx="2163">
                  <c:v>0.48962969907409887</c:v>
                </c:pt>
                <c:pt idx="2164">
                  <c:v>0.48965631944446925</c:v>
                </c:pt>
                <c:pt idx="2165">
                  <c:v>0.48968293981483962</c:v>
                </c:pt>
                <c:pt idx="2166">
                  <c:v>0.48970956018521</c:v>
                </c:pt>
                <c:pt idx="2167">
                  <c:v>0.48973618055558038</c:v>
                </c:pt>
                <c:pt idx="2168">
                  <c:v>0.48976280092595076</c:v>
                </c:pt>
                <c:pt idx="2169">
                  <c:v>0.48978942129632114</c:v>
                </c:pt>
                <c:pt idx="2170">
                  <c:v>0.48981604166669152</c:v>
                </c:pt>
                <c:pt idx="2171">
                  <c:v>0.48984266203706189</c:v>
                </c:pt>
                <c:pt idx="2172">
                  <c:v>0.48986928240743227</c:v>
                </c:pt>
                <c:pt idx="2173">
                  <c:v>0.48989590277780265</c:v>
                </c:pt>
                <c:pt idx="2174">
                  <c:v>0.48992252314817303</c:v>
                </c:pt>
                <c:pt idx="2175">
                  <c:v>0.48994914351854341</c:v>
                </c:pt>
                <c:pt idx="2176">
                  <c:v>0.48997576388891378</c:v>
                </c:pt>
                <c:pt idx="2177">
                  <c:v>0.49000238425928416</c:v>
                </c:pt>
                <c:pt idx="2178">
                  <c:v>0.49002900462965454</c:v>
                </c:pt>
                <c:pt idx="2179">
                  <c:v>0.49005562500002492</c:v>
                </c:pt>
                <c:pt idx="2180">
                  <c:v>0.4900822453703953</c:v>
                </c:pt>
                <c:pt idx="2181">
                  <c:v>0.49010886574076568</c:v>
                </c:pt>
                <c:pt idx="2182">
                  <c:v>0.49013548611113605</c:v>
                </c:pt>
                <c:pt idx="2183">
                  <c:v>0.49016210648150643</c:v>
                </c:pt>
                <c:pt idx="2184">
                  <c:v>0.49018872685187681</c:v>
                </c:pt>
                <c:pt idx="2185">
                  <c:v>0.49021534722224719</c:v>
                </c:pt>
                <c:pt idx="2186">
                  <c:v>0.49024196759261757</c:v>
                </c:pt>
                <c:pt idx="2187">
                  <c:v>0.49026858796298795</c:v>
                </c:pt>
                <c:pt idx="2188">
                  <c:v>0.49029520833335832</c:v>
                </c:pt>
                <c:pt idx="2189">
                  <c:v>0.4903218287037287</c:v>
                </c:pt>
                <c:pt idx="2190">
                  <c:v>0.49034844907409908</c:v>
                </c:pt>
                <c:pt idx="2191">
                  <c:v>0.49037506944446946</c:v>
                </c:pt>
                <c:pt idx="2192">
                  <c:v>0.49040168981483984</c:v>
                </c:pt>
                <c:pt idx="2193">
                  <c:v>0.49042831018521021</c:v>
                </c:pt>
                <c:pt idx="2194">
                  <c:v>0.49045493055558059</c:v>
                </c:pt>
                <c:pt idx="2195">
                  <c:v>0.49048155092595097</c:v>
                </c:pt>
                <c:pt idx="2196">
                  <c:v>0.49050817129632135</c:v>
                </c:pt>
                <c:pt idx="2197">
                  <c:v>0.49053479166669173</c:v>
                </c:pt>
                <c:pt idx="2198">
                  <c:v>0.49056141203706211</c:v>
                </c:pt>
                <c:pt idx="2199">
                  <c:v>0.49058803240743248</c:v>
                </c:pt>
                <c:pt idx="2200">
                  <c:v>0.49061465277780286</c:v>
                </c:pt>
                <c:pt idx="2201">
                  <c:v>0.49064127314817324</c:v>
                </c:pt>
                <c:pt idx="2202">
                  <c:v>0.49066789351854362</c:v>
                </c:pt>
                <c:pt idx="2203">
                  <c:v>0.490694513888914</c:v>
                </c:pt>
                <c:pt idx="2204">
                  <c:v>0.49072113425928438</c:v>
                </c:pt>
                <c:pt idx="2205">
                  <c:v>0.49074775462965475</c:v>
                </c:pt>
                <c:pt idx="2206">
                  <c:v>0.49077437500002513</c:v>
                </c:pt>
                <c:pt idx="2207">
                  <c:v>0.49080099537039551</c:v>
                </c:pt>
                <c:pt idx="2208">
                  <c:v>0.49082761574076589</c:v>
                </c:pt>
                <c:pt idx="2209">
                  <c:v>0.49085423611113627</c:v>
                </c:pt>
                <c:pt idx="2210">
                  <c:v>0.49088085648150664</c:v>
                </c:pt>
                <c:pt idx="2211">
                  <c:v>0.49090747685187702</c:v>
                </c:pt>
                <c:pt idx="2212">
                  <c:v>0.4909340972222474</c:v>
                </c:pt>
                <c:pt idx="2213">
                  <c:v>0.49096071759261778</c:v>
                </c:pt>
                <c:pt idx="2214">
                  <c:v>0.49098733796298816</c:v>
                </c:pt>
                <c:pt idx="2215">
                  <c:v>0.49101395833335854</c:v>
                </c:pt>
                <c:pt idx="2216">
                  <c:v>0.49104057870372891</c:v>
                </c:pt>
                <c:pt idx="2217">
                  <c:v>0.49106719907409929</c:v>
                </c:pt>
                <c:pt idx="2218">
                  <c:v>0.49109381944446967</c:v>
                </c:pt>
                <c:pt idx="2219">
                  <c:v>0.49112043981484005</c:v>
                </c:pt>
                <c:pt idx="2220">
                  <c:v>0.49114706018521043</c:v>
                </c:pt>
                <c:pt idx="2221">
                  <c:v>0.4911736805555808</c:v>
                </c:pt>
                <c:pt idx="2222">
                  <c:v>0.49120030092595118</c:v>
                </c:pt>
                <c:pt idx="2223">
                  <c:v>0.49122692129632156</c:v>
                </c:pt>
                <c:pt idx="2224">
                  <c:v>0.49125354166669194</c:v>
                </c:pt>
                <c:pt idx="2225">
                  <c:v>0.49128016203706232</c:v>
                </c:pt>
                <c:pt idx="2226">
                  <c:v>0.4913067824074327</c:v>
                </c:pt>
                <c:pt idx="2227">
                  <c:v>0.49133340277780307</c:v>
                </c:pt>
                <c:pt idx="2228">
                  <c:v>0.49136002314817345</c:v>
                </c:pt>
                <c:pt idx="2229">
                  <c:v>0.49138664351854383</c:v>
                </c:pt>
                <c:pt idx="2230">
                  <c:v>0.49141326388891421</c:v>
                </c:pt>
                <c:pt idx="2231">
                  <c:v>0.49143988425928459</c:v>
                </c:pt>
                <c:pt idx="2232">
                  <c:v>0.49146650462965497</c:v>
                </c:pt>
                <c:pt idx="2233">
                  <c:v>0.49149312500002534</c:v>
                </c:pt>
                <c:pt idx="2234">
                  <c:v>0.49151974537039572</c:v>
                </c:pt>
                <c:pt idx="2235">
                  <c:v>0.4915463657407661</c:v>
                </c:pt>
                <c:pt idx="2236">
                  <c:v>0.49157298611113648</c:v>
                </c:pt>
                <c:pt idx="2237">
                  <c:v>0.49159960648150686</c:v>
                </c:pt>
                <c:pt idx="2238">
                  <c:v>0.49162622685187723</c:v>
                </c:pt>
                <c:pt idx="2239">
                  <c:v>0.49165284722224761</c:v>
                </c:pt>
                <c:pt idx="2240">
                  <c:v>0.49167946759261799</c:v>
                </c:pt>
                <c:pt idx="2241">
                  <c:v>0.49170608796298837</c:v>
                </c:pt>
                <c:pt idx="2242">
                  <c:v>0.49173270833335875</c:v>
                </c:pt>
                <c:pt idx="2243">
                  <c:v>0.49175932870372913</c:v>
                </c:pt>
                <c:pt idx="2244">
                  <c:v>0.4917859490740995</c:v>
                </c:pt>
                <c:pt idx="2245">
                  <c:v>0.49181256944446988</c:v>
                </c:pt>
                <c:pt idx="2246">
                  <c:v>0.49183918981484026</c:v>
                </c:pt>
                <c:pt idx="2247">
                  <c:v>0.49186581018521064</c:v>
                </c:pt>
                <c:pt idx="2248">
                  <c:v>0.49189243055558102</c:v>
                </c:pt>
                <c:pt idx="2249">
                  <c:v>0.4919190509259514</c:v>
                </c:pt>
                <c:pt idx="2250">
                  <c:v>0.49194567129632177</c:v>
                </c:pt>
                <c:pt idx="2251">
                  <c:v>0.49197229166669215</c:v>
                </c:pt>
                <c:pt idx="2252">
                  <c:v>0.49199891203706253</c:v>
                </c:pt>
                <c:pt idx="2253">
                  <c:v>0.49202553240743291</c:v>
                </c:pt>
                <c:pt idx="2254">
                  <c:v>0.49205215277780329</c:v>
                </c:pt>
                <c:pt idx="2255">
                  <c:v>0.49207877314817366</c:v>
                </c:pt>
                <c:pt idx="2256">
                  <c:v>0.49210539351854404</c:v>
                </c:pt>
                <c:pt idx="2257">
                  <c:v>0.49213201388891442</c:v>
                </c:pt>
                <c:pt idx="2258">
                  <c:v>0.4921586342592848</c:v>
                </c:pt>
                <c:pt idx="2259">
                  <c:v>0.49218525462965518</c:v>
                </c:pt>
                <c:pt idx="2260">
                  <c:v>0.49221187500002556</c:v>
                </c:pt>
                <c:pt idx="2261">
                  <c:v>0.49223849537039593</c:v>
                </c:pt>
                <c:pt idx="2262">
                  <c:v>0.49226511574076631</c:v>
                </c:pt>
                <c:pt idx="2263">
                  <c:v>0.49229173611113669</c:v>
                </c:pt>
                <c:pt idx="2264">
                  <c:v>0.49231835648150707</c:v>
                </c:pt>
                <c:pt idx="2265">
                  <c:v>0.49234497685187745</c:v>
                </c:pt>
                <c:pt idx="2266">
                  <c:v>0.49237159722224783</c:v>
                </c:pt>
                <c:pt idx="2267">
                  <c:v>0.4923982175926182</c:v>
                </c:pt>
                <c:pt idx="2268">
                  <c:v>0.49242483796298858</c:v>
                </c:pt>
                <c:pt idx="2269">
                  <c:v>0.49245145833335896</c:v>
                </c:pt>
                <c:pt idx="2270">
                  <c:v>0.49247807870372934</c:v>
                </c:pt>
                <c:pt idx="2271">
                  <c:v>0.49250469907409972</c:v>
                </c:pt>
                <c:pt idx="2272">
                  <c:v>0.49253131944447009</c:v>
                </c:pt>
                <c:pt idx="2273">
                  <c:v>0.49255793981484047</c:v>
                </c:pt>
                <c:pt idx="2274">
                  <c:v>0.49258456018521085</c:v>
                </c:pt>
                <c:pt idx="2275">
                  <c:v>0.49261118055558123</c:v>
                </c:pt>
                <c:pt idx="2276">
                  <c:v>0.49263780092595161</c:v>
                </c:pt>
                <c:pt idx="2277">
                  <c:v>0.49266442129632199</c:v>
                </c:pt>
                <c:pt idx="2278">
                  <c:v>0.49269104166669236</c:v>
                </c:pt>
                <c:pt idx="2279">
                  <c:v>0.49271766203706274</c:v>
                </c:pt>
                <c:pt idx="2280">
                  <c:v>0.49274428240743312</c:v>
                </c:pt>
                <c:pt idx="2281">
                  <c:v>0.4927709027778035</c:v>
                </c:pt>
                <c:pt idx="2282">
                  <c:v>0.49279752314817388</c:v>
                </c:pt>
                <c:pt idx="2283">
                  <c:v>0.49282414351854426</c:v>
                </c:pt>
                <c:pt idx="2284">
                  <c:v>0.49285076388891463</c:v>
                </c:pt>
                <c:pt idx="2285">
                  <c:v>0.49287738425928501</c:v>
                </c:pt>
                <c:pt idx="2286">
                  <c:v>0.49290400462965539</c:v>
                </c:pt>
                <c:pt idx="2287">
                  <c:v>0.49293062500002577</c:v>
                </c:pt>
                <c:pt idx="2288">
                  <c:v>0.49295724537039615</c:v>
                </c:pt>
                <c:pt idx="2289">
                  <c:v>0.49298386574076652</c:v>
                </c:pt>
                <c:pt idx="2290">
                  <c:v>0.4930104861111369</c:v>
                </c:pt>
                <c:pt idx="2291">
                  <c:v>0.49303710648150728</c:v>
                </c:pt>
                <c:pt idx="2292">
                  <c:v>0.49306372685187766</c:v>
                </c:pt>
                <c:pt idx="2293">
                  <c:v>0.49309034722224804</c:v>
                </c:pt>
                <c:pt idx="2294">
                  <c:v>0.49311696759261842</c:v>
                </c:pt>
                <c:pt idx="2295">
                  <c:v>0.49314358796298879</c:v>
                </c:pt>
                <c:pt idx="2296">
                  <c:v>0.49317020833335917</c:v>
                </c:pt>
                <c:pt idx="2297">
                  <c:v>0.49319682870372955</c:v>
                </c:pt>
                <c:pt idx="2298">
                  <c:v>0.49322344907409993</c:v>
                </c:pt>
                <c:pt idx="2299">
                  <c:v>0.49325006944447031</c:v>
                </c:pt>
                <c:pt idx="2300">
                  <c:v>0.49327668981484069</c:v>
                </c:pt>
                <c:pt idx="2301">
                  <c:v>0.49330331018521106</c:v>
                </c:pt>
                <c:pt idx="2302">
                  <c:v>0.49332993055558144</c:v>
                </c:pt>
                <c:pt idx="2303">
                  <c:v>0.49335655092595182</c:v>
                </c:pt>
                <c:pt idx="2304">
                  <c:v>0.4933831712963222</c:v>
                </c:pt>
                <c:pt idx="2305">
                  <c:v>0.49340979166669258</c:v>
                </c:pt>
                <c:pt idx="2306">
                  <c:v>0.49343641203706295</c:v>
                </c:pt>
                <c:pt idx="2307">
                  <c:v>0.49346303240743333</c:v>
                </c:pt>
                <c:pt idx="2308">
                  <c:v>0.49348965277780371</c:v>
                </c:pt>
                <c:pt idx="2309">
                  <c:v>0.49351627314817409</c:v>
                </c:pt>
                <c:pt idx="2310">
                  <c:v>0.49354289351854447</c:v>
                </c:pt>
                <c:pt idx="2311">
                  <c:v>0.49356951388891485</c:v>
                </c:pt>
                <c:pt idx="2312">
                  <c:v>0.49359613425928522</c:v>
                </c:pt>
                <c:pt idx="2313">
                  <c:v>0.4936227546296556</c:v>
                </c:pt>
                <c:pt idx="2314">
                  <c:v>0.49364937500002598</c:v>
                </c:pt>
                <c:pt idx="2315">
                  <c:v>0.49367599537039636</c:v>
                </c:pt>
                <c:pt idx="2316">
                  <c:v>0.49370261574076674</c:v>
                </c:pt>
                <c:pt idx="2317">
                  <c:v>0.49372923611113712</c:v>
                </c:pt>
                <c:pt idx="2318">
                  <c:v>0.49375585648150749</c:v>
                </c:pt>
                <c:pt idx="2319">
                  <c:v>0.49378247685187787</c:v>
                </c:pt>
                <c:pt idx="2320">
                  <c:v>0.49380909722224825</c:v>
                </c:pt>
                <c:pt idx="2321">
                  <c:v>0.49383571759261863</c:v>
                </c:pt>
                <c:pt idx="2322">
                  <c:v>0.49386233796298901</c:v>
                </c:pt>
                <c:pt idx="2323">
                  <c:v>0.49388895833335938</c:v>
                </c:pt>
                <c:pt idx="2324">
                  <c:v>0.49391557870372976</c:v>
                </c:pt>
                <c:pt idx="2325">
                  <c:v>0.49394219907410014</c:v>
                </c:pt>
                <c:pt idx="2326">
                  <c:v>0.49396881944447052</c:v>
                </c:pt>
                <c:pt idx="2327">
                  <c:v>0.4939954398148409</c:v>
                </c:pt>
                <c:pt idx="2328">
                  <c:v>0.49402206018521128</c:v>
                </c:pt>
                <c:pt idx="2329">
                  <c:v>0.49404868055558165</c:v>
                </c:pt>
                <c:pt idx="2330">
                  <c:v>0.49407530092595203</c:v>
                </c:pt>
                <c:pt idx="2331">
                  <c:v>0.49410192129632241</c:v>
                </c:pt>
                <c:pt idx="2332">
                  <c:v>0.49412854166669279</c:v>
                </c:pt>
                <c:pt idx="2333">
                  <c:v>0.49415516203706317</c:v>
                </c:pt>
                <c:pt idx="2334">
                  <c:v>0.49418178240743355</c:v>
                </c:pt>
                <c:pt idx="2335">
                  <c:v>0.49420840277780392</c:v>
                </c:pt>
                <c:pt idx="2336">
                  <c:v>0.4942350231481743</c:v>
                </c:pt>
                <c:pt idx="2337">
                  <c:v>0.49426164351854468</c:v>
                </c:pt>
                <c:pt idx="2338">
                  <c:v>0.49428826388891506</c:v>
                </c:pt>
                <c:pt idx="2339">
                  <c:v>0.49431488425928544</c:v>
                </c:pt>
                <c:pt idx="2340">
                  <c:v>0.49434150462965581</c:v>
                </c:pt>
                <c:pt idx="2341">
                  <c:v>0.49436812500002619</c:v>
                </c:pt>
                <c:pt idx="2342">
                  <c:v>0.49439474537039657</c:v>
                </c:pt>
                <c:pt idx="2343">
                  <c:v>0.49442136574076695</c:v>
                </c:pt>
                <c:pt idx="2344">
                  <c:v>0.49444798611113733</c:v>
                </c:pt>
                <c:pt idx="2345">
                  <c:v>0.49447460648150771</c:v>
                </c:pt>
                <c:pt idx="2346">
                  <c:v>0.49450122685187808</c:v>
                </c:pt>
                <c:pt idx="2347">
                  <c:v>0.49452784722224846</c:v>
                </c:pt>
                <c:pt idx="2348">
                  <c:v>0.49455446759261884</c:v>
                </c:pt>
                <c:pt idx="2349">
                  <c:v>0.49458108796298922</c:v>
                </c:pt>
                <c:pt idx="2350">
                  <c:v>0.4946077083333596</c:v>
                </c:pt>
                <c:pt idx="2351">
                  <c:v>0.49463432870372998</c:v>
                </c:pt>
                <c:pt idx="2352">
                  <c:v>0.49466094907410035</c:v>
                </c:pt>
                <c:pt idx="2353">
                  <c:v>0.49468756944447073</c:v>
                </c:pt>
                <c:pt idx="2354">
                  <c:v>0.49471418981484111</c:v>
                </c:pt>
                <c:pt idx="2355">
                  <c:v>0.49474081018521149</c:v>
                </c:pt>
                <c:pt idx="2356">
                  <c:v>0.49476743055558187</c:v>
                </c:pt>
                <c:pt idx="2357">
                  <c:v>0.49479405092595224</c:v>
                </c:pt>
                <c:pt idx="2358">
                  <c:v>0.49482067129632262</c:v>
                </c:pt>
                <c:pt idx="2359">
                  <c:v>0.494847291666693</c:v>
                </c:pt>
                <c:pt idx="2360">
                  <c:v>0.49487391203706338</c:v>
                </c:pt>
                <c:pt idx="2361">
                  <c:v>0.49490053240743376</c:v>
                </c:pt>
                <c:pt idx="2362">
                  <c:v>0.49492715277780414</c:v>
                </c:pt>
                <c:pt idx="2363">
                  <c:v>0.49495377314817451</c:v>
                </c:pt>
                <c:pt idx="2364">
                  <c:v>0.49498039351854489</c:v>
                </c:pt>
                <c:pt idx="2365">
                  <c:v>0.49500701388891527</c:v>
                </c:pt>
                <c:pt idx="2366">
                  <c:v>0.49503363425928565</c:v>
                </c:pt>
                <c:pt idx="2367">
                  <c:v>0.49506025462965603</c:v>
                </c:pt>
                <c:pt idx="2368">
                  <c:v>0.49508687500002641</c:v>
                </c:pt>
                <c:pt idx="2369">
                  <c:v>0.49511349537039678</c:v>
                </c:pt>
                <c:pt idx="2370">
                  <c:v>0.49514011574076716</c:v>
                </c:pt>
                <c:pt idx="2371">
                  <c:v>0.49516673611113754</c:v>
                </c:pt>
                <c:pt idx="2372">
                  <c:v>0.49519335648150792</c:v>
                </c:pt>
                <c:pt idx="2373">
                  <c:v>0.4952199768518783</c:v>
                </c:pt>
                <c:pt idx="2374">
                  <c:v>0.49524659722224867</c:v>
                </c:pt>
                <c:pt idx="2375">
                  <c:v>0.49527321759261905</c:v>
                </c:pt>
                <c:pt idx="2376">
                  <c:v>0.49529983796298943</c:v>
                </c:pt>
                <c:pt idx="2377">
                  <c:v>0.49532645833335981</c:v>
                </c:pt>
                <c:pt idx="2378">
                  <c:v>0.49535307870373019</c:v>
                </c:pt>
                <c:pt idx="2379">
                  <c:v>0.49537969907410057</c:v>
                </c:pt>
                <c:pt idx="2380">
                  <c:v>0.49540631944447094</c:v>
                </c:pt>
                <c:pt idx="2381">
                  <c:v>0.49543293981484132</c:v>
                </c:pt>
                <c:pt idx="2382">
                  <c:v>0.4954595601852117</c:v>
                </c:pt>
                <c:pt idx="2383">
                  <c:v>0.49548618055558208</c:v>
                </c:pt>
                <c:pt idx="2384">
                  <c:v>0.49551280092595246</c:v>
                </c:pt>
                <c:pt idx="2385">
                  <c:v>0.49553942129632284</c:v>
                </c:pt>
                <c:pt idx="2386">
                  <c:v>0.49556604166669321</c:v>
                </c:pt>
                <c:pt idx="2387">
                  <c:v>0.49559266203706359</c:v>
                </c:pt>
                <c:pt idx="2388">
                  <c:v>0.49561928240743397</c:v>
                </c:pt>
                <c:pt idx="2389">
                  <c:v>0.49564590277780435</c:v>
                </c:pt>
                <c:pt idx="2390">
                  <c:v>0.49567252314817473</c:v>
                </c:pt>
                <c:pt idx="2391">
                  <c:v>0.4956991435185451</c:v>
                </c:pt>
                <c:pt idx="2392">
                  <c:v>0.49572576388891548</c:v>
                </c:pt>
                <c:pt idx="2393">
                  <c:v>0.49575238425928586</c:v>
                </c:pt>
                <c:pt idx="2394">
                  <c:v>0.49577900462965624</c:v>
                </c:pt>
                <c:pt idx="2395">
                  <c:v>0.49580562500002662</c:v>
                </c:pt>
                <c:pt idx="2396">
                  <c:v>0.495832245370397</c:v>
                </c:pt>
                <c:pt idx="2397">
                  <c:v>0.49585886574076737</c:v>
                </c:pt>
                <c:pt idx="2398">
                  <c:v>0.49588548611113775</c:v>
                </c:pt>
                <c:pt idx="2399">
                  <c:v>0.49591210648150813</c:v>
                </c:pt>
                <c:pt idx="2400">
                  <c:v>0.49593872685187851</c:v>
                </c:pt>
                <c:pt idx="2401">
                  <c:v>0.49596534722224889</c:v>
                </c:pt>
                <c:pt idx="2402">
                  <c:v>0.49599196759261927</c:v>
                </c:pt>
                <c:pt idx="2403">
                  <c:v>0.49601858796298964</c:v>
                </c:pt>
                <c:pt idx="2404">
                  <c:v>0.49604520833336002</c:v>
                </c:pt>
                <c:pt idx="2405">
                  <c:v>0.4960718287037304</c:v>
                </c:pt>
                <c:pt idx="2406">
                  <c:v>0.49609844907410078</c:v>
                </c:pt>
                <c:pt idx="2407">
                  <c:v>0.49612506944447116</c:v>
                </c:pt>
                <c:pt idx="2408">
                  <c:v>0.49615168981484153</c:v>
                </c:pt>
                <c:pt idx="2409">
                  <c:v>0.49617831018521191</c:v>
                </c:pt>
                <c:pt idx="2410">
                  <c:v>0.49620493055558229</c:v>
                </c:pt>
                <c:pt idx="2411">
                  <c:v>0.49623155092595267</c:v>
                </c:pt>
                <c:pt idx="2412">
                  <c:v>0.49625817129632305</c:v>
                </c:pt>
                <c:pt idx="2413">
                  <c:v>0.49628479166669343</c:v>
                </c:pt>
                <c:pt idx="2414">
                  <c:v>0.4963114120370638</c:v>
                </c:pt>
                <c:pt idx="2415">
                  <c:v>0.49633803240743418</c:v>
                </c:pt>
                <c:pt idx="2416">
                  <c:v>0.49636465277780456</c:v>
                </c:pt>
                <c:pt idx="2417">
                  <c:v>0.49639127314817494</c:v>
                </c:pt>
                <c:pt idx="2418">
                  <c:v>0.49641789351854532</c:v>
                </c:pt>
                <c:pt idx="2419">
                  <c:v>0.49644451388891569</c:v>
                </c:pt>
                <c:pt idx="2420">
                  <c:v>0.49647113425928607</c:v>
                </c:pt>
                <c:pt idx="2421">
                  <c:v>0.49649775462965645</c:v>
                </c:pt>
                <c:pt idx="2422">
                  <c:v>0.49652437500002683</c:v>
                </c:pt>
                <c:pt idx="2423">
                  <c:v>0.49655099537039721</c:v>
                </c:pt>
                <c:pt idx="2424">
                  <c:v>0.49657761574076759</c:v>
                </c:pt>
                <c:pt idx="2425">
                  <c:v>0.49660423611113796</c:v>
                </c:pt>
                <c:pt idx="2426">
                  <c:v>0.49663085648150834</c:v>
                </c:pt>
                <c:pt idx="2427">
                  <c:v>0.49665747685187872</c:v>
                </c:pt>
                <c:pt idx="2428">
                  <c:v>0.4966840972222491</c:v>
                </c:pt>
                <c:pt idx="2429">
                  <c:v>0.49671071759261948</c:v>
                </c:pt>
                <c:pt idx="2430">
                  <c:v>0.49673733796298986</c:v>
                </c:pt>
                <c:pt idx="2431">
                  <c:v>0.49676395833336023</c:v>
                </c:pt>
                <c:pt idx="2432">
                  <c:v>0.49679057870373061</c:v>
                </c:pt>
                <c:pt idx="2433">
                  <c:v>0.49681719907410099</c:v>
                </c:pt>
                <c:pt idx="2434">
                  <c:v>0.49684381944447137</c:v>
                </c:pt>
                <c:pt idx="2435">
                  <c:v>0.49687043981484175</c:v>
                </c:pt>
                <c:pt idx="2436">
                  <c:v>0.49689706018521212</c:v>
                </c:pt>
                <c:pt idx="2437">
                  <c:v>0.4969236805555825</c:v>
                </c:pt>
                <c:pt idx="2438">
                  <c:v>0.49695030092595288</c:v>
                </c:pt>
                <c:pt idx="2439">
                  <c:v>0.49697692129632326</c:v>
                </c:pt>
                <c:pt idx="2440">
                  <c:v>0.49700354166669364</c:v>
                </c:pt>
                <c:pt idx="2441">
                  <c:v>0.49703016203706402</c:v>
                </c:pt>
                <c:pt idx="2442">
                  <c:v>0.49705678240743439</c:v>
                </c:pt>
                <c:pt idx="2443">
                  <c:v>0.49708340277780477</c:v>
                </c:pt>
                <c:pt idx="2444">
                  <c:v>0.49711002314817515</c:v>
                </c:pt>
                <c:pt idx="2445">
                  <c:v>0.49713664351854553</c:v>
                </c:pt>
                <c:pt idx="2446">
                  <c:v>0.49716326388891591</c:v>
                </c:pt>
                <c:pt idx="2447">
                  <c:v>0.49718988425928629</c:v>
                </c:pt>
                <c:pt idx="2448">
                  <c:v>0.49721650462965666</c:v>
                </c:pt>
                <c:pt idx="2449">
                  <c:v>0.49724312500002704</c:v>
                </c:pt>
                <c:pt idx="2450">
                  <c:v>0.49726974537039742</c:v>
                </c:pt>
                <c:pt idx="2451">
                  <c:v>0.4972963657407678</c:v>
                </c:pt>
                <c:pt idx="2452">
                  <c:v>0.49732298611113818</c:v>
                </c:pt>
                <c:pt idx="2453">
                  <c:v>0.49734960648150855</c:v>
                </c:pt>
                <c:pt idx="2454">
                  <c:v>0.49737622685187893</c:v>
                </c:pt>
                <c:pt idx="2455">
                  <c:v>0.49740284722224931</c:v>
                </c:pt>
                <c:pt idx="2456">
                  <c:v>0.49742946759261969</c:v>
                </c:pt>
                <c:pt idx="2457">
                  <c:v>0.49745608796299007</c:v>
                </c:pt>
                <c:pt idx="2458">
                  <c:v>0.49748270833336045</c:v>
                </c:pt>
                <c:pt idx="2459">
                  <c:v>0.49750932870373082</c:v>
                </c:pt>
                <c:pt idx="2460">
                  <c:v>0.4975359490741012</c:v>
                </c:pt>
                <c:pt idx="2461">
                  <c:v>0.49756256944447158</c:v>
                </c:pt>
                <c:pt idx="2462">
                  <c:v>0.49758918981484196</c:v>
                </c:pt>
                <c:pt idx="2463">
                  <c:v>0.49761581018521234</c:v>
                </c:pt>
                <c:pt idx="2464">
                  <c:v>0.49764243055558272</c:v>
                </c:pt>
                <c:pt idx="2465">
                  <c:v>0.49766905092595309</c:v>
                </c:pt>
                <c:pt idx="2466">
                  <c:v>0.49769567129632347</c:v>
                </c:pt>
                <c:pt idx="2467">
                  <c:v>0.49772229166669385</c:v>
                </c:pt>
                <c:pt idx="2468">
                  <c:v>0.49774891203706423</c:v>
                </c:pt>
                <c:pt idx="2469">
                  <c:v>0.49777553240743461</c:v>
                </c:pt>
                <c:pt idx="2470">
                  <c:v>0.49780215277780498</c:v>
                </c:pt>
                <c:pt idx="2471">
                  <c:v>0.49782877314817536</c:v>
                </c:pt>
                <c:pt idx="2472">
                  <c:v>0.49785539351854574</c:v>
                </c:pt>
                <c:pt idx="2473">
                  <c:v>0.49788201388891612</c:v>
                </c:pt>
                <c:pt idx="2474">
                  <c:v>0.4979086342592865</c:v>
                </c:pt>
                <c:pt idx="2475">
                  <c:v>0.49793525462965688</c:v>
                </c:pt>
                <c:pt idx="2476">
                  <c:v>0.49796187500002725</c:v>
                </c:pt>
                <c:pt idx="2477">
                  <c:v>0.49798849537039763</c:v>
                </c:pt>
                <c:pt idx="2478">
                  <c:v>0.49801511574076801</c:v>
                </c:pt>
                <c:pt idx="2479">
                  <c:v>0.49804173611113839</c:v>
                </c:pt>
                <c:pt idx="2480">
                  <c:v>0.49806835648150877</c:v>
                </c:pt>
                <c:pt idx="2481">
                  <c:v>0.49809497685187915</c:v>
                </c:pt>
                <c:pt idx="2482">
                  <c:v>0.49812159722224952</c:v>
                </c:pt>
                <c:pt idx="2483">
                  <c:v>0.4981482175926199</c:v>
                </c:pt>
                <c:pt idx="2484">
                  <c:v>0.49817483796299028</c:v>
                </c:pt>
                <c:pt idx="2485">
                  <c:v>0.49820145833336066</c:v>
                </c:pt>
                <c:pt idx="2486">
                  <c:v>0.49822807870373104</c:v>
                </c:pt>
                <c:pt idx="2487">
                  <c:v>0.49825469907410141</c:v>
                </c:pt>
                <c:pt idx="2488">
                  <c:v>0.49828131944447179</c:v>
                </c:pt>
                <c:pt idx="2489">
                  <c:v>0.49830793981484217</c:v>
                </c:pt>
                <c:pt idx="2490">
                  <c:v>0.49833456018521255</c:v>
                </c:pt>
                <c:pt idx="2491">
                  <c:v>0.49836118055558293</c:v>
                </c:pt>
                <c:pt idx="2492">
                  <c:v>0.49838780092595331</c:v>
                </c:pt>
                <c:pt idx="2493">
                  <c:v>0.49841442129632368</c:v>
                </c:pt>
                <c:pt idx="2494">
                  <c:v>0.49844104166669406</c:v>
                </c:pt>
                <c:pt idx="2495">
                  <c:v>0.49846766203706444</c:v>
                </c:pt>
                <c:pt idx="2496">
                  <c:v>0.49849428240743482</c:v>
                </c:pt>
                <c:pt idx="2497">
                  <c:v>0.4985209027778052</c:v>
                </c:pt>
                <c:pt idx="2498">
                  <c:v>0.49854752314817558</c:v>
                </c:pt>
                <c:pt idx="2499">
                  <c:v>0.49857414351854595</c:v>
                </c:pt>
                <c:pt idx="2500">
                  <c:v>0.49860076388891633</c:v>
                </c:pt>
                <c:pt idx="2501">
                  <c:v>0.49862738425928671</c:v>
                </c:pt>
                <c:pt idx="2502">
                  <c:v>0.49865400462965709</c:v>
                </c:pt>
                <c:pt idx="2503">
                  <c:v>0.49868062500002747</c:v>
                </c:pt>
                <c:pt idx="2504">
                  <c:v>0.49870724537039784</c:v>
                </c:pt>
                <c:pt idx="2505">
                  <c:v>0.49873386574076822</c:v>
                </c:pt>
                <c:pt idx="2506">
                  <c:v>0.4987604861111386</c:v>
                </c:pt>
                <c:pt idx="2507">
                  <c:v>0.49878710648150898</c:v>
                </c:pt>
                <c:pt idx="2508">
                  <c:v>0.49881372685187936</c:v>
                </c:pt>
                <c:pt idx="2509">
                  <c:v>0.49884034722224974</c:v>
                </c:pt>
                <c:pt idx="2510">
                  <c:v>0.49886696759262011</c:v>
                </c:pt>
                <c:pt idx="2511">
                  <c:v>0.49889358796299049</c:v>
                </c:pt>
                <c:pt idx="2512">
                  <c:v>0.49892020833336087</c:v>
                </c:pt>
                <c:pt idx="2513">
                  <c:v>0.49894682870373125</c:v>
                </c:pt>
                <c:pt idx="2514">
                  <c:v>0.49897344907410163</c:v>
                </c:pt>
                <c:pt idx="2515">
                  <c:v>0.49900006944447201</c:v>
                </c:pt>
                <c:pt idx="2516">
                  <c:v>0.49902668981484238</c:v>
                </c:pt>
                <c:pt idx="2517">
                  <c:v>0.49905331018521276</c:v>
                </c:pt>
                <c:pt idx="2518">
                  <c:v>0.49907993055558314</c:v>
                </c:pt>
                <c:pt idx="2519">
                  <c:v>0.49910655092595352</c:v>
                </c:pt>
                <c:pt idx="2520">
                  <c:v>0.4991331712963239</c:v>
                </c:pt>
                <c:pt idx="2521">
                  <c:v>0.49915979166669427</c:v>
                </c:pt>
                <c:pt idx="2522">
                  <c:v>0.49918641203706465</c:v>
                </c:pt>
                <c:pt idx="2523">
                  <c:v>0.49921303240743503</c:v>
                </c:pt>
                <c:pt idx="2524">
                  <c:v>0.49923965277780541</c:v>
                </c:pt>
                <c:pt idx="2525">
                  <c:v>0.49926627314817579</c:v>
                </c:pt>
                <c:pt idx="2526">
                  <c:v>0.49929289351854617</c:v>
                </c:pt>
                <c:pt idx="2527">
                  <c:v>0.49931951388891654</c:v>
                </c:pt>
                <c:pt idx="2528">
                  <c:v>0.49934613425928692</c:v>
                </c:pt>
                <c:pt idx="2529">
                  <c:v>0.4993727546296573</c:v>
                </c:pt>
                <c:pt idx="2530">
                  <c:v>0.49939937500002768</c:v>
                </c:pt>
                <c:pt idx="2531">
                  <c:v>0.49942599537039806</c:v>
                </c:pt>
                <c:pt idx="2532">
                  <c:v>0.49945261574076844</c:v>
                </c:pt>
                <c:pt idx="2533">
                  <c:v>0.49947923611113881</c:v>
                </c:pt>
                <c:pt idx="2534">
                  <c:v>0.49950585648150919</c:v>
                </c:pt>
                <c:pt idx="2535">
                  <c:v>0.49953247685187957</c:v>
                </c:pt>
                <c:pt idx="2536">
                  <c:v>0.49955909722224995</c:v>
                </c:pt>
                <c:pt idx="2537">
                  <c:v>0.49958571759262033</c:v>
                </c:pt>
                <c:pt idx="2538">
                  <c:v>0.4996123379629907</c:v>
                </c:pt>
                <c:pt idx="2539">
                  <c:v>0.49963895833336108</c:v>
                </c:pt>
                <c:pt idx="2540">
                  <c:v>0.49966557870373146</c:v>
                </c:pt>
                <c:pt idx="2541">
                  <c:v>0.49969219907410184</c:v>
                </c:pt>
                <c:pt idx="2542">
                  <c:v>0.49971881944447222</c:v>
                </c:pt>
                <c:pt idx="2543">
                  <c:v>0.4997454398148426</c:v>
                </c:pt>
                <c:pt idx="2544">
                  <c:v>0.49977206018521297</c:v>
                </c:pt>
                <c:pt idx="2545">
                  <c:v>0.49979868055558335</c:v>
                </c:pt>
                <c:pt idx="2546">
                  <c:v>0.49982530092595373</c:v>
                </c:pt>
                <c:pt idx="2547">
                  <c:v>0.49985192129632411</c:v>
                </c:pt>
                <c:pt idx="2548">
                  <c:v>0.49987854166669449</c:v>
                </c:pt>
                <c:pt idx="2549">
                  <c:v>0.49990516203706487</c:v>
                </c:pt>
                <c:pt idx="2550">
                  <c:v>0.49993178240743524</c:v>
                </c:pt>
                <c:pt idx="2551">
                  <c:v>0.49995840277780562</c:v>
                </c:pt>
                <c:pt idx="2552">
                  <c:v>0.499985023148176</c:v>
                </c:pt>
                <c:pt idx="2553">
                  <c:v>0.50001164351854632</c:v>
                </c:pt>
                <c:pt idx="2554">
                  <c:v>0.5000382638889167</c:v>
                </c:pt>
                <c:pt idx="2555">
                  <c:v>0.50006488425928708</c:v>
                </c:pt>
                <c:pt idx="2556">
                  <c:v>0.50009150462965746</c:v>
                </c:pt>
                <c:pt idx="2557">
                  <c:v>0.50011812500002784</c:v>
                </c:pt>
                <c:pt idx="2558">
                  <c:v>0.50014474537039821</c:v>
                </c:pt>
                <c:pt idx="2559">
                  <c:v>0.50017136574076859</c:v>
                </c:pt>
                <c:pt idx="2560">
                  <c:v>0.50019798611113897</c:v>
                </c:pt>
                <c:pt idx="2561">
                  <c:v>0.50022460648150935</c:v>
                </c:pt>
                <c:pt idx="2562">
                  <c:v>0.50025122685187973</c:v>
                </c:pt>
                <c:pt idx="2563">
                  <c:v>0.5002778472222501</c:v>
                </c:pt>
                <c:pt idx="2564">
                  <c:v>0.50030446759262048</c:v>
                </c:pt>
                <c:pt idx="2565">
                  <c:v>0.50033108796299086</c:v>
                </c:pt>
                <c:pt idx="2566">
                  <c:v>0.50035770833336124</c:v>
                </c:pt>
                <c:pt idx="2567">
                  <c:v>0.50038432870373162</c:v>
                </c:pt>
                <c:pt idx="2568">
                  <c:v>0.500410949074102</c:v>
                </c:pt>
                <c:pt idx="2569">
                  <c:v>0.50043756944447237</c:v>
                </c:pt>
                <c:pt idx="2570">
                  <c:v>0.50046418981484275</c:v>
                </c:pt>
                <c:pt idx="2571">
                  <c:v>0.50049081018521313</c:v>
                </c:pt>
                <c:pt idx="2572">
                  <c:v>0.50051743055558351</c:v>
                </c:pt>
                <c:pt idx="2573">
                  <c:v>0.50054405092595389</c:v>
                </c:pt>
                <c:pt idx="2574">
                  <c:v>0.50057067129632427</c:v>
                </c:pt>
                <c:pt idx="2575">
                  <c:v>0.50059729166669464</c:v>
                </c:pt>
                <c:pt idx="2576">
                  <c:v>0.50062391203706502</c:v>
                </c:pt>
                <c:pt idx="2577">
                  <c:v>0.5006505324074354</c:v>
                </c:pt>
                <c:pt idx="2578">
                  <c:v>0.50067715277780578</c:v>
                </c:pt>
                <c:pt idx="2579">
                  <c:v>0.50070377314817616</c:v>
                </c:pt>
                <c:pt idx="2580">
                  <c:v>0.50073039351854653</c:v>
                </c:pt>
                <c:pt idx="2581">
                  <c:v>0.50075701388891691</c:v>
                </c:pt>
                <c:pt idx="2582">
                  <c:v>0.50078363425928729</c:v>
                </c:pt>
                <c:pt idx="2583">
                  <c:v>0.50081025462965767</c:v>
                </c:pt>
                <c:pt idx="2584">
                  <c:v>0.50083687500002805</c:v>
                </c:pt>
                <c:pt idx="2585">
                  <c:v>0.50086349537039843</c:v>
                </c:pt>
                <c:pt idx="2586">
                  <c:v>0.5008901157407688</c:v>
                </c:pt>
                <c:pt idx="2587">
                  <c:v>0.50091673611113918</c:v>
                </c:pt>
                <c:pt idx="2588">
                  <c:v>0.50094335648150956</c:v>
                </c:pt>
                <c:pt idx="2589">
                  <c:v>0.50096997685187994</c:v>
                </c:pt>
                <c:pt idx="2590">
                  <c:v>0.50099659722225032</c:v>
                </c:pt>
                <c:pt idx="2591">
                  <c:v>0.5010232175926207</c:v>
                </c:pt>
                <c:pt idx="2592">
                  <c:v>0.50104983796299107</c:v>
                </c:pt>
                <c:pt idx="2593">
                  <c:v>0.50107645833336145</c:v>
                </c:pt>
                <c:pt idx="2594">
                  <c:v>0.50110307870373183</c:v>
                </c:pt>
                <c:pt idx="2595">
                  <c:v>0.50112969907410221</c:v>
                </c:pt>
                <c:pt idx="2596">
                  <c:v>0.50115631944447259</c:v>
                </c:pt>
                <c:pt idx="2597">
                  <c:v>0.50118293981484296</c:v>
                </c:pt>
                <c:pt idx="2598">
                  <c:v>0.50120956018521334</c:v>
                </c:pt>
                <c:pt idx="2599">
                  <c:v>0.50123618055558372</c:v>
                </c:pt>
                <c:pt idx="2600">
                  <c:v>0.5012628009259541</c:v>
                </c:pt>
                <c:pt idx="2601">
                  <c:v>0.50128942129632448</c:v>
                </c:pt>
                <c:pt idx="2602">
                  <c:v>0.50131604166669486</c:v>
                </c:pt>
                <c:pt idx="2603">
                  <c:v>0.50134266203706523</c:v>
                </c:pt>
                <c:pt idx="2604">
                  <c:v>0.50136928240743561</c:v>
                </c:pt>
                <c:pt idx="2605">
                  <c:v>0.50139590277780599</c:v>
                </c:pt>
                <c:pt idx="2606">
                  <c:v>0.50142252314817637</c:v>
                </c:pt>
                <c:pt idx="2607">
                  <c:v>0.50144914351854675</c:v>
                </c:pt>
                <c:pt idx="2608">
                  <c:v>0.50147576388891713</c:v>
                </c:pt>
                <c:pt idx="2609">
                  <c:v>0.5015023842592875</c:v>
                </c:pt>
                <c:pt idx="2610">
                  <c:v>0.50152900462965788</c:v>
                </c:pt>
                <c:pt idx="2611">
                  <c:v>0.50155562500002826</c:v>
                </c:pt>
                <c:pt idx="2612">
                  <c:v>0.50158224537039864</c:v>
                </c:pt>
                <c:pt idx="2613">
                  <c:v>0.50160886574076902</c:v>
                </c:pt>
                <c:pt idx="2614">
                  <c:v>0.50163548611113939</c:v>
                </c:pt>
                <c:pt idx="2615">
                  <c:v>0.50166210648150977</c:v>
                </c:pt>
                <c:pt idx="2616">
                  <c:v>0.50168872685188015</c:v>
                </c:pt>
                <c:pt idx="2617">
                  <c:v>0.50171534722225053</c:v>
                </c:pt>
                <c:pt idx="2618">
                  <c:v>0.50174196759262091</c:v>
                </c:pt>
                <c:pt idx="2619">
                  <c:v>0.50176858796299129</c:v>
                </c:pt>
                <c:pt idx="2620">
                  <c:v>0.50179520833336166</c:v>
                </c:pt>
                <c:pt idx="2621">
                  <c:v>0.50182182870373204</c:v>
                </c:pt>
                <c:pt idx="2622">
                  <c:v>0.50184844907410242</c:v>
                </c:pt>
                <c:pt idx="2623">
                  <c:v>0.5018750694444728</c:v>
                </c:pt>
                <c:pt idx="2624">
                  <c:v>0.50190168981484318</c:v>
                </c:pt>
                <c:pt idx="2625">
                  <c:v>0.50192831018521356</c:v>
                </c:pt>
                <c:pt idx="2626">
                  <c:v>0.50195493055558393</c:v>
                </c:pt>
                <c:pt idx="2627">
                  <c:v>0.50198155092595431</c:v>
                </c:pt>
                <c:pt idx="2628">
                  <c:v>0.50200817129632469</c:v>
                </c:pt>
                <c:pt idx="2629">
                  <c:v>0.50203479166669507</c:v>
                </c:pt>
                <c:pt idx="2630">
                  <c:v>0.50206141203706545</c:v>
                </c:pt>
                <c:pt idx="2631">
                  <c:v>0.50208803240743582</c:v>
                </c:pt>
                <c:pt idx="2632">
                  <c:v>0.5021146527778062</c:v>
                </c:pt>
                <c:pt idx="2633">
                  <c:v>0.50214127314817658</c:v>
                </c:pt>
                <c:pt idx="2634">
                  <c:v>0.50216789351854696</c:v>
                </c:pt>
                <c:pt idx="2635">
                  <c:v>0.50219451388891734</c:v>
                </c:pt>
                <c:pt idx="2636">
                  <c:v>0.50222113425928772</c:v>
                </c:pt>
                <c:pt idx="2637">
                  <c:v>0.50224775462965809</c:v>
                </c:pt>
                <c:pt idx="2638">
                  <c:v>0.50227437500002847</c:v>
                </c:pt>
                <c:pt idx="2639">
                  <c:v>0.50230099537039885</c:v>
                </c:pt>
                <c:pt idx="2640">
                  <c:v>0.50232761574076923</c:v>
                </c:pt>
                <c:pt idx="2641">
                  <c:v>0.50235423611113961</c:v>
                </c:pt>
                <c:pt idx="2642">
                  <c:v>0.50238085648150999</c:v>
                </c:pt>
                <c:pt idx="2643">
                  <c:v>0.50240747685188036</c:v>
                </c:pt>
                <c:pt idx="2644">
                  <c:v>0.50243409722225074</c:v>
                </c:pt>
                <c:pt idx="2645">
                  <c:v>0.50246071759262112</c:v>
                </c:pt>
                <c:pt idx="2646">
                  <c:v>0.5024873379629915</c:v>
                </c:pt>
                <c:pt idx="2647">
                  <c:v>0.50251395833336188</c:v>
                </c:pt>
                <c:pt idx="2648">
                  <c:v>0.50254057870373225</c:v>
                </c:pt>
                <c:pt idx="2649">
                  <c:v>0.50256719907410263</c:v>
                </c:pt>
                <c:pt idx="2650">
                  <c:v>0.50259381944447301</c:v>
                </c:pt>
                <c:pt idx="2651">
                  <c:v>0.50262043981484339</c:v>
                </c:pt>
                <c:pt idx="2652">
                  <c:v>0.50264706018521377</c:v>
                </c:pt>
                <c:pt idx="2653">
                  <c:v>0.50267368055558415</c:v>
                </c:pt>
                <c:pt idx="2654">
                  <c:v>0.50270030092595452</c:v>
                </c:pt>
                <c:pt idx="2655">
                  <c:v>0.5027269212963249</c:v>
                </c:pt>
                <c:pt idx="2656">
                  <c:v>0.50275354166669528</c:v>
                </c:pt>
                <c:pt idx="2657">
                  <c:v>0.50278016203706566</c:v>
                </c:pt>
                <c:pt idx="2658">
                  <c:v>0.50280678240743604</c:v>
                </c:pt>
                <c:pt idx="2659">
                  <c:v>0.50283340277780642</c:v>
                </c:pt>
                <c:pt idx="2660">
                  <c:v>0.50286002314817679</c:v>
                </c:pt>
                <c:pt idx="2661">
                  <c:v>0.50288664351854717</c:v>
                </c:pt>
                <c:pt idx="2662">
                  <c:v>0.50291326388891755</c:v>
                </c:pt>
                <c:pt idx="2663">
                  <c:v>0.50293988425928793</c:v>
                </c:pt>
                <c:pt idx="2664">
                  <c:v>0.50296650462965831</c:v>
                </c:pt>
                <c:pt idx="2665">
                  <c:v>0.50299312500002868</c:v>
                </c:pt>
                <c:pt idx="2666">
                  <c:v>0.50301974537039906</c:v>
                </c:pt>
                <c:pt idx="2667">
                  <c:v>0.50304636574076944</c:v>
                </c:pt>
                <c:pt idx="2668">
                  <c:v>0.50307298611113982</c:v>
                </c:pt>
                <c:pt idx="2669">
                  <c:v>0.5030996064815102</c:v>
                </c:pt>
                <c:pt idx="2670">
                  <c:v>0.50312622685188058</c:v>
                </c:pt>
                <c:pt idx="2671">
                  <c:v>0.50315284722225095</c:v>
                </c:pt>
                <c:pt idx="2672">
                  <c:v>0.50317946759262133</c:v>
                </c:pt>
                <c:pt idx="2673">
                  <c:v>0.50320608796299171</c:v>
                </c:pt>
                <c:pt idx="2674">
                  <c:v>0.50323270833336209</c:v>
                </c:pt>
                <c:pt idx="2675">
                  <c:v>0.50325932870373247</c:v>
                </c:pt>
                <c:pt idx="2676">
                  <c:v>0.50328594907410285</c:v>
                </c:pt>
                <c:pt idx="2677">
                  <c:v>0.50331256944447322</c:v>
                </c:pt>
                <c:pt idx="2678">
                  <c:v>0.5033391898148436</c:v>
                </c:pt>
                <c:pt idx="2679">
                  <c:v>0.50336581018521398</c:v>
                </c:pt>
                <c:pt idx="2680">
                  <c:v>0.50339243055558436</c:v>
                </c:pt>
                <c:pt idx="2681">
                  <c:v>0.50341905092595474</c:v>
                </c:pt>
                <c:pt idx="2682">
                  <c:v>0.50344567129632511</c:v>
                </c:pt>
                <c:pt idx="2683">
                  <c:v>0.50347229166669549</c:v>
                </c:pt>
                <c:pt idx="2684">
                  <c:v>0.50349891203706587</c:v>
                </c:pt>
                <c:pt idx="2685">
                  <c:v>0.50352553240743625</c:v>
                </c:pt>
                <c:pt idx="2686">
                  <c:v>0.50355215277780663</c:v>
                </c:pt>
                <c:pt idx="2687">
                  <c:v>0.50357877314817701</c:v>
                </c:pt>
                <c:pt idx="2688">
                  <c:v>0.50360539351854738</c:v>
                </c:pt>
                <c:pt idx="2689">
                  <c:v>0.50363201388891776</c:v>
                </c:pt>
                <c:pt idx="2690">
                  <c:v>0.50365863425928814</c:v>
                </c:pt>
                <c:pt idx="2691">
                  <c:v>0.50368525462965852</c:v>
                </c:pt>
                <c:pt idx="2692">
                  <c:v>0.5037118750000289</c:v>
                </c:pt>
                <c:pt idx="2693">
                  <c:v>0.50373849537039928</c:v>
                </c:pt>
                <c:pt idx="2694">
                  <c:v>0.50376511574076965</c:v>
                </c:pt>
                <c:pt idx="2695">
                  <c:v>0.50379173611114003</c:v>
                </c:pt>
                <c:pt idx="2696">
                  <c:v>0.50381835648151041</c:v>
                </c:pt>
                <c:pt idx="2697">
                  <c:v>0.50384497685188079</c:v>
                </c:pt>
                <c:pt idx="2698">
                  <c:v>0.50387159722225117</c:v>
                </c:pt>
                <c:pt idx="2699">
                  <c:v>0.50389821759262154</c:v>
                </c:pt>
                <c:pt idx="2700">
                  <c:v>0.50392483796299192</c:v>
                </c:pt>
                <c:pt idx="2701">
                  <c:v>0.5039514583333623</c:v>
                </c:pt>
                <c:pt idx="2702">
                  <c:v>0.50397807870373268</c:v>
                </c:pt>
                <c:pt idx="2703">
                  <c:v>0.50400469907410306</c:v>
                </c:pt>
                <c:pt idx="2704">
                  <c:v>0.50403131944447344</c:v>
                </c:pt>
                <c:pt idx="2705">
                  <c:v>0.50405793981484381</c:v>
                </c:pt>
                <c:pt idx="2706">
                  <c:v>0.50408456018521419</c:v>
                </c:pt>
                <c:pt idx="2707">
                  <c:v>0.50411118055558457</c:v>
                </c:pt>
                <c:pt idx="2708">
                  <c:v>0.50413780092595495</c:v>
                </c:pt>
                <c:pt idx="2709">
                  <c:v>0.50416442129632533</c:v>
                </c:pt>
                <c:pt idx="2710">
                  <c:v>0.50419104166669571</c:v>
                </c:pt>
                <c:pt idx="2711">
                  <c:v>0.50421766203706608</c:v>
                </c:pt>
                <c:pt idx="2712">
                  <c:v>0.50424428240743646</c:v>
                </c:pt>
                <c:pt idx="2713">
                  <c:v>0.50427090277780684</c:v>
                </c:pt>
                <c:pt idx="2714">
                  <c:v>0.50429752314817722</c:v>
                </c:pt>
                <c:pt idx="2715">
                  <c:v>0.5043241435185476</c:v>
                </c:pt>
                <c:pt idx="2716">
                  <c:v>0.50435076388891797</c:v>
                </c:pt>
                <c:pt idx="2717">
                  <c:v>0.50437738425928835</c:v>
                </c:pt>
                <c:pt idx="2718">
                  <c:v>0.50440400462965873</c:v>
                </c:pt>
                <c:pt idx="2719">
                  <c:v>0.50443062500002911</c:v>
                </c:pt>
                <c:pt idx="2720">
                  <c:v>0.50445724537039949</c:v>
                </c:pt>
                <c:pt idx="2721">
                  <c:v>0.50448386574076987</c:v>
                </c:pt>
                <c:pt idx="2722">
                  <c:v>0.50451048611114024</c:v>
                </c:pt>
                <c:pt idx="2723">
                  <c:v>0.50453710648151062</c:v>
                </c:pt>
                <c:pt idx="2724">
                  <c:v>0.504563726851881</c:v>
                </c:pt>
                <c:pt idx="2725">
                  <c:v>0.50459034722225138</c:v>
                </c:pt>
                <c:pt idx="2726">
                  <c:v>0.50461696759262176</c:v>
                </c:pt>
                <c:pt idx="2727">
                  <c:v>0.50464358796299214</c:v>
                </c:pt>
                <c:pt idx="2728">
                  <c:v>0.50467020833336251</c:v>
                </c:pt>
                <c:pt idx="2729">
                  <c:v>0.50469682870373289</c:v>
                </c:pt>
                <c:pt idx="2730">
                  <c:v>0.50472344907410327</c:v>
                </c:pt>
                <c:pt idx="2731">
                  <c:v>0.50475006944447365</c:v>
                </c:pt>
                <c:pt idx="2732">
                  <c:v>0.50477668981484403</c:v>
                </c:pt>
                <c:pt idx="2733">
                  <c:v>0.5048033101852144</c:v>
                </c:pt>
                <c:pt idx="2734">
                  <c:v>0.50482993055558478</c:v>
                </c:pt>
                <c:pt idx="2735">
                  <c:v>0.50485655092595516</c:v>
                </c:pt>
                <c:pt idx="2736">
                  <c:v>0.50488317129632554</c:v>
                </c:pt>
                <c:pt idx="2737">
                  <c:v>0.50490979166669592</c:v>
                </c:pt>
                <c:pt idx="2738">
                  <c:v>0.5049364120370663</c:v>
                </c:pt>
                <c:pt idx="2739">
                  <c:v>0.50496303240743667</c:v>
                </c:pt>
                <c:pt idx="2740">
                  <c:v>0.50498965277780705</c:v>
                </c:pt>
                <c:pt idx="2741">
                  <c:v>0.50501627314817743</c:v>
                </c:pt>
                <c:pt idx="2742">
                  <c:v>0.50504289351854781</c:v>
                </c:pt>
                <c:pt idx="2743">
                  <c:v>0.50506951388891819</c:v>
                </c:pt>
                <c:pt idx="2744">
                  <c:v>0.50509613425928857</c:v>
                </c:pt>
                <c:pt idx="2745">
                  <c:v>0.50512275462965894</c:v>
                </c:pt>
                <c:pt idx="2746">
                  <c:v>0.50514937500002932</c:v>
                </c:pt>
                <c:pt idx="2747">
                  <c:v>0.5051759953703997</c:v>
                </c:pt>
                <c:pt idx="2748">
                  <c:v>0.50520261574077008</c:v>
                </c:pt>
                <c:pt idx="2749">
                  <c:v>0.50522923611114046</c:v>
                </c:pt>
                <c:pt idx="2750">
                  <c:v>0.50525585648151083</c:v>
                </c:pt>
                <c:pt idx="2751">
                  <c:v>0.50528247685188121</c:v>
                </c:pt>
                <c:pt idx="2752">
                  <c:v>0.50530909722225159</c:v>
                </c:pt>
                <c:pt idx="2753">
                  <c:v>0.50533571759262197</c:v>
                </c:pt>
                <c:pt idx="2754">
                  <c:v>0.50536233796299235</c:v>
                </c:pt>
                <c:pt idx="2755">
                  <c:v>0.50538895833336273</c:v>
                </c:pt>
                <c:pt idx="2756">
                  <c:v>0.5054155787037331</c:v>
                </c:pt>
                <c:pt idx="2757">
                  <c:v>0.50544219907410348</c:v>
                </c:pt>
                <c:pt idx="2758">
                  <c:v>0.50546881944447386</c:v>
                </c:pt>
                <c:pt idx="2759">
                  <c:v>0.50549543981484424</c:v>
                </c:pt>
                <c:pt idx="2760">
                  <c:v>0.50552206018521462</c:v>
                </c:pt>
                <c:pt idx="2761">
                  <c:v>0.50554868055558499</c:v>
                </c:pt>
                <c:pt idx="2762">
                  <c:v>0.50557530092595537</c:v>
                </c:pt>
                <c:pt idx="2763">
                  <c:v>0.50560192129632575</c:v>
                </c:pt>
                <c:pt idx="2764">
                  <c:v>0.50562854166669613</c:v>
                </c:pt>
                <c:pt idx="2765">
                  <c:v>0.50565516203706651</c:v>
                </c:pt>
                <c:pt idx="2766">
                  <c:v>0.50568178240743689</c:v>
                </c:pt>
                <c:pt idx="2767">
                  <c:v>0.50570840277780726</c:v>
                </c:pt>
                <c:pt idx="2768">
                  <c:v>0.50573502314817764</c:v>
                </c:pt>
                <c:pt idx="2769">
                  <c:v>0.50576164351854802</c:v>
                </c:pt>
                <c:pt idx="2770">
                  <c:v>0.5057882638889184</c:v>
                </c:pt>
                <c:pt idx="2771">
                  <c:v>0.50581488425928878</c:v>
                </c:pt>
                <c:pt idx="2772">
                  <c:v>0.50584150462965916</c:v>
                </c:pt>
                <c:pt idx="2773">
                  <c:v>0.50586812500002953</c:v>
                </c:pt>
                <c:pt idx="2774">
                  <c:v>0.50589474537039991</c:v>
                </c:pt>
                <c:pt idx="2775">
                  <c:v>0.50592136574077029</c:v>
                </c:pt>
                <c:pt idx="2776">
                  <c:v>0.50594798611114067</c:v>
                </c:pt>
                <c:pt idx="2777">
                  <c:v>0.50597460648151105</c:v>
                </c:pt>
                <c:pt idx="2778">
                  <c:v>0.50600122685188142</c:v>
                </c:pt>
                <c:pt idx="2779">
                  <c:v>0.5060278472222518</c:v>
                </c:pt>
                <c:pt idx="2780">
                  <c:v>0.50605446759262218</c:v>
                </c:pt>
                <c:pt idx="2781">
                  <c:v>0.50608108796299256</c:v>
                </c:pt>
                <c:pt idx="2782">
                  <c:v>0.50610770833336294</c:v>
                </c:pt>
                <c:pt idx="2783">
                  <c:v>0.50613432870373332</c:v>
                </c:pt>
                <c:pt idx="2784">
                  <c:v>0.50616094907410369</c:v>
                </c:pt>
                <c:pt idx="2785">
                  <c:v>0.50618756944447407</c:v>
                </c:pt>
                <c:pt idx="2786">
                  <c:v>0.50621418981484445</c:v>
                </c:pt>
                <c:pt idx="2787">
                  <c:v>0.50624081018521483</c:v>
                </c:pt>
                <c:pt idx="2788">
                  <c:v>0.50626743055558521</c:v>
                </c:pt>
                <c:pt idx="2789">
                  <c:v>0.50629405092595559</c:v>
                </c:pt>
                <c:pt idx="2790">
                  <c:v>0.50632067129632596</c:v>
                </c:pt>
                <c:pt idx="2791">
                  <c:v>0.50634729166669634</c:v>
                </c:pt>
                <c:pt idx="2792">
                  <c:v>0.50637391203706672</c:v>
                </c:pt>
                <c:pt idx="2793">
                  <c:v>0.5064005324074371</c:v>
                </c:pt>
                <c:pt idx="2794">
                  <c:v>0.50642715277780748</c:v>
                </c:pt>
                <c:pt idx="2795">
                  <c:v>0.50645377314817785</c:v>
                </c:pt>
                <c:pt idx="2796">
                  <c:v>0.50648039351854823</c:v>
                </c:pt>
                <c:pt idx="2797">
                  <c:v>0.50650701388891861</c:v>
                </c:pt>
                <c:pt idx="2798">
                  <c:v>0.50653363425928899</c:v>
                </c:pt>
                <c:pt idx="2799">
                  <c:v>0.50656025462965937</c:v>
                </c:pt>
                <c:pt idx="2800">
                  <c:v>0.50658687500002975</c:v>
                </c:pt>
                <c:pt idx="2801">
                  <c:v>0.50661349537040012</c:v>
                </c:pt>
                <c:pt idx="2802">
                  <c:v>0.5066401157407705</c:v>
                </c:pt>
                <c:pt idx="2803">
                  <c:v>0.50666673611114088</c:v>
                </c:pt>
                <c:pt idx="2804">
                  <c:v>0.50669335648151126</c:v>
                </c:pt>
                <c:pt idx="2805">
                  <c:v>0.50671997685188164</c:v>
                </c:pt>
                <c:pt idx="2806">
                  <c:v>0.50674659722225202</c:v>
                </c:pt>
                <c:pt idx="2807">
                  <c:v>0.50677321759262239</c:v>
                </c:pt>
                <c:pt idx="2808">
                  <c:v>0.50679983796299277</c:v>
                </c:pt>
                <c:pt idx="2809">
                  <c:v>0.50682645833336315</c:v>
                </c:pt>
                <c:pt idx="2810">
                  <c:v>0.50685307870373353</c:v>
                </c:pt>
                <c:pt idx="2811">
                  <c:v>0.50687969907410391</c:v>
                </c:pt>
                <c:pt idx="2812">
                  <c:v>0.50690631944447428</c:v>
                </c:pt>
                <c:pt idx="2813">
                  <c:v>0.50693293981484466</c:v>
                </c:pt>
                <c:pt idx="2814">
                  <c:v>0.50695956018521504</c:v>
                </c:pt>
                <c:pt idx="2815">
                  <c:v>0.50698618055558542</c:v>
                </c:pt>
                <c:pt idx="2816">
                  <c:v>0.5070128009259558</c:v>
                </c:pt>
                <c:pt idx="2817">
                  <c:v>0.50703942129632618</c:v>
                </c:pt>
                <c:pt idx="2818">
                  <c:v>0.50706604166669655</c:v>
                </c:pt>
                <c:pt idx="2819">
                  <c:v>0.50709266203706693</c:v>
                </c:pt>
                <c:pt idx="2820">
                  <c:v>0.50711928240743731</c:v>
                </c:pt>
                <c:pt idx="2821">
                  <c:v>0.50714590277780769</c:v>
                </c:pt>
                <c:pt idx="2822">
                  <c:v>0.50717252314817807</c:v>
                </c:pt>
                <c:pt idx="2823">
                  <c:v>0.50719914351854845</c:v>
                </c:pt>
                <c:pt idx="2824">
                  <c:v>0.50722576388891882</c:v>
                </c:pt>
                <c:pt idx="2825">
                  <c:v>0.5072523842592892</c:v>
                </c:pt>
                <c:pt idx="2826">
                  <c:v>0.50727900462965958</c:v>
                </c:pt>
                <c:pt idx="2827">
                  <c:v>0.50730562500002996</c:v>
                </c:pt>
                <c:pt idx="2828">
                  <c:v>0.50733224537040034</c:v>
                </c:pt>
                <c:pt idx="2829">
                  <c:v>0.50735886574077071</c:v>
                </c:pt>
                <c:pt idx="2830">
                  <c:v>0.50738548611114109</c:v>
                </c:pt>
                <c:pt idx="2831">
                  <c:v>0.50741210648151147</c:v>
                </c:pt>
                <c:pt idx="2832">
                  <c:v>0.50743872685188185</c:v>
                </c:pt>
                <c:pt idx="2833">
                  <c:v>0.50746534722225223</c:v>
                </c:pt>
                <c:pt idx="2834">
                  <c:v>0.50749196759262261</c:v>
                </c:pt>
                <c:pt idx="2835">
                  <c:v>0.50751858796299298</c:v>
                </c:pt>
                <c:pt idx="2836">
                  <c:v>0.50754520833336336</c:v>
                </c:pt>
                <c:pt idx="2837">
                  <c:v>0.50757182870373374</c:v>
                </c:pt>
                <c:pt idx="2838">
                  <c:v>0.50759844907410412</c:v>
                </c:pt>
                <c:pt idx="2839">
                  <c:v>0.5076250694444745</c:v>
                </c:pt>
                <c:pt idx="2840">
                  <c:v>0.50765168981484488</c:v>
                </c:pt>
                <c:pt idx="2841">
                  <c:v>0.50767831018521525</c:v>
                </c:pt>
                <c:pt idx="2842">
                  <c:v>0.50770493055558563</c:v>
                </c:pt>
                <c:pt idx="2843">
                  <c:v>0.50773155092595601</c:v>
                </c:pt>
                <c:pt idx="2844">
                  <c:v>0.50775817129632639</c:v>
                </c:pt>
                <c:pt idx="2845">
                  <c:v>0.50778479166669677</c:v>
                </c:pt>
                <c:pt idx="2846">
                  <c:v>0.50781141203706714</c:v>
                </c:pt>
                <c:pt idx="2847">
                  <c:v>0.50783803240743752</c:v>
                </c:pt>
                <c:pt idx="2848">
                  <c:v>0.5078646527778079</c:v>
                </c:pt>
                <c:pt idx="2849">
                  <c:v>0.50789127314817828</c:v>
                </c:pt>
                <c:pt idx="2850">
                  <c:v>0.50791789351854866</c:v>
                </c:pt>
                <c:pt idx="2851">
                  <c:v>0.50794451388891904</c:v>
                </c:pt>
                <c:pt idx="2852">
                  <c:v>0.50797113425928941</c:v>
                </c:pt>
                <c:pt idx="2853">
                  <c:v>0.50799775462965979</c:v>
                </c:pt>
                <c:pt idx="2854">
                  <c:v>0.50802437500003017</c:v>
                </c:pt>
                <c:pt idx="2855">
                  <c:v>0.50805099537040055</c:v>
                </c:pt>
                <c:pt idx="2856">
                  <c:v>0.50807761574077093</c:v>
                </c:pt>
                <c:pt idx="2857">
                  <c:v>0.50810423611114131</c:v>
                </c:pt>
                <c:pt idx="2858">
                  <c:v>0.50813085648151168</c:v>
                </c:pt>
                <c:pt idx="2859">
                  <c:v>0.50815747685188206</c:v>
                </c:pt>
                <c:pt idx="2860">
                  <c:v>0.50818409722225244</c:v>
                </c:pt>
                <c:pt idx="2861">
                  <c:v>0.50821071759262282</c:v>
                </c:pt>
                <c:pt idx="2862">
                  <c:v>0.5082373379629932</c:v>
                </c:pt>
                <c:pt idx="2863">
                  <c:v>0.50826395833336357</c:v>
                </c:pt>
                <c:pt idx="2864">
                  <c:v>0.50829057870373395</c:v>
                </c:pt>
                <c:pt idx="2865">
                  <c:v>0.50831719907410433</c:v>
                </c:pt>
                <c:pt idx="2866">
                  <c:v>0.50834381944447471</c:v>
                </c:pt>
                <c:pt idx="2867">
                  <c:v>0.50837043981484509</c:v>
                </c:pt>
                <c:pt idx="2868">
                  <c:v>0.50839706018521547</c:v>
                </c:pt>
                <c:pt idx="2869">
                  <c:v>0.50842368055558584</c:v>
                </c:pt>
                <c:pt idx="2870">
                  <c:v>0.50845030092595622</c:v>
                </c:pt>
                <c:pt idx="2871">
                  <c:v>0.5084769212963266</c:v>
                </c:pt>
                <c:pt idx="2872">
                  <c:v>0.50850354166669698</c:v>
                </c:pt>
                <c:pt idx="2873">
                  <c:v>0.50853016203706736</c:v>
                </c:pt>
                <c:pt idx="2874">
                  <c:v>0.50855678240743774</c:v>
                </c:pt>
                <c:pt idx="2875">
                  <c:v>0.50858340277780811</c:v>
                </c:pt>
                <c:pt idx="2876">
                  <c:v>0.50861002314817849</c:v>
                </c:pt>
                <c:pt idx="2877">
                  <c:v>0.50863664351854887</c:v>
                </c:pt>
                <c:pt idx="2878">
                  <c:v>0.50866326388891925</c:v>
                </c:pt>
                <c:pt idx="2879">
                  <c:v>0.50868988425928963</c:v>
                </c:pt>
                <c:pt idx="2880">
                  <c:v>0.50871650462966</c:v>
                </c:pt>
                <c:pt idx="2881">
                  <c:v>0.50874312500003038</c:v>
                </c:pt>
                <c:pt idx="2882">
                  <c:v>0.50876974537040076</c:v>
                </c:pt>
                <c:pt idx="2883">
                  <c:v>0.50879636574077114</c:v>
                </c:pt>
                <c:pt idx="2884">
                  <c:v>0.50882298611114152</c:v>
                </c:pt>
                <c:pt idx="2885">
                  <c:v>0.5088496064815119</c:v>
                </c:pt>
                <c:pt idx="2886">
                  <c:v>0.50887622685188227</c:v>
                </c:pt>
                <c:pt idx="2887">
                  <c:v>0.50890284722225265</c:v>
                </c:pt>
                <c:pt idx="2888">
                  <c:v>0.50892946759262303</c:v>
                </c:pt>
                <c:pt idx="2889">
                  <c:v>0.50895608796299341</c:v>
                </c:pt>
                <c:pt idx="2890">
                  <c:v>0.50898270833336379</c:v>
                </c:pt>
                <c:pt idx="2891">
                  <c:v>0.50900932870373417</c:v>
                </c:pt>
                <c:pt idx="2892">
                  <c:v>0.50903594907410454</c:v>
                </c:pt>
                <c:pt idx="2893">
                  <c:v>0.50906256944447492</c:v>
                </c:pt>
                <c:pt idx="2894">
                  <c:v>0.5090891898148453</c:v>
                </c:pt>
                <c:pt idx="2895">
                  <c:v>0.50911581018521568</c:v>
                </c:pt>
                <c:pt idx="2896">
                  <c:v>0.50914243055558606</c:v>
                </c:pt>
                <c:pt idx="2897">
                  <c:v>0.50916905092595643</c:v>
                </c:pt>
                <c:pt idx="2898">
                  <c:v>0.50919567129632681</c:v>
                </c:pt>
                <c:pt idx="2899">
                  <c:v>0.50922229166669719</c:v>
                </c:pt>
                <c:pt idx="2900">
                  <c:v>0.50924891203706757</c:v>
                </c:pt>
                <c:pt idx="2901">
                  <c:v>0.50927553240743795</c:v>
                </c:pt>
                <c:pt idx="2902">
                  <c:v>0.50930215277780833</c:v>
                </c:pt>
                <c:pt idx="2903">
                  <c:v>0.5093287731481787</c:v>
                </c:pt>
                <c:pt idx="2904">
                  <c:v>0.50935539351854908</c:v>
                </c:pt>
                <c:pt idx="2905">
                  <c:v>0.50938201388891946</c:v>
                </c:pt>
                <c:pt idx="2906">
                  <c:v>0.50940863425928984</c:v>
                </c:pt>
                <c:pt idx="2907">
                  <c:v>0.50943525462966022</c:v>
                </c:pt>
                <c:pt idx="2908">
                  <c:v>0.5094618750000306</c:v>
                </c:pt>
                <c:pt idx="2909">
                  <c:v>0.50948849537040097</c:v>
                </c:pt>
                <c:pt idx="2910">
                  <c:v>0.50951511574077135</c:v>
                </c:pt>
                <c:pt idx="2911">
                  <c:v>0.50954173611114173</c:v>
                </c:pt>
                <c:pt idx="2912">
                  <c:v>0.50956835648151211</c:v>
                </c:pt>
                <c:pt idx="2913">
                  <c:v>0.50959497685188249</c:v>
                </c:pt>
                <c:pt idx="2914">
                  <c:v>0.50962159722225286</c:v>
                </c:pt>
                <c:pt idx="2915">
                  <c:v>0.50964821759262324</c:v>
                </c:pt>
                <c:pt idx="2916">
                  <c:v>0.50967483796299362</c:v>
                </c:pt>
                <c:pt idx="2917">
                  <c:v>0.509701458333364</c:v>
                </c:pt>
                <c:pt idx="2918">
                  <c:v>0.50972807870373438</c:v>
                </c:pt>
                <c:pt idx="2919">
                  <c:v>0.50975469907410476</c:v>
                </c:pt>
                <c:pt idx="2920">
                  <c:v>0.50978131944447513</c:v>
                </c:pt>
                <c:pt idx="2921">
                  <c:v>0.50980793981484551</c:v>
                </c:pt>
                <c:pt idx="2922">
                  <c:v>0.50983456018521589</c:v>
                </c:pt>
                <c:pt idx="2923">
                  <c:v>0.50986118055558627</c:v>
                </c:pt>
                <c:pt idx="2924">
                  <c:v>0.50988780092595665</c:v>
                </c:pt>
                <c:pt idx="2925">
                  <c:v>0.50991442129632703</c:v>
                </c:pt>
                <c:pt idx="2926">
                  <c:v>0.5099410416666974</c:v>
                </c:pt>
                <c:pt idx="2927">
                  <c:v>0.50996766203706778</c:v>
                </c:pt>
                <c:pt idx="2928">
                  <c:v>0.50999428240743816</c:v>
                </c:pt>
                <c:pt idx="2929">
                  <c:v>0.51002090277780854</c:v>
                </c:pt>
                <c:pt idx="2930">
                  <c:v>0.51004752314817892</c:v>
                </c:pt>
                <c:pt idx="2931">
                  <c:v>0.51007414351854929</c:v>
                </c:pt>
                <c:pt idx="2932">
                  <c:v>0.51010076388891967</c:v>
                </c:pt>
                <c:pt idx="2933">
                  <c:v>0.51012738425929005</c:v>
                </c:pt>
                <c:pt idx="2934">
                  <c:v>0.51015400462966043</c:v>
                </c:pt>
                <c:pt idx="2935">
                  <c:v>0.51018062500003081</c:v>
                </c:pt>
                <c:pt idx="2936">
                  <c:v>0.51020724537040119</c:v>
                </c:pt>
                <c:pt idx="2937">
                  <c:v>0.51023386574077156</c:v>
                </c:pt>
                <c:pt idx="2938">
                  <c:v>0.51026048611114194</c:v>
                </c:pt>
                <c:pt idx="2939">
                  <c:v>0.51028710648151232</c:v>
                </c:pt>
                <c:pt idx="2940">
                  <c:v>0.5103137268518827</c:v>
                </c:pt>
                <c:pt idx="2941">
                  <c:v>0.51034034722225308</c:v>
                </c:pt>
                <c:pt idx="2942">
                  <c:v>0.51036696759262346</c:v>
                </c:pt>
                <c:pt idx="2943">
                  <c:v>0.51039358796299383</c:v>
                </c:pt>
                <c:pt idx="2944">
                  <c:v>0.51042020833336421</c:v>
                </c:pt>
                <c:pt idx="2945">
                  <c:v>0.51044682870373459</c:v>
                </c:pt>
                <c:pt idx="2946">
                  <c:v>0.51047344907410497</c:v>
                </c:pt>
                <c:pt idx="2947">
                  <c:v>0.51050006944447535</c:v>
                </c:pt>
                <c:pt idx="2948">
                  <c:v>0.51052668981484572</c:v>
                </c:pt>
                <c:pt idx="2949">
                  <c:v>0.5105533101852161</c:v>
                </c:pt>
                <c:pt idx="2950">
                  <c:v>0.51057993055558648</c:v>
                </c:pt>
                <c:pt idx="2951">
                  <c:v>0.51060655092595686</c:v>
                </c:pt>
                <c:pt idx="2952">
                  <c:v>0.51063317129632724</c:v>
                </c:pt>
                <c:pt idx="2953">
                  <c:v>0.51065979166669762</c:v>
                </c:pt>
                <c:pt idx="2954">
                  <c:v>0.51068641203706799</c:v>
                </c:pt>
                <c:pt idx="2955">
                  <c:v>0.51071303240743837</c:v>
                </c:pt>
                <c:pt idx="2956">
                  <c:v>0.51073965277780875</c:v>
                </c:pt>
                <c:pt idx="2957">
                  <c:v>0.51076627314817913</c:v>
                </c:pt>
                <c:pt idx="2958">
                  <c:v>0.51079289351854951</c:v>
                </c:pt>
                <c:pt idx="2959">
                  <c:v>0.51081951388891988</c:v>
                </c:pt>
                <c:pt idx="2960">
                  <c:v>0.51084613425929026</c:v>
                </c:pt>
                <c:pt idx="2961">
                  <c:v>0.51087275462966064</c:v>
                </c:pt>
                <c:pt idx="2962">
                  <c:v>0.51089937500003102</c:v>
                </c:pt>
                <c:pt idx="2963">
                  <c:v>0.5109259953704014</c:v>
                </c:pt>
                <c:pt idx="2964">
                  <c:v>0.51095261574077178</c:v>
                </c:pt>
                <c:pt idx="2965">
                  <c:v>0.51097923611114215</c:v>
                </c:pt>
                <c:pt idx="2966">
                  <c:v>0.51100585648151253</c:v>
                </c:pt>
                <c:pt idx="2967">
                  <c:v>0.51103247685188291</c:v>
                </c:pt>
                <c:pt idx="2968">
                  <c:v>0.51105909722225329</c:v>
                </c:pt>
                <c:pt idx="2969">
                  <c:v>0.51108571759262367</c:v>
                </c:pt>
                <c:pt idx="2970">
                  <c:v>0.51111233796299405</c:v>
                </c:pt>
                <c:pt idx="2971">
                  <c:v>0.51113895833336442</c:v>
                </c:pt>
                <c:pt idx="2972">
                  <c:v>0.5111655787037348</c:v>
                </c:pt>
                <c:pt idx="2973">
                  <c:v>0.51119219907410518</c:v>
                </c:pt>
                <c:pt idx="2974">
                  <c:v>0.51121881944447556</c:v>
                </c:pt>
                <c:pt idx="2975">
                  <c:v>0.51124543981484594</c:v>
                </c:pt>
                <c:pt idx="2976">
                  <c:v>0.51127206018521631</c:v>
                </c:pt>
                <c:pt idx="2977">
                  <c:v>0.51129868055558669</c:v>
                </c:pt>
                <c:pt idx="2978">
                  <c:v>0.51132530092595707</c:v>
                </c:pt>
                <c:pt idx="2979">
                  <c:v>0.51135192129632745</c:v>
                </c:pt>
                <c:pt idx="2980">
                  <c:v>0.51137854166669783</c:v>
                </c:pt>
                <c:pt idx="2981">
                  <c:v>0.51140516203706821</c:v>
                </c:pt>
                <c:pt idx="2982">
                  <c:v>0.51143178240743858</c:v>
                </c:pt>
                <c:pt idx="2983">
                  <c:v>0.51145840277780896</c:v>
                </c:pt>
                <c:pt idx="2984">
                  <c:v>0.51148502314817934</c:v>
                </c:pt>
                <c:pt idx="2985">
                  <c:v>0.51151164351854972</c:v>
                </c:pt>
                <c:pt idx="2986">
                  <c:v>0.5115382638889201</c:v>
                </c:pt>
                <c:pt idx="2987">
                  <c:v>0.51156488425929048</c:v>
                </c:pt>
                <c:pt idx="2988">
                  <c:v>0.51159150462966085</c:v>
                </c:pt>
                <c:pt idx="2989">
                  <c:v>0.51161812500003123</c:v>
                </c:pt>
                <c:pt idx="2990">
                  <c:v>0.51164474537040161</c:v>
                </c:pt>
                <c:pt idx="2991">
                  <c:v>0.51167136574077199</c:v>
                </c:pt>
                <c:pt idx="2992">
                  <c:v>0.51169798611114237</c:v>
                </c:pt>
                <c:pt idx="2993">
                  <c:v>0.51172460648151274</c:v>
                </c:pt>
                <c:pt idx="2994">
                  <c:v>0.51175122685188312</c:v>
                </c:pt>
                <c:pt idx="2995">
                  <c:v>0.5117778472222535</c:v>
                </c:pt>
                <c:pt idx="2996">
                  <c:v>0.51180446759262388</c:v>
                </c:pt>
                <c:pt idx="2997">
                  <c:v>0.51183108796299426</c:v>
                </c:pt>
                <c:pt idx="2998">
                  <c:v>0.51185770833336464</c:v>
                </c:pt>
                <c:pt idx="2999">
                  <c:v>0.51188432870373501</c:v>
                </c:pt>
                <c:pt idx="3000">
                  <c:v>0.51191094907410539</c:v>
                </c:pt>
                <c:pt idx="3001">
                  <c:v>0.51193756944447577</c:v>
                </c:pt>
                <c:pt idx="3002">
                  <c:v>0.51196418981484615</c:v>
                </c:pt>
                <c:pt idx="3003">
                  <c:v>0.51199081018521653</c:v>
                </c:pt>
                <c:pt idx="3004">
                  <c:v>0.51201743055558691</c:v>
                </c:pt>
                <c:pt idx="3005">
                  <c:v>0.51204405092595728</c:v>
                </c:pt>
                <c:pt idx="3006">
                  <c:v>0.51207067129632766</c:v>
                </c:pt>
                <c:pt idx="3007">
                  <c:v>0.51209729166669804</c:v>
                </c:pt>
                <c:pt idx="3008">
                  <c:v>0.51212391203706842</c:v>
                </c:pt>
                <c:pt idx="3009">
                  <c:v>0.5121505324074388</c:v>
                </c:pt>
                <c:pt idx="3010">
                  <c:v>0.51217715277780917</c:v>
                </c:pt>
                <c:pt idx="3011">
                  <c:v>0.51220377314817955</c:v>
                </c:pt>
                <c:pt idx="3012">
                  <c:v>0.51223039351854993</c:v>
                </c:pt>
                <c:pt idx="3013">
                  <c:v>0.51225701388892031</c:v>
                </c:pt>
                <c:pt idx="3014">
                  <c:v>0.51228363425929069</c:v>
                </c:pt>
                <c:pt idx="3015">
                  <c:v>0.51231025462966107</c:v>
                </c:pt>
                <c:pt idx="3016">
                  <c:v>0.51233687500003144</c:v>
                </c:pt>
                <c:pt idx="3017">
                  <c:v>0.51236349537040182</c:v>
                </c:pt>
                <c:pt idx="3018">
                  <c:v>0.5123901157407722</c:v>
                </c:pt>
                <c:pt idx="3019">
                  <c:v>0.51241673611114258</c:v>
                </c:pt>
                <c:pt idx="3020">
                  <c:v>0.51244335648151296</c:v>
                </c:pt>
                <c:pt idx="3021">
                  <c:v>0.51246997685188334</c:v>
                </c:pt>
                <c:pt idx="3022">
                  <c:v>0.51249659722225371</c:v>
                </c:pt>
                <c:pt idx="3023">
                  <c:v>0.51252321759262409</c:v>
                </c:pt>
                <c:pt idx="3024">
                  <c:v>0.51254983796299447</c:v>
                </c:pt>
                <c:pt idx="3025">
                  <c:v>0.51257645833336485</c:v>
                </c:pt>
                <c:pt idx="3026">
                  <c:v>0.51260307870373523</c:v>
                </c:pt>
                <c:pt idx="3027">
                  <c:v>0.5126296990741056</c:v>
                </c:pt>
                <c:pt idx="3028">
                  <c:v>0.51265631944447598</c:v>
                </c:pt>
                <c:pt idx="3029">
                  <c:v>0.51268293981484636</c:v>
                </c:pt>
                <c:pt idx="3030">
                  <c:v>0.51270956018521674</c:v>
                </c:pt>
                <c:pt idx="3031">
                  <c:v>0.51273618055558712</c:v>
                </c:pt>
                <c:pt idx="3032">
                  <c:v>0.5127628009259575</c:v>
                </c:pt>
                <c:pt idx="3033">
                  <c:v>0.51278942129632787</c:v>
                </c:pt>
                <c:pt idx="3034">
                  <c:v>0.51281604166669825</c:v>
                </c:pt>
                <c:pt idx="3035">
                  <c:v>0.51284266203706863</c:v>
                </c:pt>
                <c:pt idx="3036">
                  <c:v>0.51286928240743901</c:v>
                </c:pt>
                <c:pt idx="3037">
                  <c:v>0.51289590277780939</c:v>
                </c:pt>
                <c:pt idx="3038">
                  <c:v>0.51292252314817977</c:v>
                </c:pt>
                <c:pt idx="3039">
                  <c:v>0.51294914351855014</c:v>
                </c:pt>
                <c:pt idx="3040">
                  <c:v>0.51297576388892052</c:v>
                </c:pt>
                <c:pt idx="3041">
                  <c:v>0.5130023842592909</c:v>
                </c:pt>
                <c:pt idx="3042">
                  <c:v>0.51302900462966128</c:v>
                </c:pt>
                <c:pt idx="3043">
                  <c:v>0.51305562500003166</c:v>
                </c:pt>
                <c:pt idx="3044">
                  <c:v>0.51308224537040203</c:v>
                </c:pt>
                <c:pt idx="3045">
                  <c:v>0.51310886574077241</c:v>
                </c:pt>
                <c:pt idx="3046">
                  <c:v>0.51313548611114279</c:v>
                </c:pt>
                <c:pt idx="3047">
                  <c:v>0.51316210648151317</c:v>
                </c:pt>
                <c:pt idx="3048">
                  <c:v>0.51318872685188355</c:v>
                </c:pt>
                <c:pt idx="3049">
                  <c:v>0.51321534722225393</c:v>
                </c:pt>
                <c:pt idx="3050">
                  <c:v>0.5132419675926243</c:v>
                </c:pt>
                <c:pt idx="3051">
                  <c:v>0.51326858796299468</c:v>
                </c:pt>
                <c:pt idx="3052">
                  <c:v>0.51329520833336506</c:v>
                </c:pt>
                <c:pt idx="3053">
                  <c:v>0.51332182870373544</c:v>
                </c:pt>
                <c:pt idx="3054">
                  <c:v>0.51334844907410582</c:v>
                </c:pt>
                <c:pt idx="3055">
                  <c:v>0.5133750694444762</c:v>
                </c:pt>
                <c:pt idx="3056">
                  <c:v>0.51340168981484657</c:v>
                </c:pt>
                <c:pt idx="3057">
                  <c:v>0.51342831018521695</c:v>
                </c:pt>
                <c:pt idx="3058">
                  <c:v>0.51345493055558733</c:v>
                </c:pt>
                <c:pt idx="3059">
                  <c:v>0.51348155092595771</c:v>
                </c:pt>
                <c:pt idx="3060">
                  <c:v>0.51350817129632809</c:v>
                </c:pt>
                <c:pt idx="3061">
                  <c:v>0.51353479166669846</c:v>
                </c:pt>
                <c:pt idx="3062">
                  <c:v>0.51356141203706884</c:v>
                </c:pt>
                <c:pt idx="3063">
                  <c:v>0.51358803240743922</c:v>
                </c:pt>
                <c:pt idx="3064">
                  <c:v>0.5136146527778096</c:v>
                </c:pt>
                <c:pt idx="3065">
                  <c:v>0.51364127314817998</c:v>
                </c:pt>
                <c:pt idx="3066">
                  <c:v>0.51366789351855036</c:v>
                </c:pt>
                <c:pt idx="3067">
                  <c:v>0.51369451388892073</c:v>
                </c:pt>
                <c:pt idx="3068">
                  <c:v>0.51372113425929111</c:v>
                </c:pt>
                <c:pt idx="3069">
                  <c:v>0.51374775462966149</c:v>
                </c:pt>
                <c:pt idx="3070">
                  <c:v>0.51377437500003187</c:v>
                </c:pt>
                <c:pt idx="3071">
                  <c:v>0.51380099537040225</c:v>
                </c:pt>
                <c:pt idx="3072">
                  <c:v>0.51382761574077263</c:v>
                </c:pt>
                <c:pt idx="3073">
                  <c:v>0.513854236111143</c:v>
                </c:pt>
                <c:pt idx="3074">
                  <c:v>0.51388085648151338</c:v>
                </c:pt>
                <c:pt idx="3075">
                  <c:v>0.51390747685188376</c:v>
                </c:pt>
                <c:pt idx="3076">
                  <c:v>0.51393409722225414</c:v>
                </c:pt>
                <c:pt idx="3077">
                  <c:v>0.51396071759262452</c:v>
                </c:pt>
                <c:pt idx="3078">
                  <c:v>0.51398733796299489</c:v>
                </c:pt>
                <c:pt idx="3079">
                  <c:v>0.51401395833336527</c:v>
                </c:pt>
                <c:pt idx="3080">
                  <c:v>0.51404057870373565</c:v>
                </c:pt>
                <c:pt idx="3081">
                  <c:v>0.51406719907410603</c:v>
                </c:pt>
                <c:pt idx="3082">
                  <c:v>0.51409381944447641</c:v>
                </c:pt>
                <c:pt idx="3083">
                  <c:v>0.51412043981484679</c:v>
                </c:pt>
                <c:pt idx="3084">
                  <c:v>0.51414706018521716</c:v>
                </c:pt>
                <c:pt idx="3085">
                  <c:v>0.51417368055558754</c:v>
                </c:pt>
                <c:pt idx="3086">
                  <c:v>0.51420030092595792</c:v>
                </c:pt>
                <c:pt idx="3087">
                  <c:v>0.5142269212963283</c:v>
                </c:pt>
                <c:pt idx="3088">
                  <c:v>0.51425354166669868</c:v>
                </c:pt>
                <c:pt idx="3089">
                  <c:v>0.51428016203706906</c:v>
                </c:pt>
                <c:pt idx="3090">
                  <c:v>0.51430678240743943</c:v>
                </c:pt>
                <c:pt idx="3091">
                  <c:v>0.51433340277780981</c:v>
                </c:pt>
                <c:pt idx="3092">
                  <c:v>0.51436002314818019</c:v>
                </c:pt>
                <c:pt idx="3093">
                  <c:v>0.51438664351855057</c:v>
                </c:pt>
                <c:pt idx="3094">
                  <c:v>0.51441326388892095</c:v>
                </c:pt>
                <c:pt idx="3095">
                  <c:v>0.51443988425929132</c:v>
                </c:pt>
                <c:pt idx="3096">
                  <c:v>0.5144665046296617</c:v>
                </c:pt>
                <c:pt idx="3097">
                  <c:v>0.51449312500003208</c:v>
                </c:pt>
                <c:pt idx="3098">
                  <c:v>0.51451974537040246</c:v>
                </c:pt>
                <c:pt idx="3099">
                  <c:v>0.51454636574077284</c:v>
                </c:pt>
                <c:pt idx="3100">
                  <c:v>0.51457298611114322</c:v>
                </c:pt>
                <c:pt idx="3101">
                  <c:v>0.51459960648151359</c:v>
                </c:pt>
                <c:pt idx="3102">
                  <c:v>0.51462622685188397</c:v>
                </c:pt>
                <c:pt idx="3103">
                  <c:v>0.51465284722225435</c:v>
                </c:pt>
                <c:pt idx="3104">
                  <c:v>0.51467946759262473</c:v>
                </c:pt>
                <c:pt idx="3105">
                  <c:v>0.51470608796299511</c:v>
                </c:pt>
                <c:pt idx="3106">
                  <c:v>0.51473270833336549</c:v>
                </c:pt>
                <c:pt idx="3107">
                  <c:v>0.51475932870373586</c:v>
                </c:pt>
                <c:pt idx="3108">
                  <c:v>0.51478594907410624</c:v>
                </c:pt>
                <c:pt idx="3109">
                  <c:v>0.51481256944447662</c:v>
                </c:pt>
                <c:pt idx="3110">
                  <c:v>0.514839189814847</c:v>
                </c:pt>
                <c:pt idx="3111">
                  <c:v>0.51486581018521738</c:v>
                </c:pt>
                <c:pt idx="3112">
                  <c:v>0.51489243055558775</c:v>
                </c:pt>
                <c:pt idx="3113">
                  <c:v>0.51491905092595813</c:v>
                </c:pt>
                <c:pt idx="3114">
                  <c:v>0.51494567129632851</c:v>
                </c:pt>
                <c:pt idx="3115">
                  <c:v>0.51497229166669889</c:v>
                </c:pt>
                <c:pt idx="3116">
                  <c:v>0.51499891203706927</c:v>
                </c:pt>
                <c:pt idx="3117">
                  <c:v>0.51502553240743965</c:v>
                </c:pt>
                <c:pt idx="3118">
                  <c:v>0.51505215277781002</c:v>
                </c:pt>
                <c:pt idx="3119">
                  <c:v>0.5150787731481804</c:v>
                </c:pt>
                <c:pt idx="3120">
                  <c:v>0.51510539351855078</c:v>
                </c:pt>
                <c:pt idx="3121">
                  <c:v>0.51513201388892116</c:v>
                </c:pt>
                <c:pt idx="3122">
                  <c:v>0.51515863425929154</c:v>
                </c:pt>
                <c:pt idx="3123">
                  <c:v>0.51518525462966192</c:v>
                </c:pt>
                <c:pt idx="3124">
                  <c:v>0.51521187500003229</c:v>
                </c:pt>
                <c:pt idx="3125">
                  <c:v>0.51523849537040267</c:v>
                </c:pt>
                <c:pt idx="3126">
                  <c:v>0.51526511574077305</c:v>
                </c:pt>
                <c:pt idx="3127">
                  <c:v>0.51529173611114343</c:v>
                </c:pt>
                <c:pt idx="3128">
                  <c:v>0.51531835648151381</c:v>
                </c:pt>
                <c:pt idx="3129">
                  <c:v>0.51534497685188418</c:v>
                </c:pt>
                <c:pt idx="3130">
                  <c:v>0.51537159722225456</c:v>
                </c:pt>
                <c:pt idx="3131">
                  <c:v>0.51539821759262494</c:v>
                </c:pt>
                <c:pt idx="3132">
                  <c:v>0.51542483796299532</c:v>
                </c:pt>
                <c:pt idx="3133">
                  <c:v>0.5154514583333657</c:v>
                </c:pt>
                <c:pt idx="3134">
                  <c:v>0.51547807870373608</c:v>
                </c:pt>
                <c:pt idx="3135">
                  <c:v>0.51550469907410645</c:v>
                </c:pt>
                <c:pt idx="3136">
                  <c:v>0.51553131944447683</c:v>
                </c:pt>
                <c:pt idx="3137">
                  <c:v>0.51555793981484721</c:v>
                </c:pt>
                <c:pt idx="3138">
                  <c:v>0.51558456018521759</c:v>
                </c:pt>
                <c:pt idx="3139">
                  <c:v>0.51561118055558797</c:v>
                </c:pt>
                <c:pt idx="3140">
                  <c:v>0.51563780092595835</c:v>
                </c:pt>
                <c:pt idx="3141">
                  <c:v>0.51566442129632872</c:v>
                </c:pt>
                <c:pt idx="3142">
                  <c:v>0.5156910416666991</c:v>
                </c:pt>
                <c:pt idx="3143">
                  <c:v>0.51571766203706948</c:v>
                </c:pt>
                <c:pt idx="3144">
                  <c:v>0.51574428240743986</c:v>
                </c:pt>
                <c:pt idx="3145">
                  <c:v>0.51577090277781024</c:v>
                </c:pt>
                <c:pt idx="3146">
                  <c:v>0.51579752314818061</c:v>
                </c:pt>
                <c:pt idx="3147">
                  <c:v>0.51582414351855099</c:v>
                </c:pt>
                <c:pt idx="3148">
                  <c:v>0.51585076388892137</c:v>
                </c:pt>
                <c:pt idx="3149">
                  <c:v>0.51587738425929175</c:v>
                </c:pt>
                <c:pt idx="3150">
                  <c:v>0.51590400462966213</c:v>
                </c:pt>
                <c:pt idx="3151">
                  <c:v>0.51593062500003251</c:v>
                </c:pt>
                <c:pt idx="3152">
                  <c:v>0.51595724537040288</c:v>
                </c:pt>
                <c:pt idx="3153">
                  <c:v>0.51598386574077326</c:v>
                </c:pt>
                <c:pt idx="3154">
                  <c:v>0.51601048611114364</c:v>
                </c:pt>
                <c:pt idx="3155">
                  <c:v>0.51603710648151402</c:v>
                </c:pt>
                <c:pt idx="3156">
                  <c:v>0.5160637268518844</c:v>
                </c:pt>
                <c:pt idx="3157">
                  <c:v>0.51609034722225477</c:v>
                </c:pt>
                <c:pt idx="3158">
                  <c:v>0.51611696759262515</c:v>
                </c:pt>
                <c:pt idx="3159">
                  <c:v>0.51614358796299553</c:v>
                </c:pt>
                <c:pt idx="3160">
                  <c:v>0.51617020833336591</c:v>
                </c:pt>
                <c:pt idx="3161">
                  <c:v>0.51619682870373629</c:v>
                </c:pt>
                <c:pt idx="3162">
                  <c:v>0.51622344907410667</c:v>
                </c:pt>
                <c:pt idx="3163">
                  <c:v>0.51625006944447704</c:v>
                </c:pt>
                <c:pt idx="3164">
                  <c:v>0.51627668981484742</c:v>
                </c:pt>
                <c:pt idx="3165">
                  <c:v>0.5163033101852178</c:v>
                </c:pt>
                <c:pt idx="3166">
                  <c:v>0.51632993055558818</c:v>
                </c:pt>
                <c:pt idx="3167">
                  <c:v>0.51635655092595856</c:v>
                </c:pt>
                <c:pt idx="3168">
                  <c:v>0.51638317129632894</c:v>
                </c:pt>
                <c:pt idx="3169">
                  <c:v>0.51640979166669931</c:v>
                </c:pt>
                <c:pt idx="3170">
                  <c:v>0.51643641203706969</c:v>
                </c:pt>
                <c:pt idx="3171">
                  <c:v>0.51646303240744007</c:v>
                </c:pt>
                <c:pt idx="3172">
                  <c:v>0.51648965277781045</c:v>
                </c:pt>
                <c:pt idx="3173">
                  <c:v>0.51651627314818083</c:v>
                </c:pt>
                <c:pt idx="3174">
                  <c:v>0.5165428935185512</c:v>
                </c:pt>
                <c:pt idx="3175">
                  <c:v>0.51656951388892158</c:v>
                </c:pt>
                <c:pt idx="3176">
                  <c:v>0.51659613425929196</c:v>
                </c:pt>
                <c:pt idx="3177">
                  <c:v>0.51662275462966234</c:v>
                </c:pt>
                <c:pt idx="3178">
                  <c:v>0.51664937500003272</c:v>
                </c:pt>
                <c:pt idx="3179">
                  <c:v>0.5166759953704031</c:v>
                </c:pt>
                <c:pt idx="3180">
                  <c:v>0.51670261574077347</c:v>
                </c:pt>
                <c:pt idx="3181">
                  <c:v>0.51672923611114385</c:v>
                </c:pt>
                <c:pt idx="3182">
                  <c:v>0.51675585648151423</c:v>
                </c:pt>
                <c:pt idx="3183">
                  <c:v>0.51678247685188461</c:v>
                </c:pt>
                <c:pt idx="3184">
                  <c:v>0.51680909722225499</c:v>
                </c:pt>
                <c:pt idx="3185">
                  <c:v>0.51683571759262537</c:v>
                </c:pt>
                <c:pt idx="3186">
                  <c:v>0.51686233796299574</c:v>
                </c:pt>
                <c:pt idx="3187">
                  <c:v>0.51688895833336612</c:v>
                </c:pt>
                <c:pt idx="3188">
                  <c:v>0.5169155787037365</c:v>
                </c:pt>
                <c:pt idx="3189">
                  <c:v>0.51694219907410688</c:v>
                </c:pt>
                <c:pt idx="3190">
                  <c:v>0.51696881944447726</c:v>
                </c:pt>
                <c:pt idx="3191">
                  <c:v>0.51699543981484763</c:v>
                </c:pt>
                <c:pt idx="3192">
                  <c:v>0.51702206018521801</c:v>
                </c:pt>
                <c:pt idx="3193">
                  <c:v>0.51704868055558839</c:v>
                </c:pt>
                <c:pt idx="3194">
                  <c:v>0.51707530092595877</c:v>
                </c:pt>
                <c:pt idx="3195">
                  <c:v>0.51710192129632915</c:v>
                </c:pt>
                <c:pt idx="3196">
                  <c:v>0.51712854166669953</c:v>
                </c:pt>
                <c:pt idx="3197">
                  <c:v>0.5171551620370699</c:v>
                </c:pt>
                <c:pt idx="3198">
                  <c:v>0.51718178240744028</c:v>
                </c:pt>
                <c:pt idx="3199">
                  <c:v>0.51720840277781066</c:v>
                </c:pt>
                <c:pt idx="3200">
                  <c:v>0.51723502314818104</c:v>
                </c:pt>
                <c:pt idx="3201">
                  <c:v>0.51726164351855142</c:v>
                </c:pt>
                <c:pt idx="3202">
                  <c:v>0.5172882638889218</c:v>
                </c:pt>
                <c:pt idx="3203">
                  <c:v>0.51731488425929217</c:v>
                </c:pt>
                <c:pt idx="3204">
                  <c:v>0.51734150462966255</c:v>
                </c:pt>
                <c:pt idx="3205">
                  <c:v>0.51736812500003293</c:v>
                </c:pt>
                <c:pt idx="3206">
                  <c:v>0.51739474537040331</c:v>
                </c:pt>
                <c:pt idx="3207">
                  <c:v>0.51742136574077369</c:v>
                </c:pt>
                <c:pt idx="3208">
                  <c:v>0.51744798611114406</c:v>
                </c:pt>
                <c:pt idx="3209">
                  <c:v>0.51747460648151444</c:v>
                </c:pt>
                <c:pt idx="3210">
                  <c:v>0.51750122685188482</c:v>
                </c:pt>
                <c:pt idx="3211">
                  <c:v>0.5175278472222552</c:v>
                </c:pt>
                <c:pt idx="3212">
                  <c:v>0.51755446759262558</c:v>
                </c:pt>
                <c:pt idx="3213">
                  <c:v>0.51758108796299596</c:v>
                </c:pt>
                <c:pt idx="3214">
                  <c:v>0.51760770833336633</c:v>
                </c:pt>
                <c:pt idx="3215">
                  <c:v>0.51763432870373671</c:v>
                </c:pt>
                <c:pt idx="3216">
                  <c:v>0.51766094907410709</c:v>
                </c:pt>
                <c:pt idx="3217">
                  <c:v>0.51768756944447747</c:v>
                </c:pt>
                <c:pt idx="3218">
                  <c:v>0.51771418981484785</c:v>
                </c:pt>
                <c:pt idx="3219">
                  <c:v>0.51774081018521823</c:v>
                </c:pt>
                <c:pt idx="3220">
                  <c:v>0.5177674305555886</c:v>
                </c:pt>
                <c:pt idx="3221">
                  <c:v>0.51779405092595898</c:v>
                </c:pt>
                <c:pt idx="3222">
                  <c:v>0.51782067129632936</c:v>
                </c:pt>
                <c:pt idx="3223">
                  <c:v>0.51784729166669974</c:v>
                </c:pt>
                <c:pt idx="3224">
                  <c:v>0.51787391203707012</c:v>
                </c:pt>
                <c:pt idx="3225">
                  <c:v>0.51790053240744049</c:v>
                </c:pt>
                <c:pt idx="3226">
                  <c:v>0.51792715277781087</c:v>
                </c:pt>
                <c:pt idx="3227">
                  <c:v>0.51795377314818125</c:v>
                </c:pt>
                <c:pt idx="3228">
                  <c:v>0.51798039351855163</c:v>
                </c:pt>
                <c:pt idx="3229">
                  <c:v>0.51800701388892201</c:v>
                </c:pt>
                <c:pt idx="3230">
                  <c:v>0.51803363425929239</c:v>
                </c:pt>
                <c:pt idx="3231">
                  <c:v>0.51806025462966276</c:v>
                </c:pt>
                <c:pt idx="3232">
                  <c:v>0.51808687500003314</c:v>
                </c:pt>
                <c:pt idx="3233">
                  <c:v>0.51811349537040352</c:v>
                </c:pt>
                <c:pt idx="3234">
                  <c:v>0.5181401157407739</c:v>
                </c:pt>
                <c:pt idx="3235">
                  <c:v>0.51816673611114428</c:v>
                </c:pt>
                <c:pt idx="3236">
                  <c:v>0.51819335648151466</c:v>
                </c:pt>
                <c:pt idx="3237">
                  <c:v>0.51821997685188503</c:v>
                </c:pt>
                <c:pt idx="3238">
                  <c:v>0.51824659722225541</c:v>
                </c:pt>
                <c:pt idx="3239">
                  <c:v>0.51827321759262579</c:v>
                </c:pt>
                <c:pt idx="3240">
                  <c:v>0.51829983796299617</c:v>
                </c:pt>
                <c:pt idx="3241">
                  <c:v>0.51832645833336655</c:v>
                </c:pt>
                <c:pt idx="3242">
                  <c:v>0.51835307870373692</c:v>
                </c:pt>
                <c:pt idx="3243">
                  <c:v>0.5183796990741073</c:v>
                </c:pt>
                <c:pt idx="3244">
                  <c:v>0.51840631944447768</c:v>
                </c:pt>
                <c:pt idx="3245">
                  <c:v>0.51843293981484806</c:v>
                </c:pt>
                <c:pt idx="3246">
                  <c:v>0.51845956018521844</c:v>
                </c:pt>
                <c:pt idx="3247">
                  <c:v>0.51848618055558882</c:v>
                </c:pt>
                <c:pt idx="3248">
                  <c:v>0.51851280092595919</c:v>
                </c:pt>
                <c:pt idx="3249">
                  <c:v>0.51853942129632957</c:v>
                </c:pt>
                <c:pt idx="3250">
                  <c:v>0.51856604166669995</c:v>
                </c:pt>
                <c:pt idx="3251">
                  <c:v>0.51859266203707033</c:v>
                </c:pt>
                <c:pt idx="3252">
                  <c:v>0.51861928240744071</c:v>
                </c:pt>
                <c:pt idx="3253">
                  <c:v>0.51864590277781109</c:v>
                </c:pt>
                <c:pt idx="3254">
                  <c:v>0.51867252314818146</c:v>
                </c:pt>
                <c:pt idx="3255">
                  <c:v>0.51869914351855184</c:v>
                </c:pt>
                <c:pt idx="3256">
                  <c:v>0.51872576388892222</c:v>
                </c:pt>
                <c:pt idx="3257">
                  <c:v>0.5187523842592926</c:v>
                </c:pt>
                <c:pt idx="3258">
                  <c:v>0.51877900462966298</c:v>
                </c:pt>
                <c:pt idx="3259">
                  <c:v>0.51880562500003335</c:v>
                </c:pt>
                <c:pt idx="3260">
                  <c:v>0.51883224537040373</c:v>
                </c:pt>
                <c:pt idx="3261">
                  <c:v>0.51885886574077411</c:v>
                </c:pt>
                <c:pt idx="3262">
                  <c:v>0.51888548611114449</c:v>
                </c:pt>
                <c:pt idx="3263">
                  <c:v>0.51891210648151487</c:v>
                </c:pt>
                <c:pt idx="3264">
                  <c:v>0.51893872685188525</c:v>
                </c:pt>
                <c:pt idx="3265">
                  <c:v>0.51896534722225562</c:v>
                </c:pt>
                <c:pt idx="3266">
                  <c:v>0.518991967592626</c:v>
                </c:pt>
                <c:pt idx="3267">
                  <c:v>0.51901858796299638</c:v>
                </c:pt>
                <c:pt idx="3268">
                  <c:v>0.51904520833336676</c:v>
                </c:pt>
                <c:pt idx="3269">
                  <c:v>0.51907182870373714</c:v>
                </c:pt>
                <c:pt idx="3270">
                  <c:v>0.51909844907410752</c:v>
                </c:pt>
                <c:pt idx="3271">
                  <c:v>0.51912506944447789</c:v>
                </c:pt>
                <c:pt idx="3272">
                  <c:v>0.51915168981484827</c:v>
                </c:pt>
                <c:pt idx="3273">
                  <c:v>0.51917831018521865</c:v>
                </c:pt>
                <c:pt idx="3274">
                  <c:v>0.51920493055558903</c:v>
                </c:pt>
                <c:pt idx="3275">
                  <c:v>0.51923155092595941</c:v>
                </c:pt>
                <c:pt idx="3276">
                  <c:v>0.51925817129632978</c:v>
                </c:pt>
                <c:pt idx="3277">
                  <c:v>0.51928479166670016</c:v>
                </c:pt>
                <c:pt idx="3278">
                  <c:v>0.51931141203707054</c:v>
                </c:pt>
                <c:pt idx="3279">
                  <c:v>0.51933803240744092</c:v>
                </c:pt>
                <c:pt idx="3280">
                  <c:v>0.5193646527778113</c:v>
                </c:pt>
                <c:pt idx="3281">
                  <c:v>0.51939127314818168</c:v>
                </c:pt>
                <c:pt idx="3282">
                  <c:v>0.51941789351855205</c:v>
                </c:pt>
                <c:pt idx="3283">
                  <c:v>0.51944451388892243</c:v>
                </c:pt>
                <c:pt idx="3284">
                  <c:v>0.51947113425929281</c:v>
                </c:pt>
                <c:pt idx="3285">
                  <c:v>0.51949775462966319</c:v>
                </c:pt>
                <c:pt idx="3286">
                  <c:v>0.51952437500003357</c:v>
                </c:pt>
                <c:pt idx="3287">
                  <c:v>0.51955099537040395</c:v>
                </c:pt>
                <c:pt idx="3288">
                  <c:v>0.51957761574077432</c:v>
                </c:pt>
                <c:pt idx="3289">
                  <c:v>0.5196042361111447</c:v>
                </c:pt>
                <c:pt idx="3290">
                  <c:v>0.51963085648151508</c:v>
                </c:pt>
                <c:pt idx="3291">
                  <c:v>0.51965747685188546</c:v>
                </c:pt>
                <c:pt idx="3292">
                  <c:v>0.51968409722225584</c:v>
                </c:pt>
                <c:pt idx="3293">
                  <c:v>0.51971071759262621</c:v>
                </c:pt>
                <c:pt idx="3294">
                  <c:v>0.51973733796299659</c:v>
                </c:pt>
                <c:pt idx="3295">
                  <c:v>0.51976395833336697</c:v>
                </c:pt>
                <c:pt idx="3296">
                  <c:v>0.51979057870373735</c:v>
                </c:pt>
                <c:pt idx="3297">
                  <c:v>0.51981719907410773</c:v>
                </c:pt>
                <c:pt idx="3298">
                  <c:v>0.51984381944447811</c:v>
                </c:pt>
                <c:pt idx="3299">
                  <c:v>0.51987043981484848</c:v>
                </c:pt>
                <c:pt idx="3300">
                  <c:v>0.51989706018521886</c:v>
                </c:pt>
                <c:pt idx="3301">
                  <c:v>0.51992368055558924</c:v>
                </c:pt>
                <c:pt idx="3302">
                  <c:v>0.51995030092595962</c:v>
                </c:pt>
                <c:pt idx="3303">
                  <c:v>0.51997692129633</c:v>
                </c:pt>
                <c:pt idx="3304">
                  <c:v>0.52000354166670038</c:v>
                </c:pt>
                <c:pt idx="3305">
                  <c:v>0.52003016203707075</c:v>
                </c:pt>
                <c:pt idx="3306">
                  <c:v>0.52005678240744113</c:v>
                </c:pt>
                <c:pt idx="3307">
                  <c:v>0.52008340277781151</c:v>
                </c:pt>
                <c:pt idx="3308">
                  <c:v>0.52011002314818189</c:v>
                </c:pt>
                <c:pt idx="3309">
                  <c:v>0.52013664351855227</c:v>
                </c:pt>
                <c:pt idx="3310">
                  <c:v>0.52016326388892264</c:v>
                </c:pt>
                <c:pt idx="3311">
                  <c:v>0.52018988425929302</c:v>
                </c:pt>
                <c:pt idx="3312">
                  <c:v>0.5202165046296634</c:v>
                </c:pt>
                <c:pt idx="3313">
                  <c:v>0.52024312500003378</c:v>
                </c:pt>
                <c:pt idx="3314">
                  <c:v>0.52026974537040416</c:v>
                </c:pt>
                <c:pt idx="3315">
                  <c:v>0.52029636574077454</c:v>
                </c:pt>
                <c:pt idx="3316">
                  <c:v>0.52032298611114491</c:v>
                </c:pt>
                <c:pt idx="3317">
                  <c:v>0.52034960648151529</c:v>
                </c:pt>
                <c:pt idx="3318">
                  <c:v>0.52037622685188567</c:v>
                </c:pt>
                <c:pt idx="3319">
                  <c:v>0.52040284722225605</c:v>
                </c:pt>
                <c:pt idx="3320">
                  <c:v>0.52042946759262643</c:v>
                </c:pt>
                <c:pt idx="3321">
                  <c:v>0.52045608796299681</c:v>
                </c:pt>
                <c:pt idx="3322">
                  <c:v>0.52048270833336718</c:v>
                </c:pt>
                <c:pt idx="3323">
                  <c:v>0.52050932870373756</c:v>
                </c:pt>
                <c:pt idx="3324">
                  <c:v>0.52053594907410794</c:v>
                </c:pt>
                <c:pt idx="3325">
                  <c:v>0.52056256944447832</c:v>
                </c:pt>
                <c:pt idx="3326">
                  <c:v>0.5205891898148487</c:v>
                </c:pt>
                <c:pt idx="3327">
                  <c:v>0.52061581018521907</c:v>
                </c:pt>
                <c:pt idx="3328">
                  <c:v>0.52064243055558945</c:v>
                </c:pt>
                <c:pt idx="3329">
                  <c:v>0.52066905092595983</c:v>
                </c:pt>
                <c:pt idx="3330">
                  <c:v>0.52069567129633021</c:v>
                </c:pt>
                <c:pt idx="3331">
                  <c:v>0.52072229166670059</c:v>
                </c:pt>
                <c:pt idx="3332">
                  <c:v>0.52074891203707097</c:v>
                </c:pt>
                <c:pt idx="3333">
                  <c:v>0.52077553240744134</c:v>
                </c:pt>
                <c:pt idx="3334">
                  <c:v>0.52080215277781172</c:v>
                </c:pt>
                <c:pt idx="3335">
                  <c:v>0.5208287731481821</c:v>
                </c:pt>
                <c:pt idx="3336">
                  <c:v>0.52085539351855248</c:v>
                </c:pt>
                <c:pt idx="3337">
                  <c:v>0.52088201388892286</c:v>
                </c:pt>
                <c:pt idx="3338">
                  <c:v>0.52090863425929324</c:v>
                </c:pt>
                <c:pt idx="3339">
                  <c:v>0.52093525462966361</c:v>
                </c:pt>
                <c:pt idx="3340">
                  <c:v>0.52096187500003399</c:v>
                </c:pt>
                <c:pt idx="3341">
                  <c:v>0.52098849537040437</c:v>
                </c:pt>
                <c:pt idx="3342">
                  <c:v>0.52101511574077475</c:v>
                </c:pt>
                <c:pt idx="3343">
                  <c:v>0.52104173611114513</c:v>
                </c:pt>
                <c:pt idx="3344">
                  <c:v>0.5210683564815155</c:v>
                </c:pt>
                <c:pt idx="3345">
                  <c:v>0.52109497685188588</c:v>
                </c:pt>
                <c:pt idx="3346">
                  <c:v>0.52112159722225626</c:v>
                </c:pt>
                <c:pt idx="3347">
                  <c:v>0.52114821759262664</c:v>
                </c:pt>
                <c:pt idx="3348">
                  <c:v>0.52117483796299702</c:v>
                </c:pt>
                <c:pt idx="3349">
                  <c:v>0.5212014583333674</c:v>
                </c:pt>
                <c:pt idx="3350">
                  <c:v>0.52122807870373777</c:v>
                </c:pt>
                <c:pt idx="3351">
                  <c:v>0.52125469907410815</c:v>
                </c:pt>
                <c:pt idx="3352">
                  <c:v>0.52128131944447853</c:v>
                </c:pt>
                <c:pt idx="3353">
                  <c:v>0.52130793981484891</c:v>
                </c:pt>
                <c:pt idx="3354">
                  <c:v>0.52133456018521929</c:v>
                </c:pt>
                <c:pt idx="3355">
                  <c:v>0.52136118055558966</c:v>
                </c:pt>
                <c:pt idx="3356">
                  <c:v>0.52138780092596004</c:v>
                </c:pt>
                <c:pt idx="3357">
                  <c:v>0.52141442129633042</c:v>
                </c:pt>
                <c:pt idx="3358">
                  <c:v>0.5214410416667008</c:v>
                </c:pt>
                <c:pt idx="3359">
                  <c:v>0.52146766203707118</c:v>
                </c:pt>
                <c:pt idx="3360">
                  <c:v>0.52149428240744156</c:v>
                </c:pt>
                <c:pt idx="3361">
                  <c:v>0.52152090277781193</c:v>
                </c:pt>
                <c:pt idx="3362">
                  <c:v>0.52154752314818231</c:v>
                </c:pt>
                <c:pt idx="3363">
                  <c:v>0.52157414351855269</c:v>
                </c:pt>
                <c:pt idx="3364">
                  <c:v>0.52160076388892307</c:v>
                </c:pt>
                <c:pt idx="3365">
                  <c:v>0.52162738425929345</c:v>
                </c:pt>
                <c:pt idx="3366">
                  <c:v>0.52165400462966383</c:v>
                </c:pt>
                <c:pt idx="3367">
                  <c:v>0.5216806250000342</c:v>
                </c:pt>
                <c:pt idx="3368">
                  <c:v>0.52170724537040458</c:v>
                </c:pt>
                <c:pt idx="3369">
                  <c:v>0.52173386574077496</c:v>
                </c:pt>
                <c:pt idx="3370">
                  <c:v>0.52176048611114534</c:v>
                </c:pt>
                <c:pt idx="3371">
                  <c:v>0.52178710648151572</c:v>
                </c:pt>
                <c:pt idx="3372">
                  <c:v>0.52181372685188609</c:v>
                </c:pt>
                <c:pt idx="3373">
                  <c:v>0.52184034722225647</c:v>
                </c:pt>
                <c:pt idx="3374">
                  <c:v>0.52186696759262685</c:v>
                </c:pt>
                <c:pt idx="3375">
                  <c:v>0.52189358796299723</c:v>
                </c:pt>
                <c:pt idx="3376">
                  <c:v>0.52192020833336761</c:v>
                </c:pt>
                <c:pt idx="3377">
                  <c:v>0.52194682870373799</c:v>
                </c:pt>
                <c:pt idx="3378">
                  <c:v>0.52197344907410836</c:v>
                </c:pt>
                <c:pt idx="3379">
                  <c:v>0.52200006944447874</c:v>
                </c:pt>
                <c:pt idx="3380">
                  <c:v>0.52202668981484912</c:v>
                </c:pt>
                <c:pt idx="3381">
                  <c:v>0.5220533101852195</c:v>
                </c:pt>
                <c:pt idx="3382">
                  <c:v>0.52207993055558988</c:v>
                </c:pt>
                <c:pt idx="3383">
                  <c:v>0.52210655092596026</c:v>
                </c:pt>
                <c:pt idx="3384">
                  <c:v>0.52213317129633063</c:v>
                </c:pt>
                <c:pt idx="3385">
                  <c:v>0.52215979166670101</c:v>
                </c:pt>
                <c:pt idx="3386">
                  <c:v>0.52218641203707139</c:v>
                </c:pt>
                <c:pt idx="3387">
                  <c:v>0.52221303240744177</c:v>
                </c:pt>
                <c:pt idx="3388">
                  <c:v>0.52223965277781215</c:v>
                </c:pt>
                <c:pt idx="3389">
                  <c:v>0.52226627314818252</c:v>
                </c:pt>
                <c:pt idx="3390">
                  <c:v>0.5222928935185529</c:v>
                </c:pt>
                <c:pt idx="3391">
                  <c:v>0.52231951388892328</c:v>
                </c:pt>
                <c:pt idx="3392">
                  <c:v>0.52234613425929366</c:v>
                </c:pt>
                <c:pt idx="3393">
                  <c:v>0.52237275462966404</c:v>
                </c:pt>
                <c:pt idx="3394">
                  <c:v>0.52239937500003442</c:v>
                </c:pt>
                <c:pt idx="3395">
                  <c:v>0.52242599537040479</c:v>
                </c:pt>
                <c:pt idx="3396">
                  <c:v>0.52245261574077517</c:v>
                </c:pt>
                <c:pt idx="3397">
                  <c:v>0.52247923611114555</c:v>
                </c:pt>
                <c:pt idx="3398">
                  <c:v>0.52250585648151593</c:v>
                </c:pt>
                <c:pt idx="3399">
                  <c:v>0.52253247685188631</c:v>
                </c:pt>
                <c:pt idx="3400">
                  <c:v>0.52255909722225669</c:v>
                </c:pt>
                <c:pt idx="3401">
                  <c:v>0.52258571759262706</c:v>
                </c:pt>
                <c:pt idx="3402">
                  <c:v>0.52261233796299744</c:v>
                </c:pt>
                <c:pt idx="3403">
                  <c:v>0.52263895833336782</c:v>
                </c:pt>
                <c:pt idx="3404">
                  <c:v>0.5226655787037382</c:v>
                </c:pt>
                <c:pt idx="3405">
                  <c:v>0.52269219907410858</c:v>
                </c:pt>
                <c:pt idx="3406">
                  <c:v>0.52271881944447895</c:v>
                </c:pt>
                <c:pt idx="3407">
                  <c:v>0.52274543981484933</c:v>
                </c:pt>
                <c:pt idx="3408">
                  <c:v>0.52277206018521971</c:v>
                </c:pt>
                <c:pt idx="3409">
                  <c:v>0.52279868055559009</c:v>
                </c:pt>
                <c:pt idx="3410">
                  <c:v>0.52282530092596047</c:v>
                </c:pt>
                <c:pt idx="3411">
                  <c:v>0.52285192129633085</c:v>
                </c:pt>
                <c:pt idx="3412">
                  <c:v>0.52287854166670122</c:v>
                </c:pt>
                <c:pt idx="3413">
                  <c:v>0.5229051620370716</c:v>
                </c:pt>
                <c:pt idx="3414">
                  <c:v>0.52293178240744198</c:v>
                </c:pt>
                <c:pt idx="3415">
                  <c:v>0.52295840277781236</c:v>
                </c:pt>
                <c:pt idx="3416">
                  <c:v>0.52298502314818274</c:v>
                </c:pt>
                <c:pt idx="3417">
                  <c:v>0.52301164351855312</c:v>
                </c:pt>
                <c:pt idx="3418">
                  <c:v>0.52303826388892349</c:v>
                </c:pt>
                <c:pt idx="3419">
                  <c:v>0.52306488425929387</c:v>
                </c:pt>
                <c:pt idx="3420">
                  <c:v>0.52309150462966425</c:v>
                </c:pt>
                <c:pt idx="3421">
                  <c:v>0.52311812500003463</c:v>
                </c:pt>
                <c:pt idx="3422">
                  <c:v>0.52314474537040501</c:v>
                </c:pt>
                <c:pt idx="3423">
                  <c:v>0.52317136574077538</c:v>
                </c:pt>
                <c:pt idx="3424">
                  <c:v>0.52319798611114576</c:v>
                </c:pt>
                <c:pt idx="3425">
                  <c:v>0.52322460648151614</c:v>
                </c:pt>
                <c:pt idx="3426">
                  <c:v>0.52325122685188652</c:v>
                </c:pt>
                <c:pt idx="3427">
                  <c:v>0.5232778472222569</c:v>
                </c:pt>
                <c:pt idx="3428">
                  <c:v>0.52330446759262728</c:v>
                </c:pt>
                <c:pt idx="3429">
                  <c:v>0.52333108796299765</c:v>
                </c:pt>
                <c:pt idx="3430">
                  <c:v>0.52335770833336803</c:v>
                </c:pt>
                <c:pt idx="3431">
                  <c:v>0.52338432870373841</c:v>
                </c:pt>
                <c:pt idx="3432">
                  <c:v>0.52341094907410879</c:v>
                </c:pt>
                <c:pt idx="3433">
                  <c:v>0.52343756944447917</c:v>
                </c:pt>
                <c:pt idx="3434">
                  <c:v>0.52346418981484955</c:v>
                </c:pt>
                <c:pt idx="3435">
                  <c:v>0.52349081018521992</c:v>
                </c:pt>
                <c:pt idx="3436">
                  <c:v>0.5235174305555903</c:v>
                </c:pt>
                <c:pt idx="3437">
                  <c:v>0.52354405092596068</c:v>
                </c:pt>
                <c:pt idx="3438">
                  <c:v>0.52357067129633106</c:v>
                </c:pt>
                <c:pt idx="3439">
                  <c:v>0.52359729166670144</c:v>
                </c:pt>
                <c:pt idx="3440">
                  <c:v>0.52362391203707181</c:v>
                </c:pt>
                <c:pt idx="3441">
                  <c:v>0.52365053240744219</c:v>
                </c:pt>
                <c:pt idx="3442">
                  <c:v>0.52367715277781257</c:v>
                </c:pt>
                <c:pt idx="3443">
                  <c:v>0.52370377314818295</c:v>
                </c:pt>
                <c:pt idx="3444">
                  <c:v>0.52373039351855333</c:v>
                </c:pt>
                <c:pt idx="3445">
                  <c:v>0.52375701388892371</c:v>
                </c:pt>
                <c:pt idx="3446">
                  <c:v>0.52378363425929408</c:v>
                </c:pt>
                <c:pt idx="3447">
                  <c:v>0.52381025462966446</c:v>
                </c:pt>
                <c:pt idx="3448">
                  <c:v>0.52383687500003484</c:v>
                </c:pt>
                <c:pt idx="3449">
                  <c:v>0.52386349537040522</c:v>
                </c:pt>
                <c:pt idx="3450">
                  <c:v>0.5238901157407756</c:v>
                </c:pt>
                <c:pt idx="3451">
                  <c:v>0.52391673611114598</c:v>
                </c:pt>
                <c:pt idx="3452">
                  <c:v>0.52394335648151635</c:v>
                </c:pt>
                <c:pt idx="3453">
                  <c:v>0.52396997685188673</c:v>
                </c:pt>
                <c:pt idx="3454">
                  <c:v>0.52399659722225711</c:v>
                </c:pt>
                <c:pt idx="3455">
                  <c:v>0.52402321759262749</c:v>
                </c:pt>
                <c:pt idx="3456">
                  <c:v>0.52404983796299787</c:v>
                </c:pt>
                <c:pt idx="3457">
                  <c:v>0.52407645833336824</c:v>
                </c:pt>
                <c:pt idx="3458">
                  <c:v>0.52410307870373862</c:v>
                </c:pt>
                <c:pt idx="3459">
                  <c:v>0.524129699074109</c:v>
                </c:pt>
                <c:pt idx="3460">
                  <c:v>0.52415631944447938</c:v>
                </c:pt>
                <c:pt idx="3461">
                  <c:v>0.52418293981484976</c:v>
                </c:pt>
                <c:pt idx="3462">
                  <c:v>0.52420956018522014</c:v>
                </c:pt>
                <c:pt idx="3463">
                  <c:v>0.52423618055559051</c:v>
                </c:pt>
                <c:pt idx="3464">
                  <c:v>0.52426280092596089</c:v>
                </c:pt>
                <c:pt idx="3465">
                  <c:v>0.52428942129633127</c:v>
                </c:pt>
                <c:pt idx="3466">
                  <c:v>0.52431604166670165</c:v>
                </c:pt>
                <c:pt idx="3467">
                  <c:v>0.52434266203707203</c:v>
                </c:pt>
                <c:pt idx="3468">
                  <c:v>0.52436928240744241</c:v>
                </c:pt>
                <c:pt idx="3469">
                  <c:v>0.52439590277781278</c:v>
                </c:pt>
                <c:pt idx="3470">
                  <c:v>0.52442252314818316</c:v>
                </c:pt>
                <c:pt idx="3471">
                  <c:v>0.52444914351855354</c:v>
                </c:pt>
                <c:pt idx="3472">
                  <c:v>0.52447576388892392</c:v>
                </c:pt>
                <c:pt idx="3473">
                  <c:v>0.5245023842592943</c:v>
                </c:pt>
                <c:pt idx="3474">
                  <c:v>0.52452900462966467</c:v>
                </c:pt>
                <c:pt idx="3475">
                  <c:v>0.52455562500003505</c:v>
                </c:pt>
                <c:pt idx="3476">
                  <c:v>0.52458224537040543</c:v>
                </c:pt>
                <c:pt idx="3477">
                  <c:v>0.52460886574077581</c:v>
                </c:pt>
                <c:pt idx="3478">
                  <c:v>0.52463548611114619</c:v>
                </c:pt>
                <c:pt idx="3479">
                  <c:v>0.52466210648151657</c:v>
                </c:pt>
                <c:pt idx="3480">
                  <c:v>0.52468872685188694</c:v>
                </c:pt>
                <c:pt idx="3481">
                  <c:v>0.52471534722225732</c:v>
                </c:pt>
                <c:pt idx="3482">
                  <c:v>0.5247419675926277</c:v>
                </c:pt>
                <c:pt idx="3483">
                  <c:v>0.52476858796299808</c:v>
                </c:pt>
                <c:pt idx="3484">
                  <c:v>0.52479520833336846</c:v>
                </c:pt>
                <c:pt idx="3485">
                  <c:v>0.52482182870373884</c:v>
                </c:pt>
                <c:pt idx="3486">
                  <c:v>0.52484844907410921</c:v>
                </c:pt>
                <c:pt idx="3487">
                  <c:v>0.52487506944447959</c:v>
                </c:pt>
                <c:pt idx="3488">
                  <c:v>0.52490168981484997</c:v>
                </c:pt>
                <c:pt idx="3489">
                  <c:v>0.52492831018522035</c:v>
                </c:pt>
                <c:pt idx="3490">
                  <c:v>0.52495493055559073</c:v>
                </c:pt>
                <c:pt idx="3491">
                  <c:v>0.5249815509259611</c:v>
                </c:pt>
                <c:pt idx="3492">
                  <c:v>0.52500817129633148</c:v>
                </c:pt>
                <c:pt idx="3493">
                  <c:v>0.52503479166670186</c:v>
                </c:pt>
                <c:pt idx="3494">
                  <c:v>0.52506141203707224</c:v>
                </c:pt>
                <c:pt idx="3495">
                  <c:v>0.52508803240744262</c:v>
                </c:pt>
                <c:pt idx="3496">
                  <c:v>0.525114652777813</c:v>
                </c:pt>
                <c:pt idx="3497">
                  <c:v>0.52514127314818337</c:v>
                </c:pt>
                <c:pt idx="3498">
                  <c:v>0.52516789351855375</c:v>
                </c:pt>
                <c:pt idx="3499">
                  <c:v>0.52519451388892413</c:v>
                </c:pt>
                <c:pt idx="3500">
                  <c:v>0.52522113425929451</c:v>
                </c:pt>
                <c:pt idx="3501">
                  <c:v>0.52524775462966489</c:v>
                </c:pt>
                <c:pt idx="3502">
                  <c:v>0.52527437500003527</c:v>
                </c:pt>
                <c:pt idx="3503">
                  <c:v>0.52530099537040564</c:v>
                </c:pt>
                <c:pt idx="3504">
                  <c:v>0.52532761574077602</c:v>
                </c:pt>
                <c:pt idx="3505">
                  <c:v>0.5253542361111464</c:v>
                </c:pt>
                <c:pt idx="3506">
                  <c:v>0.52538085648151678</c:v>
                </c:pt>
                <c:pt idx="3507">
                  <c:v>0.52540747685188716</c:v>
                </c:pt>
                <c:pt idx="3508">
                  <c:v>0.52543409722225753</c:v>
                </c:pt>
                <c:pt idx="3509">
                  <c:v>0.52546071759262791</c:v>
                </c:pt>
                <c:pt idx="3510">
                  <c:v>0.52548733796299829</c:v>
                </c:pt>
                <c:pt idx="3511">
                  <c:v>0.52551395833336867</c:v>
                </c:pt>
                <c:pt idx="3512">
                  <c:v>0.52554057870373905</c:v>
                </c:pt>
                <c:pt idx="3513">
                  <c:v>0.52556719907410943</c:v>
                </c:pt>
                <c:pt idx="3514">
                  <c:v>0.5255938194444798</c:v>
                </c:pt>
                <c:pt idx="3515">
                  <c:v>0.52562043981485018</c:v>
                </c:pt>
                <c:pt idx="3516">
                  <c:v>0.52564706018522056</c:v>
                </c:pt>
                <c:pt idx="3517">
                  <c:v>0.52567368055559094</c:v>
                </c:pt>
                <c:pt idx="3518">
                  <c:v>0.52570030092596132</c:v>
                </c:pt>
                <c:pt idx="3519">
                  <c:v>0.5257269212963317</c:v>
                </c:pt>
                <c:pt idx="3520">
                  <c:v>0.52575354166670207</c:v>
                </c:pt>
                <c:pt idx="3521">
                  <c:v>0.52578016203707245</c:v>
                </c:pt>
                <c:pt idx="3522">
                  <c:v>0.52580678240744283</c:v>
                </c:pt>
                <c:pt idx="3523">
                  <c:v>0.52583340277781321</c:v>
                </c:pt>
                <c:pt idx="3524">
                  <c:v>0.52586002314818359</c:v>
                </c:pt>
                <c:pt idx="3525">
                  <c:v>0.52588664351855396</c:v>
                </c:pt>
                <c:pt idx="3526">
                  <c:v>0.52591326388892434</c:v>
                </c:pt>
                <c:pt idx="3527">
                  <c:v>0.52593988425929472</c:v>
                </c:pt>
                <c:pt idx="3528">
                  <c:v>0.5259665046296651</c:v>
                </c:pt>
                <c:pt idx="3529">
                  <c:v>0.52599312500003548</c:v>
                </c:pt>
                <c:pt idx="3530">
                  <c:v>0.52601974537040586</c:v>
                </c:pt>
                <c:pt idx="3531">
                  <c:v>0.52604636574077623</c:v>
                </c:pt>
                <c:pt idx="3532">
                  <c:v>0.52607298611114661</c:v>
                </c:pt>
                <c:pt idx="3533">
                  <c:v>0.52609960648151699</c:v>
                </c:pt>
                <c:pt idx="3534">
                  <c:v>0.52612622685188737</c:v>
                </c:pt>
                <c:pt idx="3535">
                  <c:v>0.52615284722225775</c:v>
                </c:pt>
                <c:pt idx="3536">
                  <c:v>0.52617946759262813</c:v>
                </c:pt>
                <c:pt idx="3537">
                  <c:v>0.5262060879629985</c:v>
                </c:pt>
                <c:pt idx="3538">
                  <c:v>0.52623270833336888</c:v>
                </c:pt>
                <c:pt idx="3539">
                  <c:v>0.52625932870373926</c:v>
                </c:pt>
                <c:pt idx="3540">
                  <c:v>0.52628594907410964</c:v>
                </c:pt>
                <c:pt idx="3541">
                  <c:v>0.52631256944448002</c:v>
                </c:pt>
                <c:pt idx="3542">
                  <c:v>0.52633918981485039</c:v>
                </c:pt>
                <c:pt idx="3543">
                  <c:v>0.52636581018522077</c:v>
                </c:pt>
                <c:pt idx="3544">
                  <c:v>0.52639243055559115</c:v>
                </c:pt>
                <c:pt idx="3545">
                  <c:v>0.52641905092596153</c:v>
                </c:pt>
                <c:pt idx="3546">
                  <c:v>0.52644567129633191</c:v>
                </c:pt>
                <c:pt idx="3547">
                  <c:v>0.52647229166670229</c:v>
                </c:pt>
                <c:pt idx="3548">
                  <c:v>0.52649891203707266</c:v>
                </c:pt>
                <c:pt idx="3549">
                  <c:v>0.52652553240744304</c:v>
                </c:pt>
                <c:pt idx="3550">
                  <c:v>0.52655215277781342</c:v>
                </c:pt>
                <c:pt idx="3551">
                  <c:v>0.5265787731481838</c:v>
                </c:pt>
                <c:pt idx="3552">
                  <c:v>0.52660539351855418</c:v>
                </c:pt>
                <c:pt idx="3553">
                  <c:v>0.52663201388892456</c:v>
                </c:pt>
                <c:pt idx="3554">
                  <c:v>0.52665863425929493</c:v>
                </c:pt>
                <c:pt idx="3555">
                  <c:v>0.52668525462966531</c:v>
                </c:pt>
                <c:pt idx="3556">
                  <c:v>0.52671187500003569</c:v>
                </c:pt>
                <c:pt idx="3557">
                  <c:v>0.52673849537040607</c:v>
                </c:pt>
                <c:pt idx="3558">
                  <c:v>0.52676511574077645</c:v>
                </c:pt>
                <c:pt idx="3559">
                  <c:v>0.52679173611114682</c:v>
                </c:pt>
                <c:pt idx="3560">
                  <c:v>0.5268183564815172</c:v>
                </c:pt>
                <c:pt idx="3561">
                  <c:v>0.52684497685188758</c:v>
                </c:pt>
                <c:pt idx="3562">
                  <c:v>0.52687159722225796</c:v>
                </c:pt>
                <c:pt idx="3563">
                  <c:v>0.52689821759262834</c:v>
                </c:pt>
                <c:pt idx="3564">
                  <c:v>0.52692483796299872</c:v>
                </c:pt>
                <c:pt idx="3565">
                  <c:v>0.52695145833336909</c:v>
                </c:pt>
                <c:pt idx="3566">
                  <c:v>0.52697807870373947</c:v>
                </c:pt>
                <c:pt idx="3567">
                  <c:v>0.52700469907410985</c:v>
                </c:pt>
                <c:pt idx="3568">
                  <c:v>0.52703131944448023</c:v>
                </c:pt>
                <c:pt idx="3569">
                  <c:v>0.52705793981485061</c:v>
                </c:pt>
                <c:pt idx="3570">
                  <c:v>0.52708456018522098</c:v>
                </c:pt>
                <c:pt idx="3571">
                  <c:v>0.52711118055559136</c:v>
                </c:pt>
                <c:pt idx="3572">
                  <c:v>0.52713780092596174</c:v>
                </c:pt>
                <c:pt idx="3573">
                  <c:v>0.52716442129633212</c:v>
                </c:pt>
                <c:pt idx="3574">
                  <c:v>0.5271910416667025</c:v>
                </c:pt>
                <c:pt idx="3575">
                  <c:v>0.52721766203707288</c:v>
                </c:pt>
                <c:pt idx="3576">
                  <c:v>0.52724428240744325</c:v>
                </c:pt>
                <c:pt idx="3577">
                  <c:v>0.52727090277781363</c:v>
                </c:pt>
                <c:pt idx="3578">
                  <c:v>0.52729752314818401</c:v>
                </c:pt>
                <c:pt idx="3579">
                  <c:v>0.52732414351855439</c:v>
                </c:pt>
                <c:pt idx="3580">
                  <c:v>0.52735076388892477</c:v>
                </c:pt>
                <c:pt idx="3581">
                  <c:v>0.52737738425929515</c:v>
                </c:pt>
                <c:pt idx="3582">
                  <c:v>0.52740400462966552</c:v>
                </c:pt>
                <c:pt idx="3583">
                  <c:v>0.5274306250000359</c:v>
                </c:pt>
                <c:pt idx="3584">
                  <c:v>0.52745724537040628</c:v>
                </c:pt>
                <c:pt idx="3585">
                  <c:v>0.52748386574077666</c:v>
                </c:pt>
                <c:pt idx="3586">
                  <c:v>0.52751048611114704</c:v>
                </c:pt>
                <c:pt idx="3587">
                  <c:v>0.52753710648151741</c:v>
                </c:pt>
                <c:pt idx="3588">
                  <c:v>0.52756372685188779</c:v>
                </c:pt>
                <c:pt idx="3589">
                  <c:v>0.52759034722225817</c:v>
                </c:pt>
                <c:pt idx="3590">
                  <c:v>0.52761696759262855</c:v>
                </c:pt>
                <c:pt idx="3591">
                  <c:v>0.52764358796299893</c:v>
                </c:pt>
                <c:pt idx="3592">
                  <c:v>0.52767020833336931</c:v>
                </c:pt>
                <c:pt idx="3593">
                  <c:v>0.52769682870373968</c:v>
                </c:pt>
                <c:pt idx="3594">
                  <c:v>0.52772344907411006</c:v>
                </c:pt>
                <c:pt idx="3595">
                  <c:v>0.52775006944448044</c:v>
                </c:pt>
                <c:pt idx="3596">
                  <c:v>0.52777668981485082</c:v>
                </c:pt>
                <c:pt idx="3597">
                  <c:v>0.5278033101852212</c:v>
                </c:pt>
                <c:pt idx="3598">
                  <c:v>0.52782993055559158</c:v>
                </c:pt>
                <c:pt idx="3599">
                  <c:v>0.52785655092596195</c:v>
                </c:pt>
                <c:pt idx="3600">
                  <c:v>0.52788317129633233</c:v>
                </c:pt>
                <c:pt idx="3601">
                  <c:v>0.52790979166670271</c:v>
                </c:pt>
                <c:pt idx="3602">
                  <c:v>0.52793641203707309</c:v>
                </c:pt>
                <c:pt idx="3603">
                  <c:v>0.52796303240744347</c:v>
                </c:pt>
                <c:pt idx="3604">
                  <c:v>0.52798965277781384</c:v>
                </c:pt>
                <c:pt idx="3605">
                  <c:v>0.52801627314818422</c:v>
                </c:pt>
                <c:pt idx="3606">
                  <c:v>0.5280428935185546</c:v>
                </c:pt>
                <c:pt idx="3607">
                  <c:v>0.52806951388892498</c:v>
                </c:pt>
                <c:pt idx="3608">
                  <c:v>0.52809613425929536</c:v>
                </c:pt>
                <c:pt idx="3609">
                  <c:v>0.52812275462966574</c:v>
                </c:pt>
                <c:pt idx="3610">
                  <c:v>0.52814937500003611</c:v>
                </c:pt>
                <c:pt idx="3611">
                  <c:v>0.52817599537040649</c:v>
                </c:pt>
                <c:pt idx="3612">
                  <c:v>0.52820261574077687</c:v>
                </c:pt>
                <c:pt idx="3613">
                  <c:v>0.52822923611114725</c:v>
                </c:pt>
                <c:pt idx="3614">
                  <c:v>0.52825585648151763</c:v>
                </c:pt>
                <c:pt idx="3615">
                  <c:v>0.52828247685188801</c:v>
                </c:pt>
                <c:pt idx="3616">
                  <c:v>0.52830909722225838</c:v>
                </c:pt>
                <c:pt idx="3617">
                  <c:v>0.52833571759262876</c:v>
                </c:pt>
                <c:pt idx="3618">
                  <c:v>0.52836233796299914</c:v>
                </c:pt>
                <c:pt idx="3619">
                  <c:v>0.52838895833336952</c:v>
                </c:pt>
                <c:pt idx="3620">
                  <c:v>0.5284155787037399</c:v>
                </c:pt>
                <c:pt idx="3621">
                  <c:v>0.52844219907411027</c:v>
                </c:pt>
                <c:pt idx="3622">
                  <c:v>0.52846881944448065</c:v>
                </c:pt>
                <c:pt idx="3623">
                  <c:v>0.52849543981485103</c:v>
                </c:pt>
                <c:pt idx="3624">
                  <c:v>0.52852206018522141</c:v>
                </c:pt>
                <c:pt idx="3625">
                  <c:v>0.52854868055559179</c:v>
                </c:pt>
                <c:pt idx="3626">
                  <c:v>0.52857530092596217</c:v>
                </c:pt>
                <c:pt idx="3627">
                  <c:v>0.52860192129633254</c:v>
                </c:pt>
                <c:pt idx="3628">
                  <c:v>0.52862854166670292</c:v>
                </c:pt>
                <c:pt idx="3629">
                  <c:v>0.5286551620370733</c:v>
                </c:pt>
                <c:pt idx="3630">
                  <c:v>0.52868178240744368</c:v>
                </c:pt>
                <c:pt idx="3631">
                  <c:v>0.52870840277781406</c:v>
                </c:pt>
                <c:pt idx="3632">
                  <c:v>0.52873502314818444</c:v>
                </c:pt>
                <c:pt idx="3633">
                  <c:v>0.52876164351855481</c:v>
                </c:pt>
                <c:pt idx="3634">
                  <c:v>0.52878826388892519</c:v>
                </c:pt>
                <c:pt idx="3635">
                  <c:v>0.52881488425929557</c:v>
                </c:pt>
                <c:pt idx="3636">
                  <c:v>0.52884150462966595</c:v>
                </c:pt>
                <c:pt idx="3637">
                  <c:v>0.52886812500003633</c:v>
                </c:pt>
                <c:pt idx="3638">
                  <c:v>0.5288947453704067</c:v>
                </c:pt>
                <c:pt idx="3639">
                  <c:v>0.52892136574077708</c:v>
                </c:pt>
                <c:pt idx="3640">
                  <c:v>0.52894798611114746</c:v>
                </c:pt>
                <c:pt idx="3641">
                  <c:v>0.52897460648151784</c:v>
                </c:pt>
                <c:pt idx="3642">
                  <c:v>0.52900122685188822</c:v>
                </c:pt>
                <c:pt idx="3643">
                  <c:v>0.5290278472222586</c:v>
                </c:pt>
                <c:pt idx="3644">
                  <c:v>0.52905446759262897</c:v>
                </c:pt>
                <c:pt idx="3645">
                  <c:v>0.52908108796299935</c:v>
                </c:pt>
                <c:pt idx="3646">
                  <c:v>0.52910770833336973</c:v>
                </c:pt>
                <c:pt idx="3647">
                  <c:v>0.52913432870374011</c:v>
                </c:pt>
                <c:pt idx="3648">
                  <c:v>0.52916094907411049</c:v>
                </c:pt>
                <c:pt idx="3649">
                  <c:v>0.52918756944448087</c:v>
                </c:pt>
                <c:pt idx="3650">
                  <c:v>0.52921418981485124</c:v>
                </c:pt>
                <c:pt idx="3651">
                  <c:v>0.52924081018522162</c:v>
                </c:pt>
                <c:pt idx="3652">
                  <c:v>0.529267430555592</c:v>
                </c:pt>
                <c:pt idx="3653">
                  <c:v>0.52929405092596238</c:v>
                </c:pt>
                <c:pt idx="3654">
                  <c:v>0.52932067129633276</c:v>
                </c:pt>
                <c:pt idx="3655">
                  <c:v>0.52934729166670313</c:v>
                </c:pt>
                <c:pt idx="3656">
                  <c:v>0.52937391203707351</c:v>
                </c:pt>
                <c:pt idx="3657">
                  <c:v>0.52940053240744389</c:v>
                </c:pt>
                <c:pt idx="3658">
                  <c:v>0.52942715277781427</c:v>
                </c:pt>
                <c:pt idx="3659">
                  <c:v>0.52945377314818465</c:v>
                </c:pt>
                <c:pt idx="3660">
                  <c:v>0.52948039351855503</c:v>
                </c:pt>
                <c:pt idx="3661">
                  <c:v>0.5295070138889254</c:v>
                </c:pt>
                <c:pt idx="3662">
                  <c:v>0.52953363425929578</c:v>
                </c:pt>
                <c:pt idx="3663">
                  <c:v>0.52956025462966616</c:v>
                </c:pt>
                <c:pt idx="3664">
                  <c:v>0.52958687500003654</c:v>
                </c:pt>
                <c:pt idx="3665">
                  <c:v>0.52961349537040692</c:v>
                </c:pt>
                <c:pt idx="3666">
                  <c:v>0.5296401157407773</c:v>
                </c:pt>
                <c:pt idx="3667">
                  <c:v>0.52966673611114767</c:v>
                </c:pt>
                <c:pt idx="3668">
                  <c:v>0.52969335648151805</c:v>
                </c:pt>
                <c:pt idx="3669">
                  <c:v>0.52971997685188843</c:v>
                </c:pt>
                <c:pt idx="3670">
                  <c:v>0.52974659722225881</c:v>
                </c:pt>
                <c:pt idx="3671">
                  <c:v>0.52977321759262919</c:v>
                </c:pt>
                <c:pt idx="3672">
                  <c:v>0.52979983796299956</c:v>
                </c:pt>
                <c:pt idx="3673">
                  <c:v>0.52982645833336994</c:v>
                </c:pt>
                <c:pt idx="3674">
                  <c:v>0.52985307870374032</c:v>
                </c:pt>
                <c:pt idx="3675">
                  <c:v>0.5298796990741107</c:v>
                </c:pt>
                <c:pt idx="3676">
                  <c:v>0.52990631944448108</c:v>
                </c:pt>
                <c:pt idx="3677">
                  <c:v>0.52993293981485146</c:v>
                </c:pt>
                <c:pt idx="3678">
                  <c:v>0.52995956018522183</c:v>
                </c:pt>
                <c:pt idx="3679">
                  <c:v>0.52998618055559221</c:v>
                </c:pt>
                <c:pt idx="3680">
                  <c:v>0.53001280092596259</c:v>
                </c:pt>
                <c:pt idx="3681">
                  <c:v>0.53003942129633297</c:v>
                </c:pt>
                <c:pt idx="3682">
                  <c:v>0.53006604166670335</c:v>
                </c:pt>
                <c:pt idx="3683">
                  <c:v>0.53009266203707373</c:v>
                </c:pt>
                <c:pt idx="3684">
                  <c:v>0.5301192824074441</c:v>
                </c:pt>
                <c:pt idx="3685">
                  <c:v>0.53014590277781448</c:v>
                </c:pt>
                <c:pt idx="3686">
                  <c:v>0.53017252314818486</c:v>
                </c:pt>
                <c:pt idx="3687">
                  <c:v>0.53019914351855524</c:v>
                </c:pt>
                <c:pt idx="3688">
                  <c:v>0.53022576388892562</c:v>
                </c:pt>
                <c:pt idx="3689">
                  <c:v>0.53025238425929599</c:v>
                </c:pt>
                <c:pt idx="3690">
                  <c:v>0.53027900462966637</c:v>
                </c:pt>
                <c:pt idx="3691">
                  <c:v>0.53030562500003675</c:v>
                </c:pt>
                <c:pt idx="3692">
                  <c:v>0.53033224537040713</c:v>
                </c:pt>
                <c:pt idx="3693">
                  <c:v>0.53035886574077751</c:v>
                </c:pt>
                <c:pt idx="3694">
                  <c:v>0.53038548611114789</c:v>
                </c:pt>
                <c:pt idx="3695">
                  <c:v>0.53041210648151826</c:v>
                </c:pt>
                <c:pt idx="3696">
                  <c:v>0.53043872685188864</c:v>
                </c:pt>
                <c:pt idx="3697">
                  <c:v>0.53046534722225902</c:v>
                </c:pt>
                <c:pt idx="3698">
                  <c:v>0.5304919675926294</c:v>
                </c:pt>
                <c:pt idx="3699">
                  <c:v>0.53051858796299978</c:v>
                </c:pt>
                <c:pt idx="3700">
                  <c:v>0.53054520833337016</c:v>
                </c:pt>
                <c:pt idx="3701">
                  <c:v>0.53057182870374053</c:v>
                </c:pt>
                <c:pt idx="3702">
                  <c:v>0.53059844907411091</c:v>
                </c:pt>
                <c:pt idx="3703">
                  <c:v>0.53062506944448129</c:v>
                </c:pt>
                <c:pt idx="3704">
                  <c:v>0.53065168981485167</c:v>
                </c:pt>
                <c:pt idx="3705">
                  <c:v>0.53067831018522205</c:v>
                </c:pt>
                <c:pt idx="3706">
                  <c:v>0.53070493055559242</c:v>
                </c:pt>
                <c:pt idx="3707">
                  <c:v>0.5307315509259628</c:v>
                </c:pt>
                <c:pt idx="3708">
                  <c:v>0.53075817129633318</c:v>
                </c:pt>
                <c:pt idx="3709">
                  <c:v>0.53078479166670356</c:v>
                </c:pt>
                <c:pt idx="3710">
                  <c:v>0.53081141203707394</c:v>
                </c:pt>
                <c:pt idx="3711">
                  <c:v>0.53083803240744432</c:v>
                </c:pt>
                <c:pt idx="3712">
                  <c:v>0.53086465277781469</c:v>
                </c:pt>
                <c:pt idx="3713">
                  <c:v>0.53089127314818507</c:v>
                </c:pt>
                <c:pt idx="3714">
                  <c:v>0.53091789351855545</c:v>
                </c:pt>
                <c:pt idx="3715">
                  <c:v>0.53094451388892583</c:v>
                </c:pt>
                <c:pt idx="3716">
                  <c:v>0.53097113425929621</c:v>
                </c:pt>
                <c:pt idx="3717">
                  <c:v>0.53099775462966659</c:v>
                </c:pt>
                <c:pt idx="3718">
                  <c:v>0.53102437500003696</c:v>
                </c:pt>
                <c:pt idx="3719">
                  <c:v>0.53105099537040734</c:v>
                </c:pt>
                <c:pt idx="3720">
                  <c:v>0.53107761574077772</c:v>
                </c:pt>
                <c:pt idx="3721">
                  <c:v>0.5311042361111481</c:v>
                </c:pt>
                <c:pt idx="3722">
                  <c:v>0.53113085648151848</c:v>
                </c:pt>
                <c:pt idx="3723">
                  <c:v>0.53115747685188885</c:v>
                </c:pt>
                <c:pt idx="3724">
                  <c:v>0.53118409722225923</c:v>
                </c:pt>
                <c:pt idx="3725">
                  <c:v>0.53121071759262961</c:v>
                </c:pt>
                <c:pt idx="3726">
                  <c:v>0.53123733796299999</c:v>
                </c:pt>
                <c:pt idx="3727">
                  <c:v>0.53126395833337037</c:v>
                </c:pt>
                <c:pt idx="3728">
                  <c:v>0.53129057870374075</c:v>
                </c:pt>
                <c:pt idx="3729">
                  <c:v>0.53131719907411112</c:v>
                </c:pt>
                <c:pt idx="3730">
                  <c:v>0.5313438194444815</c:v>
                </c:pt>
                <c:pt idx="3731">
                  <c:v>0.53137043981485188</c:v>
                </c:pt>
                <c:pt idx="3732">
                  <c:v>0.53139706018522226</c:v>
                </c:pt>
                <c:pt idx="3733">
                  <c:v>0.53142368055559264</c:v>
                </c:pt>
                <c:pt idx="3734">
                  <c:v>0.53145030092596302</c:v>
                </c:pt>
                <c:pt idx="3735">
                  <c:v>0.53147692129633339</c:v>
                </c:pt>
                <c:pt idx="3736">
                  <c:v>0.53150354166670377</c:v>
                </c:pt>
                <c:pt idx="3737">
                  <c:v>0.53153016203707415</c:v>
                </c:pt>
                <c:pt idx="3738">
                  <c:v>0.53155678240744453</c:v>
                </c:pt>
                <c:pt idx="3739">
                  <c:v>0.53158340277781491</c:v>
                </c:pt>
                <c:pt idx="3740">
                  <c:v>0.53161002314818528</c:v>
                </c:pt>
                <c:pt idx="3741">
                  <c:v>0.53163664351855566</c:v>
                </c:pt>
                <c:pt idx="3742">
                  <c:v>0.53166326388892604</c:v>
                </c:pt>
                <c:pt idx="3743">
                  <c:v>0.53168988425929642</c:v>
                </c:pt>
                <c:pt idx="3744">
                  <c:v>0.5317165046296668</c:v>
                </c:pt>
                <c:pt idx="3745">
                  <c:v>0.53174312500003718</c:v>
                </c:pt>
                <c:pt idx="3746">
                  <c:v>0.53176974537040755</c:v>
                </c:pt>
                <c:pt idx="3747">
                  <c:v>0.53179636574077793</c:v>
                </c:pt>
                <c:pt idx="3748">
                  <c:v>0.53182298611114831</c:v>
                </c:pt>
                <c:pt idx="3749">
                  <c:v>0.53184960648151869</c:v>
                </c:pt>
                <c:pt idx="3750">
                  <c:v>0.53187622685188907</c:v>
                </c:pt>
                <c:pt idx="3751">
                  <c:v>0.53190284722225945</c:v>
                </c:pt>
                <c:pt idx="3752">
                  <c:v>0.53192946759262982</c:v>
                </c:pt>
                <c:pt idx="3753">
                  <c:v>0.5319560879630002</c:v>
                </c:pt>
                <c:pt idx="3754">
                  <c:v>0.53198270833337058</c:v>
                </c:pt>
                <c:pt idx="3755">
                  <c:v>0.53200932870374096</c:v>
                </c:pt>
                <c:pt idx="3756">
                  <c:v>0.53203594907411134</c:v>
                </c:pt>
                <c:pt idx="3757">
                  <c:v>0.53206256944448171</c:v>
                </c:pt>
                <c:pt idx="3758">
                  <c:v>0.53208918981485209</c:v>
                </c:pt>
                <c:pt idx="3759">
                  <c:v>0.53211581018522247</c:v>
                </c:pt>
                <c:pt idx="3760">
                  <c:v>0.53214243055559285</c:v>
                </c:pt>
                <c:pt idx="3761">
                  <c:v>0.53216905092596323</c:v>
                </c:pt>
                <c:pt idx="3762">
                  <c:v>0.53219567129633361</c:v>
                </c:pt>
                <c:pt idx="3763">
                  <c:v>0.53222229166670398</c:v>
                </c:pt>
                <c:pt idx="3764">
                  <c:v>0.53224891203707436</c:v>
                </c:pt>
                <c:pt idx="3765">
                  <c:v>0.53227553240744474</c:v>
                </c:pt>
                <c:pt idx="3766">
                  <c:v>0.53230215277781512</c:v>
                </c:pt>
                <c:pt idx="3767">
                  <c:v>0.5323287731481855</c:v>
                </c:pt>
                <c:pt idx="3768">
                  <c:v>0.53235539351855587</c:v>
                </c:pt>
                <c:pt idx="3769">
                  <c:v>0.53238201388892625</c:v>
                </c:pt>
                <c:pt idx="3770">
                  <c:v>0.53240863425929663</c:v>
                </c:pt>
                <c:pt idx="3771">
                  <c:v>0.53243525462966701</c:v>
                </c:pt>
                <c:pt idx="3772">
                  <c:v>0.53246187500003739</c:v>
                </c:pt>
                <c:pt idx="3773">
                  <c:v>0.53248849537040777</c:v>
                </c:pt>
                <c:pt idx="3774">
                  <c:v>0.53251511574077814</c:v>
                </c:pt>
                <c:pt idx="3775">
                  <c:v>0.53254173611114852</c:v>
                </c:pt>
                <c:pt idx="3776">
                  <c:v>0.5325683564815189</c:v>
                </c:pt>
                <c:pt idx="3777">
                  <c:v>0.53259497685188928</c:v>
                </c:pt>
                <c:pt idx="3778">
                  <c:v>0.53262159722225966</c:v>
                </c:pt>
                <c:pt idx="3779">
                  <c:v>0.53264821759263004</c:v>
                </c:pt>
                <c:pt idx="3780">
                  <c:v>0.53267483796300041</c:v>
                </c:pt>
                <c:pt idx="3781">
                  <c:v>0.53270145833337079</c:v>
                </c:pt>
                <c:pt idx="3782">
                  <c:v>0.53272807870374117</c:v>
                </c:pt>
                <c:pt idx="3783">
                  <c:v>0.53275469907411155</c:v>
                </c:pt>
                <c:pt idx="3784">
                  <c:v>0.53278131944448193</c:v>
                </c:pt>
                <c:pt idx="3785">
                  <c:v>0.5328079398148523</c:v>
                </c:pt>
                <c:pt idx="3786">
                  <c:v>0.53283456018522268</c:v>
                </c:pt>
                <c:pt idx="3787">
                  <c:v>0.53286118055559306</c:v>
                </c:pt>
                <c:pt idx="3788">
                  <c:v>0.53288780092596344</c:v>
                </c:pt>
                <c:pt idx="3789">
                  <c:v>0.53291442129633382</c:v>
                </c:pt>
                <c:pt idx="3790">
                  <c:v>0.5329410416667042</c:v>
                </c:pt>
                <c:pt idx="3791">
                  <c:v>0.53296766203707457</c:v>
                </c:pt>
                <c:pt idx="3792">
                  <c:v>0.53299428240744495</c:v>
                </c:pt>
                <c:pt idx="3793">
                  <c:v>0.53302090277781533</c:v>
                </c:pt>
                <c:pt idx="3794">
                  <c:v>0.53304752314818571</c:v>
                </c:pt>
                <c:pt idx="3795">
                  <c:v>0.53307414351855609</c:v>
                </c:pt>
                <c:pt idx="3796">
                  <c:v>0.53310076388892647</c:v>
                </c:pt>
                <c:pt idx="3797">
                  <c:v>0.53312738425929684</c:v>
                </c:pt>
                <c:pt idx="3798">
                  <c:v>0.53315400462966722</c:v>
                </c:pt>
                <c:pt idx="3799">
                  <c:v>0.5331806250000376</c:v>
                </c:pt>
                <c:pt idx="3800">
                  <c:v>0.53320724537040798</c:v>
                </c:pt>
                <c:pt idx="3801">
                  <c:v>0.53323386574077836</c:v>
                </c:pt>
                <c:pt idx="3802">
                  <c:v>0.53326048611114873</c:v>
                </c:pt>
                <c:pt idx="3803">
                  <c:v>0.53328710648151911</c:v>
                </c:pt>
                <c:pt idx="3804">
                  <c:v>0.53331372685188949</c:v>
                </c:pt>
                <c:pt idx="3805">
                  <c:v>0.53334034722225987</c:v>
                </c:pt>
                <c:pt idx="3806">
                  <c:v>0.53336696759263025</c:v>
                </c:pt>
                <c:pt idx="3807">
                  <c:v>0.53339358796300063</c:v>
                </c:pt>
                <c:pt idx="3808">
                  <c:v>0.533420208333371</c:v>
                </c:pt>
                <c:pt idx="3809">
                  <c:v>0.53344682870374138</c:v>
                </c:pt>
                <c:pt idx="3810">
                  <c:v>0.53347344907411176</c:v>
                </c:pt>
                <c:pt idx="3811">
                  <c:v>0.53350006944448214</c:v>
                </c:pt>
                <c:pt idx="3812">
                  <c:v>0.53352668981485252</c:v>
                </c:pt>
                <c:pt idx="3813">
                  <c:v>0.5335533101852229</c:v>
                </c:pt>
                <c:pt idx="3814">
                  <c:v>0.53357993055559327</c:v>
                </c:pt>
                <c:pt idx="3815">
                  <c:v>0.53360655092596365</c:v>
                </c:pt>
                <c:pt idx="3816">
                  <c:v>0.53363317129633403</c:v>
                </c:pt>
                <c:pt idx="3817">
                  <c:v>0.53365979166670441</c:v>
                </c:pt>
                <c:pt idx="3818">
                  <c:v>0.53368641203707479</c:v>
                </c:pt>
                <c:pt idx="3819">
                  <c:v>0.53371303240744516</c:v>
                </c:pt>
                <c:pt idx="3820">
                  <c:v>0.53373965277781554</c:v>
                </c:pt>
                <c:pt idx="3821">
                  <c:v>0.53376627314818592</c:v>
                </c:pt>
                <c:pt idx="3822">
                  <c:v>0.5337928935185563</c:v>
                </c:pt>
                <c:pt idx="3823">
                  <c:v>0.53381951388892668</c:v>
                </c:pt>
                <c:pt idx="3824">
                  <c:v>0.53384613425929706</c:v>
                </c:pt>
                <c:pt idx="3825">
                  <c:v>0.53387275462966743</c:v>
                </c:pt>
                <c:pt idx="3826">
                  <c:v>0.53389937500003781</c:v>
                </c:pt>
                <c:pt idx="3827">
                  <c:v>0.53392599537040819</c:v>
                </c:pt>
                <c:pt idx="3828">
                  <c:v>0.53395261574077857</c:v>
                </c:pt>
                <c:pt idx="3829">
                  <c:v>0.53397923611114895</c:v>
                </c:pt>
                <c:pt idx="3830">
                  <c:v>0.53400585648151933</c:v>
                </c:pt>
                <c:pt idx="3831">
                  <c:v>0.5340324768518897</c:v>
                </c:pt>
                <c:pt idx="3832">
                  <c:v>0.53405909722226008</c:v>
                </c:pt>
                <c:pt idx="3833">
                  <c:v>0.53408571759263046</c:v>
                </c:pt>
                <c:pt idx="3834">
                  <c:v>0.53411233796300084</c:v>
                </c:pt>
                <c:pt idx="3835">
                  <c:v>0.53413895833337122</c:v>
                </c:pt>
                <c:pt idx="3836">
                  <c:v>0.53416557870374159</c:v>
                </c:pt>
                <c:pt idx="3837">
                  <c:v>0.53419219907411197</c:v>
                </c:pt>
                <c:pt idx="3838">
                  <c:v>0.53421881944448235</c:v>
                </c:pt>
                <c:pt idx="3839">
                  <c:v>0.53424543981485273</c:v>
                </c:pt>
                <c:pt idx="3840">
                  <c:v>0.53427206018522311</c:v>
                </c:pt>
                <c:pt idx="3841">
                  <c:v>0.53429868055559349</c:v>
                </c:pt>
                <c:pt idx="3842">
                  <c:v>0.53432530092596386</c:v>
                </c:pt>
                <c:pt idx="3843">
                  <c:v>0.53435192129633424</c:v>
                </c:pt>
                <c:pt idx="3844">
                  <c:v>0.53437854166670462</c:v>
                </c:pt>
                <c:pt idx="3845">
                  <c:v>0.534405162037075</c:v>
                </c:pt>
                <c:pt idx="3846">
                  <c:v>0.53443178240744538</c:v>
                </c:pt>
                <c:pt idx="3847">
                  <c:v>0.53445840277781576</c:v>
                </c:pt>
                <c:pt idx="3848">
                  <c:v>0.53448502314818613</c:v>
                </c:pt>
                <c:pt idx="3849">
                  <c:v>0.53451164351855651</c:v>
                </c:pt>
                <c:pt idx="3850">
                  <c:v>0.53453826388892689</c:v>
                </c:pt>
                <c:pt idx="3851">
                  <c:v>0.53456488425929727</c:v>
                </c:pt>
                <c:pt idx="3852">
                  <c:v>0.53459150462966765</c:v>
                </c:pt>
                <c:pt idx="3853">
                  <c:v>0.53461812500003802</c:v>
                </c:pt>
                <c:pt idx="3854">
                  <c:v>0.5346447453704084</c:v>
                </c:pt>
                <c:pt idx="3855">
                  <c:v>0.53467136574077878</c:v>
                </c:pt>
                <c:pt idx="3856">
                  <c:v>0.53469798611114916</c:v>
                </c:pt>
                <c:pt idx="3857">
                  <c:v>0.53472460648151954</c:v>
                </c:pt>
                <c:pt idx="3858">
                  <c:v>0.53475122685188992</c:v>
                </c:pt>
                <c:pt idx="3859">
                  <c:v>0.53477784722226029</c:v>
                </c:pt>
                <c:pt idx="3860">
                  <c:v>0.53480446759263067</c:v>
                </c:pt>
                <c:pt idx="3861">
                  <c:v>0.53483108796300105</c:v>
                </c:pt>
                <c:pt idx="3862">
                  <c:v>0.53485770833337143</c:v>
                </c:pt>
                <c:pt idx="3863">
                  <c:v>0.53488432870374181</c:v>
                </c:pt>
                <c:pt idx="3864">
                  <c:v>0.53491094907411219</c:v>
                </c:pt>
                <c:pt idx="3865">
                  <c:v>0.53493756944448256</c:v>
                </c:pt>
                <c:pt idx="3866">
                  <c:v>0.53496418981485294</c:v>
                </c:pt>
                <c:pt idx="3867">
                  <c:v>0.53499081018522332</c:v>
                </c:pt>
                <c:pt idx="3868">
                  <c:v>0.5350174305555937</c:v>
                </c:pt>
                <c:pt idx="3869">
                  <c:v>0.53504405092596408</c:v>
                </c:pt>
                <c:pt idx="3870">
                  <c:v>0.53507067129633445</c:v>
                </c:pt>
                <c:pt idx="3871">
                  <c:v>0.53509729166670483</c:v>
                </c:pt>
                <c:pt idx="3872">
                  <c:v>0.53512391203707521</c:v>
                </c:pt>
                <c:pt idx="3873">
                  <c:v>0.53515053240744559</c:v>
                </c:pt>
                <c:pt idx="3874">
                  <c:v>0.53517715277781597</c:v>
                </c:pt>
                <c:pt idx="3875">
                  <c:v>0.53520377314818635</c:v>
                </c:pt>
                <c:pt idx="3876">
                  <c:v>0.53523039351855672</c:v>
                </c:pt>
                <c:pt idx="3877">
                  <c:v>0.5352570138889271</c:v>
                </c:pt>
                <c:pt idx="3878">
                  <c:v>0.53528363425929748</c:v>
                </c:pt>
                <c:pt idx="3879">
                  <c:v>0.53531025462966786</c:v>
                </c:pt>
                <c:pt idx="3880">
                  <c:v>0.53533687500003824</c:v>
                </c:pt>
                <c:pt idx="3881">
                  <c:v>0.53536349537040862</c:v>
                </c:pt>
                <c:pt idx="3882">
                  <c:v>0.53539011574077899</c:v>
                </c:pt>
                <c:pt idx="3883">
                  <c:v>0.53541673611114937</c:v>
                </c:pt>
                <c:pt idx="3884">
                  <c:v>0.53544335648151975</c:v>
                </c:pt>
                <c:pt idx="3885">
                  <c:v>0.53546997685189013</c:v>
                </c:pt>
                <c:pt idx="3886">
                  <c:v>0.53549659722226051</c:v>
                </c:pt>
                <c:pt idx="3887">
                  <c:v>0.53552321759263088</c:v>
                </c:pt>
                <c:pt idx="3888">
                  <c:v>0.53554983796300126</c:v>
                </c:pt>
                <c:pt idx="3889">
                  <c:v>0.53557645833337164</c:v>
                </c:pt>
                <c:pt idx="3890">
                  <c:v>0.53560307870374202</c:v>
                </c:pt>
                <c:pt idx="3891">
                  <c:v>0.5356296990741124</c:v>
                </c:pt>
                <c:pt idx="3892">
                  <c:v>0.53565631944448278</c:v>
                </c:pt>
                <c:pt idx="3893">
                  <c:v>0.53568293981485315</c:v>
                </c:pt>
                <c:pt idx="3894">
                  <c:v>0.53570956018522353</c:v>
                </c:pt>
                <c:pt idx="3895">
                  <c:v>0.53573618055559391</c:v>
                </c:pt>
                <c:pt idx="3896">
                  <c:v>0.53576280092596429</c:v>
                </c:pt>
                <c:pt idx="3897">
                  <c:v>0.53578942129633467</c:v>
                </c:pt>
                <c:pt idx="3898">
                  <c:v>0.53581604166670505</c:v>
                </c:pt>
                <c:pt idx="3899">
                  <c:v>0.53584266203707542</c:v>
                </c:pt>
                <c:pt idx="3900">
                  <c:v>0.5358692824074458</c:v>
                </c:pt>
                <c:pt idx="3901">
                  <c:v>0.53589590277781618</c:v>
                </c:pt>
                <c:pt idx="3902">
                  <c:v>0.53592252314818656</c:v>
                </c:pt>
                <c:pt idx="3903">
                  <c:v>0.53594914351855694</c:v>
                </c:pt>
                <c:pt idx="3904">
                  <c:v>0.53597576388892731</c:v>
                </c:pt>
                <c:pt idx="3905">
                  <c:v>0.53600238425929769</c:v>
                </c:pt>
                <c:pt idx="3906">
                  <c:v>0.53602900462966807</c:v>
                </c:pt>
                <c:pt idx="3907">
                  <c:v>0.53605562500003845</c:v>
                </c:pt>
                <c:pt idx="3908">
                  <c:v>0.53608224537040883</c:v>
                </c:pt>
                <c:pt idx="3909">
                  <c:v>0.53610886574077921</c:v>
                </c:pt>
                <c:pt idx="3910">
                  <c:v>0.53613548611114958</c:v>
                </c:pt>
                <c:pt idx="3911">
                  <c:v>0.53616210648151996</c:v>
                </c:pt>
                <c:pt idx="3912">
                  <c:v>0.53618872685189034</c:v>
                </c:pt>
                <c:pt idx="3913">
                  <c:v>0.53621534722226072</c:v>
                </c:pt>
                <c:pt idx="3914">
                  <c:v>0.5362419675926311</c:v>
                </c:pt>
                <c:pt idx="3915">
                  <c:v>0.53626858796300148</c:v>
                </c:pt>
                <c:pt idx="3916">
                  <c:v>0.53629520833337185</c:v>
                </c:pt>
                <c:pt idx="3917">
                  <c:v>0.53632182870374223</c:v>
                </c:pt>
                <c:pt idx="3918">
                  <c:v>0.53634844907411261</c:v>
                </c:pt>
                <c:pt idx="3919">
                  <c:v>0.53637506944448299</c:v>
                </c:pt>
                <c:pt idx="3920">
                  <c:v>0.53640168981485337</c:v>
                </c:pt>
                <c:pt idx="3921">
                  <c:v>0.53642831018522374</c:v>
                </c:pt>
                <c:pt idx="3922">
                  <c:v>0.53645493055559412</c:v>
                </c:pt>
                <c:pt idx="3923">
                  <c:v>0.5364815509259645</c:v>
                </c:pt>
                <c:pt idx="3924">
                  <c:v>0.53650817129633488</c:v>
                </c:pt>
                <c:pt idx="3925">
                  <c:v>0.53653479166670526</c:v>
                </c:pt>
                <c:pt idx="3926">
                  <c:v>0.53656141203707564</c:v>
                </c:pt>
                <c:pt idx="3927">
                  <c:v>0.53658803240744601</c:v>
                </c:pt>
                <c:pt idx="3928">
                  <c:v>0.53661465277781639</c:v>
                </c:pt>
                <c:pt idx="3929">
                  <c:v>0.53664127314818677</c:v>
                </c:pt>
                <c:pt idx="3930">
                  <c:v>0.53666789351855715</c:v>
                </c:pt>
                <c:pt idx="3931">
                  <c:v>0.53669451388892753</c:v>
                </c:pt>
                <c:pt idx="3932">
                  <c:v>0.53672113425929791</c:v>
                </c:pt>
                <c:pt idx="3933">
                  <c:v>0.53674775462966828</c:v>
                </c:pt>
                <c:pt idx="3934">
                  <c:v>0.53677437500003866</c:v>
                </c:pt>
                <c:pt idx="3935">
                  <c:v>0.53680099537040904</c:v>
                </c:pt>
                <c:pt idx="3936">
                  <c:v>0.53682761574077942</c:v>
                </c:pt>
                <c:pt idx="3937">
                  <c:v>0.5368542361111498</c:v>
                </c:pt>
                <c:pt idx="3938">
                  <c:v>0.53688085648152017</c:v>
                </c:pt>
                <c:pt idx="3939">
                  <c:v>0.53690747685189055</c:v>
                </c:pt>
                <c:pt idx="3940">
                  <c:v>0.53693409722226093</c:v>
                </c:pt>
                <c:pt idx="3941">
                  <c:v>0.53696071759263131</c:v>
                </c:pt>
                <c:pt idx="3942">
                  <c:v>0.53698733796300169</c:v>
                </c:pt>
                <c:pt idx="3943">
                  <c:v>0.53701395833337207</c:v>
                </c:pt>
                <c:pt idx="3944">
                  <c:v>0.53704057870374244</c:v>
                </c:pt>
                <c:pt idx="3945">
                  <c:v>0.53706719907411282</c:v>
                </c:pt>
                <c:pt idx="3946">
                  <c:v>0.5370938194444832</c:v>
                </c:pt>
                <c:pt idx="3947">
                  <c:v>0.53712043981485358</c:v>
                </c:pt>
                <c:pt idx="3948">
                  <c:v>0.53714706018522396</c:v>
                </c:pt>
                <c:pt idx="3949">
                  <c:v>0.53717368055559434</c:v>
                </c:pt>
                <c:pt idx="3950">
                  <c:v>0.53720030092596471</c:v>
                </c:pt>
                <c:pt idx="3951">
                  <c:v>0.53722692129633509</c:v>
                </c:pt>
                <c:pt idx="3952">
                  <c:v>0.53725354166670547</c:v>
                </c:pt>
                <c:pt idx="3953">
                  <c:v>0.53728016203707585</c:v>
                </c:pt>
              </c:numCache>
            </c:numRef>
          </c:xVal>
          <c:yVal>
            <c:numRef>
              <c:f>TB070614_1!$D$1000:$D$4971</c:f>
              <c:numCache>
                <c:formatCode>0.00E+00</c:formatCode>
                <c:ptCount val="3972"/>
                <c:pt idx="0">
                  <c:v>3.3886950000000001E-4</c:v>
                </c:pt>
                <c:pt idx="1">
                  <c:v>3.5428100000000002E-4</c:v>
                </c:pt>
                <c:pt idx="2">
                  <c:v>3.7090400000000003E-4</c:v>
                </c:pt>
                <c:pt idx="3">
                  <c:v>3.8684150000000003E-4</c:v>
                </c:pt>
                <c:pt idx="4">
                  <c:v>4.0151999999999999E-4</c:v>
                </c:pt>
                <c:pt idx="5">
                  <c:v>4.1858899999999997E-4</c:v>
                </c:pt>
                <c:pt idx="6">
                  <c:v>4.3395250000000004E-4</c:v>
                </c:pt>
                <c:pt idx="7">
                  <c:v>4.5025700000000002E-4</c:v>
                </c:pt>
                <c:pt idx="8">
                  <c:v>4.6549299999999998E-4</c:v>
                </c:pt>
                <c:pt idx="9">
                  <c:v>4.8130299999999998E-4</c:v>
                </c:pt>
                <c:pt idx="10">
                  <c:v>4.9791000000000006E-4</c:v>
                </c:pt>
                <c:pt idx="11">
                  <c:v>5.1207849999999997E-4</c:v>
                </c:pt>
                <c:pt idx="12">
                  <c:v>5.2718699999999992E-4</c:v>
                </c:pt>
                <c:pt idx="13">
                  <c:v>5.4283749999999996E-4</c:v>
                </c:pt>
                <c:pt idx="14">
                  <c:v>5.5788249999999995E-4</c:v>
                </c:pt>
                <c:pt idx="15">
                  <c:v>5.7048950000000004E-4</c:v>
                </c:pt>
                <c:pt idx="16">
                  <c:v>5.8496049999999999E-4</c:v>
                </c:pt>
                <c:pt idx="17">
                  <c:v>5.9946350000000001E-4</c:v>
                </c:pt>
                <c:pt idx="18">
                  <c:v>6.1505050000000008E-4</c:v>
                </c:pt>
                <c:pt idx="19">
                  <c:v>6.2880450000000001E-4</c:v>
                </c:pt>
                <c:pt idx="20">
                  <c:v>6.4335550000000003E-4</c:v>
                </c:pt>
                <c:pt idx="21">
                  <c:v>6.5637650000000003E-4</c:v>
                </c:pt>
                <c:pt idx="22">
                  <c:v>6.7162850000000002E-4</c:v>
                </c:pt>
                <c:pt idx="23">
                  <c:v>6.8461750000000006E-4</c:v>
                </c:pt>
                <c:pt idx="24">
                  <c:v>6.9687350000000004E-4</c:v>
                </c:pt>
                <c:pt idx="25">
                  <c:v>7.0887450000000002E-4</c:v>
                </c:pt>
                <c:pt idx="26">
                  <c:v>7.2274000000000004E-4</c:v>
                </c:pt>
                <c:pt idx="27">
                  <c:v>7.3523499999999999E-4</c:v>
                </c:pt>
                <c:pt idx="28">
                  <c:v>7.4776200000000001E-4</c:v>
                </c:pt>
                <c:pt idx="29">
                  <c:v>7.6143649999999995E-4</c:v>
                </c:pt>
                <c:pt idx="30">
                  <c:v>7.7302300000000007E-4</c:v>
                </c:pt>
                <c:pt idx="31">
                  <c:v>7.8650600000000008E-4</c:v>
                </c:pt>
                <c:pt idx="32">
                  <c:v>7.97264E-4</c:v>
                </c:pt>
                <c:pt idx="33">
                  <c:v>8.0893000000000002E-4</c:v>
                </c:pt>
                <c:pt idx="34">
                  <c:v>8.2056450000000003E-4</c:v>
                </c:pt>
                <c:pt idx="35">
                  <c:v>8.3315500000000003E-4</c:v>
                </c:pt>
                <c:pt idx="36">
                  <c:v>8.4534750000000004E-4</c:v>
                </c:pt>
                <c:pt idx="37">
                  <c:v>8.5548349999999993E-4</c:v>
                </c:pt>
                <c:pt idx="38">
                  <c:v>8.6370749999999997E-4</c:v>
                </c:pt>
                <c:pt idx="39">
                  <c:v>8.7467250000000001E-4</c:v>
                </c:pt>
                <c:pt idx="40">
                  <c:v>8.865775E-4</c:v>
                </c:pt>
                <c:pt idx="41">
                  <c:v>8.9693699999999999E-4</c:v>
                </c:pt>
                <c:pt idx="42">
                  <c:v>9.0761499999999996E-4</c:v>
                </c:pt>
                <c:pt idx="43">
                  <c:v>9.1740100000000009E-4</c:v>
                </c:pt>
                <c:pt idx="44">
                  <c:v>9.2681999999999997E-4</c:v>
                </c:pt>
                <c:pt idx="45">
                  <c:v>9.3676499999999999E-4</c:v>
                </c:pt>
                <c:pt idx="46">
                  <c:v>9.4541900000000008E-4</c:v>
                </c:pt>
                <c:pt idx="47">
                  <c:v>9.5487000000000002E-4</c:v>
                </c:pt>
                <c:pt idx="48">
                  <c:v>9.6449600000000002E-4</c:v>
                </c:pt>
                <c:pt idx="49">
                  <c:v>9.7268799999999998E-4</c:v>
                </c:pt>
                <c:pt idx="50">
                  <c:v>9.7995549999999997E-4</c:v>
                </c:pt>
                <c:pt idx="51">
                  <c:v>9.86984E-4</c:v>
                </c:pt>
                <c:pt idx="52">
                  <c:v>9.9563800000000008E-4</c:v>
                </c:pt>
                <c:pt idx="53">
                  <c:v>1.0033360000000001E-3</c:v>
                </c:pt>
                <c:pt idx="54">
                  <c:v>1.0104439999999999E-3</c:v>
                </c:pt>
                <c:pt idx="55">
                  <c:v>1.0184125E-3</c:v>
                </c:pt>
                <c:pt idx="56">
                  <c:v>1.0240385000000001E-3</c:v>
                </c:pt>
                <c:pt idx="57">
                  <c:v>1.0335375000000001E-3</c:v>
                </c:pt>
                <c:pt idx="58">
                  <c:v>1.040773E-3</c:v>
                </c:pt>
                <c:pt idx="59">
                  <c:v>1.04514E-3</c:v>
                </c:pt>
                <c:pt idx="60">
                  <c:v>1.0508135E-3</c:v>
                </c:pt>
                <c:pt idx="61">
                  <c:v>1.057061E-3</c:v>
                </c:pt>
                <c:pt idx="62">
                  <c:v>1.059372E-3</c:v>
                </c:pt>
                <c:pt idx="63">
                  <c:v>1.066018E-3</c:v>
                </c:pt>
                <c:pt idx="64">
                  <c:v>1.0712135000000001E-3</c:v>
                </c:pt>
                <c:pt idx="65">
                  <c:v>1.0758995000000001E-3</c:v>
                </c:pt>
                <c:pt idx="66">
                  <c:v>1.0794055E-3</c:v>
                </c:pt>
                <c:pt idx="67">
                  <c:v>1.0846810000000001E-3</c:v>
                </c:pt>
                <c:pt idx="68">
                  <c:v>1.088171E-3</c:v>
                </c:pt>
                <c:pt idx="69">
                  <c:v>1.0927929999999999E-3</c:v>
                </c:pt>
                <c:pt idx="70">
                  <c:v>1.0970325000000001E-3</c:v>
                </c:pt>
                <c:pt idx="71">
                  <c:v>1.1008575E-3</c:v>
                </c:pt>
                <c:pt idx="72">
                  <c:v>1.1040129999999998E-3</c:v>
                </c:pt>
                <c:pt idx="73">
                  <c:v>1.1056705E-3</c:v>
                </c:pt>
                <c:pt idx="74">
                  <c:v>1.1090175000000001E-3</c:v>
                </c:pt>
                <c:pt idx="75">
                  <c:v>1.1123004999999998E-3</c:v>
                </c:pt>
                <c:pt idx="76">
                  <c:v>1.1132569999999999E-3</c:v>
                </c:pt>
                <c:pt idx="77">
                  <c:v>1.1156315000000001E-3</c:v>
                </c:pt>
                <c:pt idx="78">
                  <c:v>1.1178785000000001E-3</c:v>
                </c:pt>
                <c:pt idx="79">
                  <c:v>1.1180540000000001E-3</c:v>
                </c:pt>
                <c:pt idx="80">
                  <c:v>1.1184525000000002E-3</c:v>
                </c:pt>
                <c:pt idx="81">
                  <c:v>1.1201099999999999E-3</c:v>
                </c:pt>
                <c:pt idx="82">
                  <c:v>1.1208910000000002E-3</c:v>
                </c:pt>
                <c:pt idx="83">
                  <c:v>1.1217835000000001E-3</c:v>
                </c:pt>
                <c:pt idx="84">
                  <c:v>1.123361E-3</c:v>
                </c:pt>
                <c:pt idx="85">
                  <c:v>1.121337E-3</c:v>
                </c:pt>
                <c:pt idx="86">
                  <c:v>1.1206359999999999E-3</c:v>
                </c:pt>
                <c:pt idx="87">
                  <c:v>1.1219905E-3</c:v>
                </c:pt>
                <c:pt idx="88">
                  <c:v>1.1212415E-3</c:v>
                </c:pt>
                <c:pt idx="89">
                  <c:v>1.1176875E-3</c:v>
                </c:pt>
                <c:pt idx="90">
                  <c:v>1.1166195000000001E-3</c:v>
                </c:pt>
                <c:pt idx="91">
                  <c:v>1.114468E-3</c:v>
                </c:pt>
                <c:pt idx="92">
                  <c:v>1.1140375E-3</c:v>
                </c:pt>
                <c:pt idx="93">
                  <c:v>1.1112325000000001E-3</c:v>
                </c:pt>
                <c:pt idx="94">
                  <c:v>1.1101330000000001E-3</c:v>
                </c:pt>
                <c:pt idx="95">
                  <c:v>1.1066585000000001E-3</c:v>
                </c:pt>
                <c:pt idx="96">
                  <c:v>1.1043000000000001E-3</c:v>
                </c:pt>
                <c:pt idx="97">
                  <c:v>1.1008575E-3</c:v>
                </c:pt>
                <c:pt idx="98">
                  <c:v>1.0972714999999999E-3</c:v>
                </c:pt>
                <c:pt idx="99">
                  <c:v>1.0943389999999999E-3</c:v>
                </c:pt>
                <c:pt idx="100">
                  <c:v>1.0899085000000001E-3</c:v>
                </c:pt>
                <c:pt idx="101">
                  <c:v>1.0856049999999999E-3</c:v>
                </c:pt>
                <c:pt idx="102">
                  <c:v>1.081334E-3</c:v>
                </c:pt>
                <c:pt idx="103">
                  <c:v>1.076792E-3</c:v>
                </c:pt>
                <c:pt idx="104">
                  <c:v>1.0735885000000001E-3</c:v>
                </c:pt>
                <c:pt idx="105">
                  <c:v>1.0683925E-3</c:v>
                </c:pt>
                <c:pt idx="106">
                  <c:v>1.0637069999999999E-3</c:v>
                </c:pt>
                <c:pt idx="107">
                  <c:v>1.0581130000000001E-3</c:v>
                </c:pt>
                <c:pt idx="108">
                  <c:v>1.0511800000000001E-3</c:v>
                </c:pt>
                <c:pt idx="109">
                  <c:v>1.0442635000000001E-3</c:v>
                </c:pt>
                <c:pt idx="110">
                  <c:v>1.0396095000000001E-3</c:v>
                </c:pt>
                <c:pt idx="111">
                  <c:v>1.0337125E-3</c:v>
                </c:pt>
                <c:pt idx="112">
                  <c:v>1.02772E-3</c:v>
                </c:pt>
                <c:pt idx="113">
                  <c:v>1.0200225000000002E-3</c:v>
                </c:pt>
                <c:pt idx="114">
                  <c:v>1.012787E-3</c:v>
                </c:pt>
                <c:pt idx="115">
                  <c:v>1.005312E-3</c:v>
                </c:pt>
                <c:pt idx="116">
                  <c:v>9.975985000000001E-4</c:v>
                </c:pt>
                <c:pt idx="117">
                  <c:v>9.8905600000000009E-4</c:v>
                </c:pt>
                <c:pt idx="118">
                  <c:v>9.8079999999999999E-4</c:v>
                </c:pt>
                <c:pt idx="119">
                  <c:v>9.7299100000000009E-4</c:v>
                </c:pt>
                <c:pt idx="120">
                  <c:v>9.6430499999999994E-4</c:v>
                </c:pt>
                <c:pt idx="121">
                  <c:v>9.5531600000000011E-4</c:v>
                </c:pt>
                <c:pt idx="122">
                  <c:v>9.4686950000000009E-4</c:v>
                </c:pt>
                <c:pt idx="123">
                  <c:v>9.3775299999999994E-4</c:v>
                </c:pt>
                <c:pt idx="124">
                  <c:v>9.2761700000000005E-4</c:v>
                </c:pt>
                <c:pt idx="125">
                  <c:v>9.1913800000000001E-4</c:v>
                </c:pt>
                <c:pt idx="126">
                  <c:v>9.0837999999999997E-4</c:v>
                </c:pt>
                <c:pt idx="127">
                  <c:v>8.9861049999999994E-4</c:v>
                </c:pt>
                <c:pt idx="128">
                  <c:v>8.8820350000000001E-4</c:v>
                </c:pt>
                <c:pt idx="129">
                  <c:v>8.7715850000000001E-4</c:v>
                </c:pt>
                <c:pt idx="130">
                  <c:v>8.6681500000000006E-4</c:v>
                </c:pt>
                <c:pt idx="131">
                  <c:v>8.5730050000000003E-4</c:v>
                </c:pt>
                <c:pt idx="132">
                  <c:v>8.4657450000000006E-4</c:v>
                </c:pt>
                <c:pt idx="133">
                  <c:v>8.3497200000000001E-4</c:v>
                </c:pt>
                <c:pt idx="134">
                  <c:v>8.2195100000000002E-4</c:v>
                </c:pt>
                <c:pt idx="135">
                  <c:v>8.1076300000000004E-4</c:v>
                </c:pt>
                <c:pt idx="136">
                  <c:v>8.002285E-4</c:v>
                </c:pt>
                <c:pt idx="137">
                  <c:v>7.9049049999999998E-4</c:v>
                </c:pt>
                <c:pt idx="138">
                  <c:v>7.7711900000000005E-4</c:v>
                </c:pt>
                <c:pt idx="139">
                  <c:v>7.6507000000000007E-4</c:v>
                </c:pt>
                <c:pt idx="140">
                  <c:v>7.5230450000000003E-4</c:v>
                </c:pt>
                <c:pt idx="141">
                  <c:v>7.4306049999999998E-4</c:v>
                </c:pt>
                <c:pt idx="142">
                  <c:v>7.2897199999999993E-4</c:v>
                </c:pt>
                <c:pt idx="143">
                  <c:v>7.1596700000000008E-4</c:v>
                </c:pt>
                <c:pt idx="144">
                  <c:v>7.0191000000000003E-4</c:v>
                </c:pt>
                <c:pt idx="145">
                  <c:v>6.8857E-4</c:v>
                </c:pt>
                <c:pt idx="146">
                  <c:v>6.7403500000000002E-4</c:v>
                </c:pt>
                <c:pt idx="147">
                  <c:v>6.6117349999999999E-4</c:v>
                </c:pt>
                <c:pt idx="148">
                  <c:v>6.4713249999999998E-4</c:v>
                </c:pt>
                <c:pt idx="149">
                  <c:v>6.3294849999999999E-4</c:v>
                </c:pt>
                <c:pt idx="150">
                  <c:v>6.1986350000000007E-4</c:v>
                </c:pt>
                <c:pt idx="151">
                  <c:v>6.0569499999999995E-4</c:v>
                </c:pt>
                <c:pt idx="152">
                  <c:v>5.9141500000000008E-4</c:v>
                </c:pt>
                <c:pt idx="153">
                  <c:v>5.7649749999999999E-4</c:v>
                </c:pt>
                <c:pt idx="154">
                  <c:v>5.6476750000000004E-4</c:v>
                </c:pt>
                <c:pt idx="155">
                  <c:v>5.484795E-4</c:v>
                </c:pt>
                <c:pt idx="156">
                  <c:v>5.3362600000000004E-4</c:v>
                </c:pt>
                <c:pt idx="157">
                  <c:v>5.1937750000000007E-4</c:v>
                </c:pt>
                <c:pt idx="158">
                  <c:v>5.0398200000000004E-4</c:v>
                </c:pt>
                <c:pt idx="159">
                  <c:v>4.8911250000000005E-4</c:v>
                </c:pt>
                <c:pt idx="160">
                  <c:v>4.74418E-4</c:v>
                </c:pt>
                <c:pt idx="161">
                  <c:v>4.608395E-4</c:v>
                </c:pt>
                <c:pt idx="162">
                  <c:v>4.4271850000000005E-4</c:v>
                </c:pt>
                <c:pt idx="163">
                  <c:v>4.2738649999999998E-4</c:v>
                </c:pt>
                <c:pt idx="164">
                  <c:v>4.125965E-4</c:v>
                </c:pt>
                <c:pt idx="165">
                  <c:v>3.9726450000000005E-4</c:v>
                </c:pt>
                <c:pt idx="166">
                  <c:v>3.8148650000000001E-4</c:v>
                </c:pt>
                <c:pt idx="167">
                  <c:v>3.6295100000000003E-4</c:v>
                </c:pt>
                <c:pt idx="168">
                  <c:v>3.4854349999999999E-4</c:v>
                </c:pt>
                <c:pt idx="169">
                  <c:v>3.3217600000000005E-4</c:v>
                </c:pt>
                <c:pt idx="170">
                  <c:v>3.1572850000000005E-4</c:v>
                </c:pt>
                <c:pt idx="171">
                  <c:v>3.0001400000000003E-4</c:v>
                </c:pt>
                <c:pt idx="172">
                  <c:v>2.8527200000000004E-4</c:v>
                </c:pt>
                <c:pt idx="173">
                  <c:v>2.6762900000000002E-4</c:v>
                </c:pt>
                <c:pt idx="174">
                  <c:v>2.5091049999999998E-4</c:v>
                </c:pt>
                <c:pt idx="175">
                  <c:v>2.3365000000000001E-4</c:v>
                </c:pt>
                <c:pt idx="176">
                  <c:v>2.1764900000000002E-4</c:v>
                </c:pt>
                <c:pt idx="177">
                  <c:v>2.0080300000000002E-4</c:v>
                </c:pt>
                <c:pt idx="178">
                  <c:v>1.8426E-4</c:v>
                </c:pt>
                <c:pt idx="179">
                  <c:v>1.6845E-4</c:v>
                </c:pt>
                <c:pt idx="180">
                  <c:v>1.5149250000000001E-4</c:v>
                </c:pt>
                <c:pt idx="181">
                  <c:v>1.3517250000000001E-4</c:v>
                </c:pt>
                <c:pt idx="182">
                  <c:v>1.200635E-4</c:v>
                </c:pt>
                <c:pt idx="183">
                  <c:v>1.022455E-4</c:v>
                </c:pt>
                <c:pt idx="184">
                  <c:v>8.3088499999999996E-5</c:v>
                </c:pt>
                <c:pt idx="185">
                  <c:v>6.9238999999999992E-5</c:v>
                </c:pt>
                <c:pt idx="186">
                  <c:v>5.2329500000000001E-5</c:v>
                </c:pt>
                <c:pt idx="187">
                  <c:v>3.4335999999999998E-5</c:v>
                </c:pt>
                <c:pt idx="188">
                  <c:v>1.5083500000000001E-5</c:v>
                </c:pt>
                <c:pt idx="189">
                  <c:v>-9.6550000000000012E-7</c:v>
                </c:pt>
                <c:pt idx="190">
                  <c:v>-1.821E-5</c:v>
                </c:pt>
                <c:pt idx="191">
                  <c:v>-3.4721500000000003E-5</c:v>
                </c:pt>
                <c:pt idx="192">
                  <c:v>-5.2268500000000003E-5</c:v>
                </c:pt>
                <c:pt idx="193">
                  <c:v>-6.8412999999999997E-5</c:v>
                </c:pt>
                <c:pt idx="194">
                  <c:v>-8.666150000000001E-5</c:v>
                </c:pt>
                <c:pt idx="195">
                  <c:v>-1.05659E-4</c:v>
                </c:pt>
                <c:pt idx="196">
                  <c:v>-1.2655300000000001E-4</c:v>
                </c:pt>
                <c:pt idx="197">
                  <c:v>-1.49073E-4</c:v>
                </c:pt>
                <c:pt idx="198">
                  <c:v>-1.7414250000000002E-4</c:v>
                </c:pt>
                <c:pt idx="199">
                  <c:v>-1.9986550000000001E-4</c:v>
                </c:pt>
                <c:pt idx="200">
                  <c:v>-2.30657E-4</c:v>
                </c:pt>
                <c:pt idx="201">
                  <c:v>-2.6226100000000002E-4</c:v>
                </c:pt>
                <c:pt idx="202">
                  <c:v>-2.9367400000000001E-4</c:v>
                </c:pt>
                <c:pt idx="203">
                  <c:v>-3.2738150000000002E-4</c:v>
                </c:pt>
                <c:pt idx="204">
                  <c:v>-3.6386249999999996E-4</c:v>
                </c:pt>
                <c:pt idx="205">
                  <c:v>-3.9839900000000002E-4</c:v>
                </c:pt>
                <c:pt idx="206">
                  <c:v>-4.394065E-4</c:v>
                </c:pt>
                <c:pt idx="207">
                  <c:v>-4.817205E-4</c:v>
                </c:pt>
                <c:pt idx="208">
                  <c:v>-5.2486299999999998E-4</c:v>
                </c:pt>
                <c:pt idx="209">
                  <c:v>-5.6752800000000009E-4</c:v>
                </c:pt>
                <c:pt idx="210">
                  <c:v>-6.1500550000000002E-4</c:v>
                </c:pt>
                <c:pt idx="211">
                  <c:v>-6.6334400000000006E-4</c:v>
                </c:pt>
                <c:pt idx="212">
                  <c:v>-7.1377050000000003E-4</c:v>
                </c:pt>
                <c:pt idx="213">
                  <c:v>-7.6566299999999998E-4</c:v>
                </c:pt>
                <c:pt idx="214">
                  <c:v>-8.1868700000000002E-4</c:v>
                </c:pt>
                <c:pt idx="215">
                  <c:v>-8.7284250000000004E-4</c:v>
                </c:pt>
                <c:pt idx="216">
                  <c:v>-9.2667949999999998E-4</c:v>
                </c:pt>
                <c:pt idx="217">
                  <c:v>-9.8438900000000001E-4</c:v>
                </c:pt>
                <c:pt idx="218">
                  <c:v>-1.0388315E-3</c:v>
                </c:pt>
                <c:pt idx="219">
                  <c:v>-1.0949154999999999E-3</c:v>
                </c:pt>
                <c:pt idx="220">
                  <c:v>-1.1517649999999999E-3</c:v>
                </c:pt>
                <c:pt idx="221">
                  <c:v>-1.2089325E-3</c:v>
                </c:pt>
                <c:pt idx="222">
                  <c:v>-1.2660685000000001E-3</c:v>
                </c:pt>
                <c:pt idx="223">
                  <c:v>-1.3250215000000002E-3</c:v>
                </c:pt>
                <c:pt idx="224">
                  <c:v>-1.3839900000000001E-3</c:v>
                </c:pt>
                <c:pt idx="225">
                  <c:v>-1.441891E-3</c:v>
                </c:pt>
                <c:pt idx="226">
                  <c:v>-1.5016249999999999E-3</c:v>
                </c:pt>
                <c:pt idx="227">
                  <c:v>-1.5601475E-3</c:v>
                </c:pt>
                <c:pt idx="228">
                  <c:v>-1.6155939999999999E-3</c:v>
                </c:pt>
                <c:pt idx="229">
                  <c:v>-1.6708015000000001E-3</c:v>
                </c:pt>
                <c:pt idx="230">
                  <c:v>-1.7269015E-3</c:v>
                </c:pt>
                <c:pt idx="231">
                  <c:v>-1.780324E-3</c:v>
                </c:pt>
                <c:pt idx="232">
                  <c:v>-1.8341449999999999E-3</c:v>
                </c:pt>
                <c:pt idx="233">
                  <c:v>-1.8891450000000001E-3</c:v>
                </c:pt>
                <c:pt idx="234">
                  <c:v>-1.9396510000000001E-3</c:v>
                </c:pt>
                <c:pt idx="235">
                  <c:v>-1.9887385E-3</c:v>
                </c:pt>
                <c:pt idx="236">
                  <c:v>-2.0394834999999997E-3</c:v>
                </c:pt>
                <c:pt idx="237">
                  <c:v>-2.0917585000000002E-3</c:v>
                </c:pt>
                <c:pt idx="238">
                  <c:v>-2.1415790000000002E-3</c:v>
                </c:pt>
                <c:pt idx="239">
                  <c:v>-2.1921805000000003E-3</c:v>
                </c:pt>
                <c:pt idx="240">
                  <c:v>-2.2429735000000003E-3</c:v>
                </c:pt>
                <c:pt idx="241">
                  <c:v>-2.2921249999999999E-3</c:v>
                </c:pt>
                <c:pt idx="242">
                  <c:v>-2.3431090000000003E-3</c:v>
                </c:pt>
                <c:pt idx="243">
                  <c:v>-2.3938540000000004E-3</c:v>
                </c:pt>
                <c:pt idx="244">
                  <c:v>-2.4435950000000002E-3</c:v>
                </c:pt>
                <c:pt idx="245">
                  <c:v>-2.4936864999999999E-3</c:v>
                </c:pt>
                <c:pt idx="246">
                  <c:v>-2.5434275000000002E-3</c:v>
                </c:pt>
                <c:pt idx="247">
                  <c:v>-2.5922915000000002E-3</c:v>
                </c:pt>
                <c:pt idx="248">
                  <c:v>-2.6367255000000001E-3</c:v>
                </c:pt>
                <c:pt idx="249">
                  <c:v>-2.6851275E-3</c:v>
                </c:pt>
                <c:pt idx="250">
                  <c:v>-2.7309640000000002E-3</c:v>
                </c:pt>
                <c:pt idx="251">
                  <c:v>-2.7743300000000002E-3</c:v>
                </c:pt>
                <c:pt idx="252">
                  <c:v>-2.817871E-3</c:v>
                </c:pt>
                <c:pt idx="253">
                  <c:v>-2.8592604999999999E-3</c:v>
                </c:pt>
                <c:pt idx="254">
                  <c:v>-2.8999174999999999E-3</c:v>
                </c:pt>
                <c:pt idx="255">
                  <c:v>-2.9413550000000001E-3</c:v>
                </c:pt>
                <c:pt idx="256">
                  <c:v>-2.9849440000000002E-3</c:v>
                </c:pt>
                <c:pt idx="257">
                  <c:v>-3.0236399999999997E-3</c:v>
                </c:pt>
                <c:pt idx="258">
                  <c:v>-3.0638505000000001E-3</c:v>
                </c:pt>
                <c:pt idx="259">
                  <c:v>-3.1033274999999996E-3</c:v>
                </c:pt>
                <c:pt idx="260">
                  <c:v>-3.1457690000000001E-3</c:v>
                </c:pt>
                <c:pt idx="261">
                  <c:v>-3.1833815000000001E-3</c:v>
                </c:pt>
                <c:pt idx="262">
                  <c:v>-3.2216315000000001E-3</c:v>
                </c:pt>
                <c:pt idx="263">
                  <c:v>-3.2578575E-3</c:v>
                </c:pt>
                <c:pt idx="264">
                  <c:v>-3.2979245000000004E-3</c:v>
                </c:pt>
                <c:pt idx="265">
                  <c:v>-3.3321424999999999E-3</c:v>
                </c:pt>
                <c:pt idx="266">
                  <c:v>-3.3667425E-3</c:v>
                </c:pt>
                <c:pt idx="267">
                  <c:v>-3.4013905000000004E-3</c:v>
                </c:pt>
                <c:pt idx="268">
                  <c:v>-3.433696E-3</c:v>
                </c:pt>
                <c:pt idx="269">
                  <c:v>-3.4621125E-3</c:v>
                </c:pt>
                <c:pt idx="270">
                  <c:v>-3.4954540000000003E-3</c:v>
                </c:pt>
                <c:pt idx="271">
                  <c:v>-3.5263404999999999E-3</c:v>
                </c:pt>
                <c:pt idx="272">
                  <c:v>-3.5554425E-3</c:v>
                </c:pt>
                <c:pt idx="273">
                  <c:v>-3.5816439999999997E-3</c:v>
                </c:pt>
                <c:pt idx="274">
                  <c:v>-3.609662E-3</c:v>
                </c:pt>
                <c:pt idx="275">
                  <c:v>-3.6365325000000002E-3</c:v>
                </c:pt>
                <c:pt idx="276">
                  <c:v>-3.6615065000000003E-3</c:v>
                </c:pt>
                <c:pt idx="277">
                  <c:v>-3.6846160000000004E-3</c:v>
                </c:pt>
                <c:pt idx="278">
                  <c:v>-3.7098610000000001E-3</c:v>
                </c:pt>
                <c:pt idx="279">
                  <c:v>-3.7300219999999999E-3</c:v>
                </c:pt>
                <c:pt idx="280">
                  <c:v>-3.7550119999999998E-3</c:v>
                </c:pt>
                <c:pt idx="281">
                  <c:v>-3.7744875000000002E-3</c:v>
                </c:pt>
                <c:pt idx="282">
                  <c:v>-3.7935964999999999E-3</c:v>
                </c:pt>
                <c:pt idx="283">
                  <c:v>-3.8168015E-3</c:v>
                </c:pt>
                <c:pt idx="284">
                  <c:v>-3.8328665E-3</c:v>
                </c:pt>
                <c:pt idx="285">
                  <c:v>-3.8540315000000001E-3</c:v>
                </c:pt>
                <c:pt idx="286">
                  <c:v>-3.8721525E-3</c:v>
                </c:pt>
                <c:pt idx="287">
                  <c:v>-3.8917240000000001E-3</c:v>
                </c:pt>
                <c:pt idx="288">
                  <c:v>-3.9053665000000001E-3</c:v>
                </c:pt>
                <c:pt idx="289">
                  <c:v>-3.9198855000000003E-3</c:v>
                </c:pt>
                <c:pt idx="290">
                  <c:v>-3.9342130000000006E-3</c:v>
                </c:pt>
                <c:pt idx="291">
                  <c:v>-3.9473140000000004E-3</c:v>
                </c:pt>
                <c:pt idx="292">
                  <c:v>-3.9613705000000003E-3</c:v>
                </c:pt>
                <c:pt idx="293">
                  <c:v>-3.9728139999999999E-3</c:v>
                </c:pt>
                <c:pt idx="294">
                  <c:v>-3.984273E-3</c:v>
                </c:pt>
                <c:pt idx="295">
                  <c:v>-3.9934050000000002E-3</c:v>
                </c:pt>
                <c:pt idx="296">
                  <c:v>-4.0027765000000002E-3</c:v>
                </c:pt>
                <c:pt idx="297">
                  <c:v>-4.0113349999999996E-3</c:v>
                </c:pt>
                <c:pt idx="298">
                  <c:v>-4.0185065000000004E-3</c:v>
                </c:pt>
                <c:pt idx="299">
                  <c:v>-4.0253914999999994E-3</c:v>
                </c:pt>
                <c:pt idx="300">
                  <c:v>-4.0301410000000001E-3</c:v>
                </c:pt>
                <c:pt idx="301">
                  <c:v>-4.0303639999999998E-3</c:v>
                </c:pt>
                <c:pt idx="302">
                  <c:v>-4.0374404999999995E-3</c:v>
                </c:pt>
                <c:pt idx="303">
                  <c:v>-4.0424765000000003E-3</c:v>
                </c:pt>
                <c:pt idx="304">
                  <c:v>-4.0422215000000001E-3</c:v>
                </c:pt>
                <c:pt idx="305">
                  <c:v>-4.0437995000000004E-3</c:v>
                </c:pt>
                <c:pt idx="306">
                  <c:v>-4.0411219999999994E-3</c:v>
                </c:pt>
                <c:pt idx="307">
                  <c:v>-4.0413769999999996E-3</c:v>
                </c:pt>
                <c:pt idx="308">
                  <c:v>-4.0388905000000004E-3</c:v>
                </c:pt>
                <c:pt idx="309">
                  <c:v>-4.0344759999999995E-3</c:v>
                </c:pt>
                <c:pt idx="310">
                  <c:v>-4.0295195000000002E-3</c:v>
                </c:pt>
                <c:pt idx="311">
                  <c:v>-4.0271765000000001E-3</c:v>
                </c:pt>
                <c:pt idx="312">
                  <c:v>-4.0194310000000004E-3</c:v>
                </c:pt>
                <c:pt idx="313">
                  <c:v>-4.0117330000000008E-3</c:v>
                </c:pt>
                <c:pt idx="314">
                  <c:v>-4.0010549999999999E-3</c:v>
                </c:pt>
                <c:pt idx="315">
                  <c:v>-3.9935165000000005E-3</c:v>
                </c:pt>
                <c:pt idx="316">
                  <c:v>-3.9855480000000002E-3</c:v>
                </c:pt>
                <c:pt idx="317">
                  <c:v>-3.9736744999999997E-3</c:v>
                </c:pt>
                <c:pt idx="318">
                  <c:v>-3.9614345000000004E-3</c:v>
                </c:pt>
                <c:pt idx="319">
                  <c:v>-3.9524935000000002E-3</c:v>
                </c:pt>
                <c:pt idx="320">
                  <c:v>-3.9380539999999999E-3</c:v>
                </c:pt>
                <c:pt idx="321">
                  <c:v>-3.9215109999999999E-3</c:v>
                </c:pt>
                <c:pt idx="322">
                  <c:v>-3.9046330000000002E-3</c:v>
                </c:pt>
                <c:pt idx="323">
                  <c:v>-3.8881380000000002E-3</c:v>
                </c:pt>
                <c:pt idx="324">
                  <c:v>-3.8715630000000002E-3</c:v>
                </c:pt>
                <c:pt idx="325">
                  <c:v>-3.8538725000000001E-3</c:v>
                </c:pt>
                <c:pt idx="326">
                  <c:v>-3.8362295000000002E-3</c:v>
                </c:pt>
                <c:pt idx="327">
                  <c:v>-3.8145384999999999E-3</c:v>
                </c:pt>
                <c:pt idx="328">
                  <c:v>-3.7972779999999999E-3</c:v>
                </c:pt>
                <c:pt idx="329">
                  <c:v>-3.7736430000000001E-3</c:v>
                </c:pt>
                <c:pt idx="330">
                  <c:v>-3.753227E-3</c:v>
                </c:pt>
                <c:pt idx="331">
                  <c:v>-3.7321100000000003E-3</c:v>
                </c:pt>
                <c:pt idx="332">
                  <c:v>-3.7087615000000003E-3</c:v>
                </c:pt>
                <c:pt idx="333">
                  <c:v>-3.6838829999999998E-3</c:v>
                </c:pt>
                <c:pt idx="334">
                  <c:v>-3.6590525E-3</c:v>
                </c:pt>
                <c:pt idx="335">
                  <c:v>-3.630875E-3</c:v>
                </c:pt>
                <c:pt idx="336">
                  <c:v>-3.5998605E-3</c:v>
                </c:pt>
                <c:pt idx="337">
                  <c:v>-3.5775480000000003E-3</c:v>
                </c:pt>
                <c:pt idx="338">
                  <c:v>-3.549689E-3</c:v>
                </c:pt>
                <c:pt idx="339">
                  <c:v>-3.5192484999999997E-3</c:v>
                </c:pt>
                <c:pt idx="340">
                  <c:v>-3.4869590000000004E-3</c:v>
                </c:pt>
                <c:pt idx="341">
                  <c:v>-3.4572835E-3</c:v>
                </c:pt>
                <c:pt idx="342">
                  <c:v>-3.4251535E-3</c:v>
                </c:pt>
                <c:pt idx="343">
                  <c:v>-3.3916689999999999E-3</c:v>
                </c:pt>
                <c:pt idx="344">
                  <c:v>-3.3575465000000005E-3</c:v>
                </c:pt>
                <c:pt idx="345">
                  <c:v>-3.3209379999999998E-3</c:v>
                </c:pt>
                <c:pt idx="346">
                  <c:v>-3.288043E-3</c:v>
                </c:pt>
                <c:pt idx="347">
                  <c:v>-3.2484864999999998E-3</c:v>
                </c:pt>
                <c:pt idx="348">
                  <c:v>-3.2104594999999999E-3</c:v>
                </c:pt>
                <c:pt idx="349">
                  <c:v>-3.1718110000000001E-3</c:v>
                </c:pt>
                <c:pt idx="350">
                  <c:v>-3.1345649999999997E-3</c:v>
                </c:pt>
                <c:pt idx="351">
                  <c:v>-3.0935579999999997E-3</c:v>
                </c:pt>
                <c:pt idx="352">
                  <c:v>-3.0550690000000001E-3</c:v>
                </c:pt>
                <c:pt idx="353">
                  <c:v>-3.0150975000000002E-3</c:v>
                </c:pt>
                <c:pt idx="354">
                  <c:v>-2.9744890000000003E-3</c:v>
                </c:pt>
                <c:pt idx="355">
                  <c:v>-2.932844E-3</c:v>
                </c:pt>
                <c:pt idx="356">
                  <c:v>-2.8904505000000003E-3</c:v>
                </c:pt>
                <c:pt idx="357">
                  <c:v>-2.8466540000000001E-3</c:v>
                </c:pt>
                <c:pt idx="358">
                  <c:v>-2.8060135000000002E-3</c:v>
                </c:pt>
                <c:pt idx="359">
                  <c:v>-2.7623129999999997E-3</c:v>
                </c:pt>
                <c:pt idx="360">
                  <c:v>-2.7178315000000002E-3</c:v>
                </c:pt>
                <c:pt idx="361">
                  <c:v>-2.6732380000000001E-3</c:v>
                </c:pt>
                <c:pt idx="362">
                  <c:v>-2.6262705000000002E-3</c:v>
                </c:pt>
                <c:pt idx="363">
                  <c:v>-2.5795735000000001E-3</c:v>
                </c:pt>
                <c:pt idx="364">
                  <c:v>-2.5300715000000002E-3</c:v>
                </c:pt>
                <c:pt idx="365">
                  <c:v>-2.4807610000000002E-3</c:v>
                </c:pt>
                <c:pt idx="366">
                  <c:v>-2.4291554999999999E-3</c:v>
                </c:pt>
                <c:pt idx="367">
                  <c:v>-2.3786975000000001E-3</c:v>
                </c:pt>
                <c:pt idx="368">
                  <c:v>-2.3279679999999997E-3</c:v>
                </c:pt>
                <c:pt idx="369">
                  <c:v>-2.2763944999999999E-3</c:v>
                </c:pt>
                <c:pt idx="370">
                  <c:v>-2.225777E-3</c:v>
                </c:pt>
                <c:pt idx="371">
                  <c:v>-2.1755580000000002E-3</c:v>
                </c:pt>
                <c:pt idx="372">
                  <c:v>-2.1253069999999999E-3</c:v>
                </c:pt>
                <c:pt idx="373">
                  <c:v>-2.0745300000000002E-3</c:v>
                </c:pt>
                <c:pt idx="374">
                  <c:v>-2.0224779999999999E-3</c:v>
                </c:pt>
                <c:pt idx="375">
                  <c:v>-1.9732475000000002E-3</c:v>
                </c:pt>
                <c:pt idx="376">
                  <c:v>-1.9218010000000001E-3</c:v>
                </c:pt>
                <c:pt idx="377">
                  <c:v>-1.8696055E-3</c:v>
                </c:pt>
                <c:pt idx="378">
                  <c:v>-1.8155775E-3</c:v>
                </c:pt>
                <c:pt idx="379">
                  <c:v>-1.7623625000000001E-3</c:v>
                </c:pt>
                <c:pt idx="380">
                  <c:v>-1.7045410000000002E-3</c:v>
                </c:pt>
                <c:pt idx="381">
                  <c:v>-1.6488235E-3</c:v>
                </c:pt>
                <c:pt idx="382">
                  <c:v>-1.5927235000000001E-3</c:v>
                </c:pt>
                <c:pt idx="383">
                  <c:v>-1.5328144999999999E-3</c:v>
                </c:pt>
                <c:pt idx="384">
                  <c:v>-1.476539E-3</c:v>
                </c:pt>
                <c:pt idx="385">
                  <c:v>-1.4184309999999999E-3</c:v>
                </c:pt>
                <c:pt idx="386">
                  <c:v>-1.3611040000000001E-3</c:v>
                </c:pt>
                <c:pt idx="387">
                  <c:v>-1.3021670000000001E-3</c:v>
                </c:pt>
                <c:pt idx="388">
                  <c:v>-1.2430550000000001E-3</c:v>
                </c:pt>
                <c:pt idx="389">
                  <c:v>-1.1845325E-3</c:v>
                </c:pt>
                <c:pt idx="390">
                  <c:v>-1.1243045E-3</c:v>
                </c:pt>
                <c:pt idx="391">
                  <c:v>-1.0699894999999999E-3</c:v>
                </c:pt>
                <c:pt idx="392">
                  <c:v>-1.0145905000000001E-3</c:v>
                </c:pt>
                <c:pt idx="393">
                  <c:v>-9.5817200000000008E-4</c:v>
                </c:pt>
                <c:pt idx="394">
                  <c:v>-9.0223150000000004E-4</c:v>
                </c:pt>
                <c:pt idx="395">
                  <c:v>-8.43916E-4</c:v>
                </c:pt>
                <c:pt idx="396">
                  <c:v>-7.8281149999999996E-4</c:v>
                </c:pt>
                <c:pt idx="397">
                  <c:v>-7.2688699999999995E-4</c:v>
                </c:pt>
                <c:pt idx="398">
                  <c:v>-6.6803000000000001E-4</c:v>
                </c:pt>
                <c:pt idx="399">
                  <c:v>-6.0923649999999993E-4</c:v>
                </c:pt>
                <c:pt idx="400">
                  <c:v>-5.5044300000000007E-4</c:v>
                </c:pt>
                <c:pt idx="401">
                  <c:v>-4.9206400000000006E-4</c:v>
                </c:pt>
                <c:pt idx="402">
                  <c:v>-4.3247350000000001E-4</c:v>
                </c:pt>
                <c:pt idx="403">
                  <c:v>-3.7425399999999997E-4</c:v>
                </c:pt>
                <c:pt idx="404">
                  <c:v>-3.1523750000000001E-4</c:v>
                </c:pt>
                <c:pt idx="405">
                  <c:v>-2.5606149999999998E-4</c:v>
                </c:pt>
                <c:pt idx="406">
                  <c:v>-1.973155E-4</c:v>
                </c:pt>
                <c:pt idx="407">
                  <c:v>-1.3823550000000002E-4</c:v>
                </c:pt>
                <c:pt idx="408">
                  <c:v>-7.8772499999999992E-5</c:v>
                </c:pt>
                <c:pt idx="409">
                  <c:v>-2.0457500000000002E-5</c:v>
                </c:pt>
                <c:pt idx="410">
                  <c:v>3.8351999999999995E-5</c:v>
                </c:pt>
                <c:pt idx="411">
                  <c:v>9.6683500000000004E-5</c:v>
                </c:pt>
                <c:pt idx="412">
                  <c:v>1.5563600000000001E-4</c:v>
                </c:pt>
                <c:pt idx="413">
                  <c:v>2.13537E-4</c:v>
                </c:pt>
                <c:pt idx="414">
                  <c:v>2.7280849999999999E-4</c:v>
                </c:pt>
                <c:pt idx="415">
                  <c:v>3.30837E-4</c:v>
                </c:pt>
                <c:pt idx="416">
                  <c:v>3.9031599999999998E-4</c:v>
                </c:pt>
                <c:pt idx="417">
                  <c:v>4.49157E-4</c:v>
                </c:pt>
                <c:pt idx="418">
                  <c:v>5.0627699999999996E-4</c:v>
                </c:pt>
                <c:pt idx="419">
                  <c:v>5.6349249999999992E-4</c:v>
                </c:pt>
                <c:pt idx="420">
                  <c:v>6.1999099999999997E-4</c:v>
                </c:pt>
                <c:pt idx="421">
                  <c:v>6.7733449999999998E-4</c:v>
                </c:pt>
                <c:pt idx="422">
                  <c:v>7.3472499999999998E-4</c:v>
                </c:pt>
                <c:pt idx="423">
                  <c:v>7.91383E-4</c:v>
                </c:pt>
                <c:pt idx="424">
                  <c:v>8.4871000000000002E-4</c:v>
                </c:pt>
                <c:pt idx="425">
                  <c:v>9.0308900000000004E-4</c:v>
                </c:pt>
                <c:pt idx="426">
                  <c:v>9.6170700000000001E-4</c:v>
                </c:pt>
                <c:pt idx="427">
                  <c:v>1.0160220000000001E-3</c:v>
                </c:pt>
                <c:pt idx="428">
                  <c:v>1.0695399999999999E-3</c:v>
                </c:pt>
                <c:pt idx="429">
                  <c:v>1.1268355E-3</c:v>
                </c:pt>
                <c:pt idx="430">
                  <c:v>1.178728E-3</c:v>
                </c:pt>
                <c:pt idx="431">
                  <c:v>1.2329635000000001E-3</c:v>
                </c:pt>
                <c:pt idx="432">
                  <c:v>1.2885055000000001E-3</c:v>
                </c:pt>
                <c:pt idx="433">
                  <c:v>1.3449085000000001E-3</c:v>
                </c:pt>
                <c:pt idx="434">
                  <c:v>1.3997495E-3</c:v>
                </c:pt>
                <c:pt idx="435">
                  <c:v>1.4549250000000001E-3</c:v>
                </c:pt>
                <c:pt idx="436">
                  <c:v>1.5062275000000001E-3</c:v>
                </c:pt>
                <c:pt idx="437">
                  <c:v>1.5582320000000001E-3</c:v>
                </c:pt>
                <c:pt idx="438">
                  <c:v>1.610507E-3</c:v>
                </c:pt>
                <c:pt idx="439">
                  <c:v>1.6614430000000001E-3</c:v>
                </c:pt>
                <c:pt idx="440">
                  <c:v>1.7120605E-3</c:v>
                </c:pt>
                <c:pt idx="441">
                  <c:v>1.765228E-3</c:v>
                </c:pt>
                <c:pt idx="442">
                  <c:v>1.8154150000000001E-3</c:v>
                </c:pt>
                <c:pt idx="443">
                  <c:v>1.8652995000000001E-3</c:v>
                </c:pt>
                <c:pt idx="444">
                  <c:v>1.9148015E-3</c:v>
                </c:pt>
                <c:pt idx="445">
                  <c:v>1.9621835000000003E-3</c:v>
                </c:pt>
                <c:pt idx="446">
                  <c:v>2.0113984999999999E-3</c:v>
                </c:pt>
                <c:pt idx="447">
                  <c:v>2.0590359999999998E-3</c:v>
                </c:pt>
                <c:pt idx="448">
                  <c:v>2.105876E-3</c:v>
                </c:pt>
                <c:pt idx="449">
                  <c:v>2.1507085E-3</c:v>
                </c:pt>
                <c:pt idx="450">
                  <c:v>2.1950945E-3</c:v>
                </c:pt>
                <c:pt idx="451">
                  <c:v>2.2378865000000003E-3</c:v>
                </c:pt>
                <c:pt idx="452">
                  <c:v>2.2818740000000001E-3</c:v>
                </c:pt>
                <c:pt idx="453">
                  <c:v>2.3257180000000001E-3</c:v>
                </c:pt>
                <c:pt idx="454">
                  <c:v>2.3719370000000002E-3</c:v>
                </c:pt>
                <c:pt idx="455">
                  <c:v>2.4169600000000001E-3</c:v>
                </c:pt>
                <c:pt idx="456">
                  <c:v>2.461394E-3</c:v>
                </c:pt>
                <c:pt idx="457">
                  <c:v>2.5044095000000001E-3</c:v>
                </c:pt>
                <c:pt idx="458">
                  <c:v>2.5477595000000003E-3</c:v>
                </c:pt>
                <c:pt idx="459">
                  <c:v>2.5882564999999999E-3</c:v>
                </c:pt>
                <c:pt idx="460">
                  <c:v>2.6280524999999998E-3</c:v>
                </c:pt>
                <c:pt idx="461">
                  <c:v>2.6679439999999998E-3</c:v>
                </c:pt>
                <c:pt idx="462">
                  <c:v>2.706895E-3</c:v>
                </c:pt>
                <c:pt idx="463">
                  <c:v>2.7442370000000001E-3</c:v>
                </c:pt>
                <c:pt idx="464">
                  <c:v>2.7825825000000002E-3</c:v>
                </c:pt>
                <c:pt idx="465">
                  <c:v>2.8189359999999998E-3</c:v>
                </c:pt>
                <c:pt idx="466">
                  <c:v>2.8557674999999997E-3</c:v>
                </c:pt>
                <c:pt idx="467">
                  <c:v>2.891308E-3</c:v>
                </c:pt>
                <c:pt idx="468">
                  <c:v>2.9258125E-3</c:v>
                </c:pt>
                <c:pt idx="469">
                  <c:v>2.9599985000000003E-3</c:v>
                </c:pt>
                <c:pt idx="470">
                  <c:v>2.9942484999999999E-3</c:v>
                </c:pt>
                <c:pt idx="471">
                  <c:v>3.0262030000000003E-3</c:v>
                </c:pt>
                <c:pt idx="472">
                  <c:v>3.0559745000000001E-3</c:v>
                </c:pt>
                <c:pt idx="473">
                  <c:v>3.0870045000000001E-3</c:v>
                </c:pt>
                <c:pt idx="474">
                  <c:v>3.1195010000000002E-3</c:v>
                </c:pt>
                <c:pt idx="475">
                  <c:v>3.1478860000000003E-3</c:v>
                </c:pt>
                <c:pt idx="476">
                  <c:v>3.1769400000000001E-3</c:v>
                </c:pt>
                <c:pt idx="477">
                  <c:v>3.2033960000000003E-3</c:v>
                </c:pt>
                <c:pt idx="478">
                  <c:v>3.2287370000000002E-3</c:v>
                </c:pt>
                <c:pt idx="479">
                  <c:v>3.2539660000000001E-3</c:v>
                </c:pt>
                <c:pt idx="480">
                  <c:v>3.2781910000000002E-3</c:v>
                </c:pt>
                <c:pt idx="481">
                  <c:v>3.3066235E-3</c:v>
                </c:pt>
                <c:pt idx="482">
                  <c:v>3.3315655E-3</c:v>
                </c:pt>
                <c:pt idx="483">
                  <c:v>3.3584200000000004E-3</c:v>
                </c:pt>
                <c:pt idx="484">
                  <c:v>3.3765094999999999E-3</c:v>
                </c:pt>
                <c:pt idx="485">
                  <c:v>3.4019455000000001E-3</c:v>
                </c:pt>
                <c:pt idx="486">
                  <c:v>3.4313345000000005E-3</c:v>
                </c:pt>
                <c:pt idx="487">
                  <c:v>3.4535035000000003E-3</c:v>
                </c:pt>
                <c:pt idx="488">
                  <c:v>3.4761665000000003E-3</c:v>
                </c:pt>
                <c:pt idx="489">
                  <c:v>3.498017E-3</c:v>
                </c:pt>
                <c:pt idx="490">
                  <c:v>3.5181460000000002E-3</c:v>
                </c:pt>
                <c:pt idx="491">
                  <c:v>3.5368884999999999E-3</c:v>
                </c:pt>
                <c:pt idx="492">
                  <c:v>3.5544675000000001E-3</c:v>
                </c:pt>
                <c:pt idx="493">
                  <c:v>3.5709624999999997E-3</c:v>
                </c:pt>
                <c:pt idx="494">
                  <c:v>3.5873784999999997E-3</c:v>
                </c:pt>
                <c:pt idx="495">
                  <c:v>3.6017220000000003E-3</c:v>
                </c:pt>
                <c:pt idx="496">
                  <c:v>3.6162410000000001E-3</c:v>
                </c:pt>
                <c:pt idx="497">
                  <c:v>3.6304095E-3</c:v>
                </c:pt>
                <c:pt idx="498">
                  <c:v>3.640721E-3</c:v>
                </c:pt>
                <c:pt idx="499">
                  <c:v>3.6469369999999998E-3</c:v>
                </c:pt>
                <c:pt idx="500">
                  <c:v>3.6644044999999997E-3</c:v>
                </c:pt>
                <c:pt idx="501">
                  <c:v>3.670572E-3</c:v>
                </c:pt>
                <c:pt idx="502">
                  <c:v>3.6633365000000003E-3</c:v>
                </c:pt>
                <c:pt idx="503">
                  <c:v>3.6841029999999998E-3</c:v>
                </c:pt>
                <c:pt idx="504">
                  <c:v>3.6936334999999997E-3</c:v>
                </c:pt>
                <c:pt idx="505">
                  <c:v>3.7003910000000004E-3</c:v>
                </c:pt>
                <c:pt idx="506">
                  <c:v>3.7071965E-3</c:v>
                </c:pt>
                <c:pt idx="507">
                  <c:v>3.7152925E-3</c:v>
                </c:pt>
                <c:pt idx="508">
                  <c:v>3.7167110000000001E-3</c:v>
                </c:pt>
                <c:pt idx="509">
                  <c:v>3.7202649999999999E-3</c:v>
                </c:pt>
                <c:pt idx="510">
                  <c:v>3.7253970000000001E-3</c:v>
                </c:pt>
                <c:pt idx="511">
                  <c:v>3.7249029999999999E-3</c:v>
                </c:pt>
                <c:pt idx="512">
                  <c:v>3.727756E-3</c:v>
                </c:pt>
                <c:pt idx="513">
                  <c:v>3.7281225000000001E-3</c:v>
                </c:pt>
                <c:pt idx="514">
                  <c:v>3.7271819999999999E-3</c:v>
                </c:pt>
                <c:pt idx="515">
                  <c:v>3.7275325000000002E-3</c:v>
                </c:pt>
                <c:pt idx="516">
                  <c:v>3.7237075000000003E-3</c:v>
                </c:pt>
                <c:pt idx="517">
                  <c:v>3.7212694999999999E-3</c:v>
                </c:pt>
                <c:pt idx="518">
                  <c:v>3.7183684999999998E-3</c:v>
                </c:pt>
                <c:pt idx="519">
                  <c:v>3.7170774999999998E-3</c:v>
                </c:pt>
                <c:pt idx="520">
                  <c:v>3.7084714999999998E-3</c:v>
                </c:pt>
                <c:pt idx="521">
                  <c:v>3.7051405000000002E-3</c:v>
                </c:pt>
                <c:pt idx="522">
                  <c:v>3.6997060000000001E-3</c:v>
                </c:pt>
                <c:pt idx="523">
                  <c:v>3.6934425000000001E-3</c:v>
                </c:pt>
                <c:pt idx="524">
                  <c:v>3.685378E-3</c:v>
                </c:pt>
                <c:pt idx="525">
                  <c:v>3.68023E-3</c:v>
                </c:pt>
                <c:pt idx="526">
                  <c:v>3.6719270000000002E-3</c:v>
                </c:pt>
                <c:pt idx="527">
                  <c:v>3.6603880000000001E-3</c:v>
                </c:pt>
                <c:pt idx="528">
                  <c:v>3.6552400000000001E-3</c:v>
                </c:pt>
                <c:pt idx="529">
                  <c:v>3.6411834999999998E-3</c:v>
                </c:pt>
                <c:pt idx="530">
                  <c:v>3.6256600000000002E-3</c:v>
                </c:pt>
                <c:pt idx="531">
                  <c:v>3.6180100000000001E-3</c:v>
                </c:pt>
                <c:pt idx="532">
                  <c:v>3.6056745000000003E-3</c:v>
                </c:pt>
                <c:pt idx="533">
                  <c:v>3.5932274999999998E-3</c:v>
                </c:pt>
                <c:pt idx="534">
                  <c:v>3.5788199999999999E-3</c:v>
                </c:pt>
                <c:pt idx="535">
                  <c:v>3.5696875000000004E-3</c:v>
                </c:pt>
                <c:pt idx="536">
                  <c:v>3.5563319999999997E-3</c:v>
                </c:pt>
                <c:pt idx="537">
                  <c:v>3.5426895000000001E-3</c:v>
                </c:pt>
                <c:pt idx="538">
                  <c:v>3.5298919999999998E-3</c:v>
                </c:pt>
                <c:pt idx="539">
                  <c:v>3.5187515000000003E-3</c:v>
                </c:pt>
                <c:pt idx="540">
                  <c:v>3.504105E-3</c:v>
                </c:pt>
                <c:pt idx="541">
                  <c:v>3.488072E-3</c:v>
                </c:pt>
                <c:pt idx="542">
                  <c:v>3.4732820000000003E-3</c:v>
                </c:pt>
                <c:pt idx="543">
                  <c:v>3.4585075000000002E-3</c:v>
                </c:pt>
                <c:pt idx="544">
                  <c:v>3.4433509999999999E-3</c:v>
                </c:pt>
                <c:pt idx="545">
                  <c:v>3.429119E-3</c:v>
                </c:pt>
                <c:pt idx="546">
                  <c:v>3.4168470000000002E-3</c:v>
                </c:pt>
                <c:pt idx="547">
                  <c:v>3.3997620000000002E-3</c:v>
                </c:pt>
                <c:pt idx="548">
                  <c:v>3.385753E-3</c:v>
                </c:pt>
                <c:pt idx="549">
                  <c:v>3.3711225E-3</c:v>
                </c:pt>
                <c:pt idx="550">
                  <c:v>3.3568424999999998E-3</c:v>
                </c:pt>
                <c:pt idx="551">
                  <c:v>3.3432474999999999E-3</c:v>
                </c:pt>
                <c:pt idx="552">
                  <c:v>3.3320915000000003E-3</c:v>
                </c:pt>
                <c:pt idx="553">
                  <c:v>3.3172060000000001E-3</c:v>
                </c:pt>
                <c:pt idx="554">
                  <c:v>3.3047425E-3</c:v>
                </c:pt>
                <c:pt idx="555">
                  <c:v>3.2920885000000005E-3</c:v>
                </c:pt>
                <c:pt idx="556">
                  <c:v>3.2778084999999998E-3</c:v>
                </c:pt>
                <c:pt idx="557">
                  <c:v>3.2670345E-3</c:v>
                </c:pt>
                <c:pt idx="558">
                  <c:v>3.2568665000000004E-3</c:v>
                </c:pt>
                <c:pt idx="559">
                  <c:v>3.2438294999999999E-3</c:v>
                </c:pt>
                <c:pt idx="560">
                  <c:v>3.2326895000000001E-3</c:v>
                </c:pt>
                <c:pt idx="561">
                  <c:v>3.2197480000000001E-3</c:v>
                </c:pt>
                <c:pt idx="562">
                  <c:v>3.2095959999999999E-3</c:v>
                </c:pt>
                <c:pt idx="563">
                  <c:v>3.1957779999999998E-3</c:v>
                </c:pt>
                <c:pt idx="564">
                  <c:v>3.1854025000000001E-3</c:v>
                </c:pt>
                <c:pt idx="565">
                  <c:v>3.1719995000000002E-3</c:v>
                </c:pt>
                <c:pt idx="566">
                  <c:v>3.1601895000000001E-3</c:v>
                </c:pt>
                <c:pt idx="567">
                  <c:v>3.1479974999999998E-3</c:v>
                </c:pt>
                <c:pt idx="568">
                  <c:v>3.1340840000000001E-3</c:v>
                </c:pt>
                <c:pt idx="569">
                  <c:v>3.1227999999999998E-3</c:v>
                </c:pt>
                <c:pt idx="570">
                  <c:v>3.1100979999999999E-3</c:v>
                </c:pt>
                <c:pt idx="571">
                  <c:v>3.0963280000000002E-3</c:v>
                </c:pt>
                <c:pt idx="572">
                  <c:v>3.083307E-3</c:v>
                </c:pt>
                <c:pt idx="573">
                  <c:v>3.069553E-3</c:v>
                </c:pt>
                <c:pt idx="574">
                  <c:v>3.0549545000000001E-3</c:v>
                </c:pt>
                <c:pt idx="575">
                  <c:v>3.0417260000000002E-3</c:v>
                </c:pt>
                <c:pt idx="576">
                  <c:v>3.0295019999999999E-3</c:v>
                </c:pt>
                <c:pt idx="577">
                  <c:v>3.016258E-3</c:v>
                </c:pt>
                <c:pt idx="578">
                  <c:v>3.0057870000000002E-3</c:v>
                </c:pt>
                <c:pt idx="579">
                  <c:v>2.9934515E-3</c:v>
                </c:pt>
                <c:pt idx="580">
                  <c:v>2.9829965000000001E-3</c:v>
                </c:pt>
                <c:pt idx="581">
                  <c:v>2.9690195E-3</c:v>
                </c:pt>
                <c:pt idx="582">
                  <c:v>2.9562535E-3</c:v>
                </c:pt>
                <c:pt idx="583">
                  <c:v>2.9461330000000001E-3</c:v>
                </c:pt>
                <c:pt idx="584">
                  <c:v>2.9322675000000003E-3</c:v>
                </c:pt>
                <c:pt idx="585">
                  <c:v>2.9208400000000001E-3</c:v>
                </c:pt>
                <c:pt idx="586">
                  <c:v>2.9062095E-3</c:v>
                </c:pt>
                <c:pt idx="587">
                  <c:v>2.893587E-3</c:v>
                </c:pt>
                <c:pt idx="588">
                  <c:v>2.8829250000000002E-3</c:v>
                </c:pt>
                <c:pt idx="589">
                  <c:v>2.8691390000000002E-3</c:v>
                </c:pt>
                <c:pt idx="590">
                  <c:v>2.8623495000000003E-3</c:v>
                </c:pt>
                <c:pt idx="591">
                  <c:v>2.8492809999999999E-3</c:v>
                </c:pt>
                <c:pt idx="592">
                  <c:v>2.836196E-3</c:v>
                </c:pt>
                <c:pt idx="593">
                  <c:v>2.8244660000000003E-3</c:v>
                </c:pt>
                <c:pt idx="594">
                  <c:v>2.8143775E-3</c:v>
                </c:pt>
                <c:pt idx="595">
                  <c:v>2.8022335000000001E-3</c:v>
                </c:pt>
                <c:pt idx="596">
                  <c:v>2.7945035E-3</c:v>
                </c:pt>
                <c:pt idx="597">
                  <c:v>2.7822635000000003E-3</c:v>
                </c:pt>
                <c:pt idx="598">
                  <c:v>2.7711074999999998E-3</c:v>
                </c:pt>
                <c:pt idx="599">
                  <c:v>2.7599510000000001E-3</c:v>
                </c:pt>
                <c:pt idx="600">
                  <c:v>2.7504045000000003E-3</c:v>
                </c:pt>
                <c:pt idx="601">
                  <c:v>2.7402845000000001E-3</c:v>
                </c:pt>
                <c:pt idx="602">
                  <c:v>2.728379E-3</c:v>
                </c:pt>
                <c:pt idx="603">
                  <c:v>2.7187524999999998E-3</c:v>
                </c:pt>
                <c:pt idx="604">
                  <c:v>2.7065605000000004E-3</c:v>
                </c:pt>
                <c:pt idx="605">
                  <c:v>2.6962649999999998E-3</c:v>
                </c:pt>
                <c:pt idx="606">
                  <c:v>2.6845985E-3</c:v>
                </c:pt>
                <c:pt idx="607">
                  <c:v>2.6734745000000001E-3</c:v>
                </c:pt>
                <c:pt idx="608">
                  <c:v>2.6612820000000001E-3</c:v>
                </c:pt>
                <c:pt idx="609">
                  <c:v>2.6505719999999999E-3</c:v>
                </c:pt>
                <c:pt idx="610">
                  <c:v>2.6391770000000004E-3</c:v>
                </c:pt>
                <c:pt idx="611">
                  <c:v>2.6263950000000001E-3</c:v>
                </c:pt>
                <c:pt idx="612">
                  <c:v>2.6140115E-3</c:v>
                </c:pt>
                <c:pt idx="613">
                  <c:v>2.6026159999999999E-3</c:v>
                </c:pt>
                <c:pt idx="614">
                  <c:v>2.5898344999999998E-3</c:v>
                </c:pt>
                <c:pt idx="615">
                  <c:v>2.5778335E-3</c:v>
                </c:pt>
                <c:pt idx="616">
                  <c:v>2.5625495000000001E-3</c:v>
                </c:pt>
                <c:pt idx="617">
                  <c:v>2.5523174999999999E-3</c:v>
                </c:pt>
                <c:pt idx="618">
                  <c:v>2.5428345000000001E-3</c:v>
                </c:pt>
                <c:pt idx="619">
                  <c:v>2.5312800000000003E-3</c:v>
                </c:pt>
                <c:pt idx="620">
                  <c:v>2.5187210000000002E-3</c:v>
                </c:pt>
                <c:pt idx="621">
                  <c:v>2.5078995000000002E-3</c:v>
                </c:pt>
                <c:pt idx="622">
                  <c:v>2.4956119999999999E-3</c:v>
                </c:pt>
                <c:pt idx="623">
                  <c:v>2.4826704999999999E-3</c:v>
                </c:pt>
                <c:pt idx="624">
                  <c:v>2.47153E-3</c:v>
                </c:pt>
                <c:pt idx="625">
                  <c:v>2.4584774999999999E-3</c:v>
                </c:pt>
                <c:pt idx="626">
                  <c:v>2.4454885000000002E-3</c:v>
                </c:pt>
                <c:pt idx="627">
                  <c:v>2.4346670000000002E-3</c:v>
                </c:pt>
                <c:pt idx="628">
                  <c:v>2.4224584999999999E-3</c:v>
                </c:pt>
                <c:pt idx="629">
                  <c:v>2.4100434999999999E-3</c:v>
                </c:pt>
                <c:pt idx="630">
                  <c:v>2.3992219999999999E-3</c:v>
                </c:pt>
                <c:pt idx="631">
                  <c:v>2.3870615000000004E-3</c:v>
                </c:pt>
                <c:pt idx="632">
                  <c:v>2.3753950000000002E-3</c:v>
                </c:pt>
                <c:pt idx="633">
                  <c:v>2.3642390000000002E-3</c:v>
                </c:pt>
                <c:pt idx="634">
                  <c:v>2.3523975000000002E-3</c:v>
                </c:pt>
                <c:pt idx="635">
                  <c:v>2.3419745000000003E-3</c:v>
                </c:pt>
                <c:pt idx="636">
                  <c:v>2.3312800000000002E-3</c:v>
                </c:pt>
                <c:pt idx="637">
                  <c:v>2.3193910000000001E-3</c:v>
                </c:pt>
                <c:pt idx="638">
                  <c:v>2.3078360000000002E-3</c:v>
                </c:pt>
                <c:pt idx="639">
                  <c:v>2.2957074999999999E-3</c:v>
                </c:pt>
                <c:pt idx="640">
                  <c:v>2.2848065000000001E-3</c:v>
                </c:pt>
                <c:pt idx="641">
                  <c:v>2.2739690000000003E-3</c:v>
                </c:pt>
                <c:pt idx="642">
                  <c:v>2.2649645000000001E-3</c:v>
                </c:pt>
                <c:pt idx="643">
                  <c:v>2.2549875000000001E-3</c:v>
                </c:pt>
                <c:pt idx="644">
                  <c:v>2.2459509999999999E-3</c:v>
                </c:pt>
                <c:pt idx="645">
                  <c:v>2.2352409999999998E-3</c:v>
                </c:pt>
                <c:pt idx="646">
                  <c:v>2.2240369999999999E-3</c:v>
                </c:pt>
                <c:pt idx="647">
                  <c:v>2.2145060000000002E-3</c:v>
                </c:pt>
                <c:pt idx="648">
                  <c:v>2.2039235000000002E-3</c:v>
                </c:pt>
                <c:pt idx="649">
                  <c:v>2.1935645E-3</c:v>
                </c:pt>
                <c:pt idx="650">
                  <c:v>2.1835075000000001E-3</c:v>
                </c:pt>
                <c:pt idx="651">
                  <c:v>2.1723515000000001E-3</c:v>
                </c:pt>
                <c:pt idx="652">
                  <c:v>2.1624065000000001E-3</c:v>
                </c:pt>
                <c:pt idx="653">
                  <c:v>2.1514895000000001E-3</c:v>
                </c:pt>
                <c:pt idx="654">
                  <c:v>2.1412574999999999E-3</c:v>
                </c:pt>
                <c:pt idx="655">
                  <c:v>2.131169E-3</c:v>
                </c:pt>
                <c:pt idx="656">
                  <c:v>2.1190085000000001E-3</c:v>
                </c:pt>
                <c:pt idx="657">
                  <c:v>2.1058445000000001E-3</c:v>
                </c:pt>
                <c:pt idx="658">
                  <c:v>2.0950224999999999E-3</c:v>
                </c:pt>
                <c:pt idx="659">
                  <c:v>2.0818745000000002E-3</c:v>
                </c:pt>
                <c:pt idx="660">
                  <c:v>2.073507E-3</c:v>
                </c:pt>
                <c:pt idx="661">
                  <c:v>2.0659049999999998E-3</c:v>
                </c:pt>
                <c:pt idx="662">
                  <c:v>2.053362E-3</c:v>
                </c:pt>
                <c:pt idx="663">
                  <c:v>2.0410585000000003E-3</c:v>
                </c:pt>
                <c:pt idx="664">
                  <c:v>2.0313685000000001E-3</c:v>
                </c:pt>
                <c:pt idx="665">
                  <c:v>2.0223954999999999E-3</c:v>
                </c:pt>
                <c:pt idx="666">
                  <c:v>2.0124664999999998E-3</c:v>
                </c:pt>
                <c:pt idx="667">
                  <c:v>2.0042585000000003E-3</c:v>
                </c:pt>
                <c:pt idx="668">
                  <c:v>1.9972780000000003E-3</c:v>
                </c:pt>
                <c:pt idx="669">
                  <c:v>1.9868710000000003E-3</c:v>
                </c:pt>
                <c:pt idx="670">
                  <c:v>1.9776430000000003E-3</c:v>
                </c:pt>
                <c:pt idx="671">
                  <c:v>1.9688295000000002E-3</c:v>
                </c:pt>
                <c:pt idx="672">
                  <c:v>1.9576575E-3</c:v>
                </c:pt>
                <c:pt idx="673">
                  <c:v>1.9479995000000001E-3</c:v>
                </c:pt>
                <c:pt idx="674">
                  <c:v>1.9379745E-3</c:v>
                </c:pt>
                <c:pt idx="675">
                  <c:v>1.9261330000000002E-3</c:v>
                </c:pt>
                <c:pt idx="676">
                  <c:v>1.9166980000000001E-3</c:v>
                </c:pt>
                <c:pt idx="677">
                  <c:v>1.9074860000000001E-3</c:v>
                </c:pt>
                <c:pt idx="678">
                  <c:v>1.8959950000000001E-3</c:v>
                </c:pt>
                <c:pt idx="679">
                  <c:v>1.8857155000000002E-3</c:v>
                </c:pt>
                <c:pt idx="680">
                  <c:v>1.8755635E-3</c:v>
                </c:pt>
                <c:pt idx="681">
                  <c:v>1.8670685000000001E-3</c:v>
                </c:pt>
                <c:pt idx="682">
                  <c:v>1.85808E-3</c:v>
                </c:pt>
                <c:pt idx="683">
                  <c:v>1.8477205000000001E-3</c:v>
                </c:pt>
                <c:pt idx="684">
                  <c:v>1.837457E-3</c:v>
                </c:pt>
                <c:pt idx="685">
                  <c:v>1.8268264999999999E-3</c:v>
                </c:pt>
                <c:pt idx="686">
                  <c:v>1.8173915000000002E-3</c:v>
                </c:pt>
                <c:pt idx="687">
                  <c:v>1.8081E-3</c:v>
                </c:pt>
                <c:pt idx="688">
                  <c:v>1.8003385E-3</c:v>
                </c:pt>
                <c:pt idx="689">
                  <c:v>1.7908075000000001E-3</c:v>
                </c:pt>
                <c:pt idx="690">
                  <c:v>1.782807E-3</c:v>
                </c:pt>
                <c:pt idx="691">
                  <c:v>1.7745195E-3</c:v>
                </c:pt>
                <c:pt idx="692">
                  <c:v>1.7640485E-3</c:v>
                </c:pt>
                <c:pt idx="693">
                  <c:v>1.7564625E-3</c:v>
                </c:pt>
                <c:pt idx="694">
                  <c:v>1.7483660000000001E-3</c:v>
                </c:pt>
                <c:pt idx="695">
                  <c:v>1.7400785000000001E-3</c:v>
                </c:pt>
                <c:pt idx="696">
                  <c:v>1.731345E-3</c:v>
                </c:pt>
                <c:pt idx="697">
                  <c:v>1.7226909999999999E-3</c:v>
                </c:pt>
                <c:pt idx="698">
                  <c:v>1.7159970000000001E-3</c:v>
                </c:pt>
                <c:pt idx="699">
                  <c:v>1.7064505000000002E-3</c:v>
                </c:pt>
                <c:pt idx="700">
                  <c:v>1.6972225000000001E-3</c:v>
                </c:pt>
                <c:pt idx="701">
                  <c:v>1.690067E-3</c:v>
                </c:pt>
                <c:pt idx="702">
                  <c:v>1.68154E-3</c:v>
                </c:pt>
                <c:pt idx="703">
                  <c:v>1.6727110000000001E-3</c:v>
                </c:pt>
                <c:pt idx="704">
                  <c:v>1.6664315000000001E-3</c:v>
                </c:pt>
                <c:pt idx="705">
                  <c:v>1.6573950000000001E-3</c:v>
                </c:pt>
                <c:pt idx="706">
                  <c:v>1.6493625000000001E-3</c:v>
                </c:pt>
                <c:pt idx="707">
                  <c:v>1.6421425E-3</c:v>
                </c:pt>
                <c:pt idx="708">
                  <c:v>1.6338710000000001E-3</c:v>
                </c:pt>
                <c:pt idx="709">
                  <c:v>1.624197E-3</c:v>
                </c:pt>
                <c:pt idx="710">
                  <c:v>1.6182045E-3</c:v>
                </c:pt>
                <c:pt idx="711">
                  <c:v>1.6103475E-3</c:v>
                </c:pt>
                <c:pt idx="712">
                  <c:v>1.6035740000000002E-3</c:v>
                </c:pt>
                <c:pt idx="713">
                  <c:v>1.5965775E-3</c:v>
                </c:pt>
                <c:pt idx="714">
                  <c:v>1.5913975E-3</c:v>
                </c:pt>
                <c:pt idx="715">
                  <c:v>1.5838115E-3</c:v>
                </c:pt>
                <c:pt idx="716">
                  <c:v>1.5780900000000001E-3</c:v>
                </c:pt>
                <c:pt idx="717">
                  <c:v>1.570615E-3</c:v>
                </c:pt>
                <c:pt idx="718">
                  <c:v>1.5629015E-3</c:v>
                </c:pt>
                <c:pt idx="719">
                  <c:v>1.5532435000000001E-3</c:v>
                </c:pt>
                <c:pt idx="720">
                  <c:v>1.5479199999999999E-3</c:v>
                </c:pt>
                <c:pt idx="721">
                  <c:v>1.5405250000000001E-3</c:v>
                </c:pt>
                <c:pt idx="722">
                  <c:v>1.533162E-3</c:v>
                </c:pt>
                <c:pt idx="723">
                  <c:v>1.5263410000000001E-3</c:v>
                </c:pt>
                <c:pt idx="724">
                  <c:v>1.518085E-3</c:v>
                </c:pt>
                <c:pt idx="725">
                  <c:v>1.5103075E-3</c:v>
                </c:pt>
                <c:pt idx="726">
                  <c:v>1.503391E-3</c:v>
                </c:pt>
                <c:pt idx="727">
                  <c:v>1.4970000000000001E-3</c:v>
                </c:pt>
                <c:pt idx="728">
                  <c:v>1.4903379999999999E-3</c:v>
                </c:pt>
                <c:pt idx="729">
                  <c:v>1.4829749999999999E-3</c:v>
                </c:pt>
                <c:pt idx="730">
                  <c:v>1.47558E-3</c:v>
                </c:pt>
                <c:pt idx="731">
                  <c:v>1.4678025E-3</c:v>
                </c:pt>
                <c:pt idx="732">
                  <c:v>1.4618735E-3</c:v>
                </c:pt>
                <c:pt idx="733">
                  <c:v>1.454861E-3</c:v>
                </c:pt>
                <c:pt idx="734">
                  <c:v>1.4477210000000001E-3</c:v>
                </c:pt>
                <c:pt idx="735">
                  <c:v>1.4404695000000002E-3</c:v>
                </c:pt>
                <c:pt idx="736">
                  <c:v>1.4341105000000001E-3</c:v>
                </c:pt>
                <c:pt idx="737">
                  <c:v>1.4264285000000002E-3</c:v>
                </c:pt>
                <c:pt idx="738">
                  <c:v>1.4194000000000001E-3</c:v>
                </c:pt>
                <c:pt idx="739">
                  <c:v>1.412866E-3</c:v>
                </c:pt>
                <c:pt idx="740">
                  <c:v>1.4042915E-3</c:v>
                </c:pt>
                <c:pt idx="741">
                  <c:v>1.3968170000000001E-3</c:v>
                </c:pt>
                <c:pt idx="742">
                  <c:v>1.3907765000000002E-3</c:v>
                </c:pt>
                <c:pt idx="743">
                  <c:v>1.3829350000000001E-3</c:v>
                </c:pt>
                <c:pt idx="744">
                  <c:v>1.3749184999999999E-3</c:v>
                </c:pt>
                <c:pt idx="745">
                  <c:v>1.3663445000000002E-3</c:v>
                </c:pt>
                <c:pt idx="746">
                  <c:v>1.3592200000000002E-3</c:v>
                </c:pt>
                <c:pt idx="747">
                  <c:v>1.3525745E-3</c:v>
                </c:pt>
                <c:pt idx="748">
                  <c:v>1.343442E-3</c:v>
                </c:pt>
                <c:pt idx="749">
                  <c:v>1.3372424999999999E-3</c:v>
                </c:pt>
                <c:pt idx="750">
                  <c:v>1.328652E-3</c:v>
                </c:pt>
                <c:pt idx="751">
                  <c:v>1.3204285E-3</c:v>
                </c:pt>
                <c:pt idx="752">
                  <c:v>1.3138939999999999E-3</c:v>
                </c:pt>
                <c:pt idx="753">
                  <c:v>1.3057019999999999E-3</c:v>
                </c:pt>
                <c:pt idx="754">
                  <c:v>1.29649E-3</c:v>
                </c:pt>
                <c:pt idx="755">
                  <c:v>1.2903860000000001E-3</c:v>
                </c:pt>
                <c:pt idx="756">
                  <c:v>1.282561E-3</c:v>
                </c:pt>
                <c:pt idx="757">
                  <c:v>1.2759625000000002E-3</c:v>
                </c:pt>
                <c:pt idx="758">
                  <c:v>1.2675635000000002E-3</c:v>
                </c:pt>
                <c:pt idx="759">
                  <c:v>1.2623045000000001E-3</c:v>
                </c:pt>
                <c:pt idx="760">
                  <c:v>1.2551005E-3</c:v>
                </c:pt>
                <c:pt idx="761">
                  <c:v>1.2474504999999999E-3</c:v>
                </c:pt>
                <c:pt idx="762">
                  <c:v>1.2398484999999999E-3</c:v>
                </c:pt>
                <c:pt idx="763">
                  <c:v>1.2346845E-3</c:v>
                </c:pt>
                <c:pt idx="764">
                  <c:v>1.2265405000000001E-3</c:v>
                </c:pt>
                <c:pt idx="765">
                  <c:v>1.2251380000000002E-3</c:v>
                </c:pt>
                <c:pt idx="766">
                  <c:v>1.2129460000000001E-3</c:v>
                </c:pt>
                <c:pt idx="767">
                  <c:v>1.205774E-3</c:v>
                </c:pt>
                <c:pt idx="768">
                  <c:v>1.1977895000000001E-3</c:v>
                </c:pt>
                <c:pt idx="769">
                  <c:v>1.1903145E-3</c:v>
                </c:pt>
                <c:pt idx="770">
                  <c:v>1.1840035E-3</c:v>
                </c:pt>
                <c:pt idx="771">
                  <c:v>1.1752535E-3</c:v>
                </c:pt>
                <c:pt idx="772">
                  <c:v>1.1679225E-3</c:v>
                </c:pt>
                <c:pt idx="773">
                  <c:v>1.1598580000000002E-3</c:v>
                </c:pt>
                <c:pt idx="774">
                  <c:v>1.1518094999999999E-3</c:v>
                </c:pt>
                <c:pt idx="775">
                  <c:v>1.1456575E-3</c:v>
                </c:pt>
                <c:pt idx="776">
                  <c:v>1.138916E-3</c:v>
                </c:pt>
                <c:pt idx="777">
                  <c:v>1.1306925000000002E-3</c:v>
                </c:pt>
                <c:pt idx="778">
                  <c:v>1.1247475000000001E-3</c:v>
                </c:pt>
                <c:pt idx="779">
                  <c:v>1.1163010000000001E-3</c:v>
                </c:pt>
                <c:pt idx="780">
                  <c:v>1.1101170000000001E-3</c:v>
                </c:pt>
                <c:pt idx="781">
                  <c:v>1.1047145000000001E-3</c:v>
                </c:pt>
                <c:pt idx="782">
                  <c:v>1.0974625E-3</c:v>
                </c:pt>
                <c:pt idx="783">
                  <c:v>1.08943E-3</c:v>
                </c:pt>
                <c:pt idx="784">
                  <c:v>1.0834220000000001E-3</c:v>
                </c:pt>
                <c:pt idx="785">
                  <c:v>1.0757874999999999E-3</c:v>
                </c:pt>
                <c:pt idx="786">
                  <c:v>1.0699864999999999E-3</c:v>
                </c:pt>
                <c:pt idx="787">
                  <c:v>1.062241E-3</c:v>
                </c:pt>
                <c:pt idx="788">
                  <c:v>1.0544475E-3</c:v>
                </c:pt>
                <c:pt idx="789">
                  <c:v>1.0483595000000002E-3</c:v>
                </c:pt>
                <c:pt idx="790">
                  <c:v>1.0388285000000001E-3</c:v>
                </c:pt>
                <c:pt idx="791">
                  <c:v>1.031641E-3</c:v>
                </c:pt>
                <c:pt idx="792">
                  <c:v>1.0251699999999999E-3</c:v>
                </c:pt>
                <c:pt idx="793">
                  <c:v>1.0183810000000001E-3</c:v>
                </c:pt>
                <c:pt idx="794">
                  <c:v>1.011432E-3</c:v>
                </c:pt>
                <c:pt idx="795">
                  <c:v>1.0040849999999998E-3</c:v>
                </c:pt>
                <c:pt idx="796">
                  <c:v>9.9831550000000001E-4</c:v>
                </c:pt>
                <c:pt idx="797">
                  <c:v>9.916695000000001E-4</c:v>
                </c:pt>
                <c:pt idx="798">
                  <c:v>9.8553349999999998E-4</c:v>
                </c:pt>
                <c:pt idx="799">
                  <c:v>9.7931800000000007E-4</c:v>
                </c:pt>
                <c:pt idx="800">
                  <c:v>9.7149249999999997E-4</c:v>
                </c:pt>
                <c:pt idx="801">
                  <c:v>9.6699850000000001E-4</c:v>
                </c:pt>
                <c:pt idx="802">
                  <c:v>9.5960350000000012E-4</c:v>
                </c:pt>
                <c:pt idx="803">
                  <c:v>9.5359500000000001E-4</c:v>
                </c:pt>
                <c:pt idx="804">
                  <c:v>9.48017E-4</c:v>
                </c:pt>
                <c:pt idx="805">
                  <c:v>9.4248650000000004E-4</c:v>
                </c:pt>
                <c:pt idx="806">
                  <c:v>9.3633449999999999E-4</c:v>
                </c:pt>
                <c:pt idx="807">
                  <c:v>9.311390000000001E-4</c:v>
                </c:pt>
                <c:pt idx="808">
                  <c:v>9.2379199999999999E-4</c:v>
                </c:pt>
                <c:pt idx="809">
                  <c:v>9.1877149999999993E-4</c:v>
                </c:pt>
                <c:pt idx="810">
                  <c:v>9.1422950000000008E-4</c:v>
                </c:pt>
                <c:pt idx="811">
                  <c:v>9.0731250000000002E-4</c:v>
                </c:pt>
                <c:pt idx="812">
                  <c:v>9.02818E-4</c:v>
                </c:pt>
                <c:pt idx="813">
                  <c:v>8.9666599999999996E-4</c:v>
                </c:pt>
                <c:pt idx="814">
                  <c:v>8.9177350000000006E-4</c:v>
                </c:pt>
                <c:pt idx="815">
                  <c:v>8.8576500000000005E-4</c:v>
                </c:pt>
                <c:pt idx="816">
                  <c:v>8.7986800000000001E-4</c:v>
                </c:pt>
                <c:pt idx="817">
                  <c:v>8.7446500000000005E-4</c:v>
                </c:pt>
                <c:pt idx="818">
                  <c:v>8.6794699999999999E-4</c:v>
                </c:pt>
                <c:pt idx="819">
                  <c:v>8.6166750000000005E-4</c:v>
                </c:pt>
                <c:pt idx="820">
                  <c:v>8.5610500000000002E-4</c:v>
                </c:pt>
                <c:pt idx="821">
                  <c:v>8.5127600000000009E-4</c:v>
                </c:pt>
                <c:pt idx="822">
                  <c:v>8.4346699999999998E-4</c:v>
                </c:pt>
                <c:pt idx="823">
                  <c:v>8.3866949999999996E-4</c:v>
                </c:pt>
                <c:pt idx="824">
                  <c:v>8.3374499999999999E-4</c:v>
                </c:pt>
                <c:pt idx="825">
                  <c:v>8.2698750000000001E-4</c:v>
                </c:pt>
                <c:pt idx="826">
                  <c:v>8.2096299999999997E-4</c:v>
                </c:pt>
                <c:pt idx="827">
                  <c:v>8.1482699999999996E-4</c:v>
                </c:pt>
                <c:pt idx="828">
                  <c:v>8.0532849999999997E-4</c:v>
                </c:pt>
                <c:pt idx="829">
                  <c:v>8.0078600000000005E-4</c:v>
                </c:pt>
                <c:pt idx="830">
                  <c:v>7.9508049999999994E-4</c:v>
                </c:pt>
                <c:pt idx="831">
                  <c:v>7.9042700000000001E-4</c:v>
                </c:pt>
                <c:pt idx="832">
                  <c:v>7.8344600000000003E-4</c:v>
                </c:pt>
                <c:pt idx="833">
                  <c:v>7.7716700000000005E-4</c:v>
                </c:pt>
                <c:pt idx="834">
                  <c:v>7.7182750000000006E-4</c:v>
                </c:pt>
                <c:pt idx="835">
                  <c:v>7.6610600000000001E-4</c:v>
                </c:pt>
                <c:pt idx="836">
                  <c:v>7.5851999999999994E-4</c:v>
                </c:pt>
                <c:pt idx="837">
                  <c:v>7.5349949999999998E-4</c:v>
                </c:pt>
                <c:pt idx="838">
                  <c:v>7.4801700000000002E-4</c:v>
                </c:pt>
                <c:pt idx="839">
                  <c:v>7.4339499999999999E-4</c:v>
                </c:pt>
                <c:pt idx="840">
                  <c:v>7.3815200000000006E-4</c:v>
                </c:pt>
                <c:pt idx="841">
                  <c:v>7.3228700000000009E-4</c:v>
                </c:pt>
                <c:pt idx="842">
                  <c:v>7.2540199999999999E-4</c:v>
                </c:pt>
                <c:pt idx="843">
                  <c:v>7.2022200000000007E-4</c:v>
                </c:pt>
                <c:pt idx="844">
                  <c:v>7.1566399999999997E-4</c:v>
                </c:pt>
                <c:pt idx="845">
                  <c:v>7.0951200000000003E-4</c:v>
                </c:pt>
                <c:pt idx="846">
                  <c:v>7.0259499999999998E-4</c:v>
                </c:pt>
                <c:pt idx="847">
                  <c:v>6.9856300000000003E-4</c:v>
                </c:pt>
                <c:pt idx="848">
                  <c:v>6.9257049999999994E-4</c:v>
                </c:pt>
                <c:pt idx="849">
                  <c:v>6.8531899999999999E-4</c:v>
                </c:pt>
                <c:pt idx="850">
                  <c:v>6.7967699999999995E-4</c:v>
                </c:pt>
                <c:pt idx="851">
                  <c:v>6.7435400000000006E-4</c:v>
                </c:pt>
                <c:pt idx="852">
                  <c:v>6.6962049999999996E-4</c:v>
                </c:pt>
                <c:pt idx="853">
                  <c:v>6.6348450000000005E-4</c:v>
                </c:pt>
                <c:pt idx="854">
                  <c:v>6.5768350000000001E-4</c:v>
                </c:pt>
                <c:pt idx="855">
                  <c:v>6.5146750000000004E-4</c:v>
                </c:pt>
                <c:pt idx="856">
                  <c:v>6.4624000000000007E-4</c:v>
                </c:pt>
                <c:pt idx="857">
                  <c:v>6.4015200000000006E-4</c:v>
                </c:pt>
                <c:pt idx="858">
                  <c:v>6.3548249999999999E-4</c:v>
                </c:pt>
                <c:pt idx="859">
                  <c:v>6.2885250000000001E-4</c:v>
                </c:pt>
                <c:pt idx="860">
                  <c:v>6.22892E-4</c:v>
                </c:pt>
                <c:pt idx="861">
                  <c:v>6.1804700000000004E-4</c:v>
                </c:pt>
                <c:pt idx="862">
                  <c:v>6.1205449999999996E-4</c:v>
                </c:pt>
                <c:pt idx="863">
                  <c:v>6.0865950000000006E-4</c:v>
                </c:pt>
                <c:pt idx="864">
                  <c:v>6.0338449999999995E-4</c:v>
                </c:pt>
                <c:pt idx="865">
                  <c:v>5.9766249999999995E-4</c:v>
                </c:pt>
                <c:pt idx="866">
                  <c:v>5.9272199999999995E-4</c:v>
                </c:pt>
                <c:pt idx="867">
                  <c:v>5.8848250000000004E-4</c:v>
                </c:pt>
                <c:pt idx="868">
                  <c:v>5.8308000000000003E-4</c:v>
                </c:pt>
                <c:pt idx="869">
                  <c:v>5.7785249999999996E-4</c:v>
                </c:pt>
                <c:pt idx="870">
                  <c:v>5.7469699999999999E-4</c:v>
                </c:pt>
                <c:pt idx="871">
                  <c:v>5.6771600000000001E-4</c:v>
                </c:pt>
                <c:pt idx="872">
                  <c:v>5.6588349999999994E-4</c:v>
                </c:pt>
                <c:pt idx="873">
                  <c:v>5.6036900000000001E-4</c:v>
                </c:pt>
                <c:pt idx="874">
                  <c:v>5.5608199999999995E-4</c:v>
                </c:pt>
                <c:pt idx="875">
                  <c:v>5.5324499999999995E-4</c:v>
                </c:pt>
                <c:pt idx="876">
                  <c:v>5.4892600000000004E-4</c:v>
                </c:pt>
                <c:pt idx="877">
                  <c:v>5.4529200000000006E-4</c:v>
                </c:pt>
                <c:pt idx="878">
                  <c:v>5.4075E-4</c:v>
                </c:pt>
                <c:pt idx="879">
                  <c:v>5.3584100000000001E-4</c:v>
                </c:pt>
                <c:pt idx="880">
                  <c:v>5.3209600000000002E-4</c:v>
                </c:pt>
                <c:pt idx="881">
                  <c:v>5.2745799999999996E-4</c:v>
                </c:pt>
                <c:pt idx="882">
                  <c:v>5.2302749999999997E-4</c:v>
                </c:pt>
                <c:pt idx="883">
                  <c:v>5.1861250000000006E-4</c:v>
                </c:pt>
                <c:pt idx="884">
                  <c:v>5.1438950000000003E-4</c:v>
                </c:pt>
                <c:pt idx="885">
                  <c:v>5.0965600000000004E-4</c:v>
                </c:pt>
                <c:pt idx="886">
                  <c:v>5.0452400000000001E-4</c:v>
                </c:pt>
                <c:pt idx="887">
                  <c:v>4.990735E-4</c:v>
                </c:pt>
                <c:pt idx="888">
                  <c:v>4.9582200000000004E-4</c:v>
                </c:pt>
                <c:pt idx="889">
                  <c:v>4.9032350000000004E-4</c:v>
                </c:pt>
                <c:pt idx="890">
                  <c:v>4.8625950000000002E-4</c:v>
                </c:pt>
                <c:pt idx="891">
                  <c:v>4.8096850000000003E-4</c:v>
                </c:pt>
                <c:pt idx="892">
                  <c:v>4.7650600000000002E-4</c:v>
                </c:pt>
                <c:pt idx="893">
                  <c:v>4.7258499999999998E-4</c:v>
                </c:pt>
                <c:pt idx="894">
                  <c:v>4.6756500000000003E-4</c:v>
                </c:pt>
                <c:pt idx="895">
                  <c:v>4.63676E-4</c:v>
                </c:pt>
                <c:pt idx="896">
                  <c:v>4.5750849999999998E-4</c:v>
                </c:pt>
                <c:pt idx="897">
                  <c:v>4.5438450000000001E-4</c:v>
                </c:pt>
                <c:pt idx="898">
                  <c:v>4.4976250000000004E-4</c:v>
                </c:pt>
                <c:pt idx="899">
                  <c:v>4.4377000000000002E-4</c:v>
                </c:pt>
                <c:pt idx="900">
                  <c:v>4.3991350000000001E-4</c:v>
                </c:pt>
                <c:pt idx="901">
                  <c:v>4.3451050000000005E-4</c:v>
                </c:pt>
                <c:pt idx="902">
                  <c:v>4.2925100000000001E-4</c:v>
                </c:pt>
                <c:pt idx="903">
                  <c:v>4.2580849999999997E-4</c:v>
                </c:pt>
                <c:pt idx="904">
                  <c:v>4.217925E-4</c:v>
                </c:pt>
                <c:pt idx="905">
                  <c:v>4.1689949999999999E-4</c:v>
                </c:pt>
                <c:pt idx="906">
                  <c:v>4.1197499999999997E-4</c:v>
                </c:pt>
                <c:pt idx="907">
                  <c:v>4.07305E-4</c:v>
                </c:pt>
                <c:pt idx="908">
                  <c:v>4.0233249999999999E-4</c:v>
                </c:pt>
                <c:pt idx="909">
                  <c:v>3.9694600000000002E-4</c:v>
                </c:pt>
                <c:pt idx="910">
                  <c:v>3.9066650000000002E-4</c:v>
                </c:pt>
                <c:pt idx="911">
                  <c:v>3.8556650000000001E-4</c:v>
                </c:pt>
                <c:pt idx="912">
                  <c:v>3.7959000000000002E-4</c:v>
                </c:pt>
                <c:pt idx="913">
                  <c:v>3.7546200000000002E-4</c:v>
                </c:pt>
                <c:pt idx="914">
                  <c:v>3.7025049999999998E-4</c:v>
                </c:pt>
                <c:pt idx="915">
                  <c:v>3.6637750000000004E-4</c:v>
                </c:pt>
                <c:pt idx="916">
                  <c:v>3.6215450000000001E-4</c:v>
                </c:pt>
                <c:pt idx="917">
                  <c:v>3.5780350000000002E-4</c:v>
                </c:pt>
                <c:pt idx="918">
                  <c:v>3.5480700000000001E-4</c:v>
                </c:pt>
                <c:pt idx="919">
                  <c:v>3.4957949999999999E-4</c:v>
                </c:pt>
                <c:pt idx="920">
                  <c:v>3.4489399999999999E-4</c:v>
                </c:pt>
                <c:pt idx="921">
                  <c:v>3.4100500000000002E-4</c:v>
                </c:pt>
                <c:pt idx="922">
                  <c:v>3.3596900000000004E-4</c:v>
                </c:pt>
                <c:pt idx="923">
                  <c:v>3.3214399999999998E-4</c:v>
                </c:pt>
                <c:pt idx="924">
                  <c:v>3.282235E-4</c:v>
                </c:pt>
                <c:pt idx="925">
                  <c:v>3.2666150000000002E-4</c:v>
                </c:pt>
                <c:pt idx="926">
                  <c:v>3.1984E-4</c:v>
                </c:pt>
                <c:pt idx="927">
                  <c:v>3.158875E-4</c:v>
                </c:pt>
                <c:pt idx="928">
                  <c:v>3.130985E-4</c:v>
                </c:pt>
                <c:pt idx="929">
                  <c:v>3.0852449999999997E-4</c:v>
                </c:pt>
                <c:pt idx="930">
                  <c:v>3.0428500000000006E-4</c:v>
                </c:pt>
                <c:pt idx="931">
                  <c:v>2.9985450000000001E-4</c:v>
                </c:pt>
                <c:pt idx="932">
                  <c:v>2.9693800000000001E-4</c:v>
                </c:pt>
                <c:pt idx="933">
                  <c:v>2.9274650000000004E-4</c:v>
                </c:pt>
                <c:pt idx="934">
                  <c:v>2.8920850000000001E-4</c:v>
                </c:pt>
                <c:pt idx="935">
                  <c:v>2.8447499999999996E-4</c:v>
                </c:pt>
                <c:pt idx="936">
                  <c:v>2.8045849999999998E-4</c:v>
                </c:pt>
                <c:pt idx="937">
                  <c:v>2.7617150000000003E-4</c:v>
                </c:pt>
                <c:pt idx="938">
                  <c:v>2.725375E-4</c:v>
                </c:pt>
                <c:pt idx="939">
                  <c:v>2.6774049999999999E-4</c:v>
                </c:pt>
                <c:pt idx="940">
                  <c:v>2.6504699999999997E-4</c:v>
                </c:pt>
                <c:pt idx="941">
                  <c:v>2.6142949999999999E-4</c:v>
                </c:pt>
                <c:pt idx="942">
                  <c:v>2.5824200000000005E-4</c:v>
                </c:pt>
                <c:pt idx="943">
                  <c:v>2.5413000000000004E-4</c:v>
                </c:pt>
                <c:pt idx="944">
                  <c:v>2.5100600000000002E-4</c:v>
                </c:pt>
                <c:pt idx="945">
                  <c:v>2.4630450000000004E-4</c:v>
                </c:pt>
                <c:pt idx="946">
                  <c:v>2.4289400000000001E-4</c:v>
                </c:pt>
                <c:pt idx="947">
                  <c:v>2.3911700000000001E-4</c:v>
                </c:pt>
                <c:pt idx="948">
                  <c:v>2.3553100000000001E-4</c:v>
                </c:pt>
                <c:pt idx="949">
                  <c:v>2.3178550000000001E-4</c:v>
                </c:pt>
                <c:pt idx="950">
                  <c:v>2.28359E-4</c:v>
                </c:pt>
                <c:pt idx="951">
                  <c:v>2.2447E-4</c:v>
                </c:pt>
                <c:pt idx="952">
                  <c:v>2.2096400000000001E-4</c:v>
                </c:pt>
                <c:pt idx="953">
                  <c:v>2.1764900000000002E-4</c:v>
                </c:pt>
                <c:pt idx="954">
                  <c:v>2.1484400000000001E-4</c:v>
                </c:pt>
                <c:pt idx="955">
                  <c:v>2.1084349999999998E-4</c:v>
                </c:pt>
                <c:pt idx="956">
                  <c:v>2.0732149999999998E-4</c:v>
                </c:pt>
                <c:pt idx="957">
                  <c:v>2.0469200000000002E-4</c:v>
                </c:pt>
                <c:pt idx="958">
                  <c:v>2.011375E-4</c:v>
                </c:pt>
                <c:pt idx="959">
                  <c:v>1.96994E-4</c:v>
                </c:pt>
                <c:pt idx="960">
                  <c:v>1.9348750000000001E-4</c:v>
                </c:pt>
                <c:pt idx="961">
                  <c:v>1.9004499999999999E-4</c:v>
                </c:pt>
                <c:pt idx="962">
                  <c:v>1.8668250000000001E-4</c:v>
                </c:pt>
                <c:pt idx="963">
                  <c:v>1.830965E-4</c:v>
                </c:pt>
                <c:pt idx="964">
                  <c:v>1.7941499999999999E-4</c:v>
                </c:pt>
                <c:pt idx="965">
                  <c:v>1.7619550000000001E-4</c:v>
                </c:pt>
                <c:pt idx="966">
                  <c:v>1.7331099999999999E-4</c:v>
                </c:pt>
                <c:pt idx="967">
                  <c:v>1.688645E-4</c:v>
                </c:pt>
                <c:pt idx="968">
                  <c:v>1.6551750000000002E-4</c:v>
                </c:pt>
                <c:pt idx="969">
                  <c:v>1.622025E-4</c:v>
                </c:pt>
                <c:pt idx="970">
                  <c:v>1.5742100000000001E-4</c:v>
                </c:pt>
                <c:pt idx="971">
                  <c:v>1.5512599999999998E-4</c:v>
                </c:pt>
                <c:pt idx="972">
                  <c:v>1.5144450000000002E-4</c:v>
                </c:pt>
                <c:pt idx="973">
                  <c:v>1.494845E-4</c:v>
                </c:pt>
                <c:pt idx="974">
                  <c:v>1.4653600000000001E-4</c:v>
                </c:pt>
                <c:pt idx="975">
                  <c:v>1.4291799999999999E-4</c:v>
                </c:pt>
                <c:pt idx="976">
                  <c:v>1.418185E-4</c:v>
                </c:pt>
                <c:pt idx="977">
                  <c:v>1.3784999999999999E-4</c:v>
                </c:pt>
                <c:pt idx="978">
                  <c:v>1.3525200000000001E-4</c:v>
                </c:pt>
                <c:pt idx="979">
                  <c:v>1.31746E-4</c:v>
                </c:pt>
                <c:pt idx="980">
                  <c:v>1.2964200000000002E-4</c:v>
                </c:pt>
                <c:pt idx="981">
                  <c:v>1.2537100000000002E-4</c:v>
                </c:pt>
                <c:pt idx="982">
                  <c:v>1.2157750000000001E-4</c:v>
                </c:pt>
                <c:pt idx="983">
                  <c:v>1.19697E-4</c:v>
                </c:pt>
                <c:pt idx="984">
                  <c:v>1.15697E-4</c:v>
                </c:pt>
                <c:pt idx="985">
                  <c:v>1.12605E-4</c:v>
                </c:pt>
                <c:pt idx="986">
                  <c:v>1.0782350000000001E-4</c:v>
                </c:pt>
                <c:pt idx="987">
                  <c:v>1.066285E-4</c:v>
                </c:pt>
                <c:pt idx="988">
                  <c:v>1.0352050000000001E-4</c:v>
                </c:pt>
                <c:pt idx="989">
                  <c:v>1.006995E-4</c:v>
                </c:pt>
                <c:pt idx="990">
                  <c:v>9.6667500000000009E-5</c:v>
                </c:pt>
                <c:pt idx="991">
                  <c:v>9.4245000000000003E-5</c:v>
                </c:pt>
                <c:pt idx="992">
                  <c:v>9.1535500000000005E-5</c:v>
                </c:pt>
                <c:pt idx="993">
                  <c:v>8.8603000000000005E-5</c:v>
                </c:pt>
                <c:pt idx="994">
                  <c:v>8.5304000000000009E-5</c:v>
                </c:pt>
                <c:pt idx="995">
                  <c:v>8.3136500000000006E-5</c:v>
                </c:pt>
                <c:pt idx="996">
                  <c:v>8.0108500000000007E-5</c:v>
                </c:pt>
                <c:pt idx="997">
                  <c:v>7.6649999999999993E-5</c:v>
                </c:pt>
                <c:pt idx="998">
                  <c:v>7.4386999999999991E-5</c:v>
                </c:pt>
                <c:pt idx="999">
                  <c:v>7.2474500000000005E-5</c:v>
                </c:pt>
                <c:pt idx="1000">
                  <c:v>6.9461999999999993E-5</c:v>
                </c:pt>
                <c:pt idx="1001">
                  <c:v>6.6529500000000007E-5</c:v>
                </c:pt>
                <c:pt idx="1002">
                  <c:v>6.4314500000000002E-5</c:v>
                </c:pt>
                <c:pt idx="1003">
                  <c:v>6.2752500000000006E-5</c:v>
                </c:pt>
                <c:pt idx="1004">
                  <c:v>6.0553000000000001E-5</c:v>
                </c:pt>
                <c:pt idx="1005">
                  <c:v>6.0489500000000004E-5</c:v>
                </c:pt>
                <c:pt idx="1006">
                  <c:v>5.7509000000000001E-5</c:v>
                </c:pt>
                <c:pt idx="1007">
                  <c:v>5.5086499999999995E-5</c:v>
                </c:pt>
                <c:pt idx="1008">
                  <c:v>5.2918999999999999E-5</c:v>
                </c:pt>
                <c:pt idx="1009">
                  <c:v>5.1277499999999998E-5</c:v>
                </c:pt>
                <c:pt idx="1010">
                  <c:v>4.9907000000000002E-5</c:v>
                </c:pt>
                <c:pt idx="1011">
                  <c:v>4.64325E-5</c:v>
                </c:pt>
                <c:pt idx="1012">
                  <c:v>4.5189499999999998E-5</c:v>
                </c:pt>
                <c:pt idx="1013">
                  <c:v>4.46155E-5</c:v>
                </c:pt>
                <c:pt idx="1014">
                  <c:v>4.25915E-5</c:v>
                </c:pt>
                <c:pt idx="1015">
                  <c:v>4.0041499999999999E-5</c:v>
                </c:pt>
                <c:pt idx="1016">
                  <c:v>3.74275E-5</c:v>
                </c:pt>
                <c:pt idx="1017">
                  <c:v>3.5196500000000001E-5</c:v>
                </c:pt>
                <c:pt idx="1018">
                  <c:v>3.3204499999999997E-5</c:v>
                </c:pt>
                <c:pt idx="1019">
                  <c:v>3.3013000000000004E-5</c:v>
                </c:pt>
                <c:pt idx="1020">
                  <c:v>3.0096500000000002E-5</c:v>
                </c:pt>
                <c:pt idx="1021">
                  <c:v>3.0144500000000003E-5</c:v>
                </c:pt>
                <c:pt idx="1022">
                  <c:v>2.8136000000000003E-5</c:v>
                </c:pt>
                <c:pt idx="1023">
                  <c:v>2.5840999999999999E-5</c:v>
                </c:pt>
                <c:pt idx="1024">
                  <c:v>2.41835E-5</c:v>
                </c:pt>
                <c:pt idx="1025">
                  <c:v>2.1729499999999999E-5</c:v>
                </c:pt>
                <c:pt idx="1026">
                  <c:v>2.0772999999999999E-5</c:v>
                </c:pt>
                <c:pt idx="1027">
                  <c:v>1.9019999999999997E-5</c:v>
                </c:pt>
                <c:pt idx="1028">
                  <c:v>1.78405E-5</c:v>
                </c:pt>
                <c:pt idx="1029">
                  <c:v>1.6007500000000002E-5</c:v>
                </c:pt>
                <c:pt idx="1030">
                  <c:v>1.4940000000000001E-5</c:v>
                </c:pt>
                <c:pt idx="1031">
                  <c:v>1.3346000000000001E-5</c:v>
                </c:pt>
                <c:pt idx="1032">
                  <c:v>1.1896000000000001E-5</c:v>
                </c:pt>
                <c:pt idx="1033">
                  <c:v>1.0748499999999999E-5</c:v>
                </c:pt>
                <c:pt idx="1034">
                  <c:v>9.8720000000000014E-6</c:v>
                </c:pt>
                <c:pt idx="1035">
                  <c:v>7.6404999999999991E-6</c:v>
                </c:pt>
                <c:pt idx="1036">
                  <c:v>6.5250000000000002E-6</c:v>
                </c:pt>
                <c:pt idx="1037">
                  <c:v>5.5050000000000007E-6</c:v>
                </c:pt>
                <c:pt idx="1038">
                  <c:v>3.6560000000000002E-6</c:v>
                </c:pt>
                <c:pt idx="1039">
                  <c:v>2.6359999999999998E-6</c:v>
                </c:pt>
                <c:pt idx="1040">
                  <c:v>1.2815000000000001E-6</c:v>
                </c:pt>
                <c:pt idx="1041">
                  <c:v>-7.7450000000000006E-7</c:v>
                </c:pt>
                <c:pt idx="1042">
                  <c:v>-2.7030000000000002E-6</c:v>
                </c:pt>
                <c:pt idx="1043">
                  <c:v>-3.1809999999999997E-6</c:v>
                </c:pt>
                <c:pt idx="1044">
                  <c:v>-4.3924999999999999E-6</c:v>
                </c:pt>
                <c:pt idx="1045">
                  <c:v>-5.7949999999999996E-6</c:v>
                </c:pt>
                <c:pt idx="1046">
                  <c:v>-7.0855000000000002E-6</c:v>
                </c:pt>
                <c:pt idx="1047">
                  <c:v>-8.4880000000000007E-6</c:v>
                </c:pt>
                <c:pt idx="1048">
                  <c:v>-8.9824999999999991E-6</c:v>
                </c:pt>
                <c:pt idx="1049">
                  <c:v>-1.0862999999999999E-5</c:v>
                </c:pt>
                <c:pt idx="1050">
                  <c:v>-1.1548E-5</c:v>
                </c:pt>
                <c:pt idx="1051">
                  <c:v>-1.2807499999999999E-5</c:v>
                </c:pt>
                <c:pt idx="1052">
                  <c:v>-1.45285E-5</c:v>
                </c:pt>
                <c:pt idx="1053">
                  <c:v>-1.5963000000000003E-5</c:v>
                </c:pt>
                <c:pt idx="1054">
                  <c:v>-1.67915E-5</c:v>
                </c:pt>
                <c:pt idx="1055">
                  <c:v>-1.8481000000000001E-5</c:v>
                </c:pt>
                <c:pt idx="1056">
                  <c:v>-1.9644499999999998E-5</c:v>
                </c:pt>
                <c:pt idx="1057">
                  <c:v>-2.0361500000000001E-5</c:v>
                </c:pt>
                <c:pt idx="1058">
                  <c:v>-2.1014999999999998E-5</c:v>
                </c:pt>
                <c:pt idx="1059">
                  <c:v>-2.19075E-5</c:v>
                </c:pt>
                <c:pt idx="1060">
                  <c:v>-2.3054999999999999E-5</c:v>
                </c:pt>
                <c:pt idx="1061">
                  <c:v>-2.4664999999999998E-5</c:v>
                </c:pt>
                <c:pt idx="1062">
                  <c:v>-2.6019500000000001E-5</c:v>
                </c:pt>
                <c:pt idx="1063">
                  <c:v>-2.7087500000000001E-5</c:v>
                </c:pt>
                <c:pt idx="1064">
                  <c:v>-2.7629000000000003E-5</c:v>
                </c:pt>
                <c:pt idx="1065">
                  <c:v>-2.9286500000000002E-5</c:v>
                </c:pt>
                <c:pt idx="1066">
                  <c:v>-2.9669E-5</c:v>
                </c:pt>
                <c:pt idx="1067">
                  <c:v>-3.0051499999999998E-5</c:v>
                </c:pt>
                <c:pt idx="1068">
                  <c:v>-3.0465999999999999E-5</c:v>
                </c:pt>
                <c:pt idx="1069">
                  <c:v>-3.1773000000000002E-5</c:v>
                </c:pt>
                <c:pt idx="1070">
                  <c:v>-3.2793000000000003E-5</c:v>
                </c:pt>
                <c:pt idx="1071">
                  <c:v>-3.3924500000000004E-5</c:v>
                </c:pt>
                <c:pt idx="1072">
                  <c:v>-3.7303000000000005E-5</c:v>
                </c:pt>
                <c:pt idx="1073">
                  <c:v>-3.7877000000000003E-5</c:v>
                </c:pt>
                <c:pt idx="1074">
                  <c:v>-3.9120000000000005E-5</c:v>
                </c:pt>
                <c:pt idx="1075">
                  <c:v>-3.9917000000000004E-5</c:v>
                </c:pt>
                <c:pt idx="1076">
                  <c:v>-3.9965000000000001E-5</c:v>
                </c:pt>
                <c:pt idx="1077">
                  <c:v>-4.1399000000000001E-5</c:v>
                </c:pt>
                <c:pt idx="1078">
                  <c:v>-4.15745E-5</c:v>
                </c:pt>
                <c:pt idx="1079">
                  <c:v>-4.1813500000000002E-5</c:v>
                </c:pt>
                <c:pt idx="1080">
                  <c:v>-4.3917500000000001E-5</c:v>
                </c:pt>
                <c:pt idx="1081">
                  <c:v>-4.9208500000000002E-5</c:v>
                </c:pt>
                <c:pt idx="1082">
                  <c:v>-4.634E-5</c:v>
                </c:pt>
                <c:pt idx="1083">
                  <c:v>-4.4762000000000003E-5</c:v>
                </c:pt>
                <c:pt idx="1084">
                  <c:v>-4.6738000000000006E-5</c:v>
                </c:pt>
                <c:pt idx="1085">
                  <c:v>-4.7854E-5</c:v>
                </c:pt>
                <c:pt idx="1086">
                  <c:v>-4.9001500000000002E-5</c:v>
                </c:pt>
                <c:pt idx="1087">
                  <c:v>-4.9368000000000006E-5</c:v>
                </c:pt>
                <c:pt idx="1088">
                  <c:v>-4.9973499999999998E-5</c:v>
                </c:pt>
                <c:pt idx="1089">
                  <c:v>-5.0420000000000002E-5</c:v>
                </c:pt>
                <c:pt idx="1090">
                  <c:v>-5.1104999999999999E-5</c:v>
                </c:pt>
                <c:pt idx="1091">
                  <c:v>-5.2300499999999998E-5</c:v>
                </c:pt>
                <c:pt idx="1092">
                  <c:v>-5.4181000000000002E-5</c:v>
                </c:pt>
                <c:pt idx="1093">
                  <c:v>-5.5169000000000007E-5</c:v>
                </c:pt>
                <c:pt idx="1094">
                  <c:v>-5.4276500000000001E-5</c:v>
                </c:pt>
                <c:pt idx="1095">
                  <c:v>-5.6157499999999999E-5</c:v>
                </c:pt>
                <c:pt idx="1096">
                  <c:v>-5.6795000000000001E-5</c:v>
                </c:pt>
                <c:pt idx="1097">
                  <c:v>-5.6969999999999998E-5</c:v>
                </c:pt>
                <c:pt idx="1098">
                  <c:v>-5.6460000000000005E-5</c:v>
                </c:pt>
                <c:pt idx="1099">
                  <c:v>-5.8707500000000007E-5</c:v>
                </c:pt>
                <c:pt idx="1100">
                  <c:v>-5.9376500000000003E-5</c:v>
                </c:pt>
                <c:pt idx="1101">
                  <c:v>-5.9552000000000002E-5</c:v>
                </c:pt>
                <c:pt idx="1102">
                  <c:v>-6.0603999999999998E-5</c:v>
                </c:pt>
                <c:pt idx="1103">
                  <c:v>-6.1512499999999998E-5</c:v>
                </c:pt>
                <c:pt idx="1104">
                  <c:v>-6.1798999999999996E-5</c:v>
                </c:pt>
                <c:pt idx="1105">
                  <c:v>-6.2165500000000006E-5</c:v>
                </c:pt>
                <c:pt idx="1106">
                  <c:v>-6.2962500000000006E-5</c:v>
                </c:pt>
                <c:pt idx="1107">
                  <c:v>-6.3393000000000008E-5</c:v>
                </c:pt>
                <c:pt idx="1108">
                  <c:v>-6.4652000000000004E-5</c:v>
                </c:pt>
                <c:pt idx="1109">
                  <c:v>-6.4349000000000003E-5</c:v>
                </c:pt>
                <c:pt idx="1110">
                  <c:v>-6.4763499999999998E-5</c:v>
                </c:pt>
                <c:pt idx="1111">
                  <c:v>-6.414200000000001E-5</c:v>
                </c:pt>
                <c:pt idx="1112">
                  <c:v>-6.26755E-5</c:v>
                </c:pt>
                <c:pt idx="1113">
                  <c:v>-6.3472499999999999E-5</c:v>
                </c:pt>
                <c:pt idx="1114">
                  <c:v>-6.4508499999999994E-5</c:v>
                </c:pt>
                <c:pt idx="1115">
                  <c:v>-6.3919000000000009E-5</c:v>
                </c:pt>
                <c:pt idx="1116">
                  <c:v>-6.4588000000000012E-5</c:v>
                </c:pt>
                <c:pt idx="1117">
                  <c:v>-6.4747500000000003E-5</c:v>
                </c:pt>
                <c:pt idx="1118">
                  <c:v>-6.6755500000000001E-5</c:v>
                </c:pt>
                <c:pt idx="1119">
                  <c:v>-6.7711999999999991E-5</c:v>
                </c:pt>
                <c:pt idx="1120">
                  <c:v>-6.8620499999999998E-5</c:v>
                </c:pt>
                <c:pt idx="1121">
                  <c:v>-6.8588499999999996E-5</c:v>
                </c:pt>
                <c:pt idx="1122">
                  <c:v>-6.9991000000000001E-5</c:v>
                </c:pt>
                <c:pt idx="1123">
                  <c:v>-7.0500999999999995E-5</c:v>
                </c:pt>
                <c:pt idx="1124">
                  <c:v>-7.0660499999999999E-5</c:v>
                </c:pt>
                <c:pt idx="1125">
                  <c:v>-7.1154499999999998E-5</c:v>
                </c:pt>
                <c:pt idx="1126">
                  <c:v>-7.1154499999999998E-5</c:v>
                </c:pt>
                <c:pt idx="1127">
                  <c:v>-7.1680499999999999E-5</c:v>
                </c:pt>
                <c:pt idx="1128">
                  <c:v>-7.2158500000000004E-5</c:v>
                </c:pt>
                <c:pt idx="1129">
                  <c:v>-7.0851499999999997E-5</c:v>
                </c:pt>
                <c:pt idx="1130">
                  <c:v>-7.1999E-5</c:v>
                </c:pt>
                <c:pt idx="1131">
                  <c:v>-7.2572999999999998E-5</c:v>
                </c:pt>
                <c:pt idx="1132">
                  <c:v>-7.0357499999999998E-5</c:v>
                </c:pt>
                <c:pt idx="1133">
                  <c:v>-7.0755999999999998E-5</c:v>
                </c:pt>
                <c:pt idx="1134">
                  <c:v>-7.1106500000000001E-5</c:v>
                </c:pt>
                <c:pt idx="1135">
                  <c:v>-7.2063000000000004E-5</c:v>
                </c:pt>
                <c:pt idx="1136">
                  <c:v>-7.2780000000000005E-5</c:v>
                </c:pt>
                <c:pt idx="1137">
                  <c:v>-7.2397499999999999E-5</c:v>
                </c:pt>
                <c:pt idx="1138">
                  <c:v>-7.2875500000000004E-5</c:v>
                </c:pt>
                <c:pt idx="1139">
                  <c:v>-7.3354000000000003E-5</c:v>
                </c:pt>
                <c:pt idx="1140">
                  <c:v>-7.2955500000000003E-5</c:v>
                </c:pt>
                <c:pt idx="1141">
                  <c:v>-7.2923500000000001E-5</c:v>
                </c:pt>
                <c:pt idx="1142">
                  <c:v>-7.4054999999999995E-5</c:v>
                </c:pt>
                <c:pt idx="1143">
                  <c:v>-7.3768000000000003E-5</c:v>
                </c:pt>
                <c:pt idx="1144">
                  <c:v>-7.4246500000000015E-5</c:v>
                </c:pt>
                <c:pt idx="1145">
                  <c:v>-7.8199000000000001E-5</c:v>
                </c:pt>
                <c:pt idx="1146">
                  <c:v>-7.8183000000000007E-5</c:v>
                </c:pt>
                <c:pt idx="1147">
                  <c:v>-7.8406000000000008E-5</c:v>
                </c:pt>
                <c:pt idx="1148">
                  <c:v>-7.7226500000000003E-5</c:v>
                </c:pt>
                <c:pt idx="1149">
                  <c:v>-7.9490000000000013E-5</c:v>
                </c:pt>
                <c:pt idx="1150">
                  <c:v>-7.7640999999999997E-5</c:v>
                </c:pt>
                <c:pt idx="1151">
                  <c:v>-7.4787999999999989E-5</c:v>
                </c:pt>
                <c:pt idx="1152">
                  <c:v>-7.5218499999999991E-5</c:v>
                </c:pt>
                <c:pt idx="1153">
                  <c:v>-7.5871999999999995E-5</c:v>
                </c:pt>
                <c:pt idx="1154">
                  <c:v>-7.5983500000000002E-5</c:v>
                </c:pt>
                <c:pt idx="1155">
                  <c:v>-7.6094999999999996E-5</c:v>
                </c:pt>
                <c:pt idx="1156">
                  <c:v>-7.6286499999999989E-5</c:v>
                </c:pt>
                <c:pt idx="1157">
                  <c:v>-7.6159E-5</c:v>
                </c:pt>
                <c:pt idx="1158">
                  <c:v>-7.6589000000000008E-5</c:v>
                </c:pt>
                <c:pt idx="1159">
                  <c:v>-7.6334000000000005E-5</c:v>
                </c:pt>
                <c:pt idx="1160">
                  <c:v>-7.7434000000000004E-5</c:v>
                </c:pt>
                <c:pt idx="1161">
                  <c:v>-7.7035500000000005E-5</c:v>
                </c:pt>
                <c:pt idx="1162">
                  <c:v>-7.7067499999999994E-5</c:v>
                </c:pt>
                <c:pt idx="1163">
                  <c:v>-7.7928000000000003E-5</c:v>
                </c:pt>
                <c:pt idx="1164">
                  <c:v>-7.8151000000000004E-5</c:v>
                </c:pt>
                <c:pt idx="1165">
                  <c:v>-7.8485499999999999E-5</c:v>
                </c:pt>
                <c:pt idx="1166">
                  <c:v>-7.8756499999999997E-5</c:v>
                </c:pt>
                <c:pt idx="1167">
                  <c:v>-8.025500000000001E-5</c:v>
                </c:pt>
                <c:pt idx="1168">
                  <c:v>-8.0382499999999998E-5</c:v>
                </c:pt>
                <c:pt idx="1169">
                  <c:v>-7.9935999999999988E-5</c:v>
                </c:pt>
                <c:pt idx="1170">
                  <c:v>-8.0462000000000003E-5</c:v>
                </c:pt>
                <c:pt idx="1171">
                  <c:v>-8.1179000000000003E-5</c:v>
                </c:pt>
                <c:pt idx="1172">
                  <c:v>-8.0557500000000002E-5</c:v>
                </c:pt>
                <c:pt idx="1173">
                  <c:v>-8.1162999999999995E-5</c:v>
                </c:pt>
                <c:pt idx="1174">
                  <c:v>-8.1019999999999993E-5</c:v>
                </c:pt>
                <c:pt idx="1175">
                  <c:v>-7.9505500000000013E-5</c:v>
                </c:pt>
                <c:pt idx="1176">
                  <c:v>-8.0700999999999999E-5</c:v>
                </c:pt>
                <c:pt idx="1177">
                  <c:v>-8.2836499999999999E-5</c:v>
                </c:pt>
                <c:pt idx="1178">
                  <c:v>-8.2040000000000007E-5</c:v>
                </c:pt>
                <c:pt idx="1179">
                  <c:v>-8.1832500000000006E-5</c:v>
                </c:pt>
                <c:pt idx="1180">
                  <c:v>-8.1800500000000004E-5</c:v>
                </c:pt>
                <c:pt idx="1181">
                  <c:v>-8.1099500000000012E-5</c:v>
                </c:pt>
                <c:pt idx="1182">
                  <c:v>-8.1211000000000006E-5</c:v>
                </c:pt>
                <c:pt idx="1183">
                  <c:v>-8.057350000000001E-5</c:v>
                </c:pt>
                <c:pt idx="1184">
                  <c:v>-8.0127500000000008E-5</c:v>
                </c:pt>
                <c:pt idx="1185">
                  <c:v>-8.0223000000000008E-5</c:v>
                </c:pt>
                <c:pt idx="1186">
                  <c:v>-8.0733000000000001E-5</c:v>
                </c:pt>
                <c:pt idx="1187">
                  <c:v>-8.1147499999999995E-5</c:v>
                </c:pt>
                <c:pt idx="1188">
                  <c:v>-8.0477999999999998E-5</c:v>
                </c:pt>
                <c:pt idx="1189">
                  <c:v>-8.0318500000000007E-5</c:v>
                </c:pt>
                <c:pt idx="1190">
                  <c:v>-8.0318500000000007E-5</c:v>
                </c:pt>
                <c:pt idx="1191">
                  <c:v>-8.0796499999999998E-5</c:v>
                </c:pt>
                <c:pt idx="1192">
                  <c:v>-8.0015500000000007E-5</c:v>
                </c:pt>
                <c:pt idx="1193">
                  <c:v>-8.097200000000001E-5</c:v>
                </c:pt>
                <c:pt idx="1194">
                  <c:v>-8.0446000000000009E-5</c:v>
                </c:pt>
                <c:pt idx="1195">
                  <c:v>-8.0462000000000003E-5</c:v>
                </c:pt>
                <c:pt idx="1196">
                  <c:v>-7.9680999999999998E-5</c:v>
                </c:pt>
                <c:pt idx="1197">
                  <c:v>-7.9569500000000004E-5</c:v>
                </c:pt>
                <c:pt idx="1198">
                  <c:v>-7.6843999999999998E-5</c:v>
                </c:pt>
                <c:pt idx="1199">
                  <c:v>-7.8867999999999991E-5</c:v>
                </c:pt>
                <c:pt idx="1200">
                  <c:v>-7.8501500000000007E-5</c:v>
                </c:pt>
                <c:pt idx="1201">
                  <c:v>-7.9219000000000002E-5</c:v>
                </c:pt>
                <c:pt idx="1202">
                  <c:v>-7.8357999999999998E-5</c:v>
                </c:pt>
                <c:pt idx="1203">
                  <c:v>-7.8310500000000009E-5</c:v>
                </c:pt>
                <c:pt idx="1204">
                  <c:v>-7.7720500000000002E-5</c:v>
                </c:pt>
                <c:pt idx="1205">
                  <c:v>-7.7434000000000004E-5</c:v>
                </c:pt>
                <c:pt idx="1206">
                  <c:v>-7.6317999999999997E-5</c:v>
                </c:pt>
                <c:pt idx="1207">
                  <c:v>-7.3927499999999993E-5</c:v>
                </c:pt>
                <c:pt idx="1208">
                  <c:v>-7.5425500000000012E-5</c:v>
                </c:pt>
                <c:pt idx="1209">
                  <c:v>-7.6987500000000008E-5</c:v>
                </c:pt>
                <c:pt idx="1210">
                  <c:v>-7.5920000000000005E-5</c:v>
                </c:pt>
                <c:pt idx="1211">
                  <c:v>-7.5329999999999999E-5</c:v>
                </c:pt>
                <c:pt idx="1212">
                  <c:v>-7.4007500000000006E-5</c:v>
                </c:pt>
                <c:pt idx="1213">
                  <c:v>-7.3305999999999992E-5</c:v>
                </c:pt>
                <c:pt idx="1214">
                  <c:v>-7.4772500000000003E-5</c:v>
                </c:pt>
                <c:pt idx="1215">
                  <c:v>-7.4899999999999991E-5</c:v>
                </c:pt>
                <c:pt idx="1216">
                  <c:v>-7.4915499999999991E-5</c:v>
                </c:pt>
                <c:pt idx="1217">
                  <c:v>-7.3608999999999993E-5</c:v>
                </c:pt>
                <c:pt idx="1218">
                  <c:v>-7.2828000000000001E-5</c:v>
                </c:pt>
                <c:pt idx="1219">
                  <c:v>-7.2955500000000003E-5</c:v>
                </c:pt>
                <c:pt idx="1220">
                  <c:v>-7.2429500000000002E-5</c:v>
                </c:pt>
                <c:pt idx="1221">
                  <c:v>-7.1728000000000002E-5</c:v>
                </c:pt>
                <c:pt idx="1222">
                  <c:v>-7.104299999999999E-5</c:v>
                </c:pt>
                <c:pt idx="1223">
                  <c:v>-7.133000000000001E-5</c:v>
                </c:pt>
                <c:pt idx="1224">
                  <c:v>-7.0341500000000004E-5</c:v>
                </c:pt>
                <c:pt idx="1225">
                  <c:v>-6.7871500000000009E-5</c:v>
                </c:pt>
                <c:pt idx="1226">
                  <c:v>-6.7951E-5</c:v>
                </c:pt>
                <c:pt idx="1227">
                  <c:v>-6.7664000000000008E-5</c:v>
                </c:pt>
                <c:pt idx="1228">
                  <c:v>-6.809450000000001E-5</c:v>
                </c:pt>
                <c:pt idx="1229">
                  <c:v>-6.7392999999999997E-5</c:v>
                </c:pt>
                <c:pt idx="1230">
                  <c:v>-6.6628000000000013E-5</c:v>
                </c:pt>
                <c:pt idx="1231">
                  <c:v>-6.7743999999999994E-5</c:v>
                </c:pt>
                <c:pt idx="1232">
                  <c:v>-6.5624000000000007E-5</c:v>
                </c:pt>
                <c:pt idx="1233">
                  <c:v>-6.4700000000000001E-5</c:v>
                </c:pt>
                <c:pt idx="1234">
                  <c:v>-6.4907000000000007E-5</c:v>
                </c:pt>
                <c:pt idx="1235">
                  <c:v>-6.3743499999999997E-5</c:v>
                </c:pt>
                <c:pt idx="1236">
                  <c:v>-6.4126000000000002E-5</c:v>
                </c:pt>
                <c:pt idx="1237">
                  <c:v>-6.3329000000000003E-5</c:v>
                </c:pt>
                <c:pt idx="1238">
                  <c:v>-6.2883000000000001E-5</c:v>
                </c:pt>
                <c:pt idx="1239">
                  <c:v>-6.0779000000000002E-5</c:v>
                </c:pt>
                <c:pt idx="1240">
                  <c:v>-5.9472499999999997E-5</c:v>
                </c:pt>
                <c:pt idx="1241">
                  <c:v>-5.9153500000000002E-5</c:v>
                </c:pt>
                <c:pt idx="1242">
                  <c:v>-6.0173499999999996E-5</c:v>
                </c:pt>
                <c:pt idx="1243">
                  <c:v>-5.9472499999999997E-5</c:v>
                </c:pt>
                <c:pt idx="1244">
                  <c:v>-5.7782999999999999E-5</c:v>
                </c:pt>
                <c:pt idx="1245">
                  <c:v>-5.7161499999999998E-5</c:v>
                </c:pt>
                <c:pt idx="1246">
                  <c:v>-5.7113500000000001E-5</c:v>
                </c:pt>
                <c:pt idx="1247">
                  <c:v>-5.6619500000000002E-5</c:v>
                </c:pt>
                <c:pt idx="1248">
                  <c:v>-5.6093500000000001E-5</c:v>
                </c:pt>
                <c:pt idx="1249">
                  <c:v>-5.5567499999999999E-5</c:v>
                </c:pt>
                <c:pt idx="1250">
                  <c:v>-5.4866500000000001E-5</c:v>
                </c:pt>
                <c:pt idx="1251">
                  <c:v>-5.4197000000000003E-5</c:v>
                </c:pt>
                <c:pt idx="1252">
                  <c:v>-5.3527499999999999E-5</c:v>
                </c:pt>
                <c:pt idx="1253">
                  <c:v>-5.2746500000000001E-5</c:v>
                </c:pt>
                <c:pt idx="1254">
                  <c:v>-5.1535500000000002E-5</c:v>
                </c:pt>
                <c:pt idx="1255">
                  <c:v>-5.0101E-5</c:v>
                </c:pt>
                <c:pt idx="1256">
                  <c:v>-4.9176499999999999E-5</c:v>
                </c:pt>
                <c:pt idx="1257">
                  <c:v>-4.9750500000000004E-5</c:v>
                </c:pt>
                <c:pt idx="1258">
                  <c:v>-4.9320000000000002E-5</c:v>
                </c:pt>
                <c:pt idx="1259">
                  <c:v>-4.8443500000000005E-5</c:v>
                </c:pt>
                <c:pt idx="1260">
                  <c:v>-4.7917500000000003E-5</c:v>
                </c:pt>
                <c:pt idx="1261">
                  <c:v>-4.7089000000000003E-5</c:v>
                </c:pt>
                <c:pt idx="1262">
                  <c:v>-4.6308000000000005E-5</c:v>
                </c:pt>
                <c:pt idx="1263">
                  <c:v>-4.6069000000000002E-5</c:v>
                </c:pt>
                <c:pt idx="1264">
                  <c:v>-4.532E-5</c:v>
                </c:pt>
                <c:pt idx="1265">
                  <c:v>-4.3805499999999999E-5</c:v>
                </c:pt>
                <c:pt idx="1266">
                  <c:v>-4.2737999999999996E-5</c:v>
                </c:pt>
                <c:pt idx="1267">
                  <c:v>-4.2466999999999998E-5</c:v>
                </c:pt>
                <c:pt idx="1268">
                  <c:v>-4.1255499999999998E-5</c:v>
                </c:pt>
                <c:pt idx="1269">
                  <c:v>-4.0570500000000001E-5</c:v>
                </c:pt>
                <c:pt idx="1270">
                  <c:v>-4.0618000000000003E-5</c:v>
                </c:pt>
                <c:pt idx="1271">
                  <c:v>-3.9135999999999999E-5</c:v>
                </c:pt>
                <c:pt idx="1272">
                  <c:v>-3.7670000000000004E-5</c:v>
                </c:pt>
                <c:pt idx="1273">
                  <c:v>-3.5199500000000001E-5</c:v>
                </c:pt>
                <c:pt idx="1274">
                  <c:v>-3.4705500000000002E-5</c:v>
                </c:pt>
                <c:pt idx="1275">
                  <c:v>-3.4546000000000004E-5</c:v>
                </c:pt>
                <c:pt idx="1276">
                  <c:v>-3.33665E-5</c:v>
                </c:pt>
                <c:pt idx="1277">
                  <c:v>-3.3015999999999997E-5</c:v>
                </c:pt>
                <c:pt idx="1278">
                  <c:v>-3.2585500000000002E-5</c:v>
                </c:pt>
                <c:pt idx="1279">
                  <c:v>-3.3015999999999997E-5</c:v>
                </c:pt>
                <c:pt idx="1280">
                  <c:v>-3.2346499999999999E-5</c:v>
                </c:pt>
                <c:pt idx="1281">
                  <c:v>-3.1677499999999996E-5</c:v>
                </c:pt>
                <c:pt idx="1282">
                  <c:v>-3.11355E-5</c:v>
                </c:pt>
                <c:pt idx="1283">
                  <c:v>-3.0306500000000002E-5</c:v>
                </c:pt>
                <c:pt idx="1284">
                  <c:v>-2.8840500000000003E-5</c:v>
                </c:pt>
                <c:pt idx="1285">
                  <c:v>-2.7470000000000003E-5</c:v>
                </c:pt>
                <c:pt idx="1286">
                  <c:v>-2.7900000000000001E-5</c:v>
                </c:pt>
                <c:pt idx="1287">
                  <c:v>-2.6609000000000002E-5</c:v>
                </c:pt>
                <c:pt idx="1288">
                  <c:v>-2.5063E-5</c:v>
                </c:pt>
                <c:pt idx="1289">
                  <c:v>-2.4840000000000003E-5</c:v>
                </c:pt>
                <c:pt idx="1290">
                  <c:v>-2.3645000000000001E-5</c:v>
                </c:pt>
                <c:pt idx="1291">
                  <c:v>-2.3342000000000001E-5</c:v>
                </c:pt>
                <c:pt idx="1292">
                  <c:v>-2.2991500000000002E-5</c:v>
                </c:pt>
                <c:pt idx="1293">
                  <c:v>-2.0696500000000001E-5</c:v>
                </c:pt>
                <c:pt idx="1294">
                  <c:v>-2.0983000000000002E-5</c:v>
                </c:pt>
                <c:pt idx="1295">
                  <c:v>-1.9198000000000002E-5</c:v>
                </c:pt>
                <c:pt idx="1296">
                  <c:v>-1.6313500000000002E-5</c:v>
                </c:pt>
                <c:pt idx="1297">
                  <c:v>-1.5293499999999999E-5</c:v>
                </c:pt>
                <c:pt idx="1298">
                  <c:v>-1.2950500000000001E-5</c:v>
                </c:pt>
                <c:pt idx="1299">
                  <c:v>-1.5166E-5</c:v>
                </c:pt>
                <c:pt idx="1300">
                  <c:v>-1.4671999999999999E-5</c:v>
                </c:pt>
                <c:pt idx="1301">
                  <c:v>-1.4034500000000001E-5</c:v>
                </c:pt>
                <c:pt idx="1302">
                  <c:v>-1.22975E-5</c:v>
                </c:pt>
                <c:pt idx="1303">
                  <c:v>-1.1707499999999999E-5</c:v>
                </c:pt>
                <c:pt idx="1304">
                  <c:v>-1.0018000000000001E-5</c:v>
                </c:pt>
                <c:pt idx="1305">
                  <c:v>-1.1054E-5</c:v>
                </c:pt>
                <c:pt idx="1306">
                  <c:v>-1.1293E-5</c:v>
                </c:pt>
                <c:pt idx="1307">
                  <c:v>-1.11655E-5</c:v>
                </c:pt>
                <c:pt idx="1308">
                  <c:v>-6.0340000000000002E-6</c:v>
                </c:pt>
                <c:pt idx="1309">
                  <c:v>-8.3925000000000014E-6</c:v>
                </c:pt>
                <c:pt idx="1310">
                  <c:v>-7.5000000000000002E-6</c:v>
                </c:pt>
                <c:pt idx="1311">
                  <c:v>-5.9540000000000001E-6</c:v>
                </c:pt>
                <c:pt idx="1312">
                  <c:v>-6.9740000000000005E-6</c:v>
                </c:pt>
                <c:pt idx="1313">
                  <c:v>-6.7190000000000004E-6</c:v>
                </c:pt>
                <c:pt idx="1314">
                  <c:v>-6.241E-6</c:v>
                </c:pt>
                <c:pt idx="1315">
                  <c:v>-6.4799999999999998E-6</c:v>
                </c:pt>
                <c:pt idx="1316">
                  <c:v>-4.4240000000000003E-6</c:v>
                </c:pt>
                <c:pt idx="1317">
                  <c:v>-2.7665000000000001E-6</c:v>
                </c:pt>
                <c:pt idx="1318">
                  <c:v>-1.8899999999999999E-6</c:v>
                </c:pt>
                <c:pt idx="1319">
                  <c:v>5.4500000000000005E-8</c:v>
                </c:pt>
                <c:pt idx="1320">
                  <c:v>3.41E-7</c:v>
                </c:pt>
                <c:pt idx="1321">
                  <c:v>1.0900000000000002E-6</c:v>
                </c:pt>
                <c:pt idx="1322">
                  <c:v>1.8870000000000001E-6</c:v>
                </c:pt>
                <c:pt idx="1323">
                  <c:v>3.1300000000000001E-6</c:v>
                </c:pt>
                <c:pt idx="1324">
                  <c:v>3.9589999999999997E-6</c:v>
                </c:pt>
                <c:pt idx="1325">
                  <c:v>2.971E-6</c:v>
                </c:pt>
                <c:pt idx="1326">
                  <c:v>4.9309999999999999E-6</c:v>
                </c:pt>
                <c:pt idx="1327">
                  <c:v>4.7400000000000004E-6</c:v>
                </c:pt>
                <c:pt idx="1328">
                  <c:v>4.8675000000000004E-6</c:v>
                </c:pt>
                <c:pt idx="1329">
                  <c:v>4.1500000000000001E-6</c:v>
                </c:pt>
                <c:pt idx="1330">
                  <c:v>4.7080000000000005E-6</c:v>
                </c:pt>
                <c:pt idx="1331">
                  <c:v>5.9669999999999998E-6</c:v>
                </c:pt>
                <c:pt idx="1332">
                  <c:v>7.7679999999999991E-6</c:v>
                </c:pt>
                <c:pt idx="1333">
                  <c:v>6.9395000000000002E-6</c:v>
                </c:pt>
                <c:pt idx="1334">
                  <c:v>6.0150000000000009E-6</c:v>
                </c:pt>
                <c:pt idx="1335">
                  <c:v>7.5610000000000001E-6</c:v>
                </c:pt>
                <c:pt idx="1336">
                  <c:v>8.4534999999999996E-6</c:v>
                </c:pt>
                <c:pt idx="1337">
                  <c:v>1.0158500000000001E-5</c:v>
                </c:pt>
                <c:pt idx="1338">
                  <c:v>1.1131000000000001E-5</c:v>
                </c:pt>
                <c:pt idx="1339">
                  <c:v>1.239E-5</c:v>
                </c:pt>
                <c:pt idx="1340">
                  <c:v>1.2230500000000001E-5</c:v>
                </c:pt>
                <c:pt idx="1341">
                  <c:v>1.1800000000000001E-5</c:v>
                </c:pt>
                <c:pt idx="1342">
                  <c:v>1.3856000000000001E-5</c:v>
                </c:pt>
                <c:pt idx="1343">
                  <c:v>1.2612999999999999E-5</c:v>
                </c:pt>
                <c:pt idx="1344">
                  <c:v>1.42705E-5</c:v>
                </c:pt>
                <c:pt idx="1345">
                  <c:v>1.4222500000000001E-5</c:v>
                </c:pt>
                <c:pt idx="1346">
                  <c:v>1.40635E-5</c:v>
                </c:pt>
                <c:pt idx="1347">
                  <c:v>1.3712500000000001E-5</c:v>
                </c:pt>
                <c:pt idx="1348">
                  <c:v>1.5019500000000001E-5</c:v>
                </c:pt>
                <c:pt idx="1349">
                  <c:v>1.5784500000000001E-5</c:v>
                </c:pt>
                <c:pt idx="1350">
                  <c:v>1.6247000000000002E-5</c:v>
                </c:pt>
                <c:pt idx="1351">
                  <c:v>1.6374500000000001E-5</c:v>
                </c:pt>
                <c:pt idx="1352">
                  <c:v>1.6660999999999999E-5</c:v>
                </c:pt>
                <c:pt idx="1353">
                  <c:v>1.7553500000000001E-5</c:v>
                </c:pt>
                <c:pt idx="1354">
                  <c:v>1.70435E-5</c:v>
                </c:pt>
                <c:pt idx="1355">
                  <c:v>1.7075499999999999E-5</c:v>
                </c:pt>
                <c:pt idx="1356">
                  <c:v>1.7139499999999997E-5</c:v>
                </c:pt>
                <c:pt idx="1357">
                  <c:v>1.7617500000000002E-5</c:v>
                </c:pt>
                <c:pt idx="1358">
                  <c:v>1.9211E-5</c:v>
                </c:pt>
                <c:pt idx="1359">
                  <c:v>2.0597500000000001E-5</c:v>
                </c:pt>
                <c:pt idx="1360">
                  <c:v>2.1825000000000002E-5</c:v>
                </c:pt>
                <c:pt idx="1361">
                  <c:v>2.2430499999999998E-5</c:v>
                </c:pt>
                <c:pt idx="1362">
                  <c:v>2.1999999999999999E-5</c:v>
                </c:pt>
                <c:pt idx="1363">
                  <c:v>2.2717500000000001E-5</c:v>
                </c:pt>
                <c:pt idx="1364">
                  <c:v>2.3068000000000003E-5</c:v>
                </c:pt>
                <c:pt idx="1365">
                  <c:v>2.2478499999999998E-5</c:v>
                </c:pt>
                <c:pt idx="1366">
                  <c:v>2.4581999999999999E-5</c:v>
                </c:pt>
                <c:pt idx="1367">
                  <c:v>2.3642000000000002E-5</c:v>
                </c:pt>
                <c:pt idx="1368">
                  <c:v>2.3753500000000002E-5</c:v>
                </c:pt>
                <c:pt idx="1369">
                  <c:v>2.1936500000000002E-5</c:v>
                </c:pt>
                <c:pt idx="1370">
                  <c:v>2.1235000000000003E-5</c:v>
                </c:pt>
                <c:pt idx="1371">
                  <c:v>2.2988499999999999E-5</c:v>
                </c:pt>
                <c:pt idx="1372">
                  <c:v>2.3402500000000002E-5</c:v>
                </c:pt>
                <c:pt idx="1373">
                  <c:v>2.3132000000000001E-5</c:v>
                </c:pt>
                <c:pt idx="1374">
                  <c:v>2.3243500000000002E-5</c:v>
                </c:pt>
                <c:pt idx="1375">
                  <c:v>2.3147500000000002E-5</c:v>
                </c:pt>
                <c:pt idx="1376">
                  <c:v>2.3865000000000003E-5</c:v>
                </c:pt>
                <c:pt idx="1377">
                  <c:v>2.3785E-5</c:v>
                </c:pt>
                <c:pt idx="1378">
                  <c:v>2.45345E-5</c:v>
                </c:pt>
                <c:pt idx="1379">
                  <c:v>2.3371E-5</c:v>
                </c:pt>
                <c:pt idx="1380">
                  <c:v>2.40245E-5</c:v>
                </c:pt>
                <c:pt idx="1381">
                  <c:v>2.3785E-5</c:v>
                </c:pt>
                <c:pt idx="1382">
                  <c:v>2.3848999999999998E-5</c:v>
                </c:pt>
                <c:pt idx="1383">
                  <c:v>2.4454500000000001E-5</c:v>
                </c:pt>
                <c:pt idx="1384">
                  <c:v>2.4310999999999998E-5</c:v>
                </c:pt>
                <c:pt idx="1385">
                  <c:v>2.32115E-5</c:v>
                </c:pt>
                <c:pt idx="1386">
                  <c:v>2.3865000000000003E-5</c:v>
                </c:pt>
                <c:pt idx="1387">
                  <c:v>2.4215500000000002E-5</c:v>
                </c:pt>
                <c:pt idx="1388">
                  <c:v>2.4136000000000001E-5</c:v>
                </c:pt>
                <c:pt idx="1389">
                  <c:v>2.4868999999999999E-5</c:v>
                </c:pt>
                <c:pt idx="1390">
                  <c:v>2.4088E-5</c:v>
                </c:pt>
                <c:pt idx="1391">
                  <c:v>2.5522500000000002E-5</c:v>
                </c:pt>
                <c:pt idx="1392">
                  <c:v>2.4486500000000003E-5</c:v>
                </c:pt>
                <c:pt idx="1393">
                  <c:v>2.4167500000000002E-5</c:v>
                </c:pt>
                <c:pt idx="1394">
                  <c:v>2.463E-5</c:v>
                </c:pt>
                <c:pt idx="1395">
                  <c:v>2.47895E-5</c:v>
                </c:pt>
                <c:pt idx="1396">
                  <c:v>2.463E-5</c:v>
                </c:pt>
                <c:pt idx="1397">
                  <c:v>2.4677500000000002E-5</c:v>
                </c:pt>
                <c:pt idx="1398">
                  <c:v>2.4805000000000001E-5</c:v>
                </c:pt>
                <c:pt idx="1399">
                  <c:v>2.3897000000000002E-5</c:v>
                </c:pt>
                <c:pt idx="1400">
                  <c:v>2.40245E-5</c:v>
                </c:pt>
                <c:pt idx="1401">
                  <c:v>2.30045E-5</c:v>
                </c:pt>
                <c:pt idx="1402">
                  <c:v>2.40245E-5</c:v>
                </c:pt>
                <c:pt idx="1403">
                  <c:v>2.3960499999999999E-5</c:v>
                </c:pt>
                <c:pt idx="1404">
                  <c:v>2.3912500000000002E-5</c:v>
                </c:pt>
                <c:pt idx="1405">
                  <c:v>2.2606E-5</c:v>
                </c:pt>
                <c:pt idx="1406">
                  <c:v>2.32595E-5</c:v>
                </c:pt>
                <c:pt idx="1407">
                  <c:v>2.2367000000000001E-5</c:v>
                </c:pt>
                <c:pt idx="1408">
                  <c:v>2.3466500000000003E-5</c:v>
                </c:pt>
                <c:pt idx="1409">
                  <c:v>2.29245E-5</c:v>
                </c:pt>
                <c:pt idx="1410">
                  <c:v>2.3944500000000001E-5</c:v>
                </c:pt>
                <c:pt idx="1411">
                  <c:v>2.29245E-5</c:v>
                </c:pt>
                <c:pt idx="1412">
                  <c:v>2.0900500000000001E-5</c:v>
                </c:pt>
                <c:pt idx="1413">
                  <c:v>2.0039999999999998E-5</c:v>
                </c:pt>
                <c:pt idx="1414">
                  <c:v>1.9721E-5</c:v>
                </c:pt>
                <c:pt idx="1415">
                  <c:v>2.13945E-5</c:v>
                </c:pt>
                <c:pt idx="1416">
                  <c:v>2.0056000000000002E-5</c:v>
                </c:pt>
                <c:pt idx="1417">
                  <c:v>2.0613500000000002E-5</c:v>
                </c:pt>
                <c:pt idx="1418">
                  <c:v>2.0327E-5</c:v>
                </c:pt>
                <c:pt idx="1419">
                  <c:v>2.0183500000000001E-5</c:v>
                </c:pt>
                <c:pt idx="1420">
                  <c:v>1.8542E-5</c:v>
                </c:pt>
                <c:pt idx="1421">
                  <c:v>1.8510000000000001E-5</c:v>
                </c:pt>
                <c:pt idx="1422">
                  <c:v>1.8047500000000003E-5</c:v>
                </c:pt>
                <c:pt idx="1423">
                  <c:v>1.8111500000000001E-5</c:v>
                </c:pt>
                <c:pt idx="1424">
                  <c:v>1.9498000000000002E-5</c:v>
                </c:pt>
                <c:pt idx="1425">
                  <c:v>1.7250999999999998E-5</c:v>
                </c:pt>
                <c:pt idx="1426">
                  <c:v>1.4286500000000001E-5</c:v>
                </c:pt>
                <c:pt idx="1427">
                  <c:v>1.6342499999999998E-5</c:v>
                </c:pt>
                <c:pt idx="1428">
                  <c:v>1.4669E-5</c:v>
                </c:pt>
                <c:pt idx="1429">
                  <c:v>1.5274500000000001E-5</c:v>
                </c:pt>
                <c:pt idx="1430">
                  <c:v>1.4748499999999999E-5</c:v>
                </c:pt>
                <c:pt idx="1431">
                  <c:v>1.3872E-5</c:v>
                </c:pt>
                <c:pt idx="1432">
                  <c:v>1.27885E-5</c:v>
                </c:pt>
                <c:pt idx="1433">
                  <c:v>1.30435E-5</c:v>
                </c:pt>
                <c:pt idx="1434">
                  <c:v>1.1592999999999999E-5</c:v>
                </c:pt>
                <c:pt idx="1435">
                  <c:v>1.0859999999999999E-5</c:v>
                </c:pt>
                <c:pt idx="1436">
                  <c:v>1.1003499999999999E-5</c:v>
                </c:pt>
                <c:pt idx="1437">
                  <c:v>1.07645E-5</c:v>
                </c:pt>
                <c:pt idx="1438">
                  <c:v>9.8239999999999995E-6</c:v>
                </c:pt>
                <c:pt idx="1439">
                  <c:v>1.1067000000000001E-5</c:v>
                </c:pt>
                <c:pt idx="1440">
                  <c:v>1.0174499999999999E-5</c:v>
                </c:pt>
                <c:pt idx="1441">
                  <c:v>1.0285999999999999E-5</c:v>
                </c:pt>
                <c:pt idx="1442">
                  <c:v>1.0111E-5</c:v>
                </c:pt>
                <c:pt idx="1443">
                  <c:v>8.0069999999999997E-6</c:v>
                </c:pt>
                <c:pt idx="1444">
                  <c:v>9.903500000000001E-6</c:v>
                </c:pt>
                <c:pt idx="1445">
                  <c:v>5.2660000000000001E-6</c:v>
                </c:pt>
                <c:pt idx="1446">
                  <c:v>5.4410000000000001E-6</c:v>
                </c:pt>
                <c:pt idx="1447">
                  <c:v>4.437E-6</c:v>
                </c:pt>
                <c:pt idx="1448">
                  <c:v>3.7520000000000002E-6</c:v>
                </c:pt>
                <c:pt idx="1449">
                  <c:v>3.6399999999999999E-6</c:v>
                </c:pt>
                <c:pt idx="1450">
                  <c:v>2.875E-6</c:v>
                </c:pt>
                <c:pt idx="1451">
                  <c:v>1.5045E-6</c:v>
                </c:pt>
                <c:pt idx="1452">
                  <c:v>6.92E-7</c:v>
                </c:pt>
                <c:pt idx="1453">
                  <c:v>-7.4249999999999998E-7</c:v>
                </c:pt>
                <c:pt idx="1454">
                  <c:v>-2.4850000000000003E-7</c:v>
                </c:pt>
                <c:pt idx="1455">
                  <c:v>-7.7450000000000006E-7</c:v>
                </c:pt>
                <c:pt idx="1456">
                  <c:v>-1.173E-6</c:v>
                </c:pt>
                <c:pt idx="1457">
                  <c:v>-1.125E-6</c:v>
                </c:pt>
                <c:pt idx="1458">
                  <c:v>-3.6000000000000005E-7</c:v>
                </c:pt>
                <c:pt idx="1459">
                  <c:v>-2.3250000000000002E-7</c:v>
                </c:pt>
                <c:pt idx="1460">
                  <c:v>-2.0974999999999998E-6</c:v>
                </c:pt>
                <c:pt idx="1461">
                  <c:v>-4.408E-6</c:v>
                </c:pt>
                <c:pt idx="1462">
                  <c:v>-5.9065000000000001E-6</c:v>
                </c:pt>
                <c:pt idx="1463">
                  <c:v>-6.5599999999999999E-6</c:v>
                </c:pt>
                <c:pt idx="1464">
                  <c:v>-6.5915000000000003E-6</c:v>
                </c:pt>
                <c:pt idx="1465">
                  <c:v>-6.8785000000000003E-6</c:v>
                </c:pt>
                <c:pt idx="1466">
                  <c:v>-6.4640000000000003E-6</c:v>
                </c:pt>
                <c:pt idx="1467">
                  <c:v>-7.8665E-6</c:v>
                </c:pt>
                <c:pt idx="1468">
                  <c:v>-9.859E-6</c:v>
                </c:pt>
                <c:pt idx="1469">
                  <c:v>-1.04485E-5</c:v>
                </c:pt>
                <c:pt idx="1470">
                  <c:v>-1.1372999999999999E-5</c:v>
                </c:pt>
                <c:pt idx="1471">
                  <c:v>-1.19305E-5</c:v>
                </c:pt>
                <c:pt idx="1472">
                  <c:v>-1.2871000000000001E-5</c:v>
                </c:pt>
                <c:pt idx="1473">
                  <c:v>-1.45125E-5</c:v>
                </c:pt>
                <c:pt idx="1474">
                  <c:v>-1.50385E-5</c:v>
                </c:pt>
                <c:pt idx="1475">
                  <c:v>-1.66325E-5</c:v>
                </c:pt>
                <c:pt idx="1476">
                  <c:v>-1.6218E-5</c:v>
                </c:pt>
                <c:pt idx="1477">
                  <c:v>-1.7030500000000002E-5</c:v>
                </c:pt>
                <c:pt idx="1478">
                  <c:v>-1.6887500000000001E-5</c:v>
                </c:pt>
                <c:pt idx="1479">
                  <c:v>-1.8162500000000001E-5</c:v>
                </c:pt>
                <c:pt idx="1480">
                  <c:v>-1.9851500000000001E-5</c:v>
                </c:pt>
                <c:pt idx="1481">
                  <c:v>-1.9293999999999999E-5</c:v>
                </c:pt>
                <c:pt idx="1482">
                  <c:v>-1.9517E-5</c:v>
                </c:pt>
                <c:pt idx="1483">
                  <c:v>-2.1812000000000001E-5</c:v>
                </c:pt>
                <c:pt idx="1484">
                  <c:v>-2.3102999999999999E-5</c:v>
                </c:pt>
                <c:pt idx="1485">
                  <c:v>-2.3230500000000001E-5</c:v>
                </c:pt>
                <c:pt idx="1486">
                  <c:v>-2.4983499999999999E-5</c:v>
                </c:pt>
                <c:pt idx="1487">
                  <c:v>-2.5955499999999999E-5</c:v>
                </c:pt>
                <c:pt idx="1488">
                  <c:v>-2.6179000000000001E-5</c:v>
                </c:pt>
                <c:pt idx="1489">
                  <c:v>-2.7756500000000001E-5</c:v>
                </c:pt>
                <c:pt idx="1490">
                  <c:v>-2.8936000000000002E-5</c:v>
                </c:pt>
                <c:pt idx="1491">
                  <c:v>-2.7565499999999999E-5</c:v>
                </c:pt>
                <c:pt idx="1492">
                  <c:v>-2.8697E-5</c:v>
                </c:pt>
                <c:pt idx="1493">
                  <c:v>-2.9031499999999998E-5</c:v>
                </c:pt>
                <c:pt idx="1494">
                  <c:v>-3.0816499999999999E-5</c:v>
                </c:pt>
                <c:pt idx="1495">
                  <c:v>-3.2283000000000002E-5</c:v>
                </c:pt>
                <c:pt idx="1496">
                  <c:v>-3.3590000000000002E-5</c:v>
                </c:pt>
                <c:pt idx="1497">
                  <c:v>-3.5008000000000001E-5</c:v>
                </c:pt>
                <c:pt idx="1498">
                  <c:v>-3.5104000000000001E-5</c:v>
                </c:pt>
                <c:pt idx="1499">
                  <c:v>-3.65065E-5</c:v>
                </c:pt>
                <c:pt idx="1500">
                  <c:v>-3.7399000000000006E-5</c:v>
                </c:pt>
                <c:pt idx="1501">
                  <c:v>-3.7988500000000004E-5</c:v>
                </c:pt>
                <c:pt idx="1502">
                  <c:v>-3.9056500000000001E-5</c:v>
                </c:pt>
                <c:pt idx="1503">
                  <c:v>-3.9343000000000006E-5</c:v>
                </c:pt>
                <c:pt idx="1504">
                  <c:v>-4.0092500000000003E-5</c:v>
                </c:pt>
                <c:pt idx="1505">
                  <c:v>-4.0506500000000003E-5</c:v>
                </c:pt>
                <c:pt idx="1506">
                  <c:v>-4.1287500000000001E-5</c:v>
                </c:pt>
                <c:pt idx="1507">
                  <c:v>-4.2339500000000003E-5</c:v>
                </c:pt>
                <c:pt idx="1508">
                  <c:v>-4.3040500000000002E-5</c:v>
                </c:pt>
                <c:pt idx="1509">
                  <c:v>-4.3216000000000001E-5</c:v>
                </c:pt>
                <c:pt idx="1510">
                  <c:v>-4.3216000000000001E-5</c:v>
                </c:pt>
                <c:pt idx="1511">
                  <c:v>-4.4060500000000003E-5</c:v>
                </c:pt>
                <c:pt idx="1512">
                  <c:v>-4.5303999999999999E-5</c:v>
                </c:pt>
                <c:pt idx="1513">
                  <c:v>-4.58455E-5</c:v>
                </c:pt>
                <c:pt idx="1514">
                  <c:v>-4.8634999999999998E-5</c:v>
                </c:pt>
                <c:pt idx="1515">
                  <c:v>-4.7646500000000005E-5</c:v>
                </c:pt>
                <c:pt idx="1516">
                  <c:v>-4.7439500000000005E-5</c:v>
                </c:pt>
                <c:pt idx="1517">
                  <c:v>-4.8842000000000004E-5</c:v>
                </c:pt>
                <c:pt idx="1518">
                  <c:v>-4.9368000000000006E-5</c:v>
                </c:pt>
                <c:pt idx="1519">
                  <c:v>-5.1551500000000003E-5</c:v>
                </c:pt>
                <c:pt idx="1520">
                  <c:v>-5.1471500000000003E-5</c:v>
                </c:pt>
                <c:pt idx="1521">
                  <c:v>-5.2635E-5</c:v>
                </c:pt>
                <c:pt idx="1522">
                  <c:v>-5.4165000000000001E-5</c:v>
                </c:pt>
                <c:pt idx="1523">
                  <c:v>-5.5918000000000002E-5</c:v>
                </c:pt>
                <c:pt idx="1524">
                  <c:v>-5.5806500000000002E-5</c:v>
                </c:pt>
                <c:pt idx="1525">
                  <c:v>-5.5520000000000004E-5</c:v>
                </c:pt>
                <c:pt idx="1526">
                  <c:v>-5.8229000000000001E-5</c:v>
                </c:pt>
                <c:pt idx="1527">
                  <c:v>-5.7320500000000008E-5</c:v>
                </c:pt>
                <c:pt idx="1528">
                  <c:v>-5.8340500000000002E-5</c:v>
                </c:pt>
                <c:pt idx="1529">
                  <c:v>-6.0253000000000001E-5</c:v>
                </c:pt>
                <c:pt idx="1530">
                  <c:v>-6.0492499999999997E-5</c:v>
                </c:pt>
                <c:pt idx="1531">
                  <c:v>-6.1369000000000001E-5</c:v>
                </c:pt>
                <c:pt idx="1532">
                  <c:v>-6.2277499999999995E-5</c:v>
                </c:pt>
                <c:pt idx="1533">
                  <c:v>-6.2883000000000001E-5</c:v>
                </c:pt>
                <c:pt idx="1534">
                  <c:v>-6.3584000000000007E-5</c:v>
                </c:pt>
                <c:pt idx="1535">
                  <c:v>-6.3854999999999991E-5</c:v>
                </c:pt>
                <c:pt idx="1536">
                  <c:v>-6.4460500000000011E-5</c:v>
                </c:pt>
                <c:pt idx="1537">
                  <c:v>-6.4779500000000005E-5</c:v>
                </c:pt>
                <c:pt idx="1538">
                  <c:v>-6.5943000000000002E-5</c:v>
                </c:pt>
                <c:pt idx="1539">
                  <c:v>-6.6564500000000003E-5</c:v>
                </c:pt>
                <c:pt idx="1540">
                  <c:v>-6.7680000000000003E-5</c:v>
                </c:pt>
                <c:pt idx="1541">
                  <c:v>-6.809450000000001E-5</c:v>
                </c:pt>
                <c:pt idx="1542">
                  <c:v>-6.7918999999999998E-5</c:v>
                </c:pt>
                <c:pt idx="1543">
                  <c:v>-7.1632500000000002E-5</c:v>
                </c:pt>
                <c:pt idx="1544">
                  <c:v>-7.27005E-5</c:v>
                </c:pt>
                <c:pt idx="1545">
                  <c:v>-7.2477499999999999E-5</c:v>
                </c:pt>
                <c:pt idx="1546">
                  <c:v>-7.4214499999999999E-5</c:v>
                </c:pt>
                <c:pt idx="1547">
                  <c:v>-7.5314000000000004E-5</c:v>
                </c:pt>
                <c:pt idx="1548">
                  <c:v>-7.4915499999999991E-5</c:v>
                </c:pt>
                <c:pt idx="1549">
                  <c:v>-7.6031499999999999E-5</c:v>
                </c:pt>
                <c:pt idx="1550">
                  <c:v>-7.7385999999999994E-5</c:v>
                </c:pt>
                <c:pt idx="1551">
                  <c:v>-7.6669000000000007E-5</c:v>
                </c:pt>
                <c:pt idx="1552">
                  <c:v>-7.7162999999999993E-5</c:v>
                </c:pt>
                <c:pt idx="1553">
                  <c:v>-7.7784500000000007E-5</c:v>
                </c:pt>
                <c:pt idx="1554">
                  <c:v>-7.671650000000001E-5</c:v>
                </c:pt>
                <c:pt idx="1555">
                  <c:v>-7.8151000000000004E-5</c:v>
                </c:pt>
                <c:pt idx="1556">
                  <c:v>-7.9298499999999993E-5</c:v>
                </c:pt>
                <c:pt idx="1557">
                  <c:v>-7.9728999999999995E-5</c:v>
                </c:pt>
                <c:pt idx="1558">
                  <c:v>-8.0477999999999998E-5</c:v>
                </c:pt>
                <c:pt idx="1559">
                  <c:v>-8.1099500000000012E-5</c:v>
                </c:pt>
                <c:pt idx="1560">
                  <c:v>-8.1641500000000008E-5</c:v>
                </c:pt>
                <c:pt idx="1561">
                  <c:v>-8.2087499999999996E-5</c:v>
                </c:pt>
                <c:pt idx="1562">
                  <c:v>-8.2517999999999998E-5</c:v>
                </c:pt>
                <c:pt idx="1563">
                  <c:v>-8.2454000000000007E-5</c:v>
                </c:pt>
                <c:pt idx="1564">
                  <c:v>-8.2374500000000002E-5</c:v>
                </c:pt>
                <c:pt idx="1565">
                  <c:v>-8.2055500000000007E-5</c:v>
                </c:pt>
                <c:pt idx="1566">
                  <c:v>-8.2996000000000003E-5</c:v>
                </c:pt>
                <c:pt idx="1567">
                  <c:v>-8.3474000000000008E-5</c:v>
                </c:pt>
                <c:pt idx="1568">
                  <c:v>-8.2071500000000002E-5</c:v>
                </c:pt>
                <c:pt idx="1569">
                  <c:v>-8.4398500000000009E-5</c:v>
                </c:pt>
                <c:pt idx="1570">
                  <c:v>-8.5418499999999995E-5</c:v>
                </c:pt>
                <c:pt idx="1571">
                  <c:v>-8.5084000000000014E-5</c:v>
                </c:pt>
                <c:pt idx="1572">
                  <c:v>-8.6215500000000008E-5</c:v>
                </c:pt>
                <c:pt idx="1573">
                  <c:v>-8.6964499999999997E-5</c:v>
                </c:pt>
                <c:pt idx="1574">
                  <c:v>-8.6725500000000002E-5</c:v>
                </c:pt>
                <c:pt idx="1575">
                  <c:v>-8.7027999999999994E-5</c:v>
                </c:pt>
                <c:pt idx="1576">
                  <c:v>-8.6470500000000012E-5</c:v>
                </c:pt>
                <c:pt idx="1577">
                  <c:v>-8.6948500000000003E-5</c:v>
                </c:pt>
                <c:pt idx="1578">
                  <c:v>-8.7282999999999998E-5</c:v>
                </c:pt>
                <c:pt idx="1579">
                  <c:v>-8.6278999999999992E-5</c:v>
                </c:pt>
                <c:pt idx="1580">
                  <c:v>-8.6135500000000009E-5</c:v>
                </c:pt>
                <c:pt idx="1581">
                  <c:v>-8.7091999999999999E-5</c:v>
                </c:pt>
                <c:pt idx="1582">
                  <c:v>-8.8335E-5</c:v>
                </c:pt>
                <c:pt idx="1583">
                  <c:v>-8.8733500000000014E-5</c:v>
                </c:pt>
                <c:pt idx="1584">
                  <c:v>-8.8670000000000003E-5</c:v>
                </c:pt>
                <c:pt idx="1585">
                  <c:v>-8.9881000000000002E-5</c:v>
                </c:pt>
                <c:pt idx="1586">
                  <c:v>-8.9976500000000002E-5</c:v>
                </c:pt>
                <c:pt idx="1587">
                  <c:v>-9.0693999999999996E-5</c:v>
                </c:pt>
                <c:pt idx="1588">
                  <c:v>-8.9163999999999989E-5</c:v>
                </c:pt>
                <c:pt idx="1589">
                  <c:v>-8.9227499999999999E-5</c:v>
                </c:pt>
                <c:pt idx="1590">
                  <c:v>-9.0008500000000004E-5</c:v>
                </c:pt>
                <c:pt idx="1591">
                  <c:v>-8.989700000000001E-5</c:v>
                </c:pt>
                <c:pt idx="1592">
                  <c:v>-8.989700000000001E-5</c:v>
                </c:pt>
                <c:pt idx="1593">
                  <c:v>-9.0040499999999993E-5</c:v>
                </c:pt>
                <c:pt idx="1594">
                  <c:v>-8.9817499999999992E-5</c:v>
                </c:pt>
                <c:pt idx="1595">
                  <c:v>-9.0407000000000004E-5</c:v>
                </c:pt>
                <c:pt idx="1596">
                  <c:v>-9.0455E-5</c:v>
                </c:pt>
                <c:pt idx="1597">
                  <c:v>-9.0662000000000007E-5</c:v>
                </c:pt>
                <c:pt idx="1598">
                  <c:v>-9.0247499999999999E-5</c:v>
                </c:pt>
                <c:pt idx="1599">
                  <c:v>-9.0965000000000007E-5</c:v>
                </c:pt>
                <c:pt idx="1600">
                  <c:v>-8.7602000000000006E-5</c:v>
                </c:pt>
                <c:pt idx="1601">
                  <c:v>-8.7841000000000001E-5</c:v>
                </c:pt>
                <c:pt idx="1602">
                  <c:v>-8.7841000000000001E-5</c:v>
                </c:pt>
                <c:pt idx="1603">
                  <c:v>-8.7554000000000009E-5</c:v>
                </c:pt>
                <c:pt idx="1604">
                  <c:v>-8.776150000000001E-5</c:v>
                </c:pt>
                <c:pt idx="1605">
                  <c:v>-8.6757500000000004E-5</c:v>
                </c:pt>
                <c:pt idx="1606">
                  <c:v>-8.6709499999999994E-5</c:v>
                </c:pt>
                <c:pt idx="1607">
                  <c:v>-8.6438500000000009E-5</c:v>
                </c:pt>
                <c:pt idx="1608">
                  <c:v>-8.7267499999999998E-5</c:v>
                </c:pt>
                <c:pt idx="1609">
                  <c:v>-8.6215500000000008E-5</c:v>
                </c:pt>
                <c:pt idx="1610">
                  <c:v>-8.6087999999999993E-5</c:v>
                </c:pt>
                <c:pt idx="1611">
                  <c:v>-8.5944499999999997E-5</c:v>
                </c:pt>
                <c:pt idx="1612">
                  <c:v>-8.6502500000000001E-5</c:v>
                </c:pt>
                <c:pt idx="1613">
                  <c:v>-8.6359000000000004E-5</c:v>
                </c:pt>
                <c:pt idx="1614">
                  <c:v>-8.5594000000000008E-5</c:v>
                </c:pt>
                <c:pt idx="1615">
                  <c:v>-8.4764999999999992E-5</c:v>
                </c:pt>
                <c:pt idx="1616">
                  <c:v>-8.44625E-5</c:v>
                </c:pt>
                <c:pt idx="1617">
                  <c:v>-8.4398500000000009E-5</c:v>
                </c:pt>
                <c:pt idx="1618">
                  <c:v>-8.4382500000000001E-5</c:v>
                </c:pt>
                <c:pt idx="1619">
                  <c:v>-8.3554000000000007E-5</c:v>
                </c:pt>
                <c:pt idx="1620">
                  <c:v>-8.3554000000000007E-5</c:v>
                </c:pt>
                <c:pt idx="1621">
                  <c:v>-8.2756999999999994E-5</c:v>
                </c:pt>
                <c:pt idx="1622">
                  <c:v>-8.2740999999999999E-5</c:v>
                </c:pt>
                <c:pt idx="1623">
                  <c:v>-8.3442499999999999E-5</c:v>
                </c:pt>
                <c:pt idx="1624">
                  <c:v>-8.3202999999999996E-5</c:v>
                </c:pt>
                <c:pt idx="1625">
                  <c:v>-8.1338499999999994E-5</c:v>
                </c:pt>
                <c:pt idx="1626">
                  <c:v>-7.9728999999999995E-5</c:v>
                </c:pt>
                <c:pt idx="1627">
                  <c:v>-8.0939999999999994E-5</c:v>
                </c:pt>
                <c:pt idx="1628">
                  <c:v>-8.0589499999999991E-5</c:v>
                </c:pt>
                <c:pt idx="1629">
                  <c:v>-8.1370499999999996E-5</c:v>
                </c:pt>
                <c:pt idx="1630">
                  <c:v>-7.9951999999999996E-5</c:v>
                </c:pt>
                <c:pt idx="1631">
                  <c:v>-8.051E-5</c:v>
                </c:pt>
                <c:pt idx="1632">
                  <c:v>-7.9585499999999999E-5</c:v>
                </c:pt>
                <c:pt idx="1633">
                  <c:v>-7.9505500000000013E-5</c:v>
                </c:pt>
                <c:pt idx="1634">
                  <c:v>-7.8772499999999992E-5</c:v>
                </c:pt>
                <c:pt idx="1635">
                  <c:v>-7.7943999999999998E-5</c:v>
                </c:pt>
                <c:pt idx="1636">
                  <c:v>-7.7561500000000006E-5</c:v>
                </c:pt>
                <c:pt idx="1637">
                  <c:v>-7.7179000000000001E-5</c:v>
                </c:pt>
                <c:pt idx="1638">
                  <c:v>-7.6637000000000005E-5</c:v>
                </c:pt>
                <c:pt idx="1639">
                  <c:v>-7.6573E-5</c:v>
                </c:pt>
                <c:pt idx="1640">
                  <c:v>-7.6143000000000006E-5</c:v>
                </c:pt>
                <c:pt idx="1641">
                  <c:v>-7.5760500000000001E-5</c:v>
                </c:pt>
                <c:pt idx="1642">
                  <c:v>-7.5122999999999992E-5</c:v>
                </c:pt>
                <c:pt idx="1643">
                  <c:v>-7.3943500000000001E-5</c:v>
                </c:pt>
                <c:pt idx="1644">
                  <c:v>-7.1760000000000004E-5</c:v>
                </c:pt>
                <c:pt idx="1645">
                  <c:v>-7.0931499999999997E-5</c:v>
                </c:pt>
                <c:pt idx="1646">
                  <c:v>-7.2190500000000006E-5</c:v>
                </c:pt>
                <c:pt idx="1647">
                  <c:v>-7.1218000000000008E-5</c:v>
                </c:pt>
                <c:pt idx="1648">
                  <c:v>-7.1951499999999997E-5</c:v>
                </c:pt>
                <c:pt idx="1649">
                  <c:v>-7.2046999999999996E-5</c:v>
                </c:pt>
                <c:pt idx="1650">
                  <c:v>-7.2206500000000014E-5</c:v>
                </c:pt>
                <c:pt idx="1651">
                  <c:v>-6.9274000000000001E-5</c:v>
                </c:pt>
                <c:pt idx="1652">
                  <c:v>-6.9783999999999995E-5</c:v>
                </c:pt>
                <c:pt idx="1653">
                  <c:v>-6.8030499999999992E-5</c:v>
                </c:pt>
                <c:pt idx="1654">
                  <c:v>-6.7934999999999992E-5</c:v>
                </c:pt>
                <c:pt idx="1655">
                  <c:v>-6.7918999999999998E-5</c:v>
                </c:pt>
                <c:pt idx="1656">
                  <c:v>-6.7918999999999998E-5</c:v>
                </c:pt>
                <c:pt idx="1657">
                  <c:v>-6.6692000000000005E-5</c:v>
                </c:pt>
                <c:pt idx="1658">
                  <c:v>-6.5352999999999996E-5</c:v>
                </c:pt>
                <c:pt idx="1659">
                  <c:v>-6.5401000000000006E-5</c:v>
                </c:pt>
                <c:pt idx="1660">
                  <c:v>-6.4444999999999997E-5</c:v>
                </c:pt>
                <c:pt idx="1661">
                  <c:v>-6.3185500000000007E-5</c:v>
                </c:pt>
                <c:pt idx="1662">
                  <c:v>-6.2420499999999996E-5</c:v>
                </c:pt>
                <c:pt idx="1663">
                  <c:v>-6.3567999999999999E-5</c:v>
                </c:pt>
                <c:pt idx="1664">
                  <c:v>-6.1527999999999998E-5</c:v>
                </c:pt>
                <c:pt idx="1665">
                  <c:v>-6.04445E-5</c:v>
                </c:pt>
                <c:pt idx="1666">
                  <c:v>-6.07315E-5</c:v>
                </c:pt>
                <c:pt idx="1667">
                  <c:v>-5.9806999999999998E-5</c:v>
                </c:pt>
                <c:pt idx="1668">
                  <c:v>-5.8962500000000003E-5</c:v>
                </c:pt>
                <c:pt idx="1669">
                  <c:v>-5.7735000000000002E-5</c:v>
                </c:pt>
                <c:pt idx="1670">
                  <c:v>-5.7496E-5</c:v>
                </c:pt>
                <c:pt idx="1671">
                  <c:v>-5.7815000000000001E-5</c:v>
                </c:pt>
                <c:pt idx="1672">
                  <c:v>-5.6635499999999997E-5</c:v>
                </c:pt>
                <c:pt idx="1673">
                  <c:v>-5.7241000000000003E-5</c:v>
                </c:pt>
                <c:pt idx="1674">
                  <c:v>-5.6969999999999998E-5</c:v>
                </c:pt>
                <c:pt idx="1675">
                  <c:v>-5.5679E-5</c:v>
                </c:pt>
                <c:pt idx="1676">
                  <c:v>-5.4627500000000005E-5</c:v>
                </c:pt>
                <c:pt idx="1677">
                  <c:v>-5.2890000000000004E-5</c:v>
                </c:pt>
                <c:pt idx="1678">
                  <c:v>-5.1774500000000004E-5</c:v>
                </c:pt>
                <c:pt idx="1679">
                  <c:v>-5.1360000000000003E-5</c:v>
                </c:pt>
                <c:pt idx="1680">
                  <c:v>-5.1328000000000001E-5</c:v>
                </c:pt>
                <c:pt idx="1681">
                  <c:v>-4.9973499999999998E-5</c:v>
                </c:pt>
                <c:pt idx="1682">
                  <c:v>-4.9766499999999999E-5</c:v>
                </c:pt>
                <c:pt idx="1683">
                  <c:v>-4.9798E-5</c:v>
                </c:pt>
                <c:pt idx="1684">
                  <c:v>-4.91925E-5</c:v>
                </c:pt>
                <c:pt idx="1685">
                  <c:v>-4.8156499999999999E-5</c:v>
                </c:pt>
                <c:pt idx="1686">
                  <c:v>-4.7247999999999999E-5</c:v>
                </c:pt>
                <c:pt idx="1687">
                  <c:v>-4.6275999999999995E-5</c:v>
                </c:pt>
                <c:pt idx="1688">
                  <c:v>-4.5080500000000003E-5</c:v>
                </c:pt>
                <c:pt idx="1689">
                  <c:v>-4.33915E-5</c:v>
                </c:pt>
                <c:pt idx="1690">
                  <c:v>-4.269E-5</c:v>
                </c:pt>
                <c:pt idx="1691">
                  <c:v>-4.2243999999999997E-5</c:v>
                </c:pt>
                <c:pt idx="1692">
                  <c:v>-4.0251500000000006E-5</c:v>
                </c:pt>
                <c:pt idx="1693">
                  <c:v>-4.0124000000000004E-5</c:v>
                </c:pt>
                <c:pt idx="1694">
                  <c:v>-4.1399000000000001E-5</c:v>
                </c:pt>
                <c:pt idx="1695">
                  <c:v>-4.0299500000000003E-5</c:v>
                </c:pt>
                <c:pt idx="1696">
                  <c:v>-3.8913000000000005E-5</c:v>
                </c:pt>
                <c:pt idx="1697">
                  <c:v>-3.7956499999999995E-5</c:v>
                </c:pt>
                <c:pt idx="1698">
                  <c:v>-3.59965E-5</c:v>
                </c:pt>
                <c:pt idx="1699">
                  <c:v>-3.4992500000000001E-5</c:v>
                </c:pt>
                <c:pt idx="1700">
                  <c:v>-3.4880499999999999E-5</c:v>
                </c:pt>
                <c:pt idx="1701">
                  <c:v>-3.4880499999999999E-5</c:v>
                </c:pt>
                <c:pt idx="1702">
                  <c:v>-3.41795E-5</c:v>
                </c:pt>
                <c:pt idx="1703">
                  <c:v>-3.4084000000000001E-5</c:v>
                </c:pt>
                <c:pt idx="1704">
                  <c:v>-3.3526000000000004E-5</c:v>
                </c:pt>
                <c:pt idx="1705">
                  <c:v>-3.2330499999999998E-5</c:v>
                </c:pt>
                <c:pt idx="1706">
                  <c:v>-3.0991999999999997E-5</c:v>
                </c:pt>
                <c:pt idx="1707">
                  <c:v>-3.0162999999999999E-5</c:v>
                </c:pt>
                <c:pt idx="1708">
                  <c:v>-2.9142999999999999E-5</c:v>
                </c:pt>
                <c:pt idx="1709">
                  <c:v>-2.9382499999999999E-5</c:v>
                </c:pt>
                <c:pt idx="1710">
                  <c:v>-2.78365E-5</c:v>
                </c:pt>
                <c:pt idx="1711">
                  <c:v>-2.7756500000000001E-5</c:v>
                </c:pt>
                <c:pt idx="1712">
                  <c:v>-2.7262499999999999E-5</c:v>
                </c:pt>
                <c:pt idx="1713">
                  <c:v>-2.60515E-5</c:v>
                </c:pt>
                <c:pt idx="1714">
                  <c:v>-2.5430000000000002E-5</c:v>
                </c:pt>
                <c:pt idx="1715">
                  <c:v>-2.41865E-5</c:v>
                </c:pt>
                <c:pt idx="1716">
                  <c:v>-2.3660500000000002E-5</c:v>
                </c:pt>
                <c:pt idx="1717">
                  <c:v>-2.3135000000000001E-5</c:v>
                </c:pt>
                <c:pt idx="1718">
                  <c:v>-2.1860000000000001E-5</c:v>
                </c:pt>
                <c:pt idx="1719">
                  <c:v>-2.1285999999999999E-5</c:v>
                </c:pt>
                <c:pt idx="1720">
                  <c:v>-2.0792000000000004E-5</c:v>
                </c:pt>
                <c:pt idx="1721">
                  <c:v>-2.0377499999999999E-5</c:v>
                </c:pt>
                <c:pt idx="1722">
                  <c:v>-1.8831500000000001E-5</c:v>
                </c:pt>
                <c:pt idx="1723">
                  <c:v>-1.8640500000000002E-5</c:v>
                </c:pt>
                <c:pt idx="1724">
                  <c:v>-1.88635E-5</c:v>
                </c:pt>
                <c:pt idx="1725">
                  <c:v>-1.7971000000000001E-5</c:v>
                </c:pt>
                <c:pt idx="1726">
                  <c:v>-1.5979000000000001E-5</c:v>
                </c:pt>
                <c:pt idx="1727">
                  <c:v>-1.5054500000000001E-5</c:v>
                </c:pt>
                <c:pt idx="1728">
                  <c:v>-1.48475E-5</c:v>
                </c:pt>
                <c:pt idx="1729">
                  <c:v>-1.45285E-5</c:v>
                </c:pt>
                <c:pt idx="1730">
                  <c:v>-1.4241500000000001E-5</c:v>
                </c:pt>
                <c:pt idx="1731">
                  <c:v>-1.3077999999999999E-5</c:v>
                </c:pt>
                <c:pt idx="1732">
                  <c:v>-1.1596E-5</c:v>
                </c:pt>
                <c:pt idx="1733">
                  <c:v>-1.1341E-5</c:v>
                </c:pt>
                <c:pt idx="1734">
                  <c:v>-1.09745E-5</c:v>
                </c:pt>
                <c:pt idx="1735">
                  <c:v>-9.5080000000000011E-6</c:v>
                </c:pt>
                <c:pt idx="1736">
                  <c:v>-7.8825000000000012E-6</c:v>
                </c:pt>
                <c:pt idx="1737">
                  <c:v>-8.9184999999999994E-6</c:v>
                </c:pt>
                <c:pt idx="1738">
                  <c:v>-8.2810000000000008E-6</c:v>
                </c:pt>
                <c:pt idx="1739">
                  <c:v>-7.7710000000000006E-6</c:v>
                </c:pt>
                <c:pt idx="1740">
                  <c:v>-6.4005E-6</c:v>
                </c:pt>
                <c:pt idx="1741">
                  <c:v>-6.8785000000000003E-6</c:v>
                </c:pt>
                <c:pt idx="1742">
                  <c:v>-5.3645000000000001E-6</c:v>
                </c:pt>
                <c:pt idx="1743">
                  <c:v>-5.4279999999999995E-6</c:v>
                </c:pt>
                <c:pt idx="1744">
                  <c:v>-3.8025E-6</c:v>
                </c:pt>
                <c:pt idx="1745">
                  <c:v>-4.0895000000000004E-6</c:v>
                </c:pt>
                <c:pt idx="1746">
                  <c:v>-3.6909999999999999E-6</c:v>
                </c:pt>
                <c:pt idx="1747">
                  <c:v>-3.1175000000000002E-6</c:v>
                </c:pt>
                <c:pt idx="1748">
                  <c:v>-1.125E-6</c:v>
                </c:pt>
                <c:pt idx="1749">
                  <c:v>-9.02E-7</c:v>
                </c:pt>
                <c:pt idx="1750">
                  <c:v>3.2500000000000001E-7</c:v>
                </c:pt>
                <c:pt idx="1751">
                  <c:v>9.9449999999999997E-7</c:v>
                </c:pt>
                <c:pt idx="1752">
                  <c:v>2.7000000000000004E-6</c:v>
                </c:pt>
                <c:pt idx="1753">
                  <c:v>2.3175000000000003E-6</c:v>
                </c:pt>
                <c:pt idx="1754">
                  <c:v>3.2575000000000002E-6</c:v>
                </c:pt>
                <c:pt idx="1755">
                  <c:v>3.4810000000000002E-6</c:v>
                </c:pt>
                <c:pt idx="1756">
                  <c:v>3.1779999999999999E-6</c:v>
                </c:pt>
                <c:pt idx="1757">
                  <c:v>3.2735000000000001E-6</c:v>
                </c:pt>
                <c:pt idx="1758">
                  <c:v>4.1184999999999996E-6</c:v>
                </c:pt>
                <c:pt idx="1759">
                  <c:v>4.3414999999999999E-6</c:v>
                </c:pt>
                <c:pt idx="1760">
                  <c:v>4.2459999999999997E-6</c:v>
                </c:pt>
                <c:pt idx="1761">
                  <c:v>4.9950000000000005E-6</c:v>
                </c:pt>
                <c:pt idx="1762">
                  <c:v>5.3775000000000006E-6</c:v>
                </c:pt>
                <c:pt idx="1763">
                  <c:v>5.5525000000000006E-6</c:v>
                </c:pt>
                <c:pt idx="1764">
                  <c:v>6.4609999999999996E-6</c:v>
                </c:pt>
                <c:pt idx="1765">
                  <c:v>7.1145000000000002E-6</c:v>
                </c:pt>
                <c:pt idx="1766">
                  <c:v>8.0709999999999995E-6</c:v>
                </c:pt>
                <c:pt idx="1767">
                  <c:v>8.5010000000000004E-6</c:v>
                </c:pt>
                <c:pt idx="1768">
                  <c:v>8.0230000000000009E-6</c:v>
                </c:pt>
                <c:pt idx="1769">
                  <c:v>8.9475000000000003E-6</c:v>
                </c:pt>
                <c:pt idx="1770">
                  <c:v>9.2344999999999994E-6</c:v>
                </c:pt>
                <c:pt idx="1771">
                  <c:v>1.0127000000000001E-5</c:v>
                </c:pt>
                <c:pt idx="1772">
                  <c:v>9.4095000000000003E-6</c:v>
                </c:pt>
                <c:pt idx="1773">
                  <c:v>1.0015E-5</c:v>
                </c:pt>
                <c:pt idx="1774">
                  <c:v>1.1114999999999999E-5</c:v>
                </c:pt>
                <c:pt idx="1775">
                  <c:v>1.0859999999999999E-5</c:v>
                </c:pt>
                <c:pt idx="1776">
                  <c:v>1.0366E-5</c:v>
                </c:pt>
                <c:pt idx="1777">
                  <c:v>1.129E-5</c:v>
                </c:pt>
                <c:pt idx="1778">
                  <c:v>1.1657E-5</c:v>
                </c:pt>
                <c:pt idx="1779">
                  <c:v>1.1657E-5</c:v>
                </c:pt>
                <c:pt idx="1780">
                  <c:v>1.16725E-5</c:v>
                </c:pt>
                <c:pt idx="1781">
                  <c:v>1.2629000000000001E-5</c:v>
                </c:pt>
                <c:pt idx="1782">
                  <c:v>1.1768499999999999E-5</c:v>
                </c:pt>
                <c:pt idx="1783">
                  <c:v>1.11785E-5</c:v>
                </c:pt>
                <c:pt idx="1784">
                  <c:v>1.3442000000000001E-5</c:v>
                </c:pt>
                <c:pt idx="1785">
                  <c:v>1.3681E-5</c:v>
                </c:pt>
                <c:pt idx="1786">
                  <c:v>1.2995500000000001E-5</c:v>
                </c:pt>
                <c:pt idx="1787">
                  <c:v>1.4557499999999999E-5</c:v>
                </c:pt>
                <c:pt idx="1788">
                  <c:v>1.40795E-5</c:v>
                </c:pt>
                <c:pt idx="1789">
                  <c:v>1.3537499999999999E-5</c:v>
                </c:pt>
                <c:pt idx="1790">
                  <c:v>1.4669E-5</c:v>
                </c:pt>
                <c:pt idx="1791">
                  <c:v>1.3569499999999999E-5</c:v>
                </c:pt>
                <c:pt idx="1792">
                  <c:v>1.537E-5</c:v>
                </c:pt>
                <c:pt idx="1793">
                  <c:v>1.60715E-5</c:v>
                </c:pt>
                <c:pt idx="1794">
                  <c:v>1.5386000000000001E-5</c:v>
                </c:pt>
                <c:pt idx="1795">
                  <c:v>1.55615E-5</c:v>
                </c:pt>
                <c:pt idx="1796">
                  <c:v>1.47805E-5</c:v>
                </c:pt>
                <c:pt idx="1797">
                  <c:v>1.55135E-5</c:v>
                </c:pt>
                <c:pt idx="1798">
                  <c:v>1.5386000000000001E-5</c:v>
                </c:pt>
                <c:pt idx="1799">
                  <c:v>1.5195000000000001E-5</c:v>
                </c:pt>
                <c:pt idx="1800">
                  <c:v>1.4987500000000002E-5</c:v>
                </c:pt>
                <c:pt idx="1801">
                  <c:v>1.5242500000000002E-5</c:v>
                </c:pt>
                <c:pt idx="1802">
                  <c:v>1.537E-5</c:v>
                </c:pt>
                <c:pt idx="1803">
                  <c:v>1.5211000000000001E-5</c:v>
                </c:pt>
                <c:pt idx="1804">
                  <c:v>1.5242500000000002E-5</c:v>
                </c:pt>
                <c:pt idx="1805">
                  <c:v>1.5466000000000001E-5</c:v>
                </c:pt>
                <c:pt idx="1806">
                  <c:v>1.6247000000000002E-5</c:v>
                </c:pt>
                <c:pt idx="1807">
                  <c:v>1.6183000000000001E-5</c:v>
                </c:pt>
                <c:pt idx="1808">
                  <c:v>1.7011999999999999E-5</c:v>
                </c:pt>
                <c:pt idx="1809">
                  <c:v>1.60235E-5</c:v>
                </c:pt>
                <c:pt idx="1810">
                  <c:v>1.7091500000000001E-5</c:v>
                </c:pt>
                <c:pt idx="1811">
                  <c:v>1.5497500000000002E-5</c:v>
                </c:pt>
                <c:pt idx="1812">
                  <c:v>1.6948000000000001E-5</c:v>
                </c:pt>
                <c:pt idx="1813">
                  <c:v>1.8939999999999998E-5</c:v>
                </c:pt>
                <c:pt idx="1814">
                  <c:v>1.6757000000000002E-5</c:v>
                </c:pt>
                <c:pt idx="1815">
                  <c:v>1.4908E-5</c:v>
                </c:pt>
                <c:pt idx="1816">
                  <c:v>1.6868500000000003E-5</c:v>
                </c:pt>
                <c:pt idx="1817">
                  <c:v>1.6820499999999999E-5</c:v>
                </c:pt>
                <c:pt idx="1818">
                  <c:v>1.5067499999999999E-5</c:v>
                </c:pt>
                <c:pt idx="1819">
                  <c:v>1.4222500000000001E-5</c:v>
                </c:pt>
                <c:pt idx="1820">
                  <c:v>1.4382000000000001E-5</c:v>
                </c:pt>
                <c:pt idx="1821">
                  <c:v>1.3967500000000001E-5</c:v>
                </c:pt>
                <c:pt idx="1822">
                  <c:v>1.2565000000000001E-5</c:v>
                </c:pt>
                <c:pt idx="1823">
                  <c:v>1.43185E-5</c:v>
                </c:pt>
                <c:pt idx="1824">
                  <c:v>1.32505E-5</c:v>
                </c:pt>
                <c:pt idx="1825">
                  <c:v>1.3633E-5</c:v>
                </c:pt>
                <c:pt idx="1826">
                  <c:v>1.40155E-5</c:v>
                </c:pt>
                <c:pt idx="1827">
                  <c:v>1.3665E-5</c:v>
                </c:pt>
                <c:pt idx="1828">
                  <c:v>1.3426000000000002E-5</c:v>
                </c:pt>
                <c:pt idx="1829">
                  <c:v>1.3569499999999999E-5</c:v>
                </c:pt>
                <c:pt idx="1830">
                  <c:v>1.35535E-5</c:v>
                </c:pt>
                <c:pt idx="1831">
                  <c:v>1.4669E-5</c:v>
                </c:pt>
                <c:pt idx="1832">
                  <c:v>1.4557499999999999E-5</c:v>
                </c:pt>
                <c:pt idx="1833">
                  <c:v>1.32985E-5</c:v>
                </c:pt>
                <c:pt idx="1834">
                  <c:v>1.4414E-5</c:v>
                </c:pt>
                <c:pt idx="1835">
                  <c:v>1.0939499999999999E-5</c:v>
                </c:pt>
                <c:pt idx="1836">
                  <c:v>1.01425E-5</c:v>
                </c:pt>
                <c:pt idx="1837">
                  <c:v>9.8400000000000007E-6</c:v>
                </c:pt>
                <c:pt idx="1838">
                  <c:v>9.1865000000000009E-6</c:v>
                </c:pt>
                <c:pt idx="1839">
                  <c:v>9.7920000000000004E-6</c:v>
                </c:pt>
                <c:pt idx="1840">
                  <c:v>9.1865000000000009E-6</c:v>
                </c:pt>
                <c:pt idx="1841">
                  <c:v>8.1344999999999998E-6</c:v>
                </c:pt>
                <c:pt idx="1842">
                  <c:v>8.0389999999999988E-6</c:v>
                </c:pt>
                <c:pt idx="1843">
                  <c:v>8.7880000000000012E-6</c:v>
                </c:pt>
                <c:pt idx="1844">
                  <c:v>7.8794999999999997E-6</c:v>
                </c:pt>
                <c:pt idx="1845">
                  <c:v>7.0349999999999996E-6</c:v>
                </c:pt>
                <c:pt idx="1846">
                  <c:v>6.8120000000000002E-6</c:v>
                </c:pt>
                <c:pt idx="1847">
                  <c:v>6.7320000000000001E-6</c:v>
                </c:pt>
                <c:pt idx="1848">
                  <c:v>6.6684999999999998E-6</c:v>
                </c:pt>
                <c:pt idx="1849">
                  <c:v>5.9509999999999994E-6</c:v>
                </c:pt>
                <c:pt idx="1850">
                  <c:v>5.4250000000000006E-6</c:v>
                </c:pt>
                <c:pt idx="1851">
                  <c:v>4.7875000000000003E-6</c:v>
                </c:pt>
                <c:pt idx="1852">
                  <c:v>3.8635000000000004E-6</c:v>
                </c:pt>
                <c:pt idx="1853">
                  <c:v>3.0985000000000001E-6</c:v>
                </c:pt>
                <c:pt idx="1854">
                  <c:v>3.5125000000000003E-6</c:v>
                </c:pt>
                <c:pt idx="1855">
                  <c:v>2.7794999999999998E-6</c:v>
                </c:pt>
                <c:pt idx="1856">
                  <c:v>3.6399999999999999E-6</c:v>
                </c:pt>
                <c:pt idx="1857">
                  <c:v>2.2060000000000001E-6</c:v>
                </c:pt>
                <c:pt idx="1858">
                  <c:v>1.6160000000000001E-6</c:v>
                </c:pt>
                <c:pt idx="1859">
                  <c:v>1.2815000000000001E-6</c:v>
                </c:pt>
                <c:pt idx="1860">
                  <c:v>-2.4850000000000003E-7</c:v>
                </c:pt>
                <c:pt idx="1861">
                  <c:v>-1.093E-6</c:v>
                </c:pt>
                <c:pt idx="1862">
                  <c:v>-1.5555E-6</c:v>
                </c:pt>
                <c:pt idx="1863">
                  <c:v>-2.1450000000000002E-6</c:v>
                </c:pt>
                <c:pt idx="1864">
                  <c:v>-2.368E-6</c:v>
                </c:pt>
                <c:pt idx="1865">
                  <c:v>-3.4359999999999998E-6</c:v>
                </c:pt>
                <c:pt idx="1866">
                  <c:v>-4.0735E-6</c:v>
                </c:pt>
                <c:pt idx="1867">
                  <c:v>-4.3125000000000006E-6</c:v>
                </c:pt>
                <c:pt idx="1868">
                  <c:v>-5.3965000000000008E-6</c:v>
                </c:pt>
                <c:pt idx="1869">
                  <c:v>-5.8424999999999995E-6</c:v>
                </c:pt>
                <c:pt idx="1870">
                  <c:v>-6.1774999999999997E-6</c:v>
                </c:pt>
                <c:pt idx="1871">
                  <c:v>-7.1175E-6</c:v>
                </c:pt>
                <c:pt idx="1872">
                  <c:v>-8.727499999999999E-6</c:v>
                </c:pt>
                <c:pt idx="1873">
                  <c:v>-8.9665000000000013E-6</c:v>
                </c:pt>
                <c:pt idx="1874">
                  <c:v>-9.7155000000000004E-6</c:v>
                </c:pt>
                <c:pt idx="1875">
                  <c:v>-1.0321E-5</c:v>
                </c:pt>
                <c:pt idx="1876">
                  <c:v>-1.0895E-5</c:v>
                </c:pt>
                <c:pt idx="1877">
                  <c:v>-1.1181500000000001E-5</c:v>
                </c:pt>
                <c:pt idx="1878">
                  <c:v>-1.2855E-5</c:v>
                </c:pt>
                <c:pt idx="1879">
                  <c:v>-1.2743499999999999E-5</c:v>
                </c:pt>
                <c:pt idx="1880">
                  <c:v>-1.3891000000000001E-5</c:v>
                </c:pt>
                <c:pt idx="1881">
                  <c:v>-1.4369000000000001E-5</c:v>
                </c:pt>
                <c:pt idx="1882">
                  <c:v>-1.4943000000000001E-5</c:v>
                </c:pt>
                <c:pt idx="1883">
                  <c:v>-1.5803500000000002E-5</c:v>
                </c:pt>
                <c:pt idx="1884">
                  <c:v>-1.6169999999999999E-5</c:v>
                </c:pt>
                <c:pt idx="1885">
                  <c:v>-1.6823500000000002E-5</c:v>
                </c:pt>
                <c:pt idx="1886">
                  <c:v>-1.7317500000000001E-5</c:v>
                </c:pt>
                <c:pt idx="1887">
                  <c:v>-1.83535E-5</c:v>
                </c:pt>
                <c:pt idx="1888">
                  <c:v>-1.9357499999999999E-5</c:v>
                </c:pt>
                <c:pt idx="1889">
                  <c:v>-1.8943000000000001E-5</c:v>
                </c:pt>
                <c:pt idx="1890">
                  <c:v>-2.01385E-5</c:v>
                </c:pt>
                <c:pt idx="1891">
                  <c:v>-2.0489E-5</c:v>
                </c:pt>
                <c:pt idx="1892">
                  <c:v>-2.2178500000000001E-5</c:v>
                </c:pt>
                <c:pt idx="1893">
                  <c:v>-2.27205E-5</c:v>
                </c:pt>
                <c:pt idx="1894">
                  <c:v>-2.4091E-5</c:v>
                </c:pt>
                <c:pt idx="1895">
                  <c:v>-2.5286499999999999E-5</c:v>
                </c:pt>
                <c:pt idx="1896">
                  <c:v>-2.6082999999999997E-5</c:v>
                </c:pt>
                <c:pt idx="1897">
                  <c:v>-2.64815E-5</c:v>
                </c:pt>
                <c:pt idx="1898">
                  <c:v>-2.7629000000000003E-5</c:v>
                </c:pt>
                <c:pt idx="1899">
                  <c:v>-2.8122999999999998E-5</c:v>
                </c:pt>
                <c:pt idx="1900">
                  <c:v>-2.8776500000000001E-5</c:v>
                </c:pt>
                <c:pt idx="1901">
                  <c:v>-2.96055E-5</c:v>
                </c:pt>
                <c:pt idx="1902">
                  <c:v>-2.9717E-5</c:v>
                </c:pt>
                <c:pt idx="1903">
                  <c:v>-3.0338500000000001E-5</c:v>
                </c:pt>
                <c:pt idx="1904">
                  <c:v>-3.1422499999999999E-5</c:v>
                </c:pt>
                <c:pt idx="1905">
                  <c:v>-3.2410500000000004E-5</c:v>
                </c:pt>
                <c:pt idx="1906">
                  <c:v>-3.3478E-5</c:v>
                </c:pt>
                <c:pt idx="1907">
                  <c:v>-3.4068E-5</c:v>
                </c:pt>
                <c:pt idx="1908">
                  <c:v>-3.5088E-5</c:v>
                </c:pt>
                <c:pt idx="1909">
                  <c:v>-3.59965E-5</c:v>
                </c:pt>
                <c:pt idx="1910">
                  <c:v>-3.5549999999999997E-5</c:v>
                </c:pt>
                <c:pt idx="1911">
                  <c:v>-3.6697499999999999E-5</c:v>
                </c:pt>
                <c:pt idx="1912">
                  <c:v>-3.7670000000000004E-5</c:v>
                </c:pt>
                <c:pt idx="1913">
                  <c:v>-3.8817499999999999E-5</c:v>
                </c:pt>
                <c:pt idx="1914">
                  <c:v>-3.9455000000000001E-5</c:v>
                </c:pt>
                <c:pt idx="1915">
                  <c:v>-4.1048500000000005E-5</c:v>
                </c:pt>
                <c:pt idx="1916">
                  <c:v>-4.1239999999999998E-5</c:v>
                </c:pt>
                <c:pt idx="1917">
                  <c:v>-4.2307500000000001E-5</c:v>
                </c:pt>
                <c:pt idx="1918">
                  <c:v>-4.3136500000000003E-5</c:v>
                </c:pt>
                <c:pt idx="1919">
                  <c:v>-4.3773999999999998E-5</c:v>
                </c:pt>
                <c:pt idx="1920">
                  <c:v>-4.4586500000000004E-5</c:v>
                </c:pt>
                <c:pt idx="1921">
                  <c:v>-4.4586500000000004E-5</c:v>
                </c:pt>
                <c:pt idx="1922">
                  <c:v>-4.51285E-5</c:v>
                </c:pt>
                <c:pt idx="1923">
                  <c:v>-4.63555E-5</c:v>
                </c:pt>
                <c:pt idx="1924">
                  <c:v>-4.7089000000000003E-5</c:v>
                </c:pt>
                <c:pt idx="1925">
                  <c:v>-4.8236500000000005E-5</c:v>
                </c:pt>
                <c:pt idx="1926">
                  <c:v>-4.8874E-5</c:v>
                </c:pt>
                <c:pt idx="1927">
                  <c:v>-4.9894E-5</c:v>
                </c:pt>
                <c:pt idx="1928">
                  <c:v>-5.0069000000000005E-5</c:v>
                </c:pt>
                <c:pt idx="1929">
                  <c:v>-5.1248500000000002E-5</c:v>
                </c:pt>
                <c:pt idx="1930">
                  <c:v>-5.20295E-5</c:v>
                </c:pt>
                <c:pt idx="1931">
                  <c:v>-5.1918E-5</c:v>
                </c:pt>
                <c:pt idx="1932">
                  <c:v>-5.33365E-5</c:v>
                </c:pt>
                <c:pt idx="1933">
                  <c:v>-5.5328500000000004E-5</c:v>
                </c:pt>
                <c:pt idx="1934">
                  <c:v>-5.5710999999999996E-5</c:v>
                </c:pt>
                <c:pt idx="1935">
                  <c:v>-5.5949999999999998E-5</c:v>
                </c:pt>
                <c:pt idx="1936">
                  <c:v>-5.7097500000000007E-5</c:v>
                </c:pt>
                <c:pt idx="1937">
                  <c:v>-5.6969999999999998E-5</c:v>
                </c:pt>
                <c:pt idx="1938">
                  <c:v>-5.7161499999999998E-5</c:v>
                </c:pt>
                <c:pt idx="1939">
                  <c:v>-5.6795000000000001E-5</c:v>
                </c:pt>
                <c:pt idx="1940">
                  <c:v>-5.8452499999999996E-5</c:v>
                </c:pt>
                <c:pt idx="1941">
                  <c:v>-5.9345000000000002E-5</c:v>
                </c:pt>
                <c:pt idx="1942">
                  <c:v>-5.9312999999999999E-5</c:v>
                </c:pt>
                <c:pt idx="1943">
                  <c:v>-6.0954500000000001E-5</c:v>
                </c:pt>
                <c:pt idx="1944">
                  <c:v>-6.1448500000000006E-5</c:v>
                </c:pt>
                <c:pt idx="1945">
                  <c:v>-6.2341000000000005E-5</c:v>
                </c:pt>
                <c:pt idx="1946">
                  <c:v>-6.368E-5</c:v>
                </c:pt>
                <c:pt idx="1947">
                  <c:v>-6.4476500000000005E-5</c:v>
                </c:pt>
                <c:pt idx="1948">
                  <c:v>-6.5352999999999996E-5</c:v>
                </c:pt>
                <c:pt idx="1949">
                  <c:v>-6.6149999999999995E-5</c:v>
                </c:pt>
                <c:pt idx="1950">
                  <c:v>-6.7218000000000006E-5</c:v>
                </c:pt>
                <c:pt idx="1951">
                  <c:v>-6.6978999999999997E-5</c:v>
                </c:pt>
                <c:pt idx="1952">
                  <c:v>-6.8110500000000005E-5</c:v>
                </c:pt>
                <c:pt idx="1953">
                  <c:v>-6.86525E-5</c:v>
                </c:pt>
                <c:pt idx="1954">
                  <c:v>-6.9114499999999997E-5</c:v>
                </c:pt>
                <c:pt idx="1955">
                  <c:v>-7.0197999999999994E-5</c:v>
                </c:pt>
                <c:pt idx="1956">
                  <c:v>-7.0039000000000012E-5</c:v>
                </c:pt>
                <c:pt idx="1957">
                  <c:v>-7.0246000000000005E-5</c:v>
                </c:pt>
                <c:pt idx="1958">
                  <c:v>-7.1585E-5</c:v>
                </c:pt>
                <c:pt idx="1959">
                  <c:v>-7.2110499999999993E-5</c:v>
                </c:pt>
                <c:pt idx="1960">
                  <c:v>-7.2302E-5</c:v>
                </c:pt>
                <c:pt idx="1961">
                  <c:v>-7.4023000000000006E-5</c:v>
                </c:pt>
                <c:pt idx="1962">
                  <c:v>-7.47405E-5</c:v>
                </c:pt>
                <c:pt idx="1963">
                  <c:v>-7.5011499999999998E-5</c:v>
                </c:pt>
                <c:pt idx="1964">
                  <c:v>-7.6094999999999996E-5</c:v>
                </c:pt>
                <c:pt idx="1965">
                  <c:v>-7.6047500000000007E-5</c:v>
                </c:pt>
                <c:pt idx="1966">
                  <c:v>-7.7099000000000002E-5</c:v>
                </c:pt>
                <c:pt idx="1967">
                  <c:v>-7.7051499999999999E-5</c:v>
                </c:pt>
                <c:pt idx="1968">
                  <c:v>-7.7832500000000004E-5</c:v>
                </c:pt>
                <c:pt idx="1969">
                  <c:v>-7.8310500000000009E-5</c:v>
                </c:pt>
                <c:pt idx="1970">
                  <c:v>-7.8230499999999996E-5</c:v>
                </c:pt>
                <c:pt idx="1971">
                  <c:v>-7.8820500000000002E-5</c:v>
                </c:pt>
                <c:pt idx="1972">
                  <c:v>-7.8979999999999993E-5</c:v>
                </c:pt>
                <c:pt idx="1973">
                  <c:v>-7.9856499999999997E-5</c:v>
                </c:pt>
                <c:pt idx="1974">
                  <c:v>-8.0477999999999998E-5</c:v>
                </c:pt>
                <c:pt idx="1975">
                  <c:v>-8.1035499999999993E-5</c:v>
                </c:pt>
                <c:pt idx="1976">
                  <c:v>-8.1434000000000007E-5</c:v>
                </c:pt>
                <c:pt idx="1977">
                  <c:v>-8.2326500000000005E-5</c:v>
                </c:pt>
                <c:pt idx="1978">
                  <c:v>-8.1593499999999997E-5</c:v>
                </c:pt>
                <c:pt idx="1979">
                  <c:v>-8.2214999999999998E-5</c:v>
                </c:pt>
                <c:pt idx="1980">
                  <c:v>-8.2533999999999993E-5</c:v>
                </c:pt>
                <c:pt idx="1981">
                  <c:v>-8.2040000000000007E-5</c:v>
                </c:pt>
                <c:pt idx="1982">
                  <c:v>-8.3267000000000001E-5</c:v>
                </c:pt>
                <c:pt idx="1983">
                  <c:v>-8.3314999999999998E-5</c:v>
                </c:pt>
                <c:pt idx="1984">
                  <c:v>-8.3681500000000008E-5</c:v>
                </c:pt>
                <c:pt idx="1985">
                  <c:v>-8.5307000000000002E-5</c:v>
                </c:pt>
                <c:pt idx="1986">
                  <c:v>-8.5099999999999995E-5</c:v>
                </c:pt>
                <c:pt idx="1987">
                  <c:v>-8.5339000000000004E-5</c:v>
                </c:pt>
                <c:pt idx="1988">
                  <c:v>-8.5673499999999999E-5</c:v>
                </c:pt>
                <c:pt idx="1989">
                  <c:v>-8.61995E-5</c:v>
                </c:pt>
                <c:pt idx="1990">
                  <c:v>-8.5163500000000005E-5</c:v>
                </c:pt>
                <c:pt idx="1991">
                  <c:v>-8.6120000000000009E-5</c:v>
                </c:pt>
                <c:pt idx="1992">
                  <c:v>-8.5211500000000002E-5</c:v>
                </c:pt>
                <c:pt idx="1993">
                  <c:v>-8.7299000000000006E-5</c:v>
                </c:pt>
                <c:pt idx="1994">
                  <c:v>-8.7585999999999998E-5</c:v>
                </c:pt>
                <c:pt idx="1995">
                  <c:v>-8.7873000000000004E-5</c:v>
                </c:pt>
                <c:pt idx="1996">
                  <c:v>-8.7681499999999997E-5</c:v>
                </c:pt>
                <c:pt idx="1997">
                  <c:v>-8.9259500000000001E-5</c:v>
                </c:pt>
                <c:pt idx="1998">
                  <c:v>-8.9546500000000007E-5</c:v>
                </c:pt>
                <c:pt idx="1999">
                  <c:v>-8.9546500000000007E-5</c:v>
                </c:pt>
                <c:pt idx="2000">
                  <c:v>-8.8988500000000004E-5</c:v>
                </c:pt>
                <c:pt idx="2001">
                  <c:v>-8.9067999999999995E-5</c:v>
                </c:pt>
                <c:pt idx="2002">
                  <c:v>-8.9674000000000009E-5</c:v>
                </c:pt>
                <c:pt idx="2003">
                  <c:v>-8.9690000000000004E-5</c:v>
                </c:pt>
                <c:pt idx="2004">
                  <c:v>-8.989700000000001E-5</c:v>
                </c:pt>
                <c:pt idx="2005">
                  <c:v>-8.9817499999999992E-5</c:v>
                </c:pt>
                <c:pt idx="2006">
                  <c:v>-8.9769500000000008E-5</c:v>
                </c:pt>
                <c:pt idx="2007">
                  <c:v>-9.141100000000001E-5</c:v>
                </c:pt>
                <c:pt idx="2008">
                  <c:v>-8.9690000000000004E-5</c:v>
                </c:pt>
                <c:pt idx="2009">
                  <c:v>-9.0279500000000002E-5</c:v>
                </c:pt>
                <c:pt idx="2010">
                  <c:v>-9.0231500000000005E-5</c:v>
                </c:pt>
                <c:pt idx="2011">
                  <c:v>-9.0646000000000013E-5</c:v>
                </c:pt>
                <c:pt idx="2012">
                  <c:v>-9.15705E-5</c:v>
                </c:pt>
                <c:pt idx="2013">
                  <c:v>-8.9801500000000011E-5</c:v>
                </c:pt>
                <c:pt idx="2014">
                  <c:v>-8.9801500000000011E-5</c:v>
                </c:pt>
                <c:pt idx="2015">
                  <c:v>-9.0407000000000004E-5</c:v>
                </c:pt>
                <c:pt idx="2016">
                  <c:v>-9.0884999999999995E-5</c:v>
                </c:pt>
                <c:pt idx="2017">
                  <c:v>-9.0024499999999998E-5</c:v>
                </c:pt>
                <c:pt idx="2018">
                  <c:v>-8.9832999999999992E-5</c:v>
                </c:pt>
                <c:pt idx="2019">
                  <c:v>-9.0901000000000003E-5</c:v>
                </c:pt>
                <c:pt idx="2020">
                  <c:v>-9.0916999999999997E-5</c:v>
                </c:pt>
                <c:pt idx="2021">
                  <c:v>-9.0837500000000006E-5</c:v>
                </c:pt>
                <c:pt idx="2022">
                  <c:v>-9.0805500000000003E-5</c:v>
                </c:pt>
                <c:pt idx="2023">
                  <c:v>-9.0327500000000012E-5</c:v>
                </c:pt>
                <c:pt idx="2024">
                  <c:v>-8.999250000000001E-5</c:v>
                </c:pt>
                <c:pt idx="2025">
                  <c:v>-9.0358999999999993E-5</c:v>
                </c:pt>
                <c:pt idx="2026">
                  <c:v>-9.0343000000000012E-5</c:v>
                </c:pt>
                <c:pt idx="2027">
                  <c:v>-9.0263499999999994E-5</c:v>
                </c:pt>
                <c:pt idx="2028">
                  <c:v>-9.0215500000000011E-5</c:v>
                </c:pt>
                <c:pt idx="2029">
                  <c:v>-8.9642000000000007E-5</c:v>
                </c:pt>
                <c:pt idx="2030">
                  <c:v>-8.8255500000000009E-5</c:v>
                </c:pt>
                <c:pt idx="2031">
                  <c:v>-8.8207499999999999E-5</c:v>
                </c:pt>
                <c:pt idx="2032">
                  <c:v>-8.9530499999999999E-5</c:v>
                </c:pt>
                <c:pt idx="2033">
                  <c:v>-9.0502500000000003E-5</c:v>
                </c:pt>
                <c:pt idx="2034">
                  <c:v>-8.9052500000000008E-5</c:v>
                </c:pt>
                <c:pt idx="2035">
                  <c:v>-8.8318999999999992E-5</c:v>
                </c:pt>
                <c:pt idx="2036">
                  <c:v>-8.7171500000000004E-5</c:v>
                </c:pt>
                <c:pt idx="2037">
                  <c:v>-8.8558000000000002E-5</c:v>
                </c:pt>
                <c:pt idx="2038">
                  <c:v>-8.6645500000000002E-5</c:v>
                </c:pt>
                <c:pt idx="2039">
                  <c:v>-8.69965E-5</c:v>
                </c:pt>
                <c:pt idx="2040">
                  <c:v>-8.6183499999999992E-5</c:v>
                </c:pt>
                <c:pt idx="2041">
                  <c:v>-8.6773000000000004E-5</c:v>
                </c:pt>
                <c:pt idx="2042">
                  <c:v>-8.6725500000000002E-5</c:v>
                </c:pt>
                <c:pt idx="2043">
                  <c:v>-8.7108000000000007E-5</c:v>
                </c:pt>
                <c:pt idx="2044">
                  <c:v>-8.5689500000000007E-5</c:v>
                </c:pt>
                <c:pt idx="2045">
                  <c:v>-8.5370499999999999E-5</c:v>
                </c:pt>
                <c:pt idx="2046">
                  <c:v>-8.4478E-5</c:v>
                </c:pt>
                <c:pt idx="2047">
                  <c:v>-8.4590000000000002E-5</c:v>
                </c:pt>
                <c:pt idx="2048">
                  <c:v>-8.4573999999999994E-5</c:v>
                </c:pt>
                <c:pt idx="2049">
                  <c:v>-8.3728999999999997E-5</c:v>
                </c:pt>
                <c:pt idx="2050">
                  <c:v>-8.26455E-5</c:v>
                </c:pt>
                <c:pt idx="2051">
                  <c:v>-8.2979999999999995E-5</c:v>
                </c:pt>
                <c:pt idx="2052">
                  <c:v>-8.3044000000000013E-5</c:v>
                </c:pt>
                <c:pt idx="2053">
                  <c:v>-8.1944E-5</c:v>
                </c:pt>
                <c:pt idx="2054">
                  <c:v>-8.0430000000000001E-5</c:v>
                </c:pt>
                <c:pt idx="2055">
                  <c:v>-8.1688999999999997E-5</c:v>
                </c:pt>
                <c:pt idx="2056">
                  <c:v>-8.1688999999999997E-5</c:v>
                </c:pt>
                <c:pt idx="2057">
                  <c:v>-8.0286500000000005E-5</c:v>
                </c:pt>
                <c:pt idx="2058">
                  <c:v>-8.0143000000000008E-5</c:v>
                </c:pt>
                <c:pt idx="2059">
                  <c:v>-7.9490000000000013E-5</c:v>
                </c:pt>
                <c:pt idx="2060">
                  <c:v>-7.883650000000001E-5</c:v>
                </c:pt>
                <c:pt idx="2061">
                  <c:v>-7.9186999999999999E-5</c:v>
                </c:pt>
                <c:pt idx="2062">
                  <c:v>-7.8453999999999991E-5</c:v>
                </c:pt>
                <c:pt idx="2063">
                  <c:v>-7.8437999999999997E-5</c:v>
                </c:pt>
                <c:pt idx="2064">
                  <c:v>-7.7226500000000003E-5</c:v>
                </c:pt>
                <c:pt idx="2065">
                  <c:v>-7.4787999999999989E-5</c:v>
                </c:pt>
                <c:pt idx="2066">
                  <c:v>-7.5983500000000002E-5</c:v>
                </c:pt>
                <c:pt idx="2067">
                  <c:v>-7.6382000000000002E-5</c:v>
                </c:pt>
                <c:pt idx="2068">
                  <c:v>-7.4915499999999991E-5</c:v>
                </c:pt>
                <c:pt idx="2069">
                  <c:v>-7.4405499999999998E-5</c:v>
                </c:pt>
                <c:pt idx="2070">
                  <c:v>-7.4326000000000006E-5</c:v>
                </c:pt>
                <c:pt idx="2071">
                  <c:v>-7.4054999999999995E-5</c:v>
                </c:pt>
                <c:pt idx="2072">
                  <c:v>-6.2229499999999998E-5</c:v>
                </c:pt>
                <c:pt idx="2073">
                  <c:v>-4.8538999999999997E-5</c:v>
                </c:pt>
                <c:pt idx="2074">
                  <c:v>-4.6690500000000003E-5</c:v>
                </c:pt>
                <c:pt idx="2075">
                  <c:v>-4.6579000000000002E-5</c:v>
                </c:pt>
                <c:pt idx="2076">
                  <c:v>-4.6403500000000004E-5</c:v>
                </c:pt>
                <c:pt idx="2077">
                  <c:v>-4.5240000000000001E-5</c:v>
                </c:pt>
                <c:pt idx="2078">
                  <c:v>-4.5606500000000005E-5</c:v>
                </c:pt>
                <c:pt idx="2079">
                  <c:v>-4.4810000000000006E-5</c:v>
                </c:pt>
                <c:pt idx="2080">
                  <c:v>-4.4172500000000004E-5</c:v>
                </c:pt>
                <c:pt idx="2081">
                  <c:v>-4.2403000000000007E-5</c:v>
                </c:pt>
                <c:pt idx="2082">
                  <c:v>-4.33915E-5</c:v>
                </c:pt>
                <c:pt idx="2083">
                  <c:v>-4.2036499999999996E-5</c:v>
                </c:pt>
                <c:pt idx="2084">
                  <c:v>-4.1734000000000004E-5</c:v>
                </c:pt>
                <c:pt idx="2085">
                  <c:v>-4.02675E-5</c:v>
                </c:pt>
                <c:pt idx="2086">
                  <c:v>-3.9343000000000006E-5</c:v>
                </c:pt>
                <c:pt idx="2087">
                  <c:v>-3.9327499999999999E-5</c:v>
                </c:pt>
                <c:pt idx="2088">
                  <c:v>-3.80205E-5</c:v>
                </c:pt>
                <c:pt idx="2089">
                  <c:v>-3.80205E-5</c:v>
                </c:pt>
                <c:pt idx="2090">
                  <c:v>-3.7351000000000002E-5</c:v>
                </c:pt>
                <c:pt idx="2091">
                  <c:v>-3.72235E-5</c:v>
                </c:pt>
                <c:pt idx="2092">
                  <c:v>-3.6267500000000005E-5</c:v>
                </c:pt>
                <c:pt idx="2093">
                  <c:v>-3.5454499999999997E-5</c:v>
                </c:pt>
                <c:pt idx="2094">
                  <c:v>-3.3781000000000001E-5</c:v>
                </c:pt>
                <c:pt idx="2095">
                  <c:v>-3.3509999999999996E-5</c:v>
                </c:pt>
                <c:pt idx="2096">
                  <c:v>-3.2888500000000002E-5</c:v>
                </c:pt>
                <c:pt idx="2097">
                  <c:v>-3.2585500000000002E-5</c:v>
                </c:pt>
                <c:pt idx="2098">
                  <c:v>-3.2027999999999999E-5</c:v>
                </c:pt>
                <c:pt idx="2099">
                  <c:v>-3.0673000000000003E-5</c:v>
                </c:pt>
                <c:pt idx="2100">
                  <c:v>-2.9955999999999999E-5</c:v>
                </c:pt>
                <c:pt idx="2101">
                  <c:v>-3.0179E-5</c:v>
                </c:pt>
                <c:pt idx="2102">
                  <c:v>-2.8745E-5</c:v>
                </c:pt>
                <c:pt idx="2103">
                  <c:v>-2.7932E-5</c:v>
                </c:pt>
                <c:pt idx="2104">
                  <c:v>-2.6848000000000001E-5</c:v>
                </c:pt>
                <c:pt idx="2105">
                  <c:v>-2.5732499999999998E-5</c:v>
                </c:pt>
                <c:pt idx="2106">
                  <c:v>-2.5414000000000001E-5</c:v>
                </c:pt>
                <c:pt idx="2107">
                  <c:v>-2.4584999999999999E-5</c:v>
                </c:pt>
                <c:pt idx="2108">
                  <c:v>-2.35175E-5</c:v>
                </c:pt>
                <c:pt idx="2109">
                  <c:v>-2.2401500000000002E-5</c:v>
                </c:pt>
                <c:pt idx="2110">
                  <c:v>-2.2449500000000002E-5</c:v>
                </c:pt>
                <c:pt idx="2111">
                  <c:v>-2.2257999999999999E-5</c:v>
                </c:pt>
                <c:pt idx="2112">
                  <c:v>-2.1031000000000002E-5</c:v>
                </c:pt>
                <c:pt idx="2113">
                  <c:v>-1.9501000000000002E-5</c:v>
                </c:pt>
                <c:pt idx="2114">
                  <c:v>-1.91665E-5</c:v>
                </c:pt>
                <c:pt idx="2115">
                  <c:v>-1.66325E-5</c:v>
                </c:pt>
                <c:pt idx="2116">
                  <c:v>-1.67915E-5</c:v>
                </c:pt>
                <c:pt idx="2117">
                  <c:v>-1.668E-5</c:v>
                </c:pt>
                <c:pt idx="2118">
                  <c:v>-1.6154000000000002E-5</c:v>
                </c:pt>
                <c:pt idx="2119">
                  <c:v>-1.5596499999999999E-5</c:v>
                </c:pt>
                <c:pt idx="2120">
                  <c:v>-1.51025E-5</c:v>
                </c:pt>
                <c:pt idx="2121">
                  <c:v>-1.4241500000000001E-5</c:v>
                </c:pt>
                <c:pt idx="2122">
                  <c:v>-1.34925E-5</c:v>
                </c:pt>
                <c:pt idx="2123">
                  <c:v>-1.2425E-5</c:v>
                </c:pt>
                <c:pt idx="2124">
                  <c:v>-1.2329E-5</c:v>
                </c:pt>
                <c:pt idx="2125">
                  <c:v>-1.1548E-5</c:v>
                </c:pt>
                <c:pt idx="2126">
                  <c:v>-9.6994999999999992E-6</c:v>
                </c:pt>
                <c:pt idx="2127">
                  <c:v>-1.0209499999999999E-5</c:v>
                </c:pt>
                <c:pt idx="2128">
                  <c:v>-8.6634999999999993E-6</c:v>
                </c:pt>
                <c:pt idx="2129">
                  <c:v>-6.2729999999999999E-6</c:v>
                </c:pt>
                <c:pt idx="2130">
                  <c:v>-6.7190000000000004E-6</c:v>
                </c:pt>
                <c:pt idx="2131">
                  <c:v>-6.2570000000000004E-6</c:v>
                </c:pt>
                <c:pt idx="2132">
                  <c:v>-5.3484999999999997E-6</c:v>
                </c:pt>
                <c:pt idx="2133">
                  <c:v>-4.9179999999999993E-6</c:v>
                </c:pt>
                <c:pt idx="2134">
                  <c:v>-4.1374999999999998E-6</c:v>
                </c:pt>
                <c:pt idx="2135">
                  <c:v>-3.6275E-6</c:v>
                </c:pt>
                <c:pt idx="2136">
                  <c:v>-2.5115E-6</c:v>
                </c:pt>
                <c:pt idx="2137">
                  <c:v>-5.0350000000000003E-7</c:v>
                </c:pt>
                <c:pt idx="2138">
                  <c:v>1.1540000000000001E-6</c:v>
                </c:pt>
                <c:pt idx="2139">
                  <c:v>7.2349999999999993E-7</c:v>
                </c:pt>
                <c:pt idx="2140">
                  <c:v>-1.6899999999999999E-7</c:v>
                </c:pt>
                <c:pt idx="2141">
                  <c:v>6.440000000000001E-7</c:v>
                </c:pt>
                <c:pt idx="2142">
                  <c:v>1.8550000000000002E-6</c:v>
                </c:pt>
                <c:pt idx="2143">
                  <c:v>2.5885000000000003E-6</c:v>
                </c:pt>
                <c:pt idx="2144">
                  <c:v>3.433E-6</c:v>
                </c:pt>
                <c:pt idx="2145">
                  <c:v>3.1145E-6</c:v>
                </c:pt>
                <c:pt idx="2146">
                  <c:v>4.6284999999999998E-6</c:v>
                </c:pt>
                <c:pt idx="2147">
                  <c:v>4.8034999999999998E-6</c:v>
                </c:pt>
                <c:pt idx="2148">
                  <c:v>6.19E-6</c:v>
                </c:pt>
                <c:pt idx="2149">
                  <c:v>6.6045E-6</c:v>
                </c:pt>
                <c:pt idx="2150">
                  <c:v>7.9910000000000002E-6</c:v>
                </c:pt>
                <c:pt idx="2151">
                  <c:v>7.6085000000000001E-6</c:v>
                </c:pt>
                <c:pt idx="2152">
                  <c:v>8.1504999999999993E-6</c:v>
                </c:pt>
                <c:pt idx="2153">
                  <c:v>9.0589999999999992E-6</c:v>
                </c:pt>
                <c:pt idx="2154">
                  <c:v>1.01905E-5</c:v>
                </c:pt>
                <c:pt idx="2155">
                  <c:v>1.05095E-5</c:v>
                </c:pt>
                <c:pt idx="2156">
                  <c:v>1.02545E-5</c:v>
                </c:pt>
                <c:pt idx="2157">
                  <c:v>1.1306E-5</c:v>
                </c:pt>
                <c:pt idx="2158">
                  <c:v>1.239E-5</c:v>
                </c:pt>
                <c:pt idx="2159">
                  <c:v>1.2262500000000002E-5</c:v>
                </c:pt>
                <c:pt idx="2160">
                  <c:v>1.4031500000000001E-5</c:v>
                </c:pt>
                <c:pt idx="2161">
                  <c:v>1.4382000000000001E-5</c:v>
                </c:pt>
                <c:pt idx="2162">
                  <c:v>1.5290500000000002E-5</c:v>
                </c:pt>
                <c:pt idx="2163">
                  <c:v>1.5848500000000003E-5</c:v>
                </c:pt>
                <c:pt idx="2164">
                  <c:v>1.6342499999999998E-5</c:v>
                </c:pt>
                <c:pt idx="2165">
                  <c:v>1.7409999999999998E-5</c:v>
                </c:pt>
                <c:pt idx="2166">
                  <c:v>1.7330499999999999E-5</c:v>
                </c:pt>
                <c:pt idx="2167">
                  <c:v>1.8287000000000003E-5</c:v>
                </c:pt>
                <c:pt idx="2168">
                  <c:v>1.8669499999999998E-5</c:v>
                </c:pt>
                <c:pt idx="2169">
                  <c:v>1.9052E-5</c:v>
                </c:pt>
                <c:pt idx="2170">
                  <c:v>1.9147500000000003E-5</c:v>
                </c:pt>
                <c:pt idx="2171">
                  <c:v>1.9785000000000001E-5</c:v>
                </c:pt>
                <c:pt idx="2172">
                  <c:v>2.251E-5</c:v>
                </c:pt>
                <c:pt idx="2173">
                  <c:v>2.2064000000000001E-5</c:v>
                </c:pt>
                <c:pt idx="2174">
                  <c:v>2.1538000000000003E-5</c:v>
                </c:pt>
                <c:pt idx="2175">
                  <c:v>2.2478499999999998E-5</c:v>
                </c:pt>
                <c:pt idx="2176">
                  <c:v>2.3068000000000003E-5</c:v>
                </c:pt>
                <c:pt idx="2177">
                  <c:v>2.2462500000000001E-5</c:v>
                </c:pt>
                <c:pt idx="2178">
                  <c:v>2.463E-5</c:v>
                </c:pt>
                <c:pt idx="2179">
                  <c:v>2.4215500000000002E-5</c:v>
                </c:pt>
                <c:pt idx="2180">
                  <c:v>2.3609999999999999E-5</c:v>
                </c:pt>
                <c:pt idx="2181">
                  <c:v>2.4885E-5</c:v>
                </c:pt>
                <c:pt idx="2182">
                  <c:v>2.5267499999999998E-5</c:v>
                </c:pt>
                <c:pt idx="2183">
                  <c:v>2.5363000000000001E-5</c:v>
                </c:pt>
                <c:pt idx="2184">
                  <c:v>2.6686000000000002E-5</c:v>
                </c:pt>
                <c:pt idx="2185">
                  <c:v>2.6319500000000001E-5</c:v>
                </c:pt>
                <c:pt idx="2186">
                  <c:v>2.7084500000000001E-5</c:v>
                </c:pt>
                <c:pt idx="2187">
                  <c:v>2.79925E-5</c:v>
                </c:pt>
                <c:pt idx="2188">
                  <c:v>2.7801500000000001E-5</c:v>
                </c:pt>
                <c:pt idx="2189">
                  <c:v>2.7881E-5</c:v>
                </c:pt>
                <c:pt idx="2190">
                  <c:v>2.7960999999999999E-5</c:v>
                </c:pt>
                <c:pt idx="2191">
                  <c:v>2.93475E-5</c:v>
                </c:pt>
                <c:pt idx="2192">
                  <c:v>2.9411E-5</c:v>
                </c:pt>
                <c:pt idx="2193">
                  <c:v>2.9634500000000002E-5</c:v>
                </c:pt>
                <c:pt idx="2194">
                  <c:v>2.9730000000000002E-5</c:v>
                </c:pt>
                <c:pt idx="2195">
                  <c:v>2.9395000000000002E-5</c:v>
                </c:pt>
                <c:pt idx="2196">
                  <c:v>3.0032500000000001E-5</c:v>
                </c:pt>
                <c:pt idx="2197">
                  <c:v>3.0781999999999998E-5</c:v>
                </c:pt>
                <c:pt idx="2198">
                  <c:v>3.1451000000000001E-5</c:v>
                </c:pt>
                <c:pt idx="2199">
                  <c:v>3.0718E-5</c:v>
                </c:pt>
                <c:pt idx="2200">
                  <c:v>3.2327500000000005E-5</c:v>
                </c:pt>
                <c:pt idx="2201">
                  <c:v>3.1833499999999999E-5</c:v>
                </c:pt>
                <c:pt idx="2202">
                  <c:v>3.3857499999999999E-5</c:v>
                </c:pt>
                <c:pt idx="2203">
                  <c:v>3.3555E-5</c:v>
                </c:pt>
                <c:pt idx="2204">
                  <c:v>3.3188500000000003E-5</c:v>
                </c:pt>
                <c:pt idx="2205">
                  <c:v>3.26465E-5</c:v>
                </c:pt>
                <c:pt idx="2206">
                  <c:v>3.4001000000000002E-5</c:v>
                </c:pt>
                <c:pt idx="2207">
                  <c:v>3.38735E-5</c:v>
                </c:pt>
                <c:pt idx="2208">
                  <c:v>3.3236000000000005E-5</c:v>
                </c:pt>
                <c:pt idx="2209">
                  <c:v>3.33635E-5</c:v>
                </c:pt>
                <c:pt idx="2210">
                  <c:v>3.3889500000000001E-5</c:v>
                </c:pt>
                <c:pt idx="2211">
                  <c:v>3.3507000000000003E-5</c:v>
                </c:pt>
                <c:pt idx="2212">
                  <c:v>3.3602500000000002E-5</c:v>
                </c:pt>
                <c:pt idx="2213">
                  <c:v>3.3284000000000002E-5</c:v>
                </c:pt>
                <c:pt idx="2214">
                  <c:v>3.3698500000000003E-5</c:v>
                </c:pt>
                <c:pt idx="2215">
                  <c:v>3.4081000000000001E-5</c:v>
                </c:pt>
                <c:pt idx="2216">
                  <c:v>3.38735E-5</c:v>
                </c:pt>
                <c:pt idx="2217">
                  <c:v>3.3268000000000001E-5</c:v>
                </c:pt>
                <c:pt idx="2218">
                  <c:v>3.4272E-5</c:v>
                </c:pt>
                <c:pt idx="2219">
                  <c:v>3.4590999999999995E-5</c:v>
                </c:pt>
                <c:pt idx="2220">
                  <c:v>3.3491000000000002E-5</c:v>
                </c:pt>
                <c:pt idx="2221">
                  <c:v>3.3985000000000001E-5</c:v>
                </c:pt>
                <c:pt idx="2222">
                  <c:v>3.3889500000000001E-5</c:v>
                </c:pt>
                <c:pt idx="2223">
                  <c:v>3.3602500000000002E-5</c:v>
                </c:pt>
                <c:pt idx="2224">
                  <c:v>3.3745999999999998E-5</c:v>
                </c:pt>
                <c:pt idx="2225">
                  <c:v>3.4702499999999995E-5</c:v>
                </c:pt>
                <c:pt idx="2226">
                  <c:v>3.4909500000000002E-5</c:v>
                </c:pt>
                <c:pt idx="2227">
                  <c:v>3.3268000000000001E-5</c:v>
                </c:pt>
                <c:pt idx="2228">
                  <c:v>3.4049000000000006E-5</c:v>
                </c:pt>
                <c:pt idx="2229">
                  <c:v>3.4033000000000004E-5</c:v>
                </c:pt>
                <c:pt idx="2230">
                  <c:v>3.4367500000000006E-5</c:v>
                </c:pt>
                <c:pt idx="2231">
                  <c:v>3.3793999999999995E-5</c:v>
                </c:pt>
                <c:pt idx="2232">
                  <c:v>3.2502999999999997E-5</c:v>
                </c:pt>
                <c:pt idx="2233">
                  <c:v>3.2455E-5</c:v>
                </c:pt>
                <c:pt idx="2234">
                  <c:v>3.1498999999999998E-5</c:v>
                </c:pt>
                <c:pt idx="2235">
                  <c:v>3.2630499999999999E-5</c:v>
                </c:pt>
                <c:pt idx="2236">
                  <c:v>3.3427499999999998E-5</c:v>
                </c:pt>
                <c:pt idx="2237">
                  <c:v>3.2295999999999997E-5</c:v>
                </c:pt>
                <c:pt idx="2238">
                  <c:v>3.2455E-5</c:v>
                </c:pt>
                <c:pt idx="2239">
                  <c:v>3.1610499999999998E-5</c:v>
                </c:pt>
                <c:pt idx="2240">
                  <c:v>3.2168500000000002E-5</c:v>
                </c:pt>
                <c:pt idx="2241">
                  <c:v>3.1467000000000002E-5</c:v>
                </c:pt>
                <c:pt idx="2242">
                  <c:v>3.0463E-5</c:v>
                </c:pt>
                <c:pt idx="2243">
                  <c:v>3.1738E-5</c:v>
                </c:pt>
                <c:pt idx="2244">
                  <c:v>3.0415000000000003E-5</c:v>
                </c:pt>
                <c:pt idx="2245">
                  <c:v>3.0574500000000003E-5</c:v>
                </c:pt>
                <c:pt idx="2246">
                  <c:v>3.0080500000000001E-5</c:v>
                </c:pt>
                <c:pt idx="2247">
                  <c:v>2.9538499999999998E-5</c:v>
                </c:pt>
                <c:pt idx="2248">
                  <c:v>2.9267500000000001E-5</c:v>
                </c:pt>
                <c:pt idx="2249">
                  <c:v>2.8327499999999999E-5</c:v>
                </c:pt>
                <c:pt idx="2250">
                  <c:v>2.7227500000000003E-5</c:v>
                </c:pt>
                <c:pt idx="2251">
                  <c:v>2.7897000000000001E-5</c:v>
                </c:pt>
                <c:pt idx="2252">
                  <c:v>2.7116000000000003E-5</c:v>
                </c:pt>
                <c:pt idx="2253">
                  <c:v>2.7052500000000002E-5</c:v>
                </c:pt>
                <c:pt idx="2254">
                  <c:v>2.7498499999999998E-5</c:v>
                </c:pt>
                <c:pt idx="2255">
                  <c:v>2.7817499999999999E-5</c:v>
                </c:pt>
                <c:pt idx="2256">
                  <c:v>2.7419E-5</c:v>
                </c:pt>
                <c:pt idx="2257">
                  <c:v>2.69725E-5</c:v>
                </c:pt>
                <c:pt idx="2258">
                  <c:v>2.6127999999999998E-5</c:v>
                </c:pt>
                <c:pt idx="2259">
                  <c:v>2.5984500000000002E-5</c:v>
                </c:pt>
                <c:pt idx="2260">
                  <c:v>2.6462499999999999E-5</c:v>
                </c:pt>
                <c:pt idx="2261">
                  <c:v>2.4646000000000001E-5</c:v>
                </c:pt>
                <c:pt idx="2262">
                  <c:v>2.3960499999999999E-5</c:v>
                </c:pt>
                <c:pt idx="2263">
                  <c:v>2.3307000000000002E-5</c:v>
                </c:pt>
                <c:pt idx="2264">
                  <c:v>2.3944500000000001E-5</c:v>
                </c:pt>
                <c:pt idx="2265">
                  <c:v>2.4566000000000002E-5</c:v>
                </c:pt>
                <c:pt idx="2266">
                  <c:v>2.2127500000000001E-5</c:v>
                </c:pt>
                <c:pt idx="2267">
                  <c:v>2.2558000000000003E-5</c:v>
                </c:pt>
                <c:pt idx="2268">
                  <c:v>2.1936500000000002E-5</c:v>
                </c:pt>
                <c:pt idx="2269">
                  <c:v>2.0868500000000002E-5</c:v>
                </c:pt>
                <c:pt idx="2270">
                  <c:v>2.1777000000000002E-5</c:v>
                </c:pt>
                <c:pt idx="2271">
                  <c:v>2.1059999999999998E-5</c:v>
                </c:pt>
                <c:pt idx="2272">
                  <c:v>2.1569999999999998E-5</c:v>
                </c:pt>
                <c:pt idx="2273">
                  <c:v>2.1362500000000001E-5</c:v>
                </c:pt>
                <c:pt idx="2274">
                  <c:v>1.8621500000000001E-5</c:v>
                </c:pt>
                <c:pt idx="2275">
                  <c:v>1.76335E-5</c:v>
                </c:pt>
                <c:pt idx="2276">
                  <c:v>1.7155000000000001E-5</c:v>
                </c:pt>
                <c:pt idx="2277">
                  <c:v>1.6677E-5</c:v>
                </c:pt>
                <c:pt idx="2278">
                  <c:v>1.61195E-5</c:v>
                </c:pt>
                <c:pt idx="2279">
                  <c:v>1.50035E-5</c:v>
                </c:pt>
                <c:pt idx="2280">
                  <c:v>1.4302499999999999E-5</c:v>
                </c:pt>
                <c:pt idx="2281">
                  <c:v>1.3856000000000001E-5</c:v>
                </c:pt>
                <c:pt idx="2282">
                  <c:v>1.32345E-5</c:v>
                </c:pt>
                <c:pt idx="2283">
                  <c:v>1.2612999999999999E-5</c:v>
                </c:pt>
                <c:pt idx="2284">
                  <c:v>1.2007500000000002E-5</c:v>
                </c:pt>
                <c:pt idx="2285">
                  <c:v>1.11785E-5</c:v>
                </c:pt>
                <c:pt idx="2286">
                  <c:v>1.1114999999999999E-5</c:v>
                </c:pt>
                <c:pt idx="2287">
                  <c:v>9.7285000000000001E-6</c:v>
                </c:pt>
                <c:pt idx="2288">
                  <c:v>9.1385000000000007E-6</c:v>
                </c:pt>
                <c:pt idx="2289">
                  <c:v>9.2344999999999994E-6</c:v>
                </c:pt>
                <c:pt idx="2290">
                  <c:v>9.1865000000000009E-6</c:v>
                </c:pt>
                <c:pt idx="2291">
                  <c:v>7.7679999999999991E-6</c:v>
                </c:pt>
                <c:pt idx="2292">
                  <c:v>6.3975000000000002E-6</c:v>
                </c:pt>
                <c:pt idx="2293">
                  <c:v>6.4450000000000001E-6</c:v>
                </c:pt>
                <c:pt idx="2294">
                  <c:v>6.8434999999999998E-6</c:v>
                </c:pt>
                <c:pt idx="2295">
                  <c:v>6.0150000000000009E-6</c:v>
                </c:pt>
                <c:pt idx="2296">
                  <c:v>8.7084999999999997E-6</c:v>
                </c:pt>
                <c:pt idx="2297">
                  <c:v>6.7320000000000001E-6</c:v>
                </c:pt>
                <c:pt idx="2298">
                  <c:v>3.3850000000000002E-6</c:v>
                </c:pt>
                <c:pt idx="2299">
                  <c:v>2.4924999999999999E-6</c:v>
                </c:pt>
                <c:pt idx="2300">
                  <c:v>2.971E-6</c:v>
                </c:pt>
                <c:pt idx="2301">
                  <c:v>9.3099999999999996E-7</c:v>
                </c:pt>
                <c:pt idx="2302">
                  <c:v>-8.3799999999999996E-7</c:v>
                </c:pt>
                <c:pt idx="2303">
                  <c:v>-1.2524999999999999E-6</c:v>
                </c:pt>
                <c:pt idx="2304">
                  <c:v>-1.922E-6</c:v>
                </c:pt>
                <c:pt idx="2305">
                  <c:v>-3.1175000000000002E-6</c:v>
                </c:pt>
                <c:pt idx="2306">
                  <c:v>-3.3405E-6</c:v>
                </c:pt>
                <c:pt idx="2307">
                  <c:v>-3.7865000000000001E-6</c:v>
                </c:pt>
                <c:pt idx="2308">
                  <c:v>-4.6155000000000001E-6</c:v>
                </c:pt>
                <c:pt idx="2309">
                  <c:v>-5.9540000000000001E-6</c:v>
                </c:pt>
                <c:pt idx="2310">
                  <c:v>-5.0454999999999994E-6</c:v>
                </c:pt>
                <c:pt idx="2311">
                  <c:v>-7.1015000000000005E-6</c:v>
                </c:pt>
                <c:pt idx="2312">
                  <c:v>-8.2649999999999996E-6</c:v>
                </c:pt>
                <c:pt idx="2313">
                  <c:v>-9.2055000000000002E-6</c:v>
                </c:pt>
                <c:pt idx="2314">
                  <c:v>-1.0066E-5</c:v>
                </c:pt>
                <c:pt idx="2315">
                  <c:v>-1.1405E-5</c:v>
                </c:pt>
                <c:pt idx="2316">
                  <c:v>-1.1691500000000001E-5</c:v>
                </c:pt>
                <c:pt idx="2317">
                  <c:v>-1.1405E-5</c:v>
                </c:pt>
                <c:pt idx="2318">
                  <c:v>-1.3269500000000001E-5</c:v>
                </c:pt>
                <c:pt idx="2319">
                  <c:v>-1.2345E-5</c:v>
                </c:pt>
                <c:pt idx="2320">
                  <c:v>-1.4225500000000001E-5</c:v>
                </c:pt>
                <c:pt idx="2321">
                  <c:v>-1.5740000000000002E-5</c:v>
                </c:pt>
                <c:pt idx="2322">
                  <c:v>-1.5692000000000002E-5</c:v>
                </c:pt>
                <c:pt idx="2323">
                  <c:v>-1.62815E-5</c:v>
                </c:pt>
                <c:pt idx="2324">
                  <c:v>-1.7923000000000001E-5</c:v>
                </c:pt>
                <c:pt idx="2325">
                  <c:v>-1.872E-5</c:v>
                </c:pt>
                <c:pt idx="2326">
                  <c:v>-1.9039000000000002E-5</c:v>
                </c:pt>
                <c:pt idx="2327">
                  <c:v>-2.0042999999999998E-5</c:v>
                </c:pt>
                <c:pt idx="2328">
                  <c:v>-2.0871500000000002E-5</c:v>
                </c:pt>
                <c:pt idx="2329">
                  <c:v>-2.1605000000000001E-5</c:v>
                </c:pt>
                <c:pt idx="2330">
                  <c:v>-2.2816E-5</c:v>
                </c:pt>
                <c:pt idx="2331">
                  <c:v>-2.30075E-5</c:v>
                </c:pt>
                <c:pt idx="2332">
                  <c:v>-2.3820000000000002E-5</c:v>
                </c:pt>
                <c:pt idx="2333">
                  <c:v>-2.4983499999999999E-5</c:v>
                </c:pt>
                <c:pt idx="2334">
                  <c:v>-2.5669000000000001E-5</c:v>
                </c:pt>
                <c:pt idx="2335">
                  <c:v>-2.75815E-5</c:v>
                </c:pt>
                <c:pt idx="2336">
                  <c:v>-2.7804500000000001E-5</c:v>
                </c:pt>
                <c:pt idx="2337">
                  <c:v>-2.77885E-5</c:v>
                </c:pt>
                <c:pt idx="2338">
                  <c:v>-2.8983999999999999E-5</c:v>
                </c:pt>
                <c:pt idx="2339">
                  <c:v>-2.8617500000000002E-5</c:v>
                </c:pt>
                <c:pt idx="2340">
                  <c:v>-2.8952E-5</c:v>
                </c:pt>
                <c:pt idx="2341">
                  <c:v>-3.0020000000000001E-5</c:v>
                </c:pt>
                <c:pt idx="2342">
                  <c:v>-3.1151500000000002E-5</c:v>
                </c:pt>
                <c:pt idx="2343">
                  <c:v>-3.2777000000000001E-5</c:v>
                </c:pt>
                <c:pt idx="2344">
                  <c:v>-3.3590000000000002E-5</c:v>
                </c:pt>
                <c:pt idx="2345">
                  <c:v>-3.3111500000000003E-5</c:v>
                </c:pt>
                <c:pt idx="2346">
                  <c:v>-3.36695E-5</c:v>
                </c:pt>
                <c:pt idx="2347">
                  <c:v>-3.5199500000000001E-5</c:v>
                </c:pt>
                <c:pt idx="2348">
                  <c:v>-3.6665499999999996E-5</c:v>
                </c:pt>
                <c:pt idx="2349">
                  <c:v>-3.7159999999999997E-5</c:v>
                </c:pt>
                <c:pt idx="2350">
                  <c:v>-3.6841000000000002E-5</c:v>
                </c:pt>
                <c:pt idx="2351">
                  <c:v>-3.8514499999999999E-5</c:v>
                </c:pt>
                <c:pt idx="2352">
                  <c:v>-3.90405E-5</c:v>
                </c:pt>
                <c:pt idx="2353">
                  <c:v>-3.9884999999999995E-5</c:v>
                </c:pt>
                <c:pt idx="2354">
                  <c:v>-4.1160000000000006E-5</c:v>
                </c:pt>
                <c:pt idx="2355">
                  <c:v>-4.1271500000000006E-5</c:v>
                </c:pt>
                <c:pt idx="2356">
                  <c:v>-4.2833499999999996E-5</c:v>
                </c:pt>
                <c:pt idx="2357">
                  <c:v>-4.4124500000000001E-5</c:v>
                </c:pt>
                <c:pt idx="2358">
                  <c:v>-4.5192499999999998E-5</c:v>
                </c:pt>
                <c:pt idx="2359">
                  <c:v>-4.51285E-5</c:v>
                </c:pt>
                <c:pt idx="2360">
                  <c:v>-4.6451500000000001E-5</c:v>
                </c:pt>
                <c:pt idx="2361">
                  <c:v>-4.5909499999999998E-5</c:v>
                </c:pt>
                <c:pt idx="2362">
                  <c:v>-4.7646500000000005E-5</c:v>
                </c:pt>
                <c:pt idx="2363">
                  <c:v>-4.8538999999999997E-5</c:v>
                </c:pt>
                <c:pt idx="2364">
                  <c:v>-4.8348000000000005E-5</c:v>
                </c:pt>
                <c:pt idx="2365">
                  <c:v>-4.8969499999999999E-5</c:v>
                </c:pt>
                <c:pt idx="2366">
                  <c:v>-4.9431500000000003E-5</c:v>
                </c:pt>
                <c:pt idx="2367">
                  <c:v>-5.0340000000000003E-5</c:v>
                </c:pt>
                <c:pt idx="2368">
                  <c:v>-5.0340000000000003E-5</c:v>
                </c:pt>
                <c:pt idx="2369">
                  <c:v>-4.99895E-5</c:v>
                </c:pt>
                <c:pt idx="2370">
                  <c:v>-5.2045500000000002E-5</c:v>
                </c:pt>
                <c:pt idx="2371">
                  <c:v>-5.3638999999999999E-5</c:v>
                </c:pt>
                <c:pt idx="2372">
                  <c:v>-5.3638999999999999E-5</c:v>
                </c:pt>
                <c:pt idx="2373">
                  <c:v>-5.0993499999999999E-5</c:v>
                </c:pt>
                <c:pt idx="2374">
                  <c:v>-5.1981500000000004E-5</c:v>
                </c:pt>
                <c:pt idx="2375">
                  <c:v>-5.4085500000000002E-5</c:v>
                </c:pt>
                <c:pt idx="2376">
                  <c:v>-5.4962E-5</c:v>
                </c:pt>
                <c:pt idx="2377">
                  <c:v>-5.6428000000000003E-5</c:v>
                </c:pt>
                <c:pt idx="2378">
                  <c:v>-5.6141499999999998E-5</c:v>
                </c:pt>
                <c:pt idx="2379">
                  <c:v>-5.7002000000000001E-5</c:v>
                </c:pt>
                <c:pt idx="2380">
                  <c:v>-5.7958000000000003E-5</c:v>
                </c:pt>
                <c:pt idx="2381">
                  <c:v>-5.8213E-5</c:v>
                </c:pt>
                <c:pt idx="2382">
                  <c:v>-5.8755000000000002E-5</c:v>
                </c:pt>
                <c:pt idx="2383">
                  <c:v>-5.9902499999999998E-5</c:v>
                </c:pt>
                <c:pt idx="2384">
                  <c:v>-6.0699500000000004E-5</c:v>
                </c:pt>
                <c:pt idx="2385">
                  <c:v>-6.0492499999999997E-5</c:v>
                </c:pt>
                <c:pt idx="2386">
                  <c:v>-6.0619999999999999E-5</c:v>
                </c:pt>
                <c:pt idx="2387">
                  <c:v>-6.1735499999999999E-5</c:v>
                </c:pt>
                <c:pt idx="2388">
                  <c:v>-6.2628000000000011E-5</c:v>
                </c:pt>
                <c:pt idx="2389">
                  <c:v>-6.3010500000000003E-5</c:v>
                </c:pt>
                <c:pt idx="2390">
                  <c:v>-6.3424999999999997E-5</c:v>
                </c:pt>
                <c:pt idx="2391">
                  <c:v>-6.2739500000000005E-5</c:v>
                </c:pt>
                <c:pt idx="2392">
                  <c:v>-6.4603999999999993E-5</c:v>
                </c:pt>
                <c:pt idx="2393">
                  <c:v>-6.4110000000000008E-5</c:v>
                </c:pt>
                <c:pt idx="2394">
                  <c:v>-6.4667999999999998E-5</c:v>
                </c:pt>
                <c:pt idx="2395">
                  <c:v>-6.5146000000000003E-5</c:v>
                </c:pt>
                <c:pt idx="2396">
                  <c:v>-6.5289499999999999E-5</c:v>
                </c:pt>
                <c:pt idx="2397">
                  <c:v>-6.6261500000000002E-5</c:v>
                </c:pt>
                <c:pt idx="2398">
                  <c:v>-6.6819500000000006E-5</c:v>
                </c:pt>
                <c:pt idx="2399">
                  <c:v>-6.7042500000000007E-5</c:v>
                </c:pt>
                <c:pt idx="2400">
                  <c:v>-6.76325E-5</c:v>
                </c:pt>
                <c:pt idx="2401">
                  <c:v>-6.8412999999999997E-5</c:v>
                </c:pt>
                <c:pt idx="2402">
                  <c:v>-6.9018999999999998E-5</c:v>
                </c:pt>
                <c:pt idx="2403">
                  <c:v>-6.8365499999999995E-5</c:v>
                </c:pt>
                <c:pt idx="2404">
                  <c:v>-6.8189999999999996E-5</c:v>
                </c:pt>
                <c:pt idx="2405">
                  <c:v>-6.9417499999999997E-5</c:v>
                </c:pt>
                <c:pt idx="2406">
                  <c:v>-6.9481000000000008E-5</c:v>
                </c:pt>
                <c:pt idx="2407">
                  <c:v>-6.9656499999999993E-5</c:v>
                </c:pt>
                <c:pt idx="2408">
                  <c:v>-6.9863499999999999E-5</c:v>
                </c:pt>
                <c:pt idx="2409">
                  <c:v>-7.0023000000000004E-5</c:v>
                </c:pt>
                <c:pt idx="2410">
                  <c:v>-7.0564999999999999E-5</c:v>
                </c:pt>
                <c:pt idx="2411">
                  <c:v>-6.9751999999999992E-5</c:v>
                </c:pt>
                <c:pt idx="2412">
                  <c:v>-6.951300000000001E-5</c:v>
                </c:pt>
                <c:pt idx="2413">
                  <c:v>-7.0055000000000006E-5</c:v>
                </c:pt>
                <c:pt idx="2414">
                  <c:v>-7.1298000000000008E-5</c:v>
                </c:pt>
                <c:pt idx="2415">
                  <c:v>-7.104299999999999E-5</c:v>
                </c:pt>
                <c:pt idx="2416">
                  <c:v>-7.1983000000000005E-5</c:v>
                </c:pt>
                <c:pt idx="2417">
                  <c:v>-7.1840000000000003E-5</c:v>
                </c:pt>
                <c:pt idx="2418">
                  <c:v>-7.2158500000000004E-5</c:v>
                </c:pt>
                <c:pt idx="2419">
                  <c:v>-7.2572999999999998E-5</c:v>
                </c:pt>
                <c:pt idx="2420">
                  <c:v>-7.3385500000000011E-5</c:v>
                </c:pt>
                <c:pt idx="2421">
                  <c:v>-7.2206500000000014E-5</c:v>
                </c:pt>
                <c:pt idx="2422">
                  <c:v>-7.164850000000001E-5</c:v>
                </c:pt>
                <c:pt idx="2423">
                  <c:v>-7.134550000000001E-5</c:v>
                </c:pt>
                <c:pt idx="2424">
                  <c:v>-7.2095000000000007E-5</c:v>
                </c:pt>
                <c:pt idx="2425">
                  <c:v>-7.2110499999999993E-5</c:v>
                </c:pt>
                <c:pt idx="2426">
                  <c:v>-7.2381500000000005E-5</c:v>
                </c:pt>
                <c:pt idx="2427">
                  <c:v>-7.1840000000000003E-5</c:v>
                </c:pt>
                <c:pt idx="2428">
                  <c:v>-7.2174499999999998E-5</c:v>
                </c:pt>
                <c:pt idx="2429">
                  <c:v>-7.1967500000000005E-5</c:v>
                </c:pt>
                <c:pt idx="2430">
                  <c:v>-7.2477499999999999E-5</c:v>
                </c:pt>
                <c:pt idx="2431">
                  <c:v>-7.2684500000000005E-5</c:v>
                </c:pt>
                <c:pt idx="2432">
                  <c:v>-7.2079000000000012E-5</c:v>
                </c:pt>
                <c:pt idx="2433">
                  <c:v>-7.102700000000001E-5</c:v>
                </c:pt>
                <c:pt idx="2434">
                  <c:v>-7.2844000000000009E-5</c:v>
                </c:pt>
                <c:pt idx="2435">
                  <c:v>-7.3608999999999993E-5</c:v>
                </c:pt>
                <c:pt idx="2436">
                  <c:v>-7.2509000000000007E-5</c:v>
                </c:pt>
                <c:pt idx="2437">
                  <c:v>-7.3178499999999991E-5</c:v>
                </c:pt>
                <c:pt idx="2438">
                  <c:v>-7.2557000000000003E-5</c:v>
                </c:pt>
                <c:pt idx="2439">
                  <c:v>-7.2349999999999997E-5</c:v>
                </c:pt>
                <c:pt idx="2440">
                  <c:v>-7.2190500000000006E-5</c:v>
                </c:pt>
                <c:pt idx="2441">
                  <c:v>-7.1537000000000003E-5</c:v>
                </c:pt>
                <c:pt idx="2442">
                  <c:v>-7.1505000000000001E-5</c:v>
                </c:pt>
                <c:pt idx="2443">
                  <c:v>-7.2110499999999993E-5</c:v>
                </c:pt>
                <c:pt idx="2444">
                  <c:v>-7.1728000000000002E-5</c:v>
                </c:pt>
                <c:pt idx="2445">
                  <c:v>-7.164850000000001E-5</c:v>
                </c:pt>
                <c:pt idx="2446">
                  <c:v>-7.0405499999999995E-5</c:v>
                </c:pt>
                <c:pt idx="2447">
                  <c:v>-7.0947500000000005E-5</c:v>
                </c:pt>
                <c:pt idx="2448">
                  <c:v>-7.0804000000000009E-5</c:v>
                </c:pt>
                <c:pt idx="2449">
                  <c:v>-6.8477000000000002E-5</c:v>
                </c:pt>
                <c:pt idx="2450">
                  <c:v>-6.9098499999999989E-5</c:v>
                </c:pt>
                <c:pt idx="2451">
                  <c:v>-6.9035000000000006E-5</c:v>
                </c:pt>
                <c:pt idx="2452">
                  <c:v>-6.8891499999999996E-5</c:v>
                </c:pt>
                <c:pt idx="2453">
                  <c:v>-6.9911499999999996E-5</c:v>
                </c:pt>
                <c:pt idx="2454">
                  <c:v>-7.0118500000000003E-5</c:v>
                </c:pt>
                <c:pt idx="2455">
                  <c:v>-6.8955000000000006E-5</c:v>
                </c:pt>
                <c:pt idx="2456">
                  <c:v>-6.8445000000000013E-5</c:v>
                </c:pt>
                <c:pt idx="2457">
                  <c:v>-6.8668000000000014E-5</c:v>
                </c:pt>
                <c:pt idx="2458">
                  <c:v>-6.7807500000000004E-5</c:v>
                </c:pt>
                <c:pt idx="2459">
                  <c:v>-6.8126500000000013E-5</c:v>
                </c:pt>
                <c:pt idx="2460">
                  <c:v>-6.8492999999999996E-5</c:v>
                </c:pt>
                <c:pt idx="2461">
                  <c:v>-6.7345500000000008E-5</c:v>
                </c:pt>
                <c:pt idx="2462">
                  <c:v>-6.737750000000001E-5</c:v>
                </c:pt>
                <c:pt idx="2463">
                  <c:v>-6.6309499999999999E-5</c:v>
                </c:pt>
                <c:pt idx="2464">
                  <c:v>-6.5751500000000009E-5</c:v>
                </c:pt>
                <c:pt idx="2465">
                  <c:v>-6.5289499999999999E-5</c:v>
                </c:pt>
                <c:pt idx="2466">
                  <c:v>-6.423750000000001E-5</c:v>
                </c:pt>
                <c:pt idx="2467">
                  <c:v>-6.4540499999999996E-5</c:v>
                </c:pt>
                <c:pt idx="2468">
                  <c:v>-6.4875000000000005E-5</c:v>
                </c:pt>
                <c:pt idx="2469">
                  <c:v>-6.3647999999999998E-5</c:v>
                </c:pt>
                <c:pt idx="2470">
                  <c:v>-6.26755E-5</c:v>
                </c:pt>
                <c:pt idx="2471">
                  <c:v>-6.3058000000000005E-5</c:v>
                </c:pt>
                <c:pt idx="2472">
                  <c:v>-6.3281500000000001E-5</c:v>
                </c:pt>
                <c:pt idx="2473">
                  <c:v>-6.2086000000000002E-5</c:v>
                </c:pt>
                <c:pt idx="2474">
                  <c:v>-6.1098000000000004E-5</c:v>
                </c:pt>
                <c:pt idx="2475">
                  <c:v>-6.1289000000000002E-5</c:v>
                </c:pt>
                <c:pt idx="2476">
                  <c:v>-6.0284999999999996E-5</c:v>
                </c:pt>
                <c:pt idx="2477">
                  <c:v>-6.01415E-5</c:v>
                </c:pt>
                <c:pt idx="2478">
                  <c:v>-5.7830500000000001E-5</c:v>
                </c:pt>
                <c:pt idx="2479">
                  <c:v>-5.8165500000000004E-5</c:v>
                </c:pt>
                <c:pt idx="2480">
                  <c:v>-5.8691499999999999E-5</c:v>
                </c:pt>
                <c:pt idx="2481">
                  <c:v>-5.8356500000000003E-5</c:v>
                </c:pt>
                <c:pt idx="2482">
                  <c:v>-5.6667500000000006E-5</c:v>
                </c:pt>
                <c:pt idx="2483">
                  <c:v>-5.7097500000000007E-5</c:v>
                </c:pt>
                <c:pt idx="2484">
                  <c:v>-5.7830500000000001E-5</c:v>
                </c:pt>
                <c:pt idx="2485">
                  <c:v>-5.6109500000000002E-5</c:v>
                </c:pt>
                <c:pt idx="2486">
                  <c:v>-5.5583500000000001E-5</c:v>
                </c:pt>
                <c:pt idx="2487">
                  <c:v>-5.5121499999999997E-5</c:v>
                </c:pt>
                <c:pt idx="2488">
                  <c:v>-5.5217000000000003E-5</c:v>
                </c:pt>
                <c:pt idx="2489">
                  <c:v>-5.4133000000000005E-5</c:v>
                </c:pt>
                <c:pt idx="2490">
                  <c:v>-5.3224999999999999E-5</c:v>
                </c:pt>
                <c:pt idx="2491">
                  <c:v>-5.2714999999999999E-5</c:v>
                </c:pt>
                <c:pt idx="2492">
                  <c:v>-5.1981500000000004E-5</c:v>
                </c:pt>
                <c:pt idx="2493">
                  <c:v>-5.0148999999999997E-5</c:v>
                </c:pt>
                <c:pt idx="2494">
                  <c:v>-4.8538999999999997E-5</c:v>
                </c:pt>
                <c:pt idx="2495">
                  <c:v>-4.8364E-5</c:v>
                </c:pt>
                <c:pt idx="2496">
                  <c:v>-4.81725E-5</c:v>
                </c:pt>
                <c:pt idx="2497">
                  <c:v>-4.7471500000000001E-5</c:v>
                </c:pt>
                <c:pt idx="2498">
                  <c:v>-4.69455E-5</c:v>
                </c:pt>
                <c:pt idx="2499">
                  <c:v>-4.7630499999999997E-5</c:v>
                </c:pt>
                <c:pt idx="2500">
                  <c:v>-4.6482999999999995E-5</c:v>
                </c:pt>
                <c:pt idx="2501">
                  <c:v>-4.5686499999999997E-5</c:v>
                </c:pt>
                <c:pt idx="2502">
                  <c:v>-4.532E-5</c:v>
                </c:pt>
                <c:pt idx="2503">
                  <c:v>-4.38215E-5</c:v>
                </c:pt>
                <c:pt idx="2504">
                  <c:v>-4.269E-5</c:v>
                </c:pt>
                <c:pt idx="2505">
                  <c:v>-4.2212000000000002E-5</c:v>
                </c:pt>
                <c:pt idx="2506">
                  <c:v>-4.2180000000000006E-5</c:v>
                </c:pt>
                <c:pt idx="2507">
                  <c:v>-4.0793500000000002E-5</c:v>
                </c:pt>
                <c:pt idx="2508">
                  <c:v>-4.1032499999999997E-5</c:v>
                </c:pt>
                <c:pt idx="2509">
                  <c:v>-3.9662000000000001E-5</c:v>
                </c:pt>
                <c:pt idx="2510">
                  <c:v>-3.9662000000000001E-5</c:v>
                </c:pt>
                <c:pt idx="2511">
                  <c:v>-3.8243500000000001E-5</c:v>
                </c:pt>
                <c:pt idx="2512">
                  <c:v>-3.7956499999999995E-5</c:v>
                </c:pt>
                <c:pt idx="2513">
                  <c:v>-3.7112E-5</c:v>
                </c:pt>
                <c:pt idx="2514">
                  <c:v>-3.5757499999999998E-5</c:v>
                </c:pt>
                <c:pt idx="2515">
                  <c:v>-3.5565999999999998E-5</c:v>
                </c:pt>
                <c:pt idx="2516">
                  <c:v>-3.5311000000000001E-5</c:v>
                </c:pt>
                <c:pt idx="2517">
                  <c:v>-3.4084000000000001E-5</c:v>
                </c:pt>
                <c:pt idx="2518">
                  <c:v>-3.38765E-5</c:v>
                </c:pt>
                <c:pt idx="2519">
                  <c:v>-3.2426499999999999E-5</c:v>
                </c:pt>
                <c:pt idx="2520">
                  <c:v>-3.1932500000000006E-5</c:v>
                </c:pt>
                <c:pt idx="2521">
                  <c:v>-3.0769000000000003E-5</c:v>
                </c:pt>
                <c:pt idx="2522">
                  <c:v>-2.9621499999999998E-5</c:v>
                </c:pt>
                <c:pt idx="2523">
                  <c:v>-2.92705E-5</c:v>
                </c:pt>
                <c:pt idx="2524">
                  <c:v>-2.9127500000000002E-5</c:v>
                </c:pt>
                <c:pt idx="2525">
                  <c:v>-2.8952E-5</c:v>
                </c:pt>
                <c:pt idx="2526">
                  <c:v>-2.73265E-5</c:v>
                </c:pt>
                <c:pt idx="2527">
                  <c:v>-2.64815E-5</c:v>
                </c:pt>
                <c:pt idx="2528">
                  <c:v>-2.5063E-5</c:v>
                </c:pt>
                <c:pt idx="2529">
                  <c:v>-2.3803999999999998E-5</c:v>
                </c:pt>
                <c:pt idx="2530">
                  <c:v>-2.22105E-5</c:v>
                </c:pt>
                <c:pt idx="2531">
                  <c:v>-2.2544999999999998E-5</c:v>
                </c:pt>
                <c:pt idx="2532">
                  <c:v>-2.1652500000000003E-5</c:v>
                </c:pt>
                <c:pt idx="2533">
                  <c:v>-2.1524999999999998E-5</c:v>
                </c:pt>
                <c:pt idx="2534">
                  <c:v>-2.0409500000000002E-5</c:v>
                </c:pt>
                <c:pt idx="2535">
                  <c:v>-1.91185E-5</c:v>
                </c:pt>
                <c:pt idx="2536">
                  <c:v>-1.8417500000000001E-5</c:v>
                </c:pt>
                <c:pt idx="2537">
                  <c:v>-1.7955E-5</c:v>
                </c:pt>
                <c:pt idx="2538">
                  <c:v>-1.6218E-5</c:v>
                </c:pt>
                <c:pt idx="2539">
                  <c:v>-1.6297500000000001E-5</c:v>
                </c:pt>
                <c:pt idx="2540">
                  <c:v>-1.6983000000000003E-5</c:v>
                </c:pt>
                <c:pt idx="2541">
                  <c:v>-1.5659999999999999E-5</c:v>
                </c:pt>
                <c:pt idx="2542">
                  <c:v>-1.4799500000000001E-5</c:v>
                </c:pt>
                <c:pt idx="2543">
                  <c:v>-1.32375E-5</c:v>
                </c:pt>
                <c:pt idx="2544">
                  <c:v>-1.1946500000000002E-5</c:v>
                </c:pt>
                <c:pt idx="2545">
                  <c:v>-1.1707499999999999E-5</c:v>
                </c:pt>
                <c:pt idx="2546">
                  <c:v>-1.1038E-5</c:v>
                </c:pt>
                <c:pt idx="2547">
                  <c:v>-1.1102000000000001E-5</c:v>
                </c:pt>
                <c:pt idx="2548">
                  <c:v>-1.0385E-5</c:v>
                </c:pt>
                <c:pt idx="2549">
                  <c:v>-9.5720000000000009E-6</c:v>
                </c:pt>
                <c:pt idx="2550">
                  <c:v>-8.9980000000000009E-6</c:v>
                </c:pt>
                <c:pt idx="2551">
                  <c:v>-7.5000000000000002E-6</c:v>
                </c:pt>
                <c:pt idx="2552">
                  <c:v>-7.2290000000000006E-6</c:v>
                </c:pt>
                <c:pt idx="2553">
                  <c:v>-7.0855000000000002E-6</c:v>
                </c:pt>
                <c:pt idx="2554">
                  <c:v>-6.1929999999999998E-6</c:v>
                </c:pt>
                <c:pt idx="2555">
                  <c:v>-5.524E-6</c:v>
                </c:pt>
                <c:pt idx="2556">
                  <c:v>-4.1850000000000006E-6</c:v>
                </c:pt>
                <c:pt idx="2557">
                  <c:v>-3.3245000000000001E-6</c:v>
                </c:pt>
                <c:pt idx="2558">
                  <c:v>-2.2249999999999999E-6</c:v>
                </c:pt>
                <c:pt idx="2559">
                  <c:v>-1.906E-6</c:v>
                </c:pt>
                <c:pt idx="2560">
                  <c:v>-1.7945000000000001E-6</c:v>
                </c:pt>
                <c:pt idx="2561">
                  <c:v>-5.99E-7</c:v>
                </c:pt>
                <c:pt idx="2562">
                  <c:v>-7.3000000000000005E-8</c:v>
                </c:pt>
                <c:pt idx="2563">
                  <c:v>7.8749999999999998E-7</c:v>
                </c:pt>
                <c:pt idx="2564">
                  <c:v>2.0144999999999999E-6</c:v>
                </c:pt>
                <c:pt idx="2565">
                  <c:v>1.951E-6</c:v>
                </c:pt>
                <c:pt idx="2566">
                  <c:v>3.3375000000000002E-6</c:v>
                </c:pt>
                <c:pt idx="2567">
                  <c:v>3.4010000000000001E-6</c:v>
                </c:pt>
                <c:pt idx="2568">
                  <c:v>3.2100000000000002E-6</c:v>
                </c:pt>
                <c:pt idx="2569">
                  <c:v>4.2300000000000002E-6</c:v>
                </c:pt>
                <c:pt idx="2570">
                  <c:v>5.0905000000000006E-6</c:v>
                </c:pt>
                <c:pt idx="2571">
                  <c:v>6.0150000000000009E-6</c:v>
                </c:pt>
                <c:pt idx="2572">
                  <c:v>7.1465000000000001E-6</c:v>
                </c:pt>
                <c:pt idx="2573">
                  <c:v>7.0349999999999996E-6</c:v>
                </c:pt>
                <c:pt idx="2574">
                  <c:v>7.3695000000000003E-6</c:v>
                </c:pt>
                <c:pt idx="2575">
                  <c:v>8.548999999999999E-6</c:v>
                </c:pt>
                <c:pt idx="2576">
                  <c:v>9.1704999999999997E-6</c:v>
                </c:pt>
                <c:pt idx="2577">
                  <c:v>1.0429499999999999E-5</c:v>
                </c:pt>
                <c:pt idx="2578">
                  <c:v>1.0987500000000001E-5</c:v>
                </c:pt>
                <c:pt idx="2579">
                  <c:v>1.22145E-5</c:v>
                </c:pt>
                <c:pt idx="2580">
                  <c:v>1.2167000000000001E-5</c:v>
                </c:pt>
                <c:pt idx="2581">
                  <c:v>1.3426000000000002E-5</c:v>
                </c:pt>
                <c:pt idx="2582">
                  <c:v>1.3171000000000001E-5</c:v>
                </c:pt>
                <c:pt idx="2583">
                  <c:v>1.3282499999999999E-5</c:v>
                </c:pt>
                <c:pt idx="2584">
                  <c:v>1.3442000000000001E-5</c:v>
                </c:pt>
                <c:pt idx="2585">
                  <c:v>1.4382000000000001E-5</c:v>
                </c:pt>
                <c:pt idx="2586">
                  <c:v>1.4446E-5</c:v>
                </c:pt>
                <c:pt idx="2587">
                  <c:v>1.5242500000000002E-5</c:v>
                </c:pt>
                <c:pt idx="2588">
                  <c:v>1.6199000000000002E-5</c:v>
                </c:pt>
                <c:pt idx="2589">
                  <c:v>1.6549500000000001E-5</c:v>
                </c:pt>
                <c:pt idx="2590">
                  <c:v>1.7553500000000001E-5</c:v>
                </c:pt>
                <c:pt idx="2591">
                  <c:v>1.7936000000000002E-5</c:v>
                </c:pt>
                <c:pt idx="2592">
                  <c:v>1.8972000000000001E-5</c:v>
                </c:pt>
                <c:pt idx="2593">
                  <c:v>1.8382499999999999E-5</c:v>
                </c:pt>
                <c:pt idx="2594">
                  <c:v>1.9083500000000001E-5</c:v>
                </c:pt>
                <c:pt idx="2595">
                  <c:v>1.8797000000000003E-5</c:v>
                </c:pt>
                <c:pt idx="2596">
                  <c:v>1.8765000000000001E-5</c:v>
                </c:pt>
                <c:pt idx="2597">
                  <c:v>2.0374499999999999E-5</c:v>
                </c:pt>
                <c:pt idx="2598">
                  <c:v>2.0549999999999998E-5</c:v>
                </c:pt>
                <c:pt idx="2599">
                  <c:v>2.1171499999999999E-5</c:v>
                </c:pt>
                <c:pt idx="2600">
                  <c:v>2.1474500000000003E-5</c:v>
                </c:pt>
                <c:pt idx="2601">
                  <c:v>2.1777000000000002E-5</c:v>
                </c:pt>
                <c:pt idx="2602">
                  <c:v>2.2558000000000003E-5</c:v>
                </c:pt>
                <c:pt idx="2603">
                  <c:v>2.3689500000000001E-5</c:v>
                </c:pt>
                <c:pt idx="2604">
                  <c:v>2.3116E-5</c:v>
                </c:pt>
                <c:pt idx="2605">
                  <c:v>2.4008499999999999E-5</c:v>
                </c:pt>
                <c:pt idx="2606">
                  <c:v>2.5060000000000001E-5</c:v>
                </c:pt>
                <c:pt idx="2607">
                  <c:v>2.52515E-5</c:v>
                </c:pt>
                <c:pt idx="2608">
                  <c:v>2.5554500000000001E-5</c:v>
                </c:pt>
                <c:pt idx="2609">
                  <c:v>2.4837000000000003E-5</c:v>
                </c:pt>
                <c:pt idx="2610">
                  <c:v>2.5107999999999997E-5</c:v>
                </c:pt>
                <c:pt idx="2611">
                  <c:v>2.6319500000000001E-5</c:v>
                </c:pt>
                <c:pt idx="2612">
                  <c:v>2.7657999999999998E-5</c:v>
                </c:pt>
                <c:pt idx="2613">
                  <c:v>2.8279499999999999E-5</c:v>
                </c:pt>
                <c:pt idx="2614">
                  <c:v>2.8439E-5</c:v>
                </c:pt>
                <c:pt idx="2615">
                  <c:v>2.6350999999999999E-5</c:v>
                </c:pt>
                <c:pt idx="2616">
                  <c:v>2.5697500000000003E-5</c:v>
                </c:pt>
                <c:pt idx="2617">
                  <c:v>2.7435000000000001E-5</c:v>
                </c:pt>
                <c:pt idx="2618">
                  <c:v>2.8056500000000001E-5</c:v>
                </c:pt>
                <c:pt idx="2619">
                  <c:v>2.7339500000000001E-5</c:v>
                </c:pt>
                <c:pt idx="2620">
                  <c:v>2.6797499999999999E-5</c:v>
                </c:pt>
                <c:pt idx="2621">
                  <c:v>2.7403000000000002E-5</c:v>
                </c:pt>
                <c:pt idx="2622">
                  <c:v>2.7514500000000002E-5</c:v>
                </c:pt>
                <c:pt idx="2623">
                  <c:v>2.8439E-5</c:v>
                </c:pt>
                <c:pt idx="2624">
                  <c:v>2.9236000000000003E-5</c:v>
                </c:pt>
                <c:pt idx="2625">
                  <c:v>2.8726000000000002E-5</c:v>
                </c:pt>
                <c:pt idx="2626">
                  <c:v>2.8391E-5</c:v>
                </c:pt>
                <c:pt idx="2627">
                  <c:v>2.8805500000000001E-5</c:v>
                </c:pt>
                <c:pt idx="2628">
                  <c:v>2.8646000000000003E-5</c:v>
                </c:pt>
                <c:pt idx="2629">
                  <c:v>2.8518499999999998E-5</c:v>
                </c:pt>
                <c:pt idx="2630">
                  <c:v>2.8629999999999999E-5</c:v>
                </c:pt>
                <c:pt idx="2631">
                  <c:v>2.8805500000000001E-5</c:v>
                </c:pt>
                <c:pt idx="2632">
                  <c:v>2.8901E-5</c:v>
                </c:pt>
                <c:pt idx="2633">
                  <c:v>2.88375E-5</c:v>
                </c:pt>
                <c:pt idx="2634">
                  <c:v>2.9283500000000002E-5</c:v>
                </c:pt>
                <c:pt idx="2635">
                  <c:v>2.8343500000000001E-5</c:v>
                </c:pt>
                <c:pt idx="2636">
                  <c:v>2.9411E-5</c:v>
                </c:pt>
                <c:pt idx="2637">
                  <c:v>2.90925E-5</c:v>
                </c:pt>
                <c:pt idx="2638">
                  <c:v>2.79925E-5</c:v>
                </c:pt>
                <c:pt idx="2639">
                  <c:v>2.8917000000000001E-5</c:v>
                </c:pt>
                <c:pt idx="2640">
                  <c:v>3.0781999999999998E-5</c:v>
                </c:pt>
                <c:pt idx="2641">
                  <c:v>2.9220000000000001E-5</c:v>
                </c:pt>
                <c:pt idx="2642">
                  <c:v>2.9825500000000001E-5</c:v>
                </c:pt>
                <c:pt idx="2643">
                  <c:v>2.9714E-5</c:v>
                </c:pt>
                <c:pt idx="2644">
                  <c:v>2.9028499999999998E-5</c:v>
                </c:pt>
                <c:pt idx="2645">
                  <c:v>2.7498499999999998E-5</c:v>
                </c:pt>
                <c:pt idx="2646">
                  <c:v>2.8566500000000002E-5</c:v>
                </c:pt>
                <c:pt idx="2647">
                  <c:v>2.8119999999999998E-5</c:v>
                </c:pt>
                <c:pt idx="2648">
                  <c:v>2.8056500000000001E-5</c:v>
                </c:pt>
                <c:pt idx="2649">
                  <c:v>2.8933000000000002E-5</c:v>
                </c:pt>
                <c:pt idx="2650">
                  <c:v>2.87575E-5</c:v>
                </c:pt>
                <c:pt idx="2651">
                  <c:v>2.8359499999999998E-5</c:v>
                </c:pt>
                <c:pt idx="2652">
                  <c:v>2.7769499999999999E-5</c:v>
                </c:pt>
                <c:pt idx="2653">
                  <c:v>2.7817499999999999E-5</c:v>
                </c:pt>
                <c:pt idx="2654">
                  <c:v>2.8375000000000002E-5</c:v>
                </c:pt>
                <c:pt idx="2655">
                  <c:v>2.7801500000000001E-5</c:v>
                </c:pt>
                <c:pt idx="2656">
                  <c:v>2.8184E-5</c:v>
                </c:pt>
                <c:pt idx="2657">
                  <c:v>2.7084500000000001E-5</c:v>
                </c:pt>
                <c:pt idx="2658">
                  <c:v>2.7562499999999999E-5</c:v>
                </c:pt>
                <c:pt idx="2659">
                  <c:v>2.7307499999999999E-5</c:v>
                </c:pt>
                <c:pt idx="2660">
                  <c:v>2.6988499999999997E-5</c:v>
                </c:pt>
                <c:pt idx="2661">
                  <c:v>2.5809500000000001E-5</c:v>
                </c:pt>
                <c:pt idx="2662">
                  <c:v>2.4677500000000002E-5</c:v>
                </c:pt>
                <c:pt idx="2663">
                  <c:v>2.514E-5</c:v>
                </c:pt>
                <c:pt idx="2664">
                  <c:v>2.5554500000000001E-5</c:v>
                </c:pt>
                <c:pt idx="2665">
                  <c:v>2.4454500000000001E-5</c:v>
                </c:pt>
                <c:pt idx="2666">
                  <c:v>2.47415E-5</c:v>
                </c:pt>
                <c:pt idx="2667">
                  <c:v>2.4088E-5</c:v>
                </c:pt>
                <c:pt idx="2668">
                  <c:v>2.2988499999999999E-5</c:v>
                </c:pt>
                <c:pt idx="2669">
                  <c:v>2.4215500000000002E-5</c:v>
                </c:pt>
                <c:pt idx="2670">
                  <c:v>2.3498499999999999E-5</c:v>
                </c:pt>
                <c:pt idx="2671">
                  <c:v>2.29245E-5</c:v>
                </c:pt>
                <c:pt idx="2672">
                  <c:v>2.2271000000000001E-5</c:v>
                </c:pt>
                <c:pt idx="2673">
                  <c:v>2.1888500000000002E-5</c:v>
                </c:pt>
                <c:pt idx="2674">
                  <c:v>2.1713500000000001E-5</c:v>
                </c:pt>
                <c:pt idx="2675">
                  <c:v>2.1872500000000001E-5</c:v>
                </c:pt>
                <c:pt idx="2676">
                  <c:v>2.0518000000000002E-5</c:v>
                </c:pt>
                <c:pt idx="2677">
                  <c:v>2.2462500000000001E-5</c:v>
                </c:pt>
                <c:pt idx="2678">
                  <c:v>2.0454500000000002E-5</c:v>
                </c:pt>
                <c:pt idx="2679">
                  <c:v>2.09325E-5</c:v>
                </c:pt>
                <c:pt idx="2680">
                  <c:v>1.90675E-5</c:v>
                </c:pt>
                <c:pt idx="2681">
                  <c:v>1.9386500000000001E-5</c:v>
                </c:pt>
                <c:pt idx="2682">
                  <c:v>1.7458000000000001E-5</c:v>
                </c:pt>
                <c:pt idx="2683">
                  <c:v>1.7856500000000001E-5</c:v>
                </c:pt>
                <c:pt idx="2684">
                  <c:v>1.7155000000000001E-5</c:v>
                </c:pt>
                <c:pt idx="2685">
                  <c:v>1.6852499999999998E-5</c:v>
                </c:pt>
                <c:pt idx="2686">
                  <c:v>1.5928000000000001E-5</c:v>
                </c:pt>
                <c:pt idx="2687">
                  <c:v>1.60715E-5</c:v>
                </c:pt>
                <c:pt idx="2688">
                  <c:v>1.537E-5</c:v>
                </c:pt>
                <c:pt idx="2689">
                  <c:v>1.5466000000000001E-5</c:v>
                </c:pt>
                <c:pt idx="2690">
                  <c:v>1.5705E-5</c:v>
                </c:pt>
                <c:pt idx="2691">
                  <c:v>1.4940000000000001E-5</c:v>
                </c:pt>
                <c:pt idx="2692">
                  <c:v>1.4111000000000001E-5</c:v>
                </c:pt>
                <c:pt idx="2693">
                  <c:v>1.4158999999999999E-5</c:v>
                </c:pt>
                <c:pt idx="2694">
                  <c:v>1.30435E-5</c:v>
                </c:pt>
                <c:pt idx="2695">
                  <c:v>1.3457500000000001E-5</c:v>
                </c:pt>
                <c:pt idx="2696">
                  <c:v>1.2485500000000001E-5</c:v>
                </c:pt>
                <c:pt idx="2697">
                  <c:v>1.1847999999999999E-5</c:v>
                </c:pt>
                <c:pt idx="2698">
                  <c:v>1.09075E-5</c:v>
                </c:pt>
                <c:pt idx="2699">
                  <c:v>9.3620000000000012E-6</c:v>
                </c:pt>
                <c:pt idx="2700">
                  <c:v>8.4215000000000006E-6</c:v>
                </c:pt>
                <c:pt idx="2701">
                  <c:v>1.0812000000000001E-5</c:v>
                </c:pt>
                <c:pt idx="2702">
                  <c:v>8.852000000000001E-6</c:v>
                </c:pt>
                <c:pt idx="2703">
                  <c:v>6.9709999999999998E-6</c:v>
                </c:pt>
                <c:pt idx="2704">
                  <c:v>5.1385E-6</c:v>
                </c:pt>
                <c:pt idx="2705">
                  <c:v>4.4530000000000004E-6</c:v>
                </c:pt>
                <c:pt idx="2706">
                  <c:v>4.6920000000000001E-6</c:v>
                </c:pt>
                <c:pt idx="2707">
                  <c:v>3.242E-6</c:v>
                </c:pt>
                <c:pt idx="2708">
                  <c:v>3.7520000000000002E-6</c:v>
                </c:pt>
                <c:pt idx="2709">
                  <c:v>2.4770000000000002E-6</c:v>
                </c:pt>
                <c:pt idx="2710">
                  <c:v>2.3495000000000001E-6</c:v>
                </c:pt>
                <c:pt idx="2711">
                  <c:v>2.3969999999999997E-6</c:v>
                </c:pt>
                <c:pt idx="2712">
                  <c:v>1.6639999999999999E-6</c:v>
                </c:pt>
                <c:pt idx="2713">
                  <c:v>1.1060000000000001E-6</c:v>
                </c:pt>
                <c:pt idx="2714">
                  <c:v>-1.2845000000000002E-6</c:v>
                </c:pt>
                <c:pt idx="2715">
                  <c:v>-1.5875E-6</c:v>
                </c:pt>
                <c:pt idx="2716">
                  <c:v>-3.2130000000000004E-6</c:v>
                </c:pt>
                <c:pt idx="2717">
                  <c:v>-3.8979999999999998E-6</c:v>
                </c:pt>
                <c:pt idx="2718">
                  <c:v>-3.6115000000000001E-6</c:v>
                </c:pt>
                <c:pt idx="2719">
                  <c:v>-4.6155000000000001E-6</c:v>
                </c:pt>
                <c:pt idx="2720">
                  <c:v>-6.0654999999999998E-6</c:v>
                </c:pt>
                <c:pt idx="2721">
                  <c:v>-6.1454999999999999E-6</c:v>
                </c:pt>
                <c:pt idx="2722">
                  <c:v>-6.9105000000000002E-6</c:v>
                </c:pt>
                <c:pt idx="2723">
                  <c:v>-6.9425E-6</c:v>
                </c:pt>
                <c:pt idx="2724">
                  <c:v>-7.8350000000000004E-6</c:v>
                </c:pt>
                <c:pt idx="2725">
                  <c:v>-8.6795000000000005E-6</c:v>
                </c:pt>
                <c:pt idx="2726">
                  <c:v>-9.6039999999999999E-6</c:v>
                </c:pt>
                <c:pt idx="2727">
                  <c:v>-1.0592000000000001E-5</c:v>
                </c:pt>
                <c:pt idx="2728">
                  <c:v>-1.1883E-5</c:v>
                </c:pt>
                <c:pt idx="2729">
                  <c:v>-1.2312999999999999E-5</c:v>
                </c:pt>
                <c:pt idx="2730">
                  <c:v>-1.3460500000000001E-5</c:v>
                </c:pt>
                <c:pt idx="2731">
                  <c:v>-1.362E-5</c:v>
                </c:pt>
                <c:pt idx="2732">
                  <c:v>-1.4353E-5</c:v>
                </c:pt>
                <c:pt idx="2733">
                  <c:v>-1.5341499999999999E-5</c:v>
                </c:pt>
                <c:pt idx="2734">
                  <c:v>-1.5914999999999999E-5</c:v>
                </c:pt>
                <c:pt idx="2735">
                  <c:v>-1.61225E-5</c:v>
                </c:pt>
                <c:pt idx="2736">
                  <c:v>-1.7907500000000001E-5</c:v>
                </c:pt>
                <c:pt idx="2737">
                  <c:v>-1.7509000000000001E-5</c:v>
                </c:pt>
                <c:pt idx="2738">
                  <c:v>-1.9245999999999998E-5</c:v>
                </c:pt>
                <c:pt idx="2739">
                  <c:v>-2.00905E-5</c:v>
                </c:pt>
                <c:pt idx="2740">
                  <c:v>-2.1636499999999999E-5</c:v>
                </c:pt>
                <c:pt idx="2741">
                  <c:v>-2.1572999999999998E-5</c:v>
                </c:pt>
                <c:pt idx="2742">
                  <c:v>-2.2768E-5</c:v>
                </c:pt>
                <c:pt idx="2743">
                  <c:v>-2.3469500000000003E-5</c:v>
                </c:pt>
                <c:pt idx="2744">
                  <c:v>-2.40275E-5</c:v>
                </c:pt>
                <c:pt idx="2745">
                  <c:v>-2.4394000000000001E-5</c:v>
                </c:pt>
                <c:pt idx="2746">
                  <c:v>-2.5669000000000001E-5</c:v>
                </c:pt>
                <c:pt idx="2747">
                  <c:v>-2.5700500000000002E-5</c:v>
                </c:pt>
                <c:pt idx="2748">
                  <c:v>-2.7087500000000001E-5</c:v>
                </c:pt>
                <c:pt idx="2749">
                  <c:v>-2.7310500000000002E-5</c:v>
                </c:pt>
                <c:pt idx="2750">
                  <c:v>-2.8983999999999999E-5</c:v>
                </c:pt>
                <c:pt idx="2751">
                  <c:v>-2.9111500000000001E-5</c:v>
                </c:pt>
                <c:pt idx="2752">
                  <c:v>-3.03225E-5</c:v>
                </c:pt>
                <c:pt idx="2753">
                  <c:v>-3.0912499999999999E-5</c:v>
                </c:pt>
                <c:pt idx="2754">
                  <c:v>-3.2203000000000003E-5</c:v>
                </c:pt>
                <c:pt idx="2755">
                  <c:v>-3.2793000000000003E-5</c:v>
                </c:pt>
                <c:pt idx="2756">
                  <c:v>-3.34625E-5</c:v>
                </c:pt>
                <c:pt idx="2757">
                  <c:v>-3.4051999999999999E-5</c:v>
                </c:pt>
                <c:pt idx="2758">
                  <c:v>-3.5088E-5</c:v>
                </c:pt>
                <c:pt idx="2759">
                  <c:v>-3.69205E-5</c:v>
                </c:pt>
                <c:pt idx="2760">
                  <c:v>-3.6155500000000003E-5</c:v>
                </c:pt>
                <c:pt idx="2761">
                  <c:v>-3.7526500000000001E-5</c:v>
                </c:pt>
                <c:pt idx="2762">
                  <c:v>-3.8482500000000003E-5</c:v>
                </c:pt>
                <c:pt idx="2763">
                  <c:v>-3.8976499999999995E-5</c:v>
                </c:pt>
                <c:pt idx="2764">
                  <c:v>-3.9534499999999999E-5</c:v>
                </c:pt>
                <c:pt idx="2765">
                  <c:v>-4.0618000000000003E-5</c:v>
                </c:pt>
                <c:pt idx="2766">
                  <c:v>-4.1383000000000007E-5</c:v>
                </c:pt>
                <c:pt idx="2767">
                  <c:v>-4.23875E-5</c:v>
                </c:pt>
                <c:pt idx="2768">
                  <c:v>-4.3327500000000001E-5</c:v>
                </c:pt>
                <c:pt idx="2769">
                  <c:v>-4.3614500000000001E-5</c:v>
                </c:pt>
                <c:pt idx="2770">
                  <c:v>-4.3885499999999999E-5</c:v>
                </c:pt>
                <c:pt idx="2771">
                  <c:v>-4.5176500000000004E-5</c:v>
                </c:pt>
                <c:pt idx="2772">
                  <c:v>-4.5367500000000002E-5</c:v>
                </c:pt>
                <c:pt idx="2773">
                  <c:v>-4.634E-5</c:v>
                </c:pt>
                <c:pt idx="2774">
                  <c:v>-4.6451500000000001E-5</c:v>
                </c:pt>
                <c:pt idx="2775">
                  <c:v>-4.8571000000000006E-5</c:v>
                </c:pt>
                <c:pt idx="2776">
                  <c:v>-4.8762499999999999E-5</c:v>
                </c:pt>
                <c:pt idx="2777">
                  <c:v>-4.9639000000000004E-5</c:v>
                </c:pt>
                <c:pt idx="2778">
                  <c:v>-5.0483499999999999E-5</c:v>
                </c:pt>
                <c:pt idx="2779">
                  <c:v>-5.0818E-5</c:v>
                </c:pt>
                <c:pt idx="2780">
                  <c:v>-5.1582999999999997E-5</c:v>
                </c:pt>
                <c:pt idx="2781">
                  <c:v>-5.2300499999999998E-5</c:v>
                </c:pt>
                <c:pt idx="2782">
                  <c:v>-5.3129000000000006E-5</c:v>
                </c:pt>
                <c:pt idx="2783">
                  <c:v>-5.3384000000000003E-5</c:v>
                </c:pt>
                <c:pt idx="2784">
                  <c:v>-5.4021500000000004E-5</c:v>
                </c:pt>
                <c:pt idx="2785">
                  <c:v>-5.4037500000000006E-5</c:v>
                </c:pt>
                <c:pt idx="2786">
                  <c:v>-5.4913999999999996E-5</c:v>
                </c:pt>
                <c:pt idx="2787">
                  <c:v>-5.5312500000000003E-5</c:v>
                </c:pt>
                <c:pt idx="2788">
                  <c:v>-5.5152999999999999E-5</c:v>
                </c:pt>
                <c:pt idx="2789">
                  <c:v>-5.5902500000000002E-5</c:v>
                </c:pt>
                <c:pt idx="2790">
                  <c:v>-5.7352500000000004E-5</c:v>
                </c:pt>
                <c:pt idx="2791">
                  <c:v>-5.7846500000000003E-5</c:v>
                </c:pt>
                <c:pt idx="2792">
                  <c:v>-5.8165500000000004E-5</c:v>
                </c:pt>
                <c:pt idx="2793">
                  <c:v>-5.8468000000000003E-5</c:v>
                </c:pt>
                <c:pt idx="2794">
                  <c:v>-5.8245000000000002E-5</c:v>
                </c:pt>
                <c:pt idx="2795">
                  <c:v>-5.9137500000000001E-5</c:v>
                </c:pt>
                <c:pt idx="2796">
                  <c:v>-6.0253000000000001E-5</c:v>
                </c:pt>
                <c:pt idx="2797">
                  <c:v>-6.11615E-5</c:v>
                </c:pt>
                <c:pt idx="2798">
                  <c:v>-6.3329000000000003E-5</c:v>
                </c:pt>
                <c:pt idx="2799">
                  <c:v>-6.2851000000000012E-5</c:v>
                </c:pt>
                <c:pt idx="2800">
                  <c:v>-6.3408999999999989E-5</c:v>
                </c:pt>
                <c:pt idx="2801">
                  <c:v>-6.4843000000000002E-5</c:v>
                </c:pt>
                <c:pt idx="2802">
                  <c:v>-6.4588000000000012E-5</c:v>
                </c:pt>
                <c:pt idx="2803">
                  <c:v>-6.4635999999999996E-5</c:v>
                </c:pt>
                <c:pt idx="2804">
                  <c:v>-6.5082500000000006E-5</c:v>
                </c:pt>
                <c:pt idx="2805">
                  <c:v>-6.5528500000000008E-5</c:v>
                </c:pt>
                <c:pt idx="2806">
                  <c:v>-6.6675999999999997E-5</c:v>
                </c:pt>
                <c:pt idx="2807">
                  <c:v>-3.5095300000000004E-4</c:v>
                </c:pt>
                <c:pt idx="2808">
                  <c:v>-8.9214300000000008E-4</c:v>
                </c:pt>
                <c:pt idx="2809">
                  <c:v>-1.4351975E-3</c:v>
                </c:pt>
                <c:pt idx="2810">
                  <c:v>-1.9734865000000002E-3</c:v>
                </c:pt>
                <c:pt idx="2811">
                  <c:v>-2.5080140000000003E-3</c:v>
                </c:pt>
                <c:pt idx="2812">
                  <c:v>-3.0165000000000001E-3</c:v>
                </c:pt>
                <c:pt idx="2813">
                  <c:v>-3.5334805E-3</c:v>
                </c:pt>
                <c:pt idx="2814">
                  <c:v>-4.0499989999999994E-3</c:v>
                </c:pt>
                <c:pt idx="2815">
                  <c:v>-4.5556325000000002E-3</c:v>
                </c:pt>
                <c:pt idx="2816">
                  <c:v>-4.9886699999999997E-3</c:v>
                </c:pt>
                <c:pt idx="2817">
                  <c:v>-4.644914E-3</c:v>
                </c:pt>
                <c:pt idx="2818">
                  <c:v>-4.2796585000000002E-3</c:v>
                </c:pt>
                <c:pt idx="2819">
                  <c:v>-3.8816515E-3</c:v>
                </c:pt>
                <c:pt idx="2820">
                  <c:v>-3.4925530000000002E-3</c:v>
                </c:pt>
                <c:pt idx="2821">
                  <c:v>-3.1119655000000001E-3</c:v>
                </c:pt>
                <c:pt idx="2822">
                  <c:v>-2.7207955E-3</c:v>
                </c:pt>
                <c:pt idx="2823">
                  <c:v>-2.3193620000000002E-3</c:v>
                </c:pt>
                <c:pt idx="2824">
                  <c:v>-1.9082699999999999E-3</c:v>
                </c:pt>
                <c:pt idx="2825">
                  <c:v>-1.5105815000000002E-3</c:v>
                </c:pt>
                <c:pt idx="2826">
                  <c:v>-1.12652E-3</c:v>
                </c:pt>
                <c:pt idx="2827">
                  <c:v>-7.5933550000000004E-4</c:v>
                </c:pt>
                <c:pt idx="2828">
                  <c:v>-3.8054900000000005E-4</c:v>
                </c:pt>
                <c:pt idx="2829">
                  <c:v>-4.7150000000000001E-7</c:v>
                </c:pt>
                <c:pt idx="2830">
                  <c:v>3.9245149999999999E-4</c:v>
                </c:pt>
                <c:pt idx="2831">
                  <c:v>8.0942450000000006E-4</c:v>
                </c:pt>
                <c:pt idx="2832">
                  <c:v>1.2279750000000001E-3</c:v>
                </c:pt>
                <c:pt idx="2833">
                  <c:v>1.6470834999999999E-3</c:v>
                </c:pt>
                <c:pt idx="2834">
                  <c:v>2.055992E-3</c:v>
                </c:pt>
                <c:pt idx="2835">
                  <c:v>2.4525644999999997E-3</c:v>
                </c:pt>
                <c:pt idx="2836">
                  <c:v>2.8672745000000001E-3</c:v>
                </c:pt>
                <c:pt idx="2837">
                  <c:v>3.2739835E-3</c:v>
                </c:pt>
                <c:pt idx="2838">
                  <c:v>3.6690580000000002E-3</c:v>
                </c:pt>
                <c:pt idx="2839">
                  <c:v>4.0905410000000005E-3</c:v>
                </c:pt>
                <c:pt idx="2840">
                  <c:v>4.5542585000000009E-3</c:v>
                </c:pt>
                <c:pt idx="2841">
                  <c:v>4.9742914999999993E-3</c:v>
                </c:pt>
                <c:pt idx="2842">
                  <c:v>4.9647770000000001E-3</c:v>
                </c:pt>
                <c:pt idx="2843">
                  <c:v>4.44225E-3</c:v>
                </c:pt>
                <c:pt idx="2844">
                  <c:v>3.8456935E-3</c:v>
                </c:pt>
                <c:pt idx="2845">
                  <c:v>3.2533444999999998E-3</c:v>
                </c:pt>
                <c:pt idx="2846">
                  <c:v>2.6791000000000002E-3</c:v>
                </c:pt>
                <c:pt idx="2847">
                  <c:v>2.1012225E-3</c:v>
                </c:pt>
                <c:pt idx="2848">
                  <c:v>1.5203325000000001E-3</c:v>
                </c:pt>
                <c:pt idx="2849">
                  <c:v>9.4613599999999998E-4</c:v>
                </c:pt>
                <c:pt idx="2850">
                  <c:v>3.7699199999999998E-4</c:v>
                </c:pt>
                <c:pt idx="2851">
                  <c:v>-9.1905000000000009E-5</c:v>
                </c:pt>
                <c:pt idx="2852">
                  <c:v>-1.08719E-4</c:v>
                </c:pt>
                <c:pt idx="2853">
                  <c:v>-1.08034E-4</c:v>
                </c:pt>
                <c:pt idx="2854">
                  <c:v>-1.085915E-4</c:v>
                </c:pt>
                <c:pt idx="2855">
                  <c:v>-1.0808150000000001E-4</c:v>
                </c:pt>
                <c:pt idx="2856">
                  <c:v>-1.0696600000000001E-4</c:v>
                </c:pt>
                <c:pt idx="2857">
                  <c:v>-1.0616900000000001E-4</c:v>
                </c:pt>
                <c:pt idx="2858">
                  <c:v>-1.060895E-4</c:v>
                </c:pt>
                <c:pt idx="2859">
                  <c:v>-1.0709349999999999E-4</c:v>
                </c:pt>
                <c:pt idx="2860">
                  <c:v>-1.07699E-4</c:v>
                </c:pt>
                <c:pt idx="2861">
                  <c:v>-1.07763E-4</c:v>
                </c:pt>
                <c:pt idx="2862">
                  <c:v>-1.076355E-4</c:v>
                </c:pt>
                <c:pt idx="2863">
                  <c:v>-1.06982E-4</c:v>
                </c:pt>
                <c:pt idx="2864">
                  <c:v>-1.0612149999999999E-4</c:v>
                </c:pt>
                <c:pt idx="2865">
                  <c:v>-1.0632850000000001E-4</c:v>
                </c:pt>
                <c:pt idx="2866">
                  <c:v>-1.0669499999999999E-4</c:v>
                </c:pt>
                <c:pt idx="2867">
                  <c:v>-1.07253E-4</c:v>
                </c:pt>
                <c:pt idx="2868">
                  <c:v>-1.0707750000000001E-4</c:v>
                </c:pt>
                <c:pt idx="2869">
                  <c:v>-1.0632850000000001E-4</c:v>
                </c:pt>
                <c:pt idx="2870">
                  <c:v>-1.063125E-4</c:v>
                </c:pt>
                <c:pt idx="2871">
                  <c:v>-1.06679E-4</c:v>
                </c:pt>
                <c:pt idx="2872">
                  <c:v>-1.047985E-4</c:v>
                </c:pt>
                <c:pt idx="2873">
                  <c:v>-1.05404E-4</c:v>
                </c:pt>
                <c:pt idx="2874">
                  <c:v>-1.0601E-4</c:v>
                </c:pt>
                <c:pt idx="2875">
                  <c:v>-1.0535650000000001E-4</c:v>
                </c:pt>
                <c:pt idx="2876">
                  <c:v>-1.0468700000000001E-4</c:v>
                </c:pt>
                <c:pt idx="2877">
                  <c:v>-1.03954E-4</c:v>
                </c:pt>
                <c:pt idx="2878">
                  <c:v>-1.040015E-4</c:v>
                </c:pt>
                <c:pt idx="2879">
                  <c:v>-1.0271049999999999E-4</c:v>
                </c:pt>
                <c:pt idx="2880">
                  <c:v>-1.028065E-4</c:v>
                </c:pt>
                <c:pt idx="2881">
                  <c:v>-1.0248749999999999E-4</c:v>
                </c:pt>
                <c:pt idx="2882">
                  <c:v>-1.0149950000000001E-4</c:v>
                </c:pt>
                <c:pt idx="2883">
                  <c:v>-1.015155E-4</c:v>
                </c:pt>
                <c:pt idx="2884">
                  <c:v>-1.0078249999999999E-4</c:v>
                </c:pt>
                <c:pt idx="2885">
                  <c:v>-1.0009700000000001E-4</c:v>
                </c:pt>
                <c:pt idx="2886">
                  <c:v>-9.9746499999999998E-5</c:v>
                </c:pt>
                <c:pt idx="2887">
                  <c:v>-9.9109000000000003E-5</c:v>
                </c:pt>
                <c:pt idx="2888">
                  <c:v>-9.8344000000000006E-5</c:v>
                </c:pt>
                <c:pt idx="2889">
                  <c:v>-9.5555000000000002E-5</c:v>
                </c:pt>
                <c:pt idx="2890">
                  <c:v>-9.7020999999999991E-5</c:v>
                </c:pt>
                <c:pt idx="2891">
                  <c:v>-9.7243999999999993E-5</c:v>
                </c:pt>
                <c:pt idx="2892">
                  <c:v>-9.6654500000000008E-5</c:v>
                </c:pt>
                <c:pt idx="2893">
                  <c:v>-9.6112500000000012E-5</c:v>
                </c:pt>
                <c:pt idx="2894">
                  <c:v>-9.6112500000000012E-5</c:v>
                </c:pt>
                <c:pt idx="2895">
                  <c:v>-9.5331500000000007E-5</c:v>
                </c:pt>
                <c:pt idx="2896">
                  <c:v>-9.4933000000000007E-5</c:v>
                </c:pt>
                <c:pt idx="2897">
                  <c:v>-9.2813500000000002E-5</c:v>
                </c:pt>
                <c:pt idx="2898">
                  <c:v>-9.1969E-5</c:v>
                </c:pt>
                <c:pt idx="2899">
                  <c:v>-9.2653999999999998E-5</c:v>
                </c:pt>
                <c:pt idx="2900">
                  <c:v>-9.1809500000000009E-5</c:v>
                </c:pt>
                <c:pt idx="2901">
                  <c:v>-9.1872999999999993E-5</c:v>
                </c:pt>
                <c:pt idx="2902">
                  <c:v>-9.0662000000000007E-5</c:v>
                </c:pt>
                <c:pt idx="2903">
                  <c:v>-8.9339000000000006E-5</c:v>
                </c:pt>
                <c:pt idx="2904">
                  <c:v>-8.9578000000000002E-5</c:v>
                </c:pt>
                <c:pt idx="2905">
                  <c:v>-8.9195499999999997E-5</c:v>
                </c:pt>
                <c:pt idx="2906">
                  <c:v>-8.9099999999999997E-5</c:v>
                </c:pt>
                <c:pt idx="2907">
                  <c:v>-8.8988500000000004E-5</c:v>
                </c:pt>
                <c:pt idx="2908">
                  <c:v>-8.7841000000000001E-5</c:v>
                </c:pt>
                <c:pt idx="2909">
                  <c:v>-8.7729500000000008E-5</c:v>
                </c:pt>
                <c:pt idx="2910">
                  <c:v>-8.7091999999999999E-5</c:v>
                </c:pt>
                <c:pt idx="2911">
                  <c:v>-8.6773000000000004E-5</c:v>
                </c:pt>
                <c:pt idx="2912">
                  <c:v>-8.5354999999999998E-5</c:v>
                </c:pt>
                <c:pt idx="2913">
                  <c:v>-8.5004000000000001E-5</c:v>
                </c:pt>
                <c:pt idx="2914">
                  <c:v>-8.4590000000000002E-5</c:v>
                </c:pt>
                <c:pt idx="2915">
                  <c:v>-8.4127499999999997E-5</c:v>
                </c:pt>
                <c:pt idx="2916">
                  <c:v>-8.2502000000000004E-5</c:v>
                </c:pt>
                <c:pt idx="2917">
                  <c:v>-8.1418000000000012E-5</c:v>
                </c:pt>
                <c:pt idx="2918">
                  <c:v>-8.1274999999999997E-5</c:v>
                </c:pt>
                <c:pt idx="2919">
                  <c:v>-8.1991999999999997E-5</c:v>
                </c:pt>
                <c:pt idx="2920">
                  <c:v>-8.1274999999999997E-5</c:v>
                </c:pt>
                <c:pt idx="2921">
                  <c:v>-8.0557500000000002E-5</c:v>
                </c:pt>
                <c:pt idx="2922">
                  <c:v>-7.9330499999999995E-5</c:v>
                </c:pt>
                <c:pt idx="2923">
                  <c:v>-7.8867999999999991E-5</c:v>
                </c:pt>
                <c:pt idx="2924">
                  <c:v>-7.8310500000000009E-5</c:v>
                </c:pt>
                <c:pt idx="2925">
                  <c:v>-7.7816499999999996E-5</c:v>
                </c:pt>
                <c:pt idx="2926">
                  <c:v>-7.5776499999999995E-5</c:v>
                </c:pt>
                <c:pt idx="2927">
                  <c:v>-7.3959499999999996E-5</c:v>
                </c:pt>
                <c:pt idx="2928">
                  <c:v>-7.3863999999999996E-5</c:v>
                </c:pt>
                <c:pt idx="2929">
                  <c:v>-7.3433499999999994E-5</c:v>
                </c:pt>
                <c:pt idx="2930">
                  <c:v>-7.3226500000000001E-5</c:v>
                </c:pt>
                <c:pt idx="2931">
                  <c:v>-7.2477499999999999E-5</c:v>
                </c:pt>
                <c:pt idx="2932">
                  <c:v>-7.1154499999999998E-5</c:v>
                </c:pt>
                <c:pt idx="2933">
                  <c:v>-7.0564999999999999E-5</c:v>
                </c:pt>
                <c:pt idx="2934">
                  <c:v>-7.0405499999999995E-5</c:v>
                </c:pt>
                <c:pt idx="2935">
                  <c:v>-6.932149999999999E-5</c:v>
                </c:pt>
                <c:pt idx="2936">
                  <c:v>-6.8333500000000006E-5</c:v>
                </c:pt>
                <c:pt idx="2937">
                  <c:v>-6.6915000000000006E-5</c:v>
                </c:pt>
                <c:pt idx="2938">
                  <c:v>-6.5194E-5</c:v>
                </c:pt>
                <c:pt idx="2939">
                  <c:v>-6.4556500000000004E-5</c:v>
                </c:pt>
                <c:pt idx="2940">
                  <c:v>-6.3472499999999999E-5</c:v>
                </c:pt>
                <c:pt idx="2941">
                  <c:v>-6.4189999999999994E-5</c:v>
                </c:pt>
                <c:pt idx="2942">
                  <c:v>-6.3711500000000008E-5</c:v>
                </c:pt>
                <c:pt idx="2943">
                  <c:v>-6.3058000000000005E-5</c:v>
                </c:pt>
                <c:pt idx="2944">
                  <c:v>-6.2835000000000004E-5</c:v>
                </c:pt>
                <c:pt idx="2945">
                  <c:v>-6.1751500000000007E-5</c:v>
                </c:pt>
                <c:pt idx="2946">
                  <c:v>-6.0843E-5</c:v>
                </c:pt>
                <c:pt idx="2947">
                  <c:v>-5.9360499999999995E-5</c:v>
                </c:pt>
                <c:pt idx="2948">
                  <c:v>-5.9233E-5</c:v>
                </c:pt>
                <c:pt idx="2949">
                  <c:v>-5.8213E-5</c:v>
                </c:pt>
                <c:pt idx="2950">
                  <c:v>-5.7177499999999999E-5</c:v>
                </c:pt>
                <c:pt idx="2951">
                  <c:v>-5.6252999999999998E-5</c:v>
                </c:pt>
                <c:pt idx="2952">
                  <c:v>-5.5185000000000001E-5</c:v>
                </c:pt>
                <c:pt idx="2953">
                  <c:v>-5.4659E-5</c:v>
                </c:pt>
                <c:pt idx="2954">
                  <c:v>-5.3814500000000005E-5</c:v>
                </c:pt>
                <c:pt idx="2955">
                  <c:v>-5.2651000000000001E-5</c:v>
                </c:pt>
                <c:pt idx="2956">
                  <c:v>-5.12165E-5</c:v>
                </c:pt>
                <c:pt idx="2957">
                  <c:v>-5.13125E-5</c:v>
                </c:pt>
                <c:pt idx="2958">
                  <c:v>-5.0101E-5</c:v>
                </c:pt>
                <c:pt idx="2959">
                  <c:v>-4.9702500000000001E-5</c:v>
                </c:pt>
                <c:pt idx="2960">
                  <c:v>-4.9447499999999997E-5</c:v>
                </c:pt>
                <c:pt idx="2961">
                  <c:v>-4.8267999999999999E-5</c:v>
                </c:pt>
                <c:pt idx="2962">
                  <c:v>-4.8332000000000004E-5</c:v>
                </c:pt>
                <c:pt idx="2963">
                  <c:v>-4.7295999999999996E-5</c:v>
                </c:pt>
                <c:pt idx="2964">
                  <c:v>-4.7295999999999996E-5</c:v>
                </c:pt>
                <c:pt idx="2965">
                  <c:v>-4.5861500000000001E-5</c:v>
                </c:pt>
                <c:pt idx="2966">
                  <c:v>-4.5223999999999999E-5</c:v>
                </c:pt>
                <c:pt idx="2967">
                  <c:v>-4.3980999999999998E-5</c:v>
                </c:pt>
                <c:pt idx="2968">
                  <c:v>-4.2993000000000007E-5</c:v>
                </c:pt>
                <c:pt idx="2969">
                  <c:v>-4.1940999999999997E-5</c:v>
                </c:pt>
                <c:pt idx="2970">
                  <c:v>-4.1957000000000005E-5</c:v>
                </c:pt>
                <c:pt idx="2971">
                  <c:v>-4.0490500000000001E-5</c:v>
                </c:pt>
                <c:pt idx="2972">
                  <c:v>-4.0156E-5</c:v>
                </c:pt>
                <c:pt idx="2973">
                  <c:v>-3.9805500000000004E-5</c:v>
                </c:pt>
                <c:pt idx="2974">
                  <c:v>-3.6538000000000002E-5</c:v>
                </c:pt>
                <c:pt idx="2975">
                  <c:v>-3.6681499999999998E-5</c:v>
                </c:pt>
                <c:pt idx="2976">
                  <c:v>-3.6267500000000005E-5</c:v>
                </c:pt>
                <c:pt idx="2977">
                  <c:v>-3.5725500000000002E-5</c:v>
                </c:pt>
                <c:pt idx="2978">
                  <c:v>-3.3813000000000003E-5</c:v>
                </c:pt>
                <c:pt idx="2979">
                  <c:v>-3.2251E-5</c:v>
                </c:pt>
                <c:pt idx="2980">
                  <c:v>-3.2968E-5</c:v>
                </c:pt>
                <c:pt idx="2981">
                  <c:v>-3.24425E-5</c:v>
                </c:pt>
                <c:pt idx="2982">
                  <c:v>-3.2394500000000003E-5</c:v>
                </c:pt>
                <c:pt idx="2983">
                  <c:v>-3.1995999999999997E-5</c:v>
                </c:pt>
                <c:pt idx="2984">
                  <c:v>-3.1310499999999998E-5</c:v>
                </c:pt>
                <c:pt idx="2985">
                  <c:v>-3.0976000000000003E-5</c:v>
                </c:pt>
                <c:pt idx="2986">
                  <c:v>-3.0880500000000004E-5</c:v>
                </c:pt>
                <c:pt idx="2987">
                  <c:v>-2.8983999999999999E-5</c:v>
                </c:pt>
                <c:pt idx="2988">
                  <c:v>-2.68165E-5</c:v>
                </c:pt>
                <c:pt idx="2989">
                  <c:v>-2.7421999999999999E-5</c:v>
                </c:pt>
                <c:pt idx="2990">
                  <c:v>-2.7214999999999999E-5</c:v>
                </c:pt>
                <c:pt idx="2991">
                  <c:v>-2.6242499999999998E-5</c:v>
                </c:pt>
                <c:pt idx="2992">
                  <c:v>-2.5924000000000001E-5</c:v>
                </c:pt>
                <c:pt idx="2993">
                  <c:v>-2.5270500000000001E-5</c:v>
                </c:pt>
                <c:pt idx="2994">
                  <c:v>-2.4330000000000003E-5</c:v>
                </c:pt>
                <c:pt idx="2995">
                  <c:v>-2.3915499999999998E-5</c:v>
                </c:pt>
                <c:pt idx="2996">
                  <c:v>-2.0792000000000004E-5</c:v>
                </c:pt>
                <c:pt idx="2997">
                  <c:v>-2.1493000000000002E-5</c:v>
                </c:pt>
                <c:pt idx="2998">
                  <c:v>-2.1971500000000001E-5</c:v>
                </c:pt>
                <c:pt idx="2999">
                  <c:v>-2.0521000000000002E-5</c:v>
                </c:pt>
                <c:pt idx="3000">
                  <c:v>-1.8273999999999998E-5</c:v>
                </c:pt>
                <c:pt idx="3001">
                  <c:v>-1.8082500000000002E-5</c:v>
                </c:pt>
                <c:pt idx="3002">
                  <c:v>-1.8943000000000001E-5</c:v>
                </c:pt>
                <c:pt idx="3003">
                  <c:v>-1.9006999999999999E-5</c:v>
                </c:pt>
                <c:pt idx="3004">
                  <c:v>-1.7206000000000001E-5</c:v>
                </c:pt>
                <c:pt idx="3005">
                  <c:v>-1.6775499999999999E-5</c:v>
                </c:pt>
                <c:pt idx="3006">
                  <c:v>-1.6409000000000002E-5</c:v>
                </c:pt>
                <c:pt idx="3007">
                  <c:v>-1.7222000000000002E-5</c:v>
                </c:pt>
                <c:pt idx="3008">
                  <c:v>-1.7413000000000001E-5</c:v>
                </c:pt>
                <c:pt idx="3009">
                  <c:v>-1.6106499999999999E-5</c:v>
                </c:pt>
                <c:pt idx="3010">
                  <c:v>-1.6233999999999997E-5</c:v>
                </c:pt>
                <c:pt idx="3011">
                  <c:v>-1.51025E-5</c:v>
                </c:pt>
                <c:pt idx="3012">
                  <c:v>-1.5277500000000001E-5</c:v>
                </c:pt>
                <c:pt idx="3013">
                  <c:v>-1.45925E-5</c:v>
                </c:pt>
                <c:pt idx="3014">
                  <c:v>-1.3955000000000001E-5</c:v>
                </c:pt>
                <c:pt idx="3015">
                  <c:v>-1.3923E-5</c:v>
                </c:pt>
                <c:pt idx="3016">
                  <c:v>-1.2855E-5</c:v>
                </c:pt>
                <c:pt idx="3017">
                  <c:v>-1.30305E-5</c:v>
                </c:pt>
                <c:pt idx="3018">
                  <c:v>-1.1596E-5</c:v>
                </c:pt>
                <c:pt idx="3019">
                  <c:v>-1.1962499999999999E-5</c:v>
                </c:pt>
                <c:pt idx="3020">
                  <c:v>-1.0815000000000001E-5</c:v>
                </c:pt>
                <c:pt idx="3021">
                  <c:v>-1.12135E-5</c:v>
                </c:pt>
                <c:pt idx="3022">
                  <c:v>-1.1548E-5</c:v>
                </c:pt>
                <c:pt idx="3023">
                  <c:v>-1.09585E-5</c:v>
                </c:pt>
                <c:pt idx="3024">
                  <c:v>-1.09105E-5</c:v>
                </c:pt>
                <c:pt idx="3025">
                  <c:v>-1.02415E-5</c:v>
                </c:pt>
                <c:pt idx="3026">
                  <c:v>-9.4765000000000015E-6</c:v>
                </c:pt>
                <c:pt idx="3027">
                  <c:v>-9.7950000000000002E-6</c:v>
                </c:pt>
                <c:pt idx="3028">
                  <c:v>-9.9384999999999998E-6</c:v>
                </c:pt>
                <c:pt idx="3029">
                  <c:v>-7.994E-6</c:v>
                </c:pt>
                <c:pt idx="3030">
                  <c:v>-7.9465000000000009E-6</c:v>
                </c:pt>
                <c:pt idx="3031">
                  <c:v>-7.5955000000000004E-6</c:v>
                </c:pt>
                <c:pt idx="3032">
                  <c:v>-7.9780000000000005E-6</c:v>
                </c:pt>
                <c:pt idx="3033">
                  <c:v>-7.0540000000000006E-6</c:v>
                </c:pt>
                <c:pt idx="3034">
                  <c:v>-6.1295000000000004E-6</c:v>
                </c:pt>
                <c:pt idx="3035">
                  <c:v>-5.6829999999999996E-6</c:v>
                </c:pt>
                <c:pt idx="3036">
                  <c:v>-5.3324999999999993E-6</c:v>
                </c:pt>
                <c:pt idx="3037">
                  <c:v>-5.6515E-6</c:v>
                </c:pt>
                <c:pt idx="3038">
                  <c:v>-4.9500000000000009E-6</c:v>
                </c:pt>
                <c:pt idx="3039">
                  <c:v>-6.2570000000000004E-6</c:v>
                </c:pt>
                <c:pt idx="3040">
                  <c:v>-4.9179999999999993E-6</c:v>
                </c:pt>
                <c:pt idx="3041">
                  <c:v>-5.6829999999999996E-6</c:v>
                </c:pt>
                <c:pt idx="3042">
                  <c:v>-4.3765000000000004E-6</c:v>
                </c:pt>
                <c:pt idx="3043">
                  <c:v>-5.2850000000000002E-6</c:v>
                </c:pt>
                <c:pt idx="3044">
                  <c:v>-4.9820000000000008E-6</c:v>
                </c:pt>
                <c:pt idx="3045">
                  <c:v>-4.5355E-6</c:v>
                </c:pt>
                <c:pt idx="3046">
                  <c:v>-4.7110000000000003E-6</c:v>
                </c:pt>
                <c:pt idx="3047">
                  <c:v>-4.6950000000000008E-6</c:v>
                </c:pt>
                <c:pt idx="3048">
                  <c:v>-3.8345000000000003E-6</c:v>
                </c:pt>
                <c:pt idx="3049">
                  <c:v>-4.9025000000000001E-6</c:v>
                </c:pt>
                <c:pt idx="3050">
                  <c:v>-4.6790000000000004E-6</c:v>
                </c:pt>
                <c:pt idx="3051">
                  <c:v>-4.2490000000000003E-6</c:v>
                </c:pt>
                <c:pt idx="3052">
                  <c:v>-3.8825000000000005E-6</c:v>
                </c:pt>
                <c:pt idx="3053">
                  <c:v>-4.5835000000000002E-6</c:v>
                </c:pt>
                <c:pt idx="3054">
                  <c:v>-4.775E-6</c:v>
                </c:pt>
                <c:pt idx="3055">
                  <c:v>-3.9300000000000005E-6</c:v>
                </c:pt>
                <c:pt idx="3056">
                  <c:v>-3.9300000000000005E-6</c:v>
                </c:pt>
                <c:pt idx="3057">
                  <c:v>-4.4400000000000007E-6</c:v>
                </c:pt>
                <c:pt idx="3058">
                  <c:v>-4.5675000000000007E-6</c:v>
                </c:pt>
                <c:pt idx="3059">
                  <c:v>-4.7270000000000007E-6</c:v>
                </c:pt>
                <c:pt idx="3060">
                  <c:v>-5.6515E-6</c:v>
                </c:pt>
                <c:pt idx="3061">
                  <c:v>-4.6630000000000001E-6</c:v>
                </c:pt>
                <c:pt idx="3062">
                  <c:v>-4.3605E-6</c:v>
                </c:pt>
                <c:pt idx="3063">
                  <c:v>-5.4599999999999994E-6</c:v>
                </c:pt>
                <c:pt idx="3064">
                  <c:v>-5.2370000000000009E-6</c:v>
                </c:pt>
                <c:pt idx="3065">
                  <c:v>-5.4920000000000001E-6</c:v>
                </c:pt>
                <c:pt idx="3066">
                  <c:v>-5.7629999999999997E-6</c:v>
                </c:pt>
                <c:pt idx="3067">
                  <c:v>-6.2570000000000004E-6</c:v>
                </c:pt>
                <c:pt idx="3068">
                  <c:v>-5.7790000000000001E-6</c:v>
                </c:pt>
                <c:pt idx="3069">
                  <c:v>-5.2690000000000007E-6</c:v>
                </c:pt>
                <c:pt idx="3070">
                  <c:v>-5.4759999999999997E-6</c:v>
                </c:pt>
                <c:pt idx="3071">
                  <c:v>-5.2530000000000004E-6</c:v>
                </c:pt>
                <c:pt idx="3072">
                  <c:v>-4.2010000000000001E-6</c:v>
                </c:pt>
                <c:pt idx="3073">
                  <c:v>-4.9980000000000003E-6</c:v>
                </c:pt>
                <c:pt idx="3074">
                  <c:v>-5.0614999999999997E-6</c:v>
                </c:pt>
                <c:pt idx="3075">
                  <c:v>-4.2170000000000005E-6</c:v>
                </c:pt>
                <c:pt idx="3076">
                  <c:v>-5.3965000000000008E-6</c:v>
                </c:pt>
                <c:pt idx="3077">
                  <c:v>-6.8785000000000003E-6</c:v>
                </c:pt>
                <c:pt idx="3078">
                  <c:v>-7.3565000000000006E-6</c:v>
                </c:pt>
                <c:pt idx="3079">
                  <c:v>-7.4205000000000004E-6</c:v>
                </c:pt>
                <c:pt idx="3080">
                  <c:v>-7.7389999999999999E-6</c:v>
                </c:pt>
                <c:pt idx="3081">
                  <c:v>-8.5360000000000009E-6</c:v>
                </c:pt>
                <c:pt idx="3082">
                  <c:v>-8.4725000000000006E-6</c:v>
                </c:pt>
                <c:pt idx="3083">
                  <c:v>-6.703E-6</c:v>
                </c:pt>
                <c:pt idx="3084">
                  <c:v>-6.4960000000000001E-6</c:v>
                </c:pt>
                <c:pt idx="3085">
                  <c:v>-8.7115000000000012E-6</c:v>
                </c:pt>
                <c:pt idx="3086">
                  <c:v>-9.778999999999999E-6</c:v>
                </c:pt>
                <c:pt idx="3087">
                  <c:v>-1.0624E-5</c:v>
                </c:pt>
                <c:pt idx="3088">
                  <c:v>-1.02415E-5</c:v>
                </c:pt>
                <c:pt idx="3089">
                  <c:v>-1.1341E-5</c:v>
                </c:pt>
                <c:pt idx="3090">
                  <c:v>-1.07515E-5</c:v>
                </c:pt>
                <c:pt idx="3091">
                  <c:v>-1.1835000000000001E-5</c:v>
                </c:pt>
                <c:pt idx="3092">
                  <c:v>-1.19945E-5</c:v>
                </c:pt>
                <c:pt idx="3093">
                  <c:v>-1.2409000000000001E-5</c:v>
                </c:pt>
                <c:pt idx="3094">
                  <c:v>-1.1978500000000001E-5</c:v>
                </c:pt>
                <c:pt idx="3095">
                  <c:v>-1.22015E-5</c:v>
                </c:pt>
                <c:pt idx="3096">
                  <c:v>-1.2950500000000001E-5</c:v>
                </c:pt>
                <c:pt idx="3097">
                  <c:v>-1.3332999999999999E-5</c:v>
                </c:pt>
                <c:pt idx="3098">
                  <c:v>-1.5022499999999999E-5</c:v>
                </c:pt>
                <c:pt idx="3099">
                  <c:v>-1.50385E-5</c:v>
                </c:pt>
                <c:pt idx="3100">
                  <c:v>-1.5755499999999998E-5</c:v>
                </c:pt>
                <c:pt idx="3101">
                  <c:v>-1.62815E-5</c:v>
                </c:pt>
                <c:pt idx="3102">
                  <c:v>-1.6600500000000001E-5</c:v>
                </c:pt>
                <c:pt idx="3103">
                  <c:v>-1.7476999999999999E-5</c:v>
                </c:pt>
                <c:pt idx="3104">
                  <c:v>-1.8019000000000001E-5</c:v>
                </c:pt>
                <c:pt idx="3105">
                  <c:v>-1.8369500000000001E-5</c:v>
                </c:pt>
                <c:pt idx="3106">
                  <c:v>-1.8496999999999999E-5</c:v>
                </c:pt>
                <c:pt idx="3107">
                  <c:v>-2.0122500000000003E-5</c:v>
                </c:pt>
                <c:pt idx="3108">
                  <c:v>-2.0170500000000003E-5</c:v>
                </c:pt>
                <c:pt idx="3109">
                  <c:v>-2.0537E-5</c:v>
                </c:pt>
                <c:pt idx="3110">
                  <c:v>-2.1668500000000001E-5</c:v>
                </c:pt>
                <c:pt idx="3111">
                  <c:v>-2.2003000000000003E-5</c:v>
                </c:pt>
                <c:pt idx="3112">
                  <c:v>-2.2609E-5</c:v>
                </c:pt>
                <c:pt idx="3113">
                  <c:v>-2.3453499999999998E-5</c:v>
                </c:pt>
                <c:pt idx="3114">
                  <c:v>-2.44895E-5</c:v>
                </c:pt>
                <c:pt idx="3115">
                  <c:v>-2.45375E-5</c:v>
                </c:pt>
                <c:pt idx="3116">
                  <c:v>-2.5461500000000003E-5</c:v>
                </c:pt>
                <c:pt idx="3117">
                  <c:v>-2.5430000000000002E-5</c:v>
                </c:pt>
                <c:pt idx="3118">
                  <c:v>-2.5828000000000001E-5</c:v>
                </c:pt>
                <c:pt idx="3119">
                  <c:v>-2.62265E-5</c:v>
                </c:pt>
                <c:pt idx="3120">
                  <c:v>-2.6673E-5</c:v>
                </c:pt>
                <c:pt idx="3121">
                  <c:v>-2.7358000000000001E-5</c:v>
                </c:pt>
                <c:pt idx="3122">
                  <c:v>-2.8442E-5</c:v>
                </c:pt>
                <c:pt idx="3123">
                  <c:v>-2.9780500000000001E-5</c:v>
                </c:pt>
                <c:pt idx="3124">
                  <c:v>-2.9749000000000003E-5</c:v>
                </c:pt>
                <c:pt idx="3125">
                  <c:v>-3.0673000000000003E-5</c:v>
                </c:pt>
                <c:pt idx="3126">
                  <c:v>-3.1279000000000003E-5</c:v>
                </c:pt>
                <c:pt idx="3127">
                  <c:v>-3.2155499999999994E-5</c:v>
                </c:pt>
                <c:pt idx="3128">
                  <c:v>-3.2585500000000002E-5</c:v>
                </c:pt>
                <c:pt idx="3129">
                  <c:v>-3.3191500000000002E-5</c:v>
                </c:pt>
                <c:pt idx="3130">
                  <c:v>-3.3031999999999998E-5</c:v>
                </c:pt>
                <c:pt idx="3131">
                  <c:v>-3.4163499999999999E-5</c:v>
                </c:pt>
                <c:pt idx="3132">
                  <c:v>-3.5757499999999998E-5</c:v>
                </c:pt>
                <c:pt idx="3133">
                  <c:v>-3.6905E-5</c:v>
                </c:pt>
                <c:pt idx="3134">
                  <c:v>-3.7733500000000007E-5</c:v>
                </c:pt>
                <c:pt idx="3135">
                  <c:v>-3.8227499999999999E-5</c:v>
                </c:pt>
                <c:pt idx="3136">
                  <c:v>-3.8371000000000002E-5</c:v>
                </c:pt>
                <c:pt idx="3137">
                  <c:v>-3.9614000000000004E-5</c:v>
                </c:pt>
                <c:pt idx="3138">
                  <c:v>-3.9996499999999996E-5</c:v>
                </c:pt>
                <c:pt idx="3139">
                  <c:v>-4.1255499999999998E-5</c:v>
                </c:pt>
                <c:pt idx="3140">
                  <c:v>-4.1558499999999999E-5</c:v>
                </c:pt>
                <c:pt idx="3141">
                  <c:v>-4.33915E-5</c:v>
                </c:pt>
                <c:pt idx="3142">
                  <c:v>-4.3550500000000003E-5</c:v>
                </c:pt>
                <c:pt idx="3143">
                  <c:v>-4.4045000000000003E-5</c:v>
                </c:pt>
                <c:pt idx="3144">
                  <c:v>-4.5590500000000003E-5</c:v>
                </c:pt>
                <c:pt idx="3145">
                  <c:v>-4.5734E-5</c:v>
                </c:pt>
                <c:pt idx="3146">
                  <c:v>-4.4793999999999998E-5</c:v>
                </c:pt>
                <c:pt idx="3147">
                  <c:v>-4.5702499999999998E-5</c:v>
                </c:pt>
                <c:pt idx="3148">
                  <c:v>-4.7599000000000003E-5</c:v>
                </c:pt>
                <c:pt idx="3149">
                  <c:v>-4.8411500000000002E-5</c:v>
                </c:pt>
                <c:pt idx="3150">
                  <c:v>-4.9049000000000004E-5</c:v>
                </c:pt>
                <c:pt idx="3151">
                  <c:v>-5.0037499999999997E-5</c:v>
                </c:pt>
                <c:pt idx="3152">
                  <c:v>-5.0898E-5</c:v>
                </c:pt>
                <c:pt idx="3153">
                  <c:v>-5.1296500000000006E-5</c:v>
                </c:pt>
                <c:pt idx="3154">
                  <c:v>-5.2810500000000005E-5</c:v>
                </c:pt>
                <c:pt idx="3155">
                  <c:v>-5.3480000000000003E-5</c:v>
                </c:pt>
                <c:pt idx="3156">
                  <c:v>-5.3448000000000001E-5</c:v>
                </c:pt>
                <c:pt idx="3157">
                  <c:v>-5.3719000000000005E-5</c:v>
                </c:pt>
                <c:pt idx="3158">
                  <c:v>-5.5025499999999997E-5</c:v>
                </c:pt>
                <c:pt idx="3159">
                  <c:v>-5.4882500000000002E-5</c:v>
                </c:pt>
                <c:pt idx="3160">
                  <c:v>-5.5280500000000007E-5</c:v>
                </c:pt>
                <c:pt idx="3161">
                  <c:v>-5.7448000000000003E-5</c:v>
                </c:pt>
                <c:pt idx="3162">
                  <c:v>-5.7177499999999999E-5</c:v>
                </c:pt>
                <c:pt idx="3163">
                  <c:v>-5.8802999999999999E-5</c:v>
                </c:pt>
                <c:pt idx="3164">
                  <c:v>-5.9329000000000001E-5</c:v>
                </c:pt>
                <c:pt idx="3165">
                  <c:v>-6.0269000000000002E-5</c:v>
                </c:pt>
                <c:pt idx="3166">
                  <c:v>-6.1783000000000001E-5</c:v>
                </c:pt>
                <c:pt idx="3167">
                  <c:v>-6.1113999999999998E-5</c:v>
                </c:pt>
                <c:pt idx="3168">
                  <c:v>-6.2197500000000009E-5</c:v>
                </c:pt>
                <c:pt idx="3169">
                  <c:v>-6.3711500000000008E-5</c:v>
                </c:pt>
                <c:pt idx="3170">
                  <c:v>-6.4397E-5</c:v>
                </c:pt>
                <c:pt idx="3171">
                  <c:v>-6.5337500000000009E-5</c:v>
                </c:pt>
                <c:pt idx="3172">
                  <c:v>-6.6452999999999995E-5</c:v>
                </c:pt>
                <c:pt idx="3173">
                  <c:v>-6.7424999999999999E-5</c:v>
                </c:pt>
                <c:pt idx="3174">
                  <c:v>-6.7441000000000007E-5</c:v>
                </c:pt>
                <c:pt idx="3175">
                  <c:v>-6.7760000000000002E-5</c:v>
                </c:pt>
                <c:pt idx="3176">
                  <c:v>-6.8875500000000002E-5</c:v>
                </c:pt>
                <c:pt idx="3177">
                  <c:v>-7.0229999999999997E-5</c:v>
                </c:pt>
                <c:pt idx="3178">
                  <c:v>-7.1011000000000002E-5</c:v>
                </c:pt>
                <c:pt idx="3179">
                  <c:v>-7.2079000000000012E-5</c:v>
                </c:pt>
                <c:pt idx="3180">
                  <c:v>-7.2509000000000007E-5</c:v>
                </c:pt>
                <c:pt idx="3181">
                  <c:v>-7.1712500000000002E-5</c:v>
                </c:pt>
                <c:pt idx="3182">
                  <c:v>-7.3146500000000002E-5</c:v>
                </c:pt>
                <c:pt idx="3183">
                  <c:v>-7.4787999999999989E-5</c:v>
                </c:pt>
                <c:pt idx="3184">
                  <c:v>-7.5935500000000005E-5</c:v>
                </c:pt>
                <c:pt idx="3185">
                  <c:v>-7.7322500000000011E-5</c:v>
                </c:pt>
                <c:pt idx="3186">
                  <c:v>-7.6796500000000009E-5</c:v>
                </c:pt>
                <c:pt idx="3187">
                  <c:v>-7.7131000000000004E-5</c:v>
                </c:pt>
                <c:pt idx="3188">
                  <c:v>-7.7577500000000001E-5</c:v>
                </c:pt>
                <c:pt idx="3189">
                  <c:v>-7.8820500000000002E-5</c:v>
                </c:pt>
                <c:pt idx="3190">
                  <c:v>-7.8916000000000001E-5</c:v>
                </c:pt>
                <c:pt idx="3191">
                  <c:v>-7.9665000000000004E-5</c:v>
                </c:pt>
                <c:pt idx="3192">
                  <c:v>-7.9234999999999996E-5</c:v>
                </c:pt>
                <c:pt idx="3193">
                  <c:v>-8.05255E-5</c:v>
                </c:pt>
                <c:pt idx="3194">
                  <c:v>-8.3075499999999994E-5</c:v>
                </c:pt>
                <c:pt idx="3195">
                  <c:v>-8.3840500000000005E-5</c:v>
                </c:pt>
                <c:pt idx="3196">
                  <c:v>-8.4828999999999997E-5</c:v>
                </c:pt>
                <c:pt idx="3197">
                  <c:v>-8.392049999999999E-5</c:v>
                </c:pt>
                <c:pt idx="3198">
                  <c:v>-8.422300000000001E-5</c:v>
                </c:pt>
                <c:pt idx="3199">
                  <c:v>-8.5753000000000004E-5</c:v>
                </c:pt>
                <c:pt idx="3200">
                  <c:v>-8.6885000000000006E-5</c:v>
                </c:pt>
                <c:pt idx="3201">
                  <c:v>-8.8526499999999993E-5</c:v>
                </c:pt>
                <c:pt idx="3202">
                  <c:v>-8.8988500000000004E-5</c:v>
                </c:pt>
                <c:pt idx="3203">
                  <c:v>-8.9291500000000004E-5</c:v>
                </c:pt>
                <c:pt idx="3204">
                  <c:v>-8.9913000000000005E-5</c:v>
                </c:pt>
                <c:pt idx="3205">
                  <c:v>-9.0104000000000003E-5</c:v>
                </c:pt>
                <c:pt idx="3206">
                  <c:v>-9.0184000000000003E-5</c:v>
                </c:pt>
                <c:pt idx="3207">
                  <c:v>-9.1283500000000008E-5</c:v>
                </c:pt>
                <c:pt idx="3208">
                  <c:v>-9.1825500000000004E-5</c:v>
                </c:pt>
                <c:pt idx="3209">
                  <c:v>-9.22875E-5</c:v>
                </c:pt>
                <c:pt idx="3210">
                  <c:v>-9.3833500000000002E-5</c:v>
                </c:pt>
                <c:pt idx="3211">
                  <c:v>-9.38015E-5</c:v>
                </c:pt>
                <c:pt idx="3212">
                  <c:v>-9.3833500000000002E-5</c:v>
                </c:pt>
                <c:pt idx="3213">
                  <c:v>-9.5187999999999997E-5</c:v>
                </c:pt>
                <c:pt idx="3214">
                  <c:v>-9.5283999999999991E-5</c:v>
                </c:pt>
                <c:pt idx="3215">
                  <c:v>-9.5395499999999998E-5</c:v>
                </c:pt>
                <c:pt idx="3216">
                  <c:v>-9.6319999999999999E-5</c:v>
                </c:pt>
                <c:pt idx="3217">
                  <c:v>-9.6431500000000007E-5</c:v>
                </c:pt>
                <c:pt idx="3218">
                  <c:v>-9.7180500000000009E-5</c:v>
                </c:pt>
                <c:pt idx="3219">
                  <c:v>-9.8710500000000003E-5</c:v>
                </c:pt>
                <c:pt idx="3220">
                  <c:v>-4.924145E-4</c:v>
                </c:pt>
                <c:pt idx="3221">
                  <c:v>-1.03217E-3</c:v>
                </c:pt>
                <c:pt idx="3222">
                  <c:v>-1.5769135000000001E-3</c:v>
                </c:pt>
                <c:pt idx="3223">
                  <c:v>-2.1001894999999999E-3</c:v>
                </c:pt>
                <c:pt idx="3224">
                  <c:v>-2.6310834999999999E-3</c:v>
                </c:pt>
                <c:pt idx="3225">
                  <c:v>-3.1494825000000001E-3</c:v>
                </c:pt>
                <c:pt idx="3226">
                  <c:v>-3.655817E-3</c:v>
                </c:pt>
                <c:pt idx="3227">
                  <c:v>-4.1653704999999996E-3</c:v>
                </c:pt>
                <c:pt idx="3228">
                  <c:v>-4.6579030000000006E-3</c:v>
                </c:pt>
                <c:pt idx="3229">
                  <c:v>-5.1347850000000002E-3</c:v>
                </c:pt>
                <c:pt idx="3230">
                  <c:v>-5.221453E-3</c:v>
                </c:pt>
                <c:pt idx="3231">
                  <c:v>-5.221453E-3</c:v>
                </c:pt>
                <c:pt idx="3232">
                  <c:v>-5.221453E-3</c:v>
                </c:pt>
                <c:pt idx="3233">
                  <c:v>-5.221453E-3</c:v>
                </c:pt>
                <c:pt idx="3234">
                  <c:v>-5.221453E-3</c:v>
                </c:pt>
                <c:pt idx="3235">
                  <c:v>-5.221453E-3</c:v>
                </c:pt>
                <c:pt idx="3236">
                  <c:v>-5.221453E-3</c:v>
                </c:pt>
                <c:pt idx="3237">
                  <c:v>-5.221453E-3</c:v>
                </c:pt>
                <c:pt idx="3238">
                  <c:v>-5.221453E-3</c:v>
                </c:pt>
                <c:pt idx="3239">
                  <c:v>-5.221453E-3</c:v>
                </c:pt>
                <c:pt idx="3240">
                  <c:v>-5.221453E-3</c:v>
                </c:pt>
                <c:pt idx="3241">
                  <c:v>-5.221453E-3</c:v>
                </c:pt>
                <c:pt idx="3242">
                  <c:v>-5.221453E-3</c:v>
                </c:pt>
                <c:pt idx="3243">
                  <c:v>-5.221453E-3</c:v>
                </c:pt>
                <c:pt idx="3244">
                  <c:v>-5.221453E-3</c:v>
                </c:pt>
                <c:pt idx="3245">
                  <c:v>-5.221453E-3</c:v>
                </c:pt>
                <c:pt idx="3246">
                  <c:v>-5.221453E-3</c:v>
                </c:pt>
                <c:pt idx="3247">
                  <c:v>-5.221453E-3</c:v>
                </c:pt>
                <c:pt idx="3248">
                  <c:v>-5.221453E-3</c:v>
                </c:pt>
                <c:pt idx="3249">
                  <c:v>-5.221453E-3</c:v>
                </c:pt>
                <c:pt idx="3250">
                  <c:v>-5.221453E-3</c:v>
                </c:pt>
                <c:pt idx="3251">
                  <c:v>-5.221453E-3</c:v>
                </c:pt>
                <c:pt idx="3252">
                  <c:v>-5.221453E-3</c:v>
                </c:pt>
                <c:pt idx="3253">
                  <c:v>-5.221453E-3</c:v>
                </c:pt>
                <c:pt idx="3254">
                  <c:v>-5.221453E-3</c:v>
                </c:pt>
                <c:pt idx="3255">
                  <c:v>-5.221453E-3</c:v>
                </c:pt>
                <c:pt idx="3256">
                  <c:v>-5.221453E-3</c:v>
                </c:pt>
                <c:pt idx="3257">
                  <c:v>-5.221453E-3</c:v>
                </c:pt>
                <c:pt idx="3258">
                  <c:v>-5.221453E-3</c:v>
                </c:pt>
                <c:pt idx="3259">
                  <c:v>-5.221453E-3</c:v>
                </c:pt>
                <c:pt idx="3260">
                  <c:v>-5.221453E-3</c:v>
                </c:pt>
                <c:pt idx="3261">
                  <c:v>-5.221453E-3</c:v>
                </c:pt>
                <c:pt idx="3262">
                  <c:v>-5.221453E-3</c:v>
                </c:pt>
                <c:pt idx="3263">
                  <c:v>-5.221453E-3</c:v>
                </c:pt>
                <c:pt idx="3264">
                  <c:v>-5.2039220000000006E-3</c:v>
                </c:pt>
                <c:pt idx="3265">
                  <c:v>-4.5682704999999999E-3</c:v>
                </c:pt>
                <c:pt idx="3266">
                  <c:v>-3.7875725000000001E-3</c:v>
                </c:pt>
                <c:pt idx="3267">
                  <c:v>-2.9983950000000001E-3</c:v>
                </c:pt>
                <c:pt idx="3268">
                  <c:v>-2.1899495000000002E-3</c:v>
                </c:pt>
                <c:pt idx="3269">
                  <c:v>-1.36469E-3</c:v>
                </c:pt>
                <c:pt idx="3270">
                  <c:v>-5.3319849999999998E-4</c:v>
                </c:pt>
                <c:pt idx="3271">
                  <c:v>2.9060500000000001E-5</c:v>
                </c:pt>
                <c:pt idx="3272">
                  <c:v>2.73235E-5</c:v>
                </c:pt>
                <c:pt idx="3273">
                  <c:v>2.7227500000000003E-5</c:v>
                </c:pt>
                <c:pt idx="3274">
                  <c:v>2.7769499999999999E-5</c:v>
                </c:pt>
                <c:pt idx="3275">
                  <c:v>2.8232E-5</c:v>
                </c:pt>
                <c:pt idx="3276">
                  <c:v>2.7706000000000002E-5</c:v>
                </c:pt>
                <c:pt idx="3277">
                  <c:v>2.9283500000000002E-5</c:v>
                </c:pt>
                <c:pt idx="3278">
                  <c:v>2.8949E-5</c:v>
                </c:pt>
                <c:pt idx="3279">
                  <c:v>2.8343500000000001E-5</c:v>
                </c:pt>
                <c:pt idx="3280">
                  <c:v>2.7435000000000001E-5</c:v>
                </c:pt>
                <c:pt idx="3281">
                  <c:v>2.8534500000000003E-5</c:v>
                </c:pt>
                <c:pt idx="3282">
                  <c:v>3.0383500000000001E-5</c:v>
                </c:pt>
                <c:pt idx="3283">
                  <c:v>3.0144500000000003E-5</c:v>
                </c:pt>
                <c:pt idx="3284">
                  <c:v>2.9873500000000001E-5</c:v>
                </c:pt>
                <c:pt idx="3285">
                  <c:v>3.0192000000000002E-5</c:v>
                </c:pt>
                <c:pt idx="3286">
                  <c:v>2.9921E-5</c:v>
                </c:pt>
                <c:pt idx="3287">
                  <c:v>3.0303500000000002E-5</c:v>
                </c:pt>
                <c:pt idx="3288">
                  <c:v>3.0287499999999998E-5</c:v>
                </c:pt>
                <c:pt idx="3289">
                  <c:v>3.0590499999999998E-5</c:v>
                </c:pt>
                <c:pt idx="3290">
                  <c:v>3.1913499999999999E-5</c:v>
                </c:pt>
                <c:pt idx="3291">
                  <c:v>3.1467000000000002E-5</c:v>
                </c:pt>
                <c:pt idx="3292">
                  <c:v>3.2471000000000001E-5</c:v>
                </c:pt>
                <c:pt idx="3293">
                  <c:v>3.3029000000000005E-5</c:v>
                </c:pt>
                <c:pt idx="3294">
                  <c:v>3.2965E-5</c:v>
                </c:pt>
                <c:pt idx="3295">
                  <c:v>3.4830000000000004E-5</c:v>
                </c:pt>
                <c:pt idx="3296">
                  <c:v>3.5036999999999997E-5</c:v>
                </c:pt>
                <c:pt idx="3297">
                  <c:v>3.4160500000000006E-5</c:v>
                </c:pt>
                <c:pt idx="3298">
                  <c:v>3.5101000000000002E-5</c:v>
                </c:pt>
                <c:pt idx="3299">
                  <c:v>3.4511000000000002E-5</c:v>
                </c:pt>
                <c:pt idx="3300">
                  <c:v>3.5658500000000004E-5</c:v>
                </c:pt>
                <c:pt idx="3301">
                  <c:v>3.6105000000000001E-5</c:v>
                </c:pt>
                <c:pt idx="3302">
                  <c:v>3.6040999999999996E-5</c:v>
                </c:pt>
                <c:pt idx="3303">
                  <c:v>3.6535000000000002E-5</c:v>
                </c:pt>
                <c:pt idx="3304">
                  <c:v>3.7746500000000002E-5</c:v>
                </c:pt>
                <c:pt idx="3305">
                  <c:v>3.8033500000000001E-5</c:v>
                </c:pt>
                <c:pt idx="3306">
                  <c:v>3.9276500000000002E-5</c:v>
                </c:pt>
                <c:pt idx="3307">
                  <c:v>3.9356000000000001E-5</c:v>
                </c:pt>
                <c:pt idx="3308">
                  <c:v>3.9021499999999999E-5</c:v>
                </c:pt>
                <c:pt idx="3309">
                  <c:v>3.9499500000000004E-5</c:v>
                </c:pt>
                <c:pt idx="3310">
                  <c:v>3.9483499999999996E-5</c:v>
                </c:pt>
                <c:pt idx="3311">
                  <c:v>4.0376000000000001E-5</c:v>
                </c:pt>
                <c:pt idx="3312">
                  <c:v>4.0902000000000002E-5</c:v>
                </c:pt>
                <c:pt idx="3313">
                  <c:v>4.1300499999999995E-5</c:v>
                </c:pt>
                <c:pt idx="3314">
                  <c:v>4.1667000000000006E-5</c:v>
                </c:pt>
                <c:pt idx="3315">
                  <c:v>4.3069499999999998E-5</c:v>
                </c:pt>
                <c:pt idx="3316">
                  <c:v>4.3690999999999999E-5</c:v>
                </c:pt>
                <c:pt idx="3317">
                  <c:v>4.4073500000000004E-5</c:v>
                </c:pt>
                <c:pt idx="3318">
                  <c:v>4.44085E-5</c:v>
                </c:pt>
                <c:pt idx="3319">
                  <c:v>4.4727000000000001E-5</c:v>
                </c:pt>
                <c:pt idx="3320">
                  <c:v>4.5300999999999999E-5</c:v>
                </c:pt>
                <c:pt idx="3321">
                  <c:v>4.49185E-5</c:v>
                </c:pt>
                <c:pt idx="3322">
                  <c:v>4.6113500000000005E-5</c:v>
                </c:pt>
                <c:pt idx="3323">
                  <c:v>4.7579999999999995E-5</c:v>
                </c:pt>
                <c:pt idx="3324">
                  <c:v>4.9381E-5</c:v>
                </c:pt>
                <c:pt idx="3325">
                  <c:v>5.1166000000000004E-5</c:v>
                </c:pt>
                <c:pt idx="3326">
                  <c:v>4.8822999999999997E-5</c:v>
                </c:pt>
                <c:pt idx="3327">
                  <c:v>5.0049999999999997E-5</c:v>
                </c:pt>
                <c:pt idx="3328">
                  <c:v>5.0273499999999999E-5</c:v>
                </c:pt>
                <c:pt idx="3329">
                  <c:v>5.1181999999999999E-5</c:v>
                </c:pt>
                <c:pt idx="3330">
                  <c:v>5.2329500000000001E-5</c:v>
                </c:pt>
                <c:pt idx="3331">
                  <c:v>5.2329500000000001E-5</c:v>
                </c:pt>
                <c:pt idx="3332">
                  <c:v>5.4002500000000003E-5</c:v>
                </c:pt>
                <c:pt idx="3333">
                  <c:v>5.4114500000000005E-5</c:v>
                </c:pt>
                <c:pt idx="3334">
                  <c:v>5.4926999999999998E-5</c:v>
                </c:pt>
                <c:pt idx="3335">
                  <c:v>5.5962999999999999E-5</c:v>
                </c:pt>
                <c:pt idx="3336">
                  <c:v>5.7030999999999997E-5</c:v>
                </c:pt>
                <c:pt idx="3337">
                  <c:v>5.7493000000000007E-5</c:v>
                </c:pt>
                <c:pt idx="3338">
                  <c:v>5.8991000000000005E-5</c:v>
                </c:pt>
                <c:pt idx="3339">
                  <c:v>6.0106999999999999E-5</c:v>
                </c:pt>
                <c:pt idx="3340">
                  <c:v>5.9724500000000001E-5</c:v>
                </c:pt>
                <c:pt idx="3341">
                  <c:v>6.1047E-5</c:v>
                </c:pt>
                <c:pt idx="3342">
                  <c:v>6.1270000000000001E-5</c:v>
                </c:pt>
                <c:pt idx="3343">
                  <c:v>6.2337999999999998E-5</c:v>
                </c:pt>
                <c:pt idx="3344">
                  <c:v>6.2975500000000007E-5</c:v>
                </c:pt>
                <c:pt idx="3345">
                  <c:v>6.4090999999999993E-5</c:v>
                </c:pt>
                <c:pt idx="3346">
                  <c:v>6.3708500000000002E-5</c:v>
                </c:pt>
                <c:pt idx="3347">
                  <c:v>6.4266500000000005E-5</c:v>
                </c:pt>
                <c:pt idx="3348">
                  <c:v>6.4808500000000001E-5</c:v>
                </c:pt>
                <c:pt idx="3349">
                  <c:v>6.6482000000000005E-5</c:v>
                </c:pt>
                <c:pt idx="3350">
                  <c:v>6.7916000000000005E-5</c:v>
                </c:pt>
                <c:pt idx="3351">
                  <c:v>6.8378499999999996E-5</c:v>
                </c:pt>
                <c:pt idx="3352">
                  <c:v>6.8378499999999996E-5</c:v>
                </c:pt>
                <c:pt idx="3353">
                  <c:v>6.9287000000000003E-5</c:v>
                </c:pt>
                <c:pt idx="3354">
                  <c:v>6.9796999999999996E-5</c:v>
                </c:pt>
                <c:pt idx="3355">
                  <c:v>7.0641499999999998E-5</c:v>
                </c:pt>
                <c:pt idx="3356">
                  <c:v>7.1278999999999993E-5</c:v>
                </c:pt>
                <c:pt idx="3357">
                  <c:v>7.1533999999999996E-5</c:v>
                </c:pt>
                <c:pt idx="3358">
                  <c:v>7.3335000000000002E-5</c:v>
                </c:pt>
                <c:pt idx="3359">
                  <c:v>7.3796999999999998E-5</c:v>
                </c:pt>
                <c:pt idx="3360">
                  <c:v>7.5104000000000005E-5</c:v>
                </c:pt>
                <c:pt idx="3361">
                  <c:v>7.6490500000000002E-5</c:v>
                </c:pt>
                <c:pt idx="3362">
                  <c:v>7.7223499999999997E-5</c:v>
                </c:pt>
                <c:pt idx="3363">
                  <c:v>7.864200000000001E-5</c:v>
                </c:pt>
                <c:pt idx="3364">
                  <c:v>7.8912999999999995E-5</c:v>
                </c:pt>
                <c:pt idx="3365">
                  <c:v>7.9008499999999994E-5</c:v>
                </c:pt>
                <c:pt idx="3366">
                  <c:v>7.9805500000000007E-5</c:v>
                </c:pt>
                <c:pt idx="3367">
                  <c:v>8.0044500000000002E-5</c:v>
                </c:pt>
                <c:pt idx="3368">
                  <c:v>8.0729999999999994E-5</c:v>
                </c:pt>
                <c:pt idx="3369">
                  <c:v>8.1590500000000004E-5</c:v>
                </c:pt>
                <c:pt idx="3370">
                  <c:v>8.3264000000000008E-5</c:v>
                </c:pt>
                <c:pt idx="3371">
                  <c:v>8.4985E-5</c:v>
                </c:pt>
                <c:pt idx="3372">
                  <c:v>8.56865E-5</c:v>
                </c:pt>
                <c:pt idx="3373">
                  <c:v>8.5176500000000007E-5</c:v>
                </c:pt>
                <c:pt idx="3374">
                  <c:v>8.766250000000001E-5</c:v>
                </c:pt>
                <c:pt idx="3375">
                  <c:v>9.0324500000000006E-5</c:v>
                </c:pt>
                <c:pt idx="3376">
                  <c:v>8.8698500000000005E-5</c:v>
                </c:pt>
                <c:pt idx="3377">
                  <c:v>8.8953500000000008E-5</c:v>
                </c:pt>
                <c:pt idx="3378">
                  <c:v>8.8922E-5</c:v>
                </c:pt>
                <c:pt idx="3379">
                  <c:v>8.9734499999999999E-5</c:v>
                </c:pt>
                <c:pt idx="3380">
                  <c:v>9.0547500000000007E-5</c:v>
                </c:pt>
                <c:pt idx="3381">
                  <c:v>9.17745E-5</c:v>
                </c:pt>
                <c:pt idx="3382">
                  <c:v>9.1647000000000012E-5</c:v>
                </c:pt>
                <c:pt idx="3383">
                  <c:v>9.293800000000001E-5</c:v>
                </c:pt>
                <c:pt idx="3384">
                  <c:v>9.5042000000000002E-5</c:v>
                </c:pt>
                <c:pt idx="3385">
                  <c:v>9.5042000000000002E-5</c:v>
                </c:pt>
                <c:pt idx="3386">
                  <c:v>9.5615500000000006E-5</c:v>
                </c:pt>
                <c:pt idx="3387">
                  <c:v>9.515350000000001E-5</c:v>
                </c:pt>
                <c:pt idx="3388">
                  <c:v>9.7305000000000004E-5</c:v>
                </c:pt>
                <c:pt idx="3389">
                  <c:v>9.8340999999999999E-5</c:v>
                </c:pt>
                <c:pt idx="3390">
                  <c:v>1.0089099999999999E-4</c:v>
                </c:pt>
                <c:pt idx="3391">
                  <c:v>1.0089099999999999E-4</c:v>
                </c:pt>
                <c:pt idx="3392">
                  <c:v>1.0262799999999999E-4</c:v>
                </c:pt>
                <c:pt idx="3393">
                  <c:v>1.019905E-4</c:v>
                </c:pt>
                <c:pt idx="3394">
                  <c:v>1.0203850000000001E-4</c:v>
                </c:pt>
                <c:pt idx="3395">
                  <c:v>1.0160800000000001E-4</c:v>
                </c:pt>
                <c:pt idx="3396">
                  <c:v>1.0317E-4</c:v>
                </c:pt>
                <c:pt idx="3397">
                  <c:v>1.034725E-4</c:v>
                </c:pt>
                <c:pt idx="3398">
                  <c:v>1.050825E-4</c:v>
                </c:pt>
                <c:pt idx="3399">
                  <c:v>1.05194E-4</c:v>
                </c:pt>
                <c:pt idx="3400">
                  <c:v>1.0578350000000001E-4</c:v>
                </c:pt>
                <c:pt idx="3401">
                  <c:v>1.073615E-4</c:v>
                </c:pt>
                <c:pt idx="3402">
                  <c:v>1.07489E-4</c:v>
                </c:pt>
                <c:pt idx="3403">
                  <c:v>1.08541E-4</c:v>
                </c:pt>
                <c:pt idx="3404">
                  <c:v>1.0878E-4</c:v>
                </c:pt>
                <c:pt idx="3405">
                  <c:v>1.088755E-4</c:v>
                </c:pt>
                <c:pt idx="3406">
                  <c:v>1.11346E-4</c:v>
                </c:pt>
                <c:pt idx="3407">
                  <c:v>1.127645E-4</c:v>
                </c:pt>
                <c:pt idx="3408">
                  <c:v>1.1080400000000001E-4</c:v>
                </c:pt>
                <c:pt idx="3409">
                  <c:v>1.1235000000000001E-4</c:v>
                </c:pt>
                <c:pt idx="3410">
                  <c:v>1.1327450000000001E-4</c:v>
                </c:pt>
                <c:pt idx="3411">
                  <c:v>1.139755E-4</c:v>
                </c:pt>
                <c:pt idx="3412">
                  <c:v>1.1376849999999999E-4</c:v>
                </c:pt>
                <c:pt idx="3413">
                  <c:v>1.14868E-4</c:v>
                </c:pt>
                <c:pt idx="3414">
                  <c:v>1.1458100000000001E-4</c:v>
                </c:pt>
                <c:pt idx="3415">
                  <c:v>1.16462E-4</c:v>
                </c:pt>
                <c:pt idx="3416">
                  <c:v>1.155535E-4</c:v>
                </c:pt>
                <c:pt idx="3417">
                  <c:v>1.167325E-4</c:v>
                </c:pt>
                <c:pt idx="3418">
                  <c:v>1.18725E-4</c:v>
                </c:pt>
                <c:pt idx="3419">
                  <c:v>1.201275E-4</c:v>
                </c:pt>
                <c:pt idx="3420">
                  <c:v>1.19251E-4</c:v>
                </c:pt>
                <c:pt idx="3421">
                  <c:v>1.203185E-4</c:v>
                </c:pt>
                <c:pt idx="3422">
                  <c:v>1.2035050000000001E-4</c:v>
                </c:pt>
                <c:pt idx="3423">
                  <c:v>1.203665E-4</c:v>
                </c:pt>
                <c:pt idx="3424">
                  <c:v>1.20239E-4</c:v>
                </c:pt>
                <c:pt idx="3425">
                  <c:v>1.2146600000000001E-4</c:v>
                </c:pt>
                <c:pt idx="3426">
                  <c:v>1.2313950000000001E-4</c:v>
                </c:pt>
                <c:pt idx="3427">
                  <c:v>1.2331500000000001E-4</c:v>
                </c:pt>
                <c:pt idx="3428">
                  <c:v>1.244145E-4</c:v>
                </c:pt>
                <c:pt idx="3429">
                  <c:v>1.2545049999999999E-4</c:v>
                </c:pt>
                <c:pt idx="3430">
                  <c:v>1.246695E-4</c:v>
                </c:pt>
                <c:pt idx="3431">
                  <c:v>1.2556200000000002E-4</c:v>
                </c:pt>
                <c:pt idx="3432">
                  <c:v>1.2513199999999999E-4</c:v>
                </c:pt>
                <c:pt idx="3433">
                  <c:v>1.2604000000000001E-4</c:v>
                </c:pt>
                <c:pt idx="3434">
                  <c:v>1.2553E-4</c:v>
                </c:pt>
                <c:pt idx="3435">
                  <c:v>1.2594449999999999E-4</c:v>
                </c:pt>
                <c:pt idx="3436">
                  <c:v>1.2721950000000001E-4</c:v>
                </c:pt>
                <c:pt idx="3437">
                  <c:v>1.28128E-4</c:v>
                </c:pt>
                <c:pt idx="3438">
                  <c:v>1.28367E-4</c:v>
                </c:pt>
                <c:pt idx="3439">
                  <c:v>1.2827150000000001E-4</c:v>
                </c:pt>
                <c:pt idx="3440">
                  <c:v>1.2808000000000001E-4</c:v>
                </c:pt>
                <c:pt idx="3441">
                  <c:v>1.2908449999999999E-4</c:v>
                </c:pt>
                <c:pt idx="3442">
                  <c:v>1.2878149999999999E-4</c:v>
                </c:pt>
                <c:pt idx="3443">
                  <c:v>1.2988100000000001E-4</c:v>
                </c:pt>
                <c:pt idx="3444">
                  <c:v>1.3032750000000002E-4</c:v>
                </c:pt>
                <c:pt idx="3445">
                  <c:v>1.30152E-4</c:v>
                </c:pt>
                <c:pt idx="3446">
                  <c:v>1.3037499999999998E-4</c:v>
                </c:pt>
                <c:pt idx="3447">
                  <c:v>1.3125200000000002E-4</c:v>
                </c:pt>
                <c:pt idx="3448">
                  <c:v>1.3104450000000001E-4</c:v>
                </c:pt>
                <c:pt idx="3449">
                  <c:v>1.3147500000000001E-4</c:v>
                </c:pt>
                <c:pt idx="3450">
                  <c:v>1.3085350000000001E-4</c:v>
                </c:pt>
                <c:pt idx="3451">
                  <c:v>1.3209650000000001E-4</c:v>
                </c:pt>
                <c:pt idx="3452">
                  <c:v>1.3196900000000001E-4</c:v>
                </c:pt>
                <c:pt idx="3453">
                  <c:v>1.3160250000000001E-4</c:v>
                </c:pt>
                <c:pt idx="3454">
                  <c:v>1.3091700000000001E-4</c:v>
                </c:pt>
                <c:pt idx="3455">
                  <c:v>1.3182550000000003E-4</c:v>
                </c:pt>
                <c:pt idx="3456">
                  <c:v>1.3292499999999999E-4</c:v>
                </c:pt>
                <c:pt idx="3457">
                  <c:v>1.3271800000000001E-4</c:v>
                </c:pt>
                <c:pt idx="3458">
                  <c:v>1.3267000000000002E-4</c:v>
                </c:pt>
                <c:pt idx="3459">
                  <c:v>1.3255849999999999E-4</c:v>
                </c:pt>
                <c:pt idx="3460">
                  <c:v>1.341045E-4</c:v>
                </c:pt>
                <c:pt idx="3461">
                  <c:v>1.3464649999999999E-4</c:v>
                </c:pt>
                <c:pt idx="3462">
                  <c:v>1.3475799999999999E-4</c:v>
                </c:pt>
                <c:pt idx="3463">
                  <c:v>1.3456699999999999E-4</c:v>
                </c:pt>
                <c:pt idx="3464">
                  <c:v>1.344235E-4</c:v>
                </c:pt>
                <c:pt idx="3465">
                  <c:v>1.35826E-4</c:v>
                </c:pt>
                <c:pt idx="3466">
                  <c:v>1.356505E-4</c:v>
                </c:pt>
                <c:pt idx="3467">
                  <c:v>1.3418450000000001E-4</c:v>
                </c:pt>
                <c:pt idx="3468">
                  <c:v>1.336105E-4</c:v>
                </c:pt>
                <c:pt idx="3469">
                  <c:v>1.34232E-4</c:v>
                </c:pt>
                <c:pt idx="3470">
                  <c:v>1.3463049999999998E-4</c:v>
                </c:pt>
                <c:pt idx="3471">
                  <c:v>1.3418450000000001E-4</c:v>
                </c:pt>
                <c:pt idx="3472">
                  <c:v>1.339135E-4</c:v>
                </c:pt>
                <c:pt idx="3473">
                  <c:v>1.3458249999999999E-4</c:v>
                </c:pt>
                <c:pt idx="3474">
                  <c:v>1.3426399999999999E-4</c:v>
                </c:pt>
                <c:pt idx="3475">
                  <c:v>1.3464649999999999E-4</c:v>
                </c:pt>
                <c:pt idx="3476">
                  <c:v>1.34487E-4</c:v>
                </c:pt>
                <c:pt idx="3477">
                  <c:v>1.3467850000000001E-4</c:v>
                </c:pt>
                <c:pt idx="3478">
                  <c:v>1.3351499999999998E-4</c:v>
                </c:pt>
                <c:pt idx="3479">
                  <c:v>1.3333950000000001E-4</c:v>
                </c:pt>
                <c:pt idx="3480">
                  <c:v>1.3375400000000001E-4</c:v>
                </c:pt>
                <c:pt idx="3481">
                  <c:v>1.3420000000000001E-4</c:v>
                </c:pt>
                <c:pt idx="3482">
                  <c:v>1.3421600000000002E-4</c:v>
                </c:pt>
                <c:pt idx="3483">
                  <c:v>1.3389750000000002E-4</c:v>
                </c:pt>
                <c:pt idx="3484">
                  <c:v>1.3314850000000001E-4</c:v>
                </c:pt>
                <c:pt idx="3485">
                  <c:v>1.3267000000000002E-4</c:v>
                </c:pt>
                <c:pt idx="3486">
                  <c:v>1.3228750000000001E-4</c:v>
                </c:pt>
                <c:pt idx="3487">
                  <c:v>1.3260649999999999E-4</c:v>
                </c:pt>
                <c:pt idx="3488">
                  <c:v>1.3284550000000001E-4</c:v>
                </c:pt>
                <c:pt idx="3489">
                  <c:v>1.3217599999999999E-4</c:v>
                </c:pt>
                <c:pt idx="3490">
                  <c:v>1.3238349999999998E-4</c:v>
                </c:pt>
                <c:pt idx="3491">
                  <c:v>1.3204850000000001E-4</c:v>
                </c:pt>
                <c:pt idx="3492">
                  <c:v>1.3241500000000001E-4</c:v>
                </c:pt>
                <c:pt idx="3493">
                  <c:v>1.3327600000000002E-4</c:v>
                </c:pt>
                <c:pt idx="3494">
                  <c:v>1.3209650000000001E-4</c:v>
                </c:pt>
                <c:pt idx="3495">
                  <c:v>1.3171400000000001E-4</c:v>
                </c:pt>
                <c:pt idx="3496">
                  <c:v>1.3050249999999999E-4</c:v>
                </c:pt>
                <c:pt idx="3497">
                  <c:v>1.3069400000000002E-4</c:v>
                </c:pt>
                <c:pt idx="3498">
                  <c:v>1.3039100000000002E-4</c:v>
                </c:pt>
                <c:pt idx="3499">
                  <c:v>1.308375E-4</c:v>
                </c:pt>
                <c:pt idx="3500">
                  <c:v>1.2930749999999998E-4</c:v>
                </c:pt>
                <c:pt idx="3501">
                  <c:v>1.284945E-4</c:v>
                </c:pt>
                <c:pt idx="3502">
                  <c:v>1.2868600000000001E-4</c:v>
                </c:pt>
                <c:pt idx="3503">
                  <c:v>1.2808000000000001E-4</c:v>
                </c:pt>
                <c:pt idx="3504">
                  <c:v>1.2828749999999999E-4</c:v>
                </c:pt>
                <c:pt idx="3505">
                  <c:v>1.28367E-4</c:v>
                </c:pt>
                <c:pt idx="3506">
                  <c:v>1.2882950000000002E-4</c:v>
                </c:pt>
                <c:pt idx="3507">
                  <c:v>1.2820750000000001E-4</c:v>
                </c:pt>
                <c:pt idx="3508">
                  <c:v>1.2774550000000003E-4</c:v>
                </c:pt>
                <c:pt idx="3509">
                  <c:v>1.2758600000000001E-4</c:v>
                </c:pt>
                <c:pt idx="3510">
                  <c:v>1.27331E-4</c:v>
                </c:pt>
                <c:pt idx="3511">
                  <c:v>1.2648650000000002E-4</c:v>
                </c:pt>
                <c:pt idx="3512">
                  <c:v>1.254025E-4</c:v>
                </c:pt>
                <c:pt idx="3513">
                  <c:v>1.257695E-4</c:v>
                </c:pt>
                <c:pt idx="3514">
                  <c:v>1.244625E-4</c:v>
                </c:pt>
                <c:pt idx="3515">
                  <c:v>1.244625E-4</c:v>
                </c:pt>
                <c:pt idx="3516">
                  <c:v>1.2425500000000001E-4</c:v>
                </c:pt>
                <c:pt idx="3517">
                  <c:v>1.2240650000000001E-4</c:v>
                </c:pt>
                <c:pt idx="3518">
                  <c:v>1.2227900000000001E-4</c:v>
                </c:pt>
                <c:pt idx="3519">
                  <c:v>1.21737E-4</c:v>
                </c:pt>
                <c:pt idx="3520">
                  <c:v>1.2207200000000001E-4</c:v>
                </c:pt>
                <c:pt idx="3521">
                  <c:v>1.2176900000000001E-4</c:v>
                </c:pt>
                <c:pt idx="3522">
                  <c:v>1.195855E-4</c:v>
                </c:pt>
                <c:pt idx="3523">
                  <c:v>1.19251E-4</c:v>
                </c:pt>
                <c:pt idx="3524">
                  <c:v>1.1853350000000001E-4</c:v>
                </c:pt>
                <c:pt idx="3525">
                  <c:v>1.1834250000000001E-4</c:v>
                </c:pt>
                <c:pt idx="3526">
                  <c:v>1.165895E-4</c:v>
                </c:pt>
                <c:pt idx="3527">
                  <c:v>1.15585E-4</c:v>
                </c:pt>
                <c:pt idx="3528">
                  <c:v>1.15091E-4</c:v>
                </c:pt>
                <c:pt idx="3529">
                  <c:v>1.149E-4</c:v>
                </c:pt>
                <c:pt idx="3530">
                  <c:v>1.147565E-4</c:v>
                </c:pt>
                <c:pt idx="3531">
                  <c:v>1.1450150000000001E-4</c:v>
                </c:pt>
                <c:pt idx="3532">
                  <c:v>1.140235E-4</c:v>
                </c:pt>
                <c:pt idx="3533">
                  <c:v>1.129075E-4</c:v>
                </c:pt>
                <c:pt idx="3534">
                  <c:v>1.1225449999999999E-4</c:v>
                </c:pt>
                <c:pt idx="3535">
                  <c:v>1.117445E-4</c:v>
                </c:pt>
                <c:pt idx="3536">
                  <c:v>1.1053300000000001E-4</c:v>
                </c:pt>
                <c:pt idx="3537">
                  <c:v>1.0999100000000001E-4</c:v>
                </c:pt>
                <c:pt idx="3538">
                  <c:v>1.088595E-4</c:v>
                </c:pt>
                <c:pt idx="3539">
                  <c:v>1.08525E-4</c:v>
                </c:pt>
                <c:pt idx="3540">
                  <c:v>1.073455E-4</c:v>
                </c:pt>
                <c:pt idx="3541">
                  <c:v>1.06421E-4</c:v>
                </c:pt>
                <c:pt idx="3542">
                  <c:v>1.05943E-4</c:v>
                </c:pt>
                <c:pt idx="3543">
                  <c:v>1.05497E-4</c:v>
                </c:pt>
                <c:pt idx="3544">
                  <c:v>1.047E-4</c:v>
                </c:pt>
                <c:pt idx="3545">
                  <c:v>1.0401449999999999E-4</c:v>
                </c:pt>
                <c:pt idx="3546">
                  <c:v>1.0374350000000001E-4</c:v>
                </c:pt>
                <c:pt idx="3547">
                  <c:v>1.025485E-4</c:v>
                </c:pt>
                <c:pt idx="3548">
                  <c:v>1.014965E-4</c:v>
                </c:pt>
                <c:pt idx="3549">
                  <c:v>1.00572E-4</c:v>
                </c:pt>
                <c:pt idx="3550">
                  <c:v>1.001575E-4</c:v>
                </c:pt>
                <c:pt idx="3551">
                  <c:v>9.9296999999999995E-5</c:v>
                </c:pt>
                <c:pt idx="3552">
                  <c:v>9.8070000000000001E-5</c:v>
                </c:pt>
                <c:pt idx="3553">
                  <c:v>9.8213499999999997E-5</c:v>
                </c:pt>
                <c:pt idx="3554">
                  <c:v>9.7288999999999996E-5</c:v>
                </c:pt>
                <c:pt idx="3555">
                  <c:v>9.5918500000000007E-5</c:v>
                </c:pt>
                <c:pt idx="3556">
                  <c:v>9.5615500000000006E-5</c:v>
                </c:pt>
                <c:pt idx="3557">
                  <c:v>9.4993999999999992E-5</c:v>
                </c:pt>
                <c:pt idx="3558">
                  <c:v>9.3766999999999999E-5</c:v>
                </c:pt>
                <c:pt idx="3559">
                  <c:v>9.3399999999999993E-5</c:v>
                </c:pt>
                <c:pt idx="3560">
                  <c:v>9.2683000000000007E-5</c:v>
                </c:pt>
                <c:pt idx="3561">
                  <c:v>9.1296500000000009E-5</c:v>
                </c:pt>
                <c:pt idx="3562">
                  <c:v>9.1456E-5</c:v>
                </c:pt>
                <c:pt idx="3563">
                  <c:v>9.0770500000000008E-5</c:v>
                </c:pt>
                <c:pt idx="3564">
                  <c:v>8.9495500000000004E-5</c:v>
                </c:pt>
                <c:pt idx="3565">
                  <c:v>8.8858000000000009E-5</c:v>
                </c:pt>
                <c:pt idx="3566">
                  <c:v>8.7854000000000003E-5</c:v>
                </c:pt>
                <c:pt idx="3567">
                  <c:v>8.7105E-5</c:v>
                </c:pt>
                <c:pt idx="3568">
                  <c:v>8.5702500000000008E-5</c:v>
                </c:pt>
                <c:pt idx="3569">
                  <c:v>8.5352000000000005E-5</c:v>
                </c:pt>
                <c:pt idx="3570">
                  <c:v>8.5367500000000006E-5</c:v>
                </c:pt>
                <c:pt idx="3571">
                  <c:v>8.3088499999999996E-5</c:v>
                </c:pt>
                <c:pt idx="3572">
                  <c:v>8.2578500000000002E-5</c:v>
                </c:pt>
                <c:pt idx="3573">
                  <c:v>8.2211999999999991E-5</c:v>
                </c:pt>
                <c:pt idx="3574">
                  <c:v>8.0283499999999998E-5</c:v>
                </c:pt>
                <c:pt idx="3575">
                  <c:v>8.0570500000000004E-5</c:v>
                </c:pt>
                <c:pt idx="3576">
                  <c:v>7.9359500000000005E-5</c:v>
                </c:pt>
                <c:pt idx="3577">
                  <c:v>8.0506999999999993E-5</c:v>
                </c:pt>
                <c:pt idx="3578">
                  <c:v>7.8881000000000006E-5</c:v>
                </c:pt>
                <c:pt idx="3579">
                  <c:v>7.7972499999999999E-5</c:v>
                </c:pt>
                <c:pt idx="3580">
                  <c:v>7.7447000000000006E-5</c:v>
                </c:pt>
                <c:pt idx="3581">
                  <c:v>7.5550000000000007E-5</c:v>
                </c:pt>
                <c:pt idx="3582">
                  <c:v>7.4163499999999996E-5</c:v>
                </c:pt>
                <c:pt idx="3583">
                  <c:v>7.3733500000000001E-5</c:v>
                </c:pt>
                <c:pt idx="3584">
                  <c:v>7.3095999999999993E-5</c:v>
                </c:pt>
                <c:pt idx="3585">
                  <c:v>7.21075E-5</c:v>
                </c:pt>
                <c:pt idx="3586">
                  <c:v>7.1454500000000005E-5</c:v>
                </c:pt>
                <c:pt idx="3587">
                  <c:v>7.0147499999999999E-5</c:v>
                </c:pt>
                <c:pt idx="3588">
                  <c:v>6.9605500000000003E-5</c:v>
                </c:pt>
                <c:pt idx="3589">
                  <c:v>6.9526000000000012E-5</c:v>
                </c:pt>
                <c:pt idx="3590">
                  <c:v>6.8187000000000003E-5</c:v>
                </c:pt>
                <c:pt idx="3591">
                  <c:v>6.7772499999999995E-5</c:v>
                </c:pt>
                <c:pt idx="3592">
                  <c:v>6.697599999999999E-5</c:v>
                </c:pt>
                <c:pt idx="3593">
                  <c:v>6.5971999999999998E-5</c:v>
                </c:pt>
                <c:pt idx="3594">
                  <c:v>6.576450000000001E-5</c:v>
                </c:pt>
                <c:pt idx="3595">
                  <c:v>6.3836000000000003E-5</c:v>
                </c:pt>
                <c:pt idx="3596">
                  <c:v>6.3374000000000007E-5</c:v>
                </c:pt>
                <c:pt idx="3597">
                  <c:v>6.2545000000000005E-5</c:v>
                </c:pt>
                <c:pt idx="3598">
                  <c:v>6.1700500000000003E-5</c:v>
                </c:pt>
                <c:pt idx="3599">
                  <c:v>6.1605000000000004E-5</c:v>
                </c:pt>
                <c:pt idx="3600">
                  <c:v>5.9581000000000004E-5</c:v>
                </c:pt>
                <c:pt idx="3601">
                  <c:v>5.9373500000000003E-5</c:v>
                </c:pt>
                <c:pt idx="3602">
                  <c:v>5.9342000000000002E-5</c:v>
                </c:pt>
                <c:pt idx="3603">
                  <c:v>5.8433500000000002E-5</c:v>
                </c:pt>
                <c:pt idx="3604">
                  <c:v>5.821E-5</c:v>
                </c:pt>
                <c:pt idx="3605">
                  <c:v>5.68875E-5</c:v>
                </c:pt>
                <c:pt idx="3606">
                  <c:v>5.5883500000000001E-5</c:v>
                </c:pt>
                <c:pt idx="3607">
                  <c:v>5.4385000000000002E-5</c:v>
                </c:pt>
                <c:pt idx="3608">
                  <c:v>5.3715999999999999E-5</c:v>
                </c:pt>
                <c:pt idx="3609">
                  <c:v>5.2998499999999997E-5</c:v>
                </c:pt>
                <c:pt idx="3610">
                  <c:v>5.1405E-5</c:v>
                </c:pt>
                <c:pt idx="3611">
                  <c:v>5.0974499999999998E-5</c:v>
                </c:pt>
                <c:pt idx="3612">
                  <c:v>5.0783500000000006E-5</c:v>
                </c:pt>
                <c:pt idx="3613">
                  <c:v>5.0177499999999999E-5</c:v>
                </c:pt>
                <c:pt idx="3614">
                  <c:v>4.94765E-5</c:v>
                </c:pt>
                <c:pt idx="3615">
                  <c:v>4.8743500000000005E-5</c:v>
                </c:pt>
                <c:pt idx="3616">
                  <c:v>4.8185500000000001E-5</c:v>
                </c:pt>
                <c:pt idx="3617">
                  <c:v>4.6878499999999995E-5</c:v>
                </c:pt>
                <c:pt idx="3618">
                  <c:v>4.7117499999999997E-5</c:v>
                </c:pt>
                <c:pt idx="3619">
                  <c:v>4.6496000000000003E-5</c:v>
                </c:pt>
                <c:pt idx="3620">
                  <c:v>4.5699499999999998E-5</c:v>
                </c:pt>
                <c:pt idx="3621">
                  <c:v>4.4520000000000001E-5</c:v>
                </c:pt>
                <c:pt idx="3622">
                  <c:v>4.4710999999999999E-5</c:v>
                </c:pt>
                <c:pt idx="3623">
                  <c:v>4.3244999999999997E-5</c:v>
                </c:pt>
                <c:pt idx="3624">
                  <c:v>4.2512000000000002E-5</c:v>
                </c:pt>
                <c:pt idx="3625">
                  <c:v>4.2654999999999997E-5</c:v>
                </c:pt>
                <c:pt idx="3626">
                  <c:v>4.1173E-5</c:v>
                </c:pt>
                <c:pt idx="3627">
                  <c:v>4.0726999999999998E-5</c:v>
                </c:pt>
                <c:pt idx="3628">
                  <c:v>4.0583500000000002E-5</c:v>
                </c:pt>
                <c:pt idx="3629">
                  <c:v>3.9611000000000004E-5</c:v>
                </c:pt>
                <c:pt idx="3630">
                  <c:v>3.8240500000000001E-5</c:v>
                </c:pt>
                <c:pt idx="3631">
                  <c:v>3.8208499999999998E-5</c:v>
                </c:pt>
                <c:pt idx="3632">
                  <c:v>3.8718500000000005E-5</c:v>
                </c:pt>
                <c:pt idx="3633">
                  <c:v>3.7364000000000003E-5</c:v>
                </c:pt>
                <c:pt idx="3634">
                  <c:v>3.6886000000000006E-5</c:v>
                </c:pt>
                <c:pt idx="3635">
                  <c:v>3.5802E-5</c:v>
                </c:pt>
                <c:pt idx="3636">
                  <c:v>3.6184499999999999E-5</c:v>
                </c:pt>
                <c:pt idx="3637">
                  <c:v>3.5164500000000005E-5</c:v>
                </c:pt>
                <c:pt idx="3638">
                  <c:v>3.4877499999999999E-5</c:v>
                </c:pt>
                <c:pt idx="3639">
                  <c:v>3.4112499999999996E-5</c:v>
                </c:pt>
                <c:pt idx="3640">
                  <c:v>3.3857499999999999E-5</c:v>
                </c:pt>
                <c:pt idx="3641">
                  <c:v>3.3045E-5</c:v>
                </c:pt>
                <c:pt idx="3642">
                  <c:v>3.2917500000000005E-5</c:v>
                </c:pt>
                <c:pt idx="3643">
                  <c:v>3.2168500000000002E-5</c:v>
                </c:pt>
                <c:pt idx="3644">
                  <c:v>3.1355500000000002E-5</c:v>
                </c:pt>
                <c:pt idx="3645">
                  <c:v>3.1435E-5</c:v>
                </c:pt>
                <c:pt idx="3646">
                  <c:v>3.2041E-5</c:v>
                </c:pt>
                <c:pt idx="3647">
                  <c:v>3.1132500000000001E-5</c:v>
                </c:pt>
                <c:pt idx="3648">
                  <c:v>3.1052500000000001E-5</c:v>
                </c:pt>
                <c:pt idx="3649">
                  <c:v>2.9936999999999998E-5</c:v>
                </c:pt>
                <c:pt idx="3650">
                  <c:v>3.0128500000000001E-5</c:v>
                </c:pt>
                <c:pt idx="3651">
                  <c:v>2.9730000000000002E-5</c:v>
                </c:pt>
                <c:pt idx="3652">
                  <c:v>2.8869499999999999E-5</c:v>
                </c:pt>
                <c:pt idx="3653">
                  <c:v>2.7753500000000001E-5</c:v>
                </c:pt>
                <c:pt idx="3654">
                  <c:v>2.7243500000000001E-5</c:v>
                </c:pt>
                <c:pt idx="3655">
                  <c:v>2.6749499999999999E-5</c:v>
                </c:pt>
                <c:pt idx="3656">
                  <c:v>2.8008499999999998E-5</c:v>
                </c:pt>
                <c:pt idx="3657">
                  <c:v>2.85025E-5</c:v>
                </c:pt>
                <c:pt idx="3658">
                  <c:v>2.7722E-5</c:v>
                </c:pt>
                <c:pt idx="3659">
                  <c:v>2.7355000000000002E-5</c:v>
                </c:pt>
                <c:pt idx="3660">
                  <c:v>2.6893000000000002E-5</c:v>
                </c:pt>
                <c:pt idx="3661">
                  <c:v>2.6319500000000001E-5</c:v>
                </c:pt>
                <c:pt idx="3662">
                  <c:v>2.7881E-5</c:v>
                </c:pt>
                <c:pt idx="3663">
                  <c:v>2.6590000000000001E-5</c:v>
                </c:pt>
                <c:pt idx="3664">
                  <c:v>2.59685E-5</c:v>
                </c:pt>
                <c:pt idx="3665">
                  <c:v>2.5921000000000001E-5</c:v>
                </c:pt>
                <c:pt idx="3666">
                  <c:v>2.55065E-5</c:v>
                </c:pt>
                <c:pt idx="3667">
                  <c:v>2.4215500000000002E-5</c:v>
                </c:pt>
                <c:pt idx="3668">
                  <c:v>2.4167500000000002E-5</c:v>
                </c:pt>
                <c:pt idx="3669">
                  <c:v>2.4136000000000001E-5</c:v>
                </c:pt>
                <c:pt idx="3670">
                  <c:v>2.3897000000000002E-5</c:v>
                </c:pt>
                <c:pt idx="3671">
                  <c:v>2.4662000000000002E-5</c:v>
                </c:pt>
                <c:pt idx="3672">
                  <c:v>2.4263500000000002E-5</c:v>
                </c:pt>
                <c:pt idx="3673">
                  <c:v>2.3689500000000001E-5</c:v>
                </c:pt>
                <c:pt idx="3674">
                  <c:v>2.3912500000000002E-5</c:v>
                </c:pt>
                <c:pt idx="3675">
                  <c:v>2.37215E-5</c:v>
                </c:pt>
                <c:pt idx="3676">
                  <c:v>2.4820999999999998E-5</c:v>
                </c:pt>
                <c:pt idx="3677">
                  <c:v>2.3482500000000001E-5</c:v>
                </c:pt>
                <c:pt idx="3678">
                  <c:v>2.3450499999999998E-5</c:v>
                </c:pt>
                <c:pt idx="3679">
                  <c:v>2.3163499999999999E-5</c:v>
                </c:pt>
                <c:pt idx="3680">
                  <c:v>2.3387000000000002E-5</c:v>
                </c:pt>
                <c:pt idx="3681">
                  <c:v>2.2622000000000001E-5</c:v>
                </c:pt>
                <c:pt idx="3682">
                  <c:v>2.3689500000000001E-5</c:v>
                </c:pt>
                <c:pt idx="3683">
                  <c:v>2.5395E-5</c:v>
                </c:pt>
                <c:pt idx="3684">
                  <c:v>2.5076000000000002E-5</c:v>
                </c:pt>
                <c:pt idx="3685">
                  <c:v>2.5522500000000002E-5</c:v>
                </c:pt>
                <c:pt idx="3686">
                  <c:v>2.5187500000000002E-5</c:v>
                </c:pt>
                <c:pt idx="3687">
                  <c:v>2.4502500000000001E-5</c:v>
                </c:pt>
                <c:pt idx="3688">
                  <c:v>2.3817000000000003E-5</c:v>
                </c:pt>
                <c:pt idx="3689">
                  <c:v>2.4008499999999999E-5</c:v>
                </c:pt>
                <c:pt idx="3690">
                  <c:v>2.4056000000000001E-5</c:v>
                </c:pt>
                <c:pt idx="3691">
                  <c:v>2.4152000000000002E-5</c:v>
                </c:pt>
                <c:pt idx="3692">
                  <c:v>2.5171999999999999E-5</c:v>
                </c:pt>
                <c:pt idx="3693">
                  <c:v>2.4917000000000002E-5</c:v>
                </c:pt>
                <c:pt idx="3694">
                  <c:v>2.4757500000000001E-5</c:v>
                </c:pt>
                <c:pt idx="3695">
                  <c:v>2.514E-5</c:v>
                </c:pt>
                <c:pt idx="3696">
                  <c:v>2.4901000000000001E-5</c:v>
                </c:pt>
                <c:pt idx="3697">
                  <c:v>2.5347000000000003E-5</c:v>
                </c:pt>
                <c:pt idx="3698">
                  <c:v>2.6781500000000001E-5</c:v>
                </c:pt>
                <c:pt idx="3699">
                  <c:v>2.6000499999999999E-5</c:v>
                </c:pt>
                <c:pt idx="3700">
                  <c:v>2.6431000000000002E-5</c:v>
                </c:pt>
                <c:pt idx="3701">
                  <c:v>2.6239499999999998E-5</c:v>
                </c:pt>
                <c:pt idx="3702">
                  <c:v>2.6925000000000001E-5</c:v>
                </c:pt>
                <c:pt idx="3703">
                  <c:v>2.8024500000000002E-5</c:v>
                </c:pt>
                <c:pt idx="3704">
                  <c:v>2.8534500000000003E-5</c:v>
                </c:pt>
                <c:pt idx="3705">
                  <c:v>3.0383500000000001E-5</c:v>
                </c:pt>
                <c:pt idx="3706">
                  <c:v>3.00645E-5</c:v>
                </c:pt>
                <c:pt idx="3707">
                  <c:v>3.0558500000000002E-5</c:v>
                </c:pt>
                <c:pt idx="3708">
                  <c:v>3.0272000000000001E-5</c:v>
                </c:pt>
                <c:pt idx="3709">
                  <c:v>2.9618500000000001E-5</c:v>
                </c:pt>
                <c:pt idx="3710">
                  <c:v>3.0351499999999999E-5</c:v>
                </c:pt>
                <c:pt idx="3711">
                  <c:v>3.0558500000000002E-5</c:v>
                </c:pt>
                <c:pt idx="3712">
                  <c:v>3.0893499999999998E-5</c:v>
                </c:pt>
                <c:pt idx="3713">
                  <c:v>3.4224499999999997E-5</c:v>
                </c:pt>
                <c:pt idx="3714">
                  <c:v>3.3077000000000002E-5</c:v>
                </c:pt>
                <c:pt idx="3715">
                  <c:v>3.4367500000000006E-5</c:v>
                </c:pt>
                <c:pt idx="3716">
                  <c:v>3.2534999999999999E-5</c:v>
                </c:pt>
                <c:pt idx="3717">
                  <c:v>3.4304000000000002E-5</c:v>
                </c:pt>
                <c:pt idx="3718">
                  <c:v>3.4495000000000001E-5</c:v>
                </c:pt>
                <c:pt idx="3719">
                  <c:v>3.5419500000000002E-5</c:v>
                </c:pt>
                <c:pt idx="3720">
                  <c:v>3.5738500000000004E-5</c:v>
                </c:pt>
                <c:pt idx="3721">
                  <c:v>3.4128499999999997E-5</c:v>
                </c:pt>
                <c:pt idx="3722">
                  <c:v>3.5722499999999996E-5</c:v>
                </c:pt>
                <c:pt idx="3723">
                  <c:v>3.6168499999999998E-5</c:v>
                </c:pt>
                <c:pt idx="3724">
                  <c:v>3.6471499999999998E-5</c:v>
                </c:pt>
                <c:pt idx="3725">
                  <c:v>3.7826E-5</c:v>
                </c:pt>
                <c:pt idx="3726">
                  <c:v>1.0750500000000001E-4</c:v>
                </c:pt>
                <c:pt idx="3727">
                  <c:v>1.20494E-4</c:v>
                </c:pt>
                <c:pt idx="3728">
                  <c:v>1.2103600000000001E-4</c:v>
                </c:pt>
                <c:pt idx="3729">
                  <c:v>1.224225E-4</c:v>
                </c:pt>
                <c:pt idx="3730">
                  <c:v>2.5840999999999999E-5</c:v>
                </c:pt>
                <c:pt idx="3731">
                  <c:v>6.92E-7</c:v>
                </c:pt>
                <c:pt idx="3732">
                  <c:v>1.4999999999999999E-7</c:v>
                </c:pt>
                <c:pt idx="3733">
                  <c:v>-2.805E-7</c:v>
                </c:pt>
                <c:pt idx="3734">
                  <c:v>1.632E-6</c:v>
                </c:pt>
                <c:pt idx="3735">
                  <c:v>3.0504999999999998E-6</c:v>
                </c:pt>
                <c:pt idx="3736">
                  <c:v>4.0864999999999998E-6</c:v>
                </c:pt>
                <c:pt idx="3737">
                  <c:v>4.1819999999999999E-6</c:v>
                </c:pt>
                <c:pt idx="3738">
                  <c:v>5.5050000000000007E-6</c:v>
                </c:pt>
                <c:pt idx="3739">
                  <c:v>5.9195000000000007E-6</c:v>
                </c:pt>
                <c:pt idx="3740">
                  <c:v>4.8834999999999999E-6</c:v>
                </c:pt>
                <c:pt idx="3741">
                  <c:v>-5.0562999999999997E-5</c:v>
                </c:pt>
                <c:pt idx="3742">
                  <c:v>-4.8380000000000001E-5</c:v>
                </c:pt>
                <c:pt idx="3743">
                  <c:v>-4.6403500000000004E-5</c:v>
                </c:pt>
                <c:pt idx="3744">
                  <c:v>-4.7375500000000001E-5</c:v>
                </c:pt>
                <c:pt idx="3745">
                  <c:v>-4.6802000000000004E-5</c:v>
                </c:pt>
                <c:pt idx="3746">
                  <c:v>-3.4234700000000001E-4</c:v>
                </c:pt>
                <c:pt idx="3747">
                  <c:v>-8.9228650000000001E-4</c:v>
                </c:pt>
                <c:pt idx="3748">
                  <c:v>-1.4478355000000001E-3</c:v>
                </c:pt>
                <c:pt idx="3749">
                  <c:v>-1.991703E-3</c:v>
                </c:pt>
                <c:pt idx="3750">
                  <c:v>-2.5259280000000002E-3</c:v>
                </c:pt>
                <c:pt idx="3751">
                  <c:v>-3.0483115000000003E-3</c:v>
                </c:pt>
                <c:pt idx="3752">
                  <c:v>-3.569404E-3</c:v>
                </c:pt>
                <c:pt idx="3753">
                  <c:v>-4.0893329999999997E-3</c:v>
                </c:pt>
                <c:pt idx="3754">
                  <c:v>-4.5905195000000001E-3</c:v>
                </c:pt>
                <c:pt idx="3755">
                  <c:v>-4.9914909999999998E-3</c:v>
                </c:pt>
                <c:pt idx="3756">
                  <c:v>-4.6078915E-3</c:v>
                </c:pt>
                <c:pt idx="3757">
                  <c:v>-4.2094540000000005E-3</c:v>
                </c:pt>
                <c:pt idx="3758">
                  <c:v>-3.7971824999999998E-3</c:v>
                </c:pt>
                <c:pt idx="3759">
                  <c:v>-3.3830944999999999E-3</c:v>
                </c:pt>
                <c:pt idx="3760">
                  <c:v>-2.9507100000000001E-3</c:v>
                </c:pt>
                <c:pt idx="3761">
                  <c:v>-2.5307249999999997E-3</c:v>
                </c:pt>
                <c:pt idx="3762">
                  <c:v>-2.0823075000000004E-3</c:v>
                </c:pt>
                <c:pt idx="3763">
                  <c:v>-1.652744E-3</c:v>
                </c:pt>
                <c:pt idx="3764">
                  <c:v>-1.187975E-3</c:v>
                </c:pt>
                <c:pt idx="3765">
                  <c:v>-7.5955900000000004E-4</c:v>
                </c:pt>
                <c:pt idx="3766">
                  <c:v>-3.0232799999999998E-4</c:v>
                </c:pt>
                <c:pt idx="3767">
                  <c:v>1.599235E-4</c:v>
                </c:pt>
                <c:pt idx="3768">
                  <c:v>6.2338599999999997E-4</c:v>
                </c:pt>
                <c:pt idx="3769">
                  <c:v>1.0884899999999999E-3</c:v>
                </c:pt>
                <c:pt idx="3770">
                  <c:v>1.55514E-3</c:v>
                </c:pt>
                <c:pt idx="3771">
                  <c:v>2.0305395000000002E-3</c:v>
                </c:pt>
                <c:pt idx="3772">
                  <c:v>2.5080110000000001E-3</c:v>
                </c:pt>
                <c:pt idx="3773">
                  <c:v>2.9929575000000003E-3</c:v>
                </c:pt>
                <c:pt idx="3774">
                  <c:v>3.4703650000000004E-3</c:v>
                </c:pt>
                <c:pt idx="3775">
                  <c:v>3.9684439999999998E-3</c:v>
                </c:pt>
                <c:pt idx="3776">
                  <c:v>4.4720849999999998E-3</c:v>
                </c:pt>
                <c:pt idx="3777">
                  <c:v>4.9886195000000003E-3</c:v>
                </c:pt>
                <c:pt idx="3778">
                  <c:v>5.2231875000000004E-3</c:v>
                </c:pt>
                <c:pt idx="3779">
                  <c:v>5.2231875000000004E-3</c:v>
                </c:pt>
                <c:pt idx="3780">
                  <c:v>5.2231875000000004E-3</c:v>
                </c:pt>
                <c:pt idx="3781">
                  <c:v>5.2231875000000004E-3</c:v>
                </c:pt>
                <c:pt idx="3782">
                  <c:v>5.2231875000000004E-3</c:v>
                </c:pt>
                <c:pt idx="3783">
                  <c:v>5.2231875000000004E-3</c:v>
                </c:pt>
                <c:pt idx="3784">
                  <c:v>5.2231875000000004E-3</c:v>
                </c:pt>
                <c:pt idx="3785">
                  <c:v>5.2231875000000004E-3</c:v>
                </c:pt>
                <c:pt idx="3786">
                  <c:v>5.2231875000000004E-3</c:v>
                </c:pt>
                <c:pt idx="3787">
                  <c:v>5.2231875000000004E-3</c:v>
                </c:pt>
                <c:pt idx="3788">
                  <c:v>5.2231875000000004E-3</c:v>
                </c:pt>
                <c:pt idx="3789">
                  <c:v>5.2231875000000004E-3</c:v>
                </c:pt>
                <c:pt idx="3790">
                  <c:v>5.2231875000000004E-3</c:v>
                </c:pt>
                <c:pt idx="3791">
                  <c:v>5.2231875000000004E-3</c:v>
                </c:pt>
                <c:pt idx="3792">
                  <c:v>5.2231875000000004E-3</c:v>
                </c:pt>
                <c:pt idx="3793">
                  <c:v>5.2231875000000004E-3</c:v>
                </c:pt>
                <c:pt idx="3794">
                  <c:v>5.2231875000000004E-3</c:v>
                </c:pt>
                <c:pt idx="3795">
                  <c:v>5.2231875000000004E-3</c:v>
                </c:pt>
                <c:pt idx="3796">
                  <c:v>5.2231875000000004E-3</c:v>
                </c:pt>
                <c:pt idx="3797">
                  <c:v>5.2231875000000004E-3</c:v>
                </c:pt>
                <c:pt idx="3798">
                  <c:v>5.2231875000000004E-3</c:v>
                </c:pt>
                <c:pt idx="3799">
                  <c:v>5.2231875000000004E-3</c:v>
                </c:pt>
                <c:pt idx="3800">
                  <c:v>5.2231875000000004E-3</c:v>
                </c:pt>
                <c:pt idx="3801">
                  <c:v>5.2231875000000004E-3</c:v>
                </c:pt>
                <c:pt idx="3802">
                  <c:v>5.2231875000000004E-3</c:v>
                </c:pt>
                <c:pt idx="3803">
                  <c:v>5.2231875000000004E-3</c:v>
                </c:pt>
                <c:pt idx="3804">
                  <c:v>5.2231875000000004E-3</c:v>
                </c:pt>
                <c:pt idx="3805">
                  <c:v>5.2231875000000004E-3</c:v>
                </c:pt>
                <c:pt idx="3806">
                  <c:v>5.2231875000000004E-3</c:v>
                </c:pt>
                <c:pt idx="3807">
                  <c:v>5.2231875000000004E-3</c:v>
                </c:pt>
                <c:pt idx="3808">
                  <c:v>5.2231875000000004E-3</c:v>
                </c:pt>
                <c:pt idx="3809">
                  <c:v>5.2231875000000004E-3</c:v>
                </c:pt>
                <c:pt idx="3810">
                  <c:v>5.2231875000000004E-3</c:v>
                </c:pt>
                <c:pt idx="3811">
                  <c:v>5.2231875000000004E-3</c:v>
                </c:pt>
                <c:pt idx="3812">
                  <c:v>5.2231875000000004E-3</c:v>
                </c:pt>
                <c:pt idx="3813">
                  <c:v>5.2231875000000004E-3</c:v>
                </c:pt>
                <c:pt idx="3814">
                  <c:v>5.2231875000000004E-3</c:v>
                </c:pt>
                <c:pt idx="3815">
                  <c:v>5.2231875000000004E-3</c:v>
                </c:pt>
                <c:pt idx="3816">
                  <c:v>5.1804909999999997E-3</c:v>
                </c:pt>
                <c:pt idx="3817">
                  <c:v>4.5148770000000005E-3</c:v>
                </c:pt>
                <c:pt idx="3818">
                  <c:v>3.6165759999999998E-3</c:v>
                </c:pt>
                <c:pt idx="3819">
                  <c:v>2.7687010000000001E-3</c:v>
                </c:pt>
                <c:pt idx="3820">
                  <c:v>1.9214474999999999E-3</c:v>
                </c:pt>
                <c:pt idx="3821">
                  <c:v>1.0688709999999999E-3</c:v>
                </c:pt>
                <c:pt idx="3822">
                  <c:v>2.4144350000000002E-4</c:v>
                </c:pt>
                <c:pt idx="3823">
                  <c:v>4.1025000000000001E-6</c:v>
                </c:pt>
                <c:pt idx="3824">
                  <c:v>5.5845000000000005E-6</c:v>
                </c:pt>
                <c:pt idx="3825">
                  <c:v>6.7320000000000001E-6</c:v>
                </c:pt>
                <c:pt idx="3826">
                  <c:v>6.8595000000000001E-6</c:v>
                </c:pt>
                <c:pt idx="3827">
                  <c:v>7.6724999999999998E-6</c:v>
                </c:pt>
                <c:pt idx="3828">
                  <c:v>7.7679999999999991E-6</c:v>
                </c:pt>
                <c:pt idx="3829">
                  <c:v>7.7360000000000001E-6</c:v>
                </c:pt>
                <c:pt idx="3830">
                  <c:v>8.0069999999999997E-6</c:v>
                </c:pt>
                <c:pt idx="3831">
                  <c:v>9.4254999999999998E-6</c:v>
                </c:pt>
                <c:pt idx="3832">
                  <c:v>9.6485000000000009E-6</c:v>
                </c:pt>
                <c:pt idx="3833">
                  <c:v>1.03975E-5</c:v>
                </c:pt>
                <c:pt idx="3834">
                  <c:v>1.3171000000000001E-5</c:v>
                </c:pt>
                <c:pt idx="3835">
                  <c:v>1.34895E-5</c:v>
                </c:pt>
                <c:pt idx="3836">
                  <c:v>1.3139000000000001E-5</c:v>
                </c:pt>
                <c:pt idx="3837">
                  <c:v>1.3776500000000001E-5</c:v>
                </c:pt>
                <c:pt idx="3838">
                  <c:v>1.3617E-5</c:v>
                </c:pt>
                <c:pt idx="3839">
                  <c:v>1.40635E-5</c:v>
                </c:pt>
                <c:pt idx="3840">
                  <c:v>1.4653E-5</c:v>
                </c:pt>
                <c:pt idx="3841">
                  <c:v>1.4557499999999999E-5</c:v>
                </c:pt>
                <c:pt idx="3842">
                  <c:v>1.3139000000000001E-5</c:v>
                </c:pt>
                <c:pt idx="3843">
                  <c:v>1.5896000000000002E-5</c:v>
                </c:pt>
                <c:pt idx="3844">
                  <c:v>1.6948000000000001E-5</c:v>
                </c:pt>
                <c:pt idx="3845">
                  <c:v>1.7107500000000002E-5</c:v>
                </c:pt>
                <c:pt idx="3846">
                  <c:v>1.7904500000000001E-5</c:v>
                </c:pt>
                <c:pt idx="3847">
                  <c:v>1.7745E-5</c:v>
                </c:pt>
                <c:pt idx="3848">
                  <c:v>1.9514E-5</c:v>
                </c:pt>
                <c:pt idx="3849">
                  <c:v>1.91635E-5</c:v>
                </c:pt>
                <c:pt idx="3850">
                  <c:v>1.9529999999999998E-5</c:v>
                </c:pt>
                <c:pt idx="3851">
                  <c:v>2.0135500000000001E-5</c:v>
                </c:pt>
                <c:pt idx="3852">
                  <c:v>2.1586000000000003E-5</c:v>
                </c:pt>
                <c:pt idx="3853">
                  <c:v>2.2079999999999999E-5</c:v>
                </c:pt>
                <c:pt idx="3854">
                  <c:v>2.19525E-5</c:v>
                </c:pt>
                <c:pt idx="3855">
                  <c:v>2.1187500000000003E-5</c:v>
                </c:pt>
                <c:pt idx="3856">
                  <c:v>2.1681499999999999E-5</c:v>
                </c:pt>
                <c:pt idx="3857">
                  <c:v>2.2685500000000002E-5</c:v>
                </c:pt>
                <c:pt idx="3858">
                  <c:v>2.30045E-5</c:v>
                </c:pt>
                <c:pt idx="3859">
                  <c:v>2.3482500000000001E-5</c:v>
                </c:pt>
                <c:pt idx="3860">
                  <c:v>2.3275E-5</c:v>
                </c:pt>
                <c:pt idx="3861">
                  <c:v>2.3944500000000001E-5</c:v>
                </c:pt>
                <c:pt idx="3862">
                  <c:v>2.4422499999999999E-5</c:v>
                </c:pt>
                <c:pt idx="3863">
                  <c:v>2.3960499999999999E-5</c:v>
                </c:pt>
                <c:pt idx="3864">
                  <c:v>2.463E-5</c:v>
                </c:pt>
                <c:pt idx="3865">
                  <c:v>2.5124000000000002E-5</c:v>
                </c:pt>
                <c:pt idx="3866">
                  <c:v>2.5315000000000001E-5</c:v>
                </c:pt>
                <c:pt idx="3867">
                  <c:v>2.52515E-5</c:v>
                </c:pt>
                <c:pt idx="3868">
                  <c:v>2.6112E-5</c:v>
                </c:pt>
                <c:pt idx="3869">
                  <c:v>2.5873000000000001E-5</c:v>
                </c:pt>
                <c:pt idx="3870">
                  <c:v>2.6733500000000001E-5</c:v>
                </c:pt>
                <c:pt idx="3871">
                  <c:v>2.6717500000000003E-5</c:v>
                </c:pt>
                <c:pt idx="3872">
                  <c:v>2.6526500000000001E-5</c:v>
                </c:pt>
                <c:pt idx="3873">
                  <c:v>2.6271500000000001E-5</c:v>
                </c:pt>
                <c:pt idx="3874">
                  <c:v>2.68135E-5</c:v>
                </c:pt>
                <c:pt idx="3875">
                  <c:v>2.7004500000000002E-5</c:v>
                </c:pt>
                <c:pt idx="3876">
                  <c:v>2.6590000000000001E-5</c:v>
                </c:pt>
                <c:pt idx="3877">
                  <c:v>2.70205E-5</c:v>
                </c:pt>
                <c:pt idx="3878">
                  <c:v>2.6606000000000002E-5</c:v>
                </c:pt>
                <c:pt idx="3879">
                  <c:v>2.6590000000000001E-5</c:v>
                </c:pt>
                <c:pt idx="3880">
                  <c:v>2.6860999999999999E-5</c:v>
                </c:pt>
                <c:pt idx="3881">
                  <c:v>2.65585E-5</c:v>
                </c:pt>
                <c:pt idx="3882">
                  <c:v>2.7514500000000002E-5</c:v>
                </c:pt>
                <c:pt idx="3883">
                  <c:v>2.6781500000000001E-5</c:v>
                </c:pt>
                <c:pt idx="3884">
                  <c:v>2.73235E-5</c:v>
                </c:pt>
                <c:pt idx="3885">
                  <c:v>2.6877000000000004E-5</c:v>
                </c:pt>
                <c:pt idx="3886">
                  <c:v>2.7609999999999998E-5</c:v>
                </c:pt>
                <c:pt idx="3887">
                  <c:v>2.7307499999999999E-5</c:v>
                </c:pt>
                <c:pt idx="3888">
                  <c:v>2.7722E-5</c:v>
                </c:pt>
                <c:pt idx="3889">
                  <c:v>2.7419E-5</c:v>
                </c:pt>
                <c:pt idx="3890">
                  <c:v>2.78335E-5</c:v>
                </c:pt>
                <c:pt idx="3891">
                  <c:v>2.8534500000000003E-5</c:v>
                </c:pt>
                <c:pt idx="3892">
                  <c:v>2.77375E-5</c:v>
                </c:pt>
                <c:pt idx="3893">
                  <c:v>2.7865000000000002E-5</c:v>
                </c:pt>
                <c:pt idx="3894">
                  <c:v>2.7769499999999999E-5</c:v>
                </c:pt>
                <c:pt idx="3895">
                  <c:v>2.7355000000000002E-5</c:v>
                </c:pt>
                <c:pt idx="3896">
                  <c:v>2.6191999999999999E-5</c:v>
                </c:pt>
                <c:pt idx="3897">
                  <c:v>2.5681999999999999E-5</c:v>
                </c:pt>
                <c:pt idx="3898">
                  <c:v>2.6207500000000003E-5</c:v>
                </c:pt>
                <c:pt idx="3899">
                  <c:v>2.6431000000000002E-5</c:v>
                </c:pt>
                <c:pt idx="3900">
                  <c:v>2.5156000000000001E-5</c:v>
                </c:pt>
                <c:pt idx="3901">
                  <c:v>2.4646000000000001E-5</c:v>
                </c:pt>
                <c:pt idx="3902">
                  <c:v>2.4868999999999999E-5</c:v>
                </c:pt>
                <c:pt idx="3903">
                  <c:v>2.5905E-5</c:v>
                </c:pt>
                <c:pt idx="3904">
                  <c:v>2.52035E-5</c:v>
                </c:pt>
                <c:pt idx="3905">
                  <c:v>2.5330999999999999E-5</c:v>
                </c:pt>
                <c:pt idx="3906">
                  <c:v>2.5156000000000001E-5</c:v>
                </c:pt>
                <c:pt idx="3907">
                  <c:v>2.4853000000000001E-5</c:v>
                </c:pt>
                <c:pt idx="3908">
                  <c:v>2.4247500000000001E-5</c:v>
                </c:pt>
                <c:pt idx="3909">
                  <c:v>2.3897000000000002E-5</c:v>
                </c:pt>
                <c:pt idx="3910">
                  <c:v>2.3051999999999999E-5</c:v>
                </c:pt>
                <c:pt idx="3911">
                  <c:v>2.37695E-5</c:v>
                </c:pt>
                <c:pt idx="3912">
                  <c:v>2.42315E-5</c:v>
                </c:pt>
                <c:pt idx="3913">
                  <c:v>2.2589999999999999E-5</c:v>
                </c:pt>
                <c:pt idx="3914">
                  <c:v>2.0709499999999999E-5</c:v>
                </c:pt>
                <c:pt idx="3915">
                  <c:v>2.09325E-5</c:v>
                </c:pt>
                <c:pt idx="3916">
                  <c:v>2.0597500000000001E-5</c:v>
                </c:pt>
                <c:pt idx="3917">
                  <c:v>1.9242999999999999E-5</c:v>
                </c:pt>
                <c:pt idx="3918">
                  <c:v>1.93225E-5</c:v>
                </c:pt>
                <c:pt idx="3919">
                  <c:v>1.9434500000000002E-5</c:v>
                </c:pt>
                <c:pt idx="3920">
                  <c:v>1.8876500000000001E-5</c:v>
                </c:pt>
                <c:pt idx="3921">
                  <c:v>1.8175000000000001E-5</c:v>
                </c:pt>
                <c:pt idx="3922">
                  <c:v>1.8175000000000001E-5</c:v>
                </c:pt>
                <c:pt idx="3923">
                  <c:v>1.8190999999999999E-5</c:v>
                </c:pt>
                <c:pt idx="3924">
                  <c:v>1.7537500000000003E-5</c:v>
                </c:pt>
                <c:pt idx="3925">
                  <c:v>1.6486000000000001E-5</c:v>
                </c:pt>
                <c:pt idx="3926">
                  <c:v>1.60235E-5</c:v>
                </c:pt>
                <c:pt idx="3927">
                  <c:v>1.5721000000000001E-5</c:v>
                </c:pt>
                <c:pt idx="3928">
                  <c:v>1.5067499999999999E-5</c:v>
                </c:pt>
                <c:pt idx="3929">
                  <c:v>1.4031500000000001E-5</c:v>
                </c:pt>
                <c:pt idx="3930">
                  <c:v>1.2677000000000001E-5</c:v>
                </c:pt>
                <c:pt idx="3931">
                  <c:v>1.4493499999999999E-5</c:v>
                </c:pt>
                <c:pt idx="3932">
                  <c:v>1.4207E-5</c:v>
                </c:pt>
                <c:pt idx="3933">
                  <c:v>1.2374E-5</c:v>
                </c:pt>
                <c:pt idx="3934">
                  <c:v>1.11625E-5</c:v>
                </c:pt>
                <c:pt idx="3935">
                  <c:v>1.0541E-5</c:v>
                </c:pt>
                <c:pt idx="3936">
                  <c:v>9.2660000000000007E-6</c:v>
                </c:pt>
                <c:pt idx="3937">
                  <c:v>9.346E-6</c:v>
                </c:pt>
                <c:pt idx="3938">
                  <c:v>9.2499999999999995E-6</c:v>
                </c:pt>
                <c:pt idx="3939">
                  <c:v>9.3775000000000013E-6</c:v>
                </c:pt>
                <c:pt idx="3940">
                  <c:v>9.5049999999999996E-6</c:v>
                </c:pt>
                <c:pt idx="3941">
                  <c:v>9.5689999999999994E-6</c:v>
                </c:pt>
                <c:pt idx="3942">
                  <c:v>8.4849999999999992E-6</c:v>
                </c:pt>
                <c:pt idx="3943">
                  <c:v>8.1344999999999998E-6</c:v>
                </c:pt>
                <c:pt idx="3944">
                  <c:v>6.6364999999999999E-6</c:v>
                </c:pt>
                <c:pt idx="3945">
                  <c:v>5.4730000000000008E-6</c:v>
                </c:pt>
                <c:pt idx="3946">
                  <c:v>3.7200000000000004E-6</c:v>
                </c:pt>
                <c:pt idx="3947">
                  <c:v>5.1385E-6</c:v>
                </c:pt>
                <c:pt idx="3948">
                  <c:v>3.9110000000000003E-6</c:v>
                </c:pt>
                <c:pt idx="3949">
                  <c:v>2.3175000000000003E-6</c:v>
                </c:pt>
                <c:pt idx="3950">
                  <c:v>1.2019999999999999E-6</c:v>
                </c:pt>
                <c:pt idx="3951">
                  <c:v>1.66E-7</c:v>
                </c:pt>
                <c:pt idx="3952">
                  <c:v>-1.0295000000000001E-6</c:v>
                </c:pt>
                <c:pt idx="3953">
                  <c:v>-8.8599999999999997E-7</c:v>
                </c:pt>
              </c:numCache>
            </c:numRef>
          </c:yVal>
          <c:smooth val="0"/>
        </c:ser>
        <c:dLbls>
          <c:showLegendKey val="0"/>
          <c:showVal val="0"/>
          <c:showCatName val="0"/>
          <c:showSerName val="0"/>
          <c:showPercent val="0"/>
          <c:showBubbleSize val="0"/>
        </c:dLbls>
        <c:axId val="56730752"/>
        <c:axId val="56732288"/>
      </c:scatterChart>
      <c:valAx>
        <c:axId val="56730752"/>
        <c:scaling>
          <c:orientation val="minMax"/>
          <c:max val="0.47800000000000004"/>
          <c:min val="0.46600000000000003"/>
        </c:scaling>
        <c:delete val="0"/>
        <c:axPos val="b"/>
        <c:numFmt formatCode="@" sourceLinked="1"/>
        <c:majorTickMark val="out"/>
        <c:minorTickMark val="none"/>
        <c:tickLblPos val="nextTo"/>
        <c:crossAx val="56732288"/>
        <c:crossesAt val="-1.0000000000000003E-4"/>
        <c:crossBetween val="midCat"/>
        <c:majorUnit val="2.0000000000000005E-3"/>
      </c:valAx>
      <c:valAx>
        <c:axId val="56732288"/>
        <c:scaling>
          <c:orientation val="minMax"/>
          <c:max val="5.0000000000000023E-5"/>
          <c:min val="-1.0000000000000003E-4"/>
        </c:scaling>
        <c:delete val="0"/>
        <c:axPos val="l"/>
        <c:majorGridlines/>
        <c:numFmt formatCode="0.0E+00" sourceLinked="0"/>
        <c:majorTickMark val="out"/>
        <c:minorTickMark val="none"/>
        <c:tickLblPos val="nextTo"/>
        <c:crossAx val="56730752"/>
        <c:crossesAt val="0.46600000000000003"/>
        <c:crossBetween val="midCat"/>
        <c:majorUnit val="5.0000000000000016E-5"/>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30024768030757"/>
          <c:y val="4.8301506745843471E-2"/>
          <c:w val="0.81911167794166573"/>
          <c:h val="0.81465408657277982"/>
        </c:manualLayout>
      </c:layout>
      <c:scatterChart>
        <c:scatterStyle val="smoothMarker"/>
        <c:varyColors val="0"/>
        <c:ser>
          <c:idx val="0"/>
          <c:order val="0"/>
          <c:marker>
            <c:symbol val="none"/>
          </c:marker>
          <c:xVal>
            <c:numRef>
              <c:f>TB300614_2!$B$4005:$B$6004</c:f>
              <c:numCache>
                <c:formatCode>@</c:formatCode>
                <c:ptCount val="2000"/>
                <c:pt idx="0">
                  <c:v>0.9325138888889517</c:v>
                </c:pt>
                <c:pt idx="1">
                  <c:v>0.93256712962969246</c:v>
                </c:pt>
                <c:pt idx="2">
                  <c:v>0.93262037037043322</c:v>
                </c:pt>
                <c:pt idx="3">
                  <c:v>0.93267361111117397</c:v>
                </c:pt>
                <c:pt idx="4">
                  <c:v>0.93272685185191473</c:v>
                </c:pt>
                <c:pt idx="5">
                  <c:v>0.93278009259265549</c:v>
                </c:pt>
                <c:pt idx="6">
                  <c:v>0.93283333333339624</c:v>
                </c:pt>
                <c:pt idx="7">
                  <c:v>0.932886574074137</c:v>
                </c:pt>
                <c:pt idx="8">
                  <c:v>0.93293981481487775</c:v>
                </c:pt>
                <c:pt idx="9">
                  <c:v>0.93299305555561851</c:v>
                </c:pt>
                <c:pt idx="10">
                  <c:v>0.93304629629635927</c:v>
                </c:pt>
                <c:pt idx="11">
                  <c:v>0.93309953703710002</c:v>
                </c:pt>
                <c:pt idx="12">
                  <c:v>0.93315277777784078</c:v>
                </c:pt>
                <c:pt idx="13">
                  <c:v>0.93320601851858154</c:v>
                </c:pt>
                <c:pt idx="14">
                  <c:v>0.93325925925932229</c:v>
                </c:pt>
                <c:pt idx="15">
                  <c:v>0.93331250000006305</c:v>
                </c:pt>
                <c:pt idx="16">
                  <c:v>0.93336574074080381</c:v>
                </c:pt>
                <c:pt idx="17">
                  <c:v>0.93341898148154456</c:v>
                </c:pt>
                <c:pt idx="18">
                  <c:v>0.93347222222228532</c:v>
                </c:pt>
                <c:pt idx="19">
                  <c:v>0.93352546296302608</c:v>
                </c:pt>
                <c:pt idx="20">
                  <c:v>0.93357870370376683</c:v>
                </c:pt>
                <c:pt idx="21">
                  <c:v>0.93363194444450759</c:v>
                </c:pt>
                <c:pt idx="22">
                  <c:v>0.93368518518524835</c:v>
                </c:pt>
                <c:pt idx="23">
                  <c:v>0.9337384259259891</c:v>
                </c:pt>
                <c:pt idx="24">
                  <c:v>0.93379166666672986</c:v>
                </c:pt>
                <c:pt idx="25">
                  <c:v>0.93384490740747061</c:v>
                </c:pt>
                <c:pt idx="26">
                  <c:v>0.93389814814821137</c:v>
                </c:pt>
                <c:pt idx="27">
                  <c:v>0.93395138888895213</c:v>
                </c:pt>
                <c:pt idx="28">
                  <c:v>0.93400462962969288</c:v>
                </c:pt>
                <c:pt idx="29">
                  <c:v>0.93405787037043364</c:v>
                </c:pt>
                <c:pt idx="30">
                  <c:v>0.9341111111111744</c:v>
                </c:pt>
                <c:pt idx="31">
                  <c:v>0.93416435185191515</c:v>
                </c:pt>
                <c:pt idx="32">
                  <c:v>0.93421759259265591</c:v>
                </c:pt>
                <c:pt idx="33">
                  <c:v>0.93427083333339667</c:v>
                </c:pt>
                <c:pt idx="34">
                  <c:v>0.93432407407413742</c:v>
                </c:pt>
                <c:pt idx="35">
                  <c:v>0.93437731481487818</c:v>
                </c:pt>
                <c:pt idx="36">
                  <c:v>0.93443055555561894</c:v>
                </c:pt>
                <c:pt idx="37">
                  <c:v>0.93448379629635969</c:v>
                </c:pt>
                <c:pt idx="38">
                  <c:v>0.93453703703710045</c:v>
                </c:pt>
                <c:pt idx="39">
                  <c:v>0.93459027777784121</c:v>
                </c:pt>
                <c:pt idx="40">
                  <c:v>0.93464351851858196</c:v>
                </c:pt>
                <c:pt idx="41">
                  <c:v>0.93469675925932272</c:v>
                </c:pt>
                <c:pt idx="42">
                  <c:v>0.93475000000006347</c:v>
                </c:pt>
                <c:pt idx="43">
                  <c:v>0.93480324074080423</c:v>
                </c:pt>
                <c:pt idx="44">
                  <c:v>0.93485648148154499</c:v>
                </c:pt>
                <c:pt idx="45">
                  <c:v>0.93490972222228574</c:v>
                </c:pt>
                <c:pt idx="46">
                  <c:v>0.9349629629630265</c:v>
                </c:pt>
                <c:pt idx="47">
                  <c:v>0.93501620370376726</c:v>
                </c:pt>
                <c:pt idx="48">
                  <c:v>0.93506944444450801</c:v>
                </c:pt>
                <c:pt idx="49">
                  <c:v>0.93512268518524877</c:v>
                </c:pt>
                <c:pt idx="50">
                  <c:v>0.93517592592598953</c:v>
                </c:pt>
                <c:pt idx="51">
                  <c:v>0.93522916666673028</c:v>
                </c:pt>
                <c:pt idx="52">
                  <c:v>0.93528240740747104</c:v>
                </c:pt>
                <c:pt idx="53">
                  <c:v>0.9353356481482118</c:v>
                </c:pt>
                <c:pt idx="54">
                  <c:v>0.93538888888895255</c:v>
                </c:pt>
                <c:pt idx="55">
                  <c:v>0.93544212962969331</c:v>
                </c:pt>
                <c:pt idx="56">
                  <c:v>0.93549537037043407</c:v>
                </c:pt>
                <c:pt idx="57">
                  <c:v>0.93554861111117482</c:v>
                </c:pt>
                <c:pt idx="58">
                  <c:v>0.93560185185191558</c:v>
                </c:pt>
                <c:pt idx="59">
                  <c:v>0.93565509259265633</c:v>
                </c:pt>
                <c:pt idx="60">
                  <c:v>0.93570833333339709</c:v>
                </c:pt>
                <c:pt idx="61">
                  <c:v>0.93576157407413785</c:v>
                </c:pt>
                <c:pt idx="62">
                  <c:v>0.9358148148148786</c:v>
                </c:pt>
                <c:pt idx="63">
                  <c:v>0.93586805555561936</c:v>
                </c:pt>
                <c:pt idx="64">
                  <c:v>0.93592129629636012</c:v>
                </c:pt>
                <c:pt idx="65">
                  <c:v>0.93597453703710087</c:v>
                </c:pt>
                <c:pt idx="66">
                  <c:v>0.93602777777784163</c:v>
                </c:pt>
                <c:pt idx="67">
                  <c:v>0.93608101851858239</c:v>
                </c:pt>
                <c:pt idx="68">
                  <c:v>0.93613425925932314</c:v>
                </c:pt>
                <c:pt idx="69">
                  <c:v>0.9361875000000639</c:v>
                </c:pt>
                <c:pt idx="70">
                  <c:v>0.93624074074080466</c:v>
                </c:pt>
                <c:pt idx="71">
                  <c:v>0.93629398148154541</c:v>
                </c:pt>
                <c:pt idx="72">
                  <c:v>0.93634722222228617</c:v>
                </c:pt>
                <c:pt idx="73">
                  <c:v>0.93640046296302692</c:v>
                </c:pt>
                <c:pt idx="74">
                  <c:v>0.93645370370376768</c:v>
                </c:pt>
                <c:pt idx="75">
                  <c:v>0.93650694444450844</c:v>
                </c:pt>
                <c:pt idx="76">
                  <c:v>0.93656018518524919</c:v>
                </c:pt>
                <c:pt idx="77">
                  <c:v>0.93661342592598995</c:v>
                </c:pt>
                <c:pt idx="78">
                  <c:v>0.93666666666673071</c:v>
                </c:pt>
                <c:pt idx="79">
                  <c:v>0.93671990740747146</c:v>
                </c:pt>
                <c:pt idx="80">
                  <c:v>0.93677314814821222</c:v>
                </c:pt>
                <c:pt idx="81">
                  <c:v>0.93682638888895298</c:v>
                </c:pt>
                <c:pt idx="82">
                  <c:v>0.93687962962969373</c:v>
                </c:pt>
                <c:pt idx="83">
                  <c:v>0.93693287037043449</c:v>
                </c:pt>
                <c:pt idx="84">
                  <c:v>0.93698611111117525</c:v>
                </c:pt>
                <c:pt idx="85">
                  <c:v>0.937039351851916</c:v>
                </c:pt>
                <c:pt idx="86">
                  <c:v>0.93709259259265676</c:v>
                </c:pt>
                <c:pt idx="87">
                  <c:v>0.93714583333339752</c:v>
                </c:pt>
                <c:pt idx="88">
                  <c:v>0.93719907407413827</c:v>
                </c:pt>
                <c:pt idx="89">
                  <c:v>0.93725231481487903</c:v>
                </c:pt>
                <c:pt idx="90">
                  <c:v>0.93730555555561978</c:v>
                </c:pt>
                <c:pt idx="91">
                  <c:v>0.93735879629636054</c:v>
                </c:pt>
                <c:pt idx="92">
                  <c:v>0.9374120370371013</c:v>
                </c:pt>
                <c:pt idx="93">
                  <c:v>0.93746527777784205</c:v>
                </c:pt>
                <c:pt idx="94">
                  <c:v>0.93751851851858281</c:v>
                </c:pt>
                <c:pt idx="95">
                  <c:v>0.93757175925932357</c:v>
                </c:pt>
                <c:pt idx="96">
                  <c:v>0.93762500000006432</c:v>
                </c:pt>
                <c:pt idx="97">
                  <c:v>0.93767824074080508</c:v>
                </c:pt>
                <c:pt idx="98">
                  <c:v>0.93773148148154584</c:v>
                </c:pt>
                <c:pt idx="99">
                  <c:v>0.93778472222228659</c:v>
                </c:pt>
                <c:pt idx="100">
                  <c:v>0.93783796296302735</c:v>
                </c:pt>
                <c:pt idx="101">
                  <c:v>0.93789120370376811</c:v>
                </c:pt>
                <c:pt idx="102">
                  <c:v>0.93794444444450886</c:v>
                </c:pt>
                <c:pt idx="103">
                  <c:v>0.93799768518524962</c:v>
                </c:pt>
                <c:pt idx="104">
                  <c:v>0.93805092592599038</c:v>
                </c:pt>
                <c:pt idx="105">
                  <c:v>0.93810416666673113</c:v>
                </c:pt>
                <c:pt idx="106">
                  <c:v>0.93815740740747189</c:v>
                </c:pt>
                <c:pt idx="107">
                  <c:v>0.93821064814821264</c:v>
                </c:pt>
                <c:pt idx="108">
                  <c:v>0.9382638888889534</c:v>
                </c:pt>
                <c:pt idx="109">
                  <c:v>0.93831712962969416</c:v>
                </c:pt>
                <c:pt idx="110">
                  <c:v>0.93837037037043491</c:v>
                </c:pt>
                <c:pt idx="111">
                  <c:v>0.93842361111117567</c:v>
                </c:pt>
                <c:pt idx="112">
                  <c:v>0.93847685185191643</c:v>
                </c:pt>
                <c:pt idx="113">
                  <c:v>0.93853009259265718</c:v>
                </c:pt>
                <c:pt idx="114">
                  <c:v>0.93858333333339794</c:v>
                </c:pt>
                <c:pt idx="115">
                  <c:v>0.9386365740741387</c:v>
                </c:pt>
                <c:pt idx="116">
                  <c:v>0.93868981481487945</c:v>
                </c:pt>
                <c:pt idx="117">
                  <c:v>0.93874305555562021</c:v>
                </c:pt>
                <c:pt idx="118">
                  <c:v>0.93879629629636097</c:v>
                </c:pt>
                <c:pt idx="119">
                  <c:v>0.93884953703710172</c:v>
                </c:pt>
                <c:pt idx="120">
                  <c:v>0.93890277777784248</c:v>
                </c:pt>
                <c:pt idx="121">
                  <c:v>0.93895601851858324</c:v>
                </c:pt>
                <c:pt idx="122">
                  <c:v>0.93900925925932399</c:v>
                </c:pt>
                <c:pt idx="123">
                  <c:v>0.93906250000006475</c:v>
                </c:pt>
                <c:pt idx="124">
                  <c:v>0.9391157407408055</c:v>
                </c:pt>
                <c:pt idx="125">
                  <c:v>0.93916898148154626</c:v>
                </c:pt>
                <c:pt idx="126">
                  <c:v>0.93922222222228702</c:v>
                </c:pt>
                <c:pt idx="127">
                  <c:v>0.93927546296302777</c:v>
                </c:pt>
                <c:pt idx="128">
                  <c:v>0.93932870370376853</c:v>
                </c:pt>
                <c:pt idx="129">
                  <c:v>0.93938194444450929</c:v>
                </c:pt>
                <c:pt idx="130">
                  <c:v>0.93943518518525004</c:v>
                </c:pt>
                <c:pt idx="131">
                  <c:v>0.9394884259259908</c:v>
                </c:pt>
                <c:pt idx="132">
                  <c:v>0.93954166666673156</c:v>
                </c:pt>
                <c:pt idx="133">
                  <c:v>0.93959490740747231</c:v>
                </c:pt>
                <c:pt idx="134">
                  <c:v>0.93964814814821307</c:v>
                </c:pt>
                <c:pt idx="135">
                  <c:v>0.93970138888895383</c:v>
                </c:pt>
                <c:pt idx="136">
                  <c:v>0.93975462962969458</c:v>
                </c:pt>
                <c:pt idx="137">
                  <c:v>0.93980787037043534</c:v>
                </c:pt>
                <c:pt idx="138">
                  <c:v>0.9398611111111761</c:v>
                </c:pt>
                <c:pt idx="139">
                  <c:v>0.93991435185191685</c:v>
                </c:pt>
                <c:pt idx="140">
                  <c:v>0.93996759259265761</c:v>
                </c:pt>
                <c:pt idx="141">
                  <c:v>0.94002083333339836</c:v>
                </c:pt>
                <c:pt idx="142">
                  <c:v>0.94007407407413912</c:v>
                </c:pt>
                <c:pt idx="143">
                  <c:v>0.94012731481487988</c:v>
                </c:pt>
                <c:pt idx="144">
                  <c:v>0.94018055555562063</c:v>
                </c:pt>
                <c:pt idx="145">
                  <c:v>0.94023379629636139</c:v>
                </c:pt>
                <c:pt idx="146">
                  <c:v>0.94028703703710215</c:v>
                </c:pt>
                <c:pt idx="147">
                  <c:v>0.9403402777778429</c:v>
                </c:pt>
                <c:pt idx="148">
                  <c:v>0.94039351851858366</c:v>
                </c:pt>
                <c:pt idx="149">
                  <c:v>0.94044675925932442</c:v>
                </c:pt>
                <c:pt idx="150">
                  <c:v>0.94050000000006517</c:v>
                </c:pt>
                <c:pt idx="151">
                  <c:v>0.94055324074080593</c:v>
                </c:pt>
                <c:pt idx="152">
                  <c:v>0.94060648148154669</c:v>
                </c:pt>
                <c:pt idx="153">
                  <c:v>0.94065972222228744</c:v>
                </c:pt>
                <c:pt idx="154">
                  <c:v>0.9407129629630282</c:v>
                </c:pt>
                <c:pt idx="155">
                  <c:v>0.94076620370376896</c:v>
                </c:pt>
                <c:pt idx="156">
                  <c:v>0.94081944444450971</c:v>
                </c:pt>
                <c:pt idx="157">
                  <c:v>0.94087268518525047</c:v>
                </c:pt>
                <c:pt idx="158">
                  <c:v>0.94092592592599122</c:v>
                </c:pt>
                <c:pt idx="159">
                  <c:v>0.94097916666673198</c:v>
                </c:pt>
                <c:pt idx="160">
                  <c:v>0.94103240740747274</c:v>
                </c:pt>
                <c:pt idx="161">
                  <c:v>0.94108564814821349</c:v>
                </c:pt>
                <c:pt idx="162">
                  <c:v>0.94113888888895425</c:v>
                </c:pt>
                <c:pt idx="163">
                  <c:v>0.94119212962969501</c:v>
                </c:pt>
                <c:pt idx="164">
                  <c:v>0.94124537037043576</c:v>
                </c:pt>
                <c:pt idx="165">
                  <c:v>0.94129861111117652</c:v>
                </c:pt>
                <c:pt idx="166">
                  <c:v>0.94135185185191728</c:v>
                </c:pt>
                <c:pt idx="167">
                  <c:v>0.94140509259265803</c:v>
                </c:pt>
                <c:pt idx="168">
                  <c:v>0.94145833333339879</c:v>
                </c:pt>
                <c:pt idx="169">
                  <c:v>0.94151157407413955</c:v>
                </c:pt>
                <c:pt idx="170">
                  <c:v>0.9415648148148803</c:v>
                </c:pt>
                <c:pt idx="171">
                  <c:v>0.94161805555562106</c:v>
                </c:pt>
                <c:pt idx="172">
                  <c:v>0.94167129629636181</c:v>
                </c:pt>
                <c:pt idx="173">
                  <c:v>0.94172453703710257</c:v>
                </c:pt>
                <c:pt idx="174">
                  <c:v>0.94177777777784333</c:v>
                </c:pt>
                <c:pt idx="175">
                  <c:v>0.94183101851858408</c:v>
                </c:pt>
                <c:pt idx="176">
                  <c:v>0.94188425925932484</c:v>
                </c:pt>
                <c:pt idx="177">
                  <c:v>0.9419375000000656</c:v>
                </c:pt>
                <c:pt idx="178">
                  <c:v>0.94199074074080635</c:v>
                </c:pt>
                <c:pt idx="179">
                  <c:v>0.94204398148154711</c:v>
                </c:pt>
                <c:pt idx="180">
                  <c:v>0.94209722222228787</c:v>
                </c:pt>
                <c:pt idx="181">
                  <c:v>0.94215046296302862</c:v>
                </c:pt>
                <c:pt idx="182">
                  <c:v>0.94220370370376938</c:v>
                </c:pt>
                <c:pt idx="183">
                  <c:v>0.94225694444451014</c:v>
                </c:pt>
                <c:pt idx="184">
                  <c:v>0.94231018518525089</c:v>
                </c:pt>
                <c:pt idx="185">
                  <c:v>0.94236342592599165</c:v>
                </c:pt>
                <c:pt idx="186">
                  <c:v>0.94241666666673241</c:v>
                </c:pt>
                <c:pt idx="187">
                  <c:v>0.94246990740747316</c:v>
                </c:pt>
                <c:pt idx="188">
                  <c:v>0.94252314814821392</c:v>
                </c:pt>
                <c:pt idx="189">
                  <c:v>0.94257638888895467</c:v>
                </c:pt>
                <c:pt idx="190">
                  <c:v>0.94262962962969543</c:v>
                </c:pt>
                <c:pt idx="191">
                  <c:v>0.94268287037043619</c:v>
                </c:pt>
                <c:pt idx="192">
                  <c:v>0.94273611111117694</c:v>
                </c:pt>
                <c:pt idx="193">
                  <c:v>0.9427893518519177</c:v>
                </c:pt>
                <c:pt idx="194">
                  <c:v>0.94284259259265846</c:v>
                </c:pt>
                <c:pt idx="195">
                  <c:v>0.94289583333339921</c:v>
                </c:pt>
                <c:pt idx="196">
                  <c:v>0.94294907407413997</c:v>
                </c:pt>
                <c:pt idx="197">
                  <c:v>0.94300231481488073</c:v>
                </c:pt>
                <c:pt idx="198">
                  <c:v>0.94305555555562148</c:v>
                </c:pt>
                <c:pt idx="199">
                  <c:v>0.94310879629636224</c:v>
                </c:pt>
                <c:pt idx="200">
                  <c:v>0.943162037037103</c:v>
                </c:pt>
                <c:pt idx="201">
                  <c:v>0.94321527777784375</c:v>
                </c:pt>
                <c:pt idx="202">
                  <c:v>0.94326851851858451</c:v>
                </c:pt>
                <c:pt idx="203">
                  <c:v>0.94332175925932527</c:v>
                </c:pt>
                <c:pt idx="204">
                  <c:v>0.94337500000006602</c:v>
                </c:pt>
                <c:pt idx="205">
                  <c:v>0.94342824074080678</c:v>
                </c:pt>
                <c:pt idx="206">
                  <c:v>0.94348148148154753</c:v>
                </c:pt>
                <c:pt idx="207">
                  <c:v>0.94353472222228829</c:v>
                </c:pt>
                <c:pt idx="208">
                  <c:v>0.94358796296302905</c:v>
                </c:pt>
                <c:pt idx="209">
                  <c:v>0.9436412037037698</c:v>
                </c:pt>
                <c:pt idx="210">
                  <c:v>0.94369444444451056</c:v>
                </c:pt>
                <c:pt idx="211">
                  <c:v>0.94374768518525132</c:v>
                </c:pt>
                <c:pt idx="212">
                  <c:v>0.94380092592599207</c:v>
                </c:pt>
                <c:pt idx="213">
                  <c:v>0.94385416666673283</c:v>
                </c:pt>
                <c:pt idx="214">
                  <c:v>0.94390740740747359</c:v>
                </c:pt>
                <c:pt idx="215">
                  <c:v>0.94396064814821434</c:v>
                </c:pt>
                <c:pt idx="216">
                  <c:v>0.9440138888889551</c:v>
                </c:pt>
                <c:pt idx="217">
                  <c:v>0.94406712962969586</c:v>
                </c:pt>
                <c:pt idx="218">
                  <c:v>0.94412037037043661</c:v>
                </c:pt>
                <c:pt idx="219">
                  <c:v>0.94417361111117737</c:v>
                </c:pt>
                <c:pt idx="220">
                  <c:v>0.94422685185191813</c:v>
                </c:pt>
                <c:pt idx="221">
                  <c:v>0.94428009259265888</c:v>
                </c:pt>
                <c:pt idx="222">
                  <c:v>0.94433333333339964</c:v>
                </c:pt>
                <c:pt idx="223">
                  <c:v>0.94438657407414039</c:v>
                </c:pt>
                <c:pt idx="224">
                  <c:v>0.94443981481488115</c:v>
                </c:pt>
                <c:pt idx="225">
                  <c:v>0.94449305555562191</c:v>
                </c:pt>
                <c:pt idx="226">
                  <c:v>0.94454629629636266</c:v>
                </c:pt>
                <c:pt idx="227">
                  <c:v>0.94459953703710342</c:v>
                </c:pt>
                <c:pt idx="228">
                  <c:v>0.94465277777784418</c:v>
                </c:pt>
                <c:pt idx="229">
                  <c:v>0.94470601851858493</c:v>
                </c:pt>
                <c:pt idx="230">
                  <c:v>0.94475925925932569</c:v>
                </c:pt>
                <c:pt idx="231">
                  <c:v>0.94481250000006645</c:v>
                </c:pt>
                <c:pt idx="232">
                  <c:v>0.9448657407408072</c:v>
                </c:pt>
                <c:pt idx="233">
                  <c:v>0.94491898148154796</c:v>
                </c:pt>
                <c:pt idx="234">
                  <c:v>0.94497222222228872</c:v>
                </c:pt>
                <c:pt idx="235">
                  <c:v>0.94502546296302947</c:v>
                </c:pt>
                <c:pt idx="236">
                  <c:v>0.94507870370377023</c:v>
                </c:pt>
                <c:pt idx="237">
                  <c:v>0.94513194444451099</c:v>
                </c:pt>
                <c:pt idx="238">
                  <c:v>0.94518518518525174</c:v>
                </c:pt>
                <c:pt idx="239">
                  <c:v>0.9452384259259925</c:v>
                </c:pt>
                <c:pt idx="240">
                  <c:v>0.94529166666673325</c:v>
                </c:pt>
                <c:pt idx="241">
                  <c:v>0.94534490740747401</c:v>
                </c:pt>
                <c:pt idx="242">
                  <c:v>0.94539814814821477</c:v>
                </c:pt>
                <c:pt idx="243">
                  <c:v>0.94545138888895552</c:v>
                </c:pt>
                <c:pt idx="244">
                  <c:v>0.94550462962969628</c:v>
                </c:pt>
                <c:pt idx="245">
                  <c:v>0.94555787037043704</c:v>
                </c:pt>
                <c:pt idx="246">
                  <c:v>0.94561111111117779</c:v>
                </c:pt>
                <c:pt idx="247">
                  <c:v>0.94566435185191855</c:v>
                </c:pt>
                <c:pt idx="248">
                  <c:v>0.94571759259265931</c:v>
                </c:pt>
                <c:pt idx="249">
                  <c:v>0.94577083333340006</c:v>
                </c:pt>
                <c:pt idx="250">
                  <c:v>0.94582407407414082</c:v>
                </c:pt>
                <c:pt idx="251">
                  <c:v>0.94587731481488158</c:v>
                </c:pt>
                <c:pt idx="252">
                  <c:v>0.94593055555562233</c:v>
                </c:pt>
                <c:pt idx="253">
                  <c:v>0.94598379629636309</c:v>
                </c:pt>
                <c:pt idx="254">
                  <c:v>0.94603703703710385</c:v>
                </c:pt>
                <c:pt idx="255">
                  <c:v>0.9460902777778446</c:v>
                </c:pt>
                <c:pt idx="256">
                  <c:v>0.94614351851858536</c:v>
                </c:pt>
                <c:pt idx="257">
                  <c:v>0.94619675925932611</c:v>
                </c:pt>
                <c:pt idx="258">
                  <c:v>0.94625000000006687</c:v>
                </c:pt>
                <c:pt idx="259">
                  <c:v>0.94630324074080763</c:v>
                </c:pt>
                <c:pt idx="260">
                  <c:v>0.94635648148154838</c:v>
                </c:pt>
                <c:pt idx="261">
                  <c:v>0.94640972222228914</c:v>
                </c:pt>
                <c:pt idx="262">
                  <c:v>0.9464629629630299</c:v>
                </c:pt>
                <c:pt idx="263">
                  <c:v>0.94651620370377065</c:v>
                </c:pt>
                <c:pt idx="264">
                  <c:v>0.94656944444451141</c:v>
                </c:pt>
                <c:pt idx="265">
                  <c:v>0.94662268518525217</c:v>
                </c:pt>
                <c:pt idx="266">
                  <c:v>0.94667592592599292</c:v>
                </c:pt>
                <c:pt idx="267">
                  <c:v>0.94672916666673368</c:v>
                </c:pt>
                <c:pt idx="268">
                  <c:v>0.94678240740747444</c:v>
                </c:pt>
                <c:pt idx="269">
                  <c:v>0.94683564814821519</c:v>
                </c:pt>
                <c:pt idx="270">
                  <c:v>0.94688888888895595</c:v>
                </c:pt>
                <c:pt idx="271">
                  <c:v>0.9469421296296967</c:v>
                </c:pt>
                <c:pt idx="272">
                  <c:v>0.94699537037043746</c:v>
                </c:pt>
                <c:pt idx="273">
                  <c:v>0.94704861111117822</c:v>
                </c:pt>
                <c:pt idx="274">
                  <c:v>0.94710185185191897</c:v>
                </c:pt>
                <c:pt idx="275">
                  <c:v>0.94715509259265973</c:v>
                </c:pt>
                <c:pt idx="276">
                  <c:v>0.94720833333340049</c:v>
                </c:pt>
                <c:pt idx="277">
                  <c:v>0.94726157407414124</c:v>
                </c:pt>
                <c:pt idx="278">
                  <c:v>0.947314814814882</c:v>
                </c:pt>
                <c:pt idx="279">
                  <c:v>0.94736805555562276</c:v>
                </c:pt>
                <c:pt idx="280">
                  <c:v>0.94742129629636351</c:v>
                </c:pt>
                <c:pt idx="281">
                  <c:v>0.94747453703710427</c:v>
                </c:pt>
                <c:pt idx="282">
                  <c:v>0.94752777777784503</c:v>
                </c:pt>
                <c:pt idx="283">
                  <c:v>0.94758101851858578</c:v>
                </c:pt>
                <c:pt idx="284">
                  <c:v>0.94763425925932654</c:v>
                </c:pt>
                <c:pt idx="285">
                  <c:v>0.9476875000000673</c:v>
                </c:pt>
                <c:pt idx="286">
                  <c:v>0.94774074074080805</c:v>
                </c:pt>
                <c:pt idx="287">
                  <c:v>0.94779398148154881</c:v>
                </c:pt>
                <c:pt idx="288">
                  <c:v>0.94784722222228956</c:v>
                </c:pt>
                <c:pt idx="289">
                  <c:v>0.94790046296303032</c:v>
                </c:pt>
                <c:pt idx="290">
                  <c:v>0.94795370370377108</c:v>
                </c:pt>
                <c:pt idx="291">
                  <c:v>0.94800694444451183</c:v>
                </c:pt>
                <c:pt idx="292">
                  <c:v>0.94806018518525259</c:v>
                </c:pt>
                <c:pt idx="293">
                  <c:v>0.94811342592599335</c:v>
                </c:pt>
                <c:pt idx="294">
                  <c:v>0.9481666666667341</c:v>
                </c:pt>
                <c:pt idx="295">
                  <c:v>0.94821990740747486</c:v>
                </c:pt>
                <c:pt idx="296">
                  <c:v>0.94827314814821562</c:v>
                </c:pt>
                <c:pt idx="297">
                  <c:v>0.94832638888895637</c:v>
                </c:pt>
                <c:pt idx="298">
                  <c:v>0.94837962962969713</c:v>
                </c:pt>
                <c:pt idx="299">
                  <c:v>0.94843287037043789</c:v>
                </c:pt>
                <c:pt idx="300">
                  <c:v>0.94848611111117864</c:v>
                </c:pt>
                <c:pt idx="301">
                  <c:v>0.9485393518519194</c:v>
                </c:pt>
                <c:pt idx="302">
                  <c:v>0.94859259259266016</c:v>
                </c:pt>
                <c:pt idx="303">
                  <c:v>0.94864583333340091</c:v>
                </c:pt>
                <c:pt idx="304">
                  <c:v>0.94869907407414167</c:v>
                </c:pt>
                <c:pt idx="305">
                  <c:v>0.94875231481488242</c:v>
                </c:pt>
                <c:pt idx="306">
                  <c:v>0.94880555555562318</c:v>
                </c:pt>
                <c:pt idx="307">
                  <c:v>0.94885879629636394</c:v>
                </c:pt>
                <c:pt idx="308">
                  <c:v>0.94891203703710469</c:v>
                </c:pt>
                <c:pt idx="309">
                  <c:v>0.94896527777784545</c:v>
                </c:pt>
                <c:pt idx="310">
                  <c:v>0.94901851851858621</c:v>
                </c:pt>
                <c:pt idx="311">
                  <c:v>0.94907175925932696</c:v>
                </c:pt>
                <c:pt idx="312">
                  <c:v>0.94912500000006772</c:v>
                </c:pt>
                <c:pt idx="313">
                  <c:v>0.94917824074080848</c:v>
                </c:pt>
                <c:pt idx="314">
                  <c:v>0.94923148148154923</c:v>
                </c:pt>
                <c:pt idx="315">
                  <c:v>0.94928472222228999</c:v>
                </c:pt>
                <c:pt idx="316">
                  <c:v>0.94933796296303075</c:v>
                </c:pt>
                <c:pt idx="317">
                  <c:v>0.9493912037037715</c:v>
                </c:pt>
                <c:pt idx="318">
                  <c:v>0.94944444444451226</c:v>
                </c:pt>
                <c:pt idx="319">
                  <c:v>0.94949768518525302</c:v>
                </c:pt>
                <c:pt idx="320">
                  <c:v>0.94955092592599377</c:v>
                </c:pt>
                <c:pt idx="321">
                  <c:v>0.94960416666673453</c:v>
                </c:pt>
                <c:pt idx="322">
                  <c:v>0.94965740740747528</c:v>
                </c:pt>
                <c:pt idx="323">
                  <c:v>0.94971064814821604</c:v>
                </c:pt>
                <c:pt idx="324">
                  <c:v>0.9497638888889568</c:v>
                </c:pt>
                <c:pt idx="325">
                  <c:v>0.94981712962969755</c:v>
                </c:pt>
                <c:pt idx="326">
                  <c:v>0.94987037037043831</c:v>
                </c:pt>
                <c:pt idx="327">
                  <c:v>0.94992361111117907</c:v>
                </c:pt>
                <c:pt idx="328">
                  <c:v>0.94997685185191982</c:v>
                </c:pt>
                <c:pt idx="329">
                  <c:v>0.95003009259266058</c:v>
                </c:pt>
                <c:pt idx="330">
                  <c:v>0.95008333333340134</c:v>
                </c:pt>
                <c:pt idx="331">
                  <c:v>0.95013657407414209</c:v>
                </c:pt>
                <c:pt idx="332">
                  <c:v>0.95018981481488285</c:v>
                </c:pt>
                <c:pt idx="333">
                  <c:v>0.95024305555562361</c:v>
                </c:pt>
                <c:pt idx="334">
                  <c:v>0.95029629629636436</c:v>
                </c:pt>
                <c:pt idx="335">
                  <c:v>0.95034953703710512</c:v>
                </c:pt>
                <c:pt idx="336">
                  <c:v>0.95040277777784588</c:v>
                </c:pt>
                <c:pt idx="337">
                  <c:v>0.95045601851858663</c:v>
                </c:pt>
                <c:pt idx="338">
                  <c:v>0.95050925925932739</c:v>
                </c:pt>
                <c:pt idx="339">
                  <c:v>0.95056250000006814</c:v>
                </c:pt>
                <c:pt idx="340">
                  <c:v>0.9506157407408089</c:v>
                </c:pt>
                <c:pt idx="341">
                  <c:v>0.95066898148154966</c:v>
                </c:pt>
                <c:pt idx="342">
                  <c:v>0.95072222222229041</c:v>
                </c:pt>
                <c:pt idx="343">
                  <c:v>0.95077546296303117</c:v>
                </c:pt>
                <c:pt idx="344">
                  <c:v>0.95082870370377193</c:v>
                </c:pt>
                <c:pt idx="345">
                  <c:v>0.95088194444451268</c:v>
                </c:pt>
                <c:pt idx="346">
                  <c:v>0.95093518518525344</c:v>
                </c:pt>
                <c:pt idx="347">
                  <c:v>0.9509884259259942</c:v>
                </c:pt>
                <c:pt idx="348">
                  <c:v>0.95104166666673495</c:v>
                </c:pt>
                <c:pt idx="349">
                  <c:v>0.95109490740747571</c:v>
                </c:pt>
                <c:pt idx="350">
                  <c:v>0.95114814814821647</c:v>
                </c:pt>
                <c:pt idx="351">
                  <c:v>0.95120138888895722</c:v>
                </c:pt>
                <c:pt idx="352">
                  <c:v>0.95125462962969798</c:v>
                </c:pt>
                <c:pt idx="353">
                  <c:v>0.95130787037043874</c:v>
                </c:pt>
                <c:pt idx="354">
                  <c:v>0.95136111111117949</c:v>
                </c:pt>
                <c:pt idx="355">
                  <c:v>0.95141435185192025</c:v>
                </c:pt>
                <c:pt idx="356">
                  <c:v>0.951467592592661</c:v>
                </c:pt>
                <c:pt idx="357">
                  <c:v>0.95152083333340176</c:v>
                </c:pt>
                <c:pt idx="358">
                  <c:v>0.95157407407414252</c:v>
                </c:pt>
                <c:pt idx="359">
                  <c:v>0.95162731481488327</c:v>
                </c:pt>
                <c:pt idx="360">
                  <c:v>0.95168055555562403</c:v>
                </c:pt>
                <c:pt idx="361">
                  <c:v>0.95173379629636479</c:v>
                </c:pt>
                <c:pt idx="362">
                  <c:v>0.95178703703710554</c:v>
                </c:pt>
                <c:pt idx="363">
                  <c:v>0.9518402777778463</c:v>
                </c:pt>
                <c:pt idx="364">
                  <c:v>0.95189351851858706</c:v>
                </c:pt>
                <c:pt idx="365">
                  <c:v>0.95194675925932781</c:v>
                </c:pt>
                <c:pt idx="366">
                  <c:v>0.95200000000006857</c:v>
                </c:pt>
                <c:pt idx="367">
                  <c:v>0.95205324074080933</c:v>
                </c:pt>
                <c:pt idx="368">
                  <c:v>0.95210648148155008</c:v>
                </c:pt>
                <c:pt idx="369">
                  <c:v>0.95215972222229084</c:v>
                </c:pt>
                <c:pt idx="370">
                  <c:v>0.9522129629630316</c:v>
                </c:pt>
                <c:pt idx="371">
                  <c:v>0.95226620370377235</c:v>
                </c:pt>
                <c:pt idx="372">
                  <c:v>0.95231944444451311</c:v>
                </c:pt>
                <c:pt idx="373">
                  <c:v>0.95237268518525386</c:v>
                </c:pt>
                <c:pt idx="374">
                  <c:v>0.95242592592599462</c:v>
                </c:pt>
                <c:pt idx="375">
                  <c:v>0.95247916666673538</c:v>
                </c:pt>
                <c:pt idx="376">
                  <c:v>0.95253240740747613</c:v>
                </c:pt>
                <c:pt idx="377">
                  <c:v>0.95258564814821689</c:v>
                </c:pt>
                <c:pt idx="378">
                  <c:v>0.95263888888895765</c:v>
                </c:pt>
                <c:pt idx="379">
                  <c:v>0.9526921296296984</c:v>
                </c:pt>
                <c:pt idx="380">
                  <c:v>0.95274537037043916</c:v>
                </c:pt>
                <c:pt idx="381">
                  <c:v>0.95279861111117992</c:v>
                </c:pt>
                <c:pt idx="382">
                  <c:v>0.95285185185192067</c:v>
                </c:pt>
                <c:pt idx="383">
                  <c:v>0.95290509259266143</c:v>
                </c:pt>
                <c:pt idx="384">
                  <c:v>0.95295833333340219</c:v>
                </c:pt>
                <c:pt idx="385">
                  <c:v>0.95301157407414294</c:v>
                </c:pt>
                <c:pt idx="386">
                  <c:v>0.9530648148148837</c:v>
                </c:pt>
                <c:pt idx="387">
                  <c:v>0.95311805555562445</c:v>
                </c:pt>
                <c:pt idx="388">
                  <c:v>0.95317129629636521</c:v>
                </c:pt>
                <c:pt idx="389">
                  <c:v>0.95322453703710597</c:v>
                </c:pt>
                <c:pt idx="390">
                  <c:v>0.95327777777784672</c:v>
                </c:pt>
                <c:pt idx="391">
                  <c:v>0.95333101851858748</c:v>
                </c:pt>
                <c:pt idx="392">
                  <c:v>0.95338425925932824</c:v>
                </c:pt>
                <c:pt idx="393">
                  <c:v>0.95343750000006899</c:v>
                </c:pt>
                <c:pt idx="394">
                  <c:v>0.95349074074080975</c:v>
                </c:pt>
                <c:pt idx="395">
                  <c:v>0.95354398148155051</c:v>
                </c:pt>
                <c:pt idx="396">
                  <c:v>0.95359722222229126</c:v>
                </c:pt>
                <c:pt idx="397">
                  <c:v>0.95365046296303202</c:v>
                </c:pt>
                <c:pt idx="398">
                  <c:v>0.95370370370377278</c:v>
                </c:pt>
                <c:pt idx="399">
                  <c:v>0.95375694444451353</c:v>
                </c:pt>
                <c:pt idx="400">
                  <c:v>0.95381018518525429</c:v>
                </c:pt>
                <c:pt idx="401">
                  <c:v>0.95386342592599505</c:v>
                </c:pt>
                <c:pt idx="402">
                  <c:v>0.9539166666667358</c:v>
                </c:pt>
                <c:pt idx="403">
                  <c:v>0.95396990740747656</c:v>
                </c:pt>
                <c:pt idx="404">
                  <c:v>0.95402314814821731</c:v>
                </c:pt>
                <c:pt idx="405">
                  <c:v>0.95407638888895807</c:v>
                </c:pt>
                <c:pt idx="406">
                  <c:v>0.95412962962969883</c:v>
                </c:pt>
                <c:pt idx="407">
                  <c:v>0.95418287037043958</c:v>
                </c:pt>
                <c:pt idx="408">
                  <c:v>0.95423611111118034</c:v>
                </c:pt>
                <c:pt idx="409">
                  <c:v>0.9542893518519211</c:v>
                </c:pt>
                <c:pt idx="410">
                  <c:v>0.95434259259266185</c:v>
                </c:pt>
                <c:pt idx="411">
                  <c:v>0.95439583333340261</c:v>
                </c:pt>
                <c:pt idx="412">
                  <c:v>0.95444907407414337</c:v>
                </c:pt>
                <c:pt idx="413">
                  <c:v>0.95450231481488412</c:v>
                </c:pt>
                <c:pt idx="414">
                  <c:v>0.95455555555562488</c:v>
                </c:pt>
                <c:pt idx="415">
                  <c:v>0.95460879629636564</c:v>
                </c:pt>
                <c:pt idx="416">
                  <c:v>0.95466203703710639</c:v>
                </c:pt>
                <c:pt idx="417">
                  <c:v>0.95471527777784715</c:v>
                </c:pt>
                <c:pt idx="418">
                  <c:v>0.95476851851858791</c:v>
                </c:pt>
                <c:pt idx="419">
                  <c:v>0.95482175925932866</c:v>
                </c:pt>
                <c:pt idx="420">
                  <c:v>0.95487500000006942</c:v>
                </c:pt>
                <c:pt idx="421">
                  <c:v>0.95492824074081017</c:v>
                </c:pt>
                <c:pt idx="422">
                  <c:v>0.95498148148155093</c:v>
                </c:pt>
                <c:pt idx="423">
                  <c:v>0.95503472222229169</c:v>
                </c:pt>
                <c:pt idx="424">
                  <c:v>0.95508796296303244</c:v>
                </c:pt>
                <c:pt idx="425">
                  <c:v>0.9551412037037732</c:v>
                </c:pt>
                <c:pt idx="426">
                  <c:v>0.95519444444451396</c:v>
                </c:pt>
                <c:pt idx="427">
                  <c:v>0.95524768518525471</c:v>
                </c:pt>
                <c:pt idx="428">
                  <c:v>0.95530092592599547</c:v>
                </c:pt>
                <c:pt idx="429">
                  <c:v>0.95535416666673623</c:v>
                </c:pt>
                <c:pt idx="430">
                  <c:v>0.95540740740747698</c:v>
                </c:pt>
                <c:pt idx="431">
                  <c:v>0.95546064814821774</c:v>
                </c:pt>
                <c:pt idx="432">
                  <c:v>0.9555138888889585</c:v>
                </c:pt>
                <c:pt idx="433">
                  <c:v>0.95556712962969925</c:v>
                </c:pt>
                <c:pt idx="434">
                  <c:v>0.95562037037044001</c:v>
                </c:pt>
                <c:pt idx="435">
                  <c:v>0.95567361111118077</c:v>
                </c:pt>
                <c:pt idx="436">
                  <c:v>0.95572685185192152</c:v>
                </c:pt>
                <c:pt idx="437">
                  <c:v>0.95578009259266228</c:v>
                </c:pt>
                <c:pt idx="438">
                  <c:v>0.95583333333340303</c:v>
                </c:pt>
                <c:pt idx="439">
                  <c:v>0.95588657407414379</c:v>
                </c:pt>
                <c:pt idx="440">
                  <c:v>0.95593981481488455</c:v>
                </c:pt>
                <c:pt idx="441">
                  <c:v>0.9559930555556253</c:v>
                </c:pt>
                <c:pt idx="442">
                  <c:v>0.95604629629636606</c:v>
                </c:pt>
                <c:pt idx="443">
                  <c:v>0.95609953703710682</c:v>
                </c:pt>
                <c:pt idx="444">
                  <c:v>0.95615277777784757</c:v>
                </c:pt>
                <c:pt idx="445">
                  <c:v>0.95620601851858833</c:v>
                </c:pt>
                <c:pt idx="446">
                  <c:v>0.95625925925932909</c:v>
                </c:pt>
                <c:pt idx="447">
                  <c:v>0.95631250000006984</c:v>
                </c:pt>
                <c:pt idx="448">
                  <c:v>0.9563657407408106</c:v>
                </c:pt>
                <c:pt idx="449">
                  <c:v>0.95641898148155136</c:v>
                </c:pt>
                <c:pt idx="450">
                  <c:v>0.95647222222229211</c:v>
                </c:pt>
                <c:pt idx="451">
                  <c:v>0.95652546296303287</c:v>
                </c:pt>
                <c:pt idx="452">
                  <c:v>0.95657870370377363</c:v>
                </c:pt>
                <c:pt idx="453">
                  <c:v>0.95663194444451438</c:v>
                </c:pt>
                <c:pt idx="454">
                  <c:v>0.95668518518525514</c:v>
                </c:pt>
                <c:pt idx="455">
                  <c:v>0.95673842592599589</c:v>
                </c:pt>
                <c:pt idx="456">
                  <c:v>0.95679166666673665</c:v>
                </c:pt>
                <c:pt idx="457">
                  <c:v>0.95684490740747741</c:v>
                </c:pt>
                <c:pt idx="458">
                  <c:v>0.95689814814821816</c:v>
                </c:pt>
                <c:pt idx="459">
                  <c:v>0.95695138888895892</c:v>
                </c:pt>
                <c:pt idx="460">
                  <c:v>0.95700462962969968</c:v>
                </c:pt>
                <c:pt idx="461">
                  <c:v>0.95705787037044043</c:v>
                </c:pt>
                <c:pt idx="462">
                  <c:v>0.95711111111118119</c:v>
                </c:pt>
                <c:pt idx="463">
                  <c:v>0.95716435185192195</c:v>
                </c:pt>
                <c:pt idx="464">
                  <c:v>0.9572175925926627</c:v>
                </c:pt>
                <c:pt idx="465">
                  <c:v>0.95727083333340346</c:v>
                </c:pt>
                <c:pt idx="466">
                  <c:v>0.95732407407414422</c:v>
                </c:pt>
                <c:pt idx="467">
                  <c:v>0.95737731481488497</c:v>
                </c:pt>
                <c:pt idx="468">
                  <c:v>0.95743055555562573</c:v>
                </c:pt>
                <c:pt idx="469">
                  <c:v>0.95748379629636649</c:v>
                </c:pt>
                <c:pt idx="470">
                  <c:v>0.95753703703710724</c:v>
                </c:pt>
                <c:pt idx="471">
                  <c:v>0.957590277777848</c:v>
                </c:pt>
                <c:pt idx="472">
                  <c:v>0.95764351851858875</c:v>
                </c:pt>
                <c:pt idx="473">
                  <c:v>0.95769675925932951</c:v>
                </c:pt>
                <c:pt idx="474">
                  <c:v>0.95775000000007027</c:v>
                </c:pt>
                <c:pt idx="475">
                  <c:v>0.95780324074081102</c:v>
                </c:pt>
                <c:pt idx="476">
                  <c:v>0.95785648148155178</c:v>
                </c:pt>
                <c:pt idx="477">
                  <c:v>0.95790972222229254</c:v>
                </c:pt>
                <c:pt idx="478">
                  <c:v>0.95796296296303329</c:v>
                </c:pt>
                <c:pt idx="479">
                  <c:v>0.95801620370377405</c:v>
                </c:pt>
                <c:pt idx="480">
                  <c:v>0.95806944444451481</c:v>
                </c:pt>
                <c:pt idx="481">
                  <c:v>0.95812268518525556</c:v>
                </c:pt>
                <c:pt idx="482">
                  <c:v>0.95817592592599632</c:v>
                </c:pt>
                <c:pt idx="483">
                  <c:v>0.95822916666673708</c:v>
                </c:pt>
                <c:pt idx="484">
                  <c:v>0.95828240740747783</c:v>
                </c:pt>
                <c:pt idx="485">
                  <c:v>0.95833564814821859</c:v>
                </c:pt>
                <c:pt idx="486">
                  <c:v>0.95838888888895934</c:v>
                </c:pt>
                <c:pt idx="487">
                  <c:v>0.9584421296297001</c:v>
                </c:pt>
                <c:pt idx="488">
                  <c:v>0.95849537037044086</c:v>
                </c:pt>
                <c:pt idx="489">
                  <c:v>0.95854861111118161</c:v>
                </c:pt>
                <c:pt idx="490">
                  <c:v>0.95860185185192237</c:v>
                </c:pt>
                <c:pt idx="491">
                  <c:v>0.95865509259266313</c:v>
                </c:pt>
                <c:pt idx="492">
                  <c:v>0.95870833333340388</c:v>
                </c:pt>
                <c:pt idx="493">
                  <c:v>0.95876157407414464</c:v>
                </c:pt>
                <c:pt idx="494">
                  <c:v>0.9588148148148854</c:v>
                </c:pt>
                <c:pt idx="495">
                  <c:v>0.95886805555562615</c:v>
                </c:pt>
                <c:pt idx="496">
                  <c:v>0.95892129629636691</c:v>
                </c:pt>
                <c:pt idx="497">
                  <c:v>0.95897453703710767</c:v>
                </c:pt>
                <c:pt idx="498">
                  <c:v>0.95902777777784842</c:v>
                </c:pt>
                <c:pt idx="499">
                  <c:v>0.95908101851858918</c:v>
                </c:pt>
                <c:pt idx="500">
                  <c:v>0.95913425925932994</c:v>
                </c:pt>
                <c:pt idx="501">
                  <c:v>0.95918750000007069</c:v>
                </c:pt>
                <c:pt idx="502">
                  <c:v>0.95924074074081145</c:v>
                </c:pt>
                <c:pt idx="503">
                  <c:v>0.9592939814815522</c:v>
                </c:pt>
                <c:pt idx="504">
                  <c:v>0.95934722222229296</c:v>
                </c:pt>
                <c:pt idx="505">
                  <c:v>0.95940046296303372</c:v>
                </c:pt>
                <c:pt idx="506">
                  <c:v>0.95945370370377447</c:v>
                </c:pt>
                <c:pt idx="507">
                  <c:v>0.95950694444451523</c:v>
                </c:pt>
                <c:pt idx="508">
                  <c:v>0.95956018518525599</c:v>
                </c:pt>
                <c:pt idx="509">
                  <c:v>0.95961342592599674</c:v>
                </c:pt>
                <c:pt idx="510">
                  <c:v>0.9596666666667375</c:v>
                </c:pt>
                <c:pt idx="511">
                  <c:v>0.95971990740747826</c:v>
                </c:pt>
                <c:pt idx="512">
                  <c:v>0.95977314814821901</c:v>
                </c:pt>
                <c:pt idx="513">
                  <c:v>0.95982638888895977</c:v>
                </c:pt>
                <c:pt idx="514">
                  <c:v>0.95987962962970053</c:v>
                </c:pt>
                <c:pt idx="515">
                  <c:v>0.95993287037044128</c:v>
                </c:pt>
                <c:pt idx="516">
                  <c:v>0.95998611111118204</c:v>
                </c:pt>
                <c:pt idx="517">
                  <c:v>0.9600393518519228</c:v>
                </c:pt>
                <c:pt idx="518">
                  <c:v>0.96009259259266355</c:v>
                </c:pt>
                <c:pt idx="519">
                  <c:v>0.96014583333340431</c:v>
                </c:pt>
                <c:pt idx="520">
                  <c:v>0.96019907407414506</c:v>
                </c:pt>
                <c:pt idx="521">
                  <c:v>0.96025231481488582</c:v>
                </c:pt>
                <c:pt idx="522">
                  <c:v>0.96030555555562658</c:v>
                </c:pt>
                <c:pt idx="523">
                  <c:v>0.96035879629636733</c:v>
                </c:pt>
                <c:pt idx="524">
                  <c:v>0.96041203703710809</c:v>
                </c:pt>
                <c:pt idx="525">
                  <c:v>0.96046527777784885</c:v>
                </c:pt>
                <c:pt idx="526">
                  <c:v>0.9605185185185896</c:v>
                </c:pt>
                <c:pt idx="527">
                  <c:v>0.96057175925933036</c:v>
                </c:pt>
                <c:pt idx="528">
                  <c:v>0.96062500000007112</c:v>
                </c:pt>
                <c:pt idx="529">
                  <c:v>0.96067824074081187</c:v>
                </c:pt>
                <c:pt idx="530">
                  <c:v>0.96073148148155263</c:v>
                </c:pt>
                <c:pt idx="531">
                  <c:v>0.96078472222229339</c:v>
                </c:pt>
                <c:pt idx="532">
                  <c:v>0.96083796296303414</c:v>
                </c:pt>
                <c:pt idx="533">
                  <c:v>0.9608912037037749</c:v>
                </c:pt>
                <c:pt idx="534">
                  <c:v>0.96094444444451566</c:v>
                </c:pt>
                <c:pt idx="535">
                  <c:v>0.96099768518525641</c:v>
                </c:pt>
                <c:pt idx="536">
                  <c:v>0.96105092592599717</c:v>
                </c:pt>
                <c:pt idx="537">
                  <c:v>0.96110416666673792</c:v>
                </c:pt>
                <c:pt idx="538">
                  <c:v>0.96115740740747868</c:v>
                </c:pt>
                <c:pt idx="539">
                  <c:v>0.96121064814821944</c:v>
                </c:pt>
                <c:pt idx="540">
                  <c:v>0.96126388888896019</c:v>
                </c:pt>
                <c:pt idx="541">
                  <c:v>0.96131712962970095</c:v>
                </c:pt>
                <c:pt idx="542">
                  <c:v>0.96137037037044171</c:v>
                </c:pt>
                <c:pt idx="543">
                  <c:v>0.96142361111118246</c:v>
                </c:pt>
                <c:pt idx="544">
                  <c:v>0.96147685185192322</c:v>
                </c:pt>
                <c:pt idx="545">
                  <c:v>0.96153009259266398</c:v>
                </c:pt>
                <c:pt idx="546">
                  <c:v>0.96158333333340473</c:v>
                </c:pt>
                <c:pt idx="547">
                  <c:v>0.96163657407414549</c:v>
                </c:pt>
                <c:pt idx="548">
                  <c:v>0.96168981481488625</c:v>
                </c:pt>
                <c:pt idx="549">
                  <c:v>0.961743055555627</c:v>
                </c:pt>
                <c:pt idx="550">
                  <c:v>0.96179629629636776</c:v>
                </c:pt>
                <c:pt idx="551">
                  <c:v>0.96184953703710852</c:v>
                </c:pt>
                <c:pt idx="552">
                  <c:v>0.96190277777784927</c:v>
                </c:pt>
                <c:pt idx="553">
                  <c:v>0.96195601851859003</c:v>
                </c:pt>
                <c:pt idx="554">
                  <c:v>0.96200925925933078</c:v>
                </c:pt>
                <c:pt idx="555">
                  <c:v>0.96206250000007154</c:v>
                </c:pt>
                <c:pt idx="556">
                  <c:v>0.9621157407408123</c:v>
                </c:pt>
                <c:pt idx="557">
                  <c:v>0.96216898148155305</c:v>
                </c:pt>
                <c:pt idx="558">
                  <c:v>0.96222222222229381</c:v>
                </c:pt>
                <c:pt idx="559">
                  <c:v>0.96227546296303457</c:v>
                </c:pt>
                <c:pt idx="560">
                  <c:v>0.96232870370377532</c:v>
                </c:pt>
                <c:pt idx="561">
                  <c:v>0.96238194444451608</c:v>
                </c:pt>
                <c:pt idx="562">
                  <c:v>0.96243518518525684</c:v>
                </c:pt>
                <c:pt idx="563">
                  <c:v>0.96248842592599759</c:v>
                </c:pt>
                <c:pt idx="564">
                  <c:v>0.96254166666673835</c:v>
                </c:pt>
                <c:pt idx="565">
                  <c:v>0.96259490740747911</c:v>
                </c:pt>
                <c:pt idx="566">
                  <c:v>0.96264814814821986</c:v>
                </c:pt>
                <c:pt idx="567">
                  <c:v>0.96270138888896062</c:v>
                </c:pt>
                <c:pt idx="568">
                  <c:v>0.96275462962970138</c:v>
                </c:pt>
                <c:pt idx="569">
                  <c:v>0.96280787037044213</c:v>
                </c:pt>
                <c:pt idx="570">
                  <c:v>0.96286111111118289</c:v>
                </c:pt>
                <c:pt idx="571">
                  <c:v>0.96291435185192364</c:v>
                </c:pt>
                <c:pt idx="572">
                  <c:v>0.9629675925926644</c:v>
                </c:pt>
                <c:pt idx="573">
                  <c:v>0.96302083333340516</c:v>
                </c:pt>
                <c:pt idx="574">
                  <c:v>0.96307407407414591</c:v>
                </c:pt>
                <c:pt idx="575">
                  <c:v>0.96312731481488667</c:v>
                </c:pt>
                <c:pt idx="576">
                  <c:v>0.96318055555562743</c:v>
                </c:pt>
                <c:pt idx="577">
                  <c:v>0.96323379629636818</c:v>
                </c:pt>
                <c:pt idx="578">
                  <c:v>0.96328703703710894</c:v>
                </c:pt>
                <c:pt idx="579">
                  <c:v>0.9633402777778497</c:v>
                </c:pt>
                <c:pt idx="580">
                  <c:v>0.96339351851859045</c:v>
                </c:pt>
                <c:pt idx="581">
                  <c:v>0.96344675925933121</c:v>
                </c:pt>
                <c:pt idx="582">
                  <c:v>0.96350000000007197</c:v>
                </c:pt>
                <c:pt idx="583">
                  <c:v>0.96355324074081272</c:v>
                </c:pt>
                <c:pt idx="584">
                  <c:v>0.96360648148155348</c:v>
                </c:pt>
                <c:pt idx="585">
                  <c:v>0.96365972222229423</c:v>
                </c:pt>
                <c:pt idx="586">
                  <c:v>0.96371296296303499</c:v>
                </c:pt>
                <c:pt idx="587">
                  <c:v>0.96376620370377575</c:v>
                </c:pt>
                <c:pt idx="588">
                  <c:v>0.9638194444445165</c:v>
                </c:pt>
                <c:pt idx="589">
                  <c:v>0.96387268518525726</c:v>
                </c:pt>
                <c:pt idx="590">
                  <c:v>0.96392592592599802</c:v>
                </c:pt>
                <c:pt idx="591">
                  <c:v>0.96397916666673877</c:v>
                </c:pt>
                <c:pt idx="592">
                  <c:v>0.96403240740747953</c:v>
                </c:pt>
                <c:pt idx="593">
                  <c:v>0.96408564814822029</c:v>
                </c:pt>
                <c:pt idx="594">
                  <c:v>0.96413888888896104</c:v>
                </c:pt>
                <c:pt idx="595">
                  <c:v>0.9641921296297018</c:v>
                </c:pt>
                <c:pt idx="596">
                  <c:v>0.96424537037044256</c:v>
                </c:pt>
                <c:pt idx="597">
                  <c:v>0.96429861111118331</c:v>
                </c:pt>
                <c:pt idx="598">
                  <c:v>0.96435185185192407</c:v>
                </c:pt>
                <c:pt idx="599">
                  <c:v>0.96440509259266483</c:v>
                </c:pt>
                <c:pt idx="600">
                  <c:v>0.96445833333340558</c:v>
                </c:pt>
                <c:pt idx="601">
                  <c:v>0.96451157407414634</c:v>
                </c:pt>
                <c:pt idx="602">
                  <c:v>0.96456481481488709</c:v>
                </c:pt>
                <c:pt idx="603">
                  <c:v>0.96461805555562785</c:v>
                </c:pt>
                <c:pt idx="604">
                  <c:v>0.96467129629636861</c:v>
                </c:pt>
                <c:pt idx="605">
                  <c:v>0.96472453703710936</c:v>
                </c:pt>
                <c:pt idx="606">
                  <c:v>0.96477777777785012</c:v>
                </c:pt>
                <c:pt idx="607">
                  <c:v>0.96483101851859088</c:v>
                </c:pt>
                <c:pt idx="608">
                  <c:v>0.96488425925933163</c:v>
                </c:pt>
                <c:pt idx="609">
                  <c:v>0.96493750000007239</c:v>
                </c:pt>
                <c:pt idx="610">
                  <c:v>0.96499074074081315</c:v>
                </c:pt>
                <c:pt idx="611">
                  <c:v>0.9650439814815539</c:v>
                </c:pt>
                <c:pt idx="612">
                  <c:v>0.96509722222229466</c:v>
                </c:pt>
                <c:pt idx="613">
                  <c:v>0.96515046296303542</c:v>
                </c:pt>
                <c:pt idx="614">
                  <c:v>0.96520370370377617</c:v>
                </c:pt>
                <c:pt idx="615">
                  <c:v>0.96525694444451693</c:v>
                </c:pt>
                <c:pt idx="616">
                  <c:v>0.96531018518525769</c:v>
                </c:pt>
                <c:pt idx="617">
                  <c:v>0.96536342592599844</c:v>
                </c:pt>
                <c:pt idx="618">
                  <c:v>0.9654166666667392</c:v>
                </c:pt>
                <c:pt idx="619">
                  <c:v>0.96546990740747995</c:v>
                </c:pt>
                <c:pt idx="620">
                  <c:v>0.96552314814822071</c:v>
                </c:pt>
                <c:pt idx="621">
                  <c:v>0.96557638888896147</c:v>
                </c:pt>
                <c:pt idx="622">
                  <c:v>0.96562962962970222</c:v>
                </c:pt>
                <c:pt idx="623">
                  <c:v>0.96568287037044298</c:v>
                </c:pt>
                <c:pt idx="624">
                  <c:v>0.96573611111118374</c:v>
                </c:pt>
                <c:pt idx="625">
                  <c:v>0.96578935185192449</c:v>
                </c:pt>
                <c:pt idx="626">
                  <c:v>0.96584259259266525</c:v>
                </c:pt>
                <c:pt idx="627">
                  <c:v>0.96589583333340601</c:v>
                </c:pt>
                <c:pt idx="628">
                  <c:v>0.96594907407414676</c:v>
                </c:pt>
                <c:pt idx="629">
                  <c:v>0.96600231481488752</c:v>
                </c:pt>
                <c:pt idx="630">
                  <c:v>0.96605555555562828</c:v>
                </c:pt>
                <c:pt idx="631">
                  <c:v>0.96610879629636903</c:v>
                </c:pt>
                <c:pt idx="632">
                  <c:v>0.96616203703710979</c:v>
                </c:pt>
                <c:pt idx="633">
                  <c:v>0.96621527777785055</c:v>
                </c:pt>
                <c:pt idx="634">
                  <c:v>0.9662685185185913</c:v>
                </c:pt>
                <c:pt idx="635">
                  <c:v>0.96632175925933206</c:v>
                </c:pt>
                <c:pt idx="636">
                  <c:v>0.96637500000007281</c:v>
                </c:pt>
                <c:pt idx="637">
                  <c:v>0.96642824074081357</c:v>
                </c:pt>
                <c:pt idx="638">
                  <c:v>0.96648148148155433</c:v>
                </c:pt>
                <c:pt idx="639">
                  <c:v>0.96653472222229508</c:v>
                </c:pt>
                <c:pt idx="640">
                  <c:v>0.96658796296303584</c:v>
                </c:pt>
                <c:pt idx="641">
                  <c:v>0.9666412037037766</c:v>
                </c:pt>
                <c:pt idx="642">
                  <c:v>0.96669444444451735</c:v>
                </c:pt>
                <c:pt idx="643">
                  <c:v>0.96674768518525811</c:v>
                </c:pt>
                <c:pt idx="644">
                  <c:v>0.96680092592599887</c:v>
                </c:pt>
                <c:pt idx="645">
                  <c:v>0.96685416666673962</c:v>
                </c:pt>
                <c:pt idx="646">
                  <c:v>0.96690740740748038</c:v>
                </c:pt>
                <c:pt idx="647">
                  <c:v>0.96696064814822114</c:v>
                </c:pt>
                <c:pt idx="648">
                  <c:v>0.96701388888896189</c:v>
                </c:pt>
                <c:pt idx="649">
                  <c:v>0.96706712962970265</c:v>
                </c:pt>
                <c:pt idx="650">
                  <c:v>0.96712037037044341</c:v>
                </c:pt>
                <c:pt idx="651">
                  <c:v>0.96717361111118416</c:v>
                </c:pt>
                <c:pt idx="652">
                  <c:v>0.96722685185192492</c:v>
                </c:pt>
                <c:pt idx="653">
                  <c:v>0.96728009259266567</c:v>
                </c:pt>
                <c:pt idx="654">
                  <c:v>0.96733333333340643</c:v>
                </c:pt>
                <c:pt idx="655">
                  <c:v>0.96738657407414719</c:v>
                </c:pt>
                <c:pt idx="656">
                  <c:v>0.96743981481488794</c:v>
                </c:pt>
                <c:pt idx="657">
                  <c:v>0.9674930555556287</c:v>
                </c:pt>
                <c:pt idx="658">
                  <c:v>0.96754629629636946</c:v>
                </c:pt>
                <c:pt idx="659">
                  <c:v>0.96759953703711021</c:v>
                </c:pt>
                <c:pt idx="660">
                  <c:v>0.96765277777785097</c:v>
                </c:pt>
                <c:pt idx="661">
                  <c:v>0.96770601851859173</c:v>
                </c:pt>
                <c:pt idx="662">
                  <c:v>0.96775925925933248</c:v>
                </c:pt>
                <c:pt idx="663">
                  <c:v>0.96781250000007324</c:v>
                </c:pt>
                <c:pt idx="664">
                  <c:v>0.967865740740814</c:v>
                </c:pt>
                <c:pt idx="665">
                  <c:v>0.96791898148155475</c:v>
                </c:pt>
                <c:pt idx="666">
                  <c:v>0.96797222222229551</c:v>
                </c:pt>
                <c:pt idx="667">
                  <c:v>0.96802546296303627</c:v>
                </c:pt>
                <c:pt idx="668">
                  <c:v>0.96807870370377702</c:v>
                </c:pt>
                <c:pt idx="669">
                  <c:v>0.96813194444451778</c:v>
                </c:pt>
                <c:pt idx="670">
                  <c:v>0.96818518518525853</c:v>
                </c:pt>
                <c:pt idx="671">
                  <c:v>0.96823842592599929</c:v>
                </c:pt>
                <c:pt idx="672">
                  <c:v>0.96829166666674005</c:v>
                </c:pt>
                <c:pt idx="673">
                  <c:v>0.9683449074074808</c:v>
                </c:pt>
                <c:pt idx="674">
                  <c:v>0.96839814814822156</c:v>
                </c:pt>
                <c:pt idx="675">
                  <c:v>0.96845138888896232</c:v>
                </c:pt>
                <c:pt idx="676">
                  <c:v>0.96850462962970307</c:v>
                </c:pt>
                <c:pt idx="677">
                  <c:v>0.96855787037044383</c:v>
                </c:pt>
                <c:pt idx="678">
                  <c:v>0.96861111111118459</c:v>
                </c:pt>
                <c:pt idx="679">
                  <c:v>0.96866435185192534</c:v>
                </c:pt>
                <c:pt idx="680">
                  <c:v>0.9687175925926661</c:v>
                </c:pt>
                <c:pt idx="681">
                  <c:v>0.96877083333340686</c:v>
                </c:pt>
                <c:pt idx="682">
                  <c:v>0.96882407407414761</c:v>
                </c:pt>
                <c:pt idx="683">
                  <c:v>0.96887731481488837</c:v>
                </c:pt>
                <c:pt idx="684">
                  <c:v>0.96893055555562912</c:v>
                </c:pt>
                <c:pt idx="685">
                  <c:v>0.96898379629636988</c:v>
                </c:pt>
                <c:pt idx="686">
                  <c:v>0.96903703703711064</c:v>
                </c:pt>
                <c:pt idx="687">
                  <c:v>0.96909027777785139</c:v>
                </c:pt>
                <c:pt idx="688">
                  <c:v>0.96914351851859215</c:v>
                </c:pt>
                <c:pt idx="689">
                  <c:v>0.96919675925933291</c:v>
                </c:pt>
                <c:pt idx="690">
                  <c:v>0.96925000000007366</c:v>
                </c:pt>
                <c:pt idx="691">
                  <c:v>0.96930324074081442</c:v>
                </c:pt>
                <c:pt idx="692">
                  <c:v>0.96935648148155518</c:v>
                </c:pt>
                <c:pt idx="693">
                  <c:v>0.96940972222229593</c:v>
                </c:pt>
                <c:pt idx="694">
                  <c:v>0.96946296296303669</c:v>
                </c:pt>
                <c:pt idx="695">
                  <c:v>0.96951620370377745</c:v>
                </c:pt>
                <c:pt idx="696">
                  <c:v>0.9695694444445182</c:v>
                </c:pt>
                <c:pt idx="697">
                  <c:v>0.96962268518525896</c:v>
                </c:pt>
                <c:pt idx="698">
                  <c:v>0.96967592592599972</c:v>
                </c:pt>
                <c:pt idx="699">
                  <c:v>0.96972916666674047</c:v>
                </c:pt>
                <c:pt idx="700">
                  <c:v>0.96978240740748123</c:v>
                </c:pt>
                <c:pt idx="701">
                  <c:v>0.96983564814822198</c:v>
                </c:pt>
                <c:pt idx="702">
                  <c:v>0.96988888888896274</c:v>
                </c:pt>
                <c:pt idx="703">
                  <c:v>0.9699421296297035</c:v>
                </c:pt>
                <c:pt idx="704">
                  <c:v>0.96999537037044425</c:v>
                </c:pt>
                <c:pt idx="705">
                  <c:v>0.97004861111118501</c:v>
                </c:pt>
                <c:pt idx="706">
                  <c:v>0.97010185185192577</c:v>
                </c:pt>
                <c:pt idx="707">
                  <c:v>0.97015509259266652</c:v>
                </c:pt>
                <c:pt idx="708">
                  <c:v>0.97020833333340728</c:v>
                </c:pt>
                <c:pt idx="709">
                  <c:v>0.97026157407414804</c:v>
                </c:pt>
                <c:pt idx="710">
                  <c:v>0.97031481481488879</c:v>
                </c:pt>
                <c:pt idx="711">
                  <c:v>0.97036805555562955</c:v>
                </c:pt>
                <c:pt idx="712">
                  <c:v>0.97042129629637031</c:v>
                </c:pt>
                <c:pt idx="713">
                  <c:v>0.97047453703711106</c:v>
                </c:pt>
                <c:pt idx="714">
                  <c:v>0.97052777777785182</c:v>
                </c:pt>
                <c:pt idx="715">
                  <c:v>0.97058101851859258</c:v>
                </c:pt>
                <c:pt idx="716">
                  <c:v>0.97063425925933333</c:v>
                </c:pt>
                <c:pt idx="717">
                  <c:v>0.97068750000007409</c:v>
                </c:pt>
                <c:pt idx="718">
                  <c:v>0.97074074074081484</c:v>
                </c:pt>
                <c:pt idx="719">
                  <c:v>0.9707939814815556</c:v>
                </c:pt>
                <c:pt idx="720">
                  <c:v>0.97084722222229636</c:v>
                </c:pt>
                <c:pt idx="721">
                  <c:v>0.97090046296303711</c:v>
                </c:pt>
                <c:pt idx="722">
                  <c:v>0.97095370370377787</c:v>
                </c:pt>
                <c:pt idx="723">
                  <c:v>0.97100694444451863</c:v>
                </c:pt>
                <c:pt idx="724">
                  <c:v>0.97106018518525938</c:v>
                </c:pt>
                <c:pt idx="725">
                  <c:v>0.97111342592600014</c:v>
                </c:pt>
                <c:pt idx="726">
                  <c:v>0.9711666666667409</c:v>
                </c:pt>
                <c:pt idx="727">
                  <c:v>0.97121990740748165</c:v>
                </c:pt>
                <c:pt idx="728">
                  <c:v>0.97127314814822241</c:v>
                </c:pt>
                <c:pt idx="729">
                  <c:v>0.97132638888896317</c:v>
                </c:pt>
                <c:pt idx="730">
                  <c:v>0.97137962962970392</c:v>
                </c:pt>
                <c:pt idx="731">
                  <c:v>0.97143287037044468</c:v>
                </c:pt>
                <c:pt idx="732">
                  <c:v>0.97148611111118544</c:v>
                </c:pt>
                <c:pt idx="733">
                  <c:v>0.97153935185192619</c:v>
                </c:pt>
                <c:pt idx="734">
                  <c:v>0.97159259259266695</c:v>
                </c:pt>
                <c:pt idx="735">
                  <c:v>0.9716458333334077</c:v>
                </c:pt>
                <c:pt idx="736">
                  <c:v>0.97169907407414846</c:v>
                </c:pt>
                <c:pt idx="737">
                  <c:v>0.97175231481488922</c:v>
                </c:pt>
                <c:pt idx="738">
                  <c:v>0.97180555555562997</c:v>
                </c:pt>
                <c:pt idx="739">
                  <c:v>0.97185879629637073</c:v>
                </c:pt>
                <c:pt idx="740">
                  <c:v>0.97191203703711149</c:v>
                </c:pt>
                <c:pt idx="741">
                  <c:v>0.97196527777785224</c:v>
                </c:pt>
                <c:pt idx="742">
                  <c:v>0.972018518518593</c:v>
                </c:pt>
                <c:pt idx="743">
                  <c:v>0.97207175925933376</c:v>
                </c:pt>
                <c:pt idx="744">
                  <c:v>0.97212500000007451</c:v>
                </c:pt>
                <c:pt idx="745">
                  <c:v>0.97217824074081527</c:v>
                </c:pt>
                <c:pt idx="746">
                  <c:v>0.97223148148155603</c:v>
                </c:pt>
                <c:pt idx="747">
                  <c:v>0.97228472222229678</c:v>
                </c:pt>
                <c:pt idx="748">
                  <c:v>0.97233796296303754</c:v>
                </c:pt>
                <c:pt idx="749">
                  <c:v>0.9723912037037783</c:v>
                </c:pt>
                <c:pt idx="750">
                  <c:v>0.97244444444451905</c:v>
                </c:pt>
                <c:pt idx="751">
                  <c:v>0.97249768518525981</c:v>
                </c:pt>
                <c:pt idx="752">
                  <c:v>0.97255092592600056</c:v>
                </c:pt>
                <c:pt idx="753">
                  <c:v>0.97260416666674132</c:v>
                </c:pt>
                <c:pt idx="754">
                  <c:v>0.97265740740748208</c:v>
                </c:pt>
                <c:pt idx="755">
                  <c:v>0.97271064814822283</c:v>
                </c:pt>
                <c:pt idx="756">
                  <c:v>0.97276388888896359</c:v>
                </c:pt>
                <c:pt idx="757">
                  <c:v>0.97281712962970435</c:v>
                </c:pt>
                <c:pt idx="758">
                  <c:v>0.9728703703704451</c:v>
                </c:pt>
                <c:pt idx="759">
                  <c:v>0.97292361111118586</c:v>
                </c:pt>
                <c:pt idx="760">
                  <c:v>0.97297685185192662</c:v>
                </c:pt>
                <c:pt idx="761">
                  <c:v>0.97303009259266737</c:v>
                </c:pt>
                <c:pt idx="762">
                  <c:v>0.97308333333340813</c:v>
                </c:pt>
                <c:pt idx="763">
                  <c:v>0.97313657407414889</c:v>
                </c:pt>
                <c:pt idx="764">
                  <c:v>0.97318981481488964</c:v>
                </c:pt>
                <c:pt idx="765">
                  <c:v>0.9732430555556304</c:v>
                </c:pt>
                <c:pt idx="766">
                  <c:v>0.97329629629637116</c:v>
                </c:pt>
                <c:pt idx="767">
                  <c:v>0.97334953703711191</c:v>
                </c:pt>
                <c:pt idx="768">
                  <c:v>0.97340277777785267</c:v>
                </c:pt>
                <c:pt idx="769">
                  <c:v>0.97345601851859342</c:v>
                </c:pt>
                <c:pt idx="770">
                  <c:v>0.97350925925933418</c:v>
                </c:pt>
                <c:pt idx="771">
                  <c:v>0.97356250000007494</c:v>
                </c:pt>
                <c:pt idx="772">
                  <c:v>0.97361574074081569</c:v>
                </c:pt>
                <c:pt idx="773">
                  <c:v>0.97366898148155645</c:v>
                </c:pt>
                <c:pt idx="774">
                  <c:v>0.97372222222229721</c:v>
                </c:pt>
                <c:pt idx="775">
                  <c:v>0.97377546296303796</c:v>
                </c:pt>
                <c:pt idx="776">
                  <c:v>0.97382870370377872</c:v>
                </c:pt>
                <c:pt idx="777">
                  <c:v>0.97388194444451948</c:v>
                </c:pt>
                <c:pt idx="778">
                  <c:v>0.97393518518526023</c:v>
                </c:pt>
                <c:pt idx="779">
                  <c:v>0.97398842592600099</c:v>
                </c:pt>
                <c:pt idx="780">
                  <c:v>0.97404166666674175</c:v>
                </c:pt>
                <c:pt idx="781">
                  <c:v>0.9740949074074825</c:v>
                </c:pt>
                <c:pt idx="782">
                  <c:v>0.97414814814822326</c:v>
                </c:pt>
                <c:pt idx="783">
                  <c:v>0.97420138888896401</c:v>
                </c:pt>
                <c:pt idx="784">
                  <c:v>0.97425462962970477</c:v>
                </c:pt>
                <c:pt idx="785">
                  <c:v>0.97430787037044553</c:v>
                </c:pt>
                <c:pt idx="786">
                  <c:v>0.97436111111118628</c:v>
                </c:pt>
                <c:pt idx="787">
                  <c:v>0.97441435185192704</c:v>
                </c:pt>
                <c:pt idx="788">
                  <c:v>0.9744675925926678</c:v>
                </c:pt>
                <c:pt idx="789">
                  <c:v>0.97452083333340855</c:v>
                </c:pt>
                <c:pt idx="790">
                  <c:v>0.97457407407414931</c:v>
                </c:pt>
                <c:pt idx="791">
                  <c:v>0.97462731481489007</c:v>
                </c:pt>
                <c:pt idx="792">
                  <c:v>0.97468055555563082</c:v>
                </c:pt>
                <c:pt idx="793">
                  <c:v>0.97473379629637158</c:v>
                </c:pt>
                <c:pt idx="794">
                  <c:v>0.97478703703711234</c:v>
                </c:pt>
                <c:pt idx="795">
                  <c:v>0.97484027777785309</c:v>
                </c:pt>
                <c:pt idx="796">
                  <c:v>0.97489351851859385</c:v>
                </c:pt>
                <c:pt idx="797">
                  <c:v>0.97494675925933461</c:v>
                </c:pt>
                <c:pt idx="798">
                  <c:v>0.97500000000007536</c:v>
                </c:pt>
                <c:pt idx="799">
                  <c:v>0.97505324074081612</c:v>
                </c:pt>
                <c:pt idx="800">
                  <c:v>0.97510648148155687</c:v>
                </c:pt>
                <c:pt idx="801">
                  <c:v>0.97515972222229763</c:v>
                </c:pt>
                <c:pt idx="802">
                  <c:v>0.97521296296303839</c:v>
                </c:pt>
                <c:pt idx="803">
                  <c:v>0.97526620370377914</c:v>
                </c:pt>
                <c:pt idx="804">
                  <c:v>0.9753194444445199</c:v>
                </c:pt>
                <c:pt idx="805">
                  <c:v>0.97537268518526066</c:v>
                </c:pt>
                <c:pt idx="806">
                  <c:v>0.97542592592600141</c:v>
                </c:pt>
                <c:pt idx="807">
                  <c:v>0.97547916666674217</c:v>
                </c:pt>
                <c:pt idx="808">
                  <c:v>0.97553240740748293</c:v>
                </c:pt>
                <c:pt idx="809">
                  <c:v>0.97558564814822368</c:v>
                </c:pt>
                <c:pt idx="810">
                  <c:v>0.97563888888896444</c:v>
                </c:pt>
                <c:pt idx="811">
                  <c:v>0.9756921296297052</c:v>
                </c:pt>
                <c:pt idx="812">
                  <c:v>0.97574537037044595</c:v>
                </c:pt>
                <c:pt idx="813">
                  <c:v>0.97579861111118671</c:v>
                </c:pt>
                <c:pt idx="814">
                  <c:v>0.97585185185192747</c:v>
                </c:pt>
                <c:pt idx="815">
                  <c:v>0.97590509259266822</c:v>
                </c:pt>
                <c:pt idx="816">
                  <c:v>0.97595833333340898</c:v>
                </c:pt>
                <c:pt idx="817">
                  <c:v>0.97601157407414973</c:v>
                </c:pt>
                <c:pt idx="818">
                  <c:v>0.97606481481489049</c:v>
                </c:pt>
                <c:pt idx="819">
                  <c:v>0.97611805555563125</c:v>
                </c:pt>
                <c:pt idx="820">
                  <c:v>0.976171296296372</c:v>
                </c:pt>
                <c:pt idx="821">
                  <c:v>0.97622453703711276</c:v>
                </c:pt>
                <c:pt idx="822">
                  <c:v>0.97627777777785352</c:v>
                </c:pt>
                <c:pt idx="823">
                  <c:v>0.97633101851859427</c:v>
                </c:pt>
                <c:pt idx="824">
                  <c:v>0.97638425925933503</c:v>
                </c:pt>
                <c:pt idx="825">
                  <c:v>0.97643750000007579</c:v>
                </c:pt>
                <c:pt idx="826">
                  <c:v>0.97649074074081654</c:v>
                </c:pt>
                <c:pt idx="827">
                  <c:v>0.9765439814815573</c:v>
                </c:pt>
                <c:pt idx="828">
                  <c:v>0.97659722222229806</c:v>
                </c:pt>
                <c:pt idx="829">
                  <c:v>0.97665046296303881</c:v>
                </c:pt>
                <c:pt idx="830">
                  <c:v>0.97670370370377957</c:v>
                </c:pt>
                <c:pt idx="831">
                  <c:v>0.97675694444452033</c:v>
                </c:pt>
                <c:pt idx="832">
                  <c:v>0.97681018518526108</c:v>
                </c:pt>
                <c:pt idx="833">
                  <c:v>0.97686342592600184</c:v>
                </c:pt>
                <c:pt idx="834">
                  <c:v>0.97691666666674259</c:v>
                </c:pt>
                <c:pt idx="835">
                  <c:v>0.97696990740748335</c:v>
                </c:pt>
                <c:pt idx="836">
                  <c:v>0.97702314814822411</c:v>
                </c:pt>
                <c:pt idx="837">
                  <c:v>0.97707638888896486</c:v>
                </c:pt>
                <c:pt idx="838">
                  <c:v>0.97712962962970562</c:v>
                </c:pt>
                <c:pt idx="839">
                  <c:v>0.97718287037044638</c:v>
                </c:pt>
                <c:pt idx="840">
                  <c:v>0.97723611111118713</c:v>
                </c:pt>
                <c:pt idx="841">
                  <c:v>0.97728935185192789</c:v>
                </c:pt>
                <c:pt idx="842">
                  <c:v>0.97734259259266865</c:v>
                </c:pt>
                <c:pt idx="843">
                  <c:v>0.9773958333334094</c:v>
                </c:pt>
                <c:pt idx="844">
                  <c:v>0.97744907407415016</c:v>
                </c:pt>
                <c:pt idx="845">
                  <c:v>0.97750231481489092</c:v>
                </c:pt>
                <c:pt idx="846">
                  <c:v>0.97755555555563167</c:v>
                </c:pt>
                <c:pt idx="847">
                  <c:v>0.97760879629637243</c:v>
                </c:pt>
                <c:pt idx="848">
                  <c:v>0.97766203703711319</c:v>
                </c:pt>
                <c:pt idx="849">
                  <c:v>0.97771527777785394</c:v>
                </c:pt>
                <c:pt idx="850">
                  <c:v>0.9777685185185947</c:v>
                </c:pt>
                <c:pt idx="851">
                  <c:v>0.97782175925933545</c:v>
                </c:pt>
                <c:pt idx="852">
                  <c:v>0.97787500000007621</c:v>
                </c:pt>
                <c:pt idx="853">
                  <c:v>0.97792824074081697</c:v>
                </c:pt>
                <c:pt idx="854">
                  <c:v>0.97798148148155772</c:v>
                </c:pt>
                <c:pt idx="855">
                  <c:v>0.97803472222229848</c:v>
                </c:pt>
                <c:pt idx="856">
                  <c:v>0.97808796296303924</c:v>
                </c:pt>
                <c:pt idx="857">
                  <c:v>0.97814120370377999</c:v>
                </c:pt>
                <c:pt idx="858">
                  <c:v>0.97819444444452075</c:v>
                </c:pt>
                <c:pt idx="859">
                  <c:v>0.97824768518526151</c:v>
                </c:pt>
                <c:pt idx="860">
                  <c:v>0.97830092592600226</c:v>
                </c:pt>
                <c:pt idx="861">
                  <c:v>0.97835416666674302</c:v>
                </c:pt>
                <c:pt idx="862">
                  <c:v>0.97840740740748378</c:v>
                </c:pt>
                <c:pt idx="863">
                  <c:v>0.97846064814822453</c:v>
                </c:pt>
                <c:pt idx="864">
                  <c:v>0.97851388888896529</c:v>
                </c:pt>
                <c:pt idx="865">
                  <c:v>0.97856712962970605</c:v>
                </c:pt>
                <c:pt idx="866">
                  <c:v>0.9786203703704468</c:v>
                </c:pt>
                <c:pt idx="867">
                  <c:v>0.97867361111118756</c:v>
                </c:pt>
                <c:pt idx="868">
                  <c:v>0.97872685185192831</c:v>
                </c:pt>
                <c:pt idx="869">
                  <c:v>0.97878009259266907</c:v>
                </c:pt>
                <c:pt idx="870">
                  <c:v>0.97883333333340983</c:v>
                </c:pt>
                <c:pt idx="871">
                  <c:v>0.97888657407415058</c:v>
                </c:pt>
                <c:pt idx="872">
                  <c:v>0.97893981481489134</c:v>
                </c:pt>
                <c:pt idx="873">
                  <c:v>0.9789930555556321</c:v>
                </c:pt>
                <c:pt idx="874">
                  <c:v>0.97904629629637285</c:v>
                </c:pt>
                <c:pt idx="875">
                  <c:v>0.97909953703711361</c:v>
                </c:pt>
                <c:pt idx="876">
                  <c:v>0.97915277777785437</c:v>
                </c:pt>
                <c:pt idx="877">
                  <c:v>0.97920601851859512</c:v>
                </c:pt>
                <c:pt idx="878">
                  <c:v>0.97925925925933588</c:v>
                </c:pt>
                <c:pt idx="879">
                  <c:v>0.97931250000007664</c:v>
                </c:pt>
                <c:pt idx="880">
                  <c:v>0.97936574074081739</c:v>
                </c:pt>
                <c:pt idx="881">
                  <c:v>0.97941898148155815</c:v>
                </c:pt>
                <c:pt idx="882">
                  <c:v>0.9794722222222989</c:v>
                </c:pt>
                <c:pt idx="883">
                  <c:v>0.97952546296303966</c:v>
                </c:pt>
                <c:pt idx="884">
                  <c:v>0.97957870370378042</c:v>
                </c:pt>
                <c:pt idx="885">
                  <c:v>0.97963194444452117</c:v>
                </c:pt>
                <c:pt idx="886">
                  <c:v>0.97968518518526193</c:v>
                </c:pt>
                <c:pt idx="887">
                  <c:v>0.97973842592600269</c:v>
                </c:pt>
                <c:pt idx="888">
                  <c:v>0.97979166666674344</c:v>
                </c:pt>
                <c:pt idx="889">
                  <c:v>0.9798449074074842</c:v>
                </c:pt>
                <c:pt idx="890">
                  <c:v>0.97989814814822496</c:v>
                </c:pt>
                <c:pt idx="891">
                  <c:v>0.97995138888896571</c:v>
                </c:pt>
                <c:pt idx="892">
                  <c:v>0.98000462962970647</c:v>
                </c:pt>
                <c:pt idx="893">
                  <c:v>0.98005787037044723</c:v>
                </c:pt>
                <c:pt idx="894">
                  <c:v>0.98011111111118798</c:v>
                </c:pt>
                <c:pt idx="895">
                  <c:v>0.98016435185192874</c:v>
                </c:pt>
                <c:pt idx="896">
                  <c:v>0.9802175925926695</c:v>
                </c:pt>
                <c:pt idx="897">
                  <c:v>0.98027083333341025</c:v>
                </c:pt>
                <c:pt idx="898">
                  <c:v>0.98032407407415101</c:v>
                </c:pt>
                <c:pt idx="899">
                  <c:v>0.98037731481489176</c:v>
                </c:pt>
                <c:pt idx="900">
                  <c:v>0.98043055555563252</c:v>
                </c:pt>
                <c:pt idx="901">
                  <c:v>0.98048379629637328</c:v>
                </c:pt>
                <c:pt idx="902">
                  <c:v>0.98053703703711403</c:v>
                </c:pt>
                <c:pt idx="903">
                  <c:v>0.98059027777785479</c:v>
                </c:pt>
                <c:pt idx="904">
                  <c:v>0.98064351851859555</c:v>
                </c:pt>
                <c:pt idx="905">
                  <c:v>0.9806967592593363</c:v>
                </c:pt>
                <c:pt idx="906">
                  <c:v>0.98075000000007706</c:v>
                </c:pt>
                <c:pt idx="907">
                  <c:v>0.98080324074081782</c:v>
                </c:pt>
                <c:pt idx="908">
                  <c:v>0.98085648148155857</c:v>
                </c:pt>
                <c:pt idx="909">
                  <c:v>0.98090972222229933</c:v>
                </c:pt>
                <c:pt idx="910">
                  <c:v>0.98096296296304009</c:v>
                </c:pt>
                <c:pt idx="911">
                  <c:v>0.98101620370378084</c:v>
                </c:pt>
                <c:pt idx="912">
                  <c:v>0.9810694444445216</c:v>
                </c:pt>
                <c:pt idx="913">
                  <c:v>0.98112268518526236</c:v>
                </c:pt>
                <c:pt idx="914">
                  <c:v>0.98117592592600311</c:v>
                </c:pt>
                <c:pt idx="915">
                  <c:v>0.98122916666674387</c:v>
                </c:pt>
                <c:pt idx="916">
                  <c:v>0.98128240740748462</c:v>
                </c:pt>
                <c:pt idx="917">
                  <c:v>0.98133564814822538</c:v>
                </c:pt>
                <c:pt idx="918">
                  <c:v>0.98138888888896614</c:v>
                </c:pt>
                <c:pt idx="919">
                  <c:v>0.98144212962970689</c:v>
                </c:pt>
                <c:pt idx="920">
                  <c:v>0.98149537037044765</c:v>
                </c:pt>
                <c:pt idx="921">
                  <c:v>0.98154861111118841</c:v>
                </c:pt>
                <c:pt idx="922">
                  <c:v>0.98160185185192916</c:v>
                </c:pt>
                <c:pt idx="923">
                  <c:v>0.98165509259266992</c:v>
                </c:pt>
                <c:pt idx="924">
                  <c:v>0.98170833333341068</c:v>
                </c:pt>
                <c:pt idx="925">
                  <c:v>0.98176157407415143</c:v>
                </c:pt>
                <c:pt idx="926">
                  <c:v>0.98181481481489219</c:v>
                </c:pt>
                <c:pt idx="927">
                  <c:v>0.98186805555563295</c:v>
                </c:pt>
                <c:pt idx="928">
                  <c:v>0.9819212962963737</c:v>
                </c:pt>
                <c:pt idx="929">
                  <c:v>0.98197453703711446</c:v>
                </c:pt>
                <c:pt idx="930">
                  <c:v>0.98202777777785522</c:v>
                </c:pt>
                <c:pt idx="931">
                  <c:v>0.98208101851859597</c:v>
                </c:pt>
                <c:pt idx="932">
                  <c:v>0.98213425925933673</c:v>
                </c:pt>
                <c:pt idx="933">
                  <c:v>0.98218750000007748</c:v>
                </c:pt>
                <c:pt idx="934">
                  <c:v>0.98224074074081824</c:v>
                </c:pt>
                <c:pt idx="935">
                  <c:v>0.982293981481559</c:v>
                </c:pt>
                <c:pt idx="936">
                  <c:v>0.98234722222229975</c:v>
                </c:pt>
                <c:pt idx="937">
                  <c:v>0.98240046296304051</c:v>
                </c:pt>
                <c:pt idx="938">
                  <c:v>0.98245370370378127</c:v>
                </c:pt>
                <c:pt idx="939">
                  <c:v>0.98250694444452202</c:v>
                </c:pt>
                <c:pt idx="940">
                  <c:v>0.98256018518526278</c:v>
                </c:pt>
                <c:pt idx="941">
                  <c:v>0.98261342592600354</c:v>
                </c:pt>
                <c:pt idx="942">
                  <c:v>0.98266666666674429</c:v>
                </c:pt>
                <c:pt idx="943">
                  <c:v>0.98271990740748505</c:v>
                </c:pt>
                <c:pt idx="944">
                  <c:v>0.98277314814822581</c:v>
                </c:pt>
                <c:pt idx="945">
                  <c:v>0.98282638888896656</c:v>
                </c:pt>
                <c:pt idx="946">
                  <c:v>0.98287962962970732</c:v>
                </c:pt>
                <c:pt idx="947">
                  <c:v>0.98293287037044808</c:v>
                </c:pt>
                <c:pt idx="948">
                  <c:v>0.98298611111118883</c:v>
                </c:pt>
                <c:pt idx="949">
                  <c:v>0.98303935185192959</c:v>
                </c:pt>
                <c:pt idx="950">
                  <c:v>0.98309259259267034</c:v>
                </c:pt>
                <c:pt idx="951">
                  <c:v>0.9831458333334111</c:v>
                </c:pt>
                <c:pt idx="952">
                  <c:v>0.98319907407415186</c:v>
                </c:pt>
                <c:pt idx="953">
                  <c:v>0.98325231481489261</c:v>
                </c:pt>
                <c:pt idx="954">
                  <c:v>0.98330555555563337</c:v>
                </c:pt>
                <c:pt idx="955">
                  <c:v>0.98335879629637413</c:v>
                </c:pt>
                <c:pt idx="956">
                  <c:v>0.98341203703711488</c:v>
                </c:pt>
                <c:pt idx="957">
                  <c:v>0.98346527777785564</c:v>
                </c:pt>
                <c:pt idx="958">
                  <c:v>0.9835185185185964</c:v>
                </c:pt>
                <c:pt idx="959">
                  <c:v>0.98357175925933715</c:v>
                </c:pt>
                <c:pt idx="960">
                  <c:v>0.98362500000007791</c:v>
                </c:pt>
                <c:pt idx="961">
                  <c:v>0.98367824074081867</c:v>
                </c:pt>
                <c:pt idx="962">
                  <c:v>0.98373148148155942</c:v>
                </c:pt>
                <c:pt idx="963">
                  <c:v>0.98378472222230018</c:v>
                </c:pt>
                <c:pt idx="964">
                  <c:v>0.98383796296304094</c:v>
                </c:pt>
                <c:pt idx="965">
                  <c:v>0.98389120370378169</c:v>
                </c:pt>
                <c:pt idx="966">
                  <c:v>0.98394444444452245</c:v>
                </c:pt>
                <c:pt idx="967">
                  <c:v>0.9839976851852632</c:v>
                </c:pt>
                <c:pt idx="968">
                  <c:v>0.98405092592600396</c:v>
                </c:pt>
                <c:pt idx="969">
                  <c:v>0.98410416666674472</c:v>
                </c:pt>
                <c:pt idx="970">
                  <c:v>0.98415740740748547</c:v>
                </c:pt>
                <c:pt idx="971">
                  <c:v>0.98421064814822623</c:v>
                </c:pt>
                <c:pt idx="972">
                  <c:v>0.98426388888896699</c:v>
                </c:pt>
                <c:pt idx="973">
                  <c:v>0.98431712962970774</c:v>
                </c:pt>
                <c:pt idx="974">
                  <c:v>0.9843703703704485</c:v>
                </c:pt>
                <c:pt idx="975">
                  <c:v>0.98442361111118926</c:v>
                </c:pt>
                <c:pt idx="976">
                  <c:v>0.98447685185193001</c:v>
                </c:pt>
                <c:pt idx="977">
                  <c:v>0.98453009259267077</c:v>
                </c:pt>
                <c:pt idx="978">
                  <c:v>0.98458333333341153</c:v>
                </c:pt>
                <c:pt idx="979">
                  <c:v>0.98463657407415228</c:v>
                </c:pt>
                <c:pt idx="980">
                  <c:v>0.98468981481489304</c:v>
                </c:pt>
                <c:pt idx="981">
                  <c:v>0.98474305555563379</c:v>
                </c:pt>
                <c:pt idx="982">
                  <c:v>0.98479629629637455</c:v>
                </c:pt>
                <c:pt idx="983">
                  <c:v>0.98484953703711531</c:v>
                </c:pt>
                <c:pt idx="984">
                  <c:v>0.98490277777785606</c:v>
                </c:pt>
                <c:pt idx="985">
                  <c:v>0.98495601851859682</c:v>
                </c:pt>
                <c:pt idx="986">
                  <c:v>0.98500925925933758</c:v>
                </c:pt>
                <c:pt idx="987">
                  <c:v>0.98506250000007833</c:v>
                </c:pt>
                <c:pt idx="988">
                  <c:v>0.98511574074081909</c:v>
                </c:pt>
                <c:pt idx="989">
                  <c:v>0.98516898148155985</c:v>
                </c:pt>
                <c:pt idx="990">
                  <c:v>0.9852222222223006</c:v>
                </c:pt>
                <c:pt idx="991">
                  <c:v>0.98527546296304136</c:v>
                </c:pt>
                <c:pt idx="992">
                  <c:v>0.98532870370378212</c:v>
                </c:pt>
                <c:pt idx="993">
                  <c:v>0.98538194444452287</c:v>
                </c:pt>
                <c:pt idx="994">
                  <c:v>0.98543518518526363</c:v>
                </c:pt>
                <c:pt idx="995">
                  <c:v>0.98548842592600439</c:v>
                </c:pt>
                <c:pt idx="996">
                  <c:v>0.98554166666674514</c:v>
                </c:pt>
                <c:pt idx="997">
                  <c:v>0.9855949074074859</c:v>
                </c:pt>
                <c:pt idx="998">
                  <c:v>0.98564814814822665</c:v>
                </c:pt>
                <c:pt idx="999">
                  <c:v>0.98570138888896741</c:v>
                </c:pt>
                <c:pt idx="1000">
                  <c:v>0.98575462962970817</c:v>
                </c:pt>
                <c:pt idx="1001">
                  <c:v>0.98580787037044892</c:v>
                </c:pt>
                <c:pt idx="1002">
                  <c:v>0.98586111111118968</c:v>
                </c:pt>
                <c:pt idx="1003">
                  <c:v>0.98591435185193044</c:v>
                </c:pt>
                <c:pt idx="1004">
                  <c:v>0.98596759259267119</c:v>
                </c:pt>
                <c:pt idx="1005">
                  <c:v>0.98602083333341195</c:v>
                </c:pt>
                <c:pt idx="1006">
                  <c:v>0.98607407407415271</c:v>
                </c:pt>
                <c:pt idx="1007">
                  <c:v>0.98612731481489346</c:v>
                </c:pt>
                <c:pt idx="1008">
                  <c:v>0.98618055555563422</c:v>
                </c:pt>
                <c:pt idx="1009">
                  <c:v>0.98623379629637498</c:v>
                </c:pt>
                <c:pt idx="1010">
                  <c:v>0.98628703703711573</c:v>
                </c:pt>
                <c:pt idx="1011">
                  <c:v>0.98634027777785649</c:v>
                </c:pt>
                <c:pt idx="1012">
                  <c:v>0.98639351851859725</c:v>
                </c:pt>
                <c:pt idx="1013">
                  <c:v>0.986446759259338</c:v>
                </c:pt>
                <c:pt idx="1014">
                  <c:v>0.98650000000007876</c:v>
                </c:pt>
                <c:pt idx="1015">
                  <c:v>0.98655324074081951</c:v>
                </c:pt>
                <c:pt idx="1016">
                  <c:v>0.98660648148156027</c:v>
                </c:pt>
                <c:pt idx="1017">
                  <c:v>0.98665972222230103</c:v>
                </c:pt>
                <c:pt idx="1018">
                  <c:v>0.98671296296304178</c:v>
                </c:pt>
                <c:pt idx="1019">
                  <c:v>0.98676620370378254</c:v>
                </c:pt>
                <c:pt idx="1020">
                  <c:v>0.9868194444445233</c:v>
                </c:pt>
                <c:pt idx="1021">
                  <c:v>0.98687268518526405</c:v>
                </c:pt>
                <c:pt idx="1022">
                  <c:v>0.98692592592600481</c:v>
                </c:pt>
                <c:pt idx="1023">
                  <c:v>0.98697916666674557</c:v>
                </c:pt>
                <c:pt idx="1024">
                  <c:v>0.98703240740748632</c:v>
                </c:pt>
                <c:pt idx="1025">
                  <c:v>0.98708564814822708</c:v>
                </c:pt>
                <c:pt idx="1026">
                  <c:v>0.98713888888896784</c:v>
                </c:pt>
                <c:pt idx="1027">
                  <c:v>0.98719212962970859</c:v>
                </c:pt>
                <c:pt idx="1028">
                  <c:v>0.98724537037044935</c:v>
                </c:pt>
                <c:pt idx="1029">
                  <c:v>0.98729861111119011</c:v>
                </c:pt>
                <c:pt idx="1030">
                  <c:v>0.98735185185193086</c:v>
                </c:pt>
                <c:pt idx="1031">
                  <c:v>0.98740509259267162</c:v>
                </c:pt>
                <c:pt idx="1032">
                  <c:v>0.98745833333341237</c:v>
                </c:pt>
                <c:pt idx="1033">
                  <c:v>0.98751157407415313</c:v>
                </c:pt>
                <c:pt idx="1034">
                  <c:v>0.98756481481489389</c:v>
                </c:pt>
                <c:pt idx="1035">
                  <c:v>0.98761805555563464</c:v>
                </c:pt>
                <c:pt idx="1036">
                  <c:v>0.9876712962963754</c:v>
                </c:pt>
                <c:pt idx="1037">
                  <c:v>0.98772453703711616</c:v>
                </c:pt>
                <c:pt idx="1038">
                  <c:v>0.98777777777785691</c:v>
                </c:pt>
                <c:pt idx="1039">
                  <c:v>0.98783101851859767</c:v>
                </c:pt>
                <c:pt idx="1040">
                  <c:v>0.98788425925933843</c:v>
                </c:pt>
                <c:pt idx="1041">
                  <c:v>0.98793750000007918</c:v>
                </c:pt>
                <c:pt idx="1042">
                  <c:v>0.98799074074081994</c:v>
                </c:pt>
                <c:pt idx="1043">
                  <c:v>0.9880439814815607</c:v>
                </c:pt>
                <c:pt idx="1044">
                  <c:v>0.98809722222230145</c:v>
                </c:pt>
                <c:pt idx="1045">
                  <c:v>0.98815046296304221</c:v>
                </c:pt>
                <c:pt idx="1046">
                  <c:v>0.98820370370378297</c:v>
                </c:pt>
                <c:pt idx="1047">
                  <c:v>0.98825694444452372</c:v>
                </c:pt>
                <c:pt idx="1048">
                  <c:v>0.98831018518526448</c:v>
                </c:pt>
                <c:pt idx="1049">
                  <c:v>0.98836342592600523</c:v>
                </c:pt>
                <c:pt idx="1050">
                  <c:v>0.98841666666674599</c:v>
                </c:pt>
                <c:pt idx="1051">
                  <c:v>0.98846990740748675</c:v>
                </c:pt>
                <c:pt idx="1052">
                  <c:v>0.9885231481482275</c:v>
                </c:pt>
                <c:pt idx="1053">
                  <c:v>0.98857638888896826</c:v>
                </c:pt>
                <c:pt idx="1054">
                  <c:v>0.98862962962970902</c:v>
                </c:pt>
                <c:pt idx="1055">
                  <c:v>0.98868287037044977</c:v>
                </c:pt>
                <c:pt idx="1056">
                  <c:v>0.98873611111119053</c:v>
                </c:pt>
                <c:pt idx="1057">
                  <c:v>0.98878935185193129</c:v>
                </c:pt>
                <c:pt idx="1058">
                  <c:v>0.98884259259267204</c:v>
                </c:pt>
                <c:pt idx="1059">
                  <c:v>0.9888958333334128</c:v>
                </c:pt>
                <c:pt idx="1060">
                  <c:v>0.98894907407415356</c:v>
                </c:pt>
                <c:pt idx="1061">
                  <c:v>0.98900231481489431</c:v>
                </c:pt>
                <c:pt idx="1062">
                  <c:v>0.98905555555563507</c:v>
                </c:pt>
                <c:pt idx="1063">
                  <c:v>0.98910879629637583</c:v>
                </c:pt>
                <c:pt idx="1064">
                  <c:v>0.98916203703711658</c:v>
                </c:pt>
                <c:pt idx="1065">
                  <c:v>0.98921527777785734</c:v>
                </c:pt>
                <c:pt idx="1066">
                  <c:v>0.98926851851859809</c:v>
                </c:pt>
                <c:pt idx="1067">
                  <c:v>0.98932175925933885</c:v>
                </c:pt>
                <c:pt idx="1068">
                  <c:v>0.98937500000007961</c:v>
                </c:pt>
                <c:pt idx="1069">
                  <c:v>0.98942824074082036</c:v>
                </c:pt>
                <c:pt idx="1070">
                  <c:v>0.98948148148156112</c:v>
                </c:pt>
                <c:pt idx="1071">
                  <c:v>0.98953472222230188</c:v>
                </c:pt>
                <c:pt idx="1072">
                  <c:v>0.98958796296304263</c:v>
                </c:pt>
                <c:pt idx="1073">
                  <c:v>0.98964120370378339</c:v>
                </c:pt>
                <c:pt idx="1074">
                  <c:v>0.98969444444452415</c:v>
                </c:pt>
                <c:pt idx="1075">
                  <c:v>0.9897476851852649</c:v>
                </c:pt>
                <c:pt idx="1076">
                  <c:v>0.98980092592600566</c:v>
                </c:pt>
                <c:pt idx="1077">
                  <c:v>0.98985416666674642</c:v>
                </c:pt>
                <c:pt idx="1078">
                  <c:v>0.98990740740748717</c:v>
                </c:pt>
                <c:pt idx="1079">
                  <c:v>0.98996064814822793</c:v>
                </c:pt>
                <c:pt idx="1080">
                  <c:v>0.99001388888896869</c:v>
                </c:pt>
                <c:pt idx="1081">
                  <c:v>0.99006712962970944</c:v>
                </c:pt>
                <c:pt idx="1082">
                  <c:v>0.9901203703704502</c:v>
                </c:pt>
                <c:pt idx="1083">
                  <c:v>0.99017361111119095</c:v>
                </c:pt>
                <c:pt idx="1084">
                  <c:v>0.99022685185193171</c:v>
                </c:pt>
                <c:pt idx="1085">
                  <c:v>0.99028009259267247</c:v>
                </c:pt>
                <c:pt idx="1086">
                  <c:v>0.99033333333341322</c:v>
                </c:pt>
                <c:pt idx="1087">
                  <c:v>0.99038657407415398</c:v>
                </c:pt>
                <c:pt idx="1088">
                  <c:v>0.99043981481489474</c:v>
                </c:pt>
                <c:pt idx="1089">
                  <c:v>0.99049305555563549</c:v>
                </c:pt>
                <c:pt idx="1090">
                  <c:v>0.99054629629637625</c:v>
                </c:pt>
                <c:pt idx="1091">
                  <c:v>0.99059953703711701</c:v>
                </c:pt>
                <c:pt idx="1092">
                  <c:v>0.99065277777785776</c:v>
                </c:pt>
                <c:pt idx="1093">
                  <c:v>0.99070601851859852</c:v>
                </c:pt>
                <c:pt idx="1094">
                  <c:v>0.99075925925933928</c:v>
                </c:pt>
                <c:pt idx="1095">
                  <c:v>0.99081250000008003</c:v>
                </c:pt>
                <c:pt idx="1096">
                  <c:v>0.99086574074082079</c:v>
                </c:pt>
                <c:pt idx="1097">
                  <c:v>0.99091898148156154</c:v>
                </c:pt>
                <c:pt idx="1098">
                  <c:v>0.9909722222223023</c:v>
                </c:pt>
                <c:pt idx="1099">
                  <c:v>0.99102546296304306</c:v>
                </c:pt>
                <c:pt idx="1100">
                  <c:v>0.99107870370378381</c:v>
                </c:pt>
                <c:pt idx="1101">
                  <c:v>0.99113194444452457</c:v>
                </c:pt>
                <c:pt idx="1102">
                  <c:v>0.99118518518526533</c:v>
                </c:pt>
                <c:pt idx="1103">
                  <c:v>0.99123842592600608</c:v>
                </c:pt>
                <c:pt idx="1104">
                  <c:v>0.99129166666674684</c:v>
                </c:pt>
                <c:pt idx="1105">
                  <c:v>0.9913449074074876</c:v>
                </c:pt>
                <c:pt idx="1106">
                  <c:v>0.99139814814822835</c:v>
                </c:pt>
                <c:pt idx="1107">
                  <c:v>0.99145138888896911</c:v>
                </c:pt>
                <c:pt idx="1108">
                  <c:v>0.99150462962970987</c:v>
                </c:pt>
                <c:pt idx="1109">
                  <c:v>0.99155787037045062</c:v>
                </c:pt>
                <c:pt idx="1110">
                  <c:v>0.99161111111119138</c:v>
                </c:pt>
                <c:pt idx="1111">
                  <c:v>0.99166435185193214</c:v>
                </c:pt>
                <c:pt idx="1112">
                  <c:v>0.99171759259267289</c:v>
                </c:pt>
                <c:pt idx="1113">
                  <c:v>0.99177083333341365</c:v>
                </c:pt>
                <c:pt idx="1114">
                  <c:v>0.9918240740741544</c:v>
                </c:pt>
                <c:pt idx="1115">
                  <c:v>0.99187731481489516</c:v>
                </c:pt>
                <c:pt idx="1116">
                  <c:v>0.99193055555563592</c:v>
                </c:pt>
                <c:pt idx="1117">
                  <c:v>0.99198379629637667</c:v>
                </c:pt>
                <c:pt idx="1118">
                  <c:v>0.99203703703711743</c:v>
                </c:pt>
                <c:pt idx="1119">
                  <c:v>0.99209027777785819</c:v>
                </c:pt>
                <c:pt idx="1120">
                  <c:v>0.99214351851859894</c:v>
                </c:pt>
                <c:pt idx="1121">
                  <c:v>0.9921967592593397</c:v>
                </c:pt>
                <c:pt idx="1122">
                  <c:v>0.99225000000008046</c:v>
                </c:pt>
                <c:pt idx="1123">
                  <c:v>0.99230324074082121</c:v>
                </c:pt>
                <c:pt idx="1124">
                  <c:v>0.99235648148156197</c:v>
                </c:pt>
                <c:pt idx="1125">
                  <c:v>0.99240972222230273</c:v>
                </c:pt>
                <c:pt idx="1126">
                  <c:v>0.99246296296304348</c:v>
                </c:pt>
                <c:pt idx="1127">
                  <c:v>0.99251620370378424</c:v>
                </c:pt>
                <c:pt idx="1128">
                  <c:v>0.992569444444525</c:v>
                </c:pt>
                <c:pt idx="1129">
                  <c:v>0.99262268518526575</c:v>
                </c:pt>
                <c:pt idx="1130">
                  <c:v>0.99267592592600651</c:v>
                </c:pt>
                <c:pt idx="1131">
                  <c:v>0.99272916666674726</c:v>
                </c:pt>
                <c:pt idx="1132">
                  <c:v>0.99278240740748802</c:v>
                </c:pt>
                <c:pt idx="1133">
                  <c:v>0.99283564814822878</c:v>
                </c:pt>
                <c:pt idx="1134">
                  <c:v>0.99288888888896953</c:v>
                </c:pt>
                <c:pt idx="1135">
                  <c:v>0.99294212962971029</c:v>
                </c:pt>
                <c:pt idx="1136">
                  <c:v>0.99299537037045105</c:v>
                </c:pt>
                <c:pt idx="1137">
                  <c:v>0.9930486111111918</c:v>
                </c:pt>
                <c:pt idx="1138">
                  <c:v>0.99310185185193256</c:v>
                </c:pt>
                <c:pt idx="1139">
                  <c:v>0.99315509259267332</c:v>
                </c:pt>
                <c:pt idx="1140">
                  <c:v>0.99320833333341407</c:v>
                </c:pt>
                <c:pt idx="1141">
                  <c:v>0.99326157407415483</c:v>
                </c:pt>
                <c:pt idx="1142">
                  <c:v>0.99331481481489559</c:v>
                </c:pt>
                <c:pt idx="1143">
                  <c:v>0.99336805555563634</c:v>
                </c:pt>
                <c:pt idx="1144">
                  <c:v>0.9934212962963771</c:v>
                </c:pt>
                <c:pt idx="1145">
                  <c:v>0.99347453703711786</c:v>
                </c:pt>
                <c:pt idx="1146">
                  <c:v>0.99352777777785861</c:v>
                </c:pt>
                <c:pt idx="1147">
                  <c:v>0.99358101851859937</c:v>
                </c:pt>
                <c:pt idx="1148">
                  <c:v>0.99363425925934012</c:v>
                </c:pt>
                <c:pt idx="1149">
                  <c:v>0.99368750000008088</c:v>
                </c:pt>
                <c:pt idx="1150">
                  <c:v>0.99374074074082164</c:v>
                </c:pt>
                <c:pt idx="1151">
                  <c:v>0.99379398148156239</c:v>
                </c:pt>
                <c:pt idx="1152">
                  <c:v>0.99384722222230315</c:v>
                </c:pt>
                <c:pt idx="1153">
                  <c:v>0.99390046296304391</c:v>
                </c:pt>
                <c:pt idx="1154">
                  <c:v>0.99395370370378466</c:v>
                </c:pt>
                <c:pt idx="1155">
                  <c:v>0.99400694444452542</c:v>
                </c:pt>
                <c:pt idx="1156">
                  <c:v>0.99406018518526618</c:v>
                </c:pt>
                <c:pt idx="1157">
                  <c:v>0.99411342592600693</c:v>
                </c:pt>
                <c:pt idx="1158">
                  <c:v>0.99416666666674769</c:v>
                </c:pt>
                <c:pt idx="1159">
                  <c:v>0.99421990740748845</c:v>
                </c:pt>
                <c:pt idx="1160">
                  <c:v>0.9942731481482292</c:v>
                </c:pt>
                <c:pt idx="1161">
                  <c:v>0.99432638888896996</c:v>
                </c:pt>
                <c:pt idx="1162">
                  <c:v>0.99437962962971072</c:v>
                </c:pt>
                <c:pt idx="1163">
                  <c:v>0.99443287037045147</c:v>
                </c:pt>
                <c:pt idx="1164">
                  <c:v>0.99448611111119223</c:v>
                </c:pt>
                <c:pt idx="1165">
                  <c:v>0.99453935185193298</c:v>
                </c:pt>
                <c:pt idx="1166">
                  <c:v>0.99459259259267374</c:v>
                </c:pt>
                <c:pt idx="1167">
                  <c:v>0.9946458333334145</c:v>
                </c:pt>
                <c:pt idx="1168">
                  <c:v>0.99469907407415525</c:v>
                </c:pt>
                <c:pt idx="1169">
                  <c:v>0.99475231481489601</c:v>
                </c:pt>
                <c:pt idx="1170">
                  <c:v>0.99480555555563677</c:v>
                </c:pt>
                <c:pt idx="1171">
                  <c:v>0.99485879629637752</c:v>
                </c:pt>
                <c:pt idx="1172">
                  <c:v>0.99491203703711828</c:v>
                </c:pt>
                <c:pt idx="1173">
                  <c:v>0.99496527777785904</c:v>
                </c:pt>
                <c:pt idx="1174">
                  <c:v>0.99501851851859979</c:v>
                </c:pt>
                <c:pt idx="1175">
                  <c:v>0.99507175925934055</c:v>
                </c:pt>
                <c:pt idx="1176">
                  <c:v>0.99512500000008131</c:v>
                </c:pt>
                <c:pt idx="1177">
                  <c:v>0.99517824074082206</c:v>
                </c:pt>
                <c:pt idx="1178">
                  <c:v>0.99523148148156282</c:v>
                </c:pt>
                <c:pt idx="1179">
                  <c:v>0.99528472222230358</c:v>
                </c:pt>
                <c:pt idx="1180">
                  <c:v>0.99533796296304433</c:v>
                </c:pt>
                <c:pt idx="1181">
                  <c:v>0.99539120370378509</c:v>
                </c:pt>
                <c:pt idx="1182">
                  <c:v>0.99544444444452584</c:v>
                </c:pt>
                <c:pt idx="1183">
                  <c:v>0.9954976851852666</c:v>
                </c:pt>
                <c:pt idx="1184">
                  <c:v>0.99555092592600736</c:v>
                </c:pt>
                <c:pt idx="1185">
                  <c:v>0.99560416666674811</c:v>
                </c:pt>
                <c:pt idx="1186">
                  <c:v>0.99565740740748887</c:v>
                </c:pt>
                <c:pt idx="1187">
                  <c:v>0.99571064814822963</c:v>
                </c:pt>
                <c:pt idx="1188">
                  <c:v>0.99576388888897038</c:v>
                </c:pt>
                <c:pt idx="1189">
                  <c:v>0.99581712962971114</c:v>
                </c:pt>
                <c:pt idx="1190">
                  <c:v>0.9958703703704519</c:v>
                </c:pt>
                <c:pt idx="1191">
                  <c:v>0.99592361111119265</c:v>
                </c:pt>
                <c:pt idx="1192">
                  <c:v>0.99597685185193341</c:v>
                </c:pt>
                <c:pt idx="1193">
                  <c:v>0.99603009259267417</c:v>
                </c:pt>
                <c:pt idx="1194">
                  <c:v>0.99608333333341492</c:v>
                </c:pt>
                <c:pt idx="1195">
                  <c:v>0.99613657407415568</c:v>
                </c:pt>
                <c:pt idx="1196">
                  <c:v>0.99618981481489643</c:v>
                </c:pt>
                <c:pt idx="1197">
                  <c:v>0.99624305555563719</c:v>
                </c:pt>
                <c:pt idx="1198">
                  <c:v>0.99629629629637795</c:v>
                </c:pt>
                <c:pt idx="1199">
                  <c:v>0.9963495370371187</c:v>
                </c:pt>
                <c:pt idx="1200">
                  <c:v>0.99640277777785946</c:v>
                </c:pt>
                <c:pt idx="1201">
                  <c:v>0.99645601851860022</c:v>
                </c:pt>
                <c:pt idx="1202">
                  <c:v>0.99650925925934097</c:v>
                </c:pt>
                <c:pt idx="1203">
                  <c:v>0.99656250000008173</c:v>
                </c:pt>
                <c:pt idx="1204">
                  <c:v>0.99661574074082249</c:v>
                </c:pt>
                <c:pt idx="1205">
                  <c:v>0.99666898148156324</c:v>
                </c:pt>
                <c:pt idx="1206">
                  <c:v>0.996722222222304</c:v>
                </c:pt>
                <c:pt idx="1207">
                  <c:v>0.99677546296304476</c:v>
                </c:pt>
                <c:pt idx="1208">
                  <c:v>0.99682870370378551</c:v>
                </c:pt>
                <c:pt idx="1209">
                  <c:v>0.99688194444452627</c:v>
                </c:pt>
                <c:pt idx="1210">
                  <c:v>0.99693518518526703</c:v>
                </c:pt>
                <c:pt idx="1211">
                  <c:v>0.99698842592600778</c:v>
                </c:pt>
                <c:pt idx="1212">
                  <c:v>0.99704166666674854</c:v>
                </c:pt>
                <c:pt idx="1213">
                  <c:v>0.99709490740748929</c:v>
                </c:pt>
                <c:pt idx="1214">
                  <c:v>0.99714814814823005</c:v>
                </c:pt>
                <c:pt idx="1215">
                  <c:v>0.99720138888897081</c:v>
                </c:pt>
                <c:pt idx="1216">
                  <c:v>0.99725462962971156</c:v>
                </c:pt>
                <c:pt idx="1217">
                  <c:v>0.99730787037045232</c:v>
                </c:pt>
                <c:pt idx="1218">
                  <c:v>0.99736111111119308</c:v>
                </c:pt>
                <c:pt idx="1219">
                  <c:v>0.99741435185193383</c:v>
                </c:pt>
                <c:pt idx="1220">
                  <c:v>0.99746759259267459</c:v>
                </c:pt>
                <c:pt idx="1221">
                  <c:v>0.99752083333341535</c:v>
                </c:pt>
                <c:pt idx="1222">
                  <c:v>0.9975740740741561</c:v>
                </c:pt>
                <c:pt idx="1223">
                  <c:v>0.99762731481489686</c:v>
                </c:pt>
                <c:pt idx="1224">
                  <c:v>0.99768055555563762</c:v>
                </c:pt>
                <c:pt idx="1225">
                  <c:v>0.99773379629637837</c:v>
                </c:pt>
                <c:pt idx="1226">
                  <c:v>0.99778703703711913</c:v>
                </c:pt>
                <c:pt idx="1227">
                  <c:v>0.99784027777785989</c:v>
                </c:pt>
                <c:pt idx="1228">
                  <c:v>0.99789351851860064</c:v>
                </c:pt>
                <c:pt idx="1229">
                  <c:v>0.9979467592593414</c:v>
                </c:pt>
                <c:pt idx="1230">
                  <c:v>0.99800000000008215</c:v>
                </c:pt>
                <c:pt idx="1231">
                  <c:v>0.99805324074082291</c:v>
                </c:pt>
                <c:pt idx="1232">
                  <c:v>0.99810648148156367</c:v>
                </c:pt>
                <c:pt idx="1233">
                  <c:v>0.99815972222230442</c:v>
                </c:pt>
                <c:pt idx="1234">
                  <c:v>0.99821296296304518</c:v>
                </c:pt>
                <c:pt idx="1235">
                  <c:v>0.99826620370378594</c:v>
                </c:pt>
                <c:pt idx="1236">
                  <c:v>0.99831944444452669</c:v>
                </c:pt>
                <c:pt idx="1237">
                  <c:v>0.99837268518526745</c:v>
                </c:pt>
                <c:pt idx="1238">
                  <c:v>0.99842592592600821</c:v>
                </c:pt>
                <c:pt idx="1239">
                  <c:v>0.99847916666674896</c:v>
                </c:pt>
                <c:pt idx="1240">
                  <c:v>0.99853240740748972</c:v>
                </c:pt>
                <c:pt idx="1241">
                  <c:v>0.99858564814823048</c:v>
                </c:pt>
                <c:pt idx="1242">
                  <c:v>0.99863888888897123</c:v>
                </c:pt>
                <c:pt idx="1243">
                  <c:v>0.99869212962971199</c:v>
                </c:pt>
                <c:pt idx="1244">
                  <c:v>0.99874537037045275</c:v>
                </c:pt>
                <c:pt idx="1245">
                  <c:v>0.9987986111111935</c:v>
                </c:pt>
                <c:pt idx="1246">
                  <c:v>0.99885185185193426</c:v>
                </c:pt>
                <c:pt idx="1247">
                  <c:v>0.99890509259267501</c:v>
                </c:pt>
                <c:pt idx="1248">
                  <c:v>0.99895833333341577</c:v>
                </c:pt>
                <c:pt idx="1249">
                  <c:v>0.99901157407415653</c:v>
                </c:pt>
                <c:pt idx="1250">
                  <c:v>0.99906481481489728</c:v>
                </c:pt>
                <c:pt idx="1251">
                  <c:v>0.99911805555563804</c:v>
                </c:pt>
                <c:pt idx="1252">
                  <c:v>0.9991712962963788</c:v>
                </c:pt>
                <c:pt idx="1253">
                  <c:v>0.99922453703711955</c:v>
                </c:pt>
                <c:pt idx="1254">
                  <c:v>0.99927777777786031</c:v>
                </c:pt>
                <c:pt idx="1255">
                  <c:v>0.99933101851860107</c:v>
                </c:pt>
                <c:pt idx="1256">
                  <c:v>0.99938425925934182</c:v>
                </c:pt>
                <c:pt idx="1257">
                  <c:v>0.99943750000008258</c:v>
                </c:pt>
                <c:pt idx="1258">
                  <c:v>0.99949074074082334</c:v>
                </c:pt>
                <c:pt idx="1259">
                  <c:v>0.99954398148156409</c:v>
                </c:pt>
                <c:pt idx="1260">
                  <c:v>0.99959722222230485</c:v>
                </c:pt>
                <c:pt idx="1261">
                  <c:v>0.99965046296304561</c:v>
                </c:pt>
                <c:pt idx="1262">
                  <c:v>0.99970370370378636</c:v>
                </c:pt>
                <c:pt idx="1263">
                  <c:v>0.99975694444452712</c:v>
                </c:pt>
                <c:pt idx="1264">
                  <c:v>0.99981018518526787</c:v>
                </c:pt>
                <c:pt idx="1265">
                  <c:v>0.99986342592600863</c:v>
                </c:pt>
                <c:pt idx="1266">
                  <c:v>0.99991666666674939</c:v>
                </c:pt>
                <c:pt idx="1267">
                  <c:v>0.99996990740749014</c:v>
                </c:pt>
                <c:pt idx="1268">
                  <c:v>1.0000231481482309</c:v>
                </c:pt>
                <c:pt idx="1269">
                  <c:v>1.0000763888889717</c:v>
                </c:pt>
                <c:pt idx="1270">
                  <c:v>1.0001296296297124</c:v>
                </c:pt>
                <c:pt idx="1271">
                  <c:v>1.0001828703704532</c:v>
                </c:pt>
                <c:pt idx="1272">
                  <c:v>1.0002361111111939</c:v>
                </c:pt>
                <c:pt idx="1273">
                  <c:v>1.0002893518519347</c:v>
                </c:pt>
                <c:pt idx="1274">
                  <c:v>1.0003425925926754</c:v>
                </c:pt>
                <c:pt idx="1275">
                  <c:v>1.0003958333334162</c:v>
                </c:pt>
                <c:pt idx="1276">
                  <c:v>1.000449074074157</c:v>
                </c:pt>
                <c:pt idx="1277">
                  <c:v>1.0005023148148977</c:v>
                </c:pt>
                <c:pt idx="1278">
                  <c:v>1.0005555555556385</c:v>
                </c:pt>
                <c:pt idx="1279">
                  <c:v>1.0006087962963792</c:v>
                </c:pt>
                <c:pt idx="1280">
                  <c:v>1.00066203703712</c:v>
                </c:pt>
                <c:pt idx="1281">
                  <c:v>1.0007152777778607</c:v>
                </c:pt>
                <c:pt idx="1282">
                  <c:v>1.0007685185186015</c:v>
                </c:pt>
                <c:pt idx="1283">
                  <c:v>1.0008217592593422</c:v>
                </c:pt>
                <c:pt idx="1284">
                  <c:v>1.000875000000083</c:v>
                </c:pt>
                <c:pt idx="1285">
                  <c:v>1.0009282407408238</c:v>
                </c:pt>
                <c:pt idx="1286">
                  <c:v>1.0009814814815645</c:v>
                </c:pt>
                <c:pt idx="1287">
                  <c:v>1.0010347222223053</c:v>
                </c:pt>
                <c:pt idx="1288">
                  <c:v>1.001087962963046</c:v>
                </c:pt>
                <c:pt idx="1289">
                  <c:v>1.0011412037037868</c:v>
                </c:pt>
                <c:pt idx="1290">
                  <c:v>1.0011944444445275</c:v>
                </c:pt>
                <c:pt idx="1291">
                  <c:v>1.0012476851852683</c:v>
                </c:pt>
                <c:pt idx="1292">
                  <c:v>1.0013009259260091</c:v>
                </c:pt>
                <c:pt idx="1293">
                  <c:v>1.0013541666667498</c:v>
                </c:pt>
                <c:pt idx="1294">
                  <c:v>1.0014074074074906</c:v>
                </c:pt>
                <c:pt idx="1295">
                  <c:v>1.0014606481482313</c:v>
                </c:pt>
                <c:pt idx="1296">
                  <c:v>1.0015138888889721</c:v>
                </c:pt>
                <c:pt idx="1297">
                  <c:v>1.0015671296297128</c:v>
                </c:pt>
                <c:pt idx="1298">
                  <c:v>1.0016203703704536</c:v>
                </c:pt>
                <c:pt idx="1299">
                  <c:v>1.0016736111111944</c:v>
                </c:pt>
                <c:pt idx="1300">
                  <c:v>1.0017268518519351</c:v>
                </c:pt>
                <c:pt idx="1301">
                  <c:v>1.0017800925926759</c:v>
                </c:pt>
                <c:pt idx="1302">
                  <c:v>1.0018333333334166</c:v>
                </c:pt>
                <c:pt idx="1303">
                  <c:v>1.0018865740741574</c:v>
                </c:pt>
                <c:pt idx="1304">
                  <c:v>1.0019398148148981</c:v>
                </c:pt>
                <c:pt idx="1305">
                  <c:v>1.0019930555556389</c:v>
                </c:pt>
                <c:pt idx="1306">
                  <c:v>1.0020462962963796</c:v>
                </c:pt>
                <c:pt idx="1307">
                  <c:v>1.0020995370371204</c:v>
                </c:pt>
                <c:pt idx="1308">
                  <c:v>1.0021527777778612</c:v>
                </c:pt>
                <c:pt idx="1309">
                  <c:v>1.0022060185186019</c:v>
                </c:pt>
                <c:pt idx="1310">
                  <c:v>1.0022592592593427</c:v>
                </c:pt>
                <c:pt idx="1311">
                  <c:v>1.0023125000000834</c:v>
                </c:pt>
                <c:pt idx="1312">
                  <c:v>1.0023657407408242</c:v>
                </c:pt>
                <c:pt idx="1313">
                  <c:v>1.0024189814815649</c:v>
                </c:pt>
                <c:pt idx="1314">
                  <c:v>1.0024722222223057</c:v>
                </c:pt>
                <c:pt idx="1315">
                  <c:v>1.0025254629630465</c:v>
                </c:pt>
                <c:pt idx="1316">
                  <c:v>1.0025787037037872</c:v>
                </c:pt>
                <c:pt idx="1317">
                  <c:v>1.002631944444528</c:v>
                </c:pt>
                <c:pt idx="1318">
                  <c:v>1.0026851851852687</c:v>
                </c:pt>
                <c:pt idx="1319">
                  <c:v>1.0027384259260095</c:v>
                </c:pt>
                <c:pt idx="1320">
                  <c:v>1.0027916666667502</c:v>
                </c:pt>
                <c:pt idx="1321">
                  <c:v>1.002844907407491</c:v>
                </c:pt>
                <c:pt idx="1322">
                  <c:v>1.0028981481482317</c:v>
                </c:pt>
                <c:pt idx="1323">
                  <c:v>1.0029513888889725</c:v>
                </c:pt>
                <c:pt idx="1324">
                  <c:v>1.0030046296297133</c:v>
                </c:pt>
                <c:pt idx="1325">
                  <c:v>1.003057870370454</c:v>
                </c:pt>
                <c:pt idx="1326">
                  <c:v>1.0031111111111948</c:v>
                </c:pt>
                <c:pt idx="1327">
                  <c:v>1.0031643518519355</c:v>
                </c:pt>
                <c:pt idx="1328">
                  <c:v>1.0032175925926763</c:v>
                </c:pt>
                <c:pt idx="1329">
                  <c:v>1.003270833333417</c:v>
                </c:pt>
                <c:pt idx="1330">
                  <c:v>1.0033240740741578</c:v>
                </c:pt>
                <c:pt idx="1331">
                  <c:v>1.0033773148148986</c:v>
                </c:pt>
                <c:pt idx="1332">
                  <c:v>1.0034305555556393</c:v>
                </c:pt>
                <c:pt idx="1333">
                  <c:v>1.0034837962963801</c:v>
                </c:pt>
                <c:pt idx="1334">
                  <c:v>1.0035370370371208</c:v>
                </c:pt>
                <c:pt idx="1335">
                  <c:v>1.0035902777778616</c:v>
                </c:pt>
                <c:pt idx="1336">
                  <c:v>1.0036435185186023</c:v>
                </c:pt>
                <c:pt idx="1337">
                  <c:v>1.0036967592593431</c:v>
                </c:pt>
                <c:pt idx="1338">
                  <c:v>1.0037500000000839</c:v>
                </c:pt>
                <c:pt idx="1339">
                  <c:v>1.0038032407408246</c:v>
                </c:pt>
                <c:pt idx="1340">
                  <c:v>1.0038564814815654</c:v>
                </c:pt>
                <c:pt idx="1341">
                  <c:v>1.0039097222223061</c:v>
                </c:pt>
                <c:pt idx="1342">
                  <c:v>1.0039629629630469</c:v>
                </c:pt>
                <c:pt idx="1343">
                  <c:v>1.0040162037037876</c:v>
                </c:pt>
                <c:pt idx="1344">
                  <c:v>1.0040694444445284</c:v>
                </c:pt>
                <c:pt idx="1345">
                  <c:v>1.0041226851852691</c:v>
                </c:pt>
                <c:pt idx="1346">
                  <c:v>1.0041759259260099</c:v>
                </c:pt>
                <c:pt idx="1347">
                  <c:v>1.0042291666667507</c:v>
                </c:pt>
                <c:pt idx="1348">
                  <c:v>1.0042824074074914</c:v>
                </c:pt>
                <c:pt idx="1349">
                  <c:v>1.0043356481482322</c:v>
                </c:pt>
                <c:pt idx="1350">
                  <c:v>1.0043888888889729</c:v>
                </c:pt>
                <c:pt idx="1351">
                  <c:v>1.0044421296297137</c:v>
                </c:pt>
                <c:pt idx="1352">
                  <c:v>1.0044953703704544</c:v>
                </c:pt>
                <c:pt idx="1353">
                  <c:v>1.0045486111111952</c:v>
                </c:pt>
                <c:pt idx="1354">
                  <c:v>1.004601851851936</c:v>
                </c:pt>
                <c:pt idx="1355">
                  <c:v>1.0046550925926767</c:v>
                </c:pt>
                <c:pt idx="1356">
                  <c:v>1.0047083333334175</c:v>
                </c:pt>
                <c:pt idx="1357">
                  <c:v>1.0047615740741582</c:v>
                </c:pt>
                <c:pt idx="1358">
                  <c:v>1.004814814814899</c:v>
                </c:pt>
                <c:pt idx="1359">
                  <c:v>1.0048680555556397</c:v>
                </c:pt>
                <c:pt idx="1360">
                  <c:v>1.0049212962963805</c:v>
                </c:pt>
                <c:pt idx="1361">
                  <c:v>1.0049745370371213</c:v>
                </c:pt>
                <c:pt idx="1362">
                  <c:v>1.005027777777862</c:v>
                </c:pt>
                <c:pt idx="1363">
                  <c:v>1.0050810185186028</c:v>
                </c:pt>
                <c:pt idx="1364">
                  <c:v>1.0051342592593435</c:v>
                </c:pt>
                <c:pt idx="1365">
                  <c:v>1.0051875000000843</c:v>
                </c:pt>
                <c:pt idx="1366">
                  <c:v>1.005240740740825</c:v>
                </c:pt>
                <c:pt idx="1367">
                  <c:v>1.0052939814815658</c:v>
                </c:pt>
                <c:pt idx="1368">
                  <c:v>1.0053472222223065</c:v>
                </c:pt>
                <c:pt idx="1369">
                  <c:v>1.0054004629630473</c:v>
                </c:pt>
                <c:pt idx="1370">
                  <c:v>1.0054537037037881</c:v>
                </c:pt>
                <c:pt idx="1371">
                  <c:v>1.0055069444445288</c:v>
                </c:pt>
                <c:pt idx="1372">
                  <c:v>1.0055601851852696</c:v>
                </c:pt>
                <c:pt idx="1373">
                  <c:v>1.0056134259260103</c:v>
                </c:pt>
                <c:pt idx="1374">
                  <c:v>1.0056666666667511</c:v>
                </c:pt>
                <c:pt idx="1375">
                  <c:v>1.0057199074074918</c:v>
                </c:pt>
                <c:pt idx="1376">
                  <c:v>1.0057731481482326</c:v>
                </c:pt>
                <c:pt idx="1377">
                  <c:v>1.0058263888889734</c:v>
                </c:pt>
                <c:pt idx="1378">
                  <c:v>1.0058796296297141</c:v>
                </c:pt>
                <c:pt idx="1379">
                  <c:v>1.0059328703704549</c:v>
                </c:pt>
                <c:pt idx="1380">
                  <c:v>1.0059861111111956</c:v>
                </c:pt>
                <c:pt idx="1381">
                  <c:v>1.0060393518519364</c:v>
                </c:pt>
                <c:pt idx="1382">
                  <c:v>1.0060925925926771</c:v>
                </c:pt>
                <c:pt idx="1383">
                  <c:v>1.0061458333334179</c:v>
                </c:pt>
                <c:pt idx="1384">
                  <c:v>1.0061990740741587</c:v>
                </c:pt>
                <c:pt idx="1385">
                  <c:v>1.0062523148148994</c:v>
                </c:pt>
                <c:pt idx="1386">
                  <c:v>1.0063055555556402</c:v>
                </c:pt>
                <c:pt idx="1387">
                  <c:v>1.0063587962963809</c:v>
                </c:pt>
                <c:pt idx="1388">
                  <c:v>1.0064120370371217</c:v>
                </c:pt>
                <c:pt idx="1389">
                  <c:v>1.0064652777778624</c:v>
                </c:pt>
                <c:pt idx="1390">
                  <c:v>1.0065185185186032</c:v>
                </c:pt>
                <c:pt idx="1391">
                  <c:v>1.0065717592593439</c:v>
                </c:pt>
                <c:pt idx="1392">
                  <c:v>1.0066250000000847</c:v>
                </c:pt>
                <c:pt idx="1393">
                  <c:v>1.0066782407408255</c:v>
                </c:pt>
                <c:pt idx="1394">
                  <c:v>1.0067314814815662</c:v>
                </c:pt>
                <c:pt idx="1395">
                  <c:v>1.006784722222307</c:v>
                </c:pt>
                <c:pt idx="1396">
                  <c:v>1.0068379629630477</c:v>
                </c:pt>
                <c:pt idx="1397">
                  <c:v>1.0068912037037885</c:v>
                </c:pt>
                <c:pt idx="1398">
                  <c:v>1.0069444444445292</c:v>
                </c:pt>
                <c:pt idx="1399">
                  <c:v>1.00699768518527</c:v>
                </c:pt>
                <c:pt idx="1400">
                  <c:v>1.0070509259260108</c:v>
                </c:pt>
                <c:pt idx="1401">
                  <c:v>1.0071041666667515</c:v>
                </c:pt>
                <c:pt idx="1402">
                  <c:v>1.0071574074074923</c:v>
                </c:pt>
                <c:pt idx="1403">
                  <c:v>1.007210648148233</c:v>
                </c:pt>
                <c:pt idx="1404">
                  <c:v>1.0072638888889738</c:v>
                </c:pt>
                <c:pt idx="1405">
                  <c:v>1.0073171296297145</c:v>
                </c:pt>
                <c:pt idx="1406">
                  <c:v>1.0073703703704553</c:v>
                </c:pt>
                <c:pt idx="1407">
                  <c:v>1.007423611111196</c:v>
                </c:pt>
                <c:pt idx="1408">
                  <c:v>1.0074768518519368</c:v>
                </c:pt>
                <c:pt idx="1409">
                  <c:v>1.0075300925926776</c:v>
                </c:pt>
                <c:pt idx="1410">
                  <c:v>1.0075833333334183</c:v>
                </c:pt>
                <c:pt idx="1411">
                  <c:v>1.0076365740741591</c:v>
                </c:pt>
                <c:pt idx="1412">
                  <c:v>1.0076898148148998</c:v>
                </c:pt>
                <c:pt idx="1413">
                  <c:v>1.0077430555556406</c:v>
                </c:pt>
                <c:pt idx="1414">
                  <c:v>1.0077962962963813</c:v>
                </c:pt>
                <c:pt idx="1415">
                  <c:v>1.0078495370371221</c:v>
                </c:pt>
                <c:pt idx="1416">
                  <c:v>1.0079027777778629</c:v>
                </c:pt>
                <c:pt idx="1417">
                  <c:v>1.0079560185186036</c:v>
                </c:pt>
                <c:pt idx="1418">
                  <c:v>1.0080092592593444</c:v>
                </c:pt>
                <c:pt idx="1419">
                  <c:v>1.0080625000000851</c:v>
                </c:pt>
                <c:pt idx="1420">
                  <c:v>1.0081157407408259</c:v>
                </c:pt>
                <c:pt idx="1421">
                  <c:v>1.0081689814815666</c:v>
                </c:pt>
                <c:pt idx="1422">
                  <c:v>1.0082222222223074</c:v>
                </c:pt>
                <c:pt idx="1423">
                  <c:v>1.0082754629630482</c:v>
                </c:pt>
                <c:pt idx="1424">
                  <c:v>1.0083287037037889</c:v>
                </c:pt>
                <c:pt idx="1425">
                  <c:v>1.0083819444445297</c:v>
                </c:pt>
                <c:pt idx="1426">
                  <c:v>1.0084351851852704</c:v>
                </c:pt>
                <c:pt idx="1427">
                  <c:v>1.0084884259260112</c:v>
                </c:pt>
                <c:pt idx="1428">
                  <c:v>1.0085416666667519</c:v>
                </c:pt>
                <c:pt idx="1429">
                  <c:v>1.0085949074074927</c:v>
                </c:pt>
                <c:pt idx="1430">
                  <c:v>1.0086481481482334</c:v>
                </c:pt>
                <c:pt idx="1431">
                  <c:v>1.0087013888889742</c:v>
                </c:pt>
                <c:pt idx="1432">
                  <c:v>1.008754629629715</c:v>
                </c:pt>
                <c:pt idx="1433">
                  <c:v>1.0088078703704557</c:v>
                </c:pt>
                <c:pt idx="1434">
                  <c:v>1.0088611111111965</c:v>
                </c:pt>
                <c:pt idx="1435">
                  <c:v>1.0089143518519372</c:v>
                </c:pt>
                <c:pt idx="1436">
                  <c:v>1.008967592592678</c:v>
                </c:pt>
                <c:pt idx="1437">
                  <c:v>1.0090208333334187</c:v>
                </c:pt>
                <c:pt idx="1438">
                  <c:v>1.0090740740741595</c:v>
                </c:pt>
                <c:pt idx="1439">
                  <c:v>1.0091273148149003</c:v>
                </c:pt>
                <c:pt idx="1440">
                  <c:v>1.009180555555641</c:v>
                </c:pt>
                <c:pt idx="1441">
                  <c:v>1.0092337962963818</c:v>
                </c:pt>
                <c:pt idx="1442">
                  <c:v>1.0092870370371225</c:v>
                </c:pt>
                <c:pt idx="1443">
                  <c:v>1.0093402777778633</c:v>
                </c:pt>
                <c:pt idx="1444">
                  <c:v>1.009393518518604</c:v>
                </c:pt>
                <c:pt idx="1445">
                  <c:v>1.0094467592593448</c:v>
                </c:pt>
                <c:pt idx="1446">
                  <c:v>1.0095000000000856</c:v>
                </c:pt>
                <c:pt idx="1447">
                  <c:v>1.0095532407408263</c:v>
                </c:pt>
                <c:pt idx="1448">
                  <c:v>1.0096064814815671</c:v>
                </c:pt>
                <c:pt idx="1449">
                  <c:v>1.0096597222223078</c:v>
                </c:pt>
                <c:pt idx="1450">
                  <c:v>1.0097129629630486</c:v>
                </c:pt>
                <c:pt idx="1451">
                  <c:v>1.0097662037037893</c:v>
                </c:pt>
                <c:pt idx="1452">
                  <c:v>1.0098194444445301</c:v>
                </c:pt>
                <c:pt idx="1453">
                  <c:v>1.0098726851852708</c:v>
                </c:pt>
                <c:pt idx="1454">
                  <c:v>1.0099259259260116</c:v>
                </c:pt>
                <c:pt idx="1455">
                  <c:v>1.0099791666667524</c:v>
                </c:pt>
                <c:pt idx="1456">
                  <c:v>1.0100324074074931</c:v>
                </c:pt>
                <c:pt idx="1457">
                  <c:v>1.0100856481482339</c:v>
                </c:pt>
                <c:pt idx="1458">
                  <c:v>1.0101388888889746</c:v>
                </c:pt>
                <c:pt idx="1459">
                  <c:v>1.0101921296297154</c:v>
                </c:pt>
                <c:pt idx="1460">
                  <c:v>1.0102453703704561</c:v>
                </c:pt>
                <c:pt idx="1461">
                  <c:v>1.0102986111111969</c:v>
                </c:pt>
                <c:pt idx="1462">
                  <c:v>1.0103518518519377</c:v>
                </c:pt>
                <c:pt idx="1463">
                  <c:v>1.0104050925926784</c:v>
                </c:pt>
                <c:pt idx="1464">
                  <c:v>1.0104583333334192</c:v>
                </c:pt>
                <c:pt idx="1465">
                  <c:v>1.0105115740741599</c:v>
                </c:pt>
                <c:pt idx="1466">
                  <c:v>1.0105648148149007</c:v>
                </c:pt>
                <c:pt idx="1467">
                  <c:v>1.0106180555556414</c:v>
                </c:pt>
                <c:pt idx="1468">
                  <c:v>1.0106712962963822</c:v>
                </c:pt>
                <c:pt idx="1469">
                  <c:v>1.0107245370371229</c:v>
                </c:pt>
                <c:pt idx="1470">
                  <c:v>1.0107777777778637</c:v>
                </c:pt>
                <c:pt idx="1471">
                  <c:v>1.0108310185186045</c:v>
                </c:pt>
                <c:pt idx="1472">
                  <c:v>1.0108842592593452</c:v>
                </c:pt>
                <c:pt idx="1473">
                  <c:v>1.010937500000086</c:v>
                </c:pt>
                <c:pt idx="1474">
                  <c:v>1.0109907407408267</c:v>
                </c:pt>
                <c:pt idx="1475">
                  <c:v>1.0110439814815675</c:v>
                </c:pt>
                <c:pt idx="1476">
                  <c:v>1.0110972222223082</c:v>
                </c:pt>
                <c:pt idx="1477">
                  <c:v>1.011150462963049</c:v>
                </c:pt>
                <c:pt idx="1478">
                  <c:v>1.0112037037037898</c:v>
                </c:pt>
                <c:pt idx="1479">
                  <c:v>1.0112569444445305</c:v>
                </c:pt>
                <c:pt idx="1480">
                  <c:v>1.0113101851852713</c:v>
                </c:pt>
                <c:pt idx="1481">
                  <c:v>1.011363425926012</c:v>
                </c:pt>
                <c:pt idx="1482">
                  <c:v>1.0114166666667528</c:v>
                </c:pt>
                <c:pt idx="1483">
                  <c:v>1.0114699074074935</c:v>
                </c:pt>
                <c:pt idx="1484">
                  <c:v>1.0115231481482343</c:v>
                </c:pt>
                <c:pt idx="1485">
                  <c:v>1.0115763888889751</c:v>
                </c:pt>
                <c:pt idx="1486">
                  <c:v>1.0116296296297158</c:v>
                </c:pt>
                <c:pt idx="1487">
                  <c:v>1.0116828703704566</c:v>
                </c:pt>
                <c:pt idx="1488">
                  <c:v>1.0117361111111973</c:v>
                </c:pt>
                <c:pt idx="1489">
                  <c:v>1.0117893518519381</c:v>
                </c:pt>
                <c:pt idx="1490">
                  <c:v>1.0118425925926788</c:v>
                </c:pt>
                <c:pt idx="1491">
                  <c:v>1.0118958333334196</c:v>
                </c:pt>
                <c:pt idx="1492">
                  <c:v>1.0119490740741603</c:v>
                </c:pt>
                <c:pt idx="1493">
                  <c:v>1.0120023148149011</c:v>
                </c:pt>
                <c:pt idx="1494">
                  <c:v>1.0120555555556419</c:v>
                </c:pt>
                <c:pt idx="1495">
                  <c:v>1.0121087962963826</c:v>
                </c:pt>
                <c:pt idx="1496">
                  <c:v>1.0121620370371234</c:v>
                </c:pt>
                <c:pt idx="1497">
                  <c:v>1.0122152777778641</c:v>
                </c:pt>
                <c:pt idx="1498">
                  <c:v>1.0122685185186049</c:v>
                </c:pt>
                <c:pt idx="1499">
                  <c:v>1.0123217592593456</c:v>
                </c:pt>
                <c:pt idx="1500">
                  <c:v>1.0123750000000864</c:v>
                </c:pt>
                <c:pt idx="1501">
                  <c:v>1.0124282407408272</c:v>
                </c:pt>
                <c:pt idx="1502">
                  <c:v>1.0124814814815679</c:v>
                </c:pt>
                <c:pt idx="1503">
                  <c:v>1.0125347222223087</c:v>
                </c:pt>
                <c:pt idx="1504">
                  <c:v>1.0125879629630494</c:v>
                </c:pt>
                <c:pt idx="1505">
                  <c:v>1.0126412037037902</c:v>
                </c:pt>
                <c:pt idx="1506">
                  <c:v>1.0126944444445309</c:v>
                </c:pt>
                <c:pt idx="1507">
                  <c:v>1.0127476851852717</c:v>
                </c:pt>
                <c:pt idx="1508">
                  <c:v>1.0128009259260125</c:v>
                </c:pt>
                <c:pt idx="1509">
                  <c:v>1.0128541666667532</c:v>
                </c:pt>
                <c:pt idx="1510">
                  <c:v>1.012907407407494</c:v>
                </c:pt>
                <c:pt idx="1511">
                  <c:v>1.0129606481482347</c:v>
                </c:pt>
                <c:pt idx="1512">
                  <c:v>1.0130138888889755</c:v>
                </c:pt>
                <c:pt idx="1513">
                  <c:v>1.0130671296297162</c:v>
                </c:pt>
                <c:pt idx="1514">
                  <c:v>1.013120370370457</c:v>
                </c:pt>
                <c:pt idx="1515">
                  <c:v>1.0131736111111977</c:v>
                </c:pt>
                <c:pt idx="1516">
                  <c:v>1.0132268518519385</c:v>
                </c:pt>
                <c:pt idx="1517">
                  <c:v>1.0132800925926793</c:v>
                </c:pt>
                <c:pt idx="1518">
                  <c:v>1.01333333333342</c:v>
                </c:pt>
                <c:pt idx="1519">
                  <c:v>1.0133865740741608</c:v>
                </c:pt>
                <c:pt idx="1520">
                  <c:v>1.0134398148149015</c:v>
                </c:pt>
                <c:pt idx="1521">
                  <c:v>1.0134930555556423</c:v>
                </c:pt>
                <c:pt idx="1522">
                  <c:v>1.013546296296383</c:v>
                </c:pt>
                <c:pt idx="1523">
                  <c:v>1.0135995370371238</c:v>
                </c:pt>
                <c:pt idx="1524">
                  <c:v>1.0136527777778646</c:v>
                </c:pt>
                <c:pt idx="1525">
                  <c:v>1.0137060185186053</c:v>
                </c:pt>
                <c:pt idx="1526">
                  <c:v>1.0137592592593461</c:v>
                </c:pt>
                <c:pt idx="1527">
                  <c:v>1.0138125000000868</c:v>
                </c:pt>
                <c:pt idx="1528">
                  <c:v>1.0138657407408276</c:v>
                </c:pt>
                <c:pt idx="1529">
                  <c:v>1.0139189814815683</c:v>
                </c:pt>
                <c:pt idx="1530">
                  <c:v>1.0139722222223091</c:v>
                </c:pt>
                <c:pt idx="1531">
                  <c:v>1.0140254629630499</c:v>
                </c:pt>
                <c:pt idx="1532">
                  <c:v>1.0140787037037906</c:v>
                </c:pt>
                <c:pt idx="1533">
                  <c:v>1.0141319444445314</c:v>
                </c:pt>
                <c:pt idx="1534">
                  <c:v>1.0141851851852721</c:v>
                </c:pt>
                <c:pt idx="1535">
                  <c:v>1.0142384259260129</c:v>
                </c:pt>
                <c:pt idx="1536">
                  <c:v>1.0142916666667536</c:v>
                </c:pt>
                <c:pt idx="1537">
                  <c:v>1.0143449074074944</c:v>
                </c:pt>
                <c:pt idx="1538">
                  <c:v>1.0143981481482351</c:v>
                </c:pt>
                <c:pt idx="1539">
                  <c:v>1.0144513888889759</c:v>
                </c:pt>
                <c:pt idx="1540">
                  <c:v>1.0145046296297167</c:v>
                </c:pt>
                <c:pt idx="1541">
                  <c:v>1.0145578703704574</c:v>
                </c:pt>
                <c:pt idx="1542">
                  <c:v>1.0146111111111982</c:v>
                </c:pt>
                <c:pt idx="1543">
                  <c:v>1.0146643518519389</c:v>
                </c:pt>
                <c:pt idx="1544">
                  <c:v>1.0147175925926797</c:v>
                </c:pt>
                <c:pt idx="1545">
                  <c:v>1.0147708333334204</c:v>
                </c:pt>
                <c:pt idx="1546">
                  <c:v>1.0148240740741612</c:v>
                </c:pt>
                <c:pt idx="1547">
                  <c:v>1.014877314814902</c:v>
                </c:pt>
                <c:pt idx="1548">
                  <c:v>1.0149305555556427</c:v>
                </c:pt>
                <c:pt idx="1549">
                  <c:v>1.0149837962963835</c:v>
                </c:pt>
                <c:pt idx="1550">
                  <c:v>1.0150370370371242</c:v>
                </c:pt>
                <c:pt idx="1551">
                  <c:v>1.015090277777865</c:v>
                </c:pt>
                <c:pt idx="1552">
                  <c:v>1.0151435185186057</c:v>
                </c:pt>
                <c:pt idx="1553">
                  <c:v>1.0151967592593465</c:v>
                </c:pt>
                <c:pt idx="1554">
                  <c:v>1.0152500000000872</c:v>
                </c:pt>
                <c:pt idx="1555">
                  <c:v>1.015303240740828</c:v>
                </c:pt>
                <c:pt idx="1556">
                  <c:v>1.0153564814815688</c:v>
                </c:pt>
                <c:pt idx="1557">
                  <c:v>1.0154097222223095</c:v>
                </c:pt>
                <c:pt idx="1558">
                  <c:v>1.0154629629630503</c:v>
                </c:pt>
                <c:pt idx="1559">
                  <c:v>1.015516203703791</c:v>
                </c:pt>
                <c:pt idx="1560">
                  <c:v>1.0155694444445318</c:v>
                </c:pt>
                <c:pt idx="1561">
                  <c:v>1.0156226851852725</c:v>
                </c:pt>
                <c:pt idx="1562">
                  <c:v>1.0156759259260133</c:v>
                </c:pt>
                <c:pt idx="1563">
                  <c:v>1.0157291666667541</c:v>
                </c:pt>
                <c:pt idx="1564">
                  <c:v>1.0157824074074948</c:v>
                </c:pt>
                <c:pt idx="1565">
                  <c:v>1.0158356481482356</c:v>
                </c:pt>
                <c:pt idx="1566">
                  <c:v>1.0158888888889763</c:v>
                </c:pt>
                <c:pt idx="1567">
                  <c:v>1.0159421296297171</c:v>
                </c:pt>
                <c:pt idx="1568">
                  <c:v>1.0159953703704578</c:v>
                </c:pt>
                <c:pt idx="1569">
                  <c:v>1.0160486111111986</c:v>
                </c:pt>
                <c:pt idx="1570">
                  <c:v>1.0161018518519394</c:v>
                </c:pt>
                <c:pt idx="1571">
                  <c:v>1.0161550925926801</c:v>
                </c:pt>
                <c:pt idx="1572">
                  <c:v>1.0162083333334209</c:v>
                </c:pt>
                <c:pt idx="1573">
                  <c:v>1.0162615740741616</c:v>
                </c:pt>
                <c:pt idx="1574">
                  <c:v>1.0163148148149024</c:v>
                </c:pt>
                <c:pt idx="1575">
                  <c:v>1.0163680555556431</c:v>
                </c:pt>
                <c:pt idx="1576">
                  <c:v>1.0164212962963839</c:v>
                </c:pt>
                <c:pt idx="1577">
                  <c:v>1.0164745370371246</c:v>
                </c:pt>
                <c:pt idx="1578">
                  <c:v>1.0165277777778654</c:v>
                </c:pt>
                <c:pt idx="1579">
                  <c:v>1.0165810185186062</c:v>
                </c:pt>
                <c:pt idx="1580">
                  <c:v>1.0166342592593469</c:v>
                </c:pt>
                <c:pt idx="1581">
                  <c:v>1.0166875000000877</c:v>
                </c:pt>
                <c:pt idx="1582">
                  <c:v>1.0167407407408284</c:v>
                </c:pt>
                <c:pt idx="1583">
                  <c:v>1.0167939814815692</c:v>
                </c:pt>
                <c:pt idx="1584">
                  <c:v>1.0168472222223099</c:v>
                </c:pt>
                <c:pt idx="1585">
                  <c:v>1.0169004629630507</c:v>
                </c:pt>
                <c:pt idx="1586">
                  <c:v>1.0169537037037915</c:v>
                </c:pt>
                <c:pt idx="1587">
                  <c:v>1.0170069444445322</c:v>
                </c:pt>
                <c:pt idx="1588">
                  <c:v>1.017060185185273</c:v>
                </c:pt>
                <c:pt idx="1589">
                  <c:v>1.0171134259260137</c:v>
                </c:pt>
                <c:pt idx="1590">
                  <c:v>1.0171666666667545</c:v>
                </c:pt>
                <c:pt idx="1591">
                  <c:v>1.0172199074074952</c:v>
                </c:pt>
                <c:pt idx="1592">
                  <c:v>1.017273148148236</c:v>
                </c:pt>
                <c:pt idx="1593">
                  <c:v>1.0173263888889768</c:v>
                </c:pt>
                <c:pt idx="1594">
                  <c:v>1.0173796296297175</c:v>
                </c:pt>
                <c:pt idx="1595">
                  <c:v>1.0174328703704583</c:v>
                </c:pt>
                <c:pt idx="1596">
                  <c:v>1.017486111111199</c:v>
                </c:pt>
                <c:pt idx="1597">
                  <c:v>1.0175393518519398</c:v>
                </c:pt>
                <c:pt idx="1598">
                  <c:v>1.0175925925926805</c:v>
                </c:pt>
                <c:pt idx="1599">
                  <c:v>1.0176458333334213</c:v>
                </c:pt>
                <c:pt idx="1600">
                  <c:v>1.017699074074162</c:v>
                </c:pt>
                <c:pt idx="1601">
                  <c:v>1.0177523148149028</c:v>
                </c:pt>
                <c:pt idx="1602">
                  <c:v>1.0178055555556436</c:v>
                </c:pt>
                <c:pt idx="1603">
                  <c:v>1.0178587962963843</c:v>
                </c:pt>
                <c:pt idx="1604">
                  <c:v>1.0179120370371251</c:v>
                </c:pt>
                <c:pt idx="1605">
                  <c:v>1.0179652777778658</c:v>
                </c:pt>
                <c:pt idx="1606">
                  <c:v>1.0180185185186066</c:v>
                </c:pt>
                <c:pt idx="1607">
                  <c:v>1.0180717592593473</c:v>
                </c:pt>
                <c:pt idx="1608">
                  <c:v>1.0181250000000881</c:v>
                </c:pt>
                <c:pt idx="1609">
                  <c:v>1.0181782407408289</c:v>
                </c:pt>
                <c:pt idx="1610">
                  <c:v>1.0182314814815696</c:v>
                </c:pt>
                <c:pt idx="1611">
                  <c:v>1.0182847222223104</c:v>
                </c:pt>
                <c:pt idx="1612">
                  <c:v>1.0183379629630511</c:v>
                </c:pt>
                <c:pt idx="1613">
                  <c:v>1.0183912037037919</c:v>
                </c:pt>
                <c:pt idx="1614">
                  <c:v>1.0184444444445326</c:v>
                </c:pt>
                <c:pt idx="1615">
                  <c:v>1.0184976851852734</c:v>
                </c:pt>
                <c:pt idx="1616">
                  <c:v>1.0185509259260142</c:v>
                </c:pt>
                <c:pt idx="1617">
                  <c:v>1.0186041666667549</c:v>
                </c:pt>
                <c:pt idx="1618">
                  <c:v>1.0186574074074957</c:v>
                </c:pt>
                <c:pt idx="1619">
                  <c:v>1.0187106481482364</c:v>
                </c:pt>
                <c:pt idx="1620">
                  <c:v>1.0187638888889772</c:v>
                </c:pt>
                <c:pt idx="1621">
                  <c:v>1.0188171296297179</c:v>
                </c:pt>
                <c:pt idx="1622">
                  <c:v>1.0188703703704587</c:v>
                </c:pt>
                <c:pt idx="1623">
                  <c:v>1.0189236111111994</c:v>
                </c:pt>
                <c:pt idx="1624">
                  <c:v>1.0189768518519402</c:v>
                </c:pt>
                <c:pt idx="1625">
                  <c:v>1.019030092592681</c:v>
                </c:pt>
                <c:pt idx="1626">
                  <c:v>1.0190833333334217</c:v>
                </c:pt>
                <c:pt idx="1627">
                  <c:v>1.0191365740741625</c:v>
                </c:pt>
                <c:pt idx="1628">
                  <c:v>1.0191898148149032</c:v>
                </c:pt>
                <c:pt idx="1629">
                  <c:v>1.019243055555644</c:v>
                </c:pt>
                <c:pt idx="1630">
                  <c:v>1.0192962962963847</c:v>
                </c:pt>
                <c:pt idx="1631">
                  <c:v>1.0193495370371255</c:v>
                </c:pt>
                <c:pt idx="1632">
                  <c:v>1.0194027777778663</c:v>
                </c:pt>
                <c:pt idx="1633">
                  <c:v>1.019456018518607</c:v>
                </c:pt>
                <c:pt idx="1634">
                  <c:v>1.0195092592593478</c:v>
                </c:pt>
                <c:pt idx="1635">
                  <c:v>1.0195625000000885</c:v>
                </c:pt>
                <c:pt idx="1636">
                  <c:v>1.0196157407408293</c:v>
                </c:pt>
                <c:pt idx="1637">
                  <c:v>1.01966898148157</c:v>
                </c:pt>
                <c:pt idx="1638">
                  <c:v>1.0197222222223108</c:v>
                </c:pt>
                <c:pt idx="1639">
                  <c:v>1.0197754629630515</c:v>
                </c:pt>
                <c:pt idx="1640">
                  <c:v>1.0198287037037923</c:v>
                </c:pt>
                <c:pt idx="1641">
                  <c:v>1.0198819444445331</c:v>
                </c:pt>
                <c:pt idx="1642">
                  <c:v>1.0199351851852738</c:v>
                </c:pt>
                <c:pt idx="1643">
                  <c:v>1.0199884259260146</c:v>
                </c:pt>
                <c:pt idx="1644">
                  <c:v>1.0200416666667553</c:v>
                </c:pt>
                <c:pt idx="1645">
                  <c:v>1.0200949074074961</c:v>
                </c:pt>
                <c:pt idx="1646">
                  <c:v>1.0201481481482368</c:v>
                </c:pt>
                <c:pt idx="1647">
                  <c:v>1.0202013888889776</c:v>
                </c:pt>
                <c:pt idx="1648">
                  <c:v>1.0202546296297184</c:v>
                </c:pt>
                <c:pt idx="1649">
                  <c:v>1.0203078703704591</c:v>
                </c:pt>
                <c:pt idx="1650">
                  <c:v>1.0203611111111999</c:v>
                </c:pt>
                <c:pt idx="1651">
                  <c:v>1.0204143518519406</c:v>
                </c:pt>
                <c:pt idx="1652">
                  <c:v>1.0204675925926814</c:v>
                </c:pt>
                <c:pt idx="1653">
                  <c:v>1.0205208333334221</c:v>
                </c:pt>
                <c:pt idx="1654">
                  <c:v>1.0205740740741629</c:v>
                </c:pt>
                <c:pt idx="1655">
                  <c:v>1.0206273148149037</c:v>
                </c:pt>
                <c:pt idx="1656">
                  <c:v>1.0206805555556444</c:v>
                </c:pt>
                <c:pt idx="1657">
                  <c:v>1.0207337962963852</c:v>
                </c:pt>
                <c:pt idx="1658">
                  <c:v>1.0207870370371259</c:v>
                </c:pt>
                <c:pt idx="1659">
                  <c:v>1.0208402777778667</c:v>
                </c:pt>
                <c:pt idx="1660">
                  <c:v>1.0208935185186074</c:v>
                </c:pt>
                <c:pt idx="1661">
                  <c:v>1.0209467592593482</c:v>
                </c:pt>
                <c:pt idx="1662">
                  <c:v>1.0210000000000889</c:v>
                </c:pt>
                <c:pt idx="1663">
                  <c:v>1.0210532407408297</c:v>
                </c:pt>
                <c:pt idx="1664">
                  <c:v>1.0211064814815705</c:v>
                </c:pt>
                <c:pt idx="1665">
                  <c:v>1.0211597222223112</c:v>
                </c:pt>
                <c:pt idx="1666">
                  <c:v>1.021212962963052</c:v>
                </c:pt>
                <c:pt idx="1667">
                  <c:v>1.0212662037037927</c:v>
                </c:pt>
                <c:pt idx="1668">
                  <c:v>1.0213194444445335</c:v>
                </c:pt>
                <c:pt idx="1669">
                  <c:v>1.0213726851852742</c:v>
                </c:pt>
                <c:pt idx="1670">
                  <c:v>1.021425925926015</c:v>
                </c:pt>
                <c:pt idx="1671">
                  <c:v>1.0214791666667558</c:v>
                </c:pt>
                <c:pt idx="1672">
                  <c:v>1.0215324074074965</c:v>
                </c:pt>
                <c:pt idx="1673">
                  <c:v>1.0215856481482373</c:v>
                </c:pt>
                <c:pt idx="1674">
                  <c:v>1.021638888888978</c:v>
                </c:pt>
                <c:pt idx="1675">
                  <c:v>1.0216921296297188</c:v>
                </c:pt>
                <c:pt idx="1676">
                  <c:v>1.0217453703704595</c:v>
                </c:pt>
                <c:pt idx="1677">
                  <c:v>1.0217986111112003</c:v>
                </c:pt>
                <c:pt idx="1678">
                  <c:v>1.0218518518519411</c:v>
                </c:pt>
                <c:pt idx="1679">
                  <c:v>1.0219050925926818</c:v>
                </c:pt>
                <c:pt idx="1680">
                  <c:v>1.0219583333334226</c:v>
                </c:pt>
                <c:pt idx="1681">
                  <c:v>1.0220115740741633</c:v>
                </c:pt>
                <c:pt idx="1682">
                  <c:v>1.0220648148149041</c:v>
                </c:pt>
                <c:pt idx="1683">
                  <c:v>1.0221180555556448</c:v>
                </c:pt>
                <c:pt idx="1684">
                  <c:v>1.0221712962963856</c:v>
                </c:pt>
                <c:pt idx="1685">
                  <c:v>1.0222245370371263</c:v>
                </c:pt>
                <c:pt idx="1686">
                  <c:v>1.0222777777778671</c:v>
                </c:pt>
                <c:pt idx="1687">
                  <c:v>1.0223310185186079</c:v>
                </c:pt>
                <c:pt idx="1688">
                  <c:v>1.0223842592593486</c:v>
                </c:pt>
                <c:pt idx="1689">
                  <c:v>1.0224375000000894</c:v>
                </c:pt>
                <c:pt idx="1690">
                  <c:v>1.0224907407408301</c:v>
                </c:pt>
                <c:pt idx="1691">
                  <c:v>1.0225439814815709</c:v>
                </c:pt>
                <c:pt idx="1692">
                  <c:v>1.0225972222223116</c:v>
                </c:pt>
                <c:pt idx="1693">
                  <c:v>1.0226504629630524</c:v>
                </c:pt>
                <c:pt idx="1694">
                  <c:v>1.0227037037037932</c:v>
                </c:pt>
                <c:pt idx="1695">
                  <c:v>1.0227569444445339</c:v>
                </c:pt>
                <c:pt idx="1696">
                  <c:v>1.0228101851852747</c:v>
                </c:pt>
                <c:pt idx="1697">
                  <c:v>1.0228634259260154</c:v>
                </c:pt>
                <c:pt idx="1698">
                  <c:v>1.0229166666667562</c:v>
                </c:pt>
                <c:pt idx="1699">
                  <c:v>1.0229699074074969</c:v>
                </c:pt>
                <c:pt idx="1700">
                  <c:v>1.0230231481482377</c:v>
                </c:pt>
                <c:pt idx="1701">
                  <c:v>1.0230763888889784</c:v>
                </c:pt>
                <c:pt idx="1702">
                  <c:v>1.0231296296297192</c:v>
                </c:pt>
                <c:pt idx="1703">
                  <c:v>1.02318287037046</c:v>
                </c:pt>
                <c:pt idx="1704">
                  <c:v>1.0232361111112007</c:v>
                </c:pt>
                <c:pt idx="1705">
                  <c:v>1.0232893518519415</c:v>
                </c:pt>
                <c:pt idx="1706">
                  <c:v>1.0233425925926822</c:v>
                </c:pt>
                <c:pt idx="1707">
                  <c:v>1.023395833333423</c:v>
                </c:pt>
                <c:pt idx="1708">
                  <c:v>1.0234490740741637</c:v>
                </c:pt>
                <c:pt idx="1709">
                  <c:v>1.0235023148149045</c:v>
                </c:pt>
                <c:pt idx="1710">
                  <c:v>1.0235555555556453</c:v>
                </c:pt>
                <c:pt idx="1711">
                  <c:v>1.023608796296386</c:v>
                </c:pt>
                <c:pt idx="1712">
                  <c:v>1.0236620370371268</c:v>
                </c:pt>
                <c:pt idx="1713">
                  <c:v>1.0237152777778675</c:v>
                </c:pt>
                <c:pt idx="1714">
                  <c:v>1.0237685185186083</c:v>
                </c:pt>
                <c:pt idx="1715">
                  <c:v>1.023821759259349</c:v>
                </c:pt>
                <c:pt idx="1716">
                  <c:v>1.0238750000000898</c:v>
                </c:pt>
                <c:pt idx="1717">
                  <c:v>1.0239282407408306</c:v>
                </c:pt>
                <c:pt idx="1718">
                  <c:v>1.0239814814815713</c:v>
                </c:pt>
                <c:pt idx="1719">
                  <c:v>1.0240347222223121</c:v>
                </c:pt>
                <c:pt idx="1720">
                  <c:v>1.0240879629630528</c:v>
                </c:pt>
                <c:pt idx="1721">
                  <c:v>1.0241412037037936</c:v>
                </c:pt>
                <c:pt idx="1722">
                  <c:v>1.0241944444445343</c:v>
                </c:pt>
                <c:pt idx="1723">
                  <c:v>1.0242476851852751</c:v>
                </c:pt>
                <c:pt idx="1724">
                  <c:v>1.0243009259260158</c:v>
                </c:pt>
                <c:pt idx="1725">
                  <c:v>1.0243541666667566</c:v>
                </c:pt>
                <c:pt idx="1726">
                  <c:v>1.0244074074074974</c:v>
                </c:pt>
                <c:pt idx="1727">
                  <c:v>1.0244606481482381</c:v>
                </c:pt>
                <c:pt idx="1728">
                  <c:v>1.0245138888889789</c:v>
                </c:pt>
                <c:pt idx="1729">
                  <c:v>1.0245671296297196</c:v>
                </c:pt>
                <c:pt idx="1730">
                  <c:v>1.0246203703704604</c:v>
                </c:pt>
                <c:pt idx="1731">
                  <c:v>1.0246736111112011</c:v>
                </c:pt>
                <c:pt idx="1732">
                  <c:v>1.0247268518519419</c:v>
                </c:pt>
                <c:pt idx="1733">
                  <c:v>1.0247800925926827</c:v>
                </c:pt>
                <c:pt idx="1734">
                  <c:v>1.0248333333334234</c:v>
                </c:pt>
                <c:pt idx="1735">
                  <c:v>1.0248865740741642</c:v>
                </c:pt>
                <c:pt idx="1736">
                  <c:v>1.0249398148149049</c:v>
                </c:pt>
                <c:pt idx="1737">
                  <c:v>1.0249930555556457</c:v>
                </c:pt>
                <c:pt idx="1738">
                  <c:v>1.0250462962963864</c:v>
                </c:pt>
                <c:pt idx="1739">
                  <c:v>1.0250995370371272</c:v>
                </c:pt>
                <c:pt idx="1740">
                  <c:v>1.025152777777868</c:v>
                </c:pt>
                <c:pt idx="1741">
                  <c:v>1.0252060185186087</c:v>
                </c:pt>
                <c:pt idx="1742">
                  <c:v>1.0252592592593495</c:v>
                </c:pt>
                <c:pt idx="1743">
                  <c:v>1.0253125000000902</c:v>
                </c:pt>
                <c:pt idx="1744">
                  <c:v>1.025365740740831</c:v>
                </c:pt>
                <c:pt idx="1745">
                  <c:v>1.0254189814815717</c:v>
                </c:pt>
                <c:pt idx="1746">
                  <c:v>1.0254722222223125</c:v>
                </c:pt>
                <c:pt idx="1747">
                  <c:v>1.0255254629630532</c:v>
                </c:pt>
                <c:pt idx="1748">
                  <c:v>1.025578703703794</c:v>
                </c:pt>
                <c:pt idx="1749">
                  <c:v>1.0256319444445348</c:v>
                </c:pt>
                <c:pt idx="1750">
                  <c:v>1.0256851851852755</c:v>
                </c:pt>
                <c:pt idx="1751">
                  <c:v>1.0257384259260163</c:v>
                </c:pt>
                <c:pt idx="1752">
                  <c:v>1.025791666666757</c:v>
                </c:pt>
                <c:pt idx="1753">
                  <c:v>1.0258449074074978</c:v>
                </c:pt>
                <c:pt idx="1754">
                  <c:v>1.0258981481482385</c:v>
                </c:pt>
                <c:pt idx="1755">
                  <c:v>1.0259513888889793</c:v>
                </c:pt>
                <c:pt idx="1756">
                  <c:v>1.0260046296297201</c:v>
                </c:pt>
                <c:pt idx="1757">
                  <c:v>1.0260578703704608</c:v>
                </c:pt>
                <c:pt idx="1758">
                  <c:v>1.0261111111112016</c:v>
                </c:pt>
                <c:pt idx="1759">
                  <c:v>1.0261643518519423</c:v>
                </c:pt>
                <c:pt idx="1760">
                  <c:v>1.0262175925926831</c:v>
                </c:pt>
                <c:pt idx="1761">
                  <c:v>1.0262708333334238</c:v>
                </c:pt>
                <c:pt idx="1762">
                  <c:v>1.0263240740741646</c:v>
                </c:pt>
                <c:pt idx="1763">
                  <c:v>1.0263773148149054</c:v>
                </c:pt>
                <c:pt idx="1764">
                  <c:v>1.0264305555556461</c:v>
                </c:pt>
                <c:pt idx="1765">
                  <c:v>1.0264837962963869</c:v>
                </c:pt>
                <c:pt idx="1766">
                  <c:v>1.0265370370371276</c:v>
                </c:pt>
                <c:pt idx="1767">
                  <c:v>1.0265902777778684</c:v>
                </c:pt>
                <c:pt idx="1768">
                  <c:v>1.0266435185186091</c:v>
                </c:pt>
                <c:pt idx="1769">
                  <c:v>1.0266967592593499</c:v>
                </c:pt>
                <c:pt idx="1770">
                  <c:v>1.0267500000000906</c:v>
                </c:pt>
                <c:pt idx="1771">
                  <c:v>1.0268032407408314</c:v>
                </c:pt>
                <c:pt idx="1772">
                  <c:v>1.0268564814815722</c:v>
                </c:pt>
                <c:pt idx="1773">
                  <c:v>1.0269097222223129</c:v>
                </c:pt>
                <c:pt idx="1774">
                  <c:v>1.0269629629630537</c:v>
                </c:pt>
                <c:pt idx="1775">
                  <c:v>1.0270162037037944</c:v>
                </c:pt>
                <c:pt idx="1776">
                  <c:v>1.0270694444445352</c:v>
                </c:pt>
                <c:pt idx="1777">
                  <c:v>1.0271226851852759</c:v>
                </c:pt>
                <c:pt idx="1778">
                  <c:v>1.0271759259260167</c:v>
                </c:pt>
                <c:pt idx="1779">
                  <c:v>1.0272291666667575</c:v>
                </c:pt>
                <c:pt idx="1780">
                  <c:v>1.0272824074074982</c:v>
                </c:pt>
                <c:pt idx="1781">
                  <c:v>1.027335648148239</c:v>
                </c:pt>
                <c:pt idx="1782">
                  <c:v>1.0273888888889797</c:v>
                </c:pt>
                <c:pt idx="1783">
                  <c:v>1.0274421296297205</c:v>
                </c:pt>
                <c:pt idx="1784">
                  <c:v>1.0274953703704612</c:v>
                </c:pt>
                <c:pt idx="1785">
                  <c:v>1.027548611111202</c:v>
                </c:pt>
                <c:pt idx="1786">
                  <c:v>1.0276018518519427</c:v>
                </c:pt>
                <c:pt idx="1787">
                  <c:v>1.0276550925926835</c:v>
                </c:pt>
                <c:pt idx="1788">
                  <c:v>1.0277083333334243</c:v>
                </c:pt>
                <c:pt idx="1789">
                  <c:v>1.027761574074165</c:v>
                </c:pt>
                <c:pt idx="1790">
                  <c:v>1.0278148148149058</c:v>
                </c:pt>
                <c:pt idx="1791">
                  <c:v>1.0278680555556465</c:v>
                </c:pt>
                <c:pt idx="1792">
                  <c:v>1.0279212962963873</c:v>
                </c:pt>
                <c:pt idx="1793">
                  <c:v>1.027974537037128</c:v>
                </c:pt>
                <c:pt idx="1794">
                  <c:v>1.0280277777778688</c:v>
                </c:pt>
                <c:pt idx="1795">
                  <c:v>1.0280810185186096</c:v>
                </c:pt>
                <c:pt idx="1796">
                  <c:v>1.0281342592593503</c:v>
                </c:pt>
                <c:pt idx="1797">
                  <c:v>1.0281875000000911</c:v>
                </c:pt>
                <c:pt idx="1798">
                  <c:v>1.0282407407408318</c:v>
                </c:pt>
                <c:pt idx="1799">
                  <c:v>1.0282939814815726</c:v>
                </c:pt>
                <c:pt idx="1800">
                  <c:v>1.0283472222223133</c:v>
                </c:pt>
                <c:pt idx="1801">
                  <c:v>1.0284004629630541</c:v>
                </c:pt>
                <c:pt idx="1802">
                  <c:v>1.0284537037037949</c:v>
                </c:pt>
                <c:pt idx="1803">
                  <c:v>1.0285069444445356</c:v>
                </c:pt>
                <c:pt idx="1804">
                  <c:v>1.0285601851852764</c:v>
                </c:pt>
                <c:pt idx="1805">
                  <c:v>1.0286134259260171</c:v>
                </c:pt>
                <c:pt idx="1806">
                  <c:v>1.0286666666667579</c:v>
                </c:pt>
                <c:pt idx="1807">
                  <c:v>1.0287199074074986</c:v>
                </c:pt>
                <c:pt idx="1808">
                  <c:v>1.0287731481482394</c:v>
                </c:pt>
                <c:pt idx="1809">
                  <c:v>1.0288263888889801</c:v>
                </c:pt>
                <c:pt idx="1810">
                  <c:v>1.0288796296297209</c:v>
                </c:pt>
                <c:pt idx="1811">
                  <c:v>1.0289328703704617</c:v>
                </c:pt>
                <c:pt idx="1812">
                  <c:v>1.0289861111112024</c:v>
                </c:pt>
                <c:pt idx="1813">
                  <c:v>1.0290393518519432</c:v>
                </c:pt>
                <c:pt idx="1814">
                  <c:v>1.0290925925926839</c:v>
                </c:pt>
                <c:pt idx="1815">
                  <c:v>1.0291458333334247</c:v>
                </c:pt>
                <c:pt idx="1816">
                  <c:v>1.0291990740741654</c:v>
                </c:pt>
                <c:pt idx="1817">
                  <c:v>1.0292523148149062</c:v>
                </c:pt>
                <c:pt idx="1818">
                  <c:v>1.029305555555647</c:v>
                </c:pt>
                <c:pt idx="1819">
                  <c:v>1.0293587962963877</c:v>
                </c:pt>
                <c:pt idx="1820">
                  <c:v>1.0294120370371285</c:v>
                </c:pt>
                <c:pt idx="1821">
                  <c:v>1.0294652777778692</c:v>
                </c:pt>
                <c:pt idx="1822">
                  <c:v>1.02951851851861</c:v>
                </c:pt>
                <c:pt idx="1823">
                  <c:v>1.0295717592593507</c:v>
                </c:pt>
                <c:pt idx="1824">
                  <c:v>1.0296250000000915</c:v>
                </c:pt>
                <c:pt idx="1825">
                  <c:v>1.0296782407408323</c:v>
                </c:pt>
                <c:pt idx="1826">
                  <c:v>1.029731481481573</c:v>
                </c:pt>
                <c:pt idx="1827">
                  <c:v>1.0297847222223138</c:v>
                </c:pt>
                <c:pt idx="1828">
                  <c:v>1.0298379629630545</c:v>
                </c:pt>
                <c:pt idx="1829">
                  <c:v>1.0298912037037953</c:v>
                </c:pt>
                <c:pt idx="1830">
                  <c:v>1.029944444444536</c:v>
                </c:pt>
                <c:pt idx="1831">
                  <c:v>1.0299976851852768</c:v>
                </c:pt>
                <c:pt idx="1832">
                  <c:v>1.0300509259260175</c:v>
                </c:pt>
                <c:pt idx="1833">
                  <c:v>1.0301041666667583</c:v>
                </c:pt>
                <c:pt idx="1834">
                  <c:v>1.0301574074074991</c:v>
                </c:pt>
                <c:pt idx="1835">
                  <c:v>1.0302106481482398</c:v>
                </c:pt>
                <c:pt idx="1836">
                  <c:v>1.0302638888889806</c:v>
                </c:pt>
                <c:pt idx="1837">
                  <c:v>1.0303171296297213</c:v>
                </c:pt>
                <c:pt idx="1838">
                  <c:v>1.0303703703704621</c:v>
                </c:pt>
                <c:pt idx="1839">
                  <c:v>1.0304236111112028</c:v>
                </c:pt>
                <c:pt idx="1840">
                  <c:v>1.0304768518519436</c:v>
                </c:pt>
                <c:pt idx="1841">
                  <c:v>1.0305300925926844</c:v>
                </c:pt>
                <c:pt idx="1842">
                  <c:v>1.0305833333334251</c:v>
                </c:pt>
                <c:pt idx="1843">
                  <c:v>1.0306365740741659</c:v>
                </c:pt>
                <c:pt idx="1844">
                  <c:v>1.0306898148149066</c:v>
                </c:pt>
                <c:pt idx="1845">
                  <c:v>1.0307430555556474</c:v>
                </c:pt>
                <c:pt idx="1846">
                  <c:v>1.0307962962963881</c:v>
                </c:pt>
                <c:pt idx="1847">
                  <c:v>1.0308495370371289</c:v>
                </c:pt>
                <c:pt idx="1848">
                  <c:v>1.0309027777778696</c:v>
                </c:pt>
                <c:pt idx="1849">
                  <c:v>1.0309560185186104</c:v>
                </c:pt>
                <c:pt idx="1850">
                  <c:v>1.0310092592593512</c:v>
                </c:pt>
                <c:pt idx="1851">
                  <c:v>1.0310625000000919</c:v>
                </c:pt>
                <c:pt idx="1852">
                  <c:v>1.0311157407408327</c:v>
                </c:pt>
                <c:pt idx="1853">
                  <c:v>1.0311689814815734</c:v>
                </c:pt>
                <c:pt idx="1854">
                  <c:v>1.0312222222223142</c:v>
                </c:pt>
                <c:pt idx="1855">
                  <c:v>1.0312754629630549</c:v>
                </c:pt>
                <c:pt idx="1856">
                  <c:v>1.0313287037037957</c:v>
                </c:pt>
                <c:pt idx="1857">
                  <c:v>1.0313819444445365</c:v>
                </c:pt>
                <c:pt idx="1858">
                  <c:v>1.0314351851852772</c:v>
                </c:pt>
                <c:pt idx="1859">
                  <c:v>1.031488425926018</c:v>
                </c:pt>
                <c:pt idx="1860">
                  <c:v>1.0315416666667587</c:v>
                </c:pt>
                <c:pt idx="1861">
                  <c:v>1.0315949074074995</c:v>
                </c:pt>
                <c:pt idx="1862">
                  <c:v>1.0316481481482402</c:v>
                </c:pt>
                <c:pt idx="1863">
                  <c:v>1.031701388888981</c:v>
                </c:pt>
                <c:pt idx="1864">
                  <c:v>1.0317546296297218</c:v>
                </c:pt>
                <c:pt idx="1865">
                  <c:v>1.0318078703704625</c:v>
                </c:pt>
                <c:pt idx="1866">
                  <c:v>1.0318611111112033</c:v>
                </c:pt>
                <c:pt idx="1867">
                  <c:v>1.031914351851944</c:v>
                </c:pt>
                <c:pt idx="1868">
                  <c:v>1.0319675925926848</c:v>
                </c:pt>
                <c:pt idx="1869">
                  <c:v>1.0320208333334255</c:v>
                </c:pt>
                <c:pt idx="1870">
                  <c:v>1.0320740740741663</c:v>
                </c:pt>
                <c:pt idx="1871">
                  <c:v>1.032127314814907</c:v>
                </c:pt>
                <c:pt idx="1872">
                  <c:v>1.0321805555556478</c:v>
                </c:pt>
                <c:pt idx="1873">
                  <c:v>1.0322337962963886</c:v>
                </c:pt>
                <c:pt idx="1874">
                  <c:v>1.0322870370371293</c:v>
                </c:pt>
                <c:pt idx="1875">
                  <c:v>1.0323402777778701</c:v>
                </c:pt>
                <c:pt idx="1876">
                  <c:v>1.0323935185186108</c:v>
                </c:pt>
                <c:pt idx="1877">
                  <c:v>1.0324467592593516</c:v>
                </c:pt>
                <c:pt idx="1878">
                  <c:v>1.0325000000000923</c:v>
                </c:pt>
                <c:pt idx="1879">
                  <c:v>1.0325532407408331</c:v>
                </c:pt>
                <c:pt idx="1880">
                  <c:v>1.0326064814815739</c:v>
                </c:pt>
                <c:pt idx="1881">
                  <c:v>1.0326597222223146</c:v>
                </c:pt>
                <c:pt idx="1882">
                  <c:v>1.0327129629630554</c:v>
                </c:pt>
                <c:pt idx="1883">
                  <c:v>1.0327662037037961</c:v>
                </c:pt>
                <c:pt idx="1884">
                  <c:v>1.0328194444445369</c:v>
                </c:pt>
                <c:pt idx="1885">
                  <c:v>1.0328726851852776</c:v>
                </c:pt>
                <c:pt idx="1886">
                  <c:v>1.0329259259260184</c:v>
                </c:pt>
                <c:pt idx="1887">
                  <c:v>1.0329791666667592</c:v>
                </c:pt>
                <c:pt idx="1888">
                  <c:v>1.0330324074074999</c:v>
                </c:pt>
                <c:pt idx="1889">
                  <c:v>1.0330856481482407</c:v>
                </c:pt>
                <c:pt idx="1890">
                  <c:v>1.0331388888889814</c:v>
                </c:pt>
                <c:pt idx="1891">
                  <c:v>1.0331921296297222</c:v>
                </c:pt>
                <c:pt idx="1892">
                  <c:v>1.0332453703704629</c:v>
                </c:pt>
                <c:pt idx="1893">
                  <c:v>1.0332986111112037</c:v>
                </c:pt>
                <c:pt idx="1894">
                  <c:v>1.0333518518519444</c:v>
                </c:pt>
                <c:pt idx="1895">
                  <c:v>1.0334050925926852</c:v>
                </c:pt>
                <c:pt idx="1896">
                  <c:v>1.033458333333426</c:v>
                </c:pt>
                <c:pt idx="1897">
                  <c:v>1.0335115740741667</c:v>
                </c:pt>
                <c:pt idx="1898">
                  <c:v>1.0335648148149075</c:v>
                </c:pt>
                <c:pt idx="1899">
                  <c:v>1.0336180555556482</c:v>
                </c:pt>
                <c:pt idx="1900">
                  <c:v>1.033671296296389</c:v>
                </c:pt>
                <c:pt idx="1901">
                  <c:v>1.0337245370371297</c:v>
                </c:pt>
                <c:pt idx="1902">
                  <c:v>1.0337777777778705</c:v>
                </c:pt>
                <c:pt idx="1903">
                  <c:v>1.0338310185186113</c:v>
                </c:pt>
                <c:pt idx="1904">
                  <c:v>1.033884259259352</c:v>
                </c:pt>
                <c:pt idx="1905">
                  <c:v>1.0339375000000928</c:v>
                </c:pt>
                <c:pt idx="1906">
                  <c:v>1.0339907407408335</c:v>
                </c:pt>
                <c:pt idx="1907">
                  <c:v>1.0340439814815743</c:v>
                </c:pt>
                <c:pt idx="1908">
                  <c:v>1.034097222222315</c:v>
                </c:pt>
                <c:pt idx="1909">
                  <c:v>1.0341504629630558</c:v>
                </c:pt>
                <c:pt idx="1910">
                  <c:v>1.0342037037037966</c:v>
                </c:pt>
                <c:pt idx="1911">
                  <c:v>1.0342569444445373</c:v>
                </c:pt>
                <c:pt idx="1912">
                  <c:v>1.0343101851852781</c:v>
                </c:pt>
                <c:pt idx="1913">
                  <c:v>1.0343634259260188</c:v>
                </c:pt>
                <c:pt idx="1914">
                  <c:v>1.0344166666667596</c:v>
                </c:pt>
                <c:pt idx="1915">
                  <c:v>1.0344699074075003</c:v>
                </c:pt>
                <c:pt idx="1916">
                  <c:v>1.0345231481482411</c:v>
                </c:pt>
                <c:pt idx="1917">
                  <c:v>1.0345763888889818</c:v>
                </c:pt>
                <c:pt idx="1918">
                  <c:v>1.0346296296297226</c:v>
                </c:pt>
                <c:pt idx="1919">
                  <c:v>1.0346828703704634</c:v>
                </c:pt>
                <c:pt idx="1920">
                  <c:v>1.0347361111112041</c:v>
                </c:pt>
                <c:pt idx="1921">
                  <c:v>1.0347893518519449</c:v>
                </c:pt>
                <c:pt idx="1922">
                  <c:v>1.0348425925926856</c:v>
                </c:pt>
                <c:pt idx="1923">
                  <c:v>1.0348958333334264</c:v>
                </c:pt>
                <c:pt idx="1924">
                  <c:v>1.0349490740741671</c:v>
                </c:pt>
                <c:pt idx="1925">
                  <c:v>1.0350023148149079</c:v>
                </c:pt>
                <c:pt idx="1926">
                  <c:v>1.0350555555556487</c:v>
                </c:pt>
                <c:pt idx="1927">
                  <c:v>1.0351087962963894</c:v>
                </c:pt>
                <c:pt idx="1928">
                  <c:v>1.0351620370371302</c:v>
                </c:pt>
                <c:pt idx="1929">
                  <c:v>1.0352152777778709</c:v>
                </c:pt>
                <c:pt idx="1930">
                  <c:v>1.0352685185186117</c:v>
                </c:pt>
                <c:pt idx="1931">
                  <c:v>1.0353217592593524</c:v>
                </c:pt>
                <c:pt idx="1932">
                  <c:v>1.0353750000000932</c:v>
                </c:pt>
                <c:pt idx="1933">
                  <c:v>1.0354282407408339</c:v>
                </c:pt>
                <c:pt idx="1934">
                  <c:v>1.0354814814815747</c:v>
                </c:pt>
                <c:pt idx="1935">
                  <c:v>1.0355347222223155</c:v>
                </c:pt>
                <c:pt idx="1936">
                  <c:v>1.0355879629630562</c:v>
                </c:pt>
                <c:pt idx="1937">
                  <c:v>1.035641203703797</c:v>
                </c:pt>
                <c:pt idx="1938">
                  <c:v>1.0356944444445377</c:v>
                </c:pt>
                <c:pt idx="1939">
                  <c:v>1.0357476851852785</c:v>
                </c:pt>
                <c:pt idx="1940">
                  <c:v>1.0358009259260192</c:v>
                </c:pt>
                <c:pt idx="1941">
                  <c:v>1.03585416666676</c:v>
                </c:pt>
                <c:pt idx="1942">
                  <c:v>1.0359074074075008</c:v>
                </c:pt>
                <c:pt idx="1943">
                  <c:v>1.0359606481482415</c:v>
                </c:pt>
                <c:pt idx="1944">
                  <c:v>1.0360138888889823</c:v>
                </c:pt>
                <c:pt idx="1945">
                  <c:v>1.036067129629723</c:v>
                </c:pt>
                <c:pt idx="1946">
                  <c:v>1.0361203703704638</c:v>
                </c:pt>
                <c:pt idx="1947">
                  <c:v>1.0361736111112045</c:v>
                </c:pt>
                <c:pt idx="1948">
                  <c:v>1.0362268518519453</c:v>
                </c:pt>
                <c:pt idx="1949">
                  <c:v>1.0362800925926861</c:v>
                </c:pt>
                <c:pt idx="1950">
                  <c:v>1.0363333333334268</c:v>
                </c:pt>
                <c:pt idx="1951">
                  <c:v>1.0363865740741676</c:v>
                </c:pt>
                <c:pt idx="1952">
                  <c:v>1.0364398148149083</c:v>
                </c:pt>
                <c:pt idx="1953">
                  <c:v>1.0364930555556491</c:v>
                </c:pt>
                <c:pt idx="1954">
                  <c:v>1.0365462962963898</c:v>
                </c:pt>
                <c:pt idx="1955">
                  <c:v>1.0365995370371306</c:v>
                </c:pt>
                <c:pt idx="1956">
                  <c:v>1.0366527777778713</c:v>
                </c:pt>
                <c:pt idx="1957">
                  <c:v>1.0367060185186121</c:v>
                </c:pt>
                <c:pt idx="1958">
                  <c:v>1.0367592592593529</c:v>
                </c:pt>
                <c:pt idx="1959">
                  <c:v>1.0368125000000936</c:v>
                </c:pt>
                <c:pt idx="1960">
                  <c:v>1.0368657407408344</c:v>
                </c:pt>
                <c:pt idx="1961">
                  <c:v>1.0369189814815751</c:v>
                </c:pt>
                <c:pt idx="1962">
                  <c:v>1.0369722222223159</c:v>
                </c:pt>
                <c:pt idx="1963">
                  <c:v>1.0370254629630566</c:v>
                </c:pt>
                <c:pt idx="1964">
                  <c:v>1.0370787037037974</c:v>
                </c:pt>
                <c:pt idx="1965">
                  <c:v>1.0371319444445382</c:v>
                </c:pt>
                <c:pt idx="1966">
                  <c:v>1.0371851851852789</c:v>
                </c:pt>
                <c:pt idx="1967">
                  <c:v>1.0372384259260197</c:v>
                </c:pt>
                <c:pt idx="1968">
                  <c:v>1.0372916666667604</c:v>
                </c:pt>
                <c:pt idx="1969">
                  <c:v>1.0373449074075012</c:v>
                </c:pt>
                <c:pt idx="1970">
                  <c:v>1.0373981481482419</c:v>
                </c:pt>
                <c:pt idx="1971">
                  <c:v>1.0374513888889827</c:v>
                </c:pt>
                <c:pt idx="1972">
                  <c:v>1.0375046296297235</c:v>
                </c:pt>
                <c:pt idx="1973">
                  <c:v>1.0375578703704642</c:v>
                </c:pt>
                <c:pt idx="1974">
                  <c:v>1.037611111111205</c:v>
                </c:pt>
                <c:pt idx="1975">
                  <c:v>1.0376643518519457</c:v>
                </c:pt>
                <c:pt idx="1976">
                  <c:v>1.0377175925926865</c:v>
                </c:pt>
                <c:pt idx="1977">
                  <c:v>1.0377708333334272</c:v>
                </c:pt>
                <c:pt idx="1978">
                  <c:v>1.037824074074168</c:v>
                </c:pt>
                <c:pt idx="1979">
                  <c:v>1.0378773148149087</c:v>
                </c:pt>
                <c:pt idx="1980">
                  <c:v>1.0379305555556495</c:v>
                </c:pt>
                <c:pt idx="1981">
                  <c:v>1.0379837962963903</c:v>
                </c:pt>
                <c:pt idx="1982">
                  <c:v>1.038037037037131</c:v>
                </c:pt>
                <c:pt idx="1983">
                  <c:v>1.0380902777778718</c:v>
                </c:pt>
                <c:pt idx="1984">
                  <c:v>1.0381435185186125</c:v>
                </c:pt>
                <c:pt idx="1985">
                  <c:v>1.0381967592593533</c:v>
                </c:pt>
                <c:pt idx="1986">
                  <c:v>1.038250000000094</c:v>
                </c:pt>
                <c:pt idx="1987">
                  <c:v>1.0383032407408348</c:v>
                </c:pt>
                <c:pt idx="1988">
                  <c:v>1.0383564814815756</c:v>
                </c:pt>
                <c:pt idx="1989">
                  <c:v>1.0384097222223163</c:v>
                </c:pt>
                <c:pt idx="1990">
                  <c:v>1.0384629629630571</c:v>
                </c:pt>
                <c:pt idx="1991">
                  <c:v>1.0385162037037978</c:v>
                </c:pt>
                <c:pt idx="1992">
                  <c:v>1.0385694444445386</c:v>
                </c:pt>
                <c:pt idx="1993">
                  <c:v>1.0386226851852793</c:v>
                </c:pt>
                <c:pt idx="1994">
                  <c:v>1.0386759259260201</c:v>
                </c:pt>
                <c:pt idx="1995">
                  <c:v>1.0387291666667609</c:v>
                </c:pt>
                <c:pt idx="1996">
                  <c:v>1.0387824074075016</c:v>
                </c:pt>
                <c:pt idx="1997">
                  <c:v>1.0388356481482424</c:v>
                </c:pt>
                <c:pt idx="1998">
                  <c:v>1.0388888888889831</c:v>
                </c:pt>
                <c:pt idx="1999">
                  <c:v>1.0389421296297239</c:v>
                </c:pt>
              </c:numCache>
            </c:numRef>
          </c:xVal>
          <c:yVal>
            <c:numRef>
              <c:f>TB300614_2!$D$4005:$D$6004</c:f>
              <c:numCache>
                <c:formatCode>0.00E+00</c:formatCode>
                <c:ptCount val="2000"/>
                <c:pt idx="0">
                  <c:v>-1.4223549999999998E-4</c:v>
                </c:pt>
                <c:pt idx="1">
                  <c:v>-5.6938000000000003E-5</c:v>
                </c:pt>
                <c:pt idx="2">
                  <c:v>2.8487E-5</c:v>
                </c:pt>
                <c:pt idx="3">
                  <c:v>1.1268450000000002E-4</c:v>
                </c:pt>
                <c:pt idx="4">
                  <c:v>1.9863549999999999E-4</c:v>
                </c:pt>
                <c:pt idx="5">
                  <c:v>2.8257850000000003E-4</c:v>
                </c:pt>
                <c:pt idx="6">
                  <c:v>3.6612250000000004E-4</c:v>
                </c:pt>
                <c:pt idx="7">
                  <c:v>4.5073500000000001E-4</c:v>
                </c:pt>
                <c:pt idx="8">
                  <c:v>5.3389699999999997E-4</c:v>
                </c:pt>
                <c:pt idx="9">
                  <c:v>6.1763250000000007E-4</c:v>
                </c:pt>
                <c:pt idx="10">
                  <c:v>7.0092200000000009E-4</c:v>
                </c:pt>
                <c:pt idx="11">
                  <c:v>7.8443450000000004E-4</c:v>
                </c:pt>
                <c:pt idx="12">
                  <c:v>8.6523749999999999E-4</c:v>
                </c:pt>
                <c:pt idx="13">
                  <c:v>9.4605649999999998E-4</c:v>
                </c:pt>
                <c:pt idx="14">
                  <c:v>1.0240865E-3</c:v>
                </c:pt>
                <c:pt idx="15">
                  <c:v>1.102738E-3</c:v>
                </c:pt>
                <c:pt idx="16">
                  <c:v>1.1796999999999999E-3</c:v>
                </c:pt>
                <c:pt idx="17">
                  <c:v>1.2561045E-3</c:v>
                </c:pt>
                <c:pt idx="18">
                  <c:v>1.3339434999999999E-3</c:v>
                </c:pt>
                <c:pt idx="19">
                  <c:v>1.4081645000000001E-3</c:v>
                </c:pt>
                <c:pt idx="20">
                  <c:v>1.4819389999999998E-3</c:v>
                </c:pt>
                <c:pt idx="21">
                  <c:v>1.5542315000000001E-3</c:v>
                </c:pt>
                <c:pt idx="22">
                  <c:v>1.6242769999999999E-3</c:v>
                </c:pt>
                <c:pt idx="23">
                  <c:v>1.6942744999999999E-3</c:v>
                </c:pt>
                <c:pt idx="24">
                  <c:v>1.7622635E-3</c:v>
                </c:pt>
                <c:pt idx="25">
                  <c:v>1.829249E-3</c:v>
                </c:pt>
                <c:pt idx="26">
                  <c:v>1.8943695000000001E-3</c:v>
                </c:pt>
                <c:pt idx="27">
                  <c:v>1.9593944999999999E-3</c:v>
                </c:pt>
                <c:pt idx="28">
                  <c:v>2.020722E-3</c:v>
                </c:pt>
                <c:pt idx="29">
                  <c:v>2.0801210000000003E-3</c:v>
                </c:pt>
                <c:pt idx="30">
                  <c:v>2.1387394999999999E-3</c:v>
                </c:pt>
                <c:pt idx="31">
                  <c:v>2.1947755000000001E-3</c:v>
                </c:pt>
                <c:pt idx="32">
                  <c:v>2.2464609999999999E-3</c:v>
                </c:pt>
                <c:pt idx="33">
                  <c:v>2.2988315E-3</c:v>
                </c:pt>
                <c:pt idx="34">
                  <c:v>2.3489230000000002E-3</c:v>
                </c:pt>
                <c:pt idx="35">
                  <c:v>2.397373E-3</c:v>
                </c:pt>
                <c:pt idx="36">
                  <c:v>2.4426515000000003E-3</c:v>
                </c:pt>
                <c:pt idx="37">
                  <c:v>2.487356E-3</c:v>
                </c:pt>
                <c:pt idx="38">
                  <c:v>2.5294310000000004E-3</c:v>
                </c:pt>
                <c:pt idx="39">
                  <c:v>2.5685574999999997E-3</c:v>
                </c:pt>
                <c:pt idx="40">
                  <c:v>2.6058995000000002E-3</c:v>
                </c:pt>
                <c:pt idx="41">
                  <c:v>2.6404200000000001E-3</c:v>
                </c:pt>
                <c:pt idx="42">
                  <c:v>2.6729325E-3</c:v>
                </c:pt>
                <c:pt idx="43">
                  <c:v>2.7038350000000004E-3</c:v>
                </c:pt>
                <c:pt idx="44">
                  <c:v>2.7310405000000003E-3</c:v>
                </c:pt>
                <c:pt idx="45">
                  <c:v>2.7561420000000001E-3</c:v>
                </c:pt>
                <c:pt idx="46">
                  <c:v>2.7797135000000002E-3</c:v>
                </c:pt>
                <c:pt idx="47">
                  <c:v>2.8005119999999998E-3</c:v>
                </c:pt>
                <c:pt idx="48">
                  <c:v>2.8183780000000003E-3</c:v>
                </c:pt>
                <c:pt idx="49">
                  <c:v>2.8353994999999999E-3</c:v>
                </c:pt>
                <c:pt idx="50">
                  <c:v>2.848452E-3</c:v>
                </c:pt>
                <c:pt idx="51">
                  <c:v>2.8597519999999997E-3</c:v>
                </c:pt>
                <c:pt idx="52">
                  <c:v>2.8684219999999998E-3</c:v>
                </c:pt>
                <c:pt idx="53">
                  <c:v>2.874494E-3</c:v>
                </c:pt>
                <c:pt idx="54">
                  <c:v>2.8778250000000001E-3</c:v>
                </c:pt>
                <c:pt idx="55">
                  <c:v>2.8798810000000004E-3</c:v>
                </c:pt>
                <c:pt idx="56">
                  <c:v>2.8789405000000001E-3</c:v>
                </c:pt>
                <c:pt idx="57">
                  <c:v>2.8753069999999997E-3</c:v>
                </c:pt>
                <c:pt idx="58">
                  <c:v>2.8689795E-3</c:v>
                </c:pt>
                <c:pt idx="59">
                  <c:v>2.8613135E-3</c:v>
                </c:pt>
                <c:pt idx="60">
                  <c:v>2.8509065E-3</c:v>
                </c:pt>
                <c:pt idx="61">
                  <c:v>2.8359890000000001E-3</c:v>
                </c:pt>
                <c:pt idx="62">
                  <c:v>2.820211E-3</c:v>
                </c:pt>
                <c:pt idx="63">
                  <c:v>2.8021219999999998E-3</c:v>
                </c:pt>
                <c:pt idx="64">
                  <c:v>2.7819450000000001E-3</c:v>
                </c:pt>
                <c:pt idx="65">
                  <c:v>2.7592500000000004E-3</c:v>
                </c:pt>
                <c:pt idx="66">
                  <c:v>2.7332400000000001E-3</c:v>
                </c:pt>
                <c:pt idx="67">
                  <c:v>2.7058274999999998E-3</c:v>
                </c:pt>
                <c:pt idx="68">
                  <c:v>2.6757535000000001E-3</c:v>
                </c:pt>
                <c:pt idx="69">
                  <c:v>2.6435594999999999E-3</c:v>
                </c:pt>
                <c:pt idx="70">
                  <c:v>2.6084809999999997E-3</c:v>
                </c:pt>
                <c:pt idx="71">
                  <c:v>2.5715220000000001E-3</c:v>
                </c:pt>
                <c:pt idx="72">
                  <c:v>2.5319495000000001E-3</c:v>
                </c:pt>
                <c:pt idx="73">
                  <c:v>2.490655E-3</c:v>
                </c:pt>
                <c:pt idx="74">
                  <c:v>2.4456159999999998E-3</c:v>
                </c:pt>
                <c:pt idx="75">
                  <c:v>2.3994925000000002E-3</c:v>
                </c:pt>
                <c:pt idx="76">
                  <c:v>2.3525884999999998E-3</c:v>
                </c:pt>
                <c:pt idx="77">
                  <c:v>2.3025609999999998E-3</c:v>
                </c:pt>
                <c:pt idx="78">
                  <c:v>2.2511304999999998E-3</c:v>
                </c:pt>
                <c:pt idx="79">
                  <c:v>2.1972299999999997E-3</c:v>
                </c:pt>
                <c:pt idx="80">
                  <c:v>2.1412255000000002E-3</c:v>
                </c:pt>
                <c:pt idx="81">
                  <c:v>2.0843124999999998E-3</c:v>
                </c:pt>
                <c:pt idx="82">
                  <c:v>2.0232879999999998E-3</c:v>
                </c:pt>
                <c:pt idx="83">
                  <c:v>1.9609405000000002E-3</c:v>
                </c:pt>
                <c:pt idx="84">
                  <c:v>1.8967599999999999E-3</c:v>
                </c:pt>
                <c:pt idx="85">
                  <c:v>1.8303485E-3</c:v>
                </c:pt>
                <c:pt idx="86">
                  <c:v>1.7658335E-3</c:v>
                </c:pt>
                <c:pt idx="87">
                  <c:v>1.6966969999999998E-3</c:v>
                </c:pt>
                <c:pt idx="88">
                  <c:v>1.6271454999999999E-3</c:v>
                </c:pt>
                <c:pt idx="89">
                  <c:v>1.5557615000000001E-3</c:v>
                </c:pt>
                <c:pt idx="90">
                  <c:v>1.4847600000000001E-3</c:v>
                </c:pt>
                <c:pt idx="91">
                  <c:v>1.4114634999999999E-3</c:v>
                </c:pt>
                <c:pt idx="92">
                  <c:v>1.3348040000000002E-3</c:v>
                </c:pt>
                <c:pt idx="93">
                  <c:v>1.2577620000000002E-3</c:v>
                </c:pt>
                <c:pt idx="94">
                  <c:v>1.180752E-3</c:v>
                </c:pt>
                <c:pt idx="95">
                  <c:v>1.1023875000000002E-3</c:v>
                </c:pt>
                <c:pt idx="96">
                  <c:v>1.0270824999999999E-3</c:v>
                </c:pt>
                <c:pt idx="97">
                  <c:v>9.4699699999999999E-4</c:v>
                </c:pt>
                <c:pt idx="98">
                  <c:v>8.6429699999999998E-4</c:v>
                </c:pt>
                <c:pt idx="99">
                  <c:v>7.8346199999999996E-4</c:v>
                </c:pt>
                <c:pt idx="100">
                  <c:v>6.9950349999999993E-4</c:v>
                </c:pt>
                <c:pt idx="101">
                  <c:v>6.1610250000000005E-4</c:v>
                </c:pt>
                <c:pt idx="102">
                  <c:v>5.3349850000000004E-4</c:v>
                </c:pt>
                <c:pt idx="103">
                  <c:v>4.4912499999999998E-4</c:v>
                </c:pt>
                <c:pt idx="104">
                  <c:v>3.6456100000000001E-4</c:v>
                </c:pt>
                <c:pt idx="105">
                  <c:v>2.7999649999999997E-4</c:v>
                </c:pt>
                <c:pt idx="106">
                  <c:v>1.9551200000000001E-4</c:v>
                </c:pt>
                <c:pt idx="107">
                  <c:v>1.10262E-4</c:v>
                </c:pt>
                <c:pt idx="108">
                  <c:v>2.4932499999999999E-5</c:v>
                </c:pt>
                <c:pt idx="109">
                  <c:v>-6.1575999999999995E-5</c:v>
                </c:pt>
                <c:pt idx="110">
                  <c:v>-1.4513650000000001E-4</c:v>
                </c:pt>
                <c:pt idx="111">
                  <c:v>-2.32394E-4</c:v>
                </c:pt>
                <c:pt idx="112">
                  <c:v>-3.169585E-4</c:v>
                </c:pt>
                <c:pt idx="113">
                  <c:v>-4.0196900000000001E-4</c:v>
                </c:pt>
                <c:pt idx="114">
                  <c:v>-4.8704350000000005E-4</c:v>
                </c:pt>
                <c:pt idx="115">
                  <c:v>-5.7100249999999999E-4</c:v>
                </c:pt>
                <c:pt idx="116">
                  <c:v>-6.5578999999999995E-4</c:v>
                </c:pt>
                <c:pt idx="117">
                  <c:v>-7.3960499999999995E-4</c:v>
                </c:pt>
                <c:pt idx="118">
                  <c:v>-8.2091800000000002E-4</c:v>
                </c:pt>
                <c:pt idx="119">
                  <c:v>-9.0412800000000003E-4</c:v>
                </c:pt>
                <c:pt idx="120">
                  <c:v>-9.8507450000000002E-4</c:v>
                </c:pt>
                <c:pt idx="121">
                  <c:v>-1.06532E-3</c:v>
                </c:pt>
                <c:pt idx="122">
                  <c:v>-1.143605E-3</c:v>
                </c:pt>
                <c:pt idx="123">
                  <c:v>-1.2224314999999999E-3</c:v>
                </c:pt>
                <c:pt idx="124">
                  <c:v>-1.2990275000000001E-3</c:v>
                </c:pt>
                <c:pt idx="125">
                  <c:v>-1.3731685000000001E-3</c:v>
                </c:pt>
                <c:pt idx="126">
                  <c:v>-1.447533E-3</c:v>
                </c:pt>
                <c:pt idx="127">
                  <c:v>-1.5210684999999999E-3</c:v>
                </c:pt>
                <c:pt idx="128">
                  <c:v>-1.5920859999999999E-3</c:v>
                </c:pt>
                <c:pt idx="129">
                  <c:v>-1.6639479999999999E-3</c:v>
                </c:pt>
                <c:pt idx="130">
                  <c:v>-1.733882E-3</c:v>
                </c:pt>
                <c:pt idx="131">
                  <c:v>-1.80321E-3</c:v>
                </c:pt>
                <c:pt idx="132">
                  <c:v>-1.8710720000000001E-3</c:v>
                </c:pt>
                <c:pt idx="133">
                  <c:v>-1.9367825000000001E-3</c:v>
                </c:pt>
                <c:pt idx="134">
                  <c:v>-1.9983649999999998E-3</c:v>
                </c:pt>
                <c:pt idx="135">
                  <c:v>-2.0589750000000002E-3</c:v>
                </c:pt>
                <c:pt idx="136">
                  <c:v>-2.1168125000000002E-3</c:v>
                </c:pt>
                <c:pt idx="137">
                  <c:v>-2.1725935000000002E-3</c:v>
                </c:pt>
                <c:pt idx="138">
                  <c:v>-2.2272115000000004E-3</c:v>
                </c:pt>
                <c:pt idx="139">
                  <c:v>-2.2785140000000001E-3</c:v>
                </c:pt>
                <c:pt idx="140">
                  <c:v>-2.3290519999999999E-3</c:v>
                </c:pt>
                <c:pt idx="141">
                  <c:v>-2.3753505000000002E-3</c:v>
                </c:pt>
                <c:pt idx="142">
                  <c:v>-2.4202780000000001E-3</c:v>
                </c:pt>
                <c:pt idx="143">
                  <c:v>-2.462943E-3</c:v>
                </c:pt>
                <c:pt idx="144">
                  <c:v>-2.5032804999999998E-3</c:v>
                </c:pt>
                <c:pt idx="145">
                  <c:v>-2.5424710000000001E-3</c:v>
                </c:pt>
                <c:pt idx="146">
                  <c:v>-2.5775015E-3</c:v>
                </c:pt>
                <c:pt idx="147">
                  <c:v>-2.6102690000000001E-3</c:v>
                </c:pt>
                <c:pt idx="148">
                  <c:v>-2.6407574999999998E-3</c:v>
                </c:pt>
                <c:pt idx="149">
                  <c:v>-2.6699709999999997E-3</c:v>
                </c:pt>
                <c:pt idx="150">
                  <c:v>-2.6952479999999999E-3</c:v>
                </c:pt>
                <c:pt idx="151">
                  <c:v>-2.7179750000000001E-3</c:v>
                </c:pt>
                <c:pt idx="152">
                  <c:v>-2.7387730000000003E-3</c:v>
                </c:pt>
                <c:pt idx="153">
                  <c:v>-2.7575794999999998E-3</c:v>
                </c:pt>
                <c:pt idx="154">
                  <c:v>-2.7743300000000002E-3</c:v>
                </c:pt>
                <c:pt idx="155">
                  <c:v>-2.7866814999999998E-3</c:v>
                </c:pt>
                <c:pt idx="156">
                  <c:v>-2.7977259999999999E-3</c:v>
                </c:pt>
                <c:pt idx="157">
                  <c:v>-2.8064600000000002E-3</c:v>
                </c:pt>
                <c:pt idx="158">
                  <c:v>-2.8109540000000001E-3</c:v>
                </c:pt>
                <c:pt idx="159">
                  <c:v>-2.8134725000000002E-3</c:v>
                </c:pt>
                <c:pt idx="160">
                  <c:v>-2.8132970000000002E-3</c:v>
                </c:pt>
                <c:pt idx="161">
                  <c:v>-2.8104599999999999E-3</c:v>
                </c:pt>
                <c:pt idx="162">
                  <c:v>-2.8050095000000004E-3</c:v>
                </c:pt>
                <c:pt idx="163">
                  <c:v>-2.7965625E-3</c:v>
                </c:pt>
                <c:pt idx="164">
                  <c:v>-2.786761E-3</c:v>
                </c:pt>
                <c:pt idx="165">
                  <c:v>-2.7723535000000001E-3</c:v>
                </c:pt>
                <c:pt idx="166">
                  <c:v>-2.7560334999999999E-3</c:v>
                </c:pt>
                <c:pt idx="167">
                  <c:v>-2.7364939999999999E-3</c:v>
                </c:pt>
                <c:pt idx="168">
                  <c:v>-2.7162695000000001E-3</c:v>
                </c:pt>
                <c:pt idx="169">
                  <c:v>-2.6931124999999998E-3</c:v>
                </c:pt>
                <c:pt idx="170">
                  <c:v>-2.6669269999999999E-3</c:v>
                </c:pt>
                <c:pt idx="171">
                  <c:v>-2.6388610000000002E-3</c:v>
                </c:pt>
                <c:pt idx="172">
                  <c:v>-2.6084679999999996E-3</c:v>
                </c:pt>
                <c:pt idx="173">
                  <c:v>-2.5738359999999999E-3</c:v>
                </c:pt>
                <c:pt idx="174">
                  <c:v>-2.5375465000000001E-3</c:v>
                </c:pt>
                <c:pt idx="175">
                  <c:v>-2.4992165E-3</c:v>
                </c:pt>
                <c:pt idx="176">
                  <c:v>-2.4584485E-3</c:v>
                </c:pt>
                <c:pt idx="177">
                  <c:v>-2.415688E-3</c:v>
                </c:pt>
                <c:pt idx="178">
                  <c:v>-2.3688799999999999E-3</c:v>
                </c:pt>
                <c:pt idx="179">
                  <c:v>-2.3220874999999998E-3</c:v>
                </c:pt>
                <c:pt idx="180">
                  <c:v>-2.2732389999999998E-3</c:v>
                </c:pt>
                <c:pt idx="181">
                  <c:v>-2.2211549999999998E-3</c:v>
                </c:pt>
                <c:pt idx="182">
                  <c:v>-2.1660590000000001E-3</c:v>
                </c:pt>
                <c:pt idx="183">
                  <c:v>-2.1096564999999999E-3</c:v>
                </c:pt>
                <c:pt idx="184">
                  <c:v>-2.0509425000000002E-3</c:v>
                </c:pt>
                <c:pt idx="185">
                  <c:v>-1.9916075E-3</c:v>
                </c:pt>
                <c:pt idx="186">
                  <c:v>-1.9306939999999999E-3</c:v>
                </c:pt>
                <c:pt idx="187">
                  <c:v>-1.8653825E-3</c:v>
                </c:pt>
                <c:pt idx="188">
                  <c:v>-1.7980145000000001E-3</c:v>
                </c:pt>
                <c:pt idx="189">
                  <c:v>-1.7287820000000001E-3</c:v>
                </c:pt>
                <c:pt idx="190">
                  <c:v>-1.659151E-3</c:v>
                </c:pt>
                <c:pt idx="191">
                  <c:v>-1.5891854999999999E-3</c:v>
                </c:pt>
                <c:pt idx="192">
                  <c:v>-1.5180405E-3</c:v>
                </c:pt>
                <c:pt idx="193">
                  <c:v>-1.4438195E-3</c:v>
                </c:pt>
                <c:pt idx="194">
                  <c:v>-1.3704590000000001E-3</c:v>
                </c:pt>
                <c:pt idx="195">
                  <c:v>-1.296541E-3</c:v>
                </c:pt>
                <c:pt idx="196">
                  <c:v>-1.2183835000000001E-3</c:v>
                </c:pt>
                <c:pt idx="197">
                  <c:v>-1.141055E-3</c:v>
                </c:pt>
                <c:pt idx="198">
                  <c:v>-1.0617974999999999E-3</c:v>
                </c:pt>
                <c:pt idx="199">
                  <c:v>-9.8220550000000005E-4</c:v>
                </c:pt>
                <c:pt idx="200">
                  <c:v>-9.0141850000000003E-4</c:v>
                </c:pt>
                <c:pt idx="201">
                  <c:v>-8.2005749999999997E-4</c:v>
                </c:pt>
                <c:pt idx="202">
                  <c:v>-7.3839399999999996E-4</c:v>
                </c:pt>
                <c:pt idx="203">
                  <c:v>-6.5594900000000007E-4</c:v>
                </c:pt>
                <c:pt idx="204">
                  <c:v>-5.7109800000000003E-4</c:v>
                </c:pt>
                <c:pt idx="205">
                  <c:v>-4.867885E-4</c:v>
                </c:pt>
                <c:pt idx="206">
                  <c:v>-4.0251100000000004E-4</c:v>
                </c:pt>
                <c:pt idx="207">
                  <c:v>-3.1813799999999998E-4</c:v>
                </c:pt>
                <c:pt idx="208">
                  <c:v>-2.3438650000000001E-4</c:v>
                </c:pt>
                <c:pt idx="209">
                  <c:v>-1.50858E-4</c:v>
                </c:pt>
                <c:pt idx="210">
                  <c:v>-6.5114E-5</c:v>
                </c:pt>
                <c:pt idx="211">
                  <c:v>1.9896500000000002E-5</c:v>
                </c:pt>
                <c:pt idx="212">
                  <c:v>1.0560849999999999E-4</c:v>
                </c:pt>
                <c:pt idx="213">
                  <c:v>1.90667E-4</c:v>
                </c:pt>
                <c:pt idx="214">
                  <c:v>2.7460949999999999E-4</c:v>
                </c:pt>
                <c:pt idx="215">
                  <c:v>3.5818600000000003E-4</c:v>
                </c:pt>
                <c:pt idx="216">
                  <c:v>4.4353099999999999E-4</c:v>
                </c:pt>
                <c:pt idx="217">
                  <c:v>5.2669299999999995E-4</c:v>
                </c:pt>
                <c:pt idx="218">
                  <c:v>6.0932900000000003E-4</c:v>
                </c:pt>
                <c:pt idx="219">
                  <c:v>6.9210850000000004E-4</c:v>
                </c:pt>
                <c:pt idx="220">
                  <c:v>7.7528600000000003E-4</c:v>
                </c:pt>
                <c:pt idx="221">
                  <c:v>8.5722100000000002E-4</c:v>
                </c:pt>
                <c:pt idx="222">
                  <c:v>9.371475E-4</c:v>
                </c:pt>
                <c:pt idx="223">
                  <c:v>1.0166755E-3</c:v>
                </c:pt>
                <c:pt idx="224">
                  <c:v>1.0937809999999998E-3</c:v>
                </c:pt>
                <c:pt idx="225">
                  <c:v>1.1699625E-3</c:v>
                </c:pt>
                <c:pt idx="226">
                  <c:v>1.247291E-3</c:v>
                </c:pt>
                <c:pt idx="227">
                  <c:v>1.3245720000000002E-3</c:v>
                </c:pt>
                <c:pt idx="228">
                  <c:v>1.4005460000000001E-3</c:v>
                </c:pt>
                <c:pt idx="229">
                  <c:v>1.471946E-3</c:v>
                </c:pt>
                <c:pt idx="230">
                  <c:v>1.5445575E-3</c:v>
                </c:pt>
                <c:pt idx="231">
                  <c:v>1.6139174999999998E-3</c:v>
                </c:pt>
                <c:pt idx="232">
                  <c:v>1.6849510000000001E-3</c:v>
                </c:pt>
                <c:pt idx="233">
                  <c:v>1.7543109999999999E-3</c:v>
                </c:pt>
                <c:pt idx="234">
                  <c:v>1.8198775000000001E-3</c:v>
                </c:pt>
                <c:pt idx="235">
                  <c:v>1.8852215000000002E-3</c:v>
                </c:pt>
                <c:pt idx="236">
                  <c:v>1.9500074999999999E-3</c:v>
                </c:pt>
                <c:pt idx="237">
                  <c:v>2.0117970000000001E-3</c:v>
                </c:pt>
                <c:pt idx="238">
                  <c:v>2.0721204999999999E-3</c:v>
                </c:pt>
                <c:pt idx="239">
                  <c:v>2.1292404999999999E-3</c:v>
                </c:pt>
                <c:pt idx="240">
                  <c:v>2.1841450000000002E-3</c:v>
                </c:pt>
                <c:pt idx="241">
                  <c:v>2.2383324999999997E-3</c:v>
                </c:pt>
                <c:pt idx="242">
                  <c:v>2.2893325E-3</c:v>
                </c:pt>
                <c:pt idx="243">
                  <c:v>2.337974E-3</c:v>
                </c:pt>
                <c:pt idx="244">
                  <c:v>2.3870135000000001E-3</c:v>
                </c:pt>
                <c:pt idx="245">
                  <c:v>2.4324835000000002E-3</c:v>
                </c:pt>
                <c:pt idx="246">
                  <c:v>2.4778254999999996E-3</c:v>
                </c:pt>
                <c:pt idx="247">
                  <c:v>2.5178284999999999E-3</c:v>
                </c:pt>
                <c:pt idx="248">
                  <c:v>2.5576565000000003E-3</c:v>
                </c:pt>
                <c:pt idx="249">
                  <c:v>2.5946475000000004E-3</c:v>
                </c:pt>
                <c:pt idx="250">
                  <c:v>2.6301879999999999E-3</c:v>
                </c:pt>
                <c:pt idx="251">
                  <c:v>2.6641349999999998E-3</c:v>
                </c:pt>
                <c:pt idx="252">
                  <c:v>2.6941769999999999E-3</c:v>
                </c:pt>
                <c:pt idx="253">
                  <c:v>2.7213824999999998E-3</c:v>
                </c:pt>
                <c:pt idx="254">
                  <c:v>2.7472170000000001E-3</c:v>
                </c:pt>
                <c:pt idx="255">
                  <c:v>2.7703425E-3</c:v>
                </c:pt>
                <c:pt idx="256">
                  <c:v>2.7909335E-3</c:v>
                </c:pt>
                <c:pt idx="257">
                  <c:v>2.8096125000000001E-3</c:v>
                </c:pt>
                <c:pt idx="258">
                  <c:v>2.8263945E-3</c:v>
                </c:pt>
                <c:pt idx="259">
                  <c:v>2.8397345000000002E-3</c:v>
                </c:pt>
                <c:pt idx="260">
                  <c:v>2.8511775E-3</c:v>
                </c:pt>
                <c:pt idx="261">
                  <c:v>2.8596245E-3</c:v>
                </c:pt>
                <c:pt idx="262">
                  <c:v>2.8673700000000002E-3</c:v>
                </c:pt>
                <c:pt idx="263">
                  <c:v>2.8708284999999999E-3</c:v>
                </c:pt>
                <c:pt idx="264">
                  <c:v>2.8722785000000004E-3</c:v>
                </c:pt>
                <c:pt idx="265">
                  <c:v>2.8725495E-3</c:v>
                </c:pt>
                <c:pt idx="266">
                  <c:v>2.8680235000000001E-3</c:v>
                </c:pt>
                <c:pt idx="267">
                  <c:v>2.8628274999999998E-3</c:v>
                </c:pt>
                <c:pt idx="268">
                  <c:v>2.8534885000000001E-3</c:v>
                </c:pt>
                <c:pt idx="269">
                  <c:v>2.8437345000000003E-3</c:v>
                </c:pt>
                <c:pt idx="270">
                  <c:v>2.8299965000000002E-3</c:v>
                </c:pt>
                <c:pt idx="271">
                  <c:v>2.8137245000000003E-3</c:v>
                </c:pt>
                <c:pt idx="272">
                  <c:v>2.7968625E-3</c:v>
                </c:pt>
                <c:pt idx="273">
                  <c:v>2.7763029999999999E-3</c:v>
                </c:pt>
                <c:pt idx="274">
                  <c:v>2.7538789999999999E-3</c:v>
                </c:pt>
                <c:pt idx="275">
                  <c:v>2.7291920000000001E-3</c:v>
                </c:pt>
                <c:pt idx="276">
                  <c:v>2.7006635E-3</c:v>
                </c:pt>
                <c:pt idx="277">
                  <c:v>2.6711949999999999E-3</c:v>
                </c:pt>
                <c:pt idx="278">
                  <c:v>2.6392405000000003E-3</c:v>
                </c:pt>
                <c:pt idx="279">
                  <c:v>2.6046719999999997E-3</c:v>
                </c:pt>
                <c:pt idx="280">
                  <c:v>2.5673465E-3</c:v>
                </c:pt>
                <c:pt idx="281">
                  <c:v>2.5288415000000002E-3</c:v>
                </c:pt>
                <c:pt idx="282">
                  <c:v>2.4862405E-3</c:v>
                </c:pt>
                <c:pt idx="283">
                  <c:v>2.4432569999999999E-3</c:v>
                </c:pt>
                <c:pt idx="284">
                  <c:v>2.3978350000000001E-3</c:v>
                </c:pt>
                <c:pt idx="285">
                  <c:v>2.3501345E-3</c:v>
                </c:pt>
                <c:pt idx="286">
                  <c:v>2.3005524999999997E-3</c:v>
                </c:pt>
                <c:pt idx="287">
                  <c:v>2.2492020000000001E-3</c:v>
                </c:pt>
                <c:pt idx="288">
                  <c:v>2.196688E-3</c:v>
                </c:pt>
                <c:pt idx="289">
                  <c:v>2.1412255000000002E-3</c:v>
                </c:pt>
                <c:pt idx="290">
                  <c:v>2.0838505000000001E-3</c:v>
                </c:pt>
                <c:pt idx="291">
                  <c:v>2.0237185E-3</c:v>
                </c:pt>
                <c:pt idx="292">
                  <c:v>1.9628689999999999E-3</c:v>
                </c:pt>
                <c:pt idx="293">
                  <c:v>1.8982585000000001E-3</c:v>
                </c:pt>
                <c:pt idx="294">
                  <c:v>1.8331535000000001E-3</c:v>
                </c:pt>
                <c:pt idx="295">
                  <c:v>1.7681445000000001E-3</c:v>
                </c:pt>
                <c:pt idx="296">
                  <c:v>1.700203E-3</c:v>
                </c:pt>
                <c:pt idx="297">
                  <c:v>1.6302695000000001E-3</c:v>
                </c:pt>
                <c:pt idx="298">
                  <c:v>1.5595069999999999E-3</c:v>
                </c:pt>
                <c:pt idx="299">
                  <c:v>1.487995E-3</c:v>
                </c:pt>
                <c:pt idx="300">
                  <c:v>1.4145235000000002E-3</c:v>
                </c:pt>
                <c:pt idx="301">
                  <c:v>1.3392185E-3</c:v>
                </c:pt>
                <c:pt idx="302">
                  <c:v>1.2617945000000001E-3</c:v>
                </c:pt>
                <c:pt idx="303">
                  <c:v>1.185087E-3</c:v>
                </c:pt>
                <c:pt idx="304">
                  <c:v>1.1079815E-3</c:v>
                </c:pt>
                <c:pt idx="305">
                  <c:v>1.0306684999999999E-3</c:v>
                </c:pt>
                <c:pt idx="306">
                  <c:v>9.5217649999999995E-4</c:v>
                </c:pt>
                <c:pt idx="307">
                  <c:v>8.7122999999999996E-4</c:v>
                </c:pt>
                <c:pt idx="308">
                  <c:v>7.8975750000000004E-4</c:v>
                </c:pt>
                <c:pt idx="309">
                  <c:v>7.0669099999999996E-4</c:v>
                </c:pt>
                <c:pt idx="310">
                  <c:v>6.2337000000000004E-4</c:v>
                </c:pt>
                <c:pt idx="311">
                  <c:v>5.4060649999999996E-4</c:v>
                </c:pt>
                <c:pt idx="312">
                  <c:v>4.5648850000000002E-4</c:v>
                </c:pt>
                <c:pt idx="313">
                  <c:v>3.7047350000000002E-4</c:v>
                </c:pt>
                <c:pt idx="314">
                  <c:v>2.8731200000000002E-4</c:v>
                </c:pt>
                <c:pt idx="315">
                  <c:v>2.0254E-4</c:v>
                </c:pt>
                <c:pt idx="316">
                  <c:v>1.175615E-4</c:v>
                </c:pt>
                <c:pt idx="317">
                  <c:v>3.2184499999999997E-5</c:v>
                </c:pt>
                <c:pt idx="318">
                  <c:v>-5.4627500000000005E-5</c:v>
                </c:pt>
                <c:pt idx="319">
                  <c:v>-1.390005E-4</c:v>
                </c:pt>
                <c:pt idx="320">
                  <c:v>-2.23262E-4</c:v>
                </c:pt>
                <c:pt idx="321">
                  <c:v>-3.0846400000000005E-4</c:v>
                </c:pt>
                <c:pt idx="322">
                  <c:v>-3.9358600000000002E-4</c:v>
                </c:pt>
                <c:pt idx="323">
                  <c:v>-4.7818250000000002E-4</c:v>
                </c:pt>
                <c:pt idx="324">
                  <c:v>-5.6263500000000002E-4</c:v>
                </c:pt>
                <c:pt idx="325">
                  <c:v>-6.4718350000000002E-4</c:v>
                </c:pt>
                <c:pt idx="326">
                  <c:v>-7.3068000000000004E-4</c:v>
                </c:pt>
                <c:pt idx="327">
                  <c:v>-8.1446350000000003E-4</c:v>
                </c:pt>
                <c:pt idx="328">
                  <c:v>-8.9644599999999996E-4</c:v>
                </c:pt>
                <c:pt idx="329">
                  <c:v>-9.7771149999999999E-4</c:v>
                </c:pt>
                <c:pt idx="330">
                  <c:v>-1.0578289999999999E-3</c:v>
                </c:pt>
                <c:pt idx="331">
                  <c:v>-1.1371979999999999E-3</c:v>
                </c:pt>
                <c:pt idx="332">
                  <c:v>-1.2152915E-3</c:v>
                </c:pt>
                <c:pt idx="333">
                  <c:v>-1.2919670000000002E-3</c:v>
                </c:pt>
                <c:pt idx="334">
                  <c:v>-1.36775E-3</c:v>
                </c:pt>
                <c:pt idx="335">
                  <c:v>-1.4417314999999999E-3</c:v>
                </c:pt>
                <c:pt idx="336">
                  <c:v>-1.5144065E-3</c:v>
                </c:pt>
                <c:pt idx="337">
                  <c:v>-1.5868585E-3</c:v>
                </c:pt>
                <c:pt idx="338">
                  <c:v>-1.6567765000000002E-3</c:v>
                </c:pt>
                <c:pt idx="339">
                  <c:v>-1.72773E-3</c:v>
                </c:pt>
                <c:pt idx="340">
                  <c:v>-1.7990185000000001E-3</c:v>
                </c:pt>
                <c:pt idx="341">
                  <c:v>-1.8669439999999999E-3</c:v>
                </c:pt>
                <c:pt idx="342">
                  <c:v>-1.9327820000000001E-3</c:v>
                </c:pt>
                <c:pt idx="343">
                  <c:v>-1.9953685000000001E-3</c:v>
                </c:pt>
                <c:pt idx="344">
                  <c:v>-2.0549905000000002E-3</c:v>
                </c:pt>
                <c:pt idx="345">
                  <c:v>-2.1136565E-3</c:v>
                </c:pt>
                <c:pt idx="346">
                  <c:v>-2.171685E-3</c:v>
                </c:pt>
                <c:pt idx="347">
                  <c:v>-2.2266855000000001E-3</c:v>
                </c:pt>
                <c:pt idx="348">
                  <c:v>-2.2772869999999998E-3</c:v>
                </c:pt>
                <c:pt idx="349">
                  <c:v>-2.3268684999999999E-3</c:v>
                </c:pt>
                <c:pt idx="350">
                  <c:v>-2.3742030000000001E-3</c:v>
                </c:pt>
                <c:pt idx="351">
                  <c:v>-2.4201030000000003E-3</c:v>
                </c:pt>
                <c:pt idx="352">
                  <c:v>-2.4634050000000001E-3</c:v>
                </c:pt>
                <c:pt idx="353">
                  <c:v>-2.5032804999999998E-3</c:v>
                </c:pt>
                <c:pt idx="354">
                  <c:v>-2.5421525E-3</c:v>
                </c:pt>
                <c:pt idx="355">
                  <c:v>-2.5780115E-3</c:v>
                </c:pt>
                <c:pt idx="356">
                  <c:v>-2.6107629999999999E-3</c:v>
                </c:pt>
                <c:pt idx="357">
                  <c:v>-2.6425264999999998E-3</c:v>
                </c:pt>
                <c:pt idx="358">
                  <c:v>-2.6705605000000004E-3</c:v>
                </c:pt>
                <c:pt idx="359">
                  <c:v>-2.696969E-3</c:v>
                </c:pt>
                <c:pt idx="360">
                  <c:v>-2.7205404999999998E-3</c:v>
                </c:pt>
                <c:pt idx="361">
                  <c:v>-2.7411480000000001E-3</c:v>
                </c:pt>
                <c:pt idx="362">
                  <c:v>-2.7594124999999999E-3</c:v>
                </c:pt>
                <c:pt idx="363">
                  <c:v>-2.7753654999999999E-3</c:v>
                </c:pt>
                <c:pt idx="364">
                  <c:v>-2.7893750000000002E-3</c:v>
                </c:pt>
                <c:pt idx="365">
                  <c:v>-2.8009135000000001E-3</c:v>
                </c:pt>
                <c:pt idx="366">
                  <c:v>-2.8085635000000002E-3</c:v>
                </c:pt>
                <c:pt idx="367">
                  <c:v>-2.8145240000000001E-3</c:v>
                </c:pt>
                <c:pt idx="368">
                  <c:v>-2.8179504999999998E-3</c:v>
                </c:pt>
                <c:pt idx="369">
                  <c:v>-2.8168350000000002E-3</c:v>
                </c:pt>
                <c:pt idx="370">
                  <c:v>-2.8144605000000001E-3</c:v>
                </c:pt>
                <c:pt idx="371">
                  <c:v>-2.8095835000000002E-3</c:v>
                </c:pt>
                <c:pt idx="372">
                  <c:v>-2.8023799999999997E-3</c:v>
                </c:pt>
                <c:pt idx="373">
                  <c:v>-2.7896774999999997E-3</c:v>
                </c:pt>
                <c:pt idx="374">
                  <c:v>-2.7766405000000001E-3</c:v>
                </c:pt>
                <c:pt idx="375">
                  <c:v>-2.7623605000000003E-3</c:v>
                </c:pt>
                <c:pt idx="376">
                  <c:v>-2.7427735000000002E-3</c:v>
                </c:pt>
                <c:pt idx="377">
                  <c:v>-2.7222940000000001E-3</c:v>
                </c:pt>
                <c:pt idx="378">
                  <c:v>-2.6983875000000002E-3</c:v>
                </c:pt>
                <c:pt idx="379">
                  <c:v>-2.6729829999999999E-3</c:v>
                </c:pt>
                <c:pt idx="380">
                  <c:v>-2.6451725000000001E-3</c:v>
                </c:pt>
                <c:pt idx="381">
                  <c:v>-2.6136639999999999E-3</c:v>
                </c:pt>
                <c:pt idx="382">
                  <c:v>-2.5793184999999999E-3</c:v>
                </c:pt>
                <c:pt idx="383">
                  <c:v>-2.5452599999999997E-3</c:v>
                </c:pt>
                <c:pt idx="384">
                  <c:v>-2.5064045E-3</c:v>
                </c:pt>
                <c:pt idx="385">
                  <c:v>-2.4658595000000001E-3</c:v>
                </c:pt>
                <c:pt idx="386">
                  <c:v>-2.4227325000000001E-3</c:v>
                </c:pt>
                <c:pt idx="387">
                  <c:v>-2.3775179999999999E-3</c:v>
                </c:pt>
                <c:pt idx="388">
                  <c:v>-2.3295300000000002E-3</c:v>
                </c:pt>
                <c:pt idx="389">
                  <c:v>-2.2809685000000001E-3</c:v>
                </c:pt>
                <c:pt idx="390">
                  <c:v>-2.2299205E-3</c:v>
                </c:pt>
                <c:pt idx="391">
                  <c:v>-2.1752709999999999E-3</c:v>
                </c:pt>
                <c:pt idx="392">
                  <c:v>-2.1185814999999998E-3</c:v>
                </c:pt>
                <c:pt idx="393">
                  <c:v>-2.0600429999999997E-3</c:v>
                </c:pt>
                <c:pt idx="394">
                  <c:v>-2.0017114999999999E-3</c:v>
                </c:pt>
                <c:pt idx="395">
                  <c:v>-1.9381369999999999E-3</c:v>
                </c:pt>
                <c:pt idx="396">
                  <c:v>-1.8751519999999999E-3</c:v>
                </c:pt>
                <c:pt idx="397">
                  <c:v>-1.806509E-3</c:v>
                </c:pt>
                <c:pt idx="398">
                  <c:v>-1.7377549999999999E-3</c:v>
                </c:pt>
                <c:pt idx="399">
                  <c:v>-1.6684425000000002E-3</c:v>
                </c:pt>
                <c:pt idx="400">
                  <c:v>-1.5964529999999998E-3</c:v>
                </c:pt>
                <c:pt idx="401">
                  <c:v>-1.5258020000000001E-3</c:v>
                </c:pt>
                <c:pt idx="402">
                  <c:v>-1.4522025E-3</c:v>
                </c:pt>
                <c:pt idx="403">
                  <c:v>-1.3781730000000001E-3</c:v>
                </c:pt>
                <c:pt idx="404">
                  <c:v>-1.3025014999999999E-3</c:v>
                </c:pt>
                <c:pt idx="405">
                  <c:v>-1.2271810000000001E-3</c:v>
                </c:pt>
                <c:pt idx="406">
                  <c:v>-1.1500275E-3</c:v>
                </c:pt>
                <c:pt idx="407">
                  <c:v>-1.0706590000000001E-3</c:v>
                </c:pt>
                <c:pt idx="408">
                  <c:v>-9.9106699999999999E-4</c:v>
                </c:pt>
                <c:pt idx="409">
                  <c:v>-9.1021600000000004E-4</c:v>
                </c:pt>
                <c:pt idx="410">
                  <c:v>-8.282335E-4</c:v>
                </c:pt>
                <c:pt idx="411">
                  <c:v>-7.4747799999999999E-4</c:v>
                </c:pt>
                <c:pt idx="412">
                  <c:v>-6.6390199999999996E-4</c:v>
                </c:pt>
                <c:pt idx="413">
                  <c:v>-5.7986349999999997E-4</c:v>
                </c:pt>
                <c:pt idx="414">
                  <c:v>-4.9601650000000001E-4</c:v>
                </c:pt>
                <c:pt idx="415">
                  <c:v>-4.1259949999999999E-4</c:v>
                </c:pt>
                <c:pt idx="416">
                  <c:v>-3.271905E-4</c:v>
                </c:pt>
                <c:pt idx="417">
                  <c:v>-2.429605E-4</c:v>
                </c:pt>
                <c:pt idx="418">
                  <c:v>-1.5846E-4</c:v>
                </c:pt>
                <c:pt idx="419">
                  <c:v>-7.346550000000001E-5</c:v>
                </c:pt>
                <c:pt idx="420">
                  <c:v>1.14175E-5</c:v>
                </c:pt>
                <c:pt idx="421">
                  <c:v>9.6220999999999999E-5</c:v>
                </c:pt>
                <c:pt idx="422">
                  <c:v>1.8027550000000001E-4</c:v>
                </c:pt>
                <c:pt idx="423">
                  <c:v>2.64856E-4</c:v>
                </c:pt>
                <c:pt idx="424">
                  <c:v>3.49229E-4</c:v>
                </c:pt>
                <c:pt idx="425">
                  <c:v>4.3427149999999997E-4</c:v>
                </c:pt>
                <c:pt idx="426">
                  <c:v>5.1650899999999996E-4</c:v>
                </c:pt>
                <c:pt idx="427">
                  <c:v>6.0088200000000007E-4</c:v>
                </c:pt>
                <c:pt idx="428">
                  <c:v>6.8270500000000003E-4</c:v>
                </c:pt>
                <c:pt idx="429">
                  <c:v>7.6558000000000008E-4</c:v>
                </c:pt>
                <c:pt idx="430">
                  <c:v>8.4675000000000006E-4</c:v>
                </c:pt>
                <c:pt idx="431">
                  <c:v>9.2726600000000005E-4</c:v>
                </c:pt>
                <c:pt idx="432">
                  <c:v>1.0062525E-3</c:v>
                </c:pt>
                <c:pt idx="433">
                  <c:v>1.0850635E-3</c:v>
                </c:pt>
                <c:pt idx="434">
                  <c:v>1.1615635E-3</c:v>
                </c:pt>
                <c:pt idx="435">
                  <c:v>1.2378245000000002E-3</c:v>
                </c:pt>
                <c:pt idx="436">
                  <c:v>1.313926E-3</c:v>
                </c:pt>
                <c:pt idx="437">
                  <c:v>1.3900749999999999E-3</c:v>
                </c:pt>
                <c:pt idx="438">
                  <c:v>1.4636745E-3</c:v>
                </c:pt>
                <c:pt idx="439">
                  <c:v>1.5354730000000001E-3</c:v>
                </c:pt>
                <c:pt idx="440">
                  <c:v>1.6056459999999999E-3</c:v>
                </c:pt>
                <c:pt idx="441">
                  <c:v>1.6756595000000001E-3</c:v>
                </c:pt>
                <c:pt idx="442">
                  <c:v>1.7437445000000002E-3</c:v>
                </c:pt>
                <c:pt idx="443">
                  <c:v>1.8110645000000002E-3</c:v>
                </c:pt>
                <c:pt idx="444">
                  <c:v>1.8750849999999999E-3</c:v>
                </c:pt>
                <c:pt idx="445">
                  <c:v>1.9389945E-3</c:v>
                </c:pt>
                <c:pt idx="446">
                  <c:v>2.0016129999999997E-3</c:v>
                </c:pt>
                <c:pt idx="447">
                  <c:v>2.0606455E-3</c:v>
                </c:pt>
                <c:pt idx="448">
                  <c:v>2.1173670000000002E-3</c:v>
                </c:pt>
                <c:pt idx="449">
                  <c:v>2.1728295000000004E-3</c:v>
                </c:pt>
                <c:pt idx="450">
                  <c:v>2.2281805000000003E-3</c:v>
                </c:pt>
                <c:pt idx="451">
                  <c:v>2.2784475E-3</c:v>
                </c:pt>
                <c:pt idx="452">
                  <c:v>2.3265625000000001E-3</c:v>
                </c:pt>
                <c:pt idx="453">
                  <c:v>2.3763035000000004E-3</c:v>
                </c:pt>
                <c:pt idx="454">
                  <c:v>2.422076E-3</c:v>
                </c:pt>
                <c:pt idx="455">
                  <c:v>2.4657925000000002E-3</c:v>
                </c:pt>
                <c:pt idx="456">
                  <c:v>2.5067520000000001E-3</c:v>
                </c:pt>
                <c:pt idx="457">
                  <c:v>2.5466595000000003E-3</c:v>
                </c:pt>
                <c:pt idx="458">
                  <c:v>2.5847660000000001E-3</c:v>
                </c:pt>
                <c:pt idx="459">
                  <c:v>2.6196535000000002E-3</c:v>
                </c:pt>
                <c:pt idx="460">
                  <c:v>2.6520545000000002E-3</c:v>
                </c:pt>
                <c:pt idx="461">
                  <c:v>2.6825424999999997E-3</c:v>
                </c:pt>
                <c:pt idx="462">
                  <c:v>2.7110070000000001E-3</c:v>
                </c:pt>
                <c:pt idx="463">
                  <c:v>2.7364115E-3</c:v>
                </c:pt>
                <c:pt idx="464">
                  <c:v>2.7606845E-3</c:v>
                </c:pt>
                <c:pt idx="465">
                  <c:v>2.7813550000000001E-3</c:v>
                </c:pt>
                <c:pt idx="466">
                  <c:v>2.7991735000000005E-3</c:v>
                </c:pt>
                <c:pt idx="467">
                  <c:v>2.8156210000000004E-3</c:v>
                </c:pt>
                <c:pt idx="468">
                  <c:v>2.8299804999999999E-3</c:v>
                </c:pt>
                <c:pt idx="469">
                  <c:v>2.8409295E-3</c:v>
                </c:pt>
                <c:pt idx="470">
                  <c:v>2.8506995000000001E-3</c:v>
                </c:pt>
                <c:pt idx="471">
                  <c:v>2.8569469999999999E-3</c:v>
                </c:pt>
                <c:pt idx="472">
                  <c:v>2.8599749999999998E-3</c:v>
                </c:pt>
                <c:pt idx="473">
                  <c:v>2.8626204999999999E-3</c:v>
                </c:pt>
                <c:pt idx="474">
                  <c:v>2.8630190000000001E-3</c:v>
                </c:pt>
                <c:pt idx="475">
                  <c:v>2.8583175000000001E-3</c:v>
                </c:pt>
                <c:pt idx="476">
                  <c:v>2.8524525000000003E-3</c:v>
                </c:pt>
                <c:pt idx="477">
                  <c:v>2.8445950000000001E-3</c:v>
                </c:pt>
                <c:pt idx="478">
                  <c:v>2.8340125000000001E-3</c:v>
                </c:pt>
                <c:pt idx="479">
                  <c:v>2.8211195000000001E-3</c:v>
                </c:pt>
                <c:pt idx="480">
                  <c:v>2.8047355000000002E-3</c:v>
                </c:pt>
                <c:pt idx="481">
                  <c:v>2.786981E-3</c:v>
                </c:pt>
                <c:pt idx="482">
                  <c:v>2.767888E-3</c:v>
                </c:pt>
                <c:pt idx="483">
                  <c:v>2.7453685000000004E-3</c:v>
                </c:pt>
                <c:pt idx="484">
                  <c:v>2.7194540000000001E-3</c:v>
                </c:pt>
                <c:pt idx="485">
                  <c:v>2.6925834999999999E-3</c:v>
                </c:pt>
                <c:pt idx="486">
                  <c:v>2.6642145E-3</c:v>
                </c:pt>
                <c:pt idx="487">
                  <c:v>2.6311285000000001E-3</c:v>
                </c:pt>
                <c:pt idx="488">
                  <c:v>2.5971495000000002E-3</c:v>
                </c:pt>
                <c:pt idx="489">
                  <c:v>2.5601109999999999E-3</c:v>
                </c:pt>
                <c:pt idx="490">
                  <c:v>2.5216535000000002E-3</c:v>
                </c:pt>
                <c:pt idx="491">
                  <c:v>2.4809494999999998E-3</c:v>
                </c:pt>
                <c:pt idx="492">
                  <c:v>2.4370414999999998E-3</c:v>
                </c:pt>
                <c:pt idx="493">
                  <c:v>2.391827E-3</c:v>
                </c:pt>
                <c:pt idx="494">
                  <c:v>2.3443329999999997E-3</c:v>
                </c:pt>
                <c:pt idx="495">
                  <c:v>2.295676E-3</c:v>
                </c:pt>
                <c:pt idx="496">
                  <c:v>2.2450585E-3</c:v>
                </c:pt>
                <c:pt idx="497">
                  <c:v>2.1931340000000002E-3</c:v>
                </c:pt>
                <c:pt idx="498">
                  <c:v>2.1368109999999997E-3</c:v>
                </c:pt>
                <c:pt idx="499">
                  <c:v>2.0808699999999999E-3</c:v>
                </c:pt>
                <c:pt idx="500">
                  <c:v>2.0220289999999998E-3</c:v>
                </c:pt>
                <c:pt idx="501">
                  <c:v>1.9603824999999998E-3</c:v>
                </c:pt>
                <c:pt idx="502">
                  <c:v>1.897047E-3</c:v>
                </c:pt>
                <c:pt idx="503">
                  <c:v>1.8316075E-3</c:v>
                </c:pt>
                <c:pt idx="504">
                  <c:v>1.7663755000000001E-3</c:v>
                </c:pt>
                <c:pt idx="505">
                  <c:v>1.6985455E-3</c:v>
                </c:pt>
                <c:pt idx="506">
                  <c:v>1.628245E-3</c:v>
                </c:pt>
                <c:pt idx="507">
                  <c:v>1.5585505000000001E-3</c:v>
                </c:pt>
                <c:pt idx="508">
                  <c:v>1.4871185000000001E-3</c:v>
                </c:pt>
                <c:pt idx="509">
                  <c:v>1.4146825000000002E-3</c:v>
                </c:pt>
                <c:pt idx="510">
                  <c:v>1.339633E-3</c:v>
                </c:pt>
                <c:pt idx="511">
                  <c:v>1.2630215E-3</c:v>
                </c:pt>
                <c:pt idx="512">
                  <c:v>1.185422E-3</c:v>
                </c:pt>
                <c:pt idx="513">
                  <c:v>1.109655E-3</c:v>
                </c:pt>
                <c:pt idx="514">
                  <c:v>1.0324535E-3</c:v>
                </c:pt>
                <c:pt idx="515">
                  <c:v>9.5349950000000008E-4</c:v>
                </c:pt>
                <c:pt idx="516">
                  <c:v>8.7427399999999997E-4</c:v>
                </c:pt>
                <c:pt idx="517">
                  <c:v>7.9280150000000005E-4</c:v>
                </c:pt>
                <c:pt idx="518">
                  <c:v>7.093685E-4</c:v>
                </c:pt>
                <c:pt idx="519">
                  <c:v>6.2604749999999997E-4</c:v>
                </c:pt>
                <c:pt idx="520">
                  <c:v>5.4299699999999992E-4</c:v>
                </c:pt>
                <c:pt idx="521">
                  <c:v>4.59851E-4</c:v>
                </c:pt>
                <c:pt idx="522">
                  <c:v>3.7629100000000001E-4</c:v>
                </c:pt>
                <c:pt idx="523">
                  <c:v>2.9153499999999999E-4</c:v>
                </c:pt>
                <c:pt idx="524">
                  <c:v>2.0756050000000001E-4</c:v>
                </c:pt>
                <c:pt idx="525">
                  <c:v>1.2259750000000001E-4</c:v>
                </c:pt>
                <c:pt idx="526">
                  <c:v>-5.1200500000000006E-5</c:v>
                </c:pt>
                <c:pt idx="527">
                  <c:v>-2.1476749999999999E-4</c:v>
                </c:pt>
                <c:pt idx="528">
                  <c:v>-2.986625E-4</c:v>
                </c:pt>
                <c:pt idx="529">
                  <c:v>-3.8270049999999999E-4</c:v>
                </c:pt>
                <c:pt idx="530">
                  <c:v>-4.6779100000000001E-4</c:v>
                </c:pt>
                <c:pt idx="531">
                  <c:v>-5.5171800000000009E-4</c:v>
                </c:pt>
                <c:pt idx="532">
                  <c:v>-6.3574050000000004E-4</c:v>
                </c:pt>
                <c:pt idx="533">
                  <c:v>-7.1826500000000005E-4</c:v>
                </c:pt>
                <c:pt idx="534">
                  <c:v>-8.014745E-4</c:v>
                </c:pt>
                <c:pt idx="535">
                  <c:v>-8.8383950000000004E-4</c:v>
                </c:pt>
                <c:pt idx="536">
                  <c:v>-9.6395750000000005E-4</c:v>
                </c:pt>
                <c:pt idx="537">
                  <c:v>-1.0437879999999999E-3</c:v>
                </c:pt>
                <c:pt idx="538">
                  <c:v>-1.1228380000000001E-3</c:v>
                </c:pt>
                <c:pt idx="539">
                  <c:v>-1.2002785000000001E-3</c:v>
                </c:pt>
                <c:pt idx="540">
                  <c:v>-1.277671E-3</c:v>
                </c:pt>
                <c:pt idx="541">
                  <c:v>-1.3527685E-3</c:v>
                </c:pt>
                <c:pt idx="542">
                  <c:v>-1.4265274999999999E-3</c:v>
                </c:pt>
                <c:pt idx="543">
                  <c:v>-1.4999990000000001E-3</c:v>
                </c:pt>
                <c:pt idx="544">
                  <c:v>-1.5719250000000001E-3</c:v>
                </c:pt>
                <c:pt idx="545">
                  <c:v>-1.6447755E-3</c:v>
                </c:pt>
                <c:pt idx="546">
                  <c:v>-1.7134180000000002E-3</c:v>
                </c:pt>
                <c:pt idx="547">
                  <c:v>-1.7846590000000001E-3</c:v>
                </c:pt>
                <c:pt idx="548">
                  <c:v>-1.85276E-3</c:v>
                </c:pt>
                <c:pt idx="549">
                  <c:v>-1.91847E-3</c:v>
                </c:pt>
                <c:pt idx="550">
                  <c:v>-1.9820925000000001E-3</c:v>
                </c:pt>
                <c:pt idx="551">
                  <c:v>-2.0418739999999999E-3</c:v>
                </c:pt>
                <c:pt idx="552">
                  <c:v>-2.0997430000000003E-3</c:v>
                </c:pt>
                <c:pt idx="553">
                  <c:v>-2.1580105000000003E-3</c:v>
                </c:pt>
                <c:pt idx="554">
                  <c:v>-2.212501E-3</c:v>
                </c:pt>
                <c:pt idx="555">
                  <c:v>-2.265525E-3</c:v>
                </c:pt>
                <c:pt idx="556">
                  <c:v>-2.3156645E-3</c:v>
                </c:pt>
                <c:pt idx="557">
                  <c:v>-2.3629030000000004E-3</c:v>
                </c:pt>
                <c:pt idx="558">
                  <c:v>-2.4083570000000003E-3</c:v>
                </c:pt>
                <c:pt idx="559">
                  <c:v>-2.4514200000000002E-3</c:v>
                </c:pt>
                <c:pt idx="560">
                  <c:v>-2.4941325000000002E-3</c:v>
                </c:pt>
                <c:pt idx="561">
                  <c:v>-2.5339925000000003E-3</c:v>
                </c:pt>
                <c:pt idx="562">
                  <c:v>-2.5699155E-3</c:v>
                </c:pt>
                <c:pt idx="563">
                  <c:v>-2.6041650000000003E-3</c:v>
                </c:pt>
                <c:pt idx="564">
                  <c:v>-2.6347969999999999E-3</c:v>
                </c:pt>
                <c:pt idx="565">
                  <c:v>-2.6649664999999997E-3</c:v>
                </c:pt>
                <c:pt idx="566">
                  <c:v>-2.6913114999999998E-3</c:v>
                </c:pt>
                <c:pt idx="567">
                  <c:v>-2.715074E-3</c:v>
                </c:pt>
                <c:pt idx="568">
                  <c:v>-2.7375780000000001E-3</c:v>
                </c:pt>
                <c:pt idx="569">
                  <c:v>-2.756639E-3</c:v>
                </c:pt>
                <c:pt idx="570">
                  <c:v>-2.7733574999999999E-3</c:v>
                </c:pt>
                <c:pt idx="571">
                  <c:v>-2.7868885000000001E-3</c:v>
                </c:pt>
                <c:pt idx="572">
                  <c:v>-2.7988575000000003E-3</c:v>
                </c:pt>
                <c:pt idx="573">
                  <c:v>-2.8078780000000002E-3</c:v>
                </c:pt>
                <c:pt idx="574">
                  <c:v>-2.8142850000000001E-3</c:v>
                </c:pt>
                <c:pt idx="575">
                  <c:v>-2.8183970000000003E-3</c:v>
                </c:pt>
                <c:pt idx="576">
                  <c:v>-2.8187635000000003E-3</c:v>
                </c:pt>
                <c:pt idx="577">
                  <c:v>-2.8160539999999997E-3</c:v>
                </c:pt>
                <c:pt idx="578">
                  <c:v>-2.8119900000000003E-3</c:v>
                </c:pt>
                <c:pt idx="579">
                  <c:v>-2.8037825000000001E-3</c:v>
                </c:pt>
                <c:pt idx="580">
                  <c:v>-2.7949049999999999E-3</c:v>
                </c:pt>
                <c:pt idx="581">
                  <c:v>-2.7813740000000001E-3</c:v>
                </c:pt>
                <c:pt idx="582">
                  <c:v>-2.7668390000000001E-3</c:v>
                </c:pt>
                <c:pt idx="583">
                  <c:v>-2.7477140000000001E-3</c:v>
                </c:pt>
                <c:pt idx="584">
                  <c:v>-2.7287965000000001E-3</c:v>
                </c:pt>
                <c:pt idx="585">
                  <c:v>-2.7052725000000001E-3</c:v>
                </c:pt>
                <c:pt idx="586">
                  <c:v>-2.6799160000000001E-3</c:v>
                </c:pt>
                <c:pt idx="587">
                  <c:v>-2.6534599999999998E-3</c:v>
                </c:pt>
                <c:pt idx="588">
                  <c:v>-2.6220469999999997E-3</c:v>
                </c:pt>
                <c:pt idx="589">
                  <c:v>-2.5896780000000002E-3</c:v>
                </c:pt>
                <c:pt idx="590">
                  <c:v>-2.5555555000000003E-3</c:v>
                </c:pt>
                <c:pt idx="591">
                  <c:v>-2.5175130000000003E-3</c:v>
                </c:pt>
                <c:pt idx="592">
                  <c:v>-2.47751E-3</c:v>
                </c:pt>
                <c:pt idx="593">
                  <c:v>-2.4336655E-3</c:v>
                </c:pt>
                <c:pt idx="594">
                  <c:v>-2.3894389999999997E-3</c:v>
                </c:pt>
                <c:pt idx="595">
                  <c:v>-2.3424555E-3</c:v>
                </c:pt>
                <c:pt idx="596">
                  <c:v>-2.2940374999999998E-3</c:v>
                </c:pt>
                <c:pt idx="597">
                  <c:v>-2.244153E-3</c:v>
                </c:pt>
                <c:pt idx="598">
                  <c:v>-2.1915274999999997E-3</c:v>
                </c:pt>
                <c:pt idx="599">
                  <c:v>-2.1340884999999999E-3</c:v>
                </c:pt>
                <c:pt idx="600">
                  <c:v>-2.076554E-3</c:v>
                </c:pt>
                <c:pt idx="601">
                  <c:v>-2.0178085E-3</c:v>
                </c:pt>
                <c:pt idx="602">
                  <c:v>-1.9560665E-3</c:v>
                </c:pt>
                <c:pt idx="603">
                  <c:v>-1.8898625000000001E-3</c:v>
                </c:pt>
                <c:pt idx="604">
                  <c:v>-1.8226539999999999E-3</c:v>
                </c:pt>
                <c:pt idx="605">
                  <c:v>-1.7526565000000002E-3</c:v>
                </c:pt>
                <c:pt idx="606">
                  <c:v>-1.6827545E-3</c:v>
                </c:pt>
                <c:pt idx="607">
                  <c:v>-1.6116094999999999E-3</c:v>
                </c:pt>
                <c:pt idx="608">
                  <c:v>-1.540034E-3</c:v>
                </c:pt>
                <c:pt idx="609">
                  <c:v>-1.4668175000000002E-3</c:v>
                </c:pt>
                <c:pt idx="610">
                  <c:v>-1.3938715E-3</c:v>
                </c:pt>
                <c:pt idx="611">
                  <c:v>-1.3194909999999999E-3</c:v>
                </c:pt>
                <c:pt idx="612">
                  <c:v>-1.2427360000000001E-3</c:v>
                </c:pt>
                <c:pt idx="613">
                  <c:v>-1.1648015E-3</c:v>
                </c:pt>
                <c:pt idx="614">
                  <c:v>-1.0857355E-3</c:v>
                </c:pt>
                <c:pt idx="615">
                  <c:v>-1.0050760000000001E-3</c:v>
                </c:pt>
                <c:pt idx="616">
                  <c:v>-9.2615349999999993E-4</c:v>
                </c:pt>
                <c:pt idx="617">
                  <c:v>-8.4386800000000001E-4</c:v>
                </c:pt>
                <c:pt idx="618">
                  <c:v>-7.6064250000000002E-4</c:v>
                </c:pt>
                <c:pt idx="619">
                  <c:v>-6.7842100000000002E-4</c:v>
                </c:pt>
                <c:pt idx="620">
                  <c:v>-5.9374500000000001E-4</c:v>
                </c:pt>
                <c:pt idx="621">
                  <c:v>-5.0868650000000001E-4</c:v>
                </c:pt>
                <c:pt idx="622">
                  <c:v>-4.2517400000000001E-4</c:v>
                </c:pt>
                <c:pt idx="623">
                  <c:v>-3.4030700000000003E-4</c:v>
                </c:pt>
                <c:pt idx="624">
                  <c:v>-2.5558300000000004E-4</c:v>
                </c:pt>
                <c:pt idx="625">
                  <c:v>-1.70015E-4</c:v>
                </c:pt>
                <c:pt idx="626">
                  <c:v>-8.6087999999999993E-5</c:v>
                </c:pt>
                <c:pt idx="627">
                  <c:v>-5.1949999999999996E-7</c:v>
                </c:pt>
                <c:pt idx="628">
                  <c:v>8.6291999999999993E-5</c:v>
                </c:pt>
                <c:pt idx="629">
                  <c:v>1.70984E-4</c:v>
                </c:pt>
                <c:pt idx="630">
                  <c:v>2.5562800000000004E-4</c:v>
                </c:pt>
                <c:pt idx="631">
                  <c:v>3.386625E-4</c:v>
                </c:pt>
                <c:pt idx="632">
                  <c:v>4.2435850000000001E-4</c:v>
                </c:pt>
                <c:pt idx="633">
                  <c:v>5.0807800000000002E-4</c:v>
                </c:pt>
                <c:pt idx="634">
                  <c:v>5.9082549999999996E-4</c:v>
                </c:pt>
                <c:pt idx="635">
                  <c:v>6.7460900000000006E-4</c:v>
                </c:pt>
                <c:pt idx="636">
                  <c:v>7.5702199999999999E-4</c:v>
                </c:pt>
                <c:pt idx="637">
                  <c:v>8.3992849999999994E-4</c:v>
                </c:pt>
                <c:pt idx="638">
                  <c:v>9.1999850000000006E-4</c:v>
                </c:pt>
                <c:pt idx="639">
                  <c:v>9.9982949999999999E-4</c:v>
                </c:pt>
                <c:pt idx="640">
                  <c:v>1.0772379999999999E-3</c:v>
                </c:pt>
                <c:pt idx="641">
                  <c:v>1.1538815E-3</c:v>
                </c:pt>
                <c:pt idx="642">
                  <c:v>1.2341905E-3</c:v>
                </c:pt>
                <c:pt idx="643">
                  <c:v>1.3075985E-3</c:v>
                </c:pt>
                <c:pt idx="644">
                  <c:v>1.3840030000000002E-3</c:v>
                </c:pt>
                <c:pt idx="645">
                  <c:v>1.4574430000000001E-3</c:v>
                </c:pt>
                <c:pt idx="646">
                  <c:v>1.5299425E-3</c:v>
                </c:pt>
                <c:pt idx="647">
                  <c:v>1.6005139999999999E-3</c:v>
                </c:pt>
                <c:pt idx="648">
                  <c:v>1.669603E-3</c:v>
                </c:pt>
                <c:pt idx="649">
                  <c:v>1.7379750000000001E-3</c:v>
                </c:pt>
                <c:pt idx="650">
                  <c:v>1.8050080000000001E-3</c:v>
                </c:pt>
                <c:pt idx="651">
                  <c:v>1.869475E-3</c:v>
                </c:pt>
                <c:pt idx="652">
                  <c:v>1.9340379999999999E-3</c:v>
                </c:pt>
                <c:pt idx="653">
                  <c:v>1.99723E-3</c:v>
                </c:pt>
                <c:pt idx="654">
                  <c:v>2.0565495000000001E-3</c:v>
                </c:pt>
                <c:pt idx="655">
                  <c:v>2.1152315000000001E-3</c:v>
                </c:pt>
                <c:pt idx="656">
                  <c:v>2.1703274999999998E-3</c:v>
                </c:pt>
                <c:pt idx="657">
                  <c:v>2.2240050000000003E-3</c:v>
                </c:pt>
                <c:pt idx="658">
                  <c:v>2.2761999999999999E-3</c:v>
                </c:pt>
                <c:pt idx="659">
                  <c:v>2.3259094999999999E-3</c:v>
                </c:pt>
                <c:pt idx="660">
                  <c:v>2.3733870000000002E-3</c:v>
                </c:pt>
                <c:pt idx="661">
                  <c:v>2.4204184999999999E-3</c:v>
                </c:pt>
                <c:pt idx="662">
                  <c:v>2.4644860000000001E-3</c:v>
                </c:pt>
                <c:pt idx="663">
                  <c:v>2.5061465000000001E-3</c:v>
                </c:pt>
                <c:pt idx="664">
                  <c:v>2.5462294999999999E-3</c:v>
                </c:pt>
                <c:pt idx="665">
                  <c:v>2.5832199999999998E-3</c:v>
                </c:pt>
                <c:pt idx="666">
                  <c:v>2.6188565000000003E-3</c:v>
                </c:pt>
                <c:pt idx="667">
                  <c:v>2.6524685E-3</c:v>
                </c:pt>
                <c:pt idx="668">
                  <c:v>2.6811245000000002E-3</c:v>
                </c:pt>
                <c:pt idx="669">
                  <c:v>2.7093655000000002E-3</c:v>
                </c:pt>
                <c:pt idx="670">
                  <c:v>2.7354710000000002E-3</c:v>
                </c:pt>
                <c:pt idx="671">
                  <c:v>2.7597920000000001E-3</c:v>
                </c:pt>
                <c:pt idx="672">
                  <c:v>2.7790285E-3</c:v>
                </c:pt>
                <c:pt idx="673">
                  <c:v>2.7988069999999999E-3</c:v>
                </c:pt>
                <c:pt idx="674">
                  <c:v>2.8149354999999999E-3</c:v>
                </c:pt>
                <c:pt idx="675">
                  <c:v>2.8285939999999998E-3</c:v>
                </c:pt>
                <c:pt idx="676">
                  <c:v>2.8403719999999999E-3</c:v>
                </c:pt>
                <c:pt idx="677">
                  <c:v>2.8490575000000001E-3</c:v>
                </c:pt>
                <c:pt idx="678">
                  <c:v>2.85615E-3</c:v>
                </c:pt>
                <c:pt idx="679">
                  <c:v>2.8603735E-3</c:v>
                </c:pt>
                <c:pt idx="680">
                  <c:v>2.8619194999999998E-3</c:v>
                </c:pt>
                <c:pt idx="681">
                  <c:v>2.8599910000000001E-3</c:v>
                </c:pt>
                <c:pt idx="682">
                  <c:v>2.8579669999999999E-3</c:v>
                </c:pt>
                <c:pt idx="683">
                  <c:v>2.8520859999999998E-3</c:v>
                </c:pt>
                <c:pt idx="684">
                  <c:v>2.8433679999999998E-3</c:v>
                </c:pt>
                <c:pt idx="685">
                  <c:v>2.8329610000000002E-3</c:v>
                </c:pt>
                <c:pt idx="686">
                  <c:v>2.8204975000000001E-3</c:v>
                </c:pt>
                <c:pt idx="687">
                  <c:v>2.8049425000000001E-3</c:v>
                </c:pt>
                <c:pt idx="688">
                  <c:v>2.7981535000000004E-3</c:v>
                </c:pt>
                <c:pt idx="689">
                  <c:v>2.7659915000000004E-3</c:v>
                </c:pt>
                <c:pt idx="690">
                  <c:v>2.7446035000000001E-3</c:v>
                </c:pt>
                <c:pt idx="691">
                  <c:v>2.7188005000000001E-3</c:v>
                </c:pt>
                <c:pt idx="692">
                  <c:v>2.6930775000000001E-3</c:v>
                </c:pt>
                <c:pt idx="693">
                  <c:v>2.6627005000000002E-3</c:v>
                </c:pt>
                <c:pt idx="694">
                  <c:v>2.6304430000000001E-3</c:v>
                </c:pt>
                <c:pt idx="695">
                  <c:v>2.5971495000000002E-3</c:v>
                </c:pt>
                <c:pt idx="696">
                  <c:v>2.5593775E-3</c:v>
                </c:pt>
                <c:pt idx="697">
                  <c:v>2.5206335000000002E-3</c:v>
                </c:pt>
                <c:pt idx="698">
                  <c:v>2.4796745E-3</c:v>
                </c:pt>
                <c:pt idx="699">
                  <c:v>2.4372965E-3</c:v>
                </c:pt>
                <c:pt idx="700">
                  <c:v>2.391317E-3</c:v>
                </c:pt>
                <c:pt idx="701">
                  <c:v>2.3442694999999997E-3</c:v>
                </c:pt>
                <c:pt idx="702">
                  <c:v>2.295357E-3</c:v>
                </c:pt>
                <c:pt idx="703">
                  <c:v>2.2447555000000004E-3</c:v>
                </c:pt>
                <c:pt idx="704">
                  <c:v>2.1918750000000002E-3</c:v>
                </c:pt>
                <c:pt idx="705">
                  <c:v>2.1371135000000001E-3</c:v>
                </c:pt>
                <c:pt idx="706">
                  <c:v>2.0808545000000002E-3</c:v>
                </c:pt>
                <c:pt idx="707">
                  <c:v>2.0220769999999997E-3</c:v>
                </c:pt>
                <c:pt idx="708">
                  <c:v>1.9607650000000002E-3</c:v>
                </c:pt>
                <c:pt idx="709">
                  <c:v>1.897637E-3</c:v>
                </c:pt>
                <c:pt idx="710">
                  <c:v>1.8324845000000001E-3</c:v>
                </c:pt>
                <c:pt idx="711">
                  <c:v>1.767539E-3</c:v>
                </c:pt>
                <c:pt idx="712">
                  <c:v>1.699725E-3</c:v>
                </c:pt>
                <c:pt idx="713">
                  <c:v>1.6302215E-3</c:v>
                </c:pt>
                <c:pt idx="714">
                  <c:v>1.5600485E-3</c:v>
                </c:pt>
                <c:pt idx="715">
                  <c:v>1.4899715E-3</c:v>
                </c:pt>
                <c:pt idx="716">
                  <c:v>1.4160695000000002E-3</c:v>
                </c:pt>
                <c:pt idx="717">
                  <c:v>1.3418799999999999E-3</c:v>
                </c:pt>
                <c:pt idx="718">
                  <c:v>1.265412E-3</c:v>
                </c:pt>
                <c:pt idx="719">
                  <c:v>1.1878444999999999E-3</c:v>
                </c:pt>
                <c:pt idx="720">
                  <c:v>1.1123959999999999E-3</c:v>
                </c:pt>
                <c:pt idx="721">
                  <c:v>1.0366450000000001E-3</c:v>
                </c:pt>
                <c:pt idx="722">
                  <c:v>9.5778650000000003E-4</c:v>
                </c:pt>
                <c:pt idx="723">
                  <c:v>8.7760499999999994E-4</c:v>
                </c:pt>
                <c:pt idx="724">
                  <c:v>7.9618000000000006E-4</c:v>
                </c:pt>
                <c:pt idx="725">
                  <c:v>7.1418199999999995E-4</c:v>
                </c:pt>
                <c:pt idx="726">
                  <c:v>6.3079700000000011E-4</c:v>
                </c:pt>
                <c:pt idx="727">
                  <c:v>5.4828849999999992E-4</c:v>
                </c:pt>
                <c:pt idx="728">
                  <c:v>4.6565250000000006E-4</c:v>
                </c:pt>
                <c:pt idx="729">
                  <c:v>3.8233099999999997E-4</c:v>
                </c:pt>
                <c:pt idx="730">
                  <c:v>2.9733649999999999E-4</c:v>
                </c:pt>
                <c:pt idx="731">
                  <c:v>2.1350500000000001E-4</c:v>
                </c:pt>
                <c:pt idx="732">
                  <c:v>1.2932350000000002E-4</c:v>
                </c:pt>
                <c:pt idx="733">
                  <c:v>4.5014E-5</c:v>
                </c:pt>
                <c:pt idx="734">
                  <c:v>-3.9231500000000005E-5</c:v>
                </c:pt>
                <c:pt idx="735">
                  <c:v>-1.24864E-4</c:v>
                </c:pt>
                <c:pt idx="736">
                  <c:v>-2.0944399999999998E-4</c:v>
                </c:pt>
                <c:pt idx="737">
                  <c:v>-2.9354650000000001E-4</c:v>
                </c:pt>
                <c:pt idx="738">
                  <c:v>-3.7720249999999999E-4</c:v>
                </c:pt>
                <c:pt idx="739">
                  <c:v>-4.6103349999999997E-4</c:v>
                </c:pt>
                <c:pt idx="740">
                  <c:v>-5.4585300000000001E-4</c:v>
                </c:pt>
                <c:pt idx="741">
                  <c:v>-6.2919000000000007E-4</c:v>
                </c:pt>
                <c:pt idx="742">
                  <c:v>-7.1110900000000002E-4</c:v>
                </c:pt>
                <c:pt idx="743">
                  <c:v>-7.9364900000000011E-4</c:v>
                </c:pt>
                <c:pt idx="744">
                  <c:v>-8.7478700000000003E-4</c:v>
                </c:pt>
                <c:pt idx="745">
                  <c:v>-9.5689700000000006E-4</c:v>
                </c:pt>
                <c:pt idx="746">
                  <c:v>-1.0357715000000002E-3</c:v>
                </c:pt>
                <c:pt idx="747">
                  <c:v>-1.1153154999999999E-3</c:v>
                </c:pt>
                <c:pt idx="748">
                  <c:v>-1.1927399999999999E-3</c:v>
                </c:pt>
                <c:pt idx="749">
                  <c:v>-1.2694155E-3</c:v>
                </c:pt>
                <c:pt idx="750">
                  <c:v>-1.3439389999999999E-3</c:v>
                </c:pt>
                <c:pt idx="751">
                  <c:v>-1.417953E-3</c:v>
                </c:pt>
                <c:pt idx="752">
                  <c:v>-1.4909785E-3</c:v>
                </c:pt>
                <c:pt idx="753">
                  <c:v>-1.5625700000000001E-3</c:v>
                </c:pt>
                <c:pt idx="754">
                  <c:v>-1.633603E-3</c:v>
                </c:pt>
                <c:pt idx="755">
                  <c:v>-1.704318E-3</c:v>
                </c:pt>
                <c:pt idx="756">
                  <c:v>-1.7738215E-3</c:v>
                </c:pt>
                <c:pt idx="757">
                  <c:v>-1.8397865000000001E-3</c:v>
                </c:pt>
                <c:pt idx="758">
                  <c:v>-1.9058635E-3</c:v>
                </c:pt>
                <c:pt idx="759">
                  <c:v>-1.9677169999999999E-3</c:v>
                </c:pt>
                <c:pt idx="760">
                  <c:v>-2.0279924999999999E-3</c:v>
                </c:pt>
                <c:pt idx="761">
                  <c:v>-2.08728E-3</c:v>
                </c:pt>
                <c:pt idx="762">
                  <c:v>-2.1439060000000001E-3</c:v>
                </c:pt>
                <c:pt idx="763">
                  <c:v>-2.1980615E-3</c:v>
                </c:pt>
                <c:pt idx="764">
                  <c:v>-2.2517710000000001E-3</c:v>
                </c:pt>
                <c:pt idx="765">
                  <c:v>-2.3015755000000003E-3</c:v>
                </c:pt>
                <c:pt idx="766">
                  <c:v>-2.3480335E-3</c:v>
                </c:pt>
                <c:pt idx="767">
                  <c:v>-2.3946985E-3</c:v>
                </c:pt>
                <c:pt idx="768">
                  <c:v>-2.4388775000000001E-3</c:v>
                </c:pt>
                <c:pt idx="769">
                  <c:v>-2.4797729999999998E-3</c:v>
                </c:pt>
                <c:pt idx="770">
                  <c:v>-2.5181980000000001E-3</c:v>
                </c:pt>
                <c:pt idx="771">
                  <c:v>-2.5569579999999998E-3</c:v>
                </c:pt>
                <c:pt idx="772">
                  <c:v>-2.5904590000000003E-3</c:v>
                </c:pt>
                <c:pt idx="773">
                  <c:v>-2.6235609999999999E-3</c:v>
                </c:pt>
                <c:pt idx="774">
                  <c:v>-2.6523919999999999E-3</c:v>
                </c:pt>
                <c:pt idx="775">
                  <c:v>-2.6795015000000001E-3</c:v>
                </c:pt>
                <c:pt idx="776">
                  <c:v>-2.7033280000000001E-3</c:v>
                </c:pt>
                <c:pt idx="777">
                  <c:v>-2.7241265000000001E-3</c:v>
                </c:pt>
                <c:pt idx="778">
                  <c:v>-2.7454670000000001E-3</c:v>
                </c:pt>
                <c:pt idx="779">
                  <c:v>-2.7604800000000001E-3</c:v>
                </c:pt>
                <c:pt idx="780">
                  <c:v>-2.7744255000000002E-3</c:v>
                </c:pt>
                <c:pt idx="781">
                  <c:v>-2.7884980000000004E-3</c:v>
                </c:pt>
                <c:pt idx="782">
                  <c:v>-2.7963555000000001E-3</c:v>
                </c:pt>
                <c:pt idx="783">
                  <c:v>-2.8027939999999999E-3</c:v>
                </c:pt>
                <c:pt idx="784">
                  <c:v>-2.8066990000000002E-3</c:v>
                </c:pt>
                <c:pt idx="785">
                  <c:v>-2.8085795E-3</c:v>
                </c:pt>
                <c:pt idx="786">
                  <c:v>-2.8068900000000003E-3</c:v>
                </c:pt>
                <c:pt idx="787">
                  <c:v>-2.8013280000000001E-3</c:v>
                </c:pt>
                <c:pt idx="788">
                  <c:v>-2.793869E-3</c:v>
                </c:pt>
                <c:pt idx="789">
                  <c:v>-2.7850240000000001E-3</c:v>
                </c:pt>
                <c:pt idx="790">
                  <c:v>-2.7723054999999998E-3</c:v>
                </c:pt>
                <c:pt idx="791">
                  <c:v>-2.7583445000000004E-3</c:v>
                </c:pt>
                <c:pt idx="792">
                  <c:v>-2.7411639999999999E-3</c:v>
                </c:pt>
                <c:pt idx="793">
                  <c:v>-2.7206999999999999E-3</c:v>
                </c:pt>
                <c:pt idx="794">
                  <c:v>-2.6977660000000003E-3</c:v>
                </c:pt>
                <c:pt idx="795">
                  <c:v>-2.6731265000000002E-3</c:v>
                </c:pt>
                <c:pt idx="796">
                  <c:v>-2.6456184999999999E-3</c:v>
                </c:pt>
                <c:pt idx="797">
                  <c:v>-2.6162614999999997E-3</c:v>
                </c:pt>
                <c:pt idx="798">
                  <c:v>-2.5844505E-3</c:v>
                </c:pt>
                <c:pt idx="799">
                  <c:v>-2.548575E-3</c:v>
                </c:pt>
                <c:pt idx="800">
                  <c:v>-2.5109625000000004E-3</c:v>
                </c:pt>
                <c:pt idx="801">
                  <c:v>-2.4718040000000002E-3</c:v>
                </c:pt>
                <c:pt idx="802">
                  <c:v>-2.4298885E-3</c:v>
                </c:pt>
                <c:pt idx="803">
                  <c:v>-2.3850880000000001E-3</c:v>
                </c:pt>
                <c:pt idx="804">
                  <c:v>-2.3395705000000002E-3</c:v>
                </c:pt>
                <c:pt idx="805">
                  <c:v>-2.2914075000000002E-3</c:v>
                </c:pt>
                <c:pt idx="806">
                  <c:v>-2.2409015000000002E-3</c:v>
                </c:pt>
                <c:pt idx="807">
                  <c:v>-2.1881004999999999E-3</c:v>
                </c:pt>
                <c:pt idx="808">
                  <c:v>-2.1320484999999998E-3</c:v>
                </c:pt>
                <c:pt idx="809">
                  <c:v>-2.0738129999999999E-3</c:v>
                </c:pt>
                <c:pt idx="810">
                  <c:v>-2.0156890000000002E-3</c:v>
                </c:pt>
                <c:pt idx="811">
                  <c:v>-1.953995E-3</c:v>
                </c:pt>
                <c:pt idx="812">
                  <c:v>-1.8901015000000001E-3</c:v>
                </c:pt>
                <c:pt idx="813">
                  <c:v>-1.82259E-3</c:v>
                </c:pt>
                <c:pt idx="814">
                  <c:v>-1.754282E-3</c:v>
                </c:pt>
                <c:pt idx="815">
                  <c:v>-1.6842525E-3</c:v>
                </c:pt>
                <c:pt idx="816">
                  <c:v>-1.6141115000000001E-3</c:v>
                </c:pt>
                <c:pt idx="817">
                  <c:v>-1.5432855000000001E-3</c:v>
                </c:pt>
                <c:pt idx="818">
                  <c:v>-1.4708175000000001E-3</c:v>
                </c:pt>
                <c:pt idx="819">
                  <c:v>-1.3973774999999999E-3</c:v>
                </c:pt>
                <c:pt idx="820">
                  <c:v>-1.3227580000000001E-3</c:v>
                </c:pt>
                <c:pt idx="821">
                  <c:v>-1.247087E-3</c:v>
                </c:pt>
                <c:pt idx="822">
                  <c:v>-1.1699494999999999E-3</c:v>
                </c:pt>
                <c:pt idx="823">
                  <c:v>-1.0912820000000001E-3</c:v>
                </c:pt>
                <c:pt idx="824">
                  <c:v>-1.0111165E-3</c:v>
                </c:pt>
                <c:pt idx="825">
                  <c:v>-9.3241700000000005E-4</c:v>
                </c:pt>
                <c:pt idx="826">
                  <c:v>-8.5011550000000009E-4</c:v>
                </c:pt>
                <c:pt idx="827">
                  <c:v>-7.6856349999999995E-4</c:v>
                </c:pt>
                <c:pt idx="828">
                  <c:v>-6.8442950000000002E-4</c:v>
                </c:pt>
                <c:pt idx="829">
                  <c:v>-6.0101250000000001E-4</c:v>
                </c:pt>
                <c:pt idx="830">
                  <c:v>-5.1665550000000004E-4</c:v>
                </c:pt>
                <c:pt idx="831">
                  <c:v>-4.3205900000000005E-4</c:v>
                </c:pt>
                <c:pt idx="832">
                  <c:v>-3.4853050000000001E-4</c:v>
                </c:pt>
                <c:pt idx="833">
                  <c:v>-2.6294650000000002E-4</c:v>
                </c:pt>
                <c:pt idx="834">
                  <c:v>-1.7833399999999999E-4</c:v>
                </c:pt>
                <c:pt idx="835">
                  <c:v>-9.3052499999999997E-5</c:v>
                </c:pt>
                <c:pt idx="836">
                  <c:v>-8.2970000000000004E-6</c:v>
                </c:pt>
                <c:pt idx="837">
                  <c:v>7.6395000000000003E-5</c:v>
                </c:pt>
                <c:pt idx="838">
                  <c:v>1.6255300000000001E-4</c:v>
                </c:pt>
                <c:pt idx="839">
                  <c:v>2.4711749999999999E-4</c:v>
                </c:pt>
                <c:pt idx="840">
                  <c:v>3.3117200000000002E-4</c:v>
                </c:pt>
                <c:pt idx="841">
                  <c:v>4.1597500000000001E-4</c:v>
                </c:pt>
                <c:pt idx="842">
                  <c:v>4.9931249999999997E-4</c:v>
                </c:pt>
                <c:pt idx="843">
                  <c:v>5.8175700000000002E-4</c:v>
                </c:pt>
                <c:pt idx="844">
                  <c:v>6.6675200000000006E-4</c:v>
                </c:pt>
                <c:pt idx="845">
                  <c:v>7.491965000000001E-4</c:v>
                </c:pt>
                <c:pt idx="846">
                  <c:v>8.3084450000000002E-4</c:v>
                </c:pt>
                <c:pt idx="847">
                  <c:v>9.1185449999999998E-4</c:v>
                </c:pt>
                <c:pt idx="848">
                  <c:v>9.9123950000000005E-4</c:v>
                </c:pt>
                <c:pt idx="849">
                  <c:v>1.0695559999999999E-3</c:v>
                </c:pt>
                <c:pt idx="850">
                  <c:v>1.1464545E-3</c:v>
                </c:pt>
                <c:pt idx="851">
                  <c:v>1.22254E-3</c:v>
                </c:pt>
                <c:pt idx="852">
                  <c:v>1.300427E-3</c:v>
                </c:pt>
                <c:pt idx="853">
                  <c:v>1.3752215000000002E-3</c:v>
                </c:pt>
                <c:pt idx="854">
                  <c:v>1.4500800000000001E-3</c:v>
                </c:pt>
                <c:pt idx="855">
                  <c:v>1.5227550000000002E-3</c:v>
                </c:pt>
                <c:pt idx="856">
                  <c:v>1.593358E-3</c:v>
                </c:pt>
                <c:pt idx="857">
                  <c:v>1.6626544999999999E-3</c:v>
                </c:pt>
                <c:pt idx="858">
                  <c:v>1.7306915000000001E-3</c:v>
                </c:pt>
                <c:pt idx="859">
                  <c:v>1.7976769999999999E-3</c:v>
                </c:pt>
                <c:pt idx="860">
                  <c:v>1.8617135E-3</c:v>
                </c:pt>
                <c:pt idx="861">
                  <c:v>1.9268185E-3</c:v>
                </c:pt>
                <c:pt idx="862">
                  <c:v>1.9899470000000002E-3</c:v>
                </c:pt>
                <c:pt idx="863">
                  <c:v>2.051864E-3</c:v>
                </c:pt>
                <c:pt idx="864">
                  <c:v>2.1100995E-3</c:v>
                </c:pt>
                <c:pt idx="865">
                  <c:v>2.166566E-3</c:v>
                </c:pt>
                <c:pt idx="866">
                  <c:v>2.2198449999999998E-3</c:v>
                </c:pt>
                <c:pt idx="867">
                  <c:v>2.272455E-3</c:v>
                </c:pt>
                <c:pt idx="868">
                  <c:v>2.3217020000000001E-3</c:v>
                </c:pt>
                <c:pt idx="869">
                  <c:v>2.3699124999999998E-3</c:v>
                </c:pt>
                <c:pt idx="870">
                  <c:v>2.4173745000000001E-3</c:v>
                </c:pt>
                <c:pt idx="871">
                  <c:v>2.461665E-3</c:v>
                </c:pt>
                <c:pt idx="872">
                  <c:v>2.5036920000000001E-3</c:v>
                </c:pt>
                <c:pt idx="873">
                  <c:v>2.5436795000000002E-3</c:v>
                </c:pt>
                <c:pt idx="874">
                  <c:v>2.581196E-3</c:v>
                </c:pt>
                <c:pt idx="875">
                  <c:v>2.6163545000000002E-3</c:v>
                </c:pt>
                <c:pt idx="876">
                  <c:v>2.6499505E-3</c:v>
                </c:pt>
                <c:pt idx="877">
                  <c:v>2.6809810000000002E-3</c:v>
                </c:pt>
                <c:pt idx="878">
                  <c:v>2.708425E-3</c:v>
                </c:pt>
                <c:pt idx="879">
                  <c:v>2.7346265000000002E-3</c:v>
                </c:pt>
                <c:pt idx="880">
                  <c:v>2.7576720000000001E-3</c:v>
                </c:pt>
                <c:pt idx="881">
                  <c:v>2.7789485E-3</c:v>
                </c:pt>
                <c:pt idx="882">
                  <c:v>2.7984559999999999E-3</c:v>
                </c:pt>
                <c:pt idx="883">
                  <c:v>2.8143934999999998E-3</c:v>
                </c:pt>
                <c:pt idx="884">
                  <c:v>2.8288810000000001E-3</c:v>
                </c:pt>
                <c:pt idx="885">
                  <c:v>2.8401645000000002E-3</c:v>
                </c:pt>
                <c:pt idx="886">
                  <c:v>2.849201E-3</c:v>
                </c:pt>
                <c:pt idx="887">
                  <c:v>2.8562614999999999E-3</c:v>
                </c:pt>
                <c:pt idx="888">
                  <c:v>2.8601659999999999E-3</c:v>
                </c:pt>
                <c:pt idx="889">
                  <c:v>2.8625409999999997E-3</c:v>
                </c:pt>
                <c:pt idx="890">
                  <c:v>2.861728E-3</c:v>
                </c:pt>
                <c:pt idx="891">
                  <c:v>2.8572335E-3</c:v>
                </c:pt>
                <c:pt idx="892">
                  <c:v>2.8532334999999999E-3</c:v>
                </c:pt>
                <c:pt idx="893">
                  <c:v>2.8446270000000002E-3</c:v>
                </c:pt>
                <c:pt idx="894">
                  <c:v>2.8351920000000003E-3</c:v>
                </c:pt>
                <c:pt idx="895">
                  <c:v>2.8224740000000002E-3</c:v>
                </c:pt>
                <c:pt idx="896">
                  <c:v>2.8072219999999998E-3</c:v>
                </c:pt>
                <c:pt idx="897">
                  <c:v>2.7891324999999999E-3</c:v>
                </c:pt>
                <c:pt idx="898">
                  <c:v>2.768398E-3</c:v>
                </c:pt>
                <c:pt idx="899">
                  <c:v>2.746245E-3</c:v>
                </c:pt>
                <c:pt idx="900">
                  <c:v>2.7219560000000002E-3</c:v>
                </c:pt>
                <c:pt idx="901">
                  <c:v>2.6954679999999999E-3</c:v>
                </c:pt>
                <c:pt idx="902">
                  <c:v>2.6646770000000003E-3</c:v>
                </c:pt>
                <c:pt idx="903">
                  <c:v>2.6327859999999998E-3</c:v>
                </c:pt>
                <c:pt idx="904">
                  <c:v>2.5995244999999999E-3</c:v>
                </c:pt>
                <c:pt idx="905">
                  <c:v>2.5627724999999998E-3</c:v>
                </c:pt>
                <c:pt idx="906">
                  <c:v>2.5243790000000002E-3</c:v>
                </c:pt>
                <c:pt idx="907">
                  <c:v>2.4825430000000002E-3</c:v>
                </c:pt>
                <c:pt idx="908">
                  <c:v>2.4395275000000001E-3</c:v>
                </c:pt>
                <c:pt idx="909">
                  <c:v>2.3951895E-3</c:v>
                </c:pt>
                <c:pt idx="910">
                  <c:v>2.3477915000000003E-3</c:v>
                </c:pt>
                <c:pt idx="911">
                  <c:v>2.298497E-3</c:v>
                </c:pt>
                <c:pt idx="912">
                  <c:v>2.2476560000000002E-3</c:v>
                </c:pt>
                <c:pt idx="913">
                  <c:v>2.1947594999999999E-3</c:v>
                </c:pt>
                <c:pt idx="914">
                  <c:v>2.1407155000000002E-3</c:v>
                </c:pt>
                <c:pt idx="915">
                  <c:v>2.0835795000000001E-3</c:v>
                </c:pt>
                <c:pt idx="916">
                  <c:v>2.0247860000000002E-3</c:v>
                </c:pt>
                <c:pt idx="917">
                  <c:v>1.9642234999999999E-3</c:v>
                </c:pt>
                <c:pt idx="918">
                  <c:v>1.9007285000000001E-3</c:v>
                </c:pt>
                <c:pt idx="919">
                  <c:v>1.8362935000000001E-3</c:v>
                </c:pt>
                <c:pt idx="920">
                  <c:v>1.7705195000000001E-3</c:v>
                </c:pt>
                <c:pt idx="921">
                  <c:v>1.7021154999999999E-3</c:v>
                </c:pt>
                <c:pt idx="922">
                  <c:v>1.6336160000000001E-3</c:v>
                </c:pt>
                <c:pt idx="923">
                  <c:v>1.5640650000000001E-3</c:v>
                </c:pt>
                <c:pt idx="924">
                  <c:v>1.4938445E-3</c:v>
                </c:pt>
                <c:pt idx="925">
                  <c:v>1.421042E-3</c:v>
                </c:pt>
                <c:pt idx="926">
                  <c:v>1.3456255E-3</c:v>
                </c:pt>
                <c:pt idx="927">
                  <c:v>1.2694760000000001E-3</c:v>
                </c:pt>
                <c:pt idx="928">
                  <c:v>1.1927369999999999E-3</c:v>
                </c:pt>
                <c:pt idx="929">
                  <c:v>1.1159500000000001E-3</c:v>
                </c:pt>
                <c:pt idx="930">
                  <c:v>1.0404225E-3</c:v>
                </c:pt>
                <c:pt idx="931">
                  <c:v>9.6185050000000005E-4</c:v>
                </c:pt>
                <c:pt idx="932">
                  <c:v>8.8222699999999997E-4</c:v>
                </c:pt>
                <c:pt idx="933">
                  <c:v>8.0057900000000005E-4</c:v>
                </c:pt>
                <c:pt idx="934">
                  <c:v>7.1934549999999999E-4</c:v>
                </c:pt>
                <c:pt idx="935">
                  <c:v>6.362475E-4</c:v>
                </c:pt>
                <c:pt idx="936">
                  <c:v>5.5314950000000002E-4</c:v>
                </c:pt>
                <c:pt idx="937">
                  <c:v>4.7100750000000002E-4</c:v>
                </c:pt>
                <c:pt idx="938">
                  <c:v>3.866025E-4</c:v>
                </c:pt>
                <c:pt idx="939">
                  <c:v>3.0312200000000002E-4</c:v>
                </c:pt>
                <c:pt idx="940">
                  <c:v>2.1937000000000001E-4</c:v>
                </c:pt>
                <c:pt idx="941">
                  <c:v>1.3588949999999999E-4</c:v>
                </c:pt>
                <c:pt idx="942">
                  <c:v>5.0560000000000004E-5</c:v>
                </c:pt>
                <c:pt idx="943">
                  <c:v>-3.3940499999999998E-5</c:v>
                </c:pt>
                <c:pt idx="944">
                  <c:v>-1.1799500000000001E-4</c:v>
                </c:pt>
                <c:pt idx="945">
                  <c:v>-2.0227249999999998E-4</c:v>
                </c:pt>
                <c:pt idx="946">
                  <c:v>-2.866775E-4</c:v>
                </c:pt>
                <c:pt idx="947">
                  <c:v>-3.7162400000000003E-4</c:v>
                </c:pt>
                <c:pt idx="948">
                  <c:v>-4.539255E-4</c:v>
                </c:pt>
                <c:pt idx="949">
                  <c:v>-5.37438E-4</c:v>
                </c:pt>
                <c:pt idx="950">
                  <c:v>-6.2063150000000002E-4</c:v>
                </c:pt>
                <c:pt idx="951">
                  <c:v>-7.04208E-4</c:v>
                </c:pt>
                <c:pt idx="952">
                  <c:v>-7.8595150000000007E-4</c:v>
                </c:pt>
                <c:pt idx="953">
                  <c:v>-8.6769500000000003E-4</c:v>
                </c:pt>
                <c:pt idx="954">
                  <c:v>-9.4843400000000006E-4</c:v>
                </c:pt>
                <c:pt idx="955">
                  <c:v>-1.0276755E-3</c:v>
                </c:pt>
                <c:pt idx="956">
                  <c:v>-1.1076815000000001E-3</c:v>
                </c:pt>
                <c:pt idx="957">
                  <c:v>-1.183847E-3</c:v>
                </c:pt>
                <c:pt idx="958">
                  <c:v>-1.2617815E-3</c:v>
                </c:pt>
                <c:pt idx="959">
                  <c:v>-1.3359225E-3</c:v>
                </c:pt>
                <c:pt idx="960">
                  <c:v>-1.410016E-3</c:v>
                </c:pt>
                <c:pt idx="961">
                  <c:v>-1.4818940000000001E-3</c:v>
                </c:pt>
                <c:pt idx="962">
                  <c:v>-1.5539795000000002E-3</c:v>
                </c:pt>
                <c:pt idx="963">
                  <c:v>-1.6248695000000001E-3</c:v>
                </c:pt>
                <c:pt idx="964">
                  <c:v>-1.6932730000000001E-3</c:v>
                </c:pt>
                <c:pt idx="965">
                  <c:v>-1.763669E-3</c:v>
                </c:pt>
                <c:pt idx="966">
                  <c:v>-1.8301925000000002E-3</c:v>
                </c:pt>
                <c:pt idx="967">
                  <c:v>-1.8963490000000001E-3</c:v>
                </c:pt>
                <c:pt idx="968">
                  <c:v>-1.9584575E-3</c:v>
                </c:pt>
                <c:pt idx="969">
                  <c:v>-2.0181749999999997E-3</c:v>
                </c:pt>
                <c:pt idx="970">
                  <c:v>-2.075056E-3</c:v>
                </c:pt>
                <c:pt idx="971">
                  <c:v>-2.1342639999999999E-3</c:v>
                </c:pt>
                <c:pt idx="972">
                  <c:v>-2.1885150000000003E-3</c:v>
                </c:pt>
                <c:pt idx="973">
                  <c:v>-2.2414114999999997E-3</c:v>
                </c:pt>
                <c:pt idx="974">
                  <c:v>-2.2913915E-3</c:v>
                </c:pt>
                <c:pt idx="975">
                  <c:v>-2.3381044999999999E-3</c:v>
                </c:pt>
                <c:pt idx="976">
                  <c:v>-2.3851200000000001E-3</c:v>
                </c:pt>
                <c:pt idx="977">
                  <c:v>-2.4278325000000002E-3</c:v>
                </c:pt>
                <c:pt idx="978">
                  <c:v>-2.4693655E-3</c:v>
                </c:pt>
                <c:pt idx="979">
                  <c:v>-2.5091454999999997E-3</c:v>
                </c:pt>
                <c:pt idx="980">
                  <c:v>-2.5450690000000001E-3</c:v>
                </c:pt>
                <c:pt idx="981">
                  <c:v>-2.5802109999999998E-3</c:v>
                </c:pt>
                <c:pt idx="982">
                  <c:v>-2.6112890000000001E-3</c:v>
                </c:pt>
                <c:pt idx="983">
                  <c:v>-2.6407100000000001E-3</c:v>
                </c:pt>
                <c:pt idx="984">
                  <c:v>-2.6687600000000001E-3</c:v>
                </c:pt>
                <c:pt idx="985">
                  <c:v>-2.6934469999999999E-3</c:v>
                </c:pt>
                <c:pt idx="986">
                  <c:v>-2.7160305000000001E-3</c:v>
                </c:pt>
                <c:pt idx="987">
                  <c:v>-2.7345655000000002E-3</c:v>
                </c:pt>
                <c:pt idx="988">
                  <c:v>-2.7505030000000001E-3</c:v>
                </c:pt>
                <c:pt idx="989">
                  <c:v>-2.7669505E-3</c:v>
                </c:pt>
                <c:pt idx="990">
                  <c:v>-2.7774054999999999E-3</c:v>
                </c:pt>
                <c:pt idx="991">
                  <c:v>-2.7854225000000002E-3</c:v>
                </c:pt>
                <c:pt idx="992">
                  <c:v>-2.7926419999999997E-3</c:v>
                </c:pt>
                <c:pt idx="993">
                  <c:v>-2.7963874999999997E-3</c:v>
                </c:pt>
                <c:pt idx="994">
                  <c:v>-2.7974230000000003E-3</c:v>
                </c:pt>
                <c:pt idx="995">
                  <c:v>-2.7958614999999999E-3</c:v>
                </c:pt>
                <c:pt idx="996">
                  <c:v>-2.7920045E-3</c:v>
                </c:pt>
                <c:pt idx="997">
                  <c:v>-2.784721E-3</c:v>
                </c:pt>
                <c:pt idx="998">
                  <c:v>-2.7756365000000003E-3</c:v>
                </c:pt>
                <c:pt idx="999">
                  <c:v>-2.763827E-3</c:v>
                </c:pt>
                <c:pt idx="1000">
                  <c:v>-2.7494990000000003E-3</c:v>
                </c:pt>
                <c:pt idx="1001">
                  <c:v>-2.7320000000000001E-3</c:v>
                </c:pt>
                <c:pt idx="1002">
                  <c:v>-2.7132095E-3</c:v>
                </c:pt>
                <c:pt idx="1003">
                  <c:v>-2.6895265E-3</c:v>
                </c:pt>
                <c:pt idx="1004">
                  <c:v>-2.6656040000000002E-3</c:v>
                </c:pt>
                <c:pt idx="1005">
                  <c:v>-2.6377614999999999E-3</c:v>
                </c:pt>
                <c:pt idx="1006">
                  <c:v>-2.6086594999999999E-3</c:v>
                </c:pt>
                <c:pt idx="1007">
                  <c:v>-2.5761150000000003E-3</c:v>
                </c:pt>
                <c:pt idx="1008">
                  <c:v>-2.5401125000000004E-3</c:v>
                </c:pt>
                <c:pt idx="1009">
                  <c:v>-2.5041730000000002E-3</c:v>
                </c:pt>
                <c:pt idx="1010">
                  <c:v>-2.463963E-3</c:v>
                </c:pt>
                <c:pt idx="1011">
                  <c:v>-2.4230675000000003E-3</c:v>
                </c:pt>
                <c:pt idx="1012">
                  <c:v>-2.3778204999999998E-3</c:v>
                </c:pt>
                <c:pt idx="1013">
                  <c:v>-2.3325580000000002E-3</c:v>
                </c:pt>
                <c:pt idx="1014">
                  <c:v>-2.2850965000000001E-3</c:v>
                </c:pt>
                <c:pt idx="1015">
                  <c:v>-2.2347339999999999E-3</c:v>
                </c:pt>
                <c:pt idx="1016">
                  <c:v>-2.1817414999999998E-3</c:v>
                </c:pt>
                <c:pt idx="1017">
                  <c:v>-2.1267255000000001E-3</c:v>
                </c:pt>
                <c:pt idx="1018">
                  <c:v>-2.0693025E-3</c:v>
                </c:pt>
                <c:pt idx="1019">
                  <c:v>-2.0103499999999997E-3</c:v>
                </c:pt>
                <c:pt idx="1020">
                  <c:v>-1.9504250000000002E-3</c:v>
                </c:pt>
                <c:pt idx="1021">
                  <c:v>-1.8870095E-3</c:v>
                </c:pt>
                <c:pt idx="1022">
                  <c:v>-1.8206455E-3</c:v>
                </c:pt>
                <c:pt idx="1023">
                  <c:v>-1.7516525000000002E-3</c:v>
                </c:pt>
                <c:pt idx="1024">
                  <c:v>-1.6830095E-3</c:v>
                </c:pt>
                <c:pt idx="1025">
                  <c:v>-1.6130599999999999E-3</c:v>
                </c:pt>
                <c:pt idx="1026">
                  <c:v>-1.5417555000000001E-3</c:v>
                </c:pt>
                <c:pt idx="1027">
                  <c:v>-1.471216E-3</c:v>
                </c:pt>
                <c:pt idx="1028">
                  <c:v>-1.3981265000000001E-3</c:v>
                </c:pt>
                <c:pt idx="1029">
                  <c:v>-1.3236825E-3</c:v>
                </c:pt>
                <c:pt idx="1030">
                  <c:v>-1.2483940000000001E-3</c:v>
                </c:pt>
                <c:pt idx="1031">
                  <c:v>-1.1712725000000001E-3</c:v>
                </c:pt>
                <c:pt idx="1032">
                  <c:v>-1.0938954999999998E-3</c:v>
                </c:pt>
                <c:pt idx="1033">
                  <c:v>-1.0143200000000002E-3</c:v>
                </c:pt>
                <c:pt idx="1034">
                  <c:v>-9.3476000000000008E-4</c:v>
                </c:pt>
                <c:pt idx="1035">
                  <c:v>-8.5392500000000006E-4</c:v>
                </c:pt>
                <c:pt idx="1036">
                  <c:v>-7.7200599999999999E-4</c:v>
                </c:pt>
                <c:pt idx="1037">
                  <c:v>-6.8866900000000004E-4</c:v>
                </c:pt>
                <c:pt idx="1038">
                  <c:v>-6.0689350000000001E-4</c:v>
                </c:pt>
                <c:pt idx="1039">
                  <c:v>-5.2181900000000008E-4</c:v>
                </c:pt>
                <c:pt idx="1040">
                  <c:v>-4.386255E-4</c:v>
                </c:pt>
                <c:pt idx="1041">
                  <c:v>-3.5409299999999999E-4</c:v>
                </c:pt>
                <c:pt idx="1042">
                  <c:v>-2.6936900000000004E-4</c:v>
                </c:pt>
                <c:pt idx="1043">
                  <c:v>-1.8493249999999999E-4</c:v>
                </c:pt>
                <c:pt idx="1044">
                  <c:v>-1.0032E-4</c:v>
                </c:pt>
                <c:pt idx="1045">
                  <c:v>-1.6106499999999999E-5</c:v>
                </c:pt>
                <c:pt idx="1046">
                  <c:v>6.9350499999999999E-5</c:v>
                </c:pt>
                <c:pt idx="1047">
                  <c:v>1.5423349999999999E-4</c:v>
                </c:pt>
                <c:pt idx="1048">
                  <c:v>2.3863850000000001E-4</c:v>
                </c:pt>
                <c:pt idx="1049">
                  <c:v>3.2221499999999999E-4</c:v>
                </c:pt>
                <c:pt idx="1050">
                  <c:v>4.0756000000000001E-4</c:v>
                </c:pt>
                <c:pt idx="1051">
                  <c:v>4.9014849999999999E-4</c:v>
                </c:pt>
                <c:pt idx="1052">
                  <c:v>5.7397950000000002E-4</c:v>
                </c:pt>
                <c:pt idx="1053">
                  <c:v>6.5626499999999995E-4</c:v>
                </c:pt>
                <c:pt idx="1054">
                  <c:v>7.3958599999999998E-4</c:v>
                </c:pt>
                <c:pt idx="1055">
                  <c:v>8.2105850000000001E-4</c:v>
                </c:pt>
                <c:pt idx="1056">
                  <c:v>9.026905E-4</c:v>
                </c:pt>
                <c:pt idx="1057">
                  <c:v>9.8618700000000013E-4</c:v>
                </c:pt>
                <c:pt idx="1058">
                  <c:v>1.0606150000000002E-3</c:v>
                </c:pt>
                <c:pt idx="1059">
                  <c:v>1.1364620000000002E-3</c:v>
                </c:pt>
                <c:pt idx="1060">
                  <c:v>1.2125795E-3</c:v>
                </c:pt>
                <c:pt idx="1061">
                  <c:v>1.2904500000000001E-3</c:v>
                </c:pt>
                <c:pt idx="1062">
                  <c:v>1.3660734999999999E-3</c:v>
                </c:pt>
                <c:pt idx="1063">
                  <c:v>1.4398800000000002E-3</c:v>
                </c:pt>
                <c:pt idx="1064">
                  <c:v>1.5129535E-3</c:v>
                </c:pt>
                <c:pt idx="1065">
                  <c:v>1.583875E-3</c:v>
                </c:pt>
                <c:pt idx="1066">
                  <c:v>1.6530760000000001E-3</c:v>
                </c:pt>
                <c:pt idx="1067">
                  <c:v>1.7218145000000001E-3</c:v>
                </c:pt>
                <c:pt idx="1068">
                  <c:v>1.789246E-3</c:v>
                </c:pt>
                <c:pt idx="1069">
                  <c:v>1.8515934999999999E-3</c:v>
                </c:pt>
                <c:pt idx="1070">
                  <c:v>1.9170324999999999E-3</c:v>
                </c:pt>
                <c:pt idx="1071">
                  <c:v>1.9807030000000003E-3</c:v>
                </c:pt>
                <c:pt idx="1072">
                  <c:v>2.0413929999999999E-3</c:v>
                </c:pt>
                <c:pt idx="1073">
                  <c:v>2.1009514999999999E-3</c:v>
                </c:pt>
                <c:pt idx="1074">
                  <c:v>2.1565414999999998E-3</c:v>
                </c:pt>
                <c:pt idx="1075">
                  <c:v>2.2115420000000004E-3</c:v>
                </c:pt>
                <c:pt idx="1076">
                  <c:v>2.2637849999999999E-3</c:v>
                </c:pt>
                <c:pt idx="1077">
                  <c:v>2.3136850000000002E-3</c:v>
                </c:pt>
                <c:pt idx="1078">
                  <c:v>2.3634260000000001E-3</c:v>
                </c:pt>
                <c:pt idx="1079">
                  <c:v>2.4110155E-3</c:v>
                </c:pt>
                <c:pt idx="1080">
                  <c:v>2.4554809999999998E-3</c:v>
                </c:pt>
                <c:pt idx="1081">
                  <c:v>2.498353E-3</c:v>
                </c:pt>
                <c:pt idx="1082">
                  <c:v>2.537639E-3</c:v>
                </c:pt>
                <c:pt idx="1083">
                  <c:v>2.5755859999999999E-3</c:v>
                </c:pt>
                <c:pt idx="1084">
                  <c:v>2.6113339999999999E-3</c:v>
                </c:pt>
                <c:pt idx="1085">
                  <c:v>2.6445794999999999E-3</c:v>
                </c:pt>
                <c:pt idx="1086">
                  <c:v>2.675817E-3</c:v>
                </c:pt>
                <c:pt idx="1087">
                  <c:v>2.7048235E-3</c:v>
                </c:pt>
                <c:pt idx="1088">
                  <c:v>2.7310565000000001E-3</c:v>
                </c:pt>
                <c:pt idx="1089">
                  <c:v>2.7545165E-3</c:v>
                </c:pt>
                <c:pt idx="1090">
                  <c:v>2.776064E-3</c:v>
                </c:pt>
                <c:pt idx="1091">
                  <c:v>2.7949820000000001E-3</c:v>
                </c:pt>
                <c:pt idx="1092">
                  <c:v>2.8125610000000003E-3</c:v>
                </c:pt>
                <c:pt idx="1093">
                  <c:v>2.8260760000000003E-3</c:v>
                </c:pt>
                <c:pt idx="1094">
                  <c:v>2.8385390000000002E-3</c:v>
                </c:pt>
                <c:pt idx="1095">
                  <c:v>2.8469380000000002E-3</c:v>
                </c:pt>
                <c:pt idx="1096">
                  <c:v>2.8559904999999998E-3</c:v>
                </c:pt>
                <c:pt idx="1097">
                  <c:v>2.858939E-3</c:v>
                </c:pt>
                <c:pt idx="1098">
                  <c:v>2.8616645E-3</c:v>
                </c:pt>
                <c:pt idx="1099">
                  <c:v>2.861489E-3</c:v>
                </c:pt>
                <c:pt idx="1100">
                  <c:v>2.8583810000000001E-3</c:v>
                </c:pt>
                <c:pt idx="1101">
                  <c:v>2.8532175000000001E-3</c:v>
                </c:pt>
                <c:pt idx="1102">
                  <c:v>2.8451850000000001E-3</c:v>
                </c:pt>
                <c:pt idx="1103">
                  <c:v>2.8353674999999998E-3</c:v>
                </c:pt>
                <c:pt idx="1104">
                  <c:v>2.8231595000000002E-3</c:v>
                </c:pt>
                <c:pt idx="1105">
                  <c:v>2.8075565000000003E-3</c:v>
                </c:pt>
                <c:pt idx="1106">
                  <c:v>2.7906149999999998E-3</c:v>
                </c:pt>
                <c:pt idx="1107">
                  <c:v>2.7706610000000002E-3</c:v>
                </c:pt>
                <c:pt idx="1108">
                  <c:v>2.7499585E-3</c:v>
                </c:pt>
                <c:pt idx="1109">
                  <c:v>2.7237730000000001E-3</c:v>
                </c:pt>
                <c:pt idx="1110">
                  <c:v>2.6970935E-3</c:v>
                </c:pt>
                <c:pt idx="1111">
                  <c:v>2.668199E-3</c:v>
                </c:pt>
                <c:pt idx="1112">
                  <c:v>2.6370569999999999E-3</c:v>
                </c:pt>
                <c:pt idx="1113">
                  <c:v>2.6033650000000003E-3</c:v>
                </c:pt>
                <c:pt idx="1114">
                  <c:v>2.5661035000000003E-3</c:v>
                </c:pt>
                <c:pt idx="1115">
                  <c:v>2.5277734999999998E-3</c:v>
                </c:pt>
                <c:pt idx="1116">
                  <c:v>2.4872284999999999E-3</c:v>
                </c:pt>
                <c:pt idx="1117">
                  <c:v>2.4446435000000004E-3</c:v>
                </c:pt>
                <c:pt idx="1118">
                  <c:v>2.3985365000000003E-3</c:v>
                </c:pt>
                <c:pt idx="1119">
                  <c:v>2.3522700000000001E-3</c:v>
                </c:pt>
                <c:pt idx="1120">
                  <c:v>2.3031665000000003E-3</c:v>
                </c:pt>
                <c:pt idx="1121">
                  <c:v>2.2527084999999997E-3</c:v>
                </c:pt>
                <c:pt idx="1122">
                  <c:v>2.2005610000000002E-3</c:v>
                </c:pt>
                <c:pt idx="1123">
                  <c:v>2.1468675E-3</c:v>
                </c:pt>
                <c:pt idx="1124">
                  <c:v>2.0904644999999999E-3</c:v>
                </c:pt>
                <c:pt idx="1125">
                  <c:v>2.0297269999999998E-3</c:v>
                </c:pt>
                <c:pt idx="1126">
                  <c:v>1.9683355E-3</c:v>
                </c:pt>
                <c:pt idx="1127">
                  <c:v>1.9055895E-3</c:v>
                </c:pt>
                <c:pt idx="1128">
                  <c:v>1.8405485E-3</c:v>
                </c:pt>
                <c:pt idx="1129">
                  <c:v>1.775237E-3</c:v>
                </c:pt>
                <c:pt idx="1130">
                  <c:v>1.709096E-3</c:v>
                </c:pt>
                <c:pt idx="1131">
                  <c:v>1.6397520000000002E-3</c:v>
                </c:pt>
                <c:pt idx="1132">
                  <c:v>1.5698025000000001E-3</c:v>
                </c:pt>
                <c:pt idx="1133">
                  <c:v>1.4980359999999999E-3</c:v>
                </c:pt>
                <c:pt idx="1134">
                  <c:v>1.4262215E-3</c:v>
                </c:pt>
                <c:pt idx="1135">
                  <c:v>1.3521920000000001E-3</c:v>
                </c:pt>
                <c:pt idx="1136">
                  <c:v>1.2760425E-3</c:v>
                </c:pt>
                <c:pt idx="1137">
                  <c:v>1.198363E-3</c:v>
                </c:pt>
                <c:pt idx="1138">
                  <c:v>1.1232494999999999E-3</c:v>
                </c:pt>
                <c:pt idx="1139">
                  <c:v>1.0460644999999999E-3</c:v>
                </c:pt>
                <c:pt idx="1140">
                  <c:v>9.692775E-4</c:v>
                </c:pt>
                <c:pt idx="1141">
                  <c:v>8.8818750000000009E-4</c:v>
                </c:pt>
                <c:pt idx="1142">
                  <c:v>8.07655E-4</c:v>
                </c:pt>
                <c:pt idx="1143">
                  <c:v>7.254815E-4</c:v>
                </c:pt>
                <c:pt idx="1144">
                  <c:v>6.4281350000000006E-4</c:v>
                </c:pt>
                <c:pt idx="1145">
                  <c:v>5.6008199999999994E-4</c:v>
                </c:pt>
                <c:pt idx="1146">
                  <c:v>4.7711150000000001E-4</c:v>
                </c:pt>
                <c:pt idx="1147">
                  <c:v>3.9305699999999999E-4</c:v>
                </c:pt>
                <c:pt idx="1148">
                  <c:v>3.0920999999999998E-4</c:v>
                </c:pt>
                <c:pt idx="1149">
                  <c:v>2.2598450000000002E-4</c:v>
                </c:pt>
                <c:pt idx="1150">
                  <c:v>1.4095750000000002E-4</c:v>
                </c:pt>
                <c:pt idx="1151">
                  <c:v>5.6648499999999998E-5</c:v>
                </c:pt>
                <c:pt idx="1152">
                  <c:v>-2.7246500000000001E-5</c:v>
                </c:pt>
                <c:pt idx="1153">
                  <c:v>-1.1216149999999999E-4</c:v>
                </c:pt>
                <c:pt idx="1154">
                  <c:v>-1.9642299999999999E-4</c:v>
                </c:pt>
                <c:pt idx="1155">
                  <c:v>-2.81179E-4</c:v>
                </c:pt>
                <c:pt idx="1156">
                  <c:v>-3.6497800000000001E-4</c:v>
                </c:pt>
                <c:pt idx="1157">
                  <c:v>-4.4901650000000001E-4</c:v>
                </c:pt>
                <c:pt idx="1158">
                  <c:v>-5.32115E-4</c:v>
                </c:pt>
                <c:pt idx="1159">
                  <c:v>-6.1615299999999993E-4</c:v>
                </c:pt>
                <c:pt idx="1160">
                  <c:v>-6.9976150000000009E-4</c:v>
                </c:pt>
                <c:pt idx="1161">
                  <c:v>-7.819350000000001E-4</c:v>
                </c:pt>
                <c:pt idx="1162">
                  <c:v>-8.6288149999999997E-4</c:v>
                </c:pt>
                <c:pt idx="1163">
                  <c:v>-9.4342999999999998E-4</c:v>
                </c:pt>
                <c:pt idx="1164">
                  <c:v>-1.023436E-3</c:v>
                </c:pt>
                <c:pt idx="1165">
                  <c:v>-1.1024540000000001E-3</c:v>
                </c:pt>
                <c:pt idx="1166">
                  <c:v>-1.1799425E-3</c:v>
                </c:pt>
                <c:pt idx="1167">
                  <c:v>-1.2574145000000001E-3</c:v>
                </c:pt>
                <c:pt idx="1168">
                  <c:v>-1.3318585000000002E-3</c:v>
                </c:pt>
                <c:pt idx="1169">
                  <c:v>-1.4045494999999999E-3</c:v>
                </c:pt>
                <c:pt idx="1170">
                  <c:v>-1.4779735E-3</c:v>
                </c:pt>
                <c:pt idx="1171">
                  <c:v>-1.5500590000000001E-3</c:v>
                </c:pt>
                <c:pt idx="1172">
                  <c:v>-1.619435E-3</c:v>
                </c:pt>
                <c:pt idx="1173">
                  <c:v>-1.6904205000000002E-3</c:v>
                </c:pt>
                <c:pt idx="1174">
                  <c:v>-1.7591589999999999E-3</c:v>
                </c:pt>
                <c:pt idx="1175">
                  <c:v>-1.8266700000000001E-3</c:v>
                </c:pt>
                <c:pt idx="1176">
                  <c:v>-1.8921889999999999E-3</c:v>
                </c:pt>
                <c:pt idx="1177">
                  <c:v>-1.953963E-3</c:v>
                </c:pt>
                <c:pt idx="1178">
                  <c:v>-2.0146209999999999E-3</c:v>
                </c:pt>
                <c:pt idx="1179">
                  <c:v>-2.0730800000000001E-3</c:v>
                </c:pt>
                <c:pt idx="1180">
                  <c:v>-2.1298810000000001E-3</c:v>
                </c:pt>
                <c:pt idx="1181">
                  <c:v>-2.1853275000000001E-3</c:v>
                </c:pt>
                <c:pt idx="1182">
                  <c:v>-2.237953E-3</c:v>
                </c:pt>
                <c:pt idx="1183">
                  <c:v>-2.2865625E-3</c:v>
                </c:pt>
                <c:pt idx="1184">
                  <c:v>-2.3348850000000001E-3</c:v>
                </c:pt>
                <c:pt idx="1185">
                  <c:v>-2.379749E-3</c:v>
                </c:pt>
                <c:pt idx="1186">
                  <c:v>-2.4240715E-3</c:v>
                </c:pt>
                <c:pt idx="1187">
                  <c:v>-2.4662740000000001E-3</c:v>
                </c:pt>
                <c:pt idx="1188">
                  <c:v>-2.5055914999999999E-3</c:v>
                </c:pt>
                <c:pt idx="1189">
                  <c:v>-2.5425825E-3</c:v>
                </c:pt>
                <c:pt idx="1190">
                  <c:v>-2.5764815E-3</c:v>
                </c:pt>
                <c:pt idx="1191">
                  <c:v>-2.6087390000000001E-3</c:v>
                </c:pt>
                <c:pt idx="1192">
                  <c:v>-2.6385740000000003E-3</c:v>
                </c:pt>
                <c:pt idx="1193">
                  <c:v>-2.6661459999999999E-3</c:v>
                </c:pt>
                <c:pt idx="1194">
                  <c:v>-2.6915665E-3</c:v>
                </c:pt>
                <c:pt idx="1195">
                  <c:v>-2.7133050000000001E-3</c:v>
                </c:pt>
                <c:pt idx="1196">
                  <c:v>-2.7320795000000003E-3</c:v>
                </c:pt>
                <c:pt idx="1197">
                  <c:v>-2.7501365E-3</c:v>
                </c:pt>
                <c:pt idx="1198">
                  <c:v>-2.76311E-3</c:v>
                </c:pt>
                <c:pt idx="1199">
                  <c:v>-2.7746005000000001E-3</c:v>
                </c:pt>
                <c:pt idx="1200">
                  <c:v>-2.7852950000000001E-3</c:v>
                </c:pt>
                <c:pt idx="1201">
                  <c:v>-2.7910324999999999E-3</c:v>
                </c:pt>
                <c:pt idx="1202">
                  <c:v>-2.7954469999999999E-3</c:v>
                </c:pt>
                <c:pt idx="1203">
                  <c:v>-2.7957815E-3</c:v>
                </c:pt>
                <c:pt idx="1204">
                  <c:v>-2.7939330000000002E-3</c:v>
                </c:pt>
                <c:pt idx="1205">
                  <c:v>-2.7905540000000002E-3</c:v>
                </c:pt>
                <c:pt idx="1206">
                  <c:v>-2.7839879999999998E-3</c:v>
                </c:pt>
                <c:pt idx="1207">
                  <c:v>-2.7745690000000002E-3</c:v>
                </c:pt>
                <c:pt idx="1208">
                  <c:v>-2.7623764999999997E-3</c:v>
                </c:pt>
                <c:pt idx="1209">
                  <c:v>-2.7485905000000001E-3</c:v>
                </c:pt>
                <c:pt idx="1210">
                  <c:v>-2.73149E-3</c:v>
                </c:pt>
                <c:pt idx="1211">
                  <c:v>-2.7112810000000003E-3</c:v>
                </c:pt>
                <c:pt idx="1212">
                  <c:v>-2.6888570000000002E-3</c:v>
                </c:pt>
                <c:pt idx="1213">
                  <c:v>-2.6655405000000003E-3</c:v>
                </c:pt>
                <c:pt idx="1214">
                  <c:v>-2.6383030000000003E-3</c:v>
                </c:pt>
                <c:pt idx="1215">
                  <c:v>-2.6081335000000001E-3</c:v>
                </c:pt>
                <c:pt idx="1216">
                  <c:v>-2.5758920000000002E-3</c:v>
                </c:pt>
                <c:pt idx="1217">
                  <c:v>-2.54075E-3</c:v>
                </c:pt>
                <c:pt idx="1218">
                  <c:v>-2.5040455000000001E-3</c:v>
                </c:pt>
                <c:pt idx="1219">
                  <c:v>-2.463453E-3</c:v>
                </c:pt>
                <c:pt idx="1220">
                  <c:v>-2.4220315E-3</c:v>
                </c:pt>
                <c:pt idx="1221">
                  <c:v>-2.3780914999999999E-3</c:v>
                </c:pt>
                <c:pt idx="1222">
                  <c:v>-2.3314585E-3</c:v>
                </c:pt>
                <c:pt idx="1223">
                  <c:v>-2.2850324999999999E-3</c:v>
                </c:pt>
                <c:pt idx="1224">
                  <c:v>-2.2345905E-3</c:v>
                </c:pt>
                <c:pt idx="1225">
                  <c:v>-2.1818689999999999E-3</c:v>
                </c:pt>
                <c:pt idx="1226">
                  <c:v>-2.1264865000000001E-3</c:v>
                </c:pt>
                <c:pt idx="1227">
                  <c:v>-2.0707690000000001E-3</c:v>
                </c:pt>
                <c:pt idx="1228">
                  <c:v>-2.0117525000000001E-3</c:v>
                </c:pt>
                <c:pt idx="1229">
                  <c:v>-1.9505680000000002E-3</c:v>
                </c:pt>
                <c:pt idx="1230">
                  <c:v>-1.887838E-3</c:v>
                </c:pt>
                <c:pt idx="1231">
                  <c:v>-1.822925E-3</c:v>
                </c:pt>
                <c:pt idx="1232">
                  <c:v>-1.754537E-3</c:v>
                </c:pt>
                <c:pt idx="1233">
                  <c:v>-1.6864360000000001E-3</c:v>
                </c:pt>
                <c:pt idx="1234">
                  <c:v>-1.6160879999999999E-3</c:v>
                </c:pt>
                <c:pt idx="1235">
                  <c:v>-1.5460105E-3</c:v>
                </c:pt>
                <c:pt idx="1236">
                  <c:v>-1.4743079999999999E-3</c:v>
                </c:pt>
                <c:pt idx="1237">
                  <c:v>-1.4016650000000001E-3</c:v>
                </c:pt>
                <c:pt idx="1238">
                  <c:v>-1.3269500000000001E-3</c:v>
                </c:pt>
                <c:pt idx="1239">
                  <c:v>-1.2516290000000002E-3</c:v>
                </c:pt>
                <c:pt idx="1240">
                  <c:v>-1.1758145E-3</c:v>
                </c:pt>
                <c:pt idx="1241">
                  <c:v>-1.0972585E-3</c:v>
                </c:pt>
                <c:pt idx="1242">
                  <c:v>-1.0187025000000002E-3</c:v>
                </c:pt>
                <c:pt idx="1243">
                  <c:v>-9.382660000000001E-4</c:v>
                </c:pt>
                <c:pt idx="1244">
                  <c:v>-8.5786150000000008E-4</c:v>
                </c:pt>
                <c:pt idx="1245">
                  <c:v>-7.7624550000000001E-4</c:v>
                </c:pt>
                <c:pt idx="1246">
                  <c:v>-6.9408749999999998E-4</c:v>
                </c:pt>
                <c:pt idx="1247">
                  <c:v>-6.1142E-4</c:v>
                </c:pt>
                <c:pt idx="1248">
                  <c:v>-5.2680749999999997E-4</c:v>
                </c:pt>
                <c:pt idx="1249">
                  <c:v>-4.4476149999999996E-4</c:v>
                </c:pt>
                <c:pt idx="1250">
                  <c:v>-3.6062749999999998E-4</c:v>
                </c:pt>
                <c:pt idx="1251">
                  <c:v>-2.7644550000000001E-4</c:v>
                </c:pt>
                <c:pt idx="1252">
                  <c:v>-1.9269400000000001E-4</c:v>
                </c:pt>
                <c:pt idx="1253">
                  <c:v>-1.073485E-4</c:v>
                </c:pt>
                <c:pt idx="1254">
                  <c:v>-2.4313999999999998E-5</c:v>
                </c:pt>
                <c:pt idx="1255">
                  <c:v>6.1700500000000003E-5</c:v>
                </c:pt>
                <c:pt idx="1256">
                  <c:v>1.4643999999999999E-4</c:v>
                </c:pt>
                <c:pt idx="1257">
                  <c:v>2.30351E-4</c:v>
                </c:pt>
                <c:pt idx="1258">
                  <c:v>3.1387949999999999E-4</c:v>
                </c:pt>
                <c:pt idx="1259">
                  <c:v>3.9763100000000002E-4</c:v>
                </c:pt>
                <c:pt idx="1260">
                  <c:v>4.8079300000000003E-4</c:v>
                </c:pt>
                <c:pt idx="1261">
                  <c:v>5.6342899999999995E-4</c:v>
                </c:pt>
                <c:pt idx="1262">
                  <c:v>6.4633600000000007E-4</c:v>
                </c:pt>
                <c:pt idx="1263">
                  <c:v>7.2997600000000002E-4</c:v>
                </c:pt>
                <c:pt idx="1264">
                  <c:v>8.1195850000000006E-4</c:v>
                </c:pt>
                <c:pt idx="1265">
                  <c:v>8.9218750000000008E-4</c:v>
                </c:pt>
                <c:pt idx="1266">
                  <c:v>9.7155650000000011E-4</c:v>
                </c:pt>
                <c:pt idx="1267">
                  <c:v>1.049714E-3</c:v>
                </c:pt>
                <c:pt idx="1268">
                  <c:v>1.1269149999999998E-3</c:v>
                </c:pt>
                <c:pt idx="1269">
                  <c:v>1.2017100000000001E-3</c:v>
                </c:pt>
                <c:pt idx="1270">
                  <c:v>1.2798515E-3</c:v>
                </c:pt>
                <c:pt idx="1271">
                  <c:v>1.355204E-3</c:v>
                </c:pt>
                <c:pt idx="1272">
                  <c:v>1.4299029999999999E-3</c:v>
                </c:pt>
                <c:pt idx="1273">
                  <c:v>1.5011594999999999E-3</c:v>
                </c:pt>
                <c:pt idx="1274">
                  <c:v>1.5722724999999999E-3</c:v>
                </c:pt>
                <c:pt idx="1275">
                  <c:v>1.6419035000000001E-3</c:v>
                </c:pt>
                <c:pt idx="1276">
                  <c:v>1.7107375000000001E-3</c:v>
                </c:pt>
                <c:pt idx="1277">
                  <c:v>1.7781695E-3</c:v>
                </c:pt>
                <c:pt idx="1278">
                  <c:v>1.8429869999999999E-3</c:v>
                </c:pt>
                <c:pt idx="1279">
                  <c:v>1.9074860000000001E-3</c:v>
                </c:pt>
                <c:pt idx="1280">
                  <c:v>1.9699135E-3</c:v>
                </c:pt>
                <c:pt idx="1281">
                  <c:v>2.0316550000000003E-3</c:v>
                </c:pt>
                <c:pt idx="1282">
                  <c:v>2.0894444999999999E-3</c:v>
                </c:pt>
                <c:pt idx="1283">
                  <c:v>2.1460225000000002E-3</c:v>
                </c:pt>
                <c:pt idx="1284">
                  <c:v>2.2004809999999998E-3</c:v>
                </c:pt>
                <c:pt idx="1285">
                  <c:v>2.2528994999999998E-3</c:v>
                </c:pt>
                <c:pt idx="1286">
                  <c:v>2.3034214999999997E-3</c:v>
                </c:pt>
                <c:pt idx="1287">
                  <c:v>2.3515210000000001E-3</c:v>
                </c:pt>
                <c:pt idx="1288">
                  <c:v>2.3980424999999997E-3</c:v>
                </c:pt>
                <c:pt idx="1289">
                  <c:v>2.4433524999999999E-3</c:v>
                </c:pt>
                <c:pt idx="1290">
                  <c:v>2.4860175000000003E-3</c:v>
                </c:pt>
                <c:pt idx="1291">
                  <c:v>2.5261960000000001E-3</c:v>
                </c:pt>
                <c:pt idx="1292">
                  <c:v>2.5640795000000001E-3</c:v>
                </c:pt>
                <c:pt idx="1293">
                  <c:v>2.6004805000000002E-3</c:v>
                </c:pt>
                <c:pt idx="1294">
                  <c:v>2.6340769999999999E-3</c:v>
                </c:pt>
                <c:pt idx="1295">
                  <c:v>2.6656490000000004E-3</c:v>
                </c:pt>
                <c:pt idx="1296">
                  <c:v>2.6941294999999997E-3</c:v>
                </c:pt>
                <c:pt idx="1297">
                  <c:v>2.7213665E-3</c:v>
                </c:pt>
                <c:pt idx="1298">
                  <c:v>2.745974E-3</c:v>
                </c:pt>
                <c:pt idx="1299">
                  <c:v>2.7663259999999999E-3</c:v>
                </c:pt>
                <c:pt idx="1300">
                  <c:v>2.7866785000000001E-3</c:v>
                </c:pt>
                <c:pt idx="1301">
                  <c:v>2.8027115E-3</c:v>
                </c:pt>
                <c:pt idx="1302">
                  <c:v>2.8181550000000001E-3</c:v>
                </c:pt>
                <c:pt idx="1303">
                  <c:v>2.8302515000000004E-3</c:v>
                </c:pt>
                <c:pt idx="1304">
                  <c:v>2.8405470000000001E-3</c:v>
                </c:pt>
                <c:pt idx="1305">
                  <c:v>2.8486750000000002E-3</c:v>
                </c:pt>
                <c:pt idx="1306">
                  <c:v>2.8529624999999999E-3</c:v>
                </c:pt>
                <c:pt idx="1307">
                  <c:v>2.8554965000000001E-3</c:v>
                </c:pt>
                <c:pt idx="1308">
                  <c:v>2.855369E-3</c:v>
                </c:pt>
                <c:pt idx="1309">
                  <c:v>2.8531534999999999E-3</c:v>
                </c:pt>
                <c:pt idx="1310">
                  <c:v>2.8490259999999997E-3</c:v>
                </c:pt>
                <c:pt idx="1311">
                  <c:v>2.8410410000000003E-3</c:v>
                </c:pt>
                <c:pt idx="1312">
                  <c:v>2.831606E-3</c:v>
                </c:pt>
                <c:pt idx="1313">
                  <c:v>2.819621E-3</c:v>
                </c:pt>
                <c:pt idx="1314">
                  <c:v>2.8047835000000001E-3</c:v>
                </c:pt>
                <c:pt idx="1315">
                  <c:v>2.7877620000000001E-3</c:v>
                </c:pt>
                <c:pt idx="1316">
                  <c:v>2.7685094999999999E-3</c:v>
                </c:pt>
                <c:pt idx="1317">
                  <c:v>2.7465795E-3</c:v>
                </c:pt>
                <c:pt idx="1318">
                  <c:v>2.7232310000000004E-3</c:v>
                </c:pt>
                <c:pt idx="1319">
                  <c:v>2.6965040000000002E-3</c:v>
                </c:pt>
                <c:pt idx="1320">
                  <c:v>2.6689319999999997E-3</c:v>
                </c:pt>
                <c:pt idx="1321">
                  <c:v>2.636579E-3</c:v>
                </c:pt>
                <c:pt idx="1322">
                  <c:v>2.6026639999999998E-3</c:v>
                </c:pt>
                <c:pt idx="1323">
                  <c:v>2.5669159999999998E-3</c:v>
                </c:pt>
                <c:pt idx="1324">
                  <c:v>2.5297499999999999E-3</c:v>
                </c:pt>
                <c:pt idx="1325">
                  <c:v>2.4888225000000001E-3</c:v>
                </c:pt>
                <c:pt idx="1326">
                  <c:v>2.4463169999999999E-3</c:v>
                </c:pt>
                <c:pt idx="1327">
                  <c:v>2.401214E-3</c:v>
                </c:pt>
                <c:pt idx="1328">
                  <c:v>2.3546604999999999E-3</c:v>
                </c:pt>
                <c:pt idx="1329">
                  <c:v>2.3067845000000003E-3</c:v>
                </c:pt>
                <c:pt idx="1330">
                  <c:v>2.2556090000000004E-3</c:v>
                </c:pt>
                <c:pt idx="1331">
                  <c:v>2.2040194999999999E-3</c:v>
                </c:pt>
                <c:pt idx="1332">
                  <c:v>2.1491465E-3</c:v>
                </c:pt>
                <c:pt idx="1333">
                  <c:v>2.0934770000000003E-3</c:v>
                </c:pt>
                <c:pt idx="1334">
                  <c:v>2.0346994999999998E-3</c:v>
                </c:pt>
                <c:pt idx="1335">
                  <c:v>1.9728140000000003E-3</c:v>
                </c:pt>
                <c:pt idx="1336">
                  <c:v>1.909303E-3</c:v>
                </c:pt>
                <c:pt idx="1337">
                  <c:v>1.8451705000000001E-3</c:v>
                </c:pt>
                <c:pt idx="1338">
                  <c:v>1.780799E-3</c:v>
                </c:pt>
                <c:pt idx="1339">
                  <c:v>1.7135585E-3</c:v>
                </c:pt>
                <c:pt idx="1340">
                  <c:v>1.6445810000000002E-3</c:v>
                </c:pt>
                <c:pt idx="1341">
                  <c:v>1.5756514999999999E-3</c:v>
                </c:pt>
                <c:pt idx="1342">
                  <c:v>1.5053669999999999E-3</c:v>
                </c:pt>
                <c:pt idx="1343">
                  <c:v>1.4315765000000001E-3</c:v>
                </c:pt>
                <c:pt idx="1344">
                  <c:v>1.3582160000000002E-3</c:v>
                </c:pt>
                <c:pt idx="1345">
                  <c:v>1.2826085000000001E-3</c:v>
                </c:pt>
                <c:pt idx="1346">
                  <c:v>1.2039094999999999E-3</c:v>
                </c:pt>
                <c:pt idx="1347">
                  <c:v>1.1283654999999998E-3</c:v>
                </c:pt>
                <c:pt idx="1348">
                  <c:v>1.0527580000000002E-3</c:v>
                </c:pt>
                <c:pt idx="1349">
                  <c:v>9.741385E-4</c:v>
                </c:pt>
                <c:pt idx="1350">
                  <c:v>8.9488100000000004E-4</c:v>
                </c:pt>
                <c:pt idx="1351">
                  <c:v>8.1334500000000004E-4</c:v>
                </c:pt>
                <c:pt idx="1352">
                  <c:v>7.3196799999999994E-4</c:v>
                </c:pt>
                <c:pt idx="1353">
                  <c:v>6.4772249999999994E-4</c:v>
                </c:pt>
                <c:pt idx="1354">
                  <c:v>5.6489500000000005E-4</c:v>
                </c:pt>
                <c:pt idx="1355">
                  <c:v>4.826575E-4</c:v>
                </c:pt>
                <c:pt idx="1356">
                  <c:v>3.9783849999999998E-4</c:v>
                </c:pt>
                <c:pt idx="1357">
                  <c:v>3.1523449999999996E-4</c:v>
                </c:pt>
                <c:pt idx="1358">
                  <c:v>2.3092499999999999E-4</c:v>
                </c:pt>
                <c:pt idx="1359">
                  <c:v>1.4600999999999999E-4</c:v>
                </c:pt>
                <c:pt idx="1360">
                  <c:v>6.1573000000000002E-5</c:v>
                </c:pt>
                <c:pt idx="1361">
                  <c:v>-2.2911500000000002E-5</c:v>
                </c:pt>
                <c:pt idx="1362">
                  <c:v>-1.073005E-4</c:v>
                </c:pt>
                <c:pt idx="1363">
                  <c:v>-1.9294900000000001E-4</c:v>
                </c:pt>
                <c:pt idx="1364">
                  <c:v>-2.78087E-4</c:v>
                </c:pt>
                <c:pt idx="1365">
                  <c:v>-3.6174299999999998E-4</c:v>
                </c:pt>
                <c:pt idx="1366">
                  <c:v>-4.457175E-4</c:v>
                </c:pt>
                <c:pt idx="1367">
                  <c:v>-5.2954900000000004E-4</c:v>
                </c:pt>
                <c:pt idx="1368">
                  <c:v>-6.1245550000000009E-4</c:v>
                </c:pt>
                <c:pt idx="1369">
                  <c:v>-6.9633500000000007E-4</c:v>
                </c:pt>
                <c:pt idx="1370">
                  <c:v>-7.7909799999999999E-4</c:v>
                </c:pt>
                <c:pt idx="1371">
                  <c:v>-8.6119250000000005E-4</c:v>
                </c:pt>
                <c:pt idx="1372">
                  <c:v>-9.4201150000000004E-4</c:v>
                </c:pt>
                <c:pt idx="1373">
                  <c:v>-1.0214754999999999E-3</c:v>
                </c:pt>
                <c:pt idx="1374">
                  <c:v>-1.1001590000000001E-3</c:v>
                </c:pt>
                <c:pt idx="1375">
                  <c:v>-1.177918E-3</c:v>
                </c:pt>
                <c:pt idx="1376">
                  <c:v>-1.2548645E-3</c:v>
                </c:pt>
                <c:pt idx="1377">
                  <c:v>-1.3297865000000001E-3</c:v>
                </c:pt>
                <c:pt idx="1378">
                  <c:v>-1.4039440000000001E-3</c:v>
                </c:pt>
                <c:pt idx="1379">
                  <c:v>-1.4777025E-3</c:v>
                </c:pt>
                <c:pt idx="1380">
                  <c:v>-1.5485290000000001E-3</c:v>
                </c:pt>
                <c:pt idx="1381">
                  <c:v>-1.6182875000000001E-3</c:v>
                </c:pt>
                <c:pt idx="1382">
                  <c:v>-1.6895755E-3</c:v>
                </c:pt>
                <c:pt idx="1383">
                  <c:v>-1.7584895E-3</c:v>
                </c:pt>
                <c:pt idx="1384">
                  <c:v>-1.8266225000000001E-3</c:v>
                </c:pt>
                <c:pt idx="1385">
                  <c:v>-1.8921575E-3</c:v>
                </c:pt>
                <c:pt idx="1386">
                  <c:v>-1.9564650000000001E-3</c:v>
                </c:pt>
                <c:pt idx="1387">
                  <c:v>-2.0170115000000001E-3</c:v>
                </c:pt>
                <c:pt idx="1388">
                  <c:v>-2.0750400000000002E-3</c:v>
                </c:pt>
                <c:pt idx="1389">
                  <c:v>-2.1312354999999997E-3</c:v>
                </c:pt>
                <c:pt idx="1390">
                  <c:v>-2.1866184999999997E-3</c:v>
                </c:pt>
                <c:pt idx="1391">
                  <c:v>-2.2390050000000001E-3</c:v>
                </c:pt>
                <c:pt idx="1392">
                  <c:v>-2.2889849999999999E-3</c:v>
                </c:pt>
                <c:pt idx="1393">
                  <c:v>-2.3363035000000002E-3</c:v>
                </c:pt>
                <c:pt idx="1394">
                  <c:v>-2.3824264999999997E-3</c:v>
                </c:pt>
                <c:pt idx="1395">
                  <c:v>-2.4263024999999997E-3</c:v>
                </c:pt>
                <c:pt idx="1396">
                  <c:v>-2.4676605000000002E-3</c:v>
                </c:pt>
                <c:pt idx="1397">
                  <c:v>-2.507488E-3</c:v>
                </c:pt>
                <c:pt idx="1398">
                  <c:v>-2.5433154999999997E-3</c:v>
                </c:pt>
                <c:pt idx="1399">
                  <c:v>-2.5786015E-3</c:v>
                </c:pt>
                <c:pt idx="1400">
                  <c:v>-2.6097590000000001E-3</c:v>
                </c:pt>
                <c:pt idx="1401">
                  <c:v>-2.6392115E-3</c:v>
                </c:pt>
                <c:pt idx="1402">
                  <c:v>-2.6662414999999999E-3</c:v>
                </c:pt>
                <c:pt idx="1403">
                  <c:v>-2.6910725000000003E-3</c:v>
                </c:pt>
                <c:pt idx="1404">
                  <c:v>-2.7125720000000003E-3</c:v>
                </c:pt>
                <c:pt idx="1405">
                  <c:v>-2.7322704999999999E-3</c:v>
                </c:pt>
                <c:pt idx="1406">
                  <c:v>-2.749834E-3</c:v>
                </c:pt>
                <c:pt idx="1407">
                  <c:v>-2.7639225E-3</c:v>
                </c:pt>
                <c:pt idx="1408">
                  <c:v>-2.7757005E-3</c:v>
                </c:pt>
                <c:pt idx="1409">
                  <c:v>-2.7849279999999999E-3</c:v>
                </c:pt>
                <c:pt idx="1410">
                  <c:v>-2.7918449999999998E-3</c:v>
                </c:pt>
                <c:pt idx="1411">
                  <c:v>-2.795128E-3</c:v>
                </c:pt>
                <c:pt idx="1412">
                  <c:v>-2.7963075000000002E-3</c:v>
                </c:pt>
                <c:pt idx="1413">
                  <c:v>-2.7946659999999999E-3</c:v>
                </c:pt>
                <c:pt idx="1414">
                  <c:v>-2.7913510000000001E-3</c:v>
                </c:pt>
                <c:pt idx="1415">
                  <c:v>-2.7846415000000002E-3</c:v>
                </c:pt>
                <c:pt idx="1416">
                  <c:v>-2.7760669999999997E-3</c:v>
                </c:pt>
                <c:pt idx="1417">
                  <c:v>-2.7631255000000001E-3</c:v>
                </c:pt>
                <c:pt idx="1418">
                  <c:v>-2.7483675E-3</c:v>
                </c:pt>
                <c:pt idx="1419">
                  <c:v>-2.7315694999999998E-3</c:v>
                </c:pt>
                <c:pt idx="1420">
                  <c:v>-2.7129064999999999E-3</c:v>
                </c:pt>
                <c:pt idx="1421">
                  <c:v>-2.6901320000000005E-3</c:v>
                </c:pt>
                <c:pt idx="1422">
                  <c:v>-2.6670384999999998E-3</c:v>
                </c:pt>
                <c:pt idx="1423">
                  <c:v>-2.6391800000000001E-3</c:v>
                </c:pt>
                <c:pt idx="1424">
                  <c:v>-2.6094879999999997E-3</c:v>
                </c:pt>
                <c:pt idx="1425">
                  <c:v>-2.5745375000000002E-3</c:v>
                </c:pt>
                <c:pt idx="1426">
                  <c:v>-2.5420565000000002E-3</c:v>
                </c:pt>
                <c:pt idx="1427">
                  <c:v>-2.5056875000000001E-3</c:v>
                </c:pt>
                <c:pt idx="1428">
                  <c:v>-2.4666725000000002E-3</c:v>
                </c:pt>
                <c:pt idx="1429">
                  <c:v>-2.4249955000000003E-3</c:v>
                </c:pt>
                <c:pt idx="1430">
                  <c:v>-2.3814704999999999E-3</c:v>
                </c:pt>
                <c:pt idx="1431">
                  <c:v>-2.335204E-3</c:v>
                </c:pt>
                <c:pt idx="1432">
                  <c:v>-2.2870404999999999E-3</c:v>
                </c:pt>
                <c:pt idx="1433">
                  <c:v>-2.2374115000000001E-3</c:v>
                </c:pt>
                <c:pt idx="1434">
                  <c:v>-2.1851365E-3</c:v>
                </c:pt>
                <c:pt idx="1435">
                  <c:v>-2.1300085000000002E-3</c:v>
                </c:pt>
                <c:pt idx="1436">
                  <c:v>-2.0724265000000002E-3</c:v>
                </c:pt>
                <c:pt idx="1437">
                  <c:v>-2.0142864999999999E-3</c:v>
                </c:pt>
                <c:pt idx="1438">
                  <c:v>-1.9549989999999998E-3</c:v>
                </c:pt>
                <c:pt idx="1439">
                  <c:v>-1.8928265E-3</c:v>
                </c:pt>
                <c:pt idx="1440">
                  <c:v>-1.8263514999999999E-3</c:v>
                </c:pt>
                <c:pt idx="1441">
                  <c:v>-1.7593980000000001E-3</c:v>
                </c:pt>
                <c:pt idx="1442">
                  <c:v>-1.6903405E-3</c:v>
                </c:pt>
                <c:pt idx="1443">
                  <c:v>-1.6197535000000002E-3</c:v>
                </c:pt>
                <c:pt idx="1444">
                  <c:v>-1.549007E-3</c:v>
                </c:pt>
                <c:pt idx="1445">
                  <c:v>-1.477894E-3</c:v>
                </c:pt>
                <c:pt idx="1446">
                  <c:v>-1.4057130000000001E-3</c:v>
                </c:pt>
                <c:pt idx="1447">
                  <c:v>-1.33197E-3</c:v>
                </c:pt>
                <c:pt idx="1448">
                  <c:v>-1.256729E-3</c:v>
                </c:pt>
                <c:pt idx="1449">
                  <c:v>-1.180293E-3</c:v>
                </c:pt>
                <c:pt idx="1450">
                  <c:v>-1.1033465E-3</c:v>
                </c:pt>
                <c:pt idx="1451">
                  <c:v>-1.0235000000000001E-3</c:v>
                </c:pt>
                <c:pt idx="1452">
                  <c:v>-9.4387600000000007E-4</c:v>
                </c:pt>
                <c:pt idx="1453">
                  <c:v>-8.6361500000000009E-4</c:v>
                </c:pt>
                <c:pt idx="1454">
                  <c:v>-7.8246100000000003E-4</c:v>
                </c:pt>
                <c:pt idx="1455">
                  <c:v>-6.9972950000000002E-4</c:v>
                </c:pt>
                <c:pt idx="1456">
                  <c:v>-6.1761949999999998E-4</c:v>
                </c:pt>
                <c:pt idx="1457">
                  <c:v>-5.3420250000000007E-4</c:v>
                </c:pt>
                <c:pt idx="1458">
                  <c:v>-4.5099300000000001E-4</c:v>
                </c:pt>
                <c:pt idx="1459">
                  <c:v>-3.6708200000000002E-4</c:v>
                </c:pt>
                <c:pt idx="1460">
                  <c:v>-2.8427049999999999E-4</c:v>
                </c:pt>
                <c:pt idx="1461">
                  <c:v>-1.9905300000000001E-4</c:v>
                </c:pt>
                <c:pt idx="1462">
                  <c:v>-1.157315E-4</c:v>
                </c:pt>
                <c:pt idx="1463">
                  <c:v>-3.0720999999999999E-5</c:v>
                </c:pt>
                <c:pt idx="1464">
                  <c:v>5.3190000000000004E-5</c:v>
                </c:pt>
                <c:pt idx="1465">
                  <c:v>1.3826450000000001E-4</c:v>
                </c:pt>
                <c:pt idx="1466">
                  <c:v>2.22685E-4</c:v>
                </c:pt>
                <c:pt idx="1467">
                  <c:v>3.0541699999999999E-4</c:v>
                </c:pt>
                <c:pt idx="1468">
                  <c:v>3.8896100000000001E-4</c:v>
                </c:pt>
                <c:pt idx="1469">
                  <c:v>4.7199550000000002E-4</c:v>
                </c:pt>
                <c:pt idx="1470">
                  <c:v>5.5493450000000004E-4</c:v>
                </c:pt>
                <c:pt idx="1471">
                  <c:v>6.3807999999999996E-4</c:v>
                </c:pt>
                <c:pt idx="1472">
                  <c:v>7.2098700000000008E-4</c:v>
                </c:pt>
                <c:pt idx="1473">
                  <c:v>8.0169449999999999E-4</c:v>
                </c:pt>
                <c:pt idx="1474">
                  <c:v>8.8200350000000008E-4</c:v>
                </c:pt>
                <c:pt idx="1475">
                  <c:v>9.6194599999999998E-4</c:v>
                </c:pt>
                <c:pt idx="1476">
                  <c:v>1.0400240000000001E-3</c:v>
                </c:pt>
                <c:pt idx="1477">
                  <c:v>1.116747E-3</c:v>
                </c:pt>
                <c:pt idx="1478">
                  <c:v>1.1921949999999998E-3</c:v>
                </c:pt>
                <c:pt idx="1479">
                  <c:v>1.267946E-3</c:v>
                </c:pt>
                <c:pt idx="1480">
                  <c:v>1.3448444999999999E-3</c:v>
                </c:pt>
                <c:pt idx="1481">
                  <c:v>1.4183004999999999E-3</c:v>
                </c:pt>
                <c:pt idx="1482">
                  <c:v>1.4911350000000002E-3</c:v>
                </c:pt>
                <c:pt idx="1483">
                  <c:v>1.5622640000000001E-3</c:v>
                </c:pt>
                <c:pt idx="1484">
                  <c:v>1.631321E-3</c:v>
                </c:pt>
                <c:pt idx="1485">
                  <c:v>1.69896E-3</c:v>
                </c:pt>
                <c:pt idx="1486">
                  <c:v>1.7670770000000001E-3</c:v>
                </c:pt>
                <c:pt idx="1487">
                  <c:v>1.832022E-3</c:v>
                </c:pt>
                <c:pt idx="1488">
                  <c:v>1.8968560000000001E-3</c:v>
                </c:pt>
                <c:pt idx="1489">
                  <c:v>1.9593944999999999E-3</c:v>
                </c:pt>
                <c:pt idx="1490">
                  <c:v>2.0204195E-3</c:v>
                </c:pt>
                <c:pt idx="1491">
                  <c:v>2.0795795E-3</c:v>
                </c:pt>
                <c:pt idx="1492">
                  <c:v>2.1363010000000002E-3</c:v>
                </c:pt>
                <c:pt idx="1493">
                  <c:v>2.1898669999999999E-3</c:v>
                </c:pt>
                <c:pt idx="1494">
                  <c:v>2.241074E-3</c:v>
                </c:pt>
                <c:pt idx="1495">
                  <c:v>2.290799E-3</c:v>
                </c:pt>
                <c:pt idx="1496">
                  <c:v>2.3404124999999998E-3</c:v>
                </c:pt>
                <c:pt idx="1497">
                  <c:v>2.3876830000000003E-3</c:v>
                </c:pt>
                <c:pt idx="1498">
                  <c:v>2.4331050000000001E-3</c:v>
                </c:pt>
                <c:pt idx="1499">
                  <c:v>2.47467E-3</c:v>
                </c:pt>
                <c:pt idx="1500">
                  <c:v>2.514928E-3</c:v>
                </c:pt>
                <c:pt idx="1501">
                  <c:v>2.5534170000000001E-3</c:v>
                </c:pt>
                <c:pt idx="1502">
                  <c:v>2.5894835000000002E-3</c:v>
                </c:pt>
                <c:pt idx="1503">
                  <c:v>2.6236375E-3</c:v>
                </c:pt>
                <c:pt idx="1504">
                  <c:v>2.6543809999999999E-3</c:v>
                </c:pt>
                <c:pt idx="1505">
                  <c:v>2.6844709999999999E-3</c:v>
                </c:pt>
                <c:pt idx="1506">
                  <c:v>2.710067E-3</c:v>
                </c:pt>
                <c:pt idx="1507">
                  <c:v>2.7349929999999998E-3</c:v>
                </c:pt>
                <c:pt idx="1508">
                  <c:v>2.7566999999999999E-3</c:v>
                </c:pt>
                <c:pt idx="1509">
                  <c:v>2.777116E-3</c:v>
                </c:pt>
                <c:pt idx="1510">
                  <c:v>2.7940095000000002E-3</c:v>
                </c:pt>
                <c:pt idx="1511">
                  <c:v>2.8096284999999999E-3</c:v>
                </c:pt>
                <c:pt idx="1512">
                  <c:v>2.8222350000000002E-3</c:v>
                </c:pt>
                <c:pt idx="1513">
                  <c:v>2.8314309999999997E-3</c:v>
                </c:pt>
                <c:pt idx="1514">
                  <c:v>2.8390330000000004E-3</c:v>
                </c:pt>
                <c:pt idx="1515">
                  <c:v>2.8460775E-3</c:v>
                </c:pt>
                <c:pt idx="1516">
                  <c:v>2.8468745000000003E-3</c:v>
                </c:pt>
                <c:pt idx="1517">
                  <c:v>2.8467625000000002E-3</c:v>
                </c:pt>
                <c:pt idx="1518">
                  <c:v>2.8453760000000002E-3</c:v>
                </c:pt>
                <c:pt idx="1519">
                  <c:v>2.8411525000000002E-3</c:v>
                </c:pt>
                <c:pt idx="1520">
                  <c:v>2.8340285000000003E-3</c:v>
                </c:pt>
                <c:pt idx="1521">
                  <c:v>2.8250079999999999E-3</c:v>
                </c:pt>
                <c:pt idx="1522">
                  <c:v>2.8122260000000001E-3</c:v>
                </c:pt>
                <c:pt idx="1523">
                  <c:v>2.7983285000000003E-3</c:v>
                </c:pt>
                <c:pt idx="1524">
                  <c:v>2.7818649999999997E-3</c:v>
                </c:pt>
                <c:pt idx="1525">
                  <c:v>2.7625810000000001E-3</c:v>
                </c:pt>
                <c:pt idx="1526">
                  <c:v>2.7421490000000001E-3</c:v>
                </c:pt>
                <c:pt idx="1527">
                  <c:v>2.7188485E-3</c:v>
                </c:pt>
                <c:pt idx="1528">
                  <c:v>2.6910055000000004E-3</c:v>
                </c:pt>
                <c:pt idx="1529">
                  <c:v>2.6632744999999999E-3</c:v>
                </c:pt>
                <c:pt idx="1530">
                  <c:v>2.6326105000000002E-3</c:v>
                </c:pt>
                <c:pt idx="1531">
                  <c:v>2.5984085000000001E-3</c:v>
                </c:pt>
                <c:pt idx="1532">
                  <c:v>2.5631550000000001E-3</c:v>
                </c:pt>
                <c:pt idx="1533">
                  <c:v>2.5262275E-3</c:v>
                </c:pt>
                <c:pt idx="1534">
                  <c:v>2.4864955000000002E-3</c:v>
                </c:pt>
                <c:pt idx="1535">
                  <c:v>2.4434325000000003E-3</c:v>
                </c:pt>
                <c:pt idx="1536">
                  <c:v>2.3991419999999999E-3</c:v>
                </c:pt>
                <c:pt idx="1537">
                  <c:v>2.3528595000000003E-3</c:v>
                </c:pt>
                <c:pt idx="1538">
                  <c:v>2.3044734999999998E-3</c:v>
                </c:pt>
                <c:pt idx="1539">
                  <c:v>2.2555295000000002E-3</c:v>
                </c:pt>
                <c:pt idx="1540">
                  <c:v>2.2027125000000001E-3</c:v>
                </c:pt>
                <c:pt idx="1541">
                  <c:v>2.1489550000000001E-3</c:v>
                </c:pt>
                <c:pt idx="1542">
                  <c:v>2.0942420000000001E-3</c:v>
                </c:pt>
                <c:pt idx="1543">
                  <c:v>2.0341735E-3</c:v>
                </c:pt>
                <c:pt idx="1544">
                  <c:v>1.9736745000000001E-3</c:v>
                </c:pt>
                <c:pt idx="1545">
                  <c:v>1.9096854999999999E-3</c:v>
                </c:pt>
                <c:pt idx="1546">
                  <c:v>1.8468600000000001E-3</c:v>
                </c:pt>
                <c:pt idx="1547">
                  <c:v>1.7829185E-3</c:v>
                </c:pt>
                <c:pt idx="1548">
                  <c:v>1.7152160000000001E-3</c:v>
                </c:pt>
                <c:pt idx="1549">
                  <c:v>1.647721E-3</c:v>
                </c:pt>
                <c:pt idx="1550">
                  <c:v>1.5784565E-3</c:v>
                </c:pt>
                <c:pt idx="1551">
                  <c:v>1.5069770000000001E-3</c:v>
                </c:pt>
                <c:pt idx="1552">
                  <c:v>1.4350670000000002E-3</c:v>
                </c:pt>
                <c:pt idx="1553">
                  <c:v>1.3613399999999999E-3</c:v>
                </c:pt>
                <c:pt idx="1554">
                  <c:v>1.2854775000000001E-3</c:v>
                </c:pt>
                <c:pt idx="1555">
                  <c:v>1.208085E-3</c:v>
                </c:pt>
                <c:pt idx="1556">
                  <c:v>1.132812E-3</c:v>
                </c:pt>
                <c:pt idx="1557">
                  <c:v>1.0564235000000001E-3</c:v>
                </c:pt>
                <c:pt idx="1558">
                  <c:v>9.7863250000000007E-4</c:v>
                </c:pt>
                <c:pt idx="1559">
                  <c:v>8.9889750000000002E-4</c:v>
                </c:pt>
                <c:pt idx="1560">
                  <c:v>8.1863600000000008E-4</c:v>
                </c:pt>
                <c:pt idx="1561">
                  <c:v>7.36E-4</c:v>
                </c:pt>
                <c:pt idx="1562">
                  <c:v>6.5392200000000003E-4</c:v>
                </c:pt>
                <c:pt idx="1563">
                  <c:v>5.7152499999999992E-4</c:v>
                </c:pt>
                <c:pt idx="1564">
                  <c:v>4.8829950000000004E-4</c:v>
                </c:pt>
                <c:pt idx="1565">
                  <c:v>4.0540850000000001E-4</c:v>
                </c:pt>
                <c:pt idx="1566">
                  <c:v>3.2068500000000002E-4</c:v>
                </c:pt>
                <c:pt idx="1567">
                  <c:v>2.3717250000000002E-4</c:v>
                </c:pt>
                <c:pt idx="1568">
                  <c:v>1.5209800000000001E-4</c:v>
                </c:pt>
                <c:pt idx="1569">
                  <c:v>6.8346500000000007E-5</c:v>
                </c:pt>
                <c:pt idx="1570">
                  <c:v>-1.7158000000000001E-5</c:v>
                </c:pt>
                <c:pt idx="1571">
                  <c:v>-1.0118050000000001E-4</c:v>
                </c:pt>
                <c:pt idx="1572">
                  <c:v>-1.8499599999999999E-4</c:v>
                </c:pt>
                <c:pt idx="1573">
                  <c:v>-2.7066000000000004E-4</c:v>
                </c:pt>
                <c:pt idx="1574">
                  <c:v>-3.5546349999999999E-4</c:v>
                </c:pt>
                <c:pt idx="1575">
                  <c:v>-4.3955000000000003E-4</c:v>
                </c:pt>
                <c:pt idx="1576">
                  <c:v>-5.2290300000000002E-4</c:v>
                </c:pt>
                <c:pt idx="1577">
                  <c:v>-6.0710050000000002E-4</c:v>
                </c:pt>
                <c:pt idx="1578">
                  <c:v>-6.9015099999999996E-4</c:v>
                </c:pt>
                <c:pt idx="1579">
                  <c:v>-7.7240450000000003E-4</c:v>
                </c:pt>
                <c:pt idx="1580">
                  <c:v>-8.5456250000000007E-4</c:v>
                </c:pt>
                <c:pt idx="1581">
                  <c:v>-9.3542899999999999E-4</c:v>
                </c:pt>
                <c:pt idx="1582">
                  <c:v>-1.0163755000000001E-3</c:v>
                </c:pt>
                <c:pt idx="1583">
                  <c:v>-1.095553E-3</c:v>
                </c:pt>
                <c:pt idx="1584">
                  <c:v>-1.1716705E-3</c:v>
                </c:pt>
                <c:pt idx="1585">
                  <c:v>-1.2500675000000001E-3</c:v>
                </c:pt>
                <c:pt idx="1586">
                  <c:v>-1.3249895000000001E-3</c:v>
                </c:pt>
                <c:pt idx="1587">
                  <c:v>-1.3990830000000002E-3</c:v>
                </c:pt>
                <c:pt idx="1588">
                  <c:v>-1.4720925000000001E-3</c:v>
                </c:pt>
                <c:pt idx="1589">
                  <c:v>-1.544098E-3</c:v>
                </c:pt>
                <c:pt idx="1590">
                  <c:v>-1.6149880000000001E-3</c:v>
                </c:pt>
                <c:pt idx="1591">
                  <c:v>-1.6853205000000001E-3</c:v>
                </c:pt>
                <c:pt idx="1592">
                  <c:v>-1.7549989999999999E-3</c:v>
                </c:pt>
                <c:pt idx="1593">
                  <c:v>-1.8238330000000002E-3</c:v>
                </c:pt>
                <c:pt idx="1594">
                  <c:v>-1.8908025E-3</c:v>
                </c:pt>
                <c:pt idx="1595">
                  <c:v>-1.9550150000000001E-3</c:v>
                </c:pt>
                <c:pt idx="1596">
                  <c:v>-2.0154974999999999E-3</c:v>
                </c:pt>
                <c:pt idx="1597">
                  <c:v>-2.0744185000000004E-3</c:v>
                </c:pt>
                <c:pt idx="1598">
                  <c:v>-2.1316025E-3</c:v>
                </c:pt>
                <c:pt idx="1599">
                  <c:v>-2.1861565E-3</c:v>
                </c:pt>
                <c:pt idx="1600">
                  <c:v>-2.238304E-3</c:v>
                </c:pt>
                <c:pt idx="1601">
                  <c:v>-2.2894155000000001E-3</c:v>
                </c:pt>
                <c:pt idx="1602">
                  <c:v>-2.3371325000000002E-3</c:v>
                </c:pt>
                <c:pt idx="1603">
                  <c:v>-2.3839250000000003E-3</c:v>
                </c:pt>
                <c:pt idx="1604">
                  <c:v>-2.4273064999999999E-3</c:v>
                </c:pt>
                <c:pt idx="1605">
                  <c:v>-2.4684575E-3</c:v>
                </c:pt>
                <c:pt idx="1606">
                  <c:v>-2.5088110000000001E-3</c:v>
                </c:pt>
                <c:pt idx="1607">
                  <c:v>-2.5452919999999998E-3</c:v>
                </c:pt>
                <c:pt idx="1608">
                  <c:v>-2.580227E-3</c:v>
                </c:pt>
                <c:pt idx="1609">
                  <c:v>-2.6125005E-3</c:v>
                </c:pt>
                <c:pt idx="1610">
                  <c:v>-2.6418094999999999E-3</c:v>
                </c:pt>
                <c:pt idx="1611">
                  <c:v>-2.6689190000000001E-3</c:v>
                </c:pt>
                <c:pt idx="1612">
                  <c:v>-2.694929E-3</c:v>
                </c:pt>
                <c:pt idx="1613">
                  <c:v>-2.7158389999999998E-3</c:v>
                </c:pt>
                <c:pt idx="1614">
                  <c:v>-2.7356495000000003E-3</c:v>
                </c:pt>
                <c:pt idx="1615">
                  <c:v>-2.7525750000000002E-3</c:v>
                </c:pt>
                <c:pt idx="1616">
                  <c:v>-2.7669985000000003E-3</c:v>
                </c:pt>
                <c:pt idx="1617">
                  <c:v>-2.7793340000000001E-3</c:v>
                </c:pt>
                <c:pt idx="1618">
                  <c:v>-2.7888489999999999E-3</c:v>
                </c:pt>
                <c:pt idx="1619">
                  <c:v>-2.7951760000000003E-3</c:v>
                </c:pt>
                <c:pt idx="1620">
                  <c:v>-2.8009775000000002E-3</c:v>
                </c:pt>
                <c:pt idx="1621">
                  <c:v>-2.8019335000000001E-3</c:v>
                </c:pt>
                <c:pt idx="1622">
                  <c:v>-2.8014235000000001E-3</c:v>
                </c:pt>
                <c:pt idx="1623">
                  <c:v>-2.7973595000000003E-3</c:v>
                </c:pt>
                <c:pt idx="1624">
                  <c:v>-2.7910005000000002E-3</c:v>
                </c:pt>
                <c:pt idx="1625">
                  <c:v>-2.7822985000000001E-3</c:v>
                </c:pt>
                <c:pt idx="1626">
                  <c:v>-2.7695805E-3</c:v>
                </c:pt>
                <c:pt idx="1627">
                  <c:v>-2.7545675E-3</c:v>
                </c:pt>
                <c:pt idx="1628">
                  <c:v>-2.7393790000000001E-3</c:v>
                </c:pt>
                <c:pt idx="1629">
                  <c:v>-2.7196479999999999E-3</c:v>
                </c:pt>
                <c:pt idx="1630">
                  <c:v>-2.6981325E-3</c:v>
                </c:pt>
                <c:pt idx="1631">
                  <c:v>-2.6747999999999997E-3</c:v>
                </c:pt>
                <c:pt idx="1632">
                  <c:v>-2.6471805E-3</c:v>
                </c:pt>
                <c:pt idx="1633">
                  <c:v>-2.6182219999999999E-3</c:v>
                </c:pt>
                <c:pt idx="1634">
                  <c:v>-2.5864745000000002E-3</c:v>
                </c:pt>
                <c:pt idx="1635">
                  <c:v>-2.551125E-3</c:v>
                </c:pt>
                <c:pt idx="1636">
                  <c:v>-2.5142774999999998E-3</c:v>
                </c:pt>
                <c:pt idx="1637">
                  <c:v>-2.4758840000000002E-3</c:v>
                </c:pt>
                <c:pt idx="1638">
                  <c:v>-2.4345899999999999E-3</c:v>
                </c:pt>
                <c:pt idx="1639">
                  <c:v>-2.3902999999999997E-3</c:v>
                </c:pt>
                <c:pt idx="1640">
                  <c:v>-2.3451965000000001E-3</c:v>
                </c:pt>
                <c:pt idx="1641">
                  <c:v>-2.2981490000000002E-3</c:v>
                </c:pt>
                <c:pt idx="1642">
                  <c:v>-2.2482804999999998E-3</c:v>
                </c:pt>
                <c:pt idx="1643">
                  <c:v>-2.1963244999999997E-3</c:v>
                </c:pt>
                <c:pt idx="1644">
                  <c:v>-2.141085E-3</c:v>
                </c:pt>
                <c:pt idx="1645">
                  <c:v>-2.0834075E-3</c:v>
                </c:pt>
                <c:pt idx="1646">
                  <c:v>-2.0258729999999996E-3</c:v>
                </c:pt>
                <c:pt idx="1647">
                  <c:v>-1.9654540000000002E-3</c:v>
                </c:pt>
                <c:pt idx="1648">
                  <c:v>-1.9023890000000002E-3</c:v>
                </c:pt>
                <c:pt idx="1649">
                  <c:v>-1.8371090000000002E-3</c:v>
                </c:pt>
                <c:pt idx="1650">
                  <c:v>-1.7681635000000001E-3</c:v>
                </c:pt>
                <c:pt idx="1651">
                  <c:v>-1.6998874999999999E-3</c:v>
                </c:pt>
                <c:pt idx="1652">
                  <c:v>-1.6289975E-3</c:v>
                </c:pt>
                <c:pt idx="1653">
                  <c:v>-1.5585695000000001E-3</c:v>
                </c:pt>
                <c:pt idx="1654">
                  <c:v>-1.4887315E-3</c:v>
                </c:pt>
                <c:pt idx="1655">
                  <c:v>-1.4153549999999999E-3</c:v>
                </c:pt>
                <c:pt idx="1656">
                  <c:v>-1.3407674999999998E-3</c:v>
                </c:pt>
                <c:pt idx="1657">
                  <c:v>-1.2670405E-3</c:v>
                </c:pt>
                <c:pt idx="1658">
                  <c:v>-1.1898555E-3</c:v>
                </c:pt>
                <c:pt idx="1659">
                  <c:v>-1.111634E-3</c:v>
                </c:pt>
                <c:pt idx="1660">
                  <c:v>-1.0327755000000001E-3</c:v>
                </c:pt>
                <c:pt idx="1661">
                  <c:v>-9.5504800000000001E-4</c:v>
                </c:pt>
                <c:pt idx="1662">
                  <c:v>-8.7319299999999997E-4</c:v>
                </c:pt>
                <c:pt idx="1663">
                  <c:v>-7.9210300000000006E-4</c:v>
                </c:pt>
                <c:pt idx="1664">
                  <c:v>-7.0967450000000004E-4</c:v>
                </c:pt>
                <c:pt idx="1665">
                  <c:v>-6.2793100000000008E-4</c:v>
                </c:pt>
                <c:pt idx="1666">
                  <c:v>-5.4379699999999994E-4</c:v>
                </c:pt>
                <c:pt idx="1667">
                  <c:v>-4.60412E-4</c:v>
                </c:pt>
                <c:pt idx="1668">
                  <c:v>-3.7855699999999996E-4</c:v>
                </c:pt>
                <c:pt idx="1669">
                  <c:v>-2.9262199999999998E-4</c:v>
                </c:pt>
                <c:pt idx="1670">
                  <c:v>-2.0997E-4</c:v>
                </c:pt>
                <c:pt idx="1671">
                  <c:v>-1.2500749999999999E-4</c:v>
                </c:pt>
                <c:pt idx="1672">
                  <c:v>-4.1351499999999999E-5</c:v>
                </c:pt>
                <c:pt idx="1673">
                  <c:v>4.2942000000000003E-5</c:v>
                </c:pt>
                <c:pt idx="1674">
                  <c:v>1.28128E-4</c:v>
                </c:pt>
                <c:pt idx="1675">
                  <c:v>2.1208699999999999E-4</c:v>
                </c:pt>
                <c:pt idx="1676">
                  <c:v>2.953125E-4</c:v>
                </c:pt>
                <c:pt idx="1677">
                  <c:v>3.7906400000000003E-4</c:v>
                </c:pt>
                <c:pt idx="1678">
                  <c:v>4.6197100000000004E-4</c:v>
                </c:pt>
                <c:pt idx="1679">
                  <c:v>5.4546749999999995E-4</c:v>
                </c:pt>
                <c:pt idx="1680">
                  <c:v>6.2810350000000004E-4</c:v>
                </c:pt>
                <c:pt idx="1681">
                  <c:v>7.1011749999999997E-4</c:v>
                </c:pt>
                <c:pt idx="1682">
                  <c:v>7.9217999999999997E-4</c:v>
                </c:pt>
                <c:pt idx="1683">
                  <c:v>8.7397100000000008E-4</c:v>
                </c:pt>
                <c:pt idx="1684">
                  <c:v>9.5125199999999998E-4</c:v>
                </c:pt>
                <c:pt idx="1685">
                  <c:v>1.029601E-3</c:v>
                </c:pt>
                <c:pt idx="1686">
                  <c:v>1.1059415E-3</c:v>
                </c:pt>
                <c:pt idx="1687">
                  <c:v>1.1816125E-3</c:v>
                </c:pt>
                <c:pt idx="1688">
                  <c:v>1.2571725000000001E-3</c:v>
                </c:pt>
                <c:pt idx="1689">
                  <c:v>1.3341825000000001E-3</c:v>
                </c:pt>
                <c:pt idx="1690">
                  <c:v>1.4074629999999999E-3</c:v>
                </c:pt>
                <c:pt idx="1691">
                  <c:v>1.4796119999999999E-3</c:v>
                </c:pt>
                <c:pt idx="1692">
                  <c:v>1.5503905E-3</c:v>
                </c:pt>
                <c:pt idx="1693">
                  <c:v>1.6196070000000001E-3</c:v>
                </c:pt>
                <c:pt idx="1694">
                  <c:v>1.6886645E-3</c:v>
                </c:pt>
                <c:pt idx="1695">
                  <c:v>1.7569885000000001E-3</c:v>
                </c:pt>
                <c:pt idx="1696">
                  <c:v>1.8209934999999999E-3</c:v>
                </c:pt>
                <c:pt idx="1697">
                  <c:v>1.8851575000000001E-3</c:v>
                </c:pt>
                <c:pt idx="1698">
                  <c:v>1.9480630000000001E-3</c:v>
                </c:pt>
                <c:pt idx="1699">
                  <c:v>2.0096615E-3</c:v>
                </c:pt>
                <c:pt idx="1700">
                  <c:v>2.0684230000000002E-3</c:v>
                </c:pt>
                <c:pt idx="1701">
                  <c:v>2.1251445000000004E-3</c:v>
                </c:pt>
                <c:pt idx="1702">
                  <c:v>2.1786469999999997E-3</c:v>
                </c:pt>
                <c:pt idx="1703">
                  <c:v>2.2307945000000001E-3</c:v>
                </c:pt>
                <c:pt idx="1704">
                  <c:v>2.2816350000000002E-3</c:v>
                </c:pt>
                <c:pt idx="1705">
                  <c:v>2.3285550000000004E-3</c:v>
                </c:pt>
                <c:pt idx="1706">
                  <c:v>2.3771485000000001E-3</c:v>
                </c:pt>
                <c:pt idx="1707">
                  <c:v>2.4209765000000002E-3</c:v>
                </c:pt>
                <c:pt idx="1708">
                  <c:v>2.463912E-3</c:v>
                </c:pt>
                <c:pt idx="1709">
                  <c:v>2.504521E-3</c:v>
                </c:pt>
                <c:pt idx="1710">
                  <c:v>2.5424200000000001E-3</c:v>
                </c:pt>
                <c:pt idx="1711">
                  <c:v>2.5794109999999998E-3</c:v>
                </c:pt>
                <c:pt idx="1712">
                  <c:v>2.6129120000000002E-3</c:v>
                </c:pt>
                <c:pt idx="1713">
                  <c:v>2.645297E-3</c:v>
                </c:pt>
                <c:pt idx="1714">
                  <c:v>2.6740000000000002E-3</c:v>
                </c:pt>
                <c:pt idx="1715">
                  <c:v>2.7009984999999998E-3</c:v>
                </c:pt>
                <c:pt idx="1716">
                  <c:v>2.72602E-3</c:v>
                </c:pt>
                <c:pt idx="1717">
                  <c:v>2.7470895E-3</c:v>
                </c:pt>
                <c:pt idx="1718">
                  <c:v>2.7671390000000001E-3</c:v>
                </c:pt>
                <c:pt idx="1719">
                  <c:v>2.784973E-3</c:v>
                </c:pt>
                <c:pt idx="1720">
                  <c:v>2.7994445000000001E-3</c:v>
                </c:pt>
                <c:pt idx="1721">
                  <c:v>2.8129275E-3</c:v>
                </c:pt>
                <c:pt idx="1722">
                  <c:v>2.821741E-3</c:v>
                </c:pt>
                <c:pt idx="1723">
                  <c:v>2.8302355000000001E-3</c:v>
                </c:pt>
                <c:pt idx="1724">
                  <c:v>2.8353354999999998E-3</c:v>
                </c:pt>
                <c:pt idx="1725">
                  <c:v>2.8386185E-3</c:v>
                </c:pt>
                <c:pt idx="1726">
                  <c:v>2.8382679999999997E-3</c:v>
                </c:pt>
                <c:pt idx="1727">
                  <c:v>2.8365945000000002E-3</c:v>
                </c:pt>
                <c:pt idx="1728">
                  <c:v>2.8324825000000001E-3</c:v>
                </c:pt>
                <c:pt idx="1729">
                  <c:v>2.8257569999999999E-3</c:v>
                </c:pt>
                <c:pt idx="1730">
                  <c:v>2.8171030000000001E-3</c:v>
                </c:pt>
                <c:pt idx="1731">
                  <c:v>2.8052454999999998E-3</c:v>
                </c:pt>
                <c:pt idx="1732">
                  <c:v>2.7905350000000002E-3</c:v>
                </c:pt>
                <c:pt idx="1733">
                  <c:v>2.7743584999999999E-3</c:v>
                </c:pt>
                <c:pt idx="1734">
                  <c:v>2.7560144999999999E-3</c:v>
                </c:pt>
                <c:pt idx="1735">
                  <c:v>2.7337975000000002E-3</c:v>
                </c:pt>
                <c:pt idx="1736">
                  <c:v>2.7109594999999999E-3</c:v>
                </c:pt>
                <c:pt idx="1737">
                  <c:v>2.6846144999999998E-3</c:v>
                </c:pt>
                <c:pt idx="1738">
                  <c:v>2.6567080000000002E-3</c:v>
                </c:pt>
                <c:pt idx="1739">
                  <c:v>2.6252634999999998E-3</c:v>
                </c:pt>
                <c:pt idx="1740">
                  <c:v>2.5930854999999999E-3</c:v>
                </c:pt>
                <c:pt idx="1741">
                  <c:v>2.5577044999999998E-3</c:v>
                </c:pt>
                <c:pt idx="1742">
                  <c:v>2.5202035000000001E-3</c:v>
                </c:pt>
                <c:pt idx="1743">
                  <c:v>2.4805825E-3</c:v>
                </c:pt>
                <c:pt idx="1744">
                  <c:v>2.4382050000000001E-3</c:v>
                </c:pt>
                <c:pt idx="1745">
                  <c:v>2.3948710000000002E-3</c:v>
                </c:pt>
                <c:pt idx="1746">
                  <c:v>2.3483174999999997E-3</c:v>
                </c:pt>
                <c:pt idx="1747">
                  <c:v>2.3009670000000001E-3</c:v>
                </c:pt>
                <c:pt idx="1748">
                  <c:v>2.2526605000000002E-3</c:v>
                </c:pt>
                <c:pt idx="1749">
                  <c:v>2.2001625E-3</c:v>
                </c:pt>
                <c:pt idx="1750">
                  <c:v>2.1462300000000003E-3</c:v>
                </c:pt>
                <c:pt idx="1751">
                  <c:v>2.0907355E-3</c:v>
                </c:pt>
                <c:pt idx="1752">
                  <c:v>2.03301E-3</c:v>
                </c:pt>
                <c:pt idx="1753">
                  <c:v>1.9731010000000001E-3</c:v>
                </c:pt>
                <c:pt idx="1754">
                  <c:v>1.9100999999999999E-3</c:v>
                </c:pt>
                <c:pt idx="1755">
                  <c:v>1.8466525E-3</c:v>
                </c:pt>
                <c:pt idx="1756">
                  <c:v>1.7822810000000001E-3</c:v>
                </c:pt>
                <c:pt idx="1757">
                  <c:v>1.7155985E-3</c:v>
                </c:pt>
                <c:pt idx="1758">
                  <c:v>1.64788E-3</c:v>
                </c:pt>
                <c:pt idx="1759">
                  <c:v>1.5786955000000001E-3</c:v>
                </c:pt>
                <c:pt idx="1760">
                  <c:v>1.508395E-3</c:v>
                </c:pt>
                <c:pt idx="1761">
                  <c:v>1.4370909999999999E-3</c:v>
                </c:pt>
                <c:pt idx="1762">
                  <c:v>1.362535E-3</c:v>
                </c:pt>
                <c:pt idx="1763">
                  <c:v>1.2877565000000001E-3</c:v>
                </c:pt>
                <c:pt idx="1764">
                  <c:v>1.2117825E-3</c:v>
                </c:pt>
                <c:pt idx="1765">
                  <c:v>1.1361749999999999E-3</c:v>
                </c:pt>
                <c:pt idx="1766">
                  <c:v>1.0599300000000002E-3</c:v>
                </c:pt>
                <c:pt idx="1767">
                  <c:v>9.8253750000000008E-4</c:v>
                </c:pt>
                <c:pt idx="1768">
                  <c:v>9.0307300000000001E-4</c:v>
                </c:pt>
                <c:pt idx="1769">
                  <c:v>8.2260449999999995E-4</c:v>
                </c:pt>
                <c:pt idx="1770">
                  <c:v>7.4189700000000004E-4</c:v>
                </c:pt>
                <c:pt idx="1771">
                  <c:v>6.5854400000000006E-4</c:v>
                </c:pt>
                <c:pt idx="1772">
                  <c:v>5.7643400000000002E-4</c:v>
                </c:pt>
                <c:pt idx="1773">
                  <c:v>4.9126399999999994E-4</c:v>
                </c:pt>
                <c:pt idx="1774">
                  <c:v>4.1076350000000003E-4</c:v>
                </c:pt>
                <c:pt idx="1775">
                  <c:v>3.2659749999999998E-4</c:v>
                </c:pt>
                <c:pt idx="1776">
                  <c:v>2.4276650000000001E-4</c:v>
                </c:pt>
                <c:pt idx="1777">
                  <c:v>1.5922200000000001E-4</c:v>
                </c:pt>
                <c:pt idx="1778">
                  <c:v>7.4450500000000001E-5</c:v>
                </c:pt>
                <c:pt idx="1779">
                  <c:v>-9.5080000000000011E-6</c:v>
                </c:pt>
                <c:pt idx="1780">
                  <c:v>-9.41045E-5</c:v>
                </c:pt>
                <c:pt idx="1781">
                  <c:v>-1.7846149999999999E-4</c:v>
                </c:pt>
                <c:pt idx="1782">
                  <c:v>-2.6280300000000004E-4</c:v>
                </c:pt>
                <c:pt idx="1783">
                  <c:v>-3.4679349999999998E-4</c:v>
                </c:pt>
                <c:pt idx="1784">
                  <c:v>-4.2998750000000001E-4</c:v>
                </c:pt>
                <c:pt idx="1785">
                  <c:v>-5.1357949999999996E-4</c:v>
                </c:pt>
                <c:pt idx="1786">
                  <c:v>-5.9736299999999995E-4</c:v>
                </c:pt>
                <c:pt idx="1787">
                  <c:v>-6.8074800000000001E-4</c:v>
                </c:pt>
                <c:pt idx="1788">
                  <c:v>-7.6285800000000005E-4</c:v>
                </c:pt>
                <c:pt idx="1789">
                  <c:v>-8.4498400000000001E-4</c:v>
                </c:pt>
                <c:pt idx="1790">
                  <c:v>-9.2648800000000005E-4</c:v>
                </c:pt>
                <c:pt idx="1791">
                  <c:v>-1.0052514999999999E-3</c:v>
                </c:pt>
                <c:pt idx="1792">
                  <c:v>-1.0848275000000002E-3</c:v>
                </c:pt>
                <c:pt idx="1793">
                  <c:v>-1.1614390000000002E-3</c:v>
                </c:pt>
                <c:pt idx="1794">
                  <c:v>-1.2400425E-3</c:v>
                </c:pt>
                <c:pt idx="1795">
                  <c:v>-1.3147895000000002E-3</c:v>
                </c:pt>
                <c:pt idx="1796">
                  <c:v>-1.3892335000000001E-3</c:v>
                </c:pt>
                <c:pt idx="1797">
                  <c:v>-1.4621314999999999E-3</c:v>
                </c:pt>
                <c:pt idx="1798">
                  <c:v>-1.5343444999999999E-3</c:v>
                </c:pt>
                <c:pt idx="1799">
                  <c:v>-1.6052344999999998E-3</c:v>
                </c:pt>
                <c:pt idx="1800">
                  <c:v>-1.673957E-3</c:v>
                </c:pt>
                <c:pt idx="1801">
                  <c:v>-1.7449745000000002E-3</c:v>
                </c:pt>
                <c:pt idx="1802">
                  <c:v>-1.8126770000000002E-3</c:v>
                </c:pt>
                <c:pt idx="1803">
                  <c:v>-1.8799015E-3</c:v>
                </c:pt>
                <c:pt idx="1804">
                  <c:v>-1.9443685000000001E-3</c:v>
                </c:pt>
                <c:pt idx="1805">
                  <c:v>-2.0051225E-3</c:v>
                </c:pt>
                <c:pt idx="1806">
                  <c:v>-2.0629914999999999E-3</c:v>
                </c:pt>
                <c:pt idx="1807">
                  <c:v>-2.1210835000000003E-3</c:v>
                </c:pt>
                <c:pt idx="1808">
                  <c:v>-2.1768010000000003E-3</c:v>
                </c:pt>
                <c:pt idx="1809">
                  <c:v>-2.229857E-3</c:v>
                </c:pt>
                <c:pt idx="1810">
                  <c:v>-2.2795660000000002E-3</c:v>
                </c:pt>
                <c:pt idx="1811">
                  <c:v>-2.3286055000000003E-3</c:v>
                </c:pt>
                <c:pt idx="1812">
                  <c:v>-2.3739955E-3</c:v>
                </c:pt>
                <c:pt idx="1813">
                  <c:v>-2.418796E-3</c:v>
                </c:pt>
                <c:pt idx="1814">
                  <c:v>-2.4604885E-3</c:v>
                </c:pt>
                <c:pt idx="1815">
                  <c:v>-2.5014799999999999E-3</c:v>
                </c:pt>
                <c:pt idx="1816">
                  <c:v>-2.53812E-3</c:v>
                </c:pt>
                <c:pt idx="1817">
                  <c:v>-2.5730710000000001E-3</c:v>
                </c:pt>
                <c:pt idx="1818">
                  <c:v>-2.6056314999999999E-3</c:v>
                </c:pt>
                <c:pt idx="1819">
                  <c:v>-2.6356575000000002E-3</c:v>
                </c:pt>
                <c:pt idx="1820">
                  <c:v>-2.6634050000000002E-3</c:v>
                </c:pt>
                <c:pt idx="1821">
                  <c:v>-2.6882830000000001E-3</c:v>
                </c:pt>
                <c:pt idx="1822">
                  <c:v>-2.7101655000000002E-3</c:v>
                </c:pt>
                <c:pt idx="1823">
                  <c:v>-2.7303900000000001E-3</c:v>
                </c:pt>
                <c:pt idx="1824">
                  <c:v>-2.7479054999999999E-3</c:v>
                </c:pt>
                <c:pt idx="1825">
                  <c:v>-2.7633964999999997E-3</c:v>
                </c:pt>
                <c:pt idx="1826">
                  <c:v>-2.7759235000000002E-3</c:v>
                </c:pt>
                <c:pt idx="1827">
                  <c:v>-2.7843865E-3</c:v>
                </c:pt>
                <c:pt idx="1828">
                  <c:v>-2.7926419999999997E-3</c:v>
                </c:pt>
                <c:pt idx="1829">
                  <c:v>-2.7976465000000002E-3</c:v>
                </c:pt>
                <c:pt idx="1830">
                  <c:v>-2.7988575000000003E-3</c:v>
                </c:pt>
                <c:pt idx="1831">
                  <c:v>-2.7984909999999997E-3</c:v>
                </c:pt>
                <c:pt idx="1832">
                  <c:v>-2.794969E-3</c:v>
                </c:pt>
                <c:pt idx="1833">
                  <c:v>-2.7886574999999997E-3</c:v>
                </c:pt>
                <c:pt idx="1834">
                  <c:v>-2.7806570000000002E-3</c:v>
                </c:pt>
                <c:pt idx="1835">
                  <c:v>-2.7700585000000003E-3</c:v>
                </c:pt>
                <c:pt idx="1836">
                  <c:v>-2.7549814999999998E-3</c:v>
                </c:pt>
                <c:pt idx="1837">
                  <c:v>-2.7382474999999998E-3</c:v>
                </c:pt>
                <c:pt idx="1838">
                  <c:v>-2.7203175E-3</c:v>
                </c:pt>
                <c:pt idx="1839">
                  <c:v>-2.6999175000000002E-3</c:v>
                </c:pt>
                <c:pt idx="1840">
                  <c:v>-2.6769995E-3</c:v>
                </c:pt>
                <c:pt idx="1841">
                  <c:v>-2.6501290000000002E-3</c:v>
                </c:pt>
                <c:pt idx="1842">
                  <c:v>-2.6208355000000003E-3</c:v>
                </c:pt>
                <c:pt idx="1843">
                  <c:v>-2.5890405000000001E-3</c:v>
                </c:pt>
                <c:pt idx="1844">
                  <c:v>-2.5553325000000002E-3</c:v>
                </c:pt>
                <c:pt idx="1845">
                  <c:v>-2.5187080000000001E-3</c:v>
                </c:pt>
                <c:pt idx="1846">
                  <c:v>-2.4806815000000004E-3</c:v>
                </c:pt>
                <c:pt idx="1847">
                  <c:v>-2.4391165E-3</c:v>
                </c:pt>
                <c:pt idx="1848">
                  <c:v>-2.3959575000000004E-3</c:v>
                </c:pt>
                <c:pt idx="1849">
                  <c:v>-2.3509025000000004E-3</c:v>
                </c:pt>
                <c:pt idx="1850">
                  <c:v>-2.3043010000000004E-3</c:v>
                </c:pt>
                <c:pt idx="1851">
                  <c:v>-2.254289E-3</c:v>
                </c:pt>
                <c:pt idx="1852">
                  <c:v>-2.2029065000000003E-3</c:v>
                </c:pt>
                <c:pt idx="1853">
                  <c:v>-2.1480180000000002E-3</c:v>
                </c:pt>
                <c:pt idx="1854">
                  <c:v>-2.0925555E-3</c:v>
                </c:pt>
                <c:pt idx="1855">
                  <c:v>-2.0335390000000004E-3</c:v>
                </c:pt>
                <c:pt idx="1856">
                  <c:v>-1.9746339999999999E-3</c:v>
                </c:pt>
                <c:pt idx="1857">
                  <c:v>-1.9119675E-3</c:v>
                </c:pt>
                <c:pt idx="1858">
                  <c:v>-1.8457155000000001E-3</c:v>
                </c:pt>
                <c:pt idx="1859">
                  <c:v>-1.7781245000000002E-3</c:v>
                </c:pt>
                <c:pt idx="1860">
                  <c:v>-1.7081749999999999E-3</c:v>
                </c:pt>
                <c:pt idx="1861">
                  <c:v>-1.638512E-3</c:v>
                </c:pt>
                <c:pt idx="1862">
                  <c:v>-1.568594E-3</c:v>
                </c:pt>
                <c:pt idx="1863">
                  <c:v>-1.497019E-3</c:v>
                </c:pt>
                <c:pt idx="1864">
                  <c:v>-1.425316E-3</c:v>
                </c:pt>
                <c:pt idx="1865">
                  <c:v>-1.3507765000000001E-3</c:v>
                </c:pt>
                <c:pt idx="1866">
                  <c:v>-1.2764120000000002E-3</c:v>
                </c:pt>
                <c:pt idx="1867">
                  <c:v>-1.200135E-3</c:v>
                </c:pt>
                <c:pt idx="1868">
                  <c:v>-1.1214995000000001E-3</c:v>
                </c:pt>
                <c:pt idx="1869">
                  <c:v>-1.0446489999999999E-3</c:v>
                </c:pt>
                <c:pt idx="1870">
                  <c:v>-9.6478600000000003E-4</c:v>
                </c:pt>
                <c:pt idx="1871">
                  <c:v>-8.8396699999999993E-4</c:v>
                </c:pt>
                <c:pt idx="1872">
                  <c:v>-8.0282900000000002E-4</c:v>
                </c:pt>
                <c:pt idx="1873">
                  <c:v>-7.2138849999999995E-4</c:v>
                </c:pt>
                <c:pt idx="1874">
                  <c:v>-6.3878449999999994E-4</c:v>
                </c:pt>
                <c:pt idx="1875">
                  <c:v>-5.5449099999999995E-4</c:v>
                </c:pt>
                <c:pt idx="1876">
                  <c:v>-4.7054800000000005E-4</c:v>
                </c:pt>
                <c:pt idx="1877">
                  <c:v>-3.8697199999999997E-4</c:v>
                </c:pt>
                <c:pt idx="1878">
                  <c:v>-3.0294950000000001E-4</c:v>
                </c:pt>
                <c:pt idx="1879">
                  <c:v>-2.1824150000000002E-4</c:v>
                </c:pt>
                <c:pt idx="1880">
                  <c:v>-1.3447400000000001E-4</c:v>
                </c:pt>
                <c:pt idx="1881">
                  <c:v>-5.0643000000000003E-5</c:v>
                </c:pt>
                <c:pt idx="1882">
                  <c:v>3.5292E-5</c:v>
                </c:pt>
                <c:pt idx="1883">
                  <c:v>1.1834250000000001E-4</c:v>
                </c:pt>
                <c:pt idx="1884">
                  <c:v>2.0225350000000001E-4</c:v>
                </c:pt>
                <c:pt idx="1885">
                  <c:v>2.8566999999999997E-4</c:v>
                </c:pt>
                <c:pt idx="1886">
                  <c:v>3.6989999999999999E-4</c:v>
                </c:pt>
                <c:pt idx="1887">
                  <c:v>4.5205750000000002E-4</c:v>
                </c:pt>
                <c:pt idx="1888">
                  <c:v>5.3620749999999998E-4</c:v>
                </c:pt>
                <c:pt idx="1889">
                  <c:v>6.1771200000000008E-4</c:v>
                </c:pt>
                <c:pt idx="1890">
                  <c:v>7.0116100000000006E-4</c:v>
                </c:pt>
                <c:pt idx="1891">
                  <c:v>7.8260150000000002E-4</c:v>
                </c:pt>
                <c:pt idx="1892">
                  <c:v>8.6350000000000001E-4</c:v>
                </c:pt>
                <c:pt idx="1893">
                  <c:v>9.4286899999999993E-4</c:v>
                </c:pt>
                <c:pt idx="1894">
                  <c:v>1.0216639999999998E-3</c:v>
                </c:pt>
                <c:pt idx="1895">
                  <c:v>1.0980845E-3</c:v>
                </c:pt>
                <c:pt idx="1896">
                  <c:v>1.1718429999999999E-3</c:v>
                </c:pt>
                <c:pt idx="1897">
                  <c:v>1.2496179999999999E-3</c:v>
                </c:pt>
                <c:pt idx="1898">
                  <c:v>1.3249385000000001E-3</c:v>
                </c:pt>
                <c:pt idx="1899">
                  <c:v>1.4000200000000001E-3</c:v>
                </c:pt>
                <c:pt idx="1900">
                  <c:v>1.471691E-3</c:v>
                </c:pt>
                <c:pt idx="1901">
                  <c:v>1.5430274999999999E-3</c:v>
                </c:pt>
                <c:pt idx="1902">
                  <c:v>1.6123875E-3</c:v>
                </c:pt>
                <c:pt idx="1903">
                  <c:v>1.6800740000000002E-3</c:v>
                </c:pt>
                <c:pt idx="1904">
                  <c:v>1.7479675E-3</c:v>
                </c:pt>
                <c:pt idx="1905">
                  <c:v>1.812913E-3</c:v>
                </c:pt>
                <c:pt idx="1906">
                  <c:v>1.8775394999999999E-3</c:v>
                </c:pt>
                <c:pt idx="1907">
                  <c:v>1.9407795000000001E-3</c:v>
                </c:pt>
                <c:pt idx="1908">
                  <c:v>2.0018200000000001E-3</c:v>
                </c:pt>
                <c:pt idx="1909">
                  <c:v>2.0614744999999999E-3</c:v>
                </c:pt>
                <c:pt idx="1910">
                  <c:v>2.1174469999999997E-3</c:v>
                </c:pt>
                <c:pt idx="1911">
                  <c:v>2.170646E-3</c:v>
                </c:pt>
                <c:pt idx="1912">
                  <c:v>2.2247059999999999E-3</c:v>
                </c:pt>
                <c:pt idx="1913">
                  <c:v>2.2745905000000001E-3</c:v>
                </c:pt>
                <c:pt idx="1914">
                  <c:v>2.3233435E-3</c:v>
                </c:pt>
                <c:pt idx="1915">
                  <c:v>2.3709009999999999E-3</c:v>
                </c:pt>
                <c:pt idx="1916">
                  <c:v>2.4153185000000002E-3</c:v>
                </c:pt>
                <c:pt idx="1917">
                  <c:v>2.4566125000000001E-3</c:v>
                </c:pt>
                <c:pt idx="1918">
                  <c:v>2.4979865E-3</c:v>
                </c:pt>
                <c:pt idx="1919">
                  <c:v>2.5379420000000001E-3</c:v>
                </c:pt>
                <c:pt idx="1920">
                  <c:v>2.5731160000000003E-3</c:v>
                </c:pt>
                <c:pt idx="1921">
                  <c:v>2.6073654999999997E-3</c:v>
                </c:pt>
                <c:pt idx="1922">
                  <c:v>2.6393200000000001E-3</c:v>
                </c:pt>
                <c:pt idx="1923">
                  <c:v>2.6684860000000003E-3</c:v>
                </c:pt>
                <c:pt idx="1924">
                  <c:v>2.6957389999999999E-3</c:v>
                </c:pt>
                <c:pt idx="1925">
                  <c:v>2.7202825000000003E-3</c:v>
                </c:pt>
                <c:pt idx="1926">
                  <c:v>2.7423880000000001E-3</c:v>
                </c:pt>
                <c:pt idx="1927">
                  <c:v>2.7618160000000003E-3</c:v>
                </c:pt>
                <c:pt idx="1928">
                  <c:v>2.7791719999999999E-3</c:v>
                </c:pt>
                <c:pt idx="1929">
                  <c:v>2.7949660000000003E-3</c:v>
                </c:pt>
                <c:pt idx="1930">
                  <c:v>2.8069190000000002E-3</c:v>
                </c:pt>
                <c:pt idx="1931">
                  <c:v>2.8177724999999998E-3</c:v>
                </c:pt>
                <c:pt idx="1932">
                  <c:v>2.8258369999999999E-3</c:v>
                </c:pt>
                <c:pt idx="1933">
                  <c:v>2.8322275000000003E-3</c:v>
                </c:pt>
                <c:pt idx="1934">
                  <c:v>2.8346819999999998E-3</c:v>
                </c:pt>
                <c:pt idx="1935">
                  <c:v>2.8351920000000003E-3</c:v>
                </c:pt>
                <c:pt idx="1936">
                  <c:v>2.8333594999999999E-3</c:v>
                </c:pt>
                <c:pt idx="1937">
                  <c:v>2.8295499999999997E-3</c:v>
                </c:pt>
                <c:pt idx="1938">
                  <c:v>2.822251E-3</c:v>
                </c:pt>
                <c:pt idx="1939">
                  <c:v>2.8139634999999998E-3</c:v>
                </c:pt>
                <c:pt idx="1940">
                  <c:v>2.8019625E-3</c:v>
                </c:pt>
                <c:pt idx="1941">
                  <c:v>2.7885589999999999E-3</c:v>
                </c:pt>
                <c:pt idx="1942">
                  <c:v>2.7720634999999997E-3</c:v>
                </c:pt>
                <c:pt idx="1943">
                  <c:v>2.7529385000000001E-3</c:v>
                </c:pt>
                <c:pt idx="1944">
                  <c:v>2.7320445E-3</c:v>
                </c:pt>
                <c:pt idx="1945">
                  <c:v>2.7093335000000001E-3</c:v>
                </c:pt>
                <c:pt idx="1946">
                  <c:v>2.683483E-3</c:v>
                </c:pt>
                <c:pt idx="1947">
                  <c:v>2.6550985E-3</c:v>
                </c:pt>
                <c:pt idx="1948">
                  <c:v>2.6242750000000001E-3</c:v>
                </c:pt>
                <c:pt idx="1949">
                  <c:v>2.5911250000000001E-3</c:v>
                </c:pt>
                <c:pt idx="1950">
                  <c:v>2.5560944999999998E-3</c:v>
                </c:pt>
                <c:pt idx="1951">
                  <c:v>2.5194225000000001E-3</c:v>
                </c:pt>
                <c:pt idx="1952">
                  <c:v>2.4802320000000002E-3</c:v>
                </c:pt>
                <c:pt idx="1953">
                  <c:v>2.4377905000000002E-3</c:v>
                </c:pt>
                <c:pt idx="1954">
                  <c:v>2.3943925000000001E-3</c:v>
                </c:pt>
                <c:pt idx="1955">
                  <c:v>2.3486045E-3</c:v>
                </c:pt>
                <c:pt idx="1956">
                  <c:v>2.3008074999999999E-3</c:v>
                </c:pt>
                <c:pt idx="1957">
                  <c:v>2.2516085000000002E-3</c:v>
                </c:pt>
                <c:pt idx="1958">
                  <c:v>2.2003374999999999E-3</c:v>
                </c:pt>
                <c:pt idx="1959">
                  <c:v>2.1474570000000002E-3</c:v>
                </c:pt>
                <c:pt idx="1960">
                  <c:v>2.0912294999999997E-3</c:v>
                </c:pt>
                <c:pt idx="1961">
                  <c:v>2.0341414999999999E-3</c:v>
                </c:pt>
                <c:pt idx="1962">
                  <c:v>1.9733560000000003E-3</c:v>
                </c:pt>
                <c:pt idx="1963">
                  <c:v>1.9111835000000001E-3</c:v>
                </c:pt>
                <c:pt idx="1964">
                  <c:v>1.8469554999999999E-3</c:v>
                </c:pt>
                <c:pt idx="1965">
                  <c:v>1.7840345000000001E-3</c:v>
                </c:pt>
                <c:pt idx="1966">
                  <c:v>1.7174155000000001E-3</c:v>
                </c:pt>
                <c:pt idx="1967">
                  <c:v>1.6493305E-3</c:v>
                </c:pt>
                <c:pt idx="1968">
                  <c:v>1.5796200000000001E-3</c:v>
                </c:pt>
                <c:pt idx="1969">
                  <c:v>1.510993E-3</c:v>
                </c:pt>
                <c:pt idx="1970">
                  <c:v>1.4396724999999999E-3</c:v>
                </c:pt>
                <c:pt idx="1971">
                  <c:v>1.36593E-3</c:v>
                </c:pt>
                <c:pt idx="1972">
                  <c:v>1.2910075000000002E-3</c:v>
                </c:pt>
                <c:pt idx="1973">
                  <c:v>1.2146035E-3</c:v>
                </c:pt>
                <c:pt idx="1974">
                  <c:v>1.1399045000000001E-3</c:v>
                </c:pt>
                <c:pt idx="1975">
                  <c:v>1.062751E-3</c:v>
                </c:pt>
                <c:pt idx="1976">
                  <c:v>9.868565000000001E-4</c:v>
                </c:pt>
                <c:pt idx="1977">
                  <c:v>9.0680250000000002E-4</c:v>
                </c:pt>
                <c:pt idx="1978">
                  <c:v>8.2631800000000004E-4</c:v>
                </c:pt>
                <c:pt idx="1979">
                  <c:v>7.4524400000000005E-4</c:v>
                </c:pt>
                <c:pt idx="1980">
                  <c:v>6.6375550000000009E-4</c:v>
                </c:pt>
                <c:pt idx="1981">
                  <c:v>5.8145449999999997E-4</c:v>
                </c:pt>
                <c:pt idx="1982">
                  <c:v>4.9888199999999997E-4</c:v>
                </c:pt>
                <c:pt idx="1983">
                  <c:v>4.1635750000000002E-4</c:v>
                </c:pt>
                <c:pt idx="1984">
                  <c:v>3.3270199999999999E-4</c:v>
                </c:pt>
                <c:pt idx="1985">
                  <c:v>2.4923699999999997E-4</c:v>
                </c:pt>
                <c:pt idx="1986">
                  <c:v>1.6575650000000001E-4</c:v>
                </c:pt>
                <c:pt idx="1987">
                  <c:v>8.1957000000000002E-5</c:v>
                </c:pt>
                <c:pt idx="1988">
                  <c:v>-2.5115E-6</c:v>
                </c:pt>
                <c:pt idx="1989">
                  <c:v>-8.7076000000000005E-5</c:v>
                </c:pt>
                <c:pt idx="1990">
                  <c:v>-1.7101900000000001E-4</c:v>
                </c:pt>
                <c:pt idx="1991">
                  <c:v>-2.5497750000000004E-4</c:v>
                </c:pt>
                <c:pt idx="1992">
                  <c:v>-3.3857000000000001E-4</c:v>
                </c:pt>
                <c:pt idx="1993">
                  <c:v>-4.2182750000000001E-4</c:v>
                </c:pt>
                <c:pt idx="1994">
                  <c:v>-5.0570649999999993E-4</c:v>
                </c:pt>
                <c:pt idx="1995">
                  <c:v>-5.8834250000000001E-4</c:v>
                </c:pt>
                <c:pt idx="1996">
                  <c:v>-6.7148800000000003E-4</c:v>
                </c:pt>
                <c:pt idx="1997">
                  <c:v>-7.5353449999999999E-4</c:v>
                </c:pt>
                <c:pt idx="1998">
                  <c:v>-8.3465650000000009E-4</c:v>
                </c:pt>
                <c:pt idx="1999">
                  <c:v>-9.1654300000000002E-4</c:v>
                </c:pt>
              </c:numCache>
            </c:numRef>
          </c:yVal>
          <c:smooth val="1"/>
        </c:ser>
        <c:dLbls>
          <c:showLegendKey val="0"/>
          <c:showVal val="0"/>
          <c:showCatName val="0"/>
          <c:showSerName val="0"/>
          <c:showPercent val="0"/>
          <c:showBubbleSize val="0"/>
        </c:dLbls>
        <c:axId val="56756864"/>
        <c:axId val="61596416"/>
      </c:scatterChart>
      <c:valAx>
        <c:axId val="56756864"/>
        <c:scaling>
          <c:orientation val="minMax"/>
          <c:max val="0.99399999999999999"/>
          <c:min val="0.94400000000000006"/>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Time(day)</a:t>
                </a:r>
                <a:endParaRPr lang="en-US" b="0" dirty="0">
                  <a:latin typeface="Times New Roman" panose="02020603050405020304" pitchFamily="18" charset="0"/>
                  <a:cs typeface="Times New Roman" panose="02020603050405020304" pitchFamily="18" charset="0"/>
                </a:endParaRPr>
              </a:p>
            </c:rich>
          </c:tx>
          <c:layout/>
          <c:overlay val="0"/>
        </c:title>
        <c:numFmt formatCode="@" sourceLinked="1"/>
        <c:majorTickMark val="out"/>
        <c:minorTickMark val="none"/>
        <c:tickLblPos val="nextTo"/>
        <c:crossAx val="61596416"/>
        <c:crossesAt val="-3.0000000000000009E-3"/>
        <c:crossBetween val="midCat"/>
      </c:valAx>
      <c:valAx>
        <c:axId val="61596416"/>
        <c:scaling>
          <c:orientation val="minMax"/>
          <c:max val="3.0000000000000009E-3"/>
          <c:min val="-3.0000000000000009E-3"/>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err="1" smtClean="0">
                    <a:latin typeface="Times New Roman" panose="02020603050405020304" pitchFamily="18" charset="0"/>
                    <a:cs typeface="Times New Roman" panose="02020603050405020304" pitchFamily="18" charset="0"/>
                  </a:rPr>
                  <a:t>Equ</a:t>
                </a:r>
                <a:r>
                  <a:rPr lang="en-US" b="0" dirty="0" smtClean="0">
                    <a:latin typeface="Times New Roman" panose="02020603050405020304" pitchFamily="18" charset="0"/>
                    <a:cs typeface="Times New Roman" panose="02020603050405020304" pitchFamily="18" charset="0"/>
                  </a:rPr>
                  <a:t>. Mirror angle (rad.)</a:t>
                </a:r>
                <a:endParaRPr lang="en-US" b="0" dirty="0">
                  <a:latin typeface="Times New Roman" panose="02020603050405020304" pitchFamily="18" charset="0"/>
                  <a:cs typeface="Times New Roman" panose="02020603050405020304" pitchFamily="18" charset="0"/>
                </a:endParaRPr>
              </a:p>
            </c:rich>
          </c:tx>
          <c:layout/>
          <c:overlay val="0"/>
        </c:title>
        <c:numFmt formatCode="0.0E+00" sourceLinked="0"/>
        <c:majorTickMark val="out"/>
        <c:minorTickMark val="none"/>
        <c:tickLblPos val="nextTo"/>
        <c:crossAx val="56756864"/>
        <c:crossesAt val="0.94400000000000006"/>
        <c:crossBetween val="midCat"/>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63376224313425"/>
          <c:y val="7.9043044619422576E-2"/>
          <c:w val="0.83894479451657611"/>
          <c:h val="0.74937657545282088"/>
        </c:manualLayout>
      </c:layout>
      <c:scatterChart>
        <c:scatterStyle val="lineMarker"/>
        <c:varyColors val="0"/>
        <c:ser>
          <c:idx val="0"/>
          <c:order val="0"/>
          <c:tx>
            <c:strRef>
              <c:f>TB070614_1!$C$1:$C$5</c:f>
              <c:strCache>
                <c:ptCount val="1"/>
                <c:pt idx="0">
                  <c:v>LabVIEW Measurement This data is acquired from Torsion Balance. The program "EP Test22_6" is used for controlling motion of balance. The acquition rate is 2.3 sec. Ten points average is done @20 msec rate.  6/7/2014 44:02.9 Diff.Output</c:v>
                </c:pt>
              </c:strCache>
            </c:strRef>
          </c:tx>
          <c:marker>
            <c:symbol val="none"/>
          </c:marker>
          <c:xVal>
            <c:numRef>
              <c:f>TB070614_1!$B$1000:$B$4971</c:f>
              <c:numCache>
                <c:formatCode>@</c:formatCode>
                <c:ptCount val="3972"/>
                <c:pt idx="0">
                  <c:v>0.43204983796297075</c:v>
                </c:pt>
                <c:pt idx="1">
                  <c:v>0.43207645833334113</c:v>
                </c:pt>
                <c:pt idx="2">
                  <c:v>0.43210307870371151</c:v>
                </c:pt>
                <c:pt idx="3">
                  <c:v>0.43212969907408189</c:v>
                </c:pt>
                <c:pt idx="4">
                  <c:v>0.43215631944445226</c:v>
                </c:pt>
                <c:pt idx="5">
                  <c:v>0.43218293981482264</c:v>
                </c:pt>
                <c:pt idx="6">
                  <c:v>0.43220956018519302</c:v>
                </c:pt>
                <c:pt idx="7">
                  <c:v>0.4322361805555634</c:v>
                </c:pt>
                <c:pt idx="8">
                  <c:v>0.43226280092593378</c:v>
                </c:pt>
                <c:pt idx="9">
                  <c:v>0.43228942129630415</c:v>
                </c:pt>
                <c:pt idx="10">
                  <c:v>0.43231604166667453</c:v>
                </c:pt>
                <c:pt idx="11">
                  <c:v>0.43234266203704491</c:v>
                </c:pt>
                <c:pt idx="12">
                  <c:v>0.43236928240741529</c:v>
                </c:pt>
                <c:pt idx="13">
                  <c:v>0.43239590277778567</c:v>
                </c:pt>
                <c:pt idx="14">
                  <c:v>0.43242252314815605</c:v>
                </c:pt>
                <c:pt idx="15">
                  <c:v>0.43244914351852642</c:v>
                </c:pt>
                <c:pt idx="16">
                  <c:v>0.4324757638888968</c:v>
                </c:pt>
                <c:pt idx="17">
                  <c:v>0.43250238425926718</c:v>
                </c:pt>
                <c:pt idx="18">
                  <c:v>0.43252900462963756</c:v>
                </c:pt>
                <c:pt idx="19">
                  <c:v>0.43255562500000794</c:v>
                </c:pt>
                <c:pt idx="20">
                  <c:v>0.43258224537037832</c:v>
                </c:pt>
                <c:pt idx="21">
                  <c:v>0.43260886574074869</c:v>
                </c:pt>
                <c:pt idx="22">
                  <c:v>0.43263548611111907</c:v>
                </c:pt>
                <c:pt idx="23">
                  <c:v>0.43266210648148945</c:v>
                </c:pt>
                <c:pt idx="24">
                  <c:v>0.43268872685185983</c:v>
                </c:pt>
                <c:pt idx="25">
                  <c:v>0.43271534722223021</c:v>
                </c:pt>
                <c:pt idx="26">
                  <c:v>0.43274196759260058</c:v>
                </c:pt>
                <c:pt idx="27">
                  <c:v>0.43276858796297096</c:v>
                </c:pt>
                <c:pt idx="28">
                  <c:v>0.43279520833334134</c:v>
                </c:pt>
                <c:pt idx="29">
                  <c:v>0.43282182870371172</c:v>
                </c:pt>
                <c:pt idx="30">
                  <c:v>0.4328484490740821</c:v>
                </c:pt>
                <c:pt idx="31">
                  <c:v>0.43287506944445248</c:v>
                </c:pt>
                <c:pt idx="32">
                  <c:v>0.43290168981482285</c:v>
                </c:pt>
                <c:pt idx="33">
                  <c:v>0.43292831018519323</c:v>
                </c:pt>
                <c:pt idx="34">
                  <c:v>0.43295493055556361</c:v>
                </c:pt>
                <c:pt idx="35">
                  <c:v>0.43298155092593399</c:v>
                </c:pt>
                <c:pt idx="36">
                  <c:v>0.43300817129630437</c:v>
                </c:pt>
                <c:pt idx="37">
                  <c:v>0.43303479166667475</c:v>
                </c:pt>
                <c:pt idx="38">
                  <c:v>0.43306141203704512</c:v>
                </c:pt>
                <c:pt idx="39">
                  <c:v>0.4330880324074155</c:v>
                </c:pt>
                <c:pt idx="40">
                  <c:v>0.43311465277778588</c:v>
                </c:pt>
                <c:pt idx="41">
                  <c:v>0.43314127314815626</c:v>
                </c:pt>
                <c:pt idx="42">
                  <c:v>0.43316789351852664</c:v>
                </c:pt>
                <c:pt idx="43">
                  <c:v>0.43319451388889701</c:v>
                </c:pt>
                <c:pt idx="44">
                  <c:v>0.43322113425926739</c:v>
                </c:pt>
                <c:pt idx="45">
                  <c:v>0.43324775462963777</c:v>
                </c:pt>
                <c:pt idx="46">
                  <c:v>0.43327437500000815</c:v>
                </c:pt>
                <c:pt idx="47">
                  <c:v>0.43330099537037853</c:v>
                </c:pt>
                <c:pt idx="48">
                  <c:v>0.43332761574074891</c:v>
                </c:pt>
                <c:pt idx="49">
                  <c:v>0.43335423611111928</c:v>
                </c:pt>
                <c:pt idx="50">
                  <c:v>0.43338085648148966</c:v>
                </c:pt>
                <c:pt idx="51">
                  <c:v>0.43340747685186004</c:v>
                </c:pt>
                <c:pt idx="52">
                  <c:v>0.43343409722223042</c:v>
                </c:pt>
                <c:pt idx="53">
                  <c:v>0.4334607175926008</c:v>
                </c:pt>
                <c:pt idx="54">
                  <c:v>0.43348733796297118</c:v>
                </c:pt>
                <c:pt idx="55">
                  <c:v>0.43351395833334155</c:v>
                </c:pt>
                <c:pt idx="56">
                  <c:v>0.43354057870371193</c:v>
                </c:pt>
                <c:pt idx="57">
                  <c:v>0.43356719907408231</c:v>
                </c:pt>
                <c:pt idx="58">
                  <c:v>0.43359381944445269</c:v>
                </c:pt>
                <c:pt idx="59">
                  <c:v>0.43362043981482307</c:v>
                </c:pt>
                <c:pt idx="60">
                  <c:v>0.43364706018519344</c:v>
                </c:pt>
                <c:pt idx="61">
                  <c:v>0.43367368055556382</c:v>
                </c:pt>
                <c:pt idx="62">
                  <c:v>0.4337003009259342</c:v>
                </c:pt>
                <c:pt idx="63">
                  <c:v>0.43372692129630458</c:v>
                </c:pt>
                <c:pt idx="64">
                  <c:v>0.43375354166667496</c:v>
                </c:pt>
                <c:pt idx="65">
                  <c:v>0.43378016203704534</c:v>
                </c:pt>
                <c:pt idx="66">
                  <c:v>0.43380678240741571</c:v>
                </c:pt>
                <c:pt idx="67">
                  <c:v>0.43383340277778609</c:v>
                </c:pt>
                <c:pt idx="68">
                  <c:v>0.43386002314815647</c:v>
                </c:pt>
                <c:pt idx="69">
                  <c:v>0.43388664351852685</c:v>
                </c:pt>
                <c:pt idx="70">
                  <c:v>0.43391326388889723</c:v>
                </c:pt>
                <c:pt idx="71">
                  <c:v>0.43393988425926761</c:v>
                </c:pt>
                <c:pt idx="72">
                  <c:v>0.43396650462963798</c:v>
                </c:pt>
                <c:pt idx="73">
                  <c:v>0.43399312500000836</c:v>
                </c:pt>
                <c:pt idx="74">
                  <c:v>0.43401974537037874</c:v>
                </c:pt>
                <c:pt idx="75">
                  <c:v>0.43404636574074912</c:v>
                </c:pt>
                <c:pt idx="76">
                  <c:v>0.4340729861111195</c:v>
                </c:pt>
                <c:pt idx="77">
                  <c:v>0.43409960648148987</c:v>
                </c:pt>
                <c:pt idx="78">
                  <c:v>0.43412622685186025</c:v>
                </c:pt>
                <c:pt idx="79">
                  <c:v>0.43415284722223063</c:v>
                </c:pt>
                <c:pt idx="80">
                  <c:v>0.43417946759260101</c:v>
                </c:pt>
                <c:pt idx="81">
                  <c:v>0.43420608796297139</c:v>
                </c:pt>
                <c:pt idx="82">
                  <c:v>0.43423270833334177</c:v>
                </c:pt>
                <c:pt idx="83">
                  <c:v>0.43425932870371214</c:v>
                </c:pt>
                <c:pt idx="84">
                  <c:v>0.43428594907408252</c:v>
                </c:pt>
                <c:pt idx="85">
                  <c:v>0.4343125694444529</c:v>
                </c:pt>
                <c:pt idx="86">
                  <c:v>0.43433918981482328</c:v>
                </c:pt>
                <c:pt idx="87">
                  <c:v>0.43436581018519366</c:v>
                </c:pt>
                <c:pt idx="88">
                  <c:v>0.43439243055556404</c:v>
                </c:pt>
                <c:pt idx="89">
                  <c:v>0.43441905092593441</c:v>
                </c:pt>
                <c:pt idx="90">
                  <c:v>0.43444567129630479</c:v>
                </c:pt>
                <c:pt idx="91">
                  <c:v>0.43447229166667517</c:v>
                </c:pt>
                <c:pt idx="92">
                  <c:v>0.43449891203704555</c:v>
                </c:pt>
                <c:pt idx="93">
                  <c:v>0.43452553240741593</c:v>
                </c:pt>
                <c:pt idx="94">
                  <c:v>0.4345521527777863</c:v>
                </c:pt>
                <c:pt idx="95">
                  <c:v>0.43457877314815668</c:v>
                </c:pt>
                <c:pt idx="96">
                  <c:v>0.43460539351852706</c:v>
                </c:pt>
                <c:pt idx="97">
                  <c:v>0.43463201388889744</c:v>
                </c:pt>
                <c:pt idx="98">
                  <c:v>0.43465863425926782</c:v>
                </c:pt>
                <c:pt idx="99">
                  <c:v>0.4346852546296382</c:v>
                </c:pt>
                <c:pt idx="100">
                  <c:v>0.43471187500000857</c:v>
                </c:pt>
                <c:pt idx="101">
                  <c:v>0.43473849537037895</c:v>
                </c:pt>
                <c:pt idx="102">
                  <c:v>0.43476511574074933</c:v>
                </c:pt>
                <c:pt idx="103">
                  <c:v>0.43479173611111971</c:v>
                </c:pt>
                <c:pt idx="104">
                  <c:v>0.43481835648149009</c:v>
                </c:pt>
                <c:pt idx="105">
                  <c:v>0.43484497685186047</c:v>
                </c:pt>
                <c:pt idx="106">
                  <c:v>0.43487159722223084</c:v>
                </c:pt>
                <c:pt idx="107">
                  <c:v>0.43489821759260122</c:v>
                </c:pt>
                <c:pt idx="108">
                  <c:v>0.4349248379629716</c:v>
                </c:pt>
                <c:pt idx="109">
                  <c:v>0.43495145833334198</c:v>
                </c:pt>
                <c:pt idx="110">
                  <c:v>0.43497807870371236</c:v>
                </c:pt>
                <c:pt idx="111">
                  <c:v>0.43500469907408273</c:v>
                </c:pt>
                <c:pt idx="112">
                  <c:v>0.43503131944445311</c:v>
                </c:pt>
                <c:pt idx="113">
                  <c:v>0.43505793981482349</c:v>
                </c:pt>
                <c:pt idx="114">
                  <c:v>0.43508456018519387</c:v>
                </c:pt>
                <c:pt idx="115">
                  <c:v>0.43511118055556425</c:v>
                </c:pt>
                <c:pt idx="116">
                  <c:v>0.43513780092593463</c:v>
                </c:pt>
                <c:pt idx="117">
                  <c:v>0.435164421296305</c:v>
                </c:pt>
                <c:pt idx="118">
                  <c:v>0.43519104166667538</c:v>
                </c:pt>
                <c:pt idx="119">
                  <c:v>0.43521766203704576</c:v>
                </c:pt>
                <c:pt idx="120">
                  <c:v>0.43524428240741614</c:v>
                </c:pt>
                <c:pt idx="121">
                  <c:v>0.43527090277778652</c:v>
                </c:pt>
                <c:pt idx="122">
                  <c:v>0.4352975231481569</c:v>
                </c:pt>
                <c:pt idx="123">
                  <c:v>0.43532414351852727</c:v>
                </c:pt>
                <c:pt idx="124">
                  <c:v>0.43535076388889765</c:v>
                </c:pt>
                <c:pt idx="125">
                  <c:v>0.43537738425926803</c:v>
                </c:pt>
                <c:pt idx="126">
                  <c:v>0.43540400462963841</c:v>
                </c:pt>
                <c:pt idx="127">
                  <c:v>0.43543062500000879</c:v>
                </c:pt>
                <c:pt idx="128">
                  <c:v>0.43545724537037916</c:v>
                </c:pt>
                <c:pt idx="129">
                  <c:v>0.43548386574074954</c:v>
                </c:pt>
                <c:pt idx="130">
                  <c:v>0.43551048611111992</c:v>
                </c:pt>
                <c:pt idx="131">
                  <c:v>0.4355371064814903</c:v>
                </c:pt>
                <c:pt idx="132">
                  <c:v>0.43556372685186068</c:v>
                </c:pt>
                <c:pt idx="133">
                  <c:v>0.43559034722223106</c:v>
                </c:pt>
                <c:pt idx="134">
                  <c:v>0.43561696759260143</c:v>
                </c:pt>
                <c:pt idx="135">
                  <c:v>0.43564358796297181</c:v>
                </c:pt>
                <c:pt idx="136">
                  <c:v>0.43567020833334219</c:v>
                </c:pt>
                <c:pt idx="137">
                  <c:v>0.43569682870371257</c:v>
                </c:pt>
                <c:pt idx="138">
                  <c:v>0.43572344907408295</c:v>
                </c:pt>
                <c:pt idx="139">
                  <c:v>0.43575006944445333</c:v>
                </c:pt>
                <c:pt idx="140">
                  <c:v>0.4357766898148237</c:v>
                </c:pt>
                <c:pt idx="141">
                  <c:v>0.43580331018519408</c:v>
                </c:pt>
                <c:pt idx="142">
                  <c:v>0.43582993055556446</c:v>
                </c:pt>
                <c:pt idx="143">
                  <c:v>0.43585655092593484</c:v>
                </c:pt>
                <c:pt idx="144">
                  <c:v>0.43588317129630522</c:v>
                </c:pt>
                <c:pt idx="145">
                  <c:v>0.43590979166667559</c:v>
                </c:pt>
                <c:pt idx="146">
                  <c:v>0.43593641203704597</c:v>
                </c:pt>
                <c:pt idx="147">
                  <c:v>0.43596303240741635</c:v>
                </c:pt>
                <c:pt idx="148">
                  <c:v>0.43598965277778673</c:v>
                </c:pt>
                <c:pt idx="149">
                  <c:v>0.43601627314815711</c:v>
                </c:pt>
                <c:pt idx="150">
                  <c:v>0.43604289351852749</c:v>
                </c:pt>
                <c:pt idx="151">
                  <c:v>0.43606951388889786</c:v>
                </c:pt>
                <c:pt idx="152">
                  <c:v>0.43609613425926824</c:v>
                </c:pt>
                <c:pt idx="153">
                  <c:v>0.43612275462963862</c:v>
                </c:pt>
                <c:pt idx="154">
                  <c:v>0.436149375000009</c:v>
                </c:pt>
                <c:pt idx="155">
                  <c:v>0.43617599537037938</c:v>
                </c:pt>
                <c:pt idx="156">
                  <c:v>0.43620261574074976</c:v>
                </c:pt>
                <c:pt idx="157">
                  <c:v>0.43622923611112013</c:v>
                </c:pt>
                <c:pt idx="158">
                  <c:v>0.43625585648149051</c:v>
                </c:pt>
                <c:pt idx="159">
                  <c:v>0.43628247685186089</c:v>
                </c:pt>
                <c:pt idx="160">
                  <c:v>0.43630909722223127</c:v>
                </c:pt>
                <c:pt idx="161">
                  <c:v>0.43633571759260165</c:v>
                </c:pt>
                <c:pt idx="162">
                  <c:v>0.43636233796297202</c:v>
                </c:pt>
                <c:pt idx="163">
                  <c:v>0.4363889583333424</c:v>
                </c:pt>
                <c:pt idx="164">
                  <c:v>0.43641557870371278</c:v>
                </c:pt>
                <c:pt idx="165">
                  <c:v>0.43644219907408316</c:v>
                </c:pt>
                <c:pt idx="166">
                  <c:v>0.43646881944445354</c:v>
                </c:pt>
                <c:pt idx="167">
                  <c:v>0.43649543981482392</c:v>
                </c:pt>
                <c:pt idx="168">
                  <c:v>0.43652206018519429</c:v>
                </c:pt>
                <c:pt idx="169">
                  <c:v>0.43654868055556467</c:v>
                </c:pt>
                <c:pt idx="170">
                  <c:v>0.43657530092593505</c:v>
                </c:pt>
                <c:pt idx="171">
                  <c:v>0.43660192129630543</c:v>
                </c:pt>
                <c:pt idx="172">
                  <c:v>0.43662854166667581</c:v>
                </c:pt>
                <c:pt idx="173">
                  <c:v>0.43665516203704619</c:v>
                </c:pt>
                <c:pt idx="174">
                  <c:v>0.43668178240741656</c:v>
                </c:pt>
                <c:pt idx="175">
                  <c:v>0.43670840277778694</c:v>
                </c:pt>
                <c:pt idx="176">
                  <c:v>0.43673502314815732</c:v>
                </c:pt>
                <c:pt idx="177">
                  <c:v>0.4367616435185277</c:v>
                </c:pt>
                <c:pt idx="178">
                  <c:v>0.43678826388889808</c:v>
                </c:pt>
                <c:pt idx="179">
                  <c:v>0.43681488425926845</c:v>
                </c:pt>
                <c:pt idx="180">
                  <c:v>0.43684150462963883</c:v>
                </c:pt>
                <c:pt idx="181">
                  <c:v>0.43686812500000921</c:v>
                </c:pt>
                <c:pt idx="182">
                  <c:v>0.43689474537037959</c:v>
                </c:pt>
                <c:pt idx="183">
                  <c:v>0.43692136574074997</c:v>
                </c:pt>
                <c:pt idx="184">
                  <c:v>0.43694798611112035</c:v>
                </c:pt>
                <c:pt idx="185">
                  <c:v>0.43697460648149072</c:v>
                </c:pt>
                <c:pt idx="186">
                  <c:v>0.4370012268518611</c:v>
                </c:pt>
                <c:pt idx="187">
                  <c:v>0.43702784722223148</c:v>
                </c:pt>
                <c:pt idx="188">
                  <c:v>0.43705446759260186</c:v>
                </c:pt>
                <c:pt idx="189">
                  <c:v>0.43708108796297224</c:v>
                </c:pt>
                <c:pt idx="190">
                  <c:v>0.43710770833334261</c:v>
                </c:pt>
                <c:pt idx="191">
                  <c:v>0.43713432870371299</c:v>
                </c:pt>
                <c:pt idx="192">
                  <c:v>0.43716094907408337</c:v>
                </c:pt>
                <c:pt idx="193">
                  <c:v>0.43718756944445375</c:v>
                </c:pt>
                <c:pt idx="194">
                  <c:v>0.43721418981482413</c:v>
                </c:pt>
                <c:pt idx="195">
                  <c:v>0.43724081018519451</c:v>
                </c:pt>
                <c:pt idx="196">
                  <c:v>0.43726743055556488</c:v>
                </c:pt>
                <c:pt idx="197">
                  <c:v>0.43729405092593526</c:v>
                </c:pt>
                <c:pt idx="198">
                  <c:v>0.43732067129630564</c:v>
                </c:pt>
                <c:pt idx="199">
                  <c:v>0.43734729166667602</c:v>
                </c:pt>
                <c:pt idx="200">
                  <c:v>0.4373739120370464</c:v>
                </c:pt>
                <c:pt idx="201">
                  <c:v>0.43740053240741678</c:v>
                </c:pt>
                <c:pt idx="202">
                  <c:v>0.43742715277778715</c:v>
                </c:pt>
                <c:pt idx="203">
                  <c:v>0.43745377314815753</c:v>
                </c:pt>
                <c:pt idx="204">
                  <c:v>0.43748039351852791</c:v>
                </c:pt>
                <c:pt idx="205">
                  <c:v>0.43750701388889829</c:v>
                </c:pt>
                <c:pt idx="206">
                  <c:v>0.43753363425926867</c:v>
                </c:pt>
                <c:pt idx="207">
                  <c:v>0.43756025462963904</c:v>
                </c:pt>
                <c:pt idx="208">
                  <c:v>0.43758687500000942</c:v>
                </c:pt>
                <c:pt idx="209">
                  <c:v>0.4376134953703798</c:v>
                </c:pt>
                <c:pt idx="210">
                  <c:v>0.43764011574075018</c:v>
                </c:pt>
                <c:pt idx="211">
                  <c:v>0.43766673611112056</c:v>
                </c:pt>
                <c:pt idx="212">
                  <c:v>0.43769335648149094</c:v>
                </c:pt>
                <c:pt idx="213">
                  <c:v>0.43771997685186131</c:v>
                </c:pt>
                <c:pt idx="214">
                  <c:v>0.43774659722223169</c:v>
                </c:pt>
                <c:pt idx="215">
                  <c:v>0.43777321759260207</c:v>
                </c:pt>
                <c:pt idx="216">
                  <c:v>0.43779983796297245</c:v>
                </c:pt>
                <c:pt idx="217">
                  <c:v>0.43782645833334283</c:v>
                </c:pt>
                <c:pt idx="218">
                  <c:v>0.43785307870371321</c:v>
                </c:pt>
                <c:pt idx="219">
                  <c:v>0.43787969907408358</c:v>
                </c:pt>
                <c:pt idx="220">
                  <c:v>0.43790631944445396</c:v>
                </c:pt>
                <c:pt idx="221">
                  <c:v>0.43793293981482434</c:v>
                </c:pt>
                <c:pt idx="222">
                  <c:v>0.43795956018519472</c:v>
                </c:pt>
                <c:pt idx="223">
                  <c:v>0.4379861805555651</c:v>
                </c:pt>
                <c:pt idx="224">
                  <c:v>0.43801280092593547</c:v>
                </c:pt>
                <c:pt idx="225">
                  <c:v>0.43803942129630585</c:v>
                </c:pt>
                <c:pt idx="226">
                  <c:v>0.43806604166667623</c:v>
                </c:pt>
                <c:pt idx="227">
                  <c:v>0.43809266203704661</c:v>
                </c:pt>
                <c:pt idx="228">
                  <c:v>0.43811928240741699</c:v>
                </c:pt>
                <c:pt idx="229">
                  <c:v>0.43814590277778737</c:v>
                </c:pt>
                <c:pt idx="230">
                  <c:v>0.43817252314815774</c:v>
                </c:pt>
                <c:pt idx="231">
                  <c:v>0.43819914351852812</c:v>
                </c:pt>
                <c:pt idx="232">
                  <c:v>0.4382257638888985</c:v>
                </c:pt>
                <c:pt idx="233">
                  <c:v>0.43825238425926888</c:v>
                </c:pt>
                <c:pt idx="234">
                  <c:v>0.43827900462963926</c:v>
                </c:pt>
                <c:pt idx="235">
                  <c:v>0.43830562500000964</c:v>
                </c:pt>
                <c:pt idx="236">
                  <c:v>0.43833224537038001</c:v>
                </c:pt>
                <c:pt idx="237">
                  <c:v>0.43835886574075039</c:v>
                </c:pt>
                <c:pt idx="238">
                  <c:v>0.43838548611112077</c:v>
                </c:pt>
                <c:pt idx="239">
                  <c:v>0.43841210648149115</c:v>
                </c:pt>
                <c:pt idx="240">
                  <c:v>0.43843872685186153</c:v>
                </c:pt>
                <c:pt idx="241">
                  <c:v>0.4384653472222319</c:v>
                </c:pt>
                <c:pt idx="242">
                  <c:v>0.43849196759260228</c:v>
                </c:pt>
                <c:pt idx="243">
                  <c:v>0.43851858796297266</c:v>
                </c:pt>
                <c:pt idx="244">
                  <c:v>0.43854520833334304</c:v>
                </c:pt>
                <c:pt idx="245">
                  <c:v>0.43857182870371342</c:v>
                </c:pt>
                <c:pt idx="246">
                  <c:v>0.4385984490740838</c:v>
                </c:pt>
                <c:pt idx="247">
                  <c:v>0.43862506944445417</c:v>
                </c:pt>
                <c:pt idx="248">
                  <c:v>0.43865168981482455</c:v>
                </c:pt>
                <c:pt idx="249">
                  <c:v>0.43867831018519493</c:v>
                </c:pt>
                <c:pt idx="250">
                  <c:v>0.43870493055556531</c:v>
                </c:pt>
                <c:pt idx="251">
                  <c:v>0.43873155092593569</c:v>
                </c:pt>
                <c:pt idx="252">
                  <c:v>0.43875817129630607</c:v>
                </c:pt>
                <c:pt idx="253">
                  <c:v>0.43878479166667644</c:v>
                </c:pt>
                <c:pt idx="254">
                  <c:v>0.43881141203704682</c:v>
                </c:pt>
                <c:pt idx="255">
                  <c:v>0.4388380324074172</c:v>
                </c:pt>
                <c:pt idx="256">
                  <c:v>0.43886465277778758</c:v>
                </c:pt>
                <c:pt idx="257">
                  <c:v>0.43889127314815796</c:v>
                </c:pt>
                <c:pt idx="258">
                  <c:v>0.43891789351852833</c:v>
                </c:pt>
                <c:pt idx="259">
                  <c:v>0.43894451388889871</c:v>
                </c:pt>
                <c:pt idx="260">
                  <c:v>0.43897113425926909</c:v>
                </c:pt>
                <c:pt idx="261">
                  <c:v>0.43899775462963947</c:v>
                </c:pt>
                <c:pt idx="262">
                  <c:v>0.43902437500000985</c:v>
                </c:pt>
                <c:pt idx="263">
                  <c:v>0.43905099537038023</c:v>
                </c:pt>
                <c:pt idx="264">
                  <c:v>0.4390776157407506</c:v>
                </c:pt>
                <c:pt idx="265">
                  <c:v>0.43910423611112098</c:v>
                </c:pt>
                <c:pt idx="266">
                  <c:v>0.43913085648149136</c:v>
                </c:pt>
                <c:pt idx="267">
                  <c:v>0.43915747685186174</c:v>
                </c:pt>
                <c:pt idx="268">
                  <c:v>0.43918409722223212</c:v>
                </c:pt>
                <c:pt idx="269">
                  <c:v>0.4392107175926025</c:v>
                </c:pt>
                <c:pt idx="270">
                  <c:v>0.43923733796297287</c:v>
                </c:pt>
                <c:pt idx="271">
                  <c:v>0.43926395833334325</c:v>
                </c:pt>
                <c:pt idx="272">
                  <c:v>0.43929057870371363</c:v>
                </c:pt>
                <c:pt idx="273">
                  <c:v>0.43931719907408401</c:v>
                </c:pt>
                <c:pt idx="274">
                  <c:v>0.43934381944445439</c:v>
                </c:pt>
                <c:pt idx="275">
                  <c:v>0.43937043981482476</c:v>
                </c:pt>
                <c:pt idx="276">
                  <c:v>0.43939706018519514</c:v>
                </c:pt>
                <c:pt idx="277">
                  <c:v>0.43942368055556552</c:v>
                </c:pt>
                <c:pt idx="278">
                  <c:v>0.4394503009259359</c:v>
                </c:pt>
                <c:pt idx="279">
                  <c:v>0.43947692129630628</c:v>
                </c:pt>
                <c:pt idx="280">
                  <c:v>0.43950354166667666</c:v>
                </c:pt>
                <c:pt idx="281">
                  <c:v>0.43953016203704703</c:v>
                </c:pt>
                <c:pt idx="282">
                  <c:v>0.43955678240741741</c:v>
                </c:pt>
                <c:pt idx="283">
                  <c:v>0.43958340277778779</c:v>
                </c:pt>
                <c:pt idx="284">
                  <c:v>0.43961002314815817</c:v>
                </c:pt>
                <c:pt idx="285">
                  <c:v>0.43963664351852855</c:v>
                </c:pt>
                <c:pt idx="286">
                  <c:v>0.43966326388889893</c:v>
                </c:pt>
                <c:pt idx="287">
                  <c:v>0.4396898842592693</c:v>
                </c:pt>
                <c:pt idx="288">
                  <c:v>0.43971650462963968</c:v>
                </c:pt>
                <c:pt idx="289">
                  <c:v>0.43974312500001006</c:v>
                </c:pt>
                <c:pt idx="290">
                  <c:v>0.43976974537038044</c:v>
                </c:pt>
                <c:pt idx="291">
                  <c:v>0.43979636574075082</c:v>
                </c:pt>
                <c:pt idx="292">
                  <c:v>0.43982298611112119</c:v>
                </c:pt>
                <c:pt idx="293">
                  <c:v>0.43984960648149157</c:v>
                </c:pt>
                <c:pt idx="294">
                  <c:v>0.43987622685186195</c:v>
                </c:pt>
                <c:pt idx="295">
                  <c:v>0.43990284722223233</c:v>
                </c:pt>
                <c:pt idx="296">
                  <c:v>0.43992946759260271</c:v>
                </c:pt>
                <c:pt idx="297">
                  <c:v>0.43995608796297309</c:v>
                </c:pt>
                <c:pt idx="298">
                  <c:v>0.43998270833334346</c:v>
                </c:pt>
                <c:pt idx="299">
                  <c:v>0.44000932870371384</c:v>
                </c:pt>
                <c:pt idx="300">
                  <c:v>0.44003594907408422</c:v>
                </c:pt>
                <c:pt idx="301">
                  <c:v>0.4400625694444546</c:v>
                </c:pt>
                <c:pt idx="302">
                  <c:v>0.44008918981482498</c:v>
                </c:pt>
                <c:pt idx="303">
                  <c:v>0.44011581018519536</c:v>
                </c:pt>
                <c:pt idx="304">
                  <c:v>0.44014243055556573</c:v>
                </c:pt>
                <c:pt idx="305">
                  <c:v>0.44016905092593611</c:v>
                </c:pt>
                <c:pt idx="306">
                  <c:v>0.44019567129630649</c:v>
                </c:pt>
                <c:pt idx="307">
                  <c:v>0.44022229166667687</c:v>
                </c:pt>
                <c:pt idx="308">
                  <c:v>0.44024891203704725</c:v>
                </c:pt>
                <c:pt idx="309">
                  <c:v>0.44027553240741762</c:v>
                </c:pt>
                <c:pt idx="310">
                  <c:v>0.440302152777788</c:v>
                </c:pt>
                <c:pt idx="311">
                  <c:v>0.44032877314815838</c:v>
                </c:pt>
                <c:pt idx="312">
                  <c:v>0.44035539351852876</c:v>
                </c:pt>
                <c:pt idx="313">
                  <c:v>0.44038201388889914</c:v>
                </c:pt>
                <c:pt idx="314">
                  <c:v>0.44040863425926952</c:v>
                </c:pt>
                <c:pt idx="315">
                  <c:v>0.44043525462963989</c:v>
                </c:pt>
                <c:pt idx="316">
                  <c:v>0.44046187500001027</c:v>
                </c:pt>
                <c:pt idx="317">
                  <c:v>0.44048849537038065</c:v>
                </c:pt>
                <c:pt idx="318">
                  <c:v>0.44051511574075103</c:v>
                </c:pt>
                <c:pt idx="319">
                  <c:v>0.44054173611112141</c:v>
                </c:pt>
                <c:pt idx="320">
                  <c:v>0.44056835648149179</c:v>
                </c:pt>
                <c:pt idx="321">
                  <c:v>0.44059497685186216</c:v>
                </c:pt>
                <c:pt idx="322">
                  <c:v>0.44062159722223254</c:v>
                </c:pt>
                <c:pt idx="323">
                  <c:v>0.44064821759260292</c:v>
                </c:pt>
                <c:pt idx="324">
                  <c:v>0.4406748379629733</c:v>
                </c:pt>
                <c:pt idx="325">
                  <c:v>0.44070145833334368</c:v>
                </c:pt>
                <c:pt idx="326">
                  <c:v>0.44072807870371405</c:v>
                </c:pt>
                <c:pt idx="327">
                  <c:v>0.44075469907408443</c:v>
                </c:pt>
                <c:pt idx="328">
                  <c:v>0.44078131944445481</c:v>
                </c:pt>
                <c:pt idx="329">
                  <c:v>0.44080793981482519</c:v>
                </c:pt>
                <c:pt idx="330">
                  <c:v>0.44083456018519557</c:v>
                </c:pt>
                <c:pt idx="331">
                  <c:v>0.44086118055556595</c:v>
                </c:pt>
                <c:pt idx="332">
                  <c:v>0.44088780092593632</c:v>
                </c:pt>
                <c:pt idx="333">
                  <c:v>0.4409144212963067</c:v>
                </c:pt>
                <c:pt idx="334">
                  <c:v>0.44094104166667708</c:v>
                </c:pt>
                <c:pt idx="335">
                  <c:v>0.44096766203704746</c:v>
                </c:pt>
                <c:pt idx="336">
                  <c:v>0.44099428240741784</c:v>
                </c:pt>
                <c:pt idx="337">
                  <c:v>0.44102090277778822</c:v>
                </c:pt>
                <c:pt idx="338">
                  <c:v>0.44104752314815859</c:v>
                </c:pt>
                <c:pt idx="339">
                  <c:v>0.44107414351852897</c:v>
                </c:pt>
                <c:pt idx="340">
                  <c:v>0.44110076388889935</c:v>
                </c:pt>
                <c:pt idx="341">
                  <c:v>0.44112738425926973</c:v>
                </c:pt>
                <c:pt idx="342">
                  <c:v>0.44115400462964011</c:v>
                </c:pt>
                <c:pt idx="343">
                  <c:v>0.44118062500001048</c:v>
                </c:pt>
                <c:pt idx="344">
                  <c:v>0.44120724537038086</c:v>
                </c:pt>
                <c:pt idx="345">
                  <c:v>0.44123386574075124</c:v>
                </c:pt>
                <c:pt idx="346">
                  <c:v>0.44126048611112162</c:v>
                </c:pt>
                <c:pt idx="347">
                  <c:v>0.441287106481492</c:v>
                </c:pt>
                <c:pt idx="348">
                  <c:v>0.44131372685186238</c:v>
                </c:pt>
                <c:pt idx="349">
                  <c:v>0.44134034722223275</c:v>
                </c:pt>
                <c:pt idx="350">
                  <c:v>0.44136696759260313</c:v>
                </c:pt>
                <c:pt idx="351">
                  <c:v>0.44139358796297351</c:v>
                </c:pt>
                <c:pt idx="352">
                  <c:v>0.44142020833334389</c:v>
                </c:pt>
                <c:pt idx="353">
                  <c:v>0.44144682870371427</c:v>
                </c:pt>
                <c:pt idx="354">
                  <c:v>0.44147344907408465</c:v>
                </c:pt>
                <c:pt idx="355">
                  <c:v>0.44150006944445502</c:v>
                </c:pt>
                <c:pt idx="356">
                  <c:v>0.4415266898148254</c:v>
                </c:pt>
                <c:pt idx="357">
                  <c:v>0.44155331018519578</c:v>
                </c:pt>
                <c:pt idx="358">
                  <c:v>0.44157993055556616</c:v>
                </c:pt>
                <c:pt idx="359">
                  <c:v>0.44160655092593654</c:v>
                </c:pt>
                <c:pt idx="360">
                  <c:v>0.44163317129630691</c:v>
                </c:pt>
                <c:pt idx="361">
                  <c:v>0.44165979166667729</c:v>
                </c:pt>
                <c:pt idx="362">
                  <c:v>0.44168641203704767</c:v>
                </c:pt>
                <c:pt idx="363">
                  <c:v>0.44171303240741805</c:v>
                </c:pt>
                <c:pt idx="364">
                  <c:v>0.44173965277778843</c:v>
                </c:pt>
                <c:pt idx="365">
                  <c:v>0.44176627314815881</c:v>
                </c:pt>
                <c:pt idx="366">
                  <c:v>0.44179289351852918</c:v>
                </c:pt>
                <c:pt idx="367">
                  <c:v>0.44181951388889956</c:v>
                </c:pt>
                <c:pt idx="368">
                  <c:v>0.44184613425926994</c:v>
                </c:pt>
                <c:pt idx="369">
                  <c:v>0.44187275462964032</c:v>
                </c:pt>
                <c:pt idx="370">
                  <c:v>0.4418993750000107</c:v>
                </c:pt>
                <c:pt idx="371">
                  <c:v>0.44192599537038108</c:v>
                </c:pt>
                <c:pt idx="372">
                  <c:v>0.44195261574075145</c:v>
                </c:pt>
                <c:pt idx="373">
                  <c:v>0.44197923611112183</c:v>
                </c:pt>
                <c:pt idx="374">
                  <c:v>0.44200585648149221</c:v>
                </c:pt>
                <c:pt idx="375">
                  <c:v>0.44203247685186259</c:v>
                </c:pt>
                <c:pt idx="376">
                  <c:v>0.44205909722223297</c:v>
                </c:pt>
                <c:pt idx="377">
                  <c:v>0.44208571759260334</c:v>
                </c:pt>
                <c:pt idx="378">
                  <c:v>0.44211233796297372</c:v>
                </c:pt>
                <c:pt idx="379">
                  <c:v>0.4421389583333441</c:v>
                </c:pt>
                <c:pt idx="380">
                  <c:v>0.44216557870371448</c:v>
                </c:pt>
                <c:pt idx="381">
                  <c:v>0.44219219907408486</c:v>
                </c:pt>
                <c:pt idx="382">
                  <c:v>0.44221881944445524</c:v>
                </c:pt>
                <c:pt idx="383">
                  <c:v>0.44224543981482561</c:v>
                </c:pt>
                <c:pt idx="384">
                  <c:v>0.44227206018519599</c:v>
                </c:pt>
                <c:pt idx="385">
                  <c:v>0.44229868055556637</c:v>
                </c:pt>
                <c:pt idx="386">
                  <c:v>0.44232530092593675</c:v>
                </c:pt>
                <c:pt idx="387">
                  <c:v>0.44235192129630713</c:v>
                </c:pt>
                <c:pt idx="388">
                  <c:v>0.4423785416666775</c:v>
                </c:pt>
                <c:pt idx="389">
                  <c:v>0.44240516203704788</c:v>
                </c:pt>
                <c:pt idx="390">
                  <c:v>0.44243178240741826</c:v>
                </c:pt>
                <c:pt idx="391">
                  <c:v>0.44245840277778864</c:v>
                </c:pt>
                <c:pt idx="392">
                  <c:v>0.44248502314815902</c:v>
                </c:pt>
                <c:pt idx="393">
                  <c:v>0.4425116435185294</c:v>
                </c:pt>
                <c:pt idx="394">
                  <c:v>0.44253826388889977</c:v>
                </c:pt>
                <c:pt idx="395">
                  <c:v>0.44256488425927015</c:v>
                </c:pt>
                <c:pt idx="396">
                  <c:v>0.44259150462964053</c:v>
                </c:pt>
                <c:pt idx="397">
                  <c:v>0.44261812500001091</c:v>
                </c:pt>
                <c:pt idx="398">
                  <c:v>0.44264474537038129</c:v>
                </c:pt>
                <c:pt idx="399">
                  <c:v>0.44267136574075167</c:v>
                </c:pt>
                <c:pt idx="400">
                  <c:v>0.44269798611112204</c:v>
                </c:pt>
                <c:pt idx="401">
                  <c:v>0.44272460648149242</c:v>
                </c:pt>
                <c:pt idx="402">
                  <c:v>0.4427512268518628</c:v>
                </c:pt>
                <c:pt idx="403">
                  <c:v>0.44277784722223318</c:v>
                </c:pt>
                <c:pt idx="404">
                  <c:v>0.44280446759260356</c:v>
                </c:pt>
                <c:pt idx="405">
                  <c:v>0.44283108796297393</c:v>
                </c:pt>
                <c:pt idx="406">
                  <c:v>0.44285770833334431</c:v>
                </c:pt>
                <c:pt idx="407">
                  <c:v>0.44288432870371469</c:v>
                </c:pt>
                <c:pt idx="408">
                  <c:v>0.44291094907408507</c:v>
                </c:pt>
                <c:pt idx="409">
                  <c:v>0.44293756944445545</c:v>
                </c:pt>
                <c:pt idx="410">
                  <c:v>0.44296418981482583</c:v>
                </c:pt>
                <c:pt idx="411">
                  <c:v>0.4429908101851962</c:v>
                </c:pt>
                <c:pt idx="412">
                  <c:v>0.44301743055556658</c:v>
                </c:pt>
                <c:pt idx="413">
                  <c:v>0.44304405092593696</c:v>
                </c:pt>
                <c:pt idx="414">
                  <c:v>0.44307067129630734</c:v>
                </c:pt>
                <c:pt idx="415">
                  <c:v>0.44309729166667772</c:v>
                </c:pt>
                <c:pt idx="416">
                  <c:v>0.4431239120370481</c:v>
                </c:pt>
                <c:pt idx="417">
                  <c:v>0.44315053240741847</c:v>
                </c:pt>
                <c:pt idx="418">
                  <c:v>0.44317715277778885</c:v>
                </c:pt>
                <c:pt idx="419">
                  <c:v>0.44320377314815923</c:v>
                </c:pt>
                <c:pt idx="420">
                  <c:v>0.44323039351852961</c:v>
                </c:pt>
                <c:pt idx="421">
                  <c:v>0.44325701388889999</c:v>
                </c:pt>
                <c:pt idx="422">
                  <c:v>0.44328363425927036</c:v>
                </c:pt>
                <c:pt idx="423">
                  <c:v>0.44331025462964074</c:v>
                </c:pt>
                <c:pt idx="424">
                  <c:v>0.44333687500001112</c:v>
                </c:pt>
                <c:pt idx="425">
                  <c:v>0.4433634953703815</c:v>
                </c:pt>
                <c:pt idx="426">
                  <c:v>0.44339011574075188</c:v>
                </c:pt>
                <c:pt idx="427">
                  <c:v>0.44341673611112226</c:v>
                </c:pt>
                <c:pt idx="428">
                  <c:v>0.44344335648149263</c:v>
                </c:pt>
                <c:pt idx="429">
                  <c:v>0.44346997685186301</c:v>
                </c:pt>
                <c:pt idx="430">
                  <c:v>0.44349659722223339</c:v>
                </c:pt>
                <c:pt idx="431">
                  <c:v>0.44352321759260377</c:v>
                </c:pt>
                <c:pt idx="432">
                  <c:v>0.44354983796297415</c:v>
                </c:pt>
                <c:pt idx="433">
                  <c:v>0.44357645833334453</c:v>
                </c:pt>
                <c:pt idx="434">
                  <c:v>0.4436030787037149</c:v>
                </c:pt>
                <c:pt idx="435">
                  <c:v>0.44362969907408528</c:v>
                </c:pt>
                <c:pt idx="436">
                  <c:v>0.44365631944445566</c:v>
                </c:pt>
                <c:pt idx="437">
                  <c:v>0.44368293981482604</c:v>
                </c:pt>
                <c:pt idx="438">
                  <c:v>0.44370956018519642</c:v>
                </c:pt>
                <c:pt idx="439">
                  <c:v>0.44373618055556679</c:v>
                </c:pt>
                <c:pt idx="440">
                  <c:v>0.44376280092593717</c:v>
                </c:pt>
                <c:pt idx="441">
                  <c:v>0.44378942129630755</c:v>
                </c:pt>
                <c:pt idx="442">
                  <c:v>0.44381604166667793</c:v>
                </c:pt>
                <c:pt idx="443">
                  <c:v>0.44384266203704831</c:v>
                </c:pt>
                <c:pt idx="444">
                  <c:v>0.44386928240741869</c:v>
                </c:pt>
                <c:pt idx="445">
                  <c:v>0.44389590277778906</c:v>
                </c:pt>
                <c:pt idx="446">
                  <c:v>0.44392252314815944</c:v>
                </c:pt>
                <c:pt idx="447">
                  <c:v>0.44394914351852982</c:v>
                </c:pt>
                <c:pt idx="448">
                  <c:v>0.4439757638889002</c:v>
                </c:pt>
                <c:pt idx="449">
                  <c:v>0.44400238425927058</c:v>
                </c:pt>
                <c:pt idx="450">
                  <c:v>0.44402900462964096</c:v>
                </c:pt>
                <c:pt idx="451">
                  <c:v>0.44405562500001133</c:v>
                </c:pt>
                <c:pt idx="452">
                  <c:v>0.44408224537038171</c:v>
                </c:pt>
                <c:pt idx="453">
                  <c:v>0.44410886574075209</c:v>
                </c:pt>
                <c:pt idx="454">
                  <c:v>0.44413548611112247</c:v>
                </c:pt>
                <c:pt idx="455">
                  <c:v>0.44416210648149285</c:v>
                </c:pt>
                <c:pt idx="456">
                  <c:v>0.44418872685186322</c:v>
                </c:pt>
                <c:pt idx="457">
                  <c:v>0.4442153472222336</c:v>
                </c:pt>
                <c:pt idx="458">
                  <c:v>0.44424196759260398</c:v>
                </c:pt>
                <c:pt idx="459">
                  <c:v>0.44426858796297436</c:v>
                </c:pt>
                <c:pt idx="460">
                  <c:v>0.44429520833334474</c:v>
                </c:pt>
                <c:pt idx="461">
                  <c:v>0.44432182870371512</c:v>
                </c:pt>
                <c:pt idx="462">
                  <c:v>0.44434844907408549</c:v>
                </c:pt>
                <c:pt idx="463">
                  <c:v>0.44437506944445587</c:v>
                </c:pt>
                <c:pt idx="464">
                  <c:v>0.44440168981482625</c:v>
                </c:pt>
                <c:pt idx="465">
                  <c:v>0.44442831018519663</c:v>
                </c:pt>
                <c:pt idx="466">
                  <c:v>0.44445493055556701</c:v>
                </c:pt>
                <c:pt idx="467">
                  <c:v>0.44448155092593739</c:v>
                </c:pt>
                <c:pt idx="468">
                  <c:v>0.44450817129630776</c:v>
                </c:pt>
                <c:pt idx="469">
                  <c:v>0.44453479166667814</c:v>
                </c:pt>
                <c:pt idx="470">
                  <c:v>0.44456141203704852</c:v>
                </c:pt>
                <c:pt idx="471">
                  <c:v>0.4445880324074189</c:v>
                </c:pt>
                <c:pt idx="472">
                  <c:v>0.44461465277778928</c:v>
                </c:pt>
                <c:pt idx="473">
                  <c:v>0.44464127314815965</c:v>
                </c:pt>
                <c:pt idx="474">
                  <c:v>0.44466789351853003</c:v>
                </c:pt>
                <c:pt idx="475">
                  <c:v>0.44469451388890041</c:v>
                </c:pt>
                <c:pt idx="476">
                  <c:v>0.44472113425927079</c:v>
                </c:pt>
                <c:pt idx="477">
                  <c:v>0.44474775462964117</c:v>
                </c:pt>
                <c:pt idx="478">
                  <c:v>0.44477437500001155</c:v>
                </c:pt>
                <c:pt idx="479">
                  <c:v>0.44480099537038192</c:v>
                </c:pt>
                <c:pt idx="480">
                  <c:v>0.4448276157407523</c:v>
                </c:pt>
                <c:pt idx="481">
                  <c:v>0.44485423611112268</c:v>
                </c:pt>
                <c:pt idx="482">
                  <c:v>0.44488085648149306</c:v>
                </c:pt>
                <c:pt idx="483">
                  <c:v>0.44490747685186344</c:v>
                </c:pt>
                <c:pt idx="484">
                  <c:v>0.44493409722223382</c:v>
                </c:pt>
                <c:pt idx="485">
                  <c:v>0.44496071759260419</c:v>
                </c:pt>
                <c:pt idx="486">
                  <c:v>0.44498733796297457</c:v>
                </c:pt>
                <c:pt idx="487">
                  <c:v>0.44501395833334495</c:v>
                </c:pt>
                <c:pt idx="488">
                  <c:v>0.44504057870371533</c:v>
                </c:pt>
                <c:pt idx="489">
                  <c:v>0.44506719907408571</c:v>
                </c:pt>
                <c:pt idx="490">
                  <c:v>0.44509381944445608</c:v>
                </c:pt>
                <c:pt idx="491">
                  <c:v>0.44512043981482646</c:v>
                </c:pt>
                <c:pt idx="492">
                  <c:v>0.44514706018519684</c:v>
                </c:pt>
                <c:pt idx="493">
                  <c:v>0.44517368055556722</c:v>
                </c:pt>
                <c:pt idx="494">
                  <c:v>0.4452003009259376</c:v>
                </c:pt>
                <c:pt idx="495">
                  <c:v>0.44522692129630798</c:v>
                </c:pt>
                <c:pt idx="496">
                  <c:v>0.44525354166667835</c:v>
                </c:pt>
                <c:pt idx="497">
                  <c:v>0.44528016203704873</c:v>
                </c:pt>
                <c:pt idx="498">
                  <c:v>0.44530678240741911</c:v>
                </c:pt>
                <c:pt idx="499">
                  <c:v>0.44533340277778949</c:v>
                </c:pt>
                <c:pt idx="500">
                  <c:v>0.44536002314815987</c:v>
                </c:pt>
                <c:pt idx="501">
                  <c:v>0.44538664351853025</c:v>
                </c:pt>
                <c:pt idx="502">
                  <c:v>0.44541326388890062</c:v>
                </c:pt>
                <c:pt idx="503">
                  <c:v>0.445439884259271</c:v>
                </c:pt>
                <c:pt idx="504">
                  <c:v>0.44546650462964138</c:v>
                </c:pt>
                <c:pt idx="505">
                  <c:v>0.44549312500001176</c:v>
                </c:pt>
                <c:pt idx="506">
                  <c:v>0.44551974537038214</c:v>
                </c:pt>
                <c:pt idx="507">
                  <c:v>0.44554636574075251</c:v>
                </c:pt>
                <c:pt idx="508">
                  <c:v>0.44557298611112289</c:v>
                </c:pt>
                <c:pt idx="509">
                  <c:v>0.44559960648149327</c:v>
                </c:pt>
                <c:pt idx="510">
                  <c:v>0.44562622685186365</c:v>
                </c:pt>
                <c:pt idx="511">
                  <c:v>0.44565284722223403</c:v>
                </c:pt>
                <c:pt idx="512">
                  <c:v>0.44567946759260441</c:v>
                </c:pt>
                <c:pt idx="513">
                  <c:v>0.44570608796297478</c:v>
                </c:pt>
                <c:pt idx="514">
                  <c:v>0.44573270833334516</c:v>
                </c:pt>
                <c:pt idx="515">
                  <c:v>0.44575932870371554</c:v>
                </c:pt>
                <c:pt idx="516">
                  <c:v>0.44578594907408592</c:v>
                </c:pt>
                <c:pt idx="517">
                  <c:v>0.4458125694444563</c:v>
                </c:pt>
                <c:pt idx="518">
                  <c:v>0.44583918981482668</c:v>
                </c:pt>
                <c:pt idx="519">
                  <c:v>0.44586581018519705</c:v>
                </c:pt>
                <c:pt idx="520">
                  <c:v>0.44589243055556743</c:v>
                </c:pt>
                <c:pt idx="521">
                  <c:v>0.44591905092593781</c:v>
                </c:pt>
                <c:pt idx="522">
                  <c:v>0.44594567129630819</c:v>
                </c:pt>
                <c:pt idx="523">
                  <c:v>0.44597229166667857</c:v>
                </c:pt>
                <c:pt idx="524">
                  <c:v>0.44599891203704894</c:v>
                </c:pt>
                <c:pt idx="525">
                  <c:v>0.44602553240741932</c:v>
                </c:pt>
                <c:pt idx="526">
                  <c:v>0.4460521527777897</c:v>
                </c:pt>
                <c:pt idx="527">
                  <c:v>0.44607877314816008</c:v>
                </c:pt>
                <c:pt idx="528">
                  <c:v>0.44610539351853046</c:v>
                </c:pt>
                <c:pt idx="529">
                  <c:v>0.44613201388890084</c:v>
                </c:pt>
                <c:pt idx="530">
                  <c:v>0.44615863425927121</c:v>
                </c:pt>
                <c:pt idx="531">
                  <c:v>0.44618525462964159</c:v>
                </c:pt>
                <c:pt idx="532">
                  <c:v>0.44621187500001197</c:v>
                </c:pt>
                <c:pt idx="533">
                  <c:v>0.44623849537038235</c:v>
                </c:pt>
                <c:pt idx="534">
                  <c:v>0.44626511574075273</c:v>
                </c:pt>
                <c:pt idx="535">
                  <c:v>0.44629173611112311</c:v>
                </c:pt>
                <c:pt idx="536">
                  <c:v>0.44631835648149348</c:v>
                </c:pt>
                <c:pt idx="537">
                  <c:v>0.44634497685186386</c:v>
                </c:pt>
                <c:pt idx="538">
                  <c:v>0.44637159722223424</c:v>
                </c:pt>
                <c:pt idx="539">
                  <c:v>0.44639821759260462</c:v>
                </c:pt>
                <c:pt idx="540">
                  <c:v>0.446424837962975</c:v>
                </c:pt>
                <c:pt idx="541">
                  <c:v>0.44645145833334537</c:v>
                </c:pt>
                <c:pt idx="542">
                  <c:v>0.44647807870371575</c:v>
                </c:pt>
                <c:pt idx="543">
                  <c:v>0.44650469907408613</c:v>
                </c:pt>
                <c:pt idx="544">
                  <c:v>0.44653131944445651</c:v>
                </c:pt>
                <c:pt idx="545">
                  <c:v>0.44655793981482689</c:v>
                </c:pt>
                <c:pt idx="546">
                  <c:v>0.44658456018519727</c:v>
                </c:pt>
                <c:pt idx="547">
                  <c:v>0.44661118055556764</c:v>
                </c:pt>
                <c:pt idx="548">
                  <c:v>0.44663780092593802</c:v>
                </c:pt>
                <c:pt idx="549">
                  <c:v>0.4466644212963084</c:v>
                </c:pt>
                <c:pt idx="550">
                  <c:v>0.44669104166667878</c:v>
                </c:pt>
                <c:pt idx="551">
                  <c:v>0.44671766203704916</c:v>
                </c:pt>
                <c:pt idx="552">
                  <c:v>0.44674428240741954</c:v>
                </c:pt>
                <c:pt idx="553">
                  <c:v>0.44677090277778991</c:v>
                </c:pt>
                <c:pt idx="554">
                  <c:v>0.44679752314816029</c:v>
                </c:pt>
                <c:pt idx="555">
                  <c:v>0.44682414351853067</c:v>
                </c:pt>
                <c:pt idx="556">
                  <c:v>0.44685076388890105</c:v>
                </c:pt>
                <c:pt idx="557">
                  <c:v>0.44687738425927143</c:v>
                </c:pt>
                <c:pt idx="558">
                  <c:v>0.4469040046296418</c:v>
                </c:pt>
                <c:pt idx="559">
                  <c:v>0.44693062500001218</c:v>
                </c:pt>
                <c:pt idx="560">
                  <c:v>0.44695724537038256</c:v>
                </c:pt>
                <c:pt idx="561">
                  <c:v>0.44698386574075294</c:v>
                </c:pt>
                <c:pt idx="562">
                  <c:v>0.44701048611112332</c:v>
                </c:pt>
                <c:pt idx="563">
                  <c:v>0.4470371064814937</c:v>
                </c:pt>
                <c:pt idx="564">
                  <c:v>0.44706372685186407</c:v>
                </c:pt>
                <c:pt idx="565">
                  <c:v>0.44709034722223445</c:v>
                </c:pt>
                <c:pt idx="566">
                  <c:v>0.44711696759260483</c:v>
                </c:pt>
                <c:pt idx="567">
                  <c:v>0.44714358796297521</c:v>
                </c:pt>
                <c:pt idx="568">
                  <c:v>0.44717020833334559</c:v>
                </c:pt>
                <c:pt idx="569">
                  <c:v>0.44719682870371597</c:v>
                </c:pt>
                <c:pt idx="570">
                  <c:v>0.44722344907408634</c:v>
                </c:pt>
                <c:pt idx="571">
                  <c:v>0.44725006944445672</c:v>
                </c:pt>
                <c:pt idx="572">
                  <c:v>0.4472766898148271</c:v>
                </c:pt>
                <c:pt idx="573">
                  <c:v>0.44730331018519748</c:v>
                </c:pt>
                <c:pt idx="574">
                  <c:v>0.44732993055556786</c:v>
                </c:pt>
                <c:pt idx="575">
                  <c:v>0.44735655092593823</c:v>
                </c:pt>
                <c:pt idx="576">
                  <c:v>0.44738317129630861</c:v>
                </c:pt>
                <c:pt idx="577">
                  <c:v>0.44740979166667899</c:v>
                </c:pt>
                <c:pt idx="578">
                  <c:v>0.44743641203704937</c:v>
                </c:pt>
                <c:pt idx="579">
                  <c:v>0.44746303240741975</c:v>
                </c:pt>
                <c:pt idx="580">
                  <c:v>0.44748965277779013</c:v>
                </c:pt>
                <c:pt idx="581">
                  <c:v>0.4475162731481605</c:v>
                </c:pt>
                <c:pt idx="582">
                  <c:v>0.44754289351853088</c:v>
                </c:pt>
                <c:pt idx="583">
                  <c:v>0.44756951388890126</c:v>
                </c:pt>
                <c:pt idx="584">
                  <c:v>0.44759613425927164</c:v>
                </c:pt>
                <c:pt idx="585">
                  <c:v>0.44762275462964202</c:v>
                </c:pt>
                <c:pt idx="586">
                  <c:v>0.4476493750000124</c:v>
                </c:pt>
                <c:pt idx="587">
                  <c:v>0.44767599537038277</c:v>
                </c:pt>
                <c:pt idx="588">
                  <c:v>0.44770261574075315</c:v>
                </c:pt>
                <c:pt idx="589">
                  <c:v>0.44772923611112353</c:v>
                </c:pt>
                <c:pt idx="590">
                  <c:v>0.44775585648149391</c:v>
                </c:pt>
                <c:pt idx="591">
                  <c:v>0.44778247685186429</c:v>
                </c:pt>
                <c:pt idx="592">
                  <c:v>0.44780909722223466</c:v>
                </c:pt>
                <c:pt idx="593">
                  <c:v>0.44783571759260504</c:v>
                </c:pt>
                <c:pt idx="594">
                  <c:v>0.44786233796297542</c:v>
                </c:pt>
                <c:pt idx="595">
                  <c:v>0.4478889583333458</c:v>
                </c:pt>
                <c:pt idx="596">
                  <c:v>0.44791557870371618</c:v>
                </c:pt>
                <c:pt idx="597">
                  <c:v>0.44794219907408656</c:v>
                </c:pt>
                <c:pt idx="598">
                  <c:v>0.44796881944445693</c:v>
                </c:pt>
                <c:pt idx="599">
                  <c:v>0.44799543981482731</c:v>
                </c:pt>
                <c:pt idx="600">
                  <c:v>0.44802206018519769</c:v>
                </c:pt>
                <c:pt idx="601">
                  <c:v>0.44804868055556807</c:v>
                </c:pt>
                <c:pt idx="602">
                  <c:v>0.44807530092593845</c:v>
                </c:pt>
                <c:pt idx="603">
                  <c:v>0.44810192129630882</c:v>
                </c:pt>
                <c:pt idx="604">
                  <c:v>0.4481285416666792</c:v>
                </c:pt>
                <c:pt idx="605">
                  <c:v>0.44815516203704958</c:v>
                </c:pt>
                <c:pt idx="606">
                  <c:v>0.44818178240741996</c:v>
                </c:pt>
                <c:pt idx="607">
                  <c:v>0.44820840277779034</c:v>
                </c:pt>
                <c:pt idx="608">
                  <c:v>0.44823502314816072</c:v>
                </c:pt>
                <c:pt idx="609">
                  <c:v>0.44826164351853109</c:v>
                </c:pt>
                <c:pt idx="610">
                  <c:v>0.44828826388890147</c:v>
                </c:pt>
                <c:pt idx="611">
                  <c:v>0.44831488425927185</c:v>
                </c:pt>
                <c:pt idx="612">
                  <c:v>0.44834150462964223</c:v>
                </c:pt>
                <c:pt idx="613">
                  <c:v>0.44836812500001261</c:v>
                </c:pt>
                <c:pt idx="614">
                  <c:v>0.44839474537038299</c:v>
                </c:pt>
                <c:pt idx="615">
                  <c:v>0.44842136574075336</c:v>
                </c:pt>
                <c:pt idx="616">
                  <c:v>0.44844798611112374</c:v>
                </c:pt>
                <c:pt idx="617">
                  <c:v>0.44847460648149412</c:v>
                </c:pt>
                <c:pt idx="618">
                  <c:v>0.4485012268518645</c:v>
                </c:pt>
                <c:pt idx="619">
                  <c:v>0.44852784722223488</c:v>
                </c:pt>
                <c:pt idx="620">
                  <c:v>0.44855446759260525</c:v>
                </c:pt>
                <c:pt idx="621">
                  <c:v>0.44858108796297563</c:v>
                </c:pt>
                <c:pt idx="622">
                  <c:v>0.44860770833334601</c:v>
                </c:pt>
                <c:pt idx="623">
                  <c:v>0.44863432870371639</c:v>
                </c:pt>
                <c:pt idx="624">
                  <c:v>0.44866094907408677</c:v>
                </c:pt>
                <c:pt idx="625">
                  <c:v>0.44868756944445715</c:v>
                </c:pt>
                <c:pt idx="626">
                  <c:v>0.44871418981482752</c:v>
                </c:pt>
                <c:pt idx="627">
                  <c:v>0.4487408101851979</c:v>
                </c:pt>
                <c:pt idx="628">
                  <c:v>0.44876743055556828</c:v>
                </c:pt>
                <c:pt idx="629">
                  <c:v>0.44879405092593866</c:v>
                </c:pt>
                <c:pt idx="630">
                  <c:v>0.44882067129630904</c:v>
                </c:pt>
                <c:pt idx="631">
                  <c:v>0.44884729166667942</c:v>
                </c:pt>
                <c:pt idx="632">
                  <c:v>0.44887391203704979</c:v>
                </c:pt>
                <c:pt idx="633">
                  <c:v>0.44890053240742017</c:v>
                </c:pt>
                <c:pt idx="634">
                  <c:v>0.44892715277779055</c:v>
                </c:pt>
                <c:pt idx="635">
                  <c:v>0.44895377314816093</c:v>
                </c:pt>
                <c:pt idx="636">
                  <c:v>0.44898039351853131</c:v>
                </c:pt>
                <c:pt idx="637">
                  <c:v>0.44900701388890168</c:v>
                </c:pt>
                <c:pt idx="638">
                  <c:v>0.44903363425927206</c:v>
                </c:pt>
                <c:pt idx="639">
                  <c:v>0.44906025462964244</c:v>
                </c:pt>
                <c:pt idx="640">
                  <c:v>0.44908687500001282</c:v>
                </c:pt>
                <c:pt idx="641">
                  <c:v>0.4491134953703832</c:v>
                </c:pt>
                <c:pt idx="642">
                  <c:v>0.44914011574075358</c:v>
                </c:pt>
                <c:pt idx="643">
                  <c:v>0.44916673611112395</c:v>
                </c:pt>
                <c:pt idx="644">
                  <c:v>0.44919335648149433</c:v>
                </c:pt>
                <c:pt idx="645">
                  <c:v>0.44921997685186471</c:v>
                </c:pt>
                <c:pt idx="646">
                  <c:v>0.44924659722223509</c:v>
                </c:pt>
                <c:pt idx="647">
                  <c:v>0.44927321759260547</c:v>
                </c:pt>
                <c:pt idx="648">
                  <c:v>0.44929983796297585</c:v>
                </c:pt>
                <c:pt idx="649">
                  <c:v>0.44932645833334622</c:v>
                </c:pt>
                <c:pt idx="650">
                  <c:v>0.4493530787037166</c:v>
                </c:pt>
                <c:pt idx="651">
                  <c:v>0.44937969907408698</c:v>
                </c:pt>
                <c:pt idx="652">
                  <c:v>0.44940631944445736</c:v>
                </c:pt>
                <c:pt idx="653">
                  <c:v>0.44943293981482774</c:v>
                </c:pt>
                <c:pt idx="654">
                  <c:v>0.44945956018519811</c:v>
                </c:pt>
                <c:pt idx="655">
                  <c:v>0.44948618055556849</c:v>
                </c:pt>
                <c:pt idx="656">
                  <c:v>0.44951280092593887</c:v>
                </c:pt>
                <c:pt idx="657">
                  <c:v>0.44953942129630925</c:v>
                </c:pt>
                <c:pt idx="658">
                  <c:v>0.44956604166667963</c:v>
                </c:pt>
                <c:pt idx="659">
                  <c:v>0.44959266203705001</c:v>
                </c:pt>
                <c:pt idx="660">
                  <c:v>0.44961928240742038</c:v>
                </c:pt>
                <c:pt idx="661">
                  <c:v>0.44964590277779076</c:v>
                </c:pt>
                <c:pt idx="662">
                  <c:v>0.44967252314816114</c:v>
                </c:pt>
                <c:pt idx="663">
                  <c:v>0.44969914351853152</c:v>
                </c:pt>
                <c:pt idx="664">
                  <c:v>0.4497257638889019</c:v>
                </c:pt>
                <c:pt idx="665">
                  <c:v>0.44975238425927228</c:v>
                </c:pt>
                <c:pt idx="666">
                  <c:v>0.44977900462964265</c:v>
                </c:pt>
                <c:pt idx="667">
                  <c:v>0.44980562500001303</c:v>
                </c:pt>
                <c:pt idx="668">
                  <c:v>0.44983224537038341</c:v>
                </c:pt>
                <c:pt idx="669">
                  <c:v>0.44985886574075379</c:v>
                </c:pt>
                <c:pt idx="670">
                  <c:v>0.44988548611112417</c:v>
                </c:pt>
                <c:pt idx="671">
                  <c:v>0.44991210648149454</c:v>
                </c:pt>
                <c:pt idx="672">
                  <c:v>0.44993872685186492</c:v>
                </c:pt>
                <c:pt idx="673">
                  <c:v>0.4499653472222353</c:v>
                </c:pt>
                <c:pt idx="674">
                  <c:v>0.44999196759260568</c:v>
                </c:pt>
                <c:pt idx="675">
                  <c:v>0.45001858796297606</c:v>
                </c:pt>
                <c:pt idx="676">
                  <c:v>0.45004520833334644</c:v>
                </c:pt>
                <c:pt idx="677">
                  <c:v>0.45007182870371681</c:v>
                </c:pt>
                <c:pt idx="678">
                  <c:v>0.45009844907408719</c:v>
                </c:pt>
                <c:pt idx="679">
                  <c:v>0.45012506944445757</c:v>
                </c:pt>
                <c:pt idx="680">
                  <c:v>0.45015168981482795</c:v>
                </c:pt>
                <c:pt idx="681">
                  <c:v>0.45017831018519833</c:v>
                </c:pt>
                <c:pt idx="682">
                  <c:v>0.45020493055556871</c:v>
                </c:pt>
                <c:pt idx="683">
                  <c:v>0.45023155092593908</c:v>
                </c:pt>
                <c:pt idx="684">
                  <c:v>0.45025817129630946</c:v>
                </c:pt>
                <c:pt idx="685">
                  <c:v>0.45028479166667984</c:v>
                </c:pt>
                <c:pt idx="686">
                  <c:v>0.45031141203705022</c:v>
                </c:pt>
                <c:pt idx="687">
                  <c:v>0.4503380324074206</c:v>
                </c:pt>
                <c:pt idx="688">
                  <c:v>0.45036465277779097</c:v>
                </c:pt>
                <c:pt idx="689">
                  <c:v>0.45039127314816135</c:v>
                </c:pt>
                <c:pt idx="690">
                  <c:v>0.45041789351853173</c:v>
                </c:pt>
                <c:pt idx="691">
                  <c:v>0.45044451388890211</c:v>
                </c:pt>
                <c:pt idx="692">
                  <c:v>0.45047113425927249</c:v>
                </c:pt>
                <c:pt idx="693">
                  <c:v>0.45049775462964287</c:v>
                </c:pt>
                <c:pt idx="694">
                  <c:v>0.45052437500001324</c:v>
                </c:pt>
                <c:pt idx="695">
                  <c:v>0.45055099537038362</c:v>
                </c:pt>
                <c:pt idx="696">
                  <c:v>0.450577615740754</c:v>
                </c:pt>
                <c:pt idx="697">
                  <c:v>0.45060423611112438</c:v>
                </c:pt>
                <c:pt idx="698">
                  <c:v>0.45063085648149476</c:v>
                </c:pt>
                <c:pt idx="699">
                  <c:v>0.45065747685186514</c:v>
                </c:pt>
                <c:pt idx="700">
                  <c:v>0.45068409722223551</c:v>
                </c:pt>
                <c:pt idx="701">
                  <c:v>0.45071071759260589</c:v>
                </c:pt>
                <c:pt idx="702">
                  <c:v>0.45073733796297627</c:v>
                </c:pt>
                <c:pt idx="703">
                  <c:v>0.45076395833334665</c:v>
                </c:pt>
                <c:pt idx="704">
                  <c:v>0.45079057870371703</c:v>
                </c:pt>
                <c:pt idx="705">
                  <c:v>0.4508171990740874</c:v>
                </c:pt>
                <c:pt idx="706">
                  <c:v>0.45084381944445778</c:v>
                </c:pt>
                <c:pt idx="707">
                  <c:v>0.45087043981482816</c:v>
                </c:pt>
                <c:pt idx="708">
                  <c:v>0.45089706018519854</c:v>
                </c:pt>
                <c:pt idx="709">
                  <c:v>0.45092368055556892</c:v>
                </c:pt>
                <c:pt idx="710">
                  <c:v>0.4509503009259393</c:v>
                </c:pt>
                <c:pt idx="711">
                  <c:v>0.45097692129630967</c:v>
                </c:pt>
                <c:pt idx="712">
                  <c:v>0.45100354166668005</c:v>
                </c:pt>
                <c:pt idx="713">
                  <c:v>0.45103016203705043</c:v>
                </c:pt>
                <c:pt idx="714">
                  <c:v>0.45105678240742081</c:v>
                </c:pt>
                <c:pt idx="715">
                  <c:v>0.45108340277779119</c:v>
                </c:pt>
                <c:pt idx="716">
                  <c:v>0.45111002314816157</c:v>
                </c:pt>
                <c:pt idx="717">
                  <c:v>0.45113664351853194</c:v>
                </c:pt>
                <c:pt idx="718">
                  <c:v>0.45116326388890232</c:v>
                </c:pt>
                <c:pt idx="719">
                  <c:v>0.4511898842592727</c:v>
                </c:pt>
                <c:pt idx="720">
                  <c:v>0.45121650462964308</c:v>
                </c:pt>
                <c:pt idx="721">
                  <c:v>0.45124312500001346</c:v>
                </c:pt>
                <c:pt idx="722">
                  <c:v>0.45126974537038383</c:v>
                </c:pt>
                <c:pt idx="723">
                  <c:v>0.45129636574075421</c:v>
                </c:pt>
                <c:pt idx="724">
                  <c:v>0.45132298611112459</c:v>
                </c:pt>
                <c:pt idx="725">
                  <c:v>0.45134960648149497</c:v>
                </c:pt>
                <c:pt idx="726">
                  <c:v>0.45137622685186535</c:v>
                </c:pt>
                <c:pt idx="727">
                  <c:v>0.45140284722223573</c:v>
                </c:pt>
                <c:pt idx="728">
                  <c:v>0.4514294675926061</c:v>
                </c:pt>
                <c:pt idx="729">
                  <c:v>0.45145608796297648</c:v>
                </c:pt>
                <c:pt idx="730">
                  <c:v>0.45148270833334686</c:v>
                </c:pt>
                <c:pt idx="731">
                  <c:v>0.45150932870371724</c:v>
                </c:pt>
                <c:pt idx="732">
                  <c:v>0.45153594907408762</c:v>
                </c:pt>
                <c:pt idx="733">
                  <c:v>0.451562569444458</c:v>
                </c:pt>
                <c:pt idx="734">
                  <c:v>0.45158918981482837</c:v>
                </c:pt>
                <c:pt idx="735">
                  <c:v>0.45161581018519875</c:v>
                </c:pt>
                <c:pt idx="736">
                  <c:v>0.45164243055556913</c:v>
                </c:pt>
                <c:pt idx="737">
                  <c:v>0.45166905092593951</c:v>
                </c:pt>
                <c:pt idx="738">
                  <c:v>0.45169567129630989</c:v>
                </c:pt>
                <c:pt idx="739">
                  <c:v>0.45172229166668026</c:v>
                </c:pt>
                <c:pt idx="740">
                  <c:v>0.45174891203705064</c:v>
                </c:pt>
                <c:pt idx="741">
                  <c:v>0.45177553240742102</c:v>
                </c:pt>
                <c:pt idx="742">
                  <c:v>0.4518021527777914</c:v>
                </c:pt>
                <c:pt idx="743">
                  <c:v>0.45182877314816178</c:v>
                </c:pt>
                <c:pt idx="744">
                  <c:v>0.45185539351853216</c:v>
                </c:pt>
                <c:pt idx="745">
                  <c:v>0.45188201388890253</c:v>
                </c:pt>
                <c:pt idx="746">
                  <c:v>0.45190863425927291</c:v>
                </c:pt>
                <c:pt idx="747">
                  <c:v>0.45193525462964329</c:v>
                </c:pt>
                <c:pt idx="748">
                  <c:v>0.45196187500001367</c:v>
                </c:pt>
                <c:pt idx="749">
                  <c:v>0.45198849537038405</c:v>
                </c:pt>
                <c:pt idx="750">
                  <c:v>0.45201511574075443</c:v>
                </c:pt>
                <c:pt idx="751">
                  <c:v>0.4520417361111248</c:v>
                </c:pt>
                <c:pt idx="752">
                  <c:v>0.45206835648149518</c:v>
                </c:pt>
                <c:pt idx="753">
                  <c:v>0.45209497685186556</c:v>
                </c:pt>
                <c:pt idx="754">
                  <c:v>0.45212159722223594</c:v>
                </c:pt>
                <c:pt idx="755">
                  <c:v>0.45214821759260632</c:v>
                </c:pt>
                <c:pt idx="756">
                  <c:v>0.45217483796297669</c:v>
                </c:pt>
                <c:pt idx="757">
                  <c:v>0.45220145833334707</c:v>
                </c:pt>
                <c:pt idx="758">
                  <c:v>0.45222807870371745</c:v>
                </c:pt>
                <c:pt idx="759">
                  <c:v>0.45225469907408783</c:v>
                </c:pt>
                <c:pt idx="760">
                  <c:v>0.45228131944445821</c:v>
                </c:pt>
                <c:pt idx="761">
                  <c:v>0.45230793981482859</c:v>
                </c:pt>
                <c:pt idx="762">
                  <c:v>0.45233456018519896</c:v>
                </c:pt>
                <c:pt idx="763">
                  <c:v>0.45236118055556934</c:v>
                </c:pt>
                <c:pt idx="764">
                  <c:v>0.45238780092593972</c:v>
                </c:pt>
                <c:pt idx="765">
                  <c:v>0.4524144212963101</c:v>
                </c:pt>
                <c:pt idx="766">
                  <c:v>0.45244104166668048</c:v>
                </c:pt>
                <c:pt idx="767">
                  <c:v>0.45246766203705086</c:v>
                </c:pt>
                <c:pt idx="768">
                  <c:v>0.45249428240742123</c:v>
                </c:pt>
                <c:pt idx="769">
                  <c:v>0.45252090277779161</c:v>
                </c:pt>
                <c:pt idx="770">
                  <c:v>0.45254752314816199</c:v>
                </c:pt>
                <c:pt idx="771">
                  <c:v>0.45257414351853237</c:v>
                </c:pt>
                <c:pt idx="772">
                  <c:v>0.45260076388890275</c:v>
                </c:pt>
                <c:pt idx="773">
                  <c:v>0.45262738425927312</c:v>
                </c:pt>
                <c:pt idx="774">
                  <c:v>0.4526540046296435</c:v>
                </c:pt>
                <c:pt idx="775">
                  <c:v>0.45268062500001388</c:v>
                </c:pt>
                <c:pt idx="776">
                  <c:v>0.45270724537038426</c:v>
                </c:pt>
                <c:pt idx="777">
                  <c:v>0.45273386574075464</c:v>
                </c:pt>
                <c:pt idx="778">
                  <c:v>0.45276048611112502</c:v>
                </c:pt>
                <c:pt idx="779">
                  <c:v>0.45278710648149539</c:v>
                </c:pt>
                <c:pt idx="780">
                  <c:v>0.45281372685186577</c:v>
                </c:pt>
                <c:pt idx="781">
                  <c:v>0.45284034722223615</c:v>
                </c:pt>
                <c:pt idx="782">
                  <c:v>0.45286696759260653</c:v>
                </c:pt>
                <c:pt idx="783">
                  <c:v>0.45289358796297691</c:v>
                </c:pt>
                <c:pt idx="784">
                  <c:v>0.45292020833334729</c:v>
                </c:pt>
                <c:pt idx="785">
                  <c:v>0.45294682870371766</c:v>
                </c:pt>
                <c:pt idx="786">
                  <c:v>0.45297344907408804</c:v>
                </c:pt>
                <c:pt idx="787">
                  <c:v>0.45300006944445842</c:v>
                </c:pt>
                <c:pt idx="788">
                  <c:v>0.4530266898148288</c:v>
                </c:pt>
                <c:pt idx="789">
                  <c:v>0.45305331018519918</c:v>
                </c:pt>
                <c:pt idx="790">
                  <c:v>0.45307993055556955</c:v>
                </c:pt>
                <c:pt idx="791">
                  <c:v>0.45310655092593993</c:v>
                </c:pt>
                <c:pt idx="792">
                  <c:v>0.45313317129631031</c:v>
                </c:pt>
                <c:pt idx="793">
                  <c:v>0.45315979166668069</c:v>
                </c:pt>
                <c:pt idx="794">
                  <c:v>0.45318641203705107</c:v>
                </c:pt>
                <c:pt idx="795">
                  <c:v>0.45321303240742145</c:v>
                </c:pt>
                <c:pt idx="796">
                  <c:v>0.45323965277779182</c:v>
                </c:pt>
                <c:pt idx="797">
                  <c:v>0.4532662731481622</c:v>
                </c:pt>
                <c:pt idx="798">
                  <c:v>0.45329289351853258</c:v>
                </c:pt>
                <c:pt idx="799">
                  <c:v>0.45331951388890296</c:v>
                </c:pt>
                <c:pt idx="800">
                  <c:v>0.45334613425927334</c:v>
                </c:pt>
                <c:pt idx="801">
                  <c:v>0.45337275462964371</c:v>
                </c:pt>
                <c:pt idx="802">
                  <c:v>0.45339937500001409</c:v>
                </c:pt>
                <c:pt idx="803">
                  <c:v>0.45342599537038447</c:v>
                </c:pt>
                <c:pt idx="804">
                  <c:v>0.45345261574075485</c:v>
                </c:pt>
                <c:pt idx="805">
                  <c:v>0.45347923611112523</c:v>
                </c:pt>
                <c:pt idx="806">
                  <c:v>0.45350585648149561</c:v>
                </c:pt>
                <c:pt idx="807">
                  <c:v>0.45353247685186598</c:v>
                </c:pt>
                <c:pt idx="808">
                  <c:v>0.45355909722223636</c:v>
                </c:pt>
                <c:pt idx="809">
                  <c:v>0.45358571759260674</c:v>
                </c:pt>
                <c:pt idx="810">
                  <c:v>0.45361233796297712</c:v>
                </c:pt>
                <c:pt idx="811">
                  <c:v>0.4536389583333475</c:v>
                </c:pt>
                <c:pt idx="812">
                  <c:v>0.45366557870371788</c:v>
                </c:pt>
                <c:pt idx="813">
                  <c:v>0.45369219907408825</c:v>
                </c:pt>
                <c:pt idx="814">
                  <c:v>0.45371881944445863</c:v>
                </c:pt>
                <c:pt idx="815">
                  <c:v>0.45374543981482901</c:v>
                </c:pt>
                <c:pt idx="816">
                  <c:v>0.45377206018519939</c:v>
                </c:pt>
                <c:pt idx="817">
                  <c:v>0.45379868055556977</c:v>
                </c:pt>
                <c:pt idx="818">
                  <c:v>0.45382530092594014</c:v>
                </c:pt>
                <c:pt idx="819">
                  <c:v>0.45385192129631052</c:v>
                </c:pt>
                <c:pt idx="820">
                  <c:v>0.4538785416666809</c:v>
                </c:pt>
                <c:pt idx="821">
                  <c:v>0.45390516203705128</c:v>
                </c:pt>
                <c:pt idx="822">
                  <c:v>0.45393178240742166</c:v>
                </c:pt>
                <c:pt idx="823">
                  <c:v>0.45395840277779204</c:v>
                </c:pt>
                <c:pt idx="824">
                  <c:v>0.45398502314816241</c:v>
                </c:pt>
                <c:pt idx="825">
                  <c:v>0.45401164351853279</c:v>
                </c:pt>
                <c:pt idx="826">
                  <c:v>0.45403826388890317</c:v>
                </c:pt>
                <c:pt idx="827">
                  <c:v>0.45406488425927355</c:v>
                </c:pt>
                <c:pt idx="828">
                  <c:v>0.45409150462964393</c:v>
                </c:pt>
                <c:pt idx="829">
                  <c:v>0.45411812500001431</c:v>
                </c:pt>
                <c:pt idx="830">
                  <c:v>0.45414474537038468</c:v>
                </c:pt>
                <c:pt idx="831">
                  <c:v>0.45417136574075506</c:v>
                </c:pt>
                <c:pt idx="832">
                  <c:v>0.45419798611112544</c:v>
                </c:pt>
                <c:pt idx="833">
                  <c:v>0.45422460648149582</c:v>
                </c:pt>
                <c:pt idx="834">
                  <c:v>0.4542512268518662</c:v>
                </c:pt>
                <c:pt idx="835">
                  <c:v>0.45427784722223657</c:v>
                </c:pt>
                <c:pt idx="836">
                  <c:v>0.45430446759260695</c:v>
                </c:pt>
                <c:pt idx="837">
                  <c:v>0.45433108796297733</c:v>
                </c:pt>
                <c:pt idx="838">
                  <c:v>0.45435770833334771</c:v>
                </c:pt>
                <c:pt idx="839">
                  <c:v>0.45438432870371809</c:v>
                </c:pt>
                <c:pt idx="840">
                  <c:v>0.45441094907408847</c:v>
                </c:pt>
                <c:pt idx="841">
                  <c:v>0.45443756944445884</c:v>
                </c:pt>
                <c:pt idx="842">
                  <c:v>0.45446418981482922</c:v>
                </c:pt>
                <c:pt idx="843">
                  <c:v>0.4544908101851996</c:v>
                </c:pt>
                <c:pt idx="844">
                  <c:v>0.45451743055556998</c:v>
                </c:pt>
                <c:pt idx="845">
                  <c:v>0.45454405092594036</c:v>
                </c:pt>
                <c:pt idx="846">
                  <c:v>0.45457067129631074</c:v>
                </c:pt>
                <c:pt idx="847">
                  <c:v>0.45459729166668111</c:v>
                </c:pt>
                <c:pt idx="848">
                  <c:v>0.45462391203705149</c:v>
                </c:pt>
                <c:pt idx="849">
                  <c:v>0.45465053240742187</c:v>
                </c:pt>
                <c:pt idx="850">
                  <c:v>0.45467715277779225</c:v>
                </c:pt>
                <c:pt idx="851">
                  <c:v>0.45470377314816263</c:v>
                </c:pt>
                <c:pt idx="852">
                  <c:v>0.454730393518533</c:v>
                </c:pt>
                <c:pt idx="853">
                  <c:v>0.45475701388890338</c:v>
                </c:pt>
                <c:pt idx="854">
                  <c:v>0.45478363425927376</c:v>
                </c:pt>
                <c:pt idx="855">
                  <c:v>0.45481025462964414</c:v>
                </c:pt>
                <c:pt idx="856">
                  <c:v>0.45483687500001452</c:v>
                </c:pt>
                <c:pt idx="857">
                  <c:v>0.4548634953703849</c:v>
                </c:pt>
                <c:pt idx="858">
                  <c:v>0.45489011574075527</c:v>
                </c:pt>
                <c:pt idx="859">
                  <c:v>0.45491673611112565</c:v>
                </c:pt>
                <c:pt idx="860">
                  <c:v>0.45494335648149603</c:v>
                </c:pt>
                <c:pt idx="861">
                  <c:v>0.45496997685186641</c:v>
                </c:pt>
                <c:pt idx="862">
                  <c:v>0.45499659722223679</c:v>
                </c:pt>
                <c:pt idx="863">
                  <c:v>0.45502321759260717</c:v>
                </c:pt>
                <c:pt idx="864">
                  <c:v>0.45504983796297754</c:v>
                </c:pt>
                <c:pt idx="865">
                  <c:v>0.45507645833334792</c:v>
                </c:pt>
                <c:pt idx="866">
                  <c:v>0.4551030787037183</c:v>
                </c:pt>
                <c:pt idx="867">
                  <c:v>0.45512969907408868</c:v>
                </c:pt>
                <c:pt idx="868">
                  <c:v>0.45515631944445906</c:v>
                </c:pt>
                <c:pt idx="869">
                  <c:v>0.45518293981482943</c:v>
                </c:pt>
                <c:pt idx="870">
                  <c:v>0.45520956018519981</c:v>
                </c:pt>
                <c:pt idx="871">
                  <c:v>0.45523618055557019</c:v>
                </c:pt>
                <c:pt idx="872">
                  <c:v>0.45526280092594057</c:v>
                </c:pt>
                <c:pt idx="873">
                  <c:v>0.45528942129631095</c:v>
                </c:pt>
                <c:pt idx="874">
                  <c:v>0.45531604166668133</c:v>
                </c:pt>
                <c:pt idx="875">
                  <c:v>0.4553426620370517</c:v>
                </c:pt>
                <c:pt idx="876">
                  <c:v>0.45536928240742208</c:v>
                </c:pt>
                <c:pt idx="877">
                  <c:v>0.45539590277779246</c:v>
                </c:pt>
                <c:pt idx="878">
                  <c:v>0.45542252314816284</c:v>
                </c:pt>
                <c:pt idx="879">
                  <c:v>0.45544914351853322</c:v>
                </c:pt>
                <c:pt idx="880">
                  <c:v>0.4554757638889036</c:v>
                </c:pt>
                <c:pt idx="881">
                  <c:v>0.45550238425927397</c:v>
                </c:pt>
                <c:pt idx="882">
                  <c:v>0.45552900462964435</c:v>
                </c:pt>
                <c:pt idx="883">
                  <c:v>0.45555562500001473</c:v>
                </c:pt>
                <c:pt idx="884">
                  <c:v>0.45558224537038511</c:v>
                </c:pt>
                <c:pt idx="885">
                  <c:v>0.45560886574075549</c:v>
                </c:pt>
                <c:pt idx="886">
                  <c:v>0.45563548611112586</c:v>
                </c:pt>
                <c:pt idx="887">
                  <c:v>0.45566210648149624</c:v>
                </c:pt>
                <c:pt idx="888">
                  <c:v>0.45568872685186662</c:v>
                </c:pt>
                <c:pt idx="889">
                  <c:v>0.455715347222237</c:v>
                </c:pt>
                <c:pt idx="890">
                  <c:v>0.45574196759260738</c:v>
                </c:pt>
                <c:pt idx="891">
                  <c:v>0.45576858796297776</c:v>
                </c:pt>
                <c:pt idx="892">
                  <c:v>0.45579520833334813</c:v>
                </c:pt>
                <c:pt idx="893">
                  <c:v>0.45582182870371851</c:v>
                </c:pt>
                <c:pt idx="894">
                  <c:v>0.45584844907408889</c:v>
                </c:pt>
                <c:pt idx="895">
                  <c:v>0.45587506944445927</c:v>
                </c:pt>
                <c:pt idx="896">
                  <c:v>0.45590168981482965</c:v>
                </c:pt>
                <c:pt idx="897">
                  <c:v>0.45592831018520003</c:v>
                </c:pt>
                <c:pt idx="898">
                  <c:v>0.4559549305555704</c:v>
                </c:pt>
                <c:pt idx="899">
                  <c:v>0.45598155092594078</c:v>
                </c:pt>
                <c:pt idx="900">
                  <c:v>0.45600817129631116</c:v>
                </c:pt>
                <c:pt idx="901">
                  <c:v>0.45603479166668154</c:v>
                </c:pt>
                <c:pt idx="902">
                  <c:v>0.45606141203705192</c:v>
                </c:pt>
                <c:pt idx="903">
                  <c:v>0.45608803240742229</c:v>
                </c:pt>
                <c:pt idx="904">
                  <c:v>0.45611465277779267</c:v>
                </c:pt>
                <c:pt idx="905">
                  <c:v>0.45614127314816305</c:v>
                </c:pt>
                <c:pt idx="906">
                  <c:v>0.45616789351853343</c:v>
                </c:pt>
                <c:pt idx="907">
                  <c:v>0.45619451388890381</c:v>
                </c:pt>
                <c:pt idx="908">
                  <c:v>0.45622113425927419</c:v>
                </c:pt>
                <c:pt idx="909">
                  <c:v>0.45624775462964456</c:v>
                </c:pt>
                <c:pt idx="910">
                  <c:v>0.45627437500001494</c:v>
                </c:pt>
                <c:pt idx="911">
                  <c:v>0.45630099537038532</c:v>
                </c:pt>
                <c:pt idx="912">
                  <c:v>0.4563276157407557</c:v>
                </c:pt>
                <c:pt idx="913">
                  <c:v>0.45635423611112608</c:v>
                </c:pt>
                <c:pt idx="914">
                  <c:v>0.45638085648149646</c:v>
                </c:pt>
                <c:pt idx="915">
                  <c:v>0.45640747685186683</c:v>
                </c:pt>
                <c:pt idx="916">
                  <c:v>0.45643409722223721</c:v>
                </c:pt>
                <c:pt idx="917">
                  <c:v>0.45646071759260759</c:v>
                </c:pt>
                <c:pt idx="918">
                  <c:v>0.45648733796297797</c:v>
                </c:pt>
                <c:pt idx="919">
                  <c:v>0.45651395833334835</c:v>
                </c:pt>
                <c:pt idx="920">
                  <c:v>0.45654057870371872</c:v>
                </c:pt>
                <c:pt idx="921">
                  <c:v>0.4565671990740891</c:v>
                </c:pt>
                <c:pt idx="922">
                  <c:v>0.45659381944445948</c:v>
                </c:pt>
                <c:pt idx="923">
                  <c:v>0.45662043981482986</c:v>
                </c:pt>
                <c:pt idx="924">
                  <c:v>0.45664706018520024</c:v>
                </c:pt>
                <c:pt idx="925">
                  <c:v>0.45667368055557062</c:v>
                </c:pt>
                <c:pt idx="926">
                  <c:v>0.45670030092594099</c:v>
                </c:pt>
                <c:pt idx="927">
                  <c:v>0.45672692129631137</c:v>
                </c:pt>
                <c:pt idx="928">
                  <c:v>0.45675354166668175</c:v>
                </c:pt>
                <c:pt idx="929">
                  <c:v>0.45678016203705213</c:v>
                </c:pt>
                <c:pt idx="930">
                  <c:v>0.45680678240742251</c:v>
                </c:pt>
                <c:pt idx="931">
                  <c:v>0.45683340277779289</c:v>
                </c:pt>
                <c:pt idx="932">
                  <c:v>0.45686002314816326</c:v>
                </c:pt>
                <c:pt idx="933">
                  <c:v>0.45688664351853364</c:v>
                </c:pt>
                <c:pt idx="934">
                  <c:v>0.45691326388890402</c:v>
                </c:pt>
                <c:pt idx="935">
                  <c:v>0.4569398842592744</c:v>
                </c:pt>
                <c:pt idx="936">
                  <c:v>0.45696650462964478</c:v>
                </c:pt>
                <c:pt idx="937">
                  <c:v>0.45699312500001515</c:v>
                </c:pt>
                <c:pt idx="938">
                  <c:v>0.45701974537038553</c:v>
                </c:pt>
                <c:pt idx="939">
                  <c:v>0.45704636574075591</c:v>
                </c:pt>
                <c:pt idx="940">
                  <c:v>0.45707298611112629</c:v>
                </c:pt>
                <c:pt idx="941">
                  <c:v>0.45709960648149667</c:v>
                </c:pt>
                <c:pt idx="942">
                  <c:v>0.45712622685186705</c:v>
                </c:pt>
                <c:pt idx="943">
                  <c:v>0.45715284722223742</c:v>
                </c:pt>
                <c:pt idx="944">
                  <c:v>0.4571794675926078</c:v>
                </c:pt>
                <c:pt idx="945">
                  <c:v>0.45720608796297818</c:v>
                </c:pt>
                <c:pt idx="946">
                  <c:v>0.45723270833334856</c:v>
                </c:pt>
                <c:pt idx="947">
                  <c:v>0.45725932870371894</c:v>
                </c:pt>
                <c:pt idx="948">
                  <c:v>0.45728594907408932</c:v>
                </c:pt>
                <c:pt idx="949">
                  <c:v>0.45731256944445969</c:v>
                </c:pt>
                <c:pt idx="950">
                  <c:v>0.45733918981483007</c:v>
                </c:pt>
                <c:pt idx="951">
                  <c:v>0.45736581018520045</c:v>
                </c:pt>
                <c:pt idx="952">
                  <c:v>0.45739243055557083</c:v>
                </c:pt>
                <c:pt idx="953">
                  <c:v>0.45741905092594121</c:v>
                </c:pt>
                <c:pt idx="954">
                  <c:v>0.45744567129631158</c:v>
                </c:pt>
                <c:pt idx="955">
                  <c:v>0.45747229166668196</c:v>
                </c:pt>
                <c:pt idx="956">
                  <c:v>0.45749891203705234</c:v>
                </c:pt>
                <c:pt idx="957">
                  <c:v>0.45752553240742272</c:v>
                </c:pt>
                <c:pt idx="958">
                  <c:v>0.4575521527777931</c:v>
                </c:pt>
                <c:pt idx="959">
                  <c:v>0.45757877314816348</c:v>
                </c:pt>
                <c:pt idx="960">
                  <c:v>0.45760539351853385</c:v>
                </c:pt>
                <c:pt idx="961">
                  <c:v>0.45763201388890423</c:v>
                </c:pt>
                <c:pt idx="962">
                  <c:v>0.45765863425927461</c:v>
                </c:pt>
                <c:pt idx="963">
                  <c:v>0.45768525462964499</c:v>
                </c:pt>
                <c:pt idx="964">
                  <c:v>0.45771187500001537</c:v>
                </c:pt>
                <c:pt idx="965">
                  <c:v>0.45773849537038575</c:v>
                </c:pt>
                <c:pt idx="966">
                  <c:v>0.45776511574075612</c:v>
                </c:pt>
                <c:pt idx="967">
                  <c:v>0.4577917361111265</c:v>
                </c:pt>
                <c:pt idx="968">
                  <c:v>0.45781835648149688</c:v>
                </c:pt>
                <c:pt idx="969">
                  <c:v>0.45784497685186726</c:v>
                </c:pt>
                <c:pt idx="970">
                  <c:v>0.45787159722223764</c:v>
                </c:pt>
                <c:pt idx="971">
                  <c:v>0.45789821759260801</c:v>
                </c:pt>
                <c:pt idx="972">
                  <c:v>0.45792483796297839</c:v>
                </c:pt>
                <c:pt idx="973">
                  <c:v>0.45795145833334877</c:v>
                </c:pt>
                <c:pt idx="974">
                  <c:v>0.45797807870371915</c:v>
                </c:pt>
                <c:pt idx="975">
                  <c:v>0.45800469907408953</c:v>
                </c:pt>
                <c:pt idx="976">
                  <c:v>0.45803131944445991</c:v>
                </c:pt>
                <c:pt idx="977">
                  <c:v>0.45805793981483028</c:v>
                </c:pt>
                <c:pt idx="978">
                  <c:v>0.45808456018520066</c:v>
                </c:pt>
                <c:pt idx="979">
                  <c:v>0.45811118055557104</c:v>
                </c:pt>
                <c:pt idx="980">
                  <c:v>0.45813780092594142</c:v>
                </c:pt>
                <c:pt idx="981">
                  <c:v>0.4581644212963118</c:v>
                </c:pt>
                <c:pt idx="982">
                  <c:v>0.45819104166668218</c:v>
                </c:pt>
                <c:pt idx="983">
                  <c:v>0.45821766203705255</c:v>
                </c:pt>
                <c:pt idx="984">
                  <c:v>0.45824428240742293</c:v>
                </c:pt>
                <c:pt idx="985">
                  <c:v>0.45827090277779331</c:v>
                </c:pt>
                <c:pt idx="986">
                  <c:v>0.45829752314816369</c:v>
                </c:pt>
                <c:pt idx="987">
                  <c:v>0.45832414351853407</c:v>
                </c:pt>
                <c:pt idx="988">
                  <c:v>0.45835076388890444</c:v>
                </c:pt>
                <c:pt idx="989">
                  <c:v>0.45837738425927482</c:v>
                </c:pt>
                <c:pt idx="990">
                  <c:v>0.4584040046296452</c:v>
                </c:pt>
                <c:pt idx="991">
                  <c:v>0.45843062500001558</c:v>
                </c:pt>
                <c:pt idx="992">
                  <c:v>0.45845724537038596</c:v>
                </c:pt>
                <c:pt idx="993">
                  <c:v>0.45848386574075634</c:v>
                </c:pt>
                <c:pt idx="994">
                  <c:v>0.45851048611112671</c:v>
                </c:pt>
                <c:pt idx="995">
                  <c:v>0.45853710648149709</c:v>
                </c:pt>
                <c:pt idx="996">
                  <c:v>0.45856372685186747</c:v>
                </c:pt>
                <c:pt idx="997">
                  <c:v>0.45859034722223785</c:v>
                </c:pt>
                <c:pt idx="998">
                  <c:v>0.45861696759260823</c:v>
                </c:pt>
                <c:pt idx="999">
                  <c:v>0.4586435879629786</c:v>
                </c:pt>
                <c:pt idx="1000">
                  <c:v>0.45867020833334898</c:v>
                </c:pt>
                <c:pt idx="1001">
                  <c:v>0.45869682870371936</c:v>
                </c:pt>
                <c:pt idx="1002">
                  <c:v>0.45872344907408974</c:v>
                </c:pt>
                <c:pt idx="1003">
                  <c:v>0.45875006944446012</c:v>
                </c:pt>
                <c:pt idx="1004">
                  <c:v>0.4587766898148305</c:v>
                </c:pt>
                <c:pt idx="1005">
                  <c:v>0.45880331018520087</c:v>
                </c:pt>
                <c:pt idx="1006">
                  <c:v>0.45882993055557125</c:v>
                </c:pt>
                <c:pt idx="1007">
                  <c:v>0.45885655092594163</c:v>
                </c:pt>
                <c:pt idx="1008">
                  <c:v>0.45888317129631201</c:v>
                </c:pt>
                <c:pt idx="1009">
                  <c:v>0.45890979166668239</c:v>
                </c:pt>
                <c:pt idx="1010">
                  <c:v>0.45893641203705277</c:v>
                </c:pt>
                <c:pt idx="1011">
                  <c:v>0.45896303240742314</c:v>
                </c:pt>
                <c:pt idx="1012">
                  <c:v>0.45898965277779352</c:v>
                </c:pt>
                <c:pt idx="1013">
                  <c:v>0.4590162731481639</c:v>
                </c:pt>
                <c:pt idx="1014">
                  <c:v>0.45904289351853428</c:v>
                </c:pt>
                <c:pt idx="1015">
                  <c:v>0.45906951388890466</c:v>
                </c:pt>
                <c:pt idx="1016">
                  <c:v>0.45909613425927503</c:v>
                </c:pt>
                <c:pt idx="1017">
                  <c:v>0.45912275462964541</c:v>
                </c:pt>
                <c:pt idx="1018">
                  <c:v>0.45914937500001579</c:v>
                </c:pt>
                <c:pt idx="1019">
                  <c:v>0.45917599537038617</c:v>
                </c:pt>
                <c:pt idx="1020">
                  <c:v>0.45920261574075655</c:v>
                </c:pt>
                <c:pt idx="1021">
                  <c:v>0.45922923611112693</c:v>
                </c:pt>
                <c:pt idx="1022">
                  <c:v>0.4592558564814973</c:v>
                </c:pt>
                <c:pt idx="1023">
                  <c:v>0.45928247685186768</c:v>
                </c:pt>
                <c:pt idx="1024">
                  <c:v>0.45930909722223806</c:v>
                </c:pt>
                <c:pt idx="1025">
                  <c:v>0.45933571759260844</c:v>
                </c:pt>
                <c:pt idx="1026">
                  <c:v>0.45936233796297882</c:v>
                </c:pt>
                <c:pt idx="1027">
                  <c:v>0.4593889583333492</c:v>
                </c:pt>
                <c:pt idx="1028">
                  <c:v>0.45941557870371957</c:v>
                </c:pt>
                <c:pt idx="1029">
                  <c:v>0.45944219907408995</c:v>
                </c:pt>
                <c:pt idx="1030">
                  <c:v>0.45946881944446033</c:v>
                </c:pt>
                <c:pt idx="1031">
                  <c:v>0.45949543981483071</c:v>
                </c:pt>
                <c:pt idx="1032">
                  <c:v>0.45952206018520109</c:v>
                </c:pt>
                <c:pt idx="1033">
                  <c:v>0.45954868055557146</c:v>
                </c:pt>
                <c:pt idx="1034">
                  <c:v>0.45957530092594184</c:v>
                </c:pt>
                <c:pt idx="1035">
                  <c:v>0.45960192129631222</c:v>
                </c:pt>
                <c:pt idx="1036">
                  <c:v>0.4596285416666826</c:v>
                </c:pt>
                <c:pt idx="1037">
                  <c:v>0.45965516203705298</c:v>
                </c:pt>
                <c:pt idx="1038">
                  <c:v>0.45968178240742336</c:v>
                </c:pt>
                <c:pt idx="1039">
                  <c:v>0.45970840277779373</c:v>
                </c:pt>
                <c:pt idx="1040">
                  <c:v>0.45973502314816411</c:v>
                </c:pt>
                <c:pt idx="1041">
                  <c:v>0.45976164351853449</c:v>
                </c:pt>
                <c:pt idx="1042">
                  <c:v>0.45978826388890487</c:v>
                </c:pt>
                <c:pt idx="1043">
                  <c:v>0.45981488425927525</c:v>
                </c:pt>
                <c:pt idx="1044">
                  <c:v>0.45984150462964563</c:v>
                </c:pt>
                <c:pt idx="1045">
                  <c:v>0.459868125000016</c:v>
                </c:pt>
                <c:pt idx="1046">
                  <c:v>0.45989474537038638</c:v>
                </c:pt>
                <c:pt idx="1047">
                  <c:v>0.45992136574075676</c:v>
                </c:pt>
                <c:pt idx="1048">
                  <c:v>0.45994798611112714</c:v>
                </c:pt>
                <c:pt idx="1049">
                  <c:v>0.45997460648149752</c:v>
                </c:pt>
                <c:pt idx="1050">
                  <c:v>0.46000122685186789</c:v>
                </c:pt>
                <c:pt idx="1051">
                  <c:v>0.46002784722223827</c:v>
                </c:pt>
                <c:pt idx="1052">
                  <c:v>0.46005446759260865</c:v>
                </c:pt>
                <c:pt idx="1053">
                  <c:v>0.46008108796297903</c:v>
                </c:pt>
                <c:pt idx="1054">
                  <c:v>0.46010770833334941</c:v>
                </c:pt>
                <c:pt idx="1055">
                  <c:v>0.46013432870371979</c:v>
                </c:pt>
                <c:pt idx="1056">
                  <c:v>0.46016094907409016</c:v>
                </c:pt>
                <c:pt idx="1057">
                  <c:v>0.46018756944446054</c:v>
                </c:pt>
                <c:pt idx="1058">
                  <c:v>0.46021418981483092</c:v>
                </c:pt>
                <c:pt idx="1059">
                  <c:v>0.4602408101852013</c:v>
                </c:pt>
                <c:pt idx="1060">
                  <c:v>0.46026743055557168</c:v>
                </c:pt>
                <c:pt idx="1061">
                  <c:v>0.46029405092594206</c:v>
                </c:pt>
                <c:pt idx="1062">
                  <c:v>0.46032067129631243</c:v>
                </c:pt>
                <c:pt idx="1063">
                  <c:v>0.46034729166668281</c:v>
                </c:pt>
                <c:pt idx="1064">
                  <c:v>0.46037391203705319</c:v>
                </c:pt>
                <c:pt idx="1065">
                  <c:v>0.46040053240742357</c:v>
                </c:pt>
                <c:pt idx="1066">
                  <c:v>0.46042715277779395</c:v>
                </c:pt>
                <c:pt idx="1067">
                  <c:v>0.46045377314816432</c:v>
                </c:pt>
                <c:pt idx="1068">
                  <c:v>0.4604803935185347</c:v>
                </c:pt>
                <c:pt idx="1069">
                  <c:v>0.46050701388890508</c:v>
                </c:pt>
                <c:pt idx="1070">
                  <c:v>0.46053363425927546</c:v>
                </c:pt>
                <c:pt idx="1071">
                  <c:v>0.46056025462964584</c:v>
                </c:pt>
                <c:pt idx="1072">
                  <c:v>0.46058687500001622</c:v>
                </c:pt>
                <c:pt idx="1073">
                  <c:v>0.46061349537038659</c:v>
                </c:pt>
                <c:pt idx="1074">
                  <c:v>0.46064011574075697</c:v>
                </c:pt>
                <c:pt idx="1075">
                  <c:v>0.46066673611112735</c:v>
                </c:pt>
                <c:pt idx="1076">
                  <c:v>0.46069335648149773</c:v>
                </c:pt>
                <c:pt idx="1077">
                  <c:v>0.46071997685186811</c:v>
                </c:pt>
                <c:pt idx="1078">
                  <c:v>0.46074659722223849</c:v>
                </c:pt>
                <c:pt idx="1079">
                  <c:v>0.46077321759260886</c:v>
                </c:pt>
                <c:pt idx="1080">
                  <c:v>0.46079983796297924</c:v>
                </c:pt>
                <c:pt idx="1081">
                  <c:v>0.46082645833334962</c:v>
                </c:pt>
                <c:pt idx="1082">
                  <c:v>0.46085307870372</c:v>
                </c:pt>
                <c:pt idx="1083">
                  <c:v>0.46087969907409038</c:v>
                </c:pt>
                <c:pt idx="1084">
                  <c:v>0.46090631944446075</c:v>
                </c:pt>
                <c:pt idx="1085">
                  <c:v>0.46093293981483113</c:v>
                </c:pt>
                <c:pt idx="1086">
                  <c:v>0.46095956018520151</c:v>
                </c:pt>
                <c:pt idx="1087">
                  <c:v>0.46098618055557189</c:v>
                </c:pt>
                <c:pt idx="1088">
                  <c:v>0.46101280092594227</c:v>
                </c:pt>
                <c:pt idx="1089">
                  <c:v>0.46103942129631265</c:v>
                </c:pt>
                <c:pt idx="1090">
                  <c:v>0.46106604166668302</c:v>
                </c:pt>
                <c:pt idx="1091">
                  <c:v>0.4610926620370534</c:v>
                </c:pt>
                <c:pt idx="1092">
                  <c:v>0.46111928240742378</c:v>
                </c:pt>
                <c:pt idx="1093">
                  <c:v>0.46114590277779416</c:v>
                </c:pt>
                <c:pt idx="1094">
                  <c:v>0.46117252314816454</c:v>
                </c:pt>
                <c:pt idx="1095">
                  <c:v>0.46119914351853492</c:v>
                </c:pt>
                <c:pt idx="1096">
                  <c:v>0.46122576388890529</c:v>
                </c:pt>
                <c:pt idx="1097">
                  <c:v>0.46125238425927567</c:v>
                </c:pt>
                <c:pt idx="1098">
                  <c:v>0.46127900462964605</c:v>
                </c:pt>
                <c:pt idx="1099">
                  <c:v>0.46130562500001643</c:v>
                </c:pt>
                <c:pt idx="1100">
                  <c:v>0.46133224537038681</c:v>
                </c:pt>
                <c:pt idx="1101">
                  <c:v>0.46135886574075718</c:v>
                </c:pt>
                <c:pt idx="1102">
                  <c:v>0.46138548611112756</c:v>
                </c:pt>
                <c:pt idx="1103">
                  <c:v>0.46141210648149794</c:v>
                </c:pt>
                <c:pt idx="1104">
                  <c:v>0.46143872685186832</c:v>
                </c:pt>
                <c:pt idx="1105">
                  <c:v>0.4614653472222387</c:v>
                </c:pt>
                <c:pt idx="1106">
                  <c:v>0.46149196759260908</c:v>
                </c:pt>
                <c:pt idx="1107">
                  <c:v>0.46151858796297945</c:v>
                </c:pt>
                <c:pt idx="1108">
                  <c:v>0.46154520833334983</c:v>
                </c:pt>
                <c:pt idx="1109">
                  <c:v>0.46157182870372021</c:v>
                </c:pt>
                <c:pt idx="1110">
                  <c:v>0.46159844907409059</c:v>
                </c:pt>
                <c:pt idx="1111">
                  <c:v>0.46162506944446097</c:v>
                </c:pt>
                <c:pt idx="1112">
                  <c:v>0.46165168981483135</c:v>
                </c:pt>
                <c:pt idx="1113">
                  <c:v>0.46167831018520172</c:v>
                </c:pt>
                <c:pt idx="1114">
                  <c:v>0.4617049305555721</c:v>
                </c:pt>
                <c:pt idx="1115">
                  <c:v>0.46173155092594248</c:v>
                </c:pt>
                <c:pt idx="1116">
                  <c:v>0.46175817129631286</c:v>
                </c:pt>
                <c:pt idx="1117">
                  <c:v>0.46178479166668324</c:v>
                </c:pt>
                <c:pt idx="1118">
                  <c:v>0.46181141203705361</c:v>
                </c:pt>
                <c:pt idx="1119">
                  <c:v>0.46183803240742399</c:v>
                </c:pt>
                <c:pt idx="1120">
                  <c:v>0.46186465277779437</c:v>
                </c:pt>
                <c:pt idx="1121">
                  <c:v>0.46189127314816475</c:v>
                </c:pt>
                <c:pt idx="1122">
                  <c:v>0.46191789351853513</c:v>
                </c:pt>
                <c:pt idx="1123">
                  <c:v>0.46194451388890551</c:v>
                </c:pt>
                <c:pt idx="1124">
                  <c:v>0.46197113425927588</c:v>
                </c:pt>
                <c:pt idx="1125">
                  <c:v>0.46199775462964626</c:v>
                </c:pt>
                <c:pt idx="1126">
                  <c:v>0.46202437500001664</c:v>
                </c:pt>
                <c:pt idx="1127">
                  <c:v>0.46205099537038702</c:v>
                </c:pt>
                <c:pt idx="1128">
                  <c:v>0.4620776157407574</c:v>
                </c:pt>
                <c:pt idx="1129">
                  <c:v>0.46210423611112778</c:v>
                </c:pt>
                <c:pt idx="1130">
                  <c:v>0.46213085648149815</c:v>
                </c:pt>
                <c:pt idx="1131">
                  <c:v>0.46215747685186853</c:v>
                </c:pt>
                <c:pt idx="1132">
                  <c:v>0.46218409722223891</c:v>
                </c:pt>
                <c:pt idx="1133">
                  <c:v>0.46221071759260929</c:v>
                </c:pt>
                <c:pt idx="1134">
                  <c:v>0.46223733796297967</c:v>
                </c:pt>
                <c:pt idx="1135">
                  <c:v>0.46226395833335004</c:v>
                </c:pt>
                <c:pt idx="1136">
                  <c:v>0.46229057870372042</c:v>
                </c:pt>
                <c:pt idx="1137">
                  <c:v>0.4623171990740908</c:v>
                </c:pt>
                <c:pt idx="1138">
                  <c:v>0.46234381944446118</c:v>
                </c:pt>
                <c:pt idx="1139">
                  <c:v>0.46237043981483156</c:v>
                </c:pt>
                <c:pt idx="1140">
                  <c:v>0.46239706018520194</c:v>
                </c:pt>
                <c:pt idx="1141">
                  <c:v>0.46242368055557231</c:v>
                </c:pt>
                <c:pt idx="1142">
                  <c:v>0.46245030092594269</c:v>
                </c:pt>
                <c:pt idx="1143">
                  <c:v>0.46247692129631307</c:v>
                </c:pt>
                <c:pt idx="1144">
                  <c:v>0.46250354166668345</c:v>
                </c:pt>
                <c:pt idx="1145">
                  <c:v>0.46253016203705383</c:v>
                </c:pt>
                <c:pt idx="1146">
                  <c:v>0.46255678240742421</c:v>
                </c:pt>
                <c:pt idx="1147">
                  <c:v>0.46258340277779458</c:v>
                </c:pt>
                <c:pt idx="1148">
                  <c:v>0.46261002314816496</c:v>
                </c:pt>
                <c:pt idx="1149">
                  <c:v>0.46263664351853534</c:v>
                </c:pt>
                <c:pt idx="1150">
                  <c:v>0.46266326388890572</c:v>
                </c:pt>
                <c:pt idx="1151">
                  <c:v>0.4626898842592761</c:v>
                </c:pt>
                <c:pt idx="1152">
                  <c:v>0.46271650462964647</c:v>
                </c:pt>
                <c:pt idx="1153">
                  <c:v>0.46274312500001685</c:v>
                </c:pt>
                <c:pt idx="1154">
                  <c:v>0.46276974537038723</c:v>
                </c:pt>
                <c:pt idx="1155">
                  <c:v>0.46279636574075761</c:v>
                </c:pt>
                <c:pt idx="1156">
                  <c:v>0.46282298611112799</c:v>
                </c:pt>
                <c:pt idx="1157">
                  <c:v>0.46284960648149837</c:v>
                </c:pt>
                <c:pt idx="1158">
                  <c:v>0.46287622685186874</c:v>
                </c:pt>
                <c:pt idx="1159">
                  <c:v>0.46290284722223912</c:v>
                </c:pt>
                <c:pt idx="1160">
                  <c:v>0.4629294675926095</c:v>
                </c:pt>
                <c:pt idx="1161">
                  <c:v>0.46295608796297988</c:v>
                </c:pt>
                <c:pt idx="1162">
                  <c:v>0.46298270833335026</c:v>
                </c:pt>
                <c:pt idx="1163">
                  <c:v>0.46300932870372064</c:v>
                </c:pt>
                <c:pt idx="1164">
                  <c:v>0.46303594907409101</c:v>
                </c:pt>
                <c:pt idx="1165">
                  <c:v>0.46306256944446139</c:v>
                </c:pt>
                <c:pt idx="1166">
                  <c:v>0.46308918981483177</c:v>
                </c:pt>
                <c:pt idx="1167">
                  <c:v>0.46311581018520215</c:v>
                </c:pt>
                <c:pt idx="1168">
                  <c:v>0.46314243055557253</c:v>
                </c:pt>
                <c:pt idx="1169">
                  <c:v>0.4631690509259429</c:v>
                </c:pt>
                <c:pt idx="1170">
                  <c:v>0.46319567129631328</c:v>
                </c:pt>
                <c:pt idx="1171">
                  <c:v>0.46322229166668366</c:v>
                </c:pt>
                <c:pt idx="1172">
                  <c:v>0.46324891203705404</c:v>
                </c:pt>
                <c:pt idx="1173">
                  <c:v>0.46327553240742442</c:v>
                </c:pt>
                <c:pt idx="1174">
                  <c:v>0.4633021527777948</c:v>
                </c:pt>
                <c:pt idx="1175">
                  <c:v>0.46332877314816517</c:v>
                </c:pt>
                <c:pt idx="1176">
                  <c:v>0.46335539351853555</c:v>
                </c:pt>
                <c:pt idx="1177">
                  <c:v>0.46338201388890593</c:v>
                </c:pt>
                <c:pt idx="1178">
                  <c:v>0.46340863425927631</c:v>
                </c:pt>
                <c:pt idx="1179">
                  <c:v>0.46343525462964669</c:v>
                </c:pt>
                <c:pt idx="1180">
                  <c:v>0.46346187500001707</c:v>
                </c:pt>
                <c:pt idx="1181">
                  <c:v>0.46348849537038744</c:v>
                </c:pt>
                <c:pt idx="1182">
                  <c:v>0.46351511574075782</c:v>
                </c:pt>
                <c:pt idx="1183">
                  <c:v>0.4635417361111282</c:v>
                </c:pt>
                <c:pt idx="1184">
                  <c:v>0.46356835648149858</c:v>
                </c:pt>
                <c:pt idx="1185">
                  <c:v>0.46359497685186896</c:v>
                </c:pt>
                <c:pt idx="1186">
                  <c:v>0.46362159722223933</c:v>
                </c:pt>
                <c:pt idx="1187">
                  <c:v>0.46364821759260971</c:v>
                </c:pt>
                <c:pt idx="1188">
                  <c:v>0.46367483796298009</c:v>
                </c:pt>
                <c:pt idx="1189">
                  <c:v>0.46370145833335047</c:v>
                </c:pt>
                <c:pt idx="1190">
                  <c:v>0.46372807870372085</c:v>
                </c:pt>
                <c:pt idx="1191">
                  <c:v>0.46375469907409123</c:v>
                </c:pt>
                <c:pt idx="1192">
                  <c:v>0.4637813194444616</c:v>
                </c:pt>
                <c:pt idx="1193">
                  <c:v>0.46380793981483198</c:v>
                </c:pt>
                <c:pt idx="1194">
                  <c:v>0.46383456018520236</c:v>
                </c:pt>
                <c:pt idx="1195">
                  <c:v>0.46386118055557274</c:v>
                </c:pt>
                <c:pt idx="1196">
                  <c:v>0.46388780092594312</c:v>
                </c:pt>
                <c:pt idx="1197">
                  <c:v>0.4639144212963135</c:v>
                </c:pt>
                <c:pt idx="1198">
                  <c:v>0.46394104166668387</c:v>
                </c:pt>
                <c:pt idx="1199">
                  <c:v>0.46396766203705425</c:v>
                </c:pt>
                <c:pt idx="1200">
                  <c:v>0.46399428240742463</c:v>
                </c:pt>
                <c:pt idx="1201">
                  <c:v>0.46402090277779501</c:v>
                </c:pt>
                <c:pt idx="1202">
                  <c:v>0.46404752314816539</c:v>
                </c:pt>
                <c:pt idx="1203">
                  <c:v>0.46407414351853576</c:v>
                </c:pt>
                <c:pt idx="1204">
                  <c:v>0.46410076388890614</c:v>
                </c:pt>
                <c:pt idx="1205">
                  <c:v>0.46412738425927652</c:v>
                </c:pt>
                <c:pt idx="1206">
                  <c:v>0.4641540046296469</c:v>
                </c:pt>
                <c:pt idx="1207">
                  <c:v>0.46418062500001728</c:v>
                </c:pt>
                <c:pt idx="1208">
                  <c:v>0.46420724537038766</c:v>
                </c:pt>
                <c:pt idx="1209">
                  <c:v>0.46423386574075803</c:v>
                </c:pt>
                <c:pt idx="1210">
                  <c:v>0.46426048611112841</c:v>
                </c:pt>
                <c:pt idx="1211">
                  <c:v>0.46428710648149879</c:v>
                </c:pt>
                <c:pt idx="1212">
                  <c:v>0.46431372685186917</c:v>
                </c:pt>
                <c:pt idx="1213">
                  <c:v>0.46434034722223955</c:v>
                </c:pt>
                <c:pt idx="1214">
                  <c:v>0.46436696759260992</c:v>
                </c:pt>
                <c:pt idx="1215">
                  <c:v>0.4643935879629803</c:v>
                </c:pt>
                <c:pt idx="1216">
                  <c:v>0.46442020833335068</c:v>
                </c:pt>
                <c:pt idx="1217">
                  <c:v>0.46444682870372106</c:v>
                </c:pt>
                <c:pt idx="1218">
                  <c:v>0.46447344907409144</c:v>
                </c:pt>
                <c:pt idx="1219">
                  <c:v>0.46450006944446182</c:v>
                </c:pt>
                <c:pt idx="1220">
                  <c:v>0.46452668981483219</c:v>
                </c:pt>
                <c:pt idx="1221">
                  <c:v>0.46455331018520257</c:v>
                </c:pt>
                <c:pt idx="1222">
                  <c:v>0.46457993055557295</c:v>
                </c:pt>
                <c:pt idx="1223">
                  <c:v>0.46460655092594333</c:v>
                </c:pt>
                <c:pt idx="1224">
                  <c:v>0.46463317129631371</c:v>
                </c:pt>
                <c:pt idx="1225">
                  <c:v>0.46465979166668409</c:v>
                </c:pt>
                <c:pt idx="1226">
                  <c:v>0.46468641203705446</c:v>
                </c:pt>
                <c:pt idx="1227">
                  <c:v>0.46471303240742484</c:v>
                </c:pt>
                <c:pt idx="1228">
                  <c:v>0.46473965277779522</c:v>
                </c:pt>
                <c:pt idx="1229">
                  <c:v>0.4647662731481656</c:v>
                </c:pt>
                <c:pt idx="1230">
                  <c:v>0.46479289351853598</c:v>
                </c:pt>
                <c:pt idx="1231">
                  <c:v>0.46481951388890635</c:v>
                </c:pt>
                <c:pt idx="1232">
                  <c:v>0.46484613425927673</c:v>
                </c:pt>
                <c:pt idx="1233">
                  <c:v>0.46487275462964711</c:v>
                </c:pt>
                <c:pt idx="1234">
                  <c:v>0.46489937500001749</c:v>
                </c:pt>
                <c:pt idx="1235">
                  <c:v>0.46492599537038787</c:v>
                </c:pt>
                <c:pt idx="1236">
                  <c:v>0.46495261574075825</c:v>
                </c:pt>
                <c:pt idx="1237">
                  <c:v>0.46497923611112862</c:v>
                </c:pt>
                <c:pt idx="1238">
                  <c:v>0.465005856481499</c:v>
                </c:pt>
                <c:pt idx="1239">
                  <c:v>0.46503247685186938</c:v>
                </c:pt>
                <c:pt idx="1240">
                  <c:v>0.46505909722223976</c:v>
                </c:pt>
                <c:pt idx="1241">
                  <c:v>0.46508571759261014</c:v>
                </c:pt>
                <c:pt idx="1242">
                  <c:v>0.46511233796298052</c:v>
                </c:pt>
                <c:pt idx="1243">
                  <c:v>0.46513895833335089</c:v>
                </c:pt>
                <c:pt idx="1244">
                  <c:v>0.46516557870372127</c:v>
                </c:pt>
                <c:pt idx="1245">
                  <c:v>0.46519219907409165</c:v>
                </c:pt>
                <c:pt idx="1246">
                  <c:v>0.46521881944446203</c:v>
                </c:pt>
                <c:pt idx="1247">
                  <c:v>0.46524543981483241</c:v>
                </c:pt>
                <c:pt idx="1248">
                  <c:v>0.46527206018520278</c:v>
                </c:pt>
                <c:pt idx="1249">
                  <c:v>0.46529868055557316</c:v>
                </c:pt>
                <c:pt idx="1250">
                  <c:v>0.46532530092594354</c:v>
                </c:pt>
                <c:pt idx="1251">
                  <c:v>0.46535192129631392</c:v>
                </c:pt>
                <c:pt idx="1252">
                  <c:v>0.4653785416666843</c:v>
                </c:pt>
                <c:pt idx="1253">
                  <c:v>0.46540516203705468</c:v>
                </c:pt>
                <c:pt idx="1254">
                  <c:v>0.46543178240742505</c:v>
                </c:pt>
                <c:pt idx="1255">
                  <c:v>0.46545840277779543</c:v>
                </c:pt>
                <c:pt idx="1256">
                  <c:v>0.46548502314816581</c:v>
                </c:pt>
                <c:pt idx="1257">
                  <c:v>0.46551164351853619</c:v>
                </c:pt>
                <c:pt idx="1258">
                  <c:v>0.46553826388890657</c:v>
                </c:pt>
                <c:pt idx="1259">
                  <c:v>0.46556488425927695</c:v>
                </c:pt>
                <c:pt idx="1260">
                  <c:v>0.46559150462964732</c:v>
                </c:pt>
                <c:pt idx="1261">
                  <c:v>0.4656181250000177</c:v>
                </c:pt>
                <c:pt idx="1262">
                  <c:v>0.46564474537038808</c:v>
                </c:pt>
                <c:pt idx="1263">
                  <c:v>0.46567136574075846</c:v>
                </c:pt>
                <c:pt idx="1264">
                  <c:v>0.46569798611112884</c:v>
                </c:pt>
                <c:pt idx="1265">
                  <c:v>0.46572460648149921</c:v>
                </c:pt>
                <c:pt idx="1266">
                  <c:v>0.46575122685186959</c:v>
                </c:pt>
                <c:pt idx="1267">
                  <c:v>0.46577784722223997</c:v>
                </c:pt>
                <c:pt idx="1268">
                  <c:v>0.46580446759261035</c:v>
                </c:pt>
                <c:pt idx="1269">
                  <c:v>0.46583108796298073</c:v>
                </c:pt>
                <c:pt idx="1270">
                  <c:v>0.46585770833335111</c:v>
                </c:pt>
                <c:pt idx="1271">
                  <c:v>0.46588432870372148</c:v>
                </c:pt>
                <c:pt idx="1272">
                  <c:v>0.46591094907409186</c:v>
                </c:pt>
                <c:pt idx="1273">
                  <c:v>0.46593756944446224</c:v>
                </c:pt>
                <c:pt idx="1274">
                  <c:v>0.46596418981483262</c:v>
                </c:pt>
                <c:pt idx="1275">
                  <c:v>0.465990810185203</c:v>
                </c:pt>
                <c:pt idx="1276">
                  <c:v>0.46601743055557338</c:v>
                </c:pt>
                <c:pt idx="1277">
                  <c:v>0.46604405092594375</c:v>
                </c:pt>
                <c:pt idx="1278">
                  <c:v>0.46607067129631413</c:v>
                </c:pt>
                <c:pt idx="1279">
                  <c:v>0.46609729166668451</c:v>
                </c:pt>
                <c:pt idx="1280">
                  <c:v>0.46612391203705489</c:v>
                </c:pt>
                <c:pt idx="1281">
                  <c:v>0.46615053240742527</c:v>
                </c:pt>
                <c:pt idx="1282">
                  <c:v>0.46617715277779564</c:v>
                </c:pt>
                <c:pt idx="1283">
                  <c:v>0.46620377314816602</c:v>
                </c:pt>
                <c:pt idx="1284">
                  <c:v>0.4662303935185364</c:v>
                </c:pt>
                <c:pt idx="1285">
                  <c:v>0.46625701388890678</c:v>
                </c:pt>
                <c:pt idx="1286">
                  <c:v>0.46628363425927716</c:v>
                </c:pt>
                <c:pt idx="1287">
                  <c:v>0.46631025462964754</c:v>
                </c:pt>
                <c:pt idx="1288">
                  <c:v>0.46633687500001791</c:v>
                </c:pt>
                <c:pt idx="1289">
                  <c:v>0.46636349537038829</c:v>
                </c:pt>
                <c:pt idx="1290">
                  <c:v>0.46639011574075867</c:v>
                </c:pt>
                <c:pt idx="1291">
                  <c:v>0.46641673611112905</c:v>
                </c:pt>
                <c:pt idx="1292">
                  <c:v>0.46644335648149943</c:v>
                </c:pt>
                <c:pt idx="1293">
                  <c:v>0.46646997685186981</c:v>
                </c:pt>
                <c:pt idx="1294">
                  <c:v>0.46649659722224018</c:v>
                </c:pt>
                <c:pt idx="1295">
                  <c:v>0.46652321759261056</c:v>
                </c:pt>
                <c:pt idx="1296">
                  <c:v>0.46654983796298094</c:v>
                </c:pt>
                <c:pt idx="1297">
                  <c:v>0.46657645833335132</c:v>
                </c:pt>
                <c:pt idx="1298">
                  <c:v>0.4666030787037217</c:v>
                </c:pt>
                <c:pt idx="1299">
                  <c:v>0.46662969907409207</c:v>
                </c:pt>
                <c:pt idx="1300">
                  <c:v>0.46665631944446245</c:v>
                </c:pt>
                <c:pt idx="1301">
                  <c:v>0.46668293981483283</c:v>
                </c:pt>
                <c:pt idx="1302">
                  <c:v>0.46670956018520321</c:v>
                </c:pt>
                <c:pt idx="1303">
                  <c:v>0.46673618055557359</c:v>
                </c:pt>
                <c:pt idx="1304">
                  <c:v>0.46676280092594397</c:v>
                </c:pt>
                <c:pt idx="1305">
                  <c:v>0.46678942129631434</c:v>
                </c:pt>
                <c:pt idx="1306">
                  <c:v>0.46681604166668472</c:v>
                </c:pt>
                <c:pt idx="1307">
                  <c:v>0.4668426620370551</c:v>
                </c:pt>
                <c:pt idx="1308">
                  <c:v>0.46686928240742548</c:v>
                </c:pt>
                <c:pt idx="1309">
                  <c:v>0.46689590277779586</c:v>
                </c:pt>
                <c:pt idx="1310">
                  <c:v>0.46692252314816624</c:v>
                </c:pt>
                <c:pt idx="1311">
                  <c:v>0.46694914351853661</c:v>
                </c:pt>
                <c:pt idx="1312">
                  <c:v>0.46697576388890699</c:v>
                </c:pt>
                <c:pt idx="1313">
                  <c:v>0.46700238425927737</c:v>
                </c:pt>
                <c:pt idx="1314">
                  <c:v>0.46702900462964775</c:v>
                </c:pt>
                <c:pt idx="1315">
                  <c:v>0.46705562500001813</c:v>
                </c:pt>
                <c:pt idx="1316">
                  <c:v>0.4670822453703885</c:v>
                </c:pt>
                <c:pt idx="1317">
                  <c:v>0.46710886574075888</c:v>
                </c:pt>
                <c:pt idx="1318">
                  <c:v>0.46713548611112926</c:v>
                </c:pt>
                <c:pt idx="1319">
                  <c:v>0.46716210648149964</c:v>
                </c:pt>
                <c:pt idx="1320">
                  <c:v>0.46718872685187002</c:v>
                </c:pt>
                <c:pt idx="1321">
                  <c:v>0.4672153472222404</c:v>
                </c:pt>
                <c:pt idx="1322">
                  <c:v>0.46724196759261077</c:v>
                </c:pt>
                <c:pt idx="1323">
                  <c:v>0.46726858796298115</c:v>
                </c:pt>
                <c:pt idx="1324">
                  <c:v>0.46729520833335153</c:v>
                </c:pt>
                <c:pt idx="1325">
                  <c:v>0.46732182870372191</c:v>
                </c:pt>
                <c:pt idx="1326">
                  <c:v>0.46734844907409229</c:v>
                </c:pt>
                <c:pt idx="1327">
                  <c:v>0.46737506944446267</c:v>
                </c:pt>
                <c:pt idx="1328">
                  <c:v>0.46740168981483304</c:v>
                </c:pt>
                <c:pt idx="1329">
                  <c:v>0.46742831018520342</c:v>
                </c:pt>
                <c:pt idx="1330">
                  <c:v>0.4674549305555738</c:v>
                </c:pt>
                <c:pt idx="1331">
                  <c:v>0.46748155092594418</c:v>
                </c:pt>
                <c:pt idx="1332">
                  <c:v>0.46750817129631456</c:v>
                </c:pt>
                <c:pt idx="1333">
                  <c:v>0.46753479166668493</c:v>
                </c:pt>
                <c:pt idx="1334">
                  <c:v>0.46756141203705531</c:v>
                </c:pt>
                <c:pt idx="1335">
                  <c:v>0.46758803240742569</c:v>
                </c:pt>
                <c:pt idx="1336">
                  <c:v>0.46761465277779607</c:v>
                </c:pt>
                <c:pt idx="1337">
                  <c:v>0.46764127314816645</c:v>
                </c:pt>
                <c:pt idx="1338">
                  <c:v>0.46766789351853683</c:v>
                </c:pt>
                <c:pt idx="1339">
                  <c:v>0.4676945138889072</c:v>
                </c:pt>
                <c:pt idx="1340">
                  <c:v>0.46772113425927758</c:v>
                </c:pt>
                <c:pt idx="1341">
                  <c:v>0.46774775462964796</c:v>
                </c:pt>
                <c:pt idx="1342">
                  <c:v>0.46777437500001834</c:v>
                </c:pt>
                <c:pt idx="1343">
                  <c:v>0.46780099537038872</c:v>
                </c:pt>
                <c:pt idx="1344">
                  <c:v>0.4678276157407591</c:v>
                </c:pt>
                <c:pt idx="1345">
                  <c:v>0.46785423611112947</c:v>
                </c:pt>
                <c:pt idx="1346">
                  <c:v>0.46788085648149985</c:v>
                </c:pt>
                <c:pt idx="1347">
                  <c:v>0.46790747685187023</c:v>
                </c:pt>
                <c:pt idx="1348">
                  <c:v>0.46793409722224061</c:v>
                </c:pt>
                <c:pt idx="1349">
                  <c:v>0.46796071759261099</c:v>
                </c:pt>
                <c:pt idx="1350">
                  <c:v>0.46798733796298136</c:v>
                </c:pt>
                <c:pt idx="1351">
                  <c:v>0.46801395833335174</c:v>
                </c:pt>
                <c:pt idx="1352">
                  <c:v>0.46804057870372212</c:v>
                </c:pt>
                <c:pt idx="1353">
                  <c:v>0.4680671990740925</c:v>
                </c:pt>
                <c:pt idx="1354">
                  <c:v>0.46809381944446288</c:v>
                </c:pt>
                <c:pt idx="1355">
                  <c:v>0.46812043981483326</c:v>
                </c:pt>
                <c:pt idx="1356">
                  <c:v>0.46814706018520363</c:v>
                </c:pt>
                <c:pt idx="1357">
                  <c:v>0.46817368055557401</c:v>
                </c:pt>
                <c:pt idx="1358">
                  <c:v>0.46820030092594439</c:v>
                </c:pt>
                <c:pt idx="1359">
                  <c:v>0.46822692129631477</c:v>
                </c:pt>
                <c:pt idx="1360">
                  <c:v>0.46825354166668515</c:v>
                </c:pt>
                <c:pt idx="1361">
                  <c:v>0.46828016203705553</c:v>
                </c:pt>
                <c:pt idx="1362">
                  <c:v>0.4683067824074259</c:v>
                </c:pt>
                <c:pt idx="1363">
                  <c:v>0.46833340277779628</c:v>
                </c:pt>
                <c:pt idx="1364">
                  <c:v>0.46836002314816666</c:v>
                </c:pt>
                <c:pt idx="1365">
                  <c:v>0.46838664351853704</c:v>
                </c:pt>
                <c:pt idx="1366">
                  <c:v>0.46841326388890742</c:v>
                </c:pt>
                <c:pt idx="1367">
                  <c:v>0.46843988425927779</c:v>
                </c:pt>
                <c:pt idx="1368">
                  <c:v>0.46846650462964817</c:v>
                </c:pt>
                <c:pt idx="1369">
                  <c:v>0.46849312500001855</c:v>
                </c:pt>
                <c:pt idx="1370">
                  <c:v>0.46851974537038893</c:v>
                </c:pt>
                <c:pt idx="1371">
                  <c:v>0.46854636574075931</c:v>
                </c:pt>
                <c:pt idx="1372">
                  <c:v>0.46857298611112969</c:v>
                </c:pt>
                <c:pt idx="1373">
                  <c:v>0.46859960648150006</c:v>
                </c:pt>
                <c:pt idx="1374">
                  <c:v>0.46862622685187044</c:v>
                </c:pt>
                <c:pt idx="1375">
                  <c:v>0.46865284722224082</c:v>
                </c:pt>
                <c:pt idx="1376">
                  <c:v>0.4686794675926112</c:v>
                </c:pt>
                <c:pt idx="1377">
                  <c:v>0.46870608796298158</c:v>
                </c:pt>
                <c:pt idx="1378">
                  <c:v>0.46873270833335196</c:v>
                </c:pt>
                <c:pt idx="1379">
                  <c:v>0.46875932870372233</c:v>
                </c:pt>
                <c:pt idx="1380">
                  <c:v>0.46878594907409271</c:v>
                </c:pt>
                <c:pt idx="1381">
                  <c:v>0.46881256944446309</c:v>
                </c:pt>
                <c:pt idx="1382">
                  <c:v>0.46883918981483347</c:v>
                </c:pt>
                <c:pt idx="1383">
                  <c:v>0.46886581018520385</c:v>
                </c:pt>
                <c:pt idx="1384">
                  <c:v>0.46889243055557422</c:v>
                </c:pt>
                <c:pt idx="1385">
                  <c:v>0.4689190509259446</c:v>
                </c:pt>
                <c:pt idx="1386">
                  <c:v>0.46894567129631498</c:v>
                </c:pt>
                <c:pt idx="1387">
                  <c:v>0.46897229166668536</c:v>
                </c:pt>
                <c:pt idx="1388">
                  <c:v>0.46899891203705574</c:v>
                </c:pt>
                <c:pt idx="1389">
                  <c:v>0.46902553240742612</c:v>
                </c:pt>
                <c:pt idx="1390">
                  <c:v>0.46905215277779649</c:v>
                </c:pt>
                <c:pt idx="1391">
                  <c:v>0.46907877314816687</c:v>
                </c:pt>
                <c:pt idx="1392">
                  <c:v>0.46910539351853725</c:v>
                </c:pt>
                <c:pt idx="1393">
                  <c:v>0.46913201388890763</c:v>
                </c:pt>
                <c:pt idx="1394">
                  <c:v>0.46915863425927801</c:v>
                </c:pt>
                <c:pt idx="1395">
                  <c:v>0.46918525462964839</c:v>
                </c:pt>
                <c:pt idx="1396">
                  <c:v>0.46921187500001876</c:v>
                </c:pt>
                <c:pt idx="1397">
                  <c:v>0.46923849537038914</c:v>
                </c:pt>
                <c:pt idx="1398">
                  <c:v>0.46926511574075952</c:v>
                </c:pt>
                <c:pt idx="1399">
                  <c:v>0.4692917361111299</c:v>
                </c:pt>
                <c:pt idx="1400">
                  <c:v>0.46931835648150028</c:v>
                </c:pt>
                <c:pt idx="1401">
                  <c:v>0.46934497685187065</c:v>
                </c:pt>
                <c:pt idx="1402">
                  <c:v>0.46937159722224103</c:v>
                </c:pt>
                <c:pt idx="1403">
                  <c:v>0.46939821759261141</c:v>
                </c:pt>
                <c:pt idx="1404">
                  <c:v>0.46942483796298179</c:v>
                </c:pt>
                <c:pt idx="1405">
                  <c:v>0.46945145833335217</c:v>
                </c:pt>
                <c:pt idx="1406">
                  <c:v>0.46947807870372255</c:v>
                </c:pt>
                <c:pt idx="1407">
                  <c:v>0.46950469907409292</c:v>
                </c:pt>
                <c:pt idx="1408">
                  <c:v>0.4695313194444633</c:v>
                </c:pt>
                <c:pt idx="1409">
                  <c:v>0.46955793981483368</c:v>
                </c:pt>
                <c:pt idx="1410">
                  <c:v>0.46958456018520406</c:v>
                </c:pt>
                <c:pt idx="1411">
                  <c:v>0.46961118055557444</c:v>
                </c:pt>
                <c:pt idx="1412">
                  <c:v>0.46963780092594481</c:v>
                </c:pt>
                <c:pt idx="1413">
                  <c:v>0.46966442129631519</c:v>
                </c:pt>
                <c:pt idx="1414">
                  <c:v>0.46969104166668557</c:v>
                </c:pt>
                <c:pt idx="1415">
                  <c:v>0.46971766203705595</c:v>
                </c:pt>
                <c:pt idx="1416">
                  <c:v>0.46974428240742633</c:v>
                </c:pt>
                <c:pt idx="1417">
                  <c:v>0.46977090277779671</c:v>
                </c:pt>
                <c:pt idx="1418">
                  <c:v>0.46979752314816708</c:v>
                </c:pt>
                <c:pt idx="1419">
                  <c:v>0.46982414351853746</c:v>
                </c:pt>
                <c:pt idx="1420">
                  <c:v>0.46985076388890784</c:v>
                </c:pt>
                <c:pt idx="1421">
                  <c:v>0.46987738425927822</c:v>
                </c:pt>
                <c:pt idx="1422">
                  <c:v>0.4699040046296486</c:v>
                </c:pt>
                <c:pt idx="1423">
                  <c:v>0.46993062500001898</c:v>
                </c:pt>
                <c:pt idx="1424">
                  <c:v>0.46995724537038935</c:v>
                </c:pt>
                <c:pt idx="1425">
                  <c:v>0.46998386574075973</c:v>
                </c:pt>
                <c:pt idx="1426">
                  <c:v>0.47001048611113011</c:v>
                </c:pt>
                <c:pt idx="1427">
                  <c:v>0.47003710648150049</c:v>
                </c:pt>
                <c:pt idx="1428">
                  <c:v>0.47006372685187087</c:v>
                </c:pt>
                <c:pt idx="1429">
                  <c:v>0.47009034722224124</c:v>
                </c:pt>
                <c:pt idx="1430">
                  <c:v>0.47011696759261162</c:v>
                </c:pt>
                <c:pt idx="1431">
                  <c:v>0.470143587962982</c:v>
                </c:pt>
                <c:pt idx="1432">
                  <c:v>0.47017020833335238</c:v>
                </c:pt>
                <c:pt idx="1433">
                  <c:v>0.47019682870372276</c:v>
                </c:pt>
                <c:pt idx="1434">
                  <c:v>0.47022344907409314</c:v>
                </c:pt>
                <c:pt idx="1435">
                  <c:v>0.47025006944446351</c:v>
                </c:pt>
                <c:pt idx="1436">
                  <c:v>0.47027668981483389</c:v>
                </c:pt>
                <c:pt idx="1437">
                  <c:v>0.47030331018520427</c:v>
                </c:pt>
                <c:pt idx="1438">
                  <c:v>0.47032993055557465</c:v>
                </c:pt>
                <c:pt idx="1439">
                  <c:v>0.47035655092594503</c:v>
                </c:pt>
                <c:pt idx="1440">
                  <c:v>0.47038317129631541</c:v>
                </c:pt>
                <c:pt idx="1441">
                  <c:v>0.47040979166668578</c:v>
                </c:pt>
                <c:pt idx="1442">
                  <c:v>0.47043641203705616</c:v>
                </c:pt>
                <c:pt idx="1443">
                  <c:v>0.47046303240742654</c:v>
                </c:pt>
                <c:pt idx="1444">
                  <c:v>0.47048965277779692</c:v>
                </c:pt>
                <c:pt idx="1445">
                  <c:v>0.4705162731481673</c:v>
                </c:pt>
                <c:pt idx="1446">
                  <c:v>0.47054289351853767</c:v>
                </c:pt>
                <c:pt idx="1447">
                  <c:v>0.47056951388890805</c:v>
                </c:pt>
                <c:pt idx="1448">
                  <c:v>0.47059613425927843</c:v>
                </c:pt>
                <c:pt idx="1449">
                  <c:v>0.47062275462964881</c:v>
                </c:pt>
                <c:pt idx="1450">
                  <c:v>0.47064937500001919</c:v>
                </c:pt>
                <c:pt idx="1451">
                  <c:v>0.47067599537038957</c:v>
                </c:pt>
                <c:pt idx="1452">
                  <c:v>0.47070261574075994</c:v>
                </c:pt>
                <c:pt idx="1453">
                  <c:v>0.47072923611113032</c:v>
                </c:pt>
                <c:pt idx="1454">
                  <c:v>0.4707558564815007</c:v>
                </c:pt>
                <c:pt idx="1455">
                  <c:v>0.47078247685187108</c:v>
                </c:pt>
                <c:pt idx="1456">
                  <c:v>0.47080909722224146</c:v>
                </c:pt>
                <c:pt idx="1457">
                  <c:v>0.47083571759261184</c:v>
                </c:pt>
                <c:pt idx="1458">
                  <c:v>0.47086233796298221</c:v>
                </c:pt>
                <c:pt idx="1459">
                  <c:v>0.47088895833335259</c:v>
                </c:pt>
                <c:pt idx="1460">
                  <c:v>0.47091557870372297</c:v>
                </c:pt>
                <c:pt idx="1461">
                  <c:v>0.47094219907409335</c:v>
                </c:pt>
                <c:pt idx="1462">
                  <c:v>0.47096881944446373</c:v>
                </c:pt>
                <c:pt idx="1463">
                  <c:v>0.4709954398148341</c:v>
                </c:pt>
                <c:pt idx="1464">
                  <c:v>0.47102206018520448</c:v>
                </c:pt>
                <c:pt idx="1465">
                  <c:v>0.47104868055557486</c:v>
                </c:pt>
                <c:pt idx="1466">
                  <c:v>0.47107530092594524</c:v>
                </c:pt>
                <c:pt idx="1467">
                  <c:v>0.47110192129631562</c:v>
                </c:pt>
                <c:pt idx="1468">
                  <c:v>0.471128541666686</c:v>
                </c:pt>
                <c:pt idx="1469">
                  <c:v>0.47115516203705637</c:v>
                </c:pt>
                <c:pt idx="1470">
                  <c:v>0.47118178240742675</c:v>
                </c:pt>
                <c:pt idx="1471">
                  <c:v>0.47120840277779713</c:v>
                </c:pt>
                <c:pt idx="1472">
                  <c:v>0.47123502314816751</c:v>
                </c:pt>
                <c:pt idx="1473">
                  <c:v>0.47126164351853789</c:v>
                </c:pt>
                <c:pt idx="1474">
                  <c:v>0.47128826388890827</c:v>
                </c:pt>
                <c:pt idx="1475">
                  <c:v>0.47131488425927864</c:v>
                </c:pt>
                <c:pt idx="1476">
                  <c:v>0.47134150462964902</c:v>
                </c:pt>
                <c:pt idx="1477">
                  <c:v>0.4713681250000194</c:v>
                </c:pt>
                <c:pt idx="1478">
                  <c:v>0.47139474537038978</c:v>
                </c:pt>
                <c:pt idx="1479">
                  <c:v>0.47142136574076016</c:v>
                </c:pt>
                <c:pt idx="1480">
                  <c:v>0.47144798611113053</c:v>
                </c:pt>
                <c:pt idx="1481">
                  <c:v>0.47147460648150091</c:v>
                </c:pt>
                <c:pt idx="1482">
                  <c:v>0.47150122685187129</c:v>
                </c:pt>
                <c:pt idx="1483">
                  <c:v>0.47152784722224167</c:v>
                </c:pt>
                <c:pt idx="1484">
                  <c:v>0.47155446759261205</c:v>
                </c:pt>
                <c:pt idx="1485">
                  <c:v>0.47158108796298243</c:v>
                </c:pt>
                <c:pt idx="1486">
                  <c:v>0.4716077083333528</c:v>
                </c:pt>
                <c:pt idx="1487">
                  <c:v>0.47163432870372318</c:v>
                </c:pt>
                <c:pt idx="1488">
                  <c:v>0.47166094907409356</c:v>
                </c:pt>
                <c:pt idx="1489">
                  <c:v>0.47168756944446394</c:v>
                </c:pt>
                <c:pt idx="1490">
                  <c:v>0.47171418981483432</c:v>
                </c:pt>
                <c:pt idx="1491">
                  <c:v>0.4717408101852047</c:v>
                </c:pt>
                <c:pt idx="1492">
                  <c:v>0.47176743055557507</c:v>
                </c:pt>
                <c:pt idx="1493">
                  <c:v>0.47179405092594545</c:v>
                </c:pt>
                <c:pt idx="1494">
                  <c:v>0.47182067129631583</c:v>
                </c:pt>
                <c:pt idx="1495">
                  <c:v>0.47184729166668621</c:v>
                </c:pt>
                <c:pt idx="1496">
                  <c:v>0.47187391203705659</c:v>
                </c:pt>
                <c:pt idx="1497">
                  <c:v>0.47190053240742696</c:v>
                </c:pt>
                <c:pt idx="1498">
                  <c:v>0.47192715277779734</c:v>
                </c:pt>
                <c:pt idx="1499">
                  <c:v>0.47195377314816772</c:v>
                </c:pt>
                <c:pt idx="1500">
                  <c:v>0.4719803935185381</c:v>
                </c:pt>
                <c:pt idx="1501">
                  <c:v>0.47200701388890848</c:v>
                </c:pt>
                <c:pt idx="1502">
                  <c:v>0.47203363425927886</c:v>
                </c:pt>
                <c:pt idx="1503">
                  <c:v>0.47206025462964923</c:v>
                </c:pt>
                <c:pt idx="1504">
                  <c:v>0.47208687500001961</c:v>
                </c:pt>
                <c:pt idx="1505">
                  <c:v>0.47211349537038999</c:v>
                </c:pt>
                <c:pt idx="1506">
                  <c:v>0.47214011574076037</c:v>
                </c:pt>
                <c:pt idx="1507">
                  <c:v>0.47216673611113075</c:v>
                </c:pt>
                <c:pt idx="1508">
                  <c:v>0.47219335648150113</c:v>
                </c:pt>
                <c:pt idx="1509">
                  <c:v>0.4722199768518715</c:v>
                </c:pt>
                <c:pt idx="1510">
                  <c:v>0.47224659722224188</c:v>
                </c:pt>
                <c:pt idx="1511">
                  <c:v>0.47227321759261226</c:v>
                </c:pt>
                <c:pt idx="1512">
                  <c:v>0.47229983796298264</c:v>
                </c:pt>
                <c:pt idx="1513">
                  <c:v>0.47232645833335302</c:v>
                </c:pt>
                <c:pt idx="1514">
                  <c:v>0.47235307870372339</c:v>
                </c:pt>
                <c:pt idx="1515">
                  <c:v>0.47237969907409377</c:v>
                </c:pt>
                <c:pt idx="1516">
                  <c:v>0.47240631944446415</c:v>
                </c:pt>
                <c:pt idx="1517">
                  <c:v>0.47243293981483453</c:v>
                </c:pt>
                <c:pt idx="1518">
                  <c:v>0.47245956018520491</c:v>
                </c:pt>
                <c:pt idx="1519">
                  <c:v>0.47248618055557529</c:v>
                </c:pt>
                <c:pt idx="1520">
                  <c:v>0.47251280092594566</c:v>
                </c:pt>
                <c:pt idx="1521">
                  <c:v>0.47253942129631604</c:v>
                </c:pt>
                <c:pt idx="1522">
                  <c:v>0.47256604166668642</c:v>
                </c:pt>
                <c:pt idx="1523">
                  <c:v>0.4725926620370568</c:v>
                </c:pt>
                <c:pt idx="1524">
                  <c:v>0.47261928240742718</c:v>
                </c:pt>
                <c:pt idx="1525">
                  <c:v>0.47264590277779756</c:v>
                </c:pt>
                <c:pt idx="1526">
                  <c:v>0.47267252314816793</c:v>
                </c:pt>
                <c:pt idx="1527">
                  <c:v>0.47269914351853831</c:v>
                </c:pt>
                <c:pt idx="1528">
                  <c:v>0.47272576388890869</c:v>
                </c:pt>
                <c:pt idx="1529">
                  <c:v>0.47275238425927907</c:v>
                </c:pt>
                <c:pt idx="1530">
                  <c:v>0.47277900462964945</c:v>
                </c:pt>
                <c:pt idx="1531">
                  <c:v>0.47280562500001982</c:v>
                </c:pt>
                <c:pt idx="1532">
                  <c:v>0.4728322453703902</c:v>
                </c:pt>
                <c:pt idx="1533">
                  <c:v>0.47285886574076058</c:v>
                </c:pt>
                <c:pt idx="1534">
                  <c:v>0.47288548611113096</c:v>
                </c:pt>
                <c:pt idx="1535">
                  <c:v>0.47291210648150134</c:v>
                </c:pt>
                <c:pt idx="1536">
                  <c:v>0.47293872685187172</c:v>
                </c:pt>
                <c:pt idx="1537">
                  <c:v>0.47296534722224209</c:v>
                </c:pt>
                <c:pt idx="1538">
                  <c:v>0.47299196759261247</c:v>
                </c:pt>
                <c:pt idx="1539">
                  <c:v>0.47301858796298285</c:v>
                </c:pt>
                <c:pt idx="1540">
                  <c:v>0.47304520833335323</c:v>
                </c:pt>
                <c:pt idx="1541">
                  <c:v>0.47307182870372361</c:v>
                </c:pt>
                <c:pt idx="1542">
                  <c:v>0.47309844907409399</c:v>
                </c:pt>
                <c:pt idx="1543">
                  <c:v>0.47312506944446436</c:v>
                </c:pt>
                <c:pt idx="1544">
                  <c:v>0.47315168981483474</c:v>
                </c:pt>
                <c:pt idx="1545">
                  <c:v>0.47317831018520512</c:v>
                </c:pt>
                <c:pt idx="1546">
                  <c:v>0.4732049305555755</c:v>
                </c:pt>
                <c:pt idx="1547">
                  <c:v>0.47323155092594588</c:v>
                </c:pt>
                <c:pt idx="1548">
                  <c:v>0.47325817129631625</c:v>
                </c:pt>
                <c:pt idx="1549">
                  <c:v>0.47328479166668663</c:v>
                </c:pt>
                <c:pt idx="1550">
                  <c:v>0.47331141203705701</c:v>
                </c:pt>
                <c:pt idx="1551">
                  <c:v>0.47333803240742739</c:v>
                </c:pt>
                <c:pt idx="1552">
                  <c:v>0.47336465277779777</c:v>
                </c:pt>
                <c:pt idx="1553">
                  <c:v>0.47339127314816815</c:v>
                </c:pt>
                <c:pt idx="1554">
                  <c:v>0.47341789351853852</c:v>
                </c:pt>
                <c:pt idx="1555">
                  <c:v>0.4734445138889089</c:v>
                </c:pt>
                <c:pt idx="1556">
                  <c:v>0.47347113425927928</c:v>
                </c:pt>
                <c:pt idx="1557">
                  <c:v>0.47349775462964966</c:v>
                </c:pt>
                <c:pt idx="1558">
                  <c:v>0.47352437500002004</c:v>
                </c:pt>
                <c:pt idx="1559">
                  <c:v>0.47355099537039042</c:v>
                </c:pt>
                <c:pt idx="1560">
                  <c:v>0.47357761574076079</c:v>
                </c:pt>
                <c:pt idx="1561">
                  <c:v>0.47360423611113117</c:v>
                </c:pt>
                <c:pt idx="1562">
                  <c:v>0.47363085648150155</c:v>
                </c:pt>
                <c:pt idx="1563">
                  <c:v>0.47365747685187193</c:v>
                </c:pt>
                <c:pt idx="1564">
                  <c:v>0.47368409722224231</c:v>
                </c:pt>
                <c:pt idx="1565">
                  <c:v>0.47371071759261268</c:v>
                </c:pt>
                <c:pt idx="1566">
                  <c:v>0.47373733796298306</c:v>
                </c:pt>
                <c:pt idx="1567">
                  <c:v>0.47376395833335344</c:v>
                </c:pt>
                <c:pt idx="1568">
                  <c:v>0.47379057870372382</c:v>
                </c:pt>
                <c:pt idx="1569">
                  <c:v>0.4738171990740942</c:v>
                </c:pt>
                <c:pt idx="1570">
                  <c:v>0.47384381944446458</c:v>
                </c:pt>
                <c:pt idx="1571">
                  <c:v>0.47387043981483495</c:v>
                </c:pt>
                <c:pt idx="1572">
                  <c:v>0.47389706018520533</c:v>
                </c:pt>
                <c:pt idx="1573">
                  <c:v>0.47392368055557571</c:v>
                </c:pt>
                <c:pt idx="1574">
                  <c:v>0.47395030092594609</c:v>
                </c:pt>
                <c:pt idx="1575">
                  <c:v>0.47397692129631647</c:v>
                </c:pt>
                <c:pt idx="1576">
                  <c:v>0.47400354166668685</c:v>
                </c:pt>
                <c:pt idx="1577">
                  <c:v>0.47403016203705722</c:v>
                </c:pt>
                <c:pt idx="1578">
                  <c:v>0.4740567824074276</c:v>
                </c:pt>
                <c:pt idx="1579">
                  <c:v>0.47408340277779798</c:v>
                </c:pt>
                <c:pt idx="1580">
                  <c:v>0.47411002314816836</c:v>
                </c:pt>
                <c:pt idx="1581">
                  <c:v>0.47413664351853874</c:v>
                </c:pt>
                <c:pt idx="1582">
                  <c:v>0.47416326388890911</c:v>
                </c:pt>
                <c:pt idx="1583">
                  <c:v>0.47418988425927949</c:v>
                </c:pt>
                <c:pt idx="1584">
                  <c:v>0.47421650462964987</c:v>
                </c:pt>
                <c:pt idx="1585">
                  <c:v>0.47424312500002025</c:v>
                </c:pt>
                <c:pt idx="1586">
                  <c:v>0.47426974537039063</c:v>
                </c:pt>
                <c:pt idx="1587">
                  <c:v>0.47429636574076101</c:v>
                </c:pt>
                <c:pt idx="1588">
                  <c:v>0.47432298611113138</c:v>
                </c:pt>
                <c:pt idx="1589">
                  <c:v>0.47434960648150176</c:v>
                </c:pt>
                <c:pt idx="1590">
                  <c:v>0.47437622685187214</c:v>
                </c:pt>
                <c:pt idx="1591">
                  <c:v>0.47440284722224252</c:v>
                </c:pt>
                <c:pt idx="1592">
                  <c:v>0.4744294675926129</c:v>
                </c:pt>
                <c:pt idx="1593">
                  <c:v>0.47445608796298328</c:v>
                </c:pt>
                <c:pt idx="1594">
                  <c:v>0.47448270833335365</c:v>
                </c:pt>
                <c:pt idx="1595">
                  <c:v>0.47450932870372403</c:v>
                </c:pt>
                <c:pt idx="1596">
                  <c:v>0.47453594907409441</c:v>
                </c:pt>
                <c:pt idx="1597">
                  <c:v>0.47456256944446479</c:v>
                </c:pt>
                <c:pt idx="1598">
                  <c:v>0.47458918981483517</c:v>
                </c:pt>
                <c:pt idx="1599">
                  <c:v>0.47461581018520554</c:v>
                </c:pt>
                <c:pt idx="1600">
                  <c:v>0.47464243055557592</c:v>
                </c:pt>
                <c:pt idx="1601">
                  <c:v>0.4746690509259463</c:v>
                </c:pt>
                <c:pt idx="1602">
                  <c:v>0.47469567129631668</c:v>
                </c:pt>
                <c:pt idx="1603">
                  <c:v>0.47472229166668706</c:v>
                </c:pt>
                <c:pt idx="1604">
                  <c:v>0.47474891203705744</c:v>
                </c:pt>
                <c:pt idx="1605">
                  <c:v>0.47477553240742781</c:v>
                </c:pt>
                <c:pt idx="1606">
                  <c:v>0.47480215277779819</c:v>
                </c:pt>
                <c:pt idx="1607">
                  <c:v>0.47482877314816857</c:v>
                </c:pt>
                <c:pt idx="1608">
                  <c:v>0.47485539351853895</c:v>
                </c:pt>
                <c:pt idx="1609">
                  <c:v>0.47488201388890933</c:v>
                </c:pt>
                <c:pt idx="1610">
                  <c:v>0.4749086342592797</c:v>
                </c:pt>
                <c:pt idx="1611">
                  <c:v>0.47493525462965008</c:v>
                </c:pt>
                <c:pt idx="1612">
                  <c:v>0.47496187500002046</c:v>
                </c:pt>
                <c:pt idx="1613">
                  <c:v>0.47498849537039084</c:v>
                </c:pt>
                <c:pt idx="1614">
                  <c:v>0.47501511574076122</c:v>
                </c:pt>
                <c:pt idx="1615">
                  <c:v>0.4750417361111316</c:v>
                </c:pt>
                <c:pt idx="1616">
                  <c:v>0.47506835648150197</c:v>
                </c:pt>
                <c:pt idx="1617">
                  <c:v>0.47509497685187235</c:v>
                </c:pt>
                <c:pt idx="1618">
                  <c:v>0.47512159722224273</c:v>
                </c:pt>
                <c:pt idx="1619">
                  <c:v>0.47514821759261311</c:v>
                </c:pt>
                <c:pt idx="1620">
                  <c:v>0.47517483796298349</c:v>
                </c:pt>
                <c:pt idx="1621">
                  <c:v>0.47520145833335387</c:v>
                </c:pt>
                <c:pt idx="1622">
                  <c:v>0.47522807870372424</c:v>
                </c:pt>
                <c:pt idx="1623">
                  <c:v>0.47525469907409462</c:v>
                </c:pt>
                <c:pt idx="1624">
                  <c:v>0.475281319444465</c:v>
                </c:pt>
                <c:pt idx="1625">
                  <c:v>0.47530793981483538</c:v>
                </c:pt>
                <c:pt idx="1626">
                  <c:v>0.47533456018520576</c:v>
                </c:pt>
                <c:pt idx="1627">
                  <c:v>0.47536118055557613</c:v>
                </c:pt>
                <c:pt idx="1628">
                  <c:v>0.47538780092594651</c:v>
                </c:pt>
                <c:pt idx="1629">
                  <c:v>0.47541442129631689</c:v>
                </c:pt>
                <c:pt idx="1630">
                  <c:v>0.47544104166668727</c:v>
                </c:pt>
                <c:pt idx="1631">
                  <c:v>0.47546766203705765</c:v>
                </c:pt>
                <c:pt idx="1632">
                  <c:v>0.47549428240742803</c:v>
                </c:pt>
                <c:pt idx="1633">
                  <c:v>0.4755209027777984</c:v>
                </c:pt>
                <c:pt idx="1634">
                  <c:v>0.47554752314816878</c:v>
                </c:pt>
                <c:pt idx="1635">
                  <c:v>0.47557414351853916</c:v>
                </c:pt>
                <c:pt idx="1636">
                  <c:v>0.47560076388890954</c:v>
                </c:pt>
                <c:pt idx="1637">
                  <c:v>0.47562738425927992</c:v>
                </c:pt>
                <c:pt idx="1638">
                  <c:v>0.4756540046296503</c:v>
                </c:pt>
                <c:pt idx="1639">
                  <c:v>0.47568062500002067</c:v>
                </c:pt>
                <c:pt idx="1640">
                  <c:v>0.47570724537039105</c:v>
                </c:pt>
                <c:pt idx="1641">
                  <c:v>0.47573386574076143</c:v>
                </c:pt>
                <c:pt idx="1642">
                  <c:v>0.47576048611113181</c:v>
                </c:pt>
                <c:pt idx="1643">
                  <c:v>0.47578710648150219</c:v>
                </c:pt>
                <c:pt idx="1644">
                  <c:v>0.47581372685187256</c:v>
                </c:pt>
                <c:pt idx="1645">
                  <c:v>0.47584034722224294</c:v>
                </c:pt>
                <c:pt idx="1646">
                  <c:v>0.47586696759261332</c:v>
                </c:pt>
                <c:pt idx="1647">
                  <c:v>0.4758935879629837</c:v>
                </c:pt>
                <c:pt idx="1648">
                  <c:v>0.47592020833335408</c:v>
                </c:pt>
                <c:pt idx="1649">
                  <c:v>0.47594682870372446</c:v>
                </c:pt>
                <c:pt idx="1650">
                  <c:v>0.47597344907409483</c:v>
                </c:pt>
                <c:pt idx="1651">
                  <c:v>0.47600006944446521</c:v>
                </c:pt>
                <c:pt idx="1652">
                  <c:v>0.47602668981483559</c:v>
                </c:pt>
                <c:pt idx="1653">
                  <c:v>0.47605331018520597</c:v>
                </c:pt>
                <c:pt idx="1654">
                  <c:v>0.47607993055557635</c:v>
                </c:pt>
                <c:pt idx="1655">
                  <c:v>0.47610655092594673</c:v>
                </c:pt>
                <c:pt idx="1656">
                  <c:v>0.4761331712963171</c:v>
                </c:pt>
                <c:pt idx="1657">
                  <c:v>0.47615979166668748</c:v>
                </c:pt>
                <c:pt idx="1658">
                  <c:v>0.47618641203705786</c:v>
                </c:pt>
                <c:pt idx="1659">
                  <c:v>0.47621303240742824</c:v>
                </c:pt>
                <c:pt idx="1660">
                  <c:v>0.47623965277779862</c:v>
                </c:pt>
                <c:pt idx="1661">
                  <c:v>0.47626627314816899</c:v>
                </c:pt>
                <c:pt idx="1662">
                  <c:v>0.47629289351853937</c:v>
                </c:pt>
                <c:pt idx="1663">
                  <c:v>0.47631951388890975</c:v>
                </c:pt>
                <c:pt idx="1664">
                  <c:v>0.47634613425928013</c:v>
                </c:pt>
                <c:pt idx="1665">
                  <c:v>0.47637275462965051</c:v>
                </c:pt>
                <c:pt idx="1666">
                  <c:v>0.47639937500002089</c:v>
                </c:pt>
                <c:pt idx="1667">
                  <c:v>0.47642599537039126</c:v>
                </c:pt>
                <c:pt idx="1668">
                  <c:v>0.47645261574076164</c:v>
                </c:pt>
                <c:pt idx="1669">
                  <c:v>0.47647923611113202</c:v>
                </c:pt>
                <c:pt idx="1670">
                  <c:v>0.4765058564815024</c:v>
                </c:pt>
                <c:pt idx="1671">
                  <c:v>0.47653247685187278</c:v>
                </c:pt>
                <c:pt idx="1672">
                  <c:v>0.47655909722224316</c:v>
                </c:pt>
                <c:pt idx="1673">
                  <c:v>0.47658571759261353</c:v>
                </c:pt>
                <c:pt idx="1674">
                  <c:v>0.47661233796298391</c:v>
                </c:pt>
                <c:pt idx="1675">
                  <c:v>0.47663895833335429</c:v>
                </c:pt>
                <c:pt idx="1676">
                  <c:v>0.47666557870372467</c:v>
                </c:pt>
                <c:pt idx="1677">
                  <c:v>0.47669219907409505</c:v>
                </c:pt>
                <c:pt idx="1678">
                  <c:v>0.47671881944446542</c:v>
                </c:pt>
                <c:pt idx="1679">
                  <c:v>0.4767454398148358</c:v>
                </c:pt>
                <c:pt idx="1680">
                  <c:v>0.47677206018520618</c:v>
                </c:pt>
                <c:pt idx="1681">
                  <c:v>0.47679868055557656</c:v>
                </c:pt>
                <c:pt idx="1682">
                  <c:v>0.47682530092594694</c:v>
                </c:pt>
                <c:pt idx="1683">
                  <c:v>0.47685192129631732</c:v>
                </c:pt>
                <c:pt idx="1684">
                  <c:v>0.47687854166668769</c:v>
                </c:pt>
                <c:pt idx="1685">
                  <c:v>0.47690516203705807</c:v>
                </c:pt>
                <c:pt idx="1686">
                  <c:v>0.47693178240742845</c:v>
                </c:pt>
                <c:pt idx="1687">
                  <c:v>0.47695840277779883</c:v>
                </c:pt>
                <c:pt idx="1688">
                  <c:v>0.47698502314816921</c:v>
                </c:pt>
                <c:pt idx="1689">
                  <c:v>0.47701164351853959</c:v>
                </c:pt>
                <c:pt idx="1690">
                  <c:v>0.47703826388890996</c:v>
                </c:pt>
                <c:pt idx="1691">
                  <c:v>0.47706488425928034</c:v>
                </c:pt>
                <c:pt idx="1692">
                  <c:v>0.47709150462965072</c:v>
                </c:pt>
                <c:pt idx="1693">
                  <c:v>0.4771181250000211</c:v>
                </c:pt>
                <c:pt idx="1694">
                  <c:v>0.47714474537039148</c:v>
                </c:pt>
                <c:pt idx="1695">
                  <c:v>0.47717136574076185</c:v>
                </c:pt>
                <c:pt idx="1696">
                  <c:v>0.47719798611113223</c:v>
                </c:pt>
                <c:pt idx="1697">
                  <c:v>0.47722460648150261</c:v>
                </c:pt>
                <c:pt idx="1698">
                  <c:v>0.47725122685187299</c:v>
                </c:pt>
                <c:pt idx="1699">
                  <c:v>0.47727784722224337</c:v>
                </c:pt>
                <c:pt idx="1700">
                  <c:v>0.47730446759261375</c:v>
                </c:pt>
                <c:pt idx="1701">
                  <c:v>0.47733108796298412</c:v>
                </c:pt>
                <c:pt idx="1702">
                  <c:v>0.4773577083333545</c:v>
                </c:pt>
                <c:pt idx="1703">
                  <c:v>0.47738432870372488</c:v>
                </c:pt>
                <c:pt idx="1704">
                  <c:v>0.47741094907409526</c:v>
                </c:pt>
                <c:pt idx="1705">
                  <c:v>0.47743756944446564</c:v>
                </c:pt>
                <c:pt idx="1706">
                  <c:v>0.47746418981483602</c:v>
                </c:pt>
                <c:pt idx="1707">
                  <c:v>0.47749081018520639</c:v>
                </c:pt>
                <c:pt idx="1708">
                  <c:v>0.47751743055557677</c:v>
                </c:pt>
                <c:pt idx="1709">
                  <c:v>0.47754405092594715</c:v>
                </c:pt>
                <c:pt idx="1710">
                  <c:v>0.47757067129631753</c:v>
                </c:pt>
                <c:pt idx="1711">
                  <c:v>0.47759729166668791</c:v>
                </c:pt>
                <c:pt idx="1712">
                  <c:v>0.47762391203705828</c:v>
                </c:pt>
                <c:pt idx="1713">
                  <c:v>0.47765053240742866</c:v>
                </c:pt>
                <c:pt idx="1714">
                  <c:v>0.47767715277779904</c:v>
                </c:pt>
                <c:pt idx="1715">
                  <c:v>0.47770377314816942</c:v>
                </c:pt>
                <c:pt idx="1716">
                  <c:v>0.4777303935185398</c:v>
                </c:pt>
                <c:pt idx="1717">
                  <c:v>0.47775701388891018</c:v>
                </c:pt>
                <c:pt idx="1718">
                  <c:v>0.47778363425928055</c:v>
                </c:pt>
                <c:pt idx="1719">
                  <c:v>0.47781025462965093</c:v>
                </c:pt>
                <c:pt idx="1720">
                  <c:v>0.47783687500002131</c:v>
                </c:pt>
                <c:pt idx="1721">
                  <c:v>0.47786349537039169</c:v>
                </c:pt>
                <c:pt idx="1722">
                  <c:v>0.47789011574076207</c:v>
                </c:pt>
                <c:pt idx="1723">
                  <c:v>0.47791673611113245</c:v>
                </c:pt>
                <c:pt idx="1724">
                  <c:v>0.47794335648150282</c:v>
                </c:pt>
                <c:pt idx="1725">
                  <c:v>0.4779699768518732</c:v>
                </c:pt>
                <c:pt idx="1726">
                  <c:v>0.47799659722224358</c:v>
                </c:pt>
                <c:pt idx="1727">
                  <c:v>0.47802321759261396</c:v>
                </c:pt>
                <c:pt idx="1728">
                  <c:v>0.47804983796298434</c:v>
                </c:pt>
                <c:pt idx="1729">
                  <c:v>0.47807645833335471</c:v>
                </c:pt>
                <c:pt idx="1730">
                  <c:v>0.47810307870372509</c:v>
                </c:pt>
                <c:pt idx="1731">
                  <c:v>0.47812969907409547</c:v>
                </c:pt>
                <c:pt idx="1732">
                  <c:v>0.47815631944446585</c:v>
                </c:pt>
                <c:pt idx="1733">
                  <c:v>0.47818293981483623</c:v>
                </c:pt>
                <c:pt idx="1734">
                  <c:v>0.47820956018520661</c:v>
                </c:pt>
                <c:pt idx="1735">
                  <c:v>0.47823618055557698</c:v>
                </c:pt>
                <c:pt idx="1736">
                  <c:v>0.47826280092594736</c:v>
                </c:pt>
                <c:pt idx="1737">
                  <c:v>0.47828942129631774</c:v>
                </c:pt>
                <c:pt idx="1738">
                  <c:v>0.47831604166668812</c:v>
                </c:pt>
                <c:pt idx="1739">
                  <c:v>0.4783426620370585</c:v>
                </c:pt>
                <c:pt idx="1740">
                  <c:v>0.47836928240742888</c:v>
                </c:pt>
                <c:pt idx="1741">
                  <c:v>0.47839590277779925</c:v>
                </c:pt>
                <c:pt idx="1742">
                  <c:v>0.47842252314816963</c:v>
                </c:pt>
                <c:pt idx="1743">
                  <c:v>0.47844914351854001</c:v>
                </c:pt>
                <c:pt idx="1744">
                  <c:v>0.47847576388891039</c:v>
                </c:pt>
                <c:pt idx="1745">
                  <c:v>0.47850238425928077</c:v>
                </c:pt>
                <c:pt idx="1746">
                  <c:v>0.47852900462965114</c:v>
                </c:pt>
                <c:pt idx="1747">
                  <c:v>0.47855562500002152</c:v>
                </c:pt>
                <c:pt idx="1748">
                  <c:v>0.4785822453703919</c:v>
                </c:pt>
                <c:pt idx="1749">
                  <c:v>0.47860886574076228</c:v>
                </c:pt>
                <c:pt idx="1750">
                  <c:v>0.47863548611113266</c:v>
                </c:pt>
                <c:pt idx="1751">
                  <c:v>0.47866210648150304</c:v>
                </c:pt>
                <c:pt idx="1752">
                  <c:v>0.47868872685187341</c:v>
                </c:pt>
                <c:pt idx="1753">
                  <c:v>0.47871534722224379</c:v>
                </c:pt>
                <c:pt idx="1754">
                  <c:v>0.47874196759261417</c:v>
                </c:pt>
                <c:pt idx="1755">
                  <c:v>0.47876858796298455</c:v>
                </c:pt>
                <c:pt idx="1756">
                  <c:v>0.47879520833335493</c:v>
                </c:pt>
                <c:pt idx="1757">
                  <c:v>0.47882182870372531</c:v>
                </c:pt>
                <c:pt idx="1758">
                  <c:v>0.47884844907409568</c:v>
                </c:pt>
                <c:pt idx="1759">
                  <c:v>0.47887506944446606</c:v>
                </c:pt>
                <c:pt idx="1760">
                  <c:v>0.47890168981483644</c:v>
                </c:pt>
                <c:pt idx="1761">
                  <c:v>0.47892831018520682</c:v>
                </c:pt>
                <c:pt idx="1762">
                  <c:v>0.4789549305555772</c:v>
                </c:pt>
                <c:pt idx="1763">
                  <c:v>0.47898155092594757</c:v>
                </c:pt>
                <c:pt idx="1764">
                  <c:v>0.47900817129631795</c:v>
                </c:pt>
                <c:pt idx="1765">
                  <c:v>0.47903479166668833</c:v>
                </c:pt>
                <c:pt idx="1766">
                  <c:v>0.47906141203705871</c:v>
                </c:pt>
                <c:pt idx="1767">
                  <c:v>0.47908803240742909</c:v>
                </c:pt>
                <c:pt idx="1768">
                  <c:v>0.47911465277779947</c:v>
                </c:pt>
                <c:pt idx="1769">
                  <c:v>0.47914127314816984</c:v>
                </c:pt>
                <c:pt idx="1770">
                  <c:v>0.47916789351854022</c:v>
                </c:pt>
                <c:pt idx="1771">
                  <c:v>0.4791945138889106</c:v>
                </c:pt>
                <c:pt idx="1772">
                  <c:v>0.47922113425928098</c:v>
                </c:pt>
                <c:pt idx="1773">
                  <c:v>0.47924775462965136</c:v>
                </c:pt>
                <c:pt idx="1774">
                  <c:v>0.47927437500002174</c:v>
                </c:pt>
                <c:pt idx="1775">
                  <c:v>0.47930099537039211</c:v>
                </c:pt>
                <c:pt idx="1776">
                  <c:v>0.47932761574076249</c:v>
                </c:pt>
                <c:pt idx="1777">
                  <c:v>0.47935423611113287</c:v>
                </c:pt>
                <c:pt idx="1778">
                  <c:v>0.47938085648150325</c:v>
                </c:pt>
                <c:pt idx="1779">
                  <c:v>0.47940747685187363</c:v>
                </c:pt>
                <c:pt idx="1780">
                  <c:v>0.479434097222244</c:v>
                </c:pt>
                <c:pt idx="1781">
                  <c:v>0.47946071759261438</c:v>
                </c:pt>
                <c:pt idx="1782">
                  <c:v>0.47948733796298476</c:v>
                </c:pt>
                <c:pt idx="1783">
                  <c:v>0.47951395833335514</c:v>
                </c:pt>
                <c:pt idx="1784">
                  <c:v>0.47954057870372552</c:v>
                </c:pt>
                <c:pt idx="1785">
                  <c:v>0.4795671990740959</c:v>
                </c:pt>
                <c:pt idx="1786">
                  <c:v>0.47959381944446627</c:v>
                </c:pt>
                <c:pt idx="1787">
                  <c:v>0.47962043981483665</c:v>
                </c:pt>
                <c:pt idx="1788">
                  <c:v>0.47964706018520703</c:v>
                </c:pt>
                <c:pt idx="1789">
                  <c:v>0.47967368055557741</c:v>
                </c:pt>
                <c:pt idx="1790">
                  <c:v>0.47970030092594779</c:v>
                </c:pt>
                <c:pt idx="1791">
                  <c:v>0.47972692129631817</c:v>
                </c:pt>
                <c:pt idx="1792">
                  <c:v>0.47975354166668854</c:v>
                </c:pt>
                <c:pt idx="1793">
                  <c:v>0.47978016203705892</c:v>
                </c:pt>
                <c:pt idx="1794">
                  <c:v>0.4798067824074293</c:v>
                </c:pt>
                <c:pt idx="1795">
                  <c:v>0.47983340277779968</c:v>
                </c:pt>
                <c:pt idx="1796">
                  <c:v>0.47986002314817006</c:v>
                </c:pt>
                <c:pt idx="1797">
                  <c:v>0.47988664351854043</c:v>
                </c:pt>
                <c:pt idx="1798">
                  <c:v>0.47991326388891081</c:v>
                </c:pt>
                <c:pt idx="1799">
                  <c:v>0.47993988425928119</c:v>
                </c:pt>
                <c:pt idx="1800">
                  <c:v>0.47996650462965157</c:v>
                </c:pt>
                <c:pt idx="1801">
                  <c:v>0.47999312500002195</c:v>
                </c:pt>
                <c:pt idx="1802">
                  <c:v>0.48001974537039233</c:v>
                </c:pt>
                <c:pt idx="1803">
                  <c:v>0.4800463657407627</c:v>
                </c:pt>
                <c:pt idx="1804">
                  <c:v>0.48007298611113308</c:v>
                </c:pt>
                <c:pt idx="1805">
                  <c:v>0.48009960648150346</c:v>
                </c:pt>
                <c:pt idx="1806">
                  <c:v>0.48012622685187384</c:v>
                </c:pt>
                <c:pt idx="1807">
                  <c:v>0.48015284722224422</c:v>
                </c:pt>
                <c:pt idx="1808">
                  <c:v>0.48017946759261459</c:v>
                </c:pt>
                <c:pt idx="1809">
                  <c:v>0.48020608796298497</c:v>
                </c:pt>
                <c:pt idx="1810">
                  <c:v>0.48023270833335535</c:v>
                </c:pt>
                <c:pt idx="1811">
                  <c:v>0.48025932870372573</c:v>
                </c:pt>
                <c:pt idx="1812">
                  <c:v>0.48028594907409611</c:v>
                </c:pt>
                <c:pt idx="1813">
                  <c:v>0.48031256944446649</c:v>
                </c:pt>
                <c:pt idx="1814">
                  <c:v>0.48033918981483686</c:v>
                </c:pt>
                <c:pt idx="1815">
                  <c:v>0.48036581018520724</c:v>
                </c:pt>
                <c:pt idx="1816">
                  <c:v>0.48039243055557762</c:v>
                </c:pt>
                <c:pt idx="1817">
                  <c:v>0.480419050925948</c:v>
                </c:pt>
                <c:pt idx="1818">
                  <c:v>0.48044567129631838</c:v>
                </c:pt>
                <c:pt idx="1819">
                  <c:v>0.48047229166668876</c:v>
                </c:pt>
                <c:pt idx="1820">
                  <c:v>0.48049891203705913</c:v>
                </c:pt>
                <c:pt idx="1821">
                  <c:v>0.48052553240742951</c:v>
                </c:pt>
                <c:pt idx="1822">
                  <c:v>0.48055215277779989</c:v>
                </c:pt>
                <c:pt idx="1823">
                  <c:v>0.48057877314817027</c:v>
                </c:pt>
                <c:pt idx="1824">
                  <c:v>0.48060539351854065</c:v>
                </c:pt>
                <c:pt idx="1825">
                  <c:v>0.48063201388891102</c:v>
                </c:pt>
                <c:pt idx="1826">
                  <c:v>0.4806586342592814</c:v>
                </c:pt>
                <c:pt idx="1827">
                  <c:v>0.48068525462965178</c:v>
                </c:pt>
                <c:pt idx="1828">
                  <c:v>0.48071187500002216</c:v>
                </c:pt>
                <c:pt idx="1829">
                  <c:v>0.48073849537039254</c:v>
                </c:pt>
                <c:pt idx="1830">
                  <c:v>0.48076511574076292</c:v>
                </c:pt>
                <c:pt idx="1831">
                  <c:v>0.48079173611113329</c:v>
                </c:pt>
                <c:pt idx="1832">
                  <c:v>0.48081835648150367</c:v>
                </c:pt>
                <c:pt idx="1833">
                  <c:v>0.48084497685187405</c:v>
                </c:pt>
                <c:pt idx="1834">
                  <c:v>0.48087159722224443</c:v>
                </c:pt>
                <c:pt idx="1835">
                  <c:v>0.48089821759261481</c:v>
                </c:pt>
                <c:pt idx="1836">
                  <c:v>0.48092483796298519</c:v>
                </c:pt>
                <c:pt idx="1837">
                  <c:v>0.48095145833335556</c:v>
                </c:pt>
                <c:pt idx="1838">
                  <c:v>0.48097807870372594</c:v>
                </c:pt>
                <c:pt idx="1839">
                  <c:v>0.48100469907409632</c:v>
                </c:pt>
                <c:pt idx="1840">
                  <c:v>0.4810313194444667</c:v>
                </c:pt>
                <c:pt idx="1841">
                  <c:v>0.48105793981483708</c:v>
                </c:pt>
                <c:pt idx="1842">
                  <c:v>0.48108456018520745</c:v>
                </c:pt>
                <c:pt idx="1843">
                  <c:v>0.48111118055557783</c:v>
                </c:pt>
                <c:pt idx="1844">
                  <c:v>0.48113780092594821</c:v>
                </c:pt>
                <c:pt idx="1845">
                  <c:v>0.48116442129631859</c:v>
                </c:pt>
                <c:pt idx="1846">
                  <c:v>0.48119104166668897</c:v>
                </c:pt>
                <c:pt idx="1847">
                  <c:v>0.48121766203705935</c:v>
                </c:pt>
                <c:pt idx="1848">
                  <c:v>0.48124428240742972</c:v>
                </c:pt>
                <c:pt idx="1849">
                  <c:v>0.4812709027778001</c:v>
                </c:pt>
                <c:pt idx="1850">
                  <c:v>0.48129752314817048</c:v>
                </c:pt>
                <c:pt idx="1851">
                  <c:v>0.48132414351854086</c:v>
                </c:pt>
                <c:pt idx="1852">
                  <c:v>0.48135076388891124</c:v>
                </c:pt>
                <c:pt idx="1853">
                  <c:v>0.48137738425928162</c:v>
                </c:pt>
                <c:pt idx="1854">
                  <c:v>0.48140400462965199</c:v>
                </c:pt>
                <c:pt idx="1855">
                  <c:v>0.48143062500002237</c:v>
                </c:pt>
                <c:pt idx="1856">
                  <c:v>0.48145724537039275</c:v>
                </c:pt>
                <c:pt idx="1857">
                  <c:v>0.48148386574076313</c:v>
                </c:pt>
                <c:pt idx="1858">
                  <c:v>0.48151048611113351</c:v>
                </c:pt>
                <c:pt idx="1859">
                  <c:v>0.48153710648150388</c:v>
                </c:pt>
                <c:pt idx="1860">
                  <c:v>0.48156372685187426</c:v>
                </c:pt>
                <c:pt idx="1861">
                  <c:v>0.48159034722224464</c:v>
                </c:pt>
                <c:pt idx="1862">
                  <c:v>0.48161696759261502</c:v>
                </c:pt>
                <c:pt idx="1863">
                  <c:v>0.4816435879629854</c:v>
                </c:pt>
                <c:pt idx="1864">
                  <c:v>0.48167020833335578</c:v>
                </c:pt>
                <c:pt idx="1865">
                  <c:v>0.48169682870372615</c:v>
                </c:pt>
                <c:pt idx="1866">
                  <c:v>0.48172344907409653</c:v>
                </c:pt>
                <c:pt idx="1867">
                  <c:v>0.48175006944446691</c:v>
                </c:pt>
                <c:pt idx="1868">
                  <c:v>0.48177668981483729</c:v>
                </c:pt>
                <c:pt idx="1869">
                  <c:v>0.48180331018520767</c:v>
                </c:pt>
                <c:pt idx="1870">
                  <c:v>0.48182993055557805</c:v>
                </c:pt>
                <c:pt idx="1871">
                  <c:v>0.48185655092594842</c:v>
                </c:pt>
                <c:pt idx="1872">
                  <c:v>0.4818831712963188</c:v>
                </c:pt>
                <c:pt idx="1873">
                  <c:v>0.48190979166668918</c:v>
                </c:pt>
                <c:pt idx="1874">
                  <c:v>0.48193641203705956</c:v>
                </c:pt>
                <c:pt idx="1875">
                  <c:v>0.48196303240742994</c:v>
                </c:pt>
                <c:pt idx="1876">
                  <c:v>0.48198965277780031</c:v>
                </c:pt>
                <c:pt idx="1877">
                  <c:v>0.48201627314817069</c:v>
                </c:pt>
                <c:pt idx="1878">
                  <c:v>0.48204289351854107</c:v>
                </c:pt>
                <c:pt idx="1879">
                  <c:v>0.48206951388891145</c:v>
                </c:pt>
                <c:pt idx="1880">
                  <c:v>0.48209613425928183</c:v>
                </c:pt>
                <c:pt idx="1881">
                  <c:v>0.48212275462965221</c:v>
                </c:pt>
                <c:pt idx="1882">
                  <c:v>0.48214937500002258</c:v>
                </c:pt>
                <c:pt idx="1883">
                  <c:v>0.48217599537039296</c:v>
                </c:pt>
                <c:pt idx="1884">
                  <c:v>0.48220261574076334</c:v>
                </c:pt>
                <c:pt idx="1885">
                  <c:v>0.48222923611113372</c:v>
                </c:pt>
                <c:pt idx="1886">
                  <c:v>0.4822558564815041</c:v>
                </c:pt>
                <c:pt idx="1887">
                  <c:v>0.48228247685187448</c:v>
                </c:pt>
                <c:pt idx="1888">
                  <c:v>0.48230909722224485</c:v>
                </c:pt>
                <c:pt idx="1889">
                  <c:v>0.48233571759261523</c:v>
                </c:pt>
                <c:pt idx="1890">
                  <c:v>0.48236233796298561</c:v>
                </c:pt>
                <c:pt idx="1891">
                  <c:v>0.48238895833335599</c:v>
                </c:pt>
                <c:pt idx="1892">
                  <c:v>0.48241557870372637</c:v>
                </c:pt>
                <c:pt idx="1893">
                  <c:v>0.48244219907409674</c:v>
                </c:pt>
                <c:pt idx="1894">
                  <c:v>0.48246881944446712</c:v>
                </c:pt>
                <c:pt idx="1895">
                  <c:v>0.4824954398148375</c:v>
                </c:pt>
                <c:pt idx="1896">
                  <c:v>0.48252206018520788</c:v>
                </c:pt>
                <c:pt idx="1897">
                  <c:v>0.48254868055557826</c:v>
                </c:pt>
                <c:pt idx="1898">
                  <c:v>0.48257530092594864</c:v>
                </c:pt>
                <c:pt idx="1899">
                  <c:v>0.48260192129631901</c:v>
                </c:pt>
                <c:pt idx="1900">
                  <c:v>0.48262854166668939</c:v>
                </c:pt>
                <c:pt idx="1901">
                  <c:v>0.48265516203705977</c:v>
                </c:pt>
                <c:pt idx="1902">
                  <c:v>0.48268178240743015</c:v>
                </c:pt>
                <c:pt idx="1903">
                  <c:v>0.48270840277780053</c:v>
                </c:pt>
                <c:pt idx="1904">
                  <c:v>0.48273502314817091</c:v>
                </c:pt>
                <c:pt idx="1905">
                  <c:v>0.48276164351854128</c:v>
                </c:pt>
                <c:pt idx="1906">
                  <c:v>0.48278826388891166</c:v>
                </c:pt>
                <c:pt idx="1907">
                  <c:v>0.48281488425928204</c:v>
                </c:pt>
                <c:pt idx="1908">
                  <c:v>0.48284150462965242</c:v>
                </c:pt>
                <c:pt idx="1909">
                  <c:v>0.4828681250000228</c:v>
                </c:pt>
                <c:pt idx="1910">
                  <c:v>0.48289474537039317</c:v>
                </c:pt>
                <c:pt idx="1911">
                  <c:v>0.48292136574076355</c:v>
                </c:pt>
                <c:pt idx="1912">
                  <c:v>0.48294798611113393</c:v>
                </c:pt>
                <c:pt idx="1913">
                  <c:v>0.48297460648150431</c:v>
                </c:pt>
                <c:pt idx="1914">
                  <c:v>0.48300122685187469</c:v>
                </c:pt>
                <c:pt idx="1915">
                  <c:v>0.48302784722224507</c:v>
                </c:pt>
                <c:pt idx="1916">
                  <c:v>0.48305446759261544</c:v>
                </c:pt>
                <c:pt idx="1917">
                  <c:v>0.48308108796298582</c:v>
                </c:pt>
                <c:pt idx="1918">
                  <c:v>0.4831077083333562</c:v>
                </c:pt>
                <c:pt idx="1919">
                  <c:v>0.48313432870372658</c:v>
                </c:pt>
                <c:pt idx="1920">
                  <c:v>0.48316094907409696</c:v>
                </c:pt>
                <c:pt idx="1921">
                  <c:v>0.48318756944446734</c:v>
                </c:pt>
                <c:pt idx="1922">
                  <c:v>0.48321418981483771</c:v>
                </c:pt>
                <c:pt idx="1923">
                  <c:v>0.48324081018520809</c:v>
                </c:pt>
                <c:pt idx="1924">
                  <c:v>0.48326743055557847</c:v>
                </c:pt>
                <c:pt idx="1925">
                  <c:v>0.48329405092594885</c:v>
                </c:pt>
                <c:pt idx="1926">
                  <c:v>0.48332067129631923</c:v>
                </c:pt>
                <c:pt idx="1927">
                  <c:v>0.4833472916666896</c:v>
                </c:pt>
                <c:pt idx="1928">
                  <c:v>0.48337391203705998</c:v>
                </c:pt>
                <c:pt idx="1929">
                  <c:v>0.48340053240743036</c:v>
                </c:pt>
                <c:pt idx="1930">
                  <c:v>0.48342715277780074</c:v>
                </c:pt>
                <c:pt idx="1931">
                  <c:v>0.48345377314817112</c:v>
                </c:pt>
                <c:pt idx="1932">
                  <c:v>0.4834803935185415</c:v>
                </c:pt>
                <c:pt idx="1933">
                  <c:v>0.48350701388891187</c:v>
                </c:pt>
                <c:pt idx="1934">
                  <c:v>0.48353363425928225</c:v>
                </c:pt>
                <c:pt idx="1935">
                  <c:v>0.48356025462965263</c:v>
                </c:pt>
                <c:pt idx="1936">
                  <c:v>0.48358687500002301</c:v>
                </c:pt>
                <c:pt idx="1937">
                  <c:v>0.48361349537039339</c:v>
                </c:pt>
                <c:pt idx="1938">
                  <c:v>0.48364011574076377</c:v>
                </c:pt>
                <c:pt idx="1939">
                  <c:v>0.48366673611113414</c:v>
                </c:pt>
                <c:pt idx="1940">
                  <c:v>0.48369335648150452</c:v>
                </c:pt>
                <c:pt idx="1941">
                  <c:v>0.4837199768518749</c:v>
                </c:pt>
                <c:pt idx="1942">
                  <c:v>0.48374659722224528</c:v>
                </c:pt>
                <c:pt idx="1943">
                  <c:v>0.48377321759261566</c:v>
                </c:pt>
                <c:pt idx="1944">
                  <c:v>0.48379983796298603</c:v>
                </c:pt>
                <c:pt idx="1945">
                  <c:v>0.48382645833335641</c:v>
                </c:pt>
                <c:pt idx="1946">
                  <c:v>0.48385307870372679</c:v>
                </c:pt>
                <c:pt idx="1947">
                  <c:v>0.48387969907409717</c:v>
                </c:pt>
                <c:pt idx="1948">
                  <c:v>0.48390631944446755</c:v>
                </c:pt>
                <c:pt idx="1949">
                  <c:v>0.48393293981483793</c:v>
                </c:pt>
                <c:pt idx="1950">
                  <c:v>0.4839595601852083</c:v>
                </c:pt>
                <c:pt idx="1951">
                  <c:v>0.48398618055557868</c:v>
                </c:pt>
                <c:pt idx="1952">
                  <c:v>0.48401280092594906</c:v>
                </c:pt>
                <c:pt idx="1953">
                  <c:v>0.48403942129631944</c:v>
                </c:pt>
                <c:pt idx="1954">
                  <c:v>0.48406604166668982</c:v>
                </c:pt>
                <c:pt idx="1955">
                  <c:v>0.4840926620370602</c:v>
                </c:pt>
                <c:pt idx="1956">
                  <c:v>0.48411928240743057</c:v>
                </c:pt>
                <c:pt idx="1957">
                  <c:v>0.48414590277780095</c:v>
                </c:pt>
                <c:pt idx="1958">
                  <c:v>0.48417252314817133</c:v>
                </c:pt>
                <c:pt idx="1959">
                  <c:v>0.48419914351854171</c:v>
                </c:pt>
                <c:pt idx="1960">
                  <c:v>0.48422576388891209</c:v>
                </c:pt>
                <c:pt idx="1961">
                  <c:v>0.48425238425928246</c:v>
                </c:pt>
                <c:pt idx="1962">
                  <c:v>0.48427900462965284</c:v>
                </c:pt>
                <c:pt idx="1963">
                  <c:v>0.48430562500002322</c:v>
                </c:pt>
                <c:pt idx="1964">
                  <c:v>0.4843322453703936</c:v>
                </c:pt>
                <c:pt idx="1965">
                  <c:v>0.48435886574076398</c:v>
                </c:pt>
                <c:pt idx="1966">
                  <c:v>0.48438548611113436</c:v>
                </c:pt>
                <c:pt idx="1967">
                  <c:v>0.48441210648150473</c:v>
                </c:pt>
                <c:pt idx="1968">
                  <c:v>0.48443872685187511</c:v>
                </c:pt>
                <c:pt idx="1969">
                  <c:v>0.48446534722224549</c:v>
                </c:pt>
                <c:pt idx="1970">
                  <c:v>0.48449196759261587</c:v>
                </c:pt>
                <c:pt idx="1971">
                  <c:v>0.48451858796298625</c:v>
                </c:pt>
                <c:pt idx="1972">
                  <c:v>0.48454520833335663</c:v>
                </c:pt>
                <c:pt idx="1973">
                  <c:v>0.484571828703727</c:v>
                </c:pt>
                <c:pt idx="1974">
                  <c:v>0.48459844907409738</c:v>
                </c:pt>
                <c:pt idx="1975">
                  <c:v>0.48462506944446776</c:v>
                </c:pt>
                <c:pt idx="1976">
                  <c:v>0.48465168981483814</c:v>
                </c:pt>
                <c:pt idx="1977">
                  <c:v>0.48467831018520852</c:v>
                </c:pt>
                <c:pt idx="1978">
                  <c:v>0.48470493055557889</c:v>
                </c:pt>
                <c:pt idx="1979">
                  <c:v>0.48473155092594927</c:v>
                </c:pt>
                <c:pt idx="1980">
                  <c:v>0.48475817129631965</c:v>
                </c:pt>
                <c:pt idx="1981">
                  <c:v>0.48478479166669003</c:v>
                </c:pt>
                <c:pt idx="1982">
                  <c:v>0.48481141203706041</c:v>
                </c:pt>
                <c:pt idx="1983">
                  <c:v>0.48483803240743079</c:v>
                </c:pt>
                <c:pt idx="1984">
                  <c:v>0.48486465277780116</c:v>
                </c:pt>
                <c:pt idx="1985">
                  <c:v>0.48489127314817154</c:v>
                </c:pt>
                <c:pt idx="1986">
                  <c:v>0.48491789351854192</c:v>
                </c:pt>
                <c:pt idx="1987">
                  <c:v>0.4849445138889123</c:v>
                </c:pt>
                <c:pt idx="1988">
                  <c:v>0.48497113425928268</c:v>
                </c:pt>
                <c:pt idx="1989">
                  <c:v>0.48499775462965306</c:v>
                </c:pt>
                <c:pt idx="1990">
                  <c:v>0.48502437500002343</c:v>
                </c:pt>
                <c:pt idx="1991">
                  <c:v>0.48505099537039381</c:v>
                </c:pt>
                <c:pt idx="1992">
                  <c:v>0.48507761574076419</c:v>
                </c:pt>
                <c:pt idx="1993">
                  <c:v>0.48510423611113457</c:v>
                </c:pt>
                <c:pt idx="1994">
                  <c:v>0.48513085648150495</c:v>
                </c:pt>
                <c:pt idx="1995">
                  <c:v>0.48515747685187532</c:v>
                </c:pt>
                <c:pt idx="1996">
                  <c:v>0.4851840972222457</c:v>
                </c:pt>
                <c:pt idx="1997">
                  <c:v>0.48521071759261608</c:v>
                </c:pt>
                <c:pt idx="1998">
                  <c:v>0.48523733796298646</c:v>
                </c:pt>
                <c:pt idx="1999">
                  <c:v>0.48526395833335684</c:v>
                </c:pt>
                <c:pt idx="2000">
                  <c:v>0.48529057870372722</c:v>
                </c:pt>
                <c:pt idx="2001">
                  <c:v>0.48531719907409759</c:v>
                </c:pt>
                <c:pt idx="2002">
                  <c:v>0.48534381944446797</c:v>
                </c:pt>
                <c:pt idx="2003">
                  <c:v>0.48537043981483835</c:v>
                </c:pt>
                <c:pt idx="2004">
                  <c:v>0.48539706018520873</c:v>
                </c:pt>
                <c:pt idx="2005">
                  <c:v>0.48542368055557911</c:v>
                </c:pt>
                <c:pt idx="2006">
                  <c:v>0.48545030092594949</c:v>
                </c:pt>
                <c:pt idx="2007">
                  <c:v>0.48547692129631986</c:v>
                </c:pt>
                <c:pt idx="2008">
                  <c:v>0.48550354166669024</c:v>
                </c:pt>
                <c:pt idx="2009">
                  <c:v>0.48553016203706062</c:v>
                </c:pt>
                <c:pt idx="2010">
                  <c:v>0.485556782407431</c:v>
                </c:pt>
                <c:pt idx="2011">
                  <c:v>0.48558340277780138</c:v>
                </c:pt>
                <c:pt idx="2012">
                  <c:v>0.48561002314817175</c:v>
                </c:pt>
                <c:pt idx="2013">
                  <c:v>0.48563664351854213</c:v>
                </c:pt>
                <c:pt idx="2014">
                  <c:v>0.48566326388891251</c:v>
                </c:pt>
                <c:pt idx="2015">
                  <c:v>0.48568988425928289</c:v>
                </c:pt>
                <c:pt idx="2016">
                  <c:v>0.48571650462965327</c:v>
                </c:pt>
                <c:pt idx="2017">
                  <c:v>0.48574312500002365</c:v>
                </c:pt>
                <c:pt idx="2018">
                  <c:v>0.48576974537039402</c:v>
                </c:pt>
                <c:pt idx="2019">
                  <c:v>0.4857963657407644</c:v>
                </c:pt>
                <c:pt idx="2020">
                  <c:v>0.48582298611113478</c:v>
                </c:pt>
                <c:pt idx="2021">
                  <c:v>0.48584960648150516</c:v>
                </c:pt>
                <c:pt idx="2022">
                  <c:v>0.48587622685187554</c:v>
                </c:pt>
                <c:pt idx="2023">
                  <c:v>0.48590284722224591</c:v>
                </c:pt>
                <c:pt idx="2024">
                  <c:v>0.48592946759261629</c:v>
                </c:pt>
                <c:pt idx="2025">
                  <c:v>0.48595608796298667</c:v>
                </c:pt>
                <c:pt idx="2026">
                  <c:v>0.48598270833335705</c:v>
                </c:pt>
                <c:pt idx="2027">
                  <c:v>0.48600932870372743</c:v>
                </c:pt>
                <c:pt idx="2028">
                  <c:v>0.48603594907409781</c:v>
                </c:pt>
                <c:pt idx="2029">
                  <c:v>0.48606256944446818</c:v>
                </c:pt>
                <c:pt idx="2030">
                  <c:v>0.48608918981483856</c:v>
                </c:pt>
                <c:pt idx="2031">
                  <c:v>0.48611581018520894</c:v>
                </c:pt>
                <c:pt idx="2032">
                  <c:v>0.48614243055557932</c:v>
                </c:pt>
                <c:pt idx="2033">
                  <c:v>0.4861690509259497</c:v>
                </c:pt>
                <c:pt idx="2034">
                  <c:v>0.48619567129632008</c:v>
                </c:pt>
                <c:pt idx="2035">
                  <c:v>0.48622229166669045</c:v>
                </c:pt>
                <c:pt idx="2036">
                  <c:v>0.48624891203706083</c:v>
                </c:pt>
                <c:pt idx="2037">
                  <c:v>0.48627553240743121</c:v>
                </c:pt>
                <c:pt idx="2038">
                  <c:v>0.48630215277780159</c:v>
                </c:pt>
                <c:pt idx="2039">
                  <c:v>0.48632877314817197</c:v>
                </c:pt>
                <c:pt idx="2040">
                  <c:v>0.48635539351854234</c:v>
                </c:pt>
                <c:pt idx="2041">
                  <c:v>0.48638201388891272</c:v>
                </c:pt>
                <c:pt idx="2042">
                  <c:v>0.4864086342592831</c:v>
                </c:pt>
                <c:pt idx="2043">
                  <c:v>0.48643525462965348</c:v>
                </c:pt>
                <c:pt idx="2044">
                  <c:v>0.48646187500002386</c:v>
                </c:pt>
                <c:pt idx="2045">
                  <c:v>0.48648849537039424</c:v>
                </c:pt>
                <c:pt idx="2046">
                  <c:v>0.48651511574076461</c:v>
                </c:pt>
                <c:pt idx="2047">
                  <c:v>0.48654173611113499</c:v>
                </c:pt>
                <c:pt idx="2048">
                  <c:v>0.48656835648150537</c:v>
                </c:pt>
                <c:pt idx="2049">
                  <c:v>0.48659497685187575</c:v>
                </c:pt>
                <c:pt idx="2050">
                  <c:v>0.48662159722224613</c:v>
                </c:pt>
                <c:pt idx="2051">
                  <c:v>0.48664821759261651</c:v>
                </c:pt>
                <c:pt idx="2052">
                  <c:v>0.48667483796298688</c:v>
                </c:pt>
                <c:pt idx="2053">
                  <c:v>0.48670145833335726</c:v>
                </c:pt>
                <c:pt idx="2054">
                  <c:v>0.48672807870372764</c:v>
                </c:pt>
                <c:pt idx="2055">
                  <c:v>0.48675469907409802</c:v>
                </c:pt>
                <c:pt idx="2056">
                  <c:v>0.4867813194444684</c:v>
                </c:pt>
                <c:pt idx="2057">
                  <c:v>0.48680793981483877</c:v>
                </c:pt>
                <c:pt idx="2058">
                  <c:v>0.48683456018520915</c:v>
                </c:pt>
                <c:pt idx="2059">
                  <c:v>0.48686118055557953</c:v>
                </c:pt>
                <c:pt idx="2060">
                  <c:v>0.48688780092594991</c:v>
                </c:pt>
                <c:pt idx="2061">
                  <c:v>0.48691442129632029</c:v>
                </c:pt>
                <c:pt idx="2062">
                  <c:v>0.48694104166669067</c:v>
                </c:pt>
                <c:pt idx="2063">
                  <c:v>0.48696766203706104</c:v>
                </c:pt>
                <c:pt idx="2064">
                  <c:v>0.48699428240743142</c:v>
                </c:pt>
                <c:pt idx="2065">
                  <c:v>0.4870209027778018</c:v>
                </c:pt>
                <c:pt idx="2066">
                  <c:v>0.48704752314817218</c:v>
                </c:pt>
                <c:pt idx="2067">
                  <c:v>0.48707414351854256</c:v>
                </c:pt>
                <c:pt idx="2068">
                  <c:v>0.48710076388891294</c:v>
                </c:pt>
                <c:pt idx="2069">
                  <c:v>0.48712738425928331</c:v>
                </c:pt>
                <c:pt idx="2070">
                  <c:v>0.48715400462965369</c:v>
                </c:pt>
                <c:pt idx="2071">
                  <c:v>0.48718062500002407</c:v>
                </c:pt>
                <c:pt idx="2072">
                  <c:v>0.48720724537039445</c:v>
                </c:pt>
                <c:pt idx="2073">
                  <c:v>0.48723386574076483</c:v>
                </c:pt>
                <c:pt idx="2074">
                  <c:v>0.4872604861111352</c:v>
                </c:pt>
                <c:pt idx="2075">
                  <c:v>0.48728710648150558</c:v>
                </c:pt>
                <c:pt idx="2076">
                  <c:v>0.48731372685187596</c:v>
                </c:pt>
                <c:pt idx="2077">
                  <c:v>0.48734034722224634</c:v>
                </c:pt>
                <c:pt idx="2078">
                  <c:v>0.48736696759261672</c:v>
                </c:pt>
                <c:pt idx="2079">
                  <c:v>0.4873935879629871</c:v>
                </c:pt>
                <c:pt idx="2080">
                  <c:v>0.48742020833335747</c:v>
                </c:pt>
                <c:pt idx="2081">
                  <c:v>0.48744682870372785</c:v>
                </c:pt>
                <c:pt idx="2082">
                  <c:v>0.48747344907409823</c:v>
                </c:pt>
                <c:pt idx="2083">
                  <c:v>0.48750006944446861</c:v>
                </c:pt>
                <c:pt idx="2084">
                  <c:v>0.48752668981483899</c:v>
                </c:pt>
                <c:pt idx="2085">
                  <c:v>0.48755331018520937</c:v>
                </c:pt>
                <c:pt idx="2086">
                  <c:v>0.48757993055557974</c:v>
                </c:pt>
                <c:pt idx="2087">
                  <c:v>0.48760655092595012</c:v>
                </c:pt>
                <c:pt idx="2088">
                  <c:v>0.4876331712963205</c:v>
                </c:pt>
                <c:pt idx="2089">
                  <c:v>0.48765979166669088</c:v>
                </c:pt>
                <c:pt idx="2090">
                  <c:v>0.48768641203706126</c:v>
                </c:pt>
                <c:pt idx="2091">
                  <c:v>0.48771303240743163</c:v>
                </c:pt>
                <c:pt idx="2092">
                  <c:v>0.48773965277780201</c:v>
                </c:pt>
                <c:pt idx="2093">
                  <c:v>0.48776627314817239</c:v>
                </c:pt>
                <c:pt idx="2094">
                  <c:v>0.48779289351854277</c:v>
                </c:pt>
                <c:pt idx="2095">
                  <c:v>0.48781951388891315</c:v>
                </c:pt>
                <c:pt idx="2096">
                  <c:v>0.48784613425928353</c:v>
                </c:pt>
                <c:pt idx="2097">
                  <c:v>0.4878727546296539</c:v>
                </c:pt>
                <c:pt idx="2098">
                  <c:v>0.48789937500002428</c:v>
                </c:pt>
                <c:pt idx="2099">
                  <c:v>0.48792599537039466</c:v>
                </c:pt>
                <c:pt idx="2100">
                  <c:v>0.48795261574076504</c:v>
                </c:pt>
                <c:pt idx="2101">
                  <c:v>0.48797923611113542</c:v>
                </c:pt>
                <c:pt idx="2102">
                  <c:v>0.4880058564815058</c:v>
                </c:pt>
                <c:pt idx="2103">
                  <c:v>0.48803247685187617</c:v>
                </c:pt>
                <c:pt idx="2104">
                  <c:v>0.48805909722224655</c:v>
                </c:pt>
                <c:pt idx="2105">
                  <c:v>0.48808571759261693</c:v>
                </c:pt>
                <c:pt idx="2106">
                  <c:v>0.48811233796298731</c:v>
                </c:pt>
                <c:pt idx="2107">
                  <c:v>0.48813895833335769</c:v>
                </c:pt>
                <c:pt idx="2108">
                  <c:v>0.48816557870372806</c:v>
                </c:pt>
                <c:pt idx="2109">
                  <c:v>0.48819219907409844</c:v>
                </c:pt>
                <c:pt idx="2110">
                  <c:v>0.48821881944446882</c:v>
                </c:pt>
                <c:pt idx="2111">
                  <c:v>0.4882454398148392</c:v>
                </c:pt>
                <c:pt idx="2112">
                  <c:v>0.48827206018520958</c:v>
                </c:pt>
                <c:pt idx="2113">
                  <c:v>0.48829868055557996</c:v>
                </c:pt>
                <c:pt idx="2114">
                  <c:v>0.48832530092595033</c:v>
                </c:pt>
                <c:pt idx="2115">
                  <c:v>0.48835192129632071</c:v>
                </c:pt>
                <c:pt idx="2116">
                  <c:v>0.48837854166669109</c:v>
                </c:pt>
                <c:pt idx="2117">
                  <c:v>0.48840516203706147</c:v>
                </c:pt>
                <c:pt idx="2118">
                  <c:v>0.48843178240743185</c:v>
                </c:pt>
                <c:pt idx="2119">
                  <c:v>0.48845840277780223</c:v>
                </c:pt>
                <c:pt idx="2120">
                  <c:v>0.4884850231481726</c:v>
                </c:pt>
                <c:pt idx="2121">
                  <c:v>0.48851164351854298</c:v>
                </c:pt>
                <c:pt idx="2122">
                  <c:v>0.48853826388891336</c:v>
                </c:pt>
                <c:pt idx="2123">
                  <c:v>0.48856488425928374</c:v>
                </c:pt>
                <c:pt idx="2124">
                  <c:v>0.48859150462965412</c:v>
                </c:pt>
                <c:pt idx="2125">
                  <c:v>0.48861812500002449</c:v>
                </c:pt>
                <c:pt idx="2126">
                  <c:v>0.48864474537039487</c:v>
                </c:pt>
                <c:pt idx="2127">
                  <c:v>0.48867136574076525</c:v>
                </c:pt>
                <c:pt idx="2128">
                  <c:v>0.48869798611113563</c:v>
                </c:pt>
                <c:pt idx="2129">
                  <c:v>0.48872460648150601</c:v>
                </c:pt>
                <c:pt idx="2130">
                  <c:v>0.48875122685187639</c:v>
                </c:pt>
                <c:pt idx="2131">
                  <c:v>0.48877784722224676</c:v>
                </c:pt>
                <c:pt idx="2132">
                  <c:v>0.48880446759261714</c:v>
                </c:pt>
                <c:pt idx="2133">
                  <c:v>0.48883108796298752</c:v>
                </c:pt>
                <c:pt idx="2134">
                  <c:v>0.4888577083333579</c:v>
                </c:pt>
                <c:pt idx="2135">
                  <c:v>0.48888432870372828</c:v>
                </c:pt>
                <c:pt idx="2136">
                  <c:v>0.48891094907409866</c:v>
                </c:pt>
                <c:pt idx="2137">
                  <c:v>0.48893756944446903</c:v>
                </c:pt>
                <c:pt idx="2138">
                  <c:v>0.48896418981483941</c:v>
                </c:pt>
                <c:pt idx="2139">
                  <c:v>0.48899081018520979</c:v>
                </c:pt>
                <c:pt idx="2140">
                  <c:v>0.48901743055558017</c:v>
                </c:pt>
                <c:pt idx="2141">
                  <c:v>0.48904405092595055</c:v>
                </c:pt>
                <c:pt idx="2142">
                  <c:v>0.48907067129632092</c:v>
                </c:pt>
                <c:pt idx="2143">
                  <c:v>0.4890972916666913</c:v>
                </c:pt>
                <c:pt idx="2144">
                  <c:v>0.48912391203706168</c:v>
                </c:pt>
                <c:pt idx="2145">
                  <c:v>0.48915053240743206</c:v>
                </c:pt>
                <c:pt idx="2146">
                  <c:v>0.48917715277780244</c:v>
                </c:pt>
                <c:pt idx="2147">
                  <c:v>0.48920377314817282</c:v>
                </c:pt>
                <c:pt idx="2148">
                  <c:v>0.48923039351854319</c:v>
                </c:pt>
                <c:pt idx="2149">
                  <c:v>0.48925701388891357</c:v>
                </c:pt>
                <c:pt idx="2150">
                  <c:v>0.48928363425928395</c:v>
                </c:pt>
                <c:pt idx="2151">
                  <c:v>0.48931025462965433</c:v>
                </c:pt>
                <c:pt idx="2152">
                  <c:v>0.48933687500002471</c:v>
                </c:pt>
                <c:pt idx="2153">
                  <c:v>0.48936349537039509</c:v>
                </c:pt>
                <c:pt idx="2154">
                  <c:v>0.48939011574076546</c:v>
                </c:pt>
                <c:pt idx="2155">
                  <c:v>0.48941673611113584</c:v>
                </c:pt>
                <c:pt idx="2156">
                  <c:v>0.48944335648150622</c:v>
                </c:pt>
                <c:pt idx="2157">
                  <c:v>0.4894699768518766</c:v>
                </c:pt>
                <c:pt idx="2158">
                  <c:v>0.48949659722224698</c:v>
                </c:pt>
                <c:pt idx="2159">
                  <c:v>0.48952321759261735</c:v>
                </c:pt>
                <c:pt idx="2160">
                  <c:v>0.48954983796298773</c:v>
                </c:pt>
                <c:pt idx="2161">
                  <c:v>0.48957645833335811</c:v>
                </c:pt>
                <c:pt idx="2162">
                  <c:v>0.48960307870372849</c:v>
                </c:pt>
                <c:pt idx="2163">
                  <c:v>0.48962969907409887</c:v>
                </c:pt>
                <c:pt idx="2164">
                  <c:v>0.48965631944446925</c:v>
                </c:pt>
                <c:pt idx="2165">
                  <c:v>0.48968293981483962</c:v>
                </c:pt>
                <c:pt idx="2166">
                  <c:v>0.48970956018521</c:v>
                </c:pt>
                <c:pt idx="2167">
                  <c:v>0.48973618055558038</c:v>
                </c:pt>
                <c:pt idx="2168">
                  <c:v>0.48976280092595076</c:v>
                </c:pt>
                <c:pt idx="2169">
                  <c:v>0.48978942129632114</c:v>
                </c:pt>
                <c:pt idx="2170">
                  <c:v>0.48981604166669152</c:v>
                </c:pt>
                <c:pt idx="2171">
                  <c:v>0.48984266203706189</c:v>
                </c:pt>
                <c:pt idx="2172">
                  <c:v>0.48986928240743227</c:v>
                </c:pt>
                <c:pt idx="2173">
                  <c:v>0.48989590277780265</c:v>
                </c:pt>
                <c:pt idx="2174">
                  <c:v>0.48992252314817303</c:v>
                </c:pt>
                <c:pt idx="2175">
                  <c:v>0.48994914351854341</c:v>
                </c:pt>
                <c:pt idx="2176">
                  <c:v>0.48997576388891378</c:v>
                </c:pt>
                <c:pt idx="2177">
                  <c:v>0.49000238425928416</c:v>
                </c:pt>
                <c:pt idx="2178">
                  <c:v>0.49002900462965454</c:v>
                </c:pt>
                <c:pt idx="2179">
                  <c:v>0.49005562500002492</c:v>
                </c:pt>
                <c:pt idx="2180">
                  <c:v>0.4900822453703953</c:v>
                </c:pt>
                <c:pt idx="2181">
                  <c:v>0.49010886574076568</c:v>
                </c:pt>
                <c:pt idx="2182">
                  <c:v>0.49013548611113605</c:v>
                </c:pt>
                <c:pt idx="2183">
                  <c:v>0.49016210648150643</c:v>
                </c:pt>
                <c:pt idx="2184">
                  <c:v>0.49018872685187681</c:v>
                </c:pt>
                <c:pt idx="2185">
                  <c:v>0.49021534722224719</c:v>
                </c:pt>
                <c:pt idx="2186">
                  <c:v>0.49024196759261757</c:v>
                </c:pt>
                <c:pt idx="2187">
                  <c:v>0.49026858796298795</c:v>
                </c:pt>
                <c:pt idx="2188">
                  <c:v>0.49029520833335832</c:v>
                </c:pt>
                <c:pt idx="2189">
                  <c:v>0.4903218287037287</c:v>
                </c:pt>
                <c:pt idx="2190">
                  <c:v>0.49034844907409908</c:v>
                </c:pt>
                <c:pt idx="2191">
                  <c:v>0.49037506944446946</c:v>
                </c:pt>
                <c:pt idx="2192">
                  <c:v>0.49040168981483984</c:v>
                </c:pt>
                <c:pt idx="2193">
                  <c:v>0.49042831018521021</c:v>
                </c:pt>
                <c:pt idx="2194">
                  <c:v>0.49045493055558059</c:v>
                </c:pt>
                <c:pt idx="2195">
                  <c:v>0.49048155092595097</c:v>
                </c:pt>
                <c:pt idx="2196">
                  <c:v>0.49050817129632135</c:v>
                </c:pt>
                <c:pt idx="2197">
                  <c:v>0.49053479166669173</c:v>
                </c:pt>
                <c:pt idx="2198">
                  <c:v>0.49056141203706211</c:v>
                </c:pt>
                <c:pt idx="2199">
                  <c:v>0.49058803240743248</c:v>
                </c:pt>
                <c:pt idx="2200">
                  <c:v>0.49061465277780286</c:v>
                </c:pt>
                <c:pt idx="2201">
                  <c:v>0.49064127314817324</c:v>
                </c:pt>
                <c:pt idx="2202">
                  <c:v>0.49066789351854362</c:v>
                </c:pt>
                <c:pt idx="2203">
                  <c:v>0.490694513888914</c:v>
                </c:pt>
                <c:pt idx="2204">
                  <c:v>0.49072113425928438</c:v>
                </c:pt>
                <c:pt idx="2205">
                  <c:v>0.49074775462965475</c:v>
                </c:pt>
                <c:pt idx="2206">
                  <c:v>0.49077437500002513</c:v>
                </c:pt>
                <c:pt idx="2207">
                  <c:v>0.49080099537039551</c:v>
                </c:pt>
                <c:pt idx="2208">
                  <c:v>0.49082761574076589</c:v>
                </c:pt>
                <c:pt idx="2209">
                  <c:v>0.49085423611113627</c:v>
                </c:pt>
                <c:pt idx="2210">
                  <c:v>0.49088085648150664</c:v>
                </c:pt>
                <c:pt idx="2211">
                  <c:v>0.49090747685187702</c:v>
                </c:pt>
                <c:pt idx="2212">
                  <c:v>0.4909340972222474</c:v>
                </c:pt>
                <c:pt idx="2213">
                  <c:v>0.49096071759261778</c:v>
                </c:pt>
                <c:pt idx="2214">
                  <c:v>0.49098733796298816</c:v>
                </c:pt>
                <c:pt idx="2215">
                  <c:v>0.49101395833335854</c:v>
                </c:pt>
                <c:pt idx="2216">
                  <c:v>0.49104057870372891</c:v>
                </c:pt>
                <c:pt idx="2217">
                  <c:v>0.49106719907409929</c:v>
                </c:pt>
                <c:pt idx="2218">
                  <c:v>0.49109381944446967</c:v>
                </c:pt>
                <c:pt idx="2219">
                  <c:v>0.49112043981484005</c:v>
                </c:pt>
                <c:pt idx="2220">
                  <c:v>0.49114706018521043</c:v>
                </c:pt>
                <c:pt idx="2221">
                  <c:v>0.4911736805555808</c:v>
                </c:pt>
                <c:pt idx="2222">
                  <c:v>0.49120030092595118</c:v>
                </c:pt>
                <c:pt idx="2223">
                  <c:v>0.49122692129632156</c:v>
                </c:pt>
                <c:pt idx="2224">
                  <c:v>0.49125354166669194</c:v>
                </c:pt>
                <c:pt idx="2225">
                  <c:v>0.49128016203706232</c:v>
                </c:pt>
                <c:pt idx="2226">
                  <c:v>0.4913067824074327</c:v>
                </c:pt>
                <c:pt idx="2227">
                  <c:v>0.49133340277780307</c:v>
                </c:pt>
                <c:pt idx="2228">
                  <c:v>0.49136002314817345</c:v>
                </c:pt>
                <c:pt idx="2229">
                  <c:v>0.49138664351854383</c:v>
                </c:pt>
                <c:pt idx="2230">
                  <c:v>0.49141326388891421</c:v>
                </c:pt>
                <c:pt idx="2231">
                  <c:v>0.49143988425928459</c:v>
                </c:pt>
                <c:pt idx="2232">
                  <c:v>0.49146650462965497</c:v>
                </c:pt>
                <c:pt idx="2233">
                  <c:v>0.49149312500002534</c:v>
                </c:pt>
                <c:pt idx="2234">
                  <c:v>0.49151974537039572</c:v>
                </c:pt>
                <c:pt idx="2235">
                  <c:v>0.4915463657407661</c:v>
                </c:pt>
                <c:pt idx="2236">
                  <c:v>0.49157298611113648</c:v>
                </c:pt>
                <c:pt idx="2237">
                  <c:v>0.49159960648150686</c:v>
                </c:pt>
                <c:pt idx="2238">
                  <c:v>0.49162622685187723</c:v>
                </c:pt>
                <c:pt idx="2239">
                  <c:v>0.49165284722224761</c:v>
                </c:pt>
                <c:pt idx="2240">
                  <c:v>0.49167946759261799</c:v>
                </c:pt>
                <c:pt idx="2241">
                  <c:v>0.49170608796298837</c:v>
                </c:pt>
                <c:pt idx="2242">
                  <c:v>0.49173270833335875</c:v>
                </c:pt>
                <c:pt idx="2243">
                  <c:v>0.49175932870372913</c:v>
                </c:pt>
                <c:pt idx="2244">
                  <c:v>0.4917859490740995</c:v>
                </c:pt>
                <c:pt idx="2245">
                  <c:v>0.49181256944446988</c:v>
                </c:pt>
                <c:pt idx="2246">
                  <c:v>0.49183918981484026</c:v>
                </c:pt>
                <c:pt idx="2247">
                  <c:v>0.49186581018521064</c:v>
                </c:pt>
                <c:pt idx="2248">
                  <c:v>0.49189243055558102</c:v>
                </c:pt>
                <c:pt idx="2249">
                  <c:v>0.4919190509259514</c:v>
                </c:pt>
                <c:pt idx="2250">
                  <c:v>0.49194567129632177</c:v>
                </c:pt>
                <c:pt idx="2251">
                  <c:v>0.49197229166669215</c:v>
                </c:pt>
                <c:pt idx="2252">
                  <c:v>0.49199891203706253</c:v>
                </c:pt>
                <c:pt idx="2253">
                  <c:v>0.49202553240743291</c:v>
                </c:pt>
                <c:pt idx="2254">
                  <c:v>0.49205215277780329</c:v>
                </c:pt>
                <c:pt idx="2255">
                  <c:v>0.49207877314817366</c:v>
                </c:pt>
                <c:pt idx="2256">
                  <c:v>0.49210539351854404</c:v>
                </c:pt>
                <c:pt idx="2257">
                  <c:v>0.49213201388891442</c:v>
                </c:pt>
                <c:pt idx="2258">
                  <c:v>0.4921586342592848</c:v>
                </c:pt>
                <c:pt idx="2259">
                  <c:v>0.49218525462965518</c:v>
                </c:pt>
                <c:pt idx="2260">
                  <c:v>0.49221187500002556</c:v>
                </c:pt>
                <c:pt idx="2261">
                  <c:v>0.49223849537039593</c:v>
                </c:pt>
                <c:pt idx="2262">
                  <c:v>0.49226511574076631</c:v>
                </c:pt>
                <c:pt idx="2263">
                  <c:v>0.49229173611113669</c:v>
                </c:pt>
                <c:pt idx="2264">
                  <c:v>0.49231835648150707</c:v>
                </c:pt>
                <c:pt idx="2265">
                  <c:v>0.49234497685187745</c:v>
                </c:pt>
                <c:pt idx="2266">
                  <c:v>0.49237159722224783</c:v>
                </c:pt>
                <c:pt idx="2267">
                  <c:v>0.4923982175926182</c:v>
                </c:pt>
                <c:pt idx="2268">
                  <c:v>0.49242483796298858</c:v>
                </c:pt>
                <c:pt idx="2269">
                  <c:v>0.49245145833335896</c:v>
                </c:pt>
                <c:pt idx="2270">
                  <c:v>0.49247807870372934</c:v>
                </c:pt>
                <c:pt idx="2271">
                  <c:v>0.49250469907409972</c:v>
                </c:pt>
                <c:pt idx="2272">
                  <c:v>0.49253131944447009</c:v>
                </c:pt>
                <c:pt idx="2273">
                  <c:v>0.49255793981484047</c:v>
                </c:pt>
                <c:pt idx="2274">
                  <c:v>0.49258456018521085</c:v>
                </c:pt>
                <c:pt idx="2275">
                  <c:v>0.49261118055558123</c:v>
                </c:pt>
                <c:pt idx="2276">
                  <c:v>0.49263780092595161</c:v>
                </c:pt>
                <c:pt idx="2277">
                  <c:v>0.49266442129632199</c:v>
                </c:pt>
                <c:pt idx="2278">
                  <c:v>0.49269104166669236</c:v>
                </c:pt>
                <c:pt idx="2279">
                  <c:v>0.49271766203706274</c:v>
                </c:pt>
                <c:pt idx="2280">
                  <c:v>0.49274428240743312</c:v>
                </c:pt>
                <c:pt idx="2281">
                  <c:v>0.4927709027778035</c:v>
                </c:pt>
                <c:pt idx="2282">
                  <c:v>0.49279752314817388</c:v>
                </c:pt>
                <c:pt idx="2283">
                  <c:v>0.49282414351854426</c:v>
                </c:pt>
                <c:pt idx="2284">
                  <c:v>0.49285076388891463</c:v>
                </c:pt>
                <c:pt idx="2285">
                  <c:v>0.49287738425928501</c:v>
                </c:pt>
                <c:pt idx="2286">
                  <c:v>0.49290400462965539</c:v>
                </c:pt>
                <c:pt idx="2287">
                  <c:v>0.49293062500002577</c:v>
                </c:pt>
                <c:pt idx="2288">
                  <c:v>0.49295724537039615</c:v>
                </c:pt>
                <c:pt idx="2289">
                  <c:v>0.49298386574076652</c:v>
                </c:pt>
                <c:pt idx="2290">
                  <c:v>0.4930104861111369</c:v>
                </c:pt>
                <c:pt idx="2291">
                  <c:v>0.49303710648150728</c:v>
                </c:pt>
                <c:pt idx="2292">
                  <c:v>0.49306372685187766</c:v>
                </c:pt>
                <c:pt idx="2293">
                  <c:v>0.49309034722224804</c:v>
                </c:pt>
                <c:pt idx="2294">
                  <c:v>0.49311696759261842</c:v>
                </c:pt>
                <c:pt idx="2295">
                  <c:v>0.49314358796298879</c:v>
                </c:pt>
                <c:pt idx="2296">
                  <c:v>0.49317020833335917</c:v>
                </c:pt>
                <c:pt idx="2297">
                  <c:v>0.49319682870372955</c:v>
                </c:pt>
                <c:pt idx="2298">
                  <c:v>0.49322344907409993</c:v>
                </c:pt>
                <c:pt idx="2299">
                  <c:v>0.49325006944447031</c:v>
                </c:pt>
                <c:pt idx="2300">
                  <c:v>0.49327668981484069</c:v>
                </c:pt>
                <c:pt idx="2301">
                  <c:v>0.49330331018521106</c:v>
                </c:pt>
                <c:pt idx="2302">
                  <c:v>0.49332993055558144</c:v>
                </c:pt>
                <c:pt idx="2303">
                  <c:v>0.49335655092595182</c:v>
                </c:pt>
                <c:pt idx="2304">
                  <c:v>0.4933831712963222</c:v>
                </c:pt>
                <c:pt idx="2305">
                  <c:v>0.49340979166669258</c:v>
                </c:pt>
                <c:pt idx="2306">
                  <c:v>0.49343641203706295</c:v>
                </c:pt>
                <c:pt idx="2307">
                  <c:v>0.49346303240743333</c:v>
                </c:pt>
                <c:pt idx="2308">
                  <c:v>0.49348965277780371</c:v>
                </c:pt>
                <c:pt idx="2309">
                  <c:v>0.49351627314817409</c:v>
                </c:pt>
                <c:pt idx="2310">
                  <c:v>0.49354289351854447</c:v>
                </c:pt>
                <c:pt idx="2311">
                  <c:v>0.49356951388891485</c:v>
                </c:pt>
                <c:pt idx="2312">
                  <c:v>0.49359613425928522</c:v>
                </c:pt>
                <c:pt idx="2313">
                  <c:v>0.4936227546296556</c:v>
                </c:pt>
                <c:pt idx="2314">
                  <c:v>0.49364937500002598</c:v>
                </c:pt>
                <c:pt idx="2315">
                  <c:v>0.49367599537039636</c:v>
                </c:pt>
                <c:pt idx="2316">
                  <c:v>0.49370261574076674</c:v>
                </c:pt>
                <c:pt idx="2317">
                  <c:v>0.49372923611113712</c:v>
                </c:pt>
                <c:pt idx="2318">
                  <c:v>0.49375585648150749</c:v>
                </c:pt>
                <c:pt idx="2319">
                  <c:v>0.49378247685187787</c:v>
                </c:pt>
                <c:pt idx="2320">
                  <c:v>0.49380909722224825</c:v>
                </c:pt>
                <c:pt idx="2321">
                  <c:v>0.49383571759261863</c:v>
                </c:pt>
                <c:pt idx="2322">
                  <c:v>0.49386233796298901</c:v>
                </c:pt>
                <c:pt idx="2323">
                  <c:v>0.49388895833335938</c:v>
                </c:pt>
                <c:pt idx="2324">
                  <c:v>0.49391557870372976</c:v>
                </c:pt>
                <c:pt idx="2325">
                  <c:v>0.49394219907410014</c:v>
                </c:pt>
                <c:pt idx="2326">
                  <c:v>0.49396881944447052</c:v>
                </c:pt>
                <c:pt idx="2327">
                  <c:v>0.4939954398148409</c:v>
                </c:pt>
                <c:pt idx="2328">
                  <c:v>0.49402206018521128</c:v>
                </c:pt>
                <c:pt idx="2329">
                  <c:v>0.49404868055558165</c:v>
                </c:pt>
                <c:pt idx="2330">
                  <c:v>0.49407530092595203</c:v>
                </c:pt>
                <c:pt idx="2331">
                  <c:v>0.49410192129632241</c:v>
                </c:pt>
                <c:pt idx="2332">
                  <c:v>0.49412854166669279</c:v>
                </c:pt>
                <c:pt idx="2333">
                  <c:v>0.49415516203706317</c:v>
                </c:pt>
                <c:pt idx="2334">
                  <c:v>0.49418178240743355</c:v>
                </c:pt>
                <c:pt idx="2335">
                  <c:v>0.49420840277780392</c:v>
                </c:pt>
                <c:pt idx="2336">
                  <c:v>0.4942350231481743</c:v>
                </c:pt>
                <c:pt idx="2337">
                  <c:v>0.49426164351854468</c:v>
                </c:pt>
                <c:pt idx="2338">
                  <c:v>0.49428826388891506</c:v>
                </c:pt>
                <c:pt idx="2339">
                  <c:v>0.49431488425928544</c:v>
                </c:pt>
                <c:pt idx="2340">
                  <c:v>0.49434150462965581</c:v>
                </c:pt>
                <c:pt idx="2341">
                  <c:v>0.49436812500002619</c:v>
                </c:pt>
                <c:pt idx="2342">
                  <c:v>0.49439474537039657</c:v>
                </c:pt>
                <c:pt idx="2343">
                  <c:v>0.49442136574076695</c:v>
                </c:pt>
                <c:pt idx="2344">
                  <c:v>0.49444798611113733</c:v>
                </c:pt>
                <c:pt idx="2345">
                  <c:v>0.49447460648150771</c:v>
                </c:pt>
                <c:pt idx="2346">
                  <c:v>0.49450122685187808</c:v>
                </c:pt>
                <c:pt idx="2347">
                  <c:v>0.49452784722224846</c:v>
                </c:pt>
                <c:pt idx="2348">
                  <c:v>0.49455446759261884</c:v>
                </c:pt>
                <c:pt idx="2349">
                  <c:v>0.49458108796298922</c:v>
                </c:pt>
                <c:pt idx="2350">
                  <c:v>0.4946077083333596</c:v>
                </c:pt>
                <c:pt idx="2351">
                  <c:v>0.49463432870372998</c:v>
                </c:pt>
                <c:pt idx="2352">
                  <c:v>0.49466094907410035</c:v>
                </c:pt>
                <c:pt idx="2353">
                  <c:v>0.49468756944447073</c:v>
                </c:pt>
                <c:pt idx="2354">
                  <c:v>0.49471418981484111</c:v>
                </c:pt>
                <c:pt idx="2355">
                  <c:v>0.49474081018521149</c:v>
                </c:pt>
                <c:pt idx="2356">
                  <c:v>0.49476743055558187</c:v>
                </c:pt>
                <c:pt idx="2357">
                  <c:v>0.49479405092595224</c:v>
                </c:pt>
                <c:pt idx="2358">
                  <c:v>0.49482067129632262</c:v>
                </c:pt>
                <c:pt idx="2359">
                  <c:v>0.494847291666693</c:v>
                </c:pt>
                <c:pt idx="2360">
                  <c:v>0.49487391203706338</c:v>
                </c:pt>
                <c:pt idx="2361">
                  <c:v>0.49490053240743376</c:v>
                </c:pt>
                <c:pt idx="2362">
                  <c:v>0.49492715277780414</c:v>
                </c:pt>
                <c:pt idx="2363">
                  <c:v>0.49495377314817451</c:v>
                </c:pt>
                <c:pt idx="2364">
                  <c:v>0.49498039351854489</c:v>
                </c:pt>
                <c:pt idx="2365">
                  <c:v>0.49500701388891527</c:v>
                </c:pt>
                <c:pt idx="2366">
                  <c:v>0.49503363425928565</c:v>
                </c:pt>
                <c:pt idx="2367">
                  <c:v>0.49506025462965603</c:v>
                </c:pt>
                <c:pt idx="2368">
                  <c:v>0.49508687500002641</c:v>
                </c:pt>
                <c:pt idx="2369">
                  <c:v>0.49511349537039678</c:v>
                </c:pt>
                <c:pt idx="2370">
                  <c:v>0.49514011574076716</c:v>
                </c:pt>
                <c:pt idx="2371">
                  <c:v>0.49516673611113754</c:v>
                </c:pt>
                <c:pt idx="2372">
                  <c:v>0.49519335648150792</c:v>
                </c:pt>
                <c:pt idx="2373">
                  <c:v>0.4952199768518783</c:v>
                </c:pt>
                <c:pt idx="2374">
                  <c:v>0.49524659722224867</c:v>
                </c:pt>
                <c:pt idx="2375">
                  <c:v>0.49527321759261905</c:v>
                </c:pt>
                <c:pt idx="2376">
                  <c:v>0.49529983796298943</c:v>
                </c:pt>
                <c:pt idx="2377">
                  <c:v>0.49532645833335981</c:v>
                </c:pt>
                <c:pt idx="2378">
                  <c:v>0.49535307870373019</c:v>
                </c:pt>
                <c:pt idx="2379">
                  <c:v>0.49537969907410057</c:v>
                </c:pt>
                <c:pt idx="2380">
                  <c:v>0.49540631944447094</c:v>
                </c:pt>
                <c:pt idx="2381">
                  <c:v>0.49543293981484132</c:v>
                </c:pt>
                <c:pt idx="2382">
                  <c:v>0.4954595601852117</c:v>
                </c:pt>
                <c:pt idx="2383">
                  <c:v>0.49548618055558208</c:v>
                </c:pt>
                <c:pt idx="2384">
                  <c:v>0.49551280092595246</c:v>
                </c:pt>
                <c:pt idx="2385">
                  <c:v>0.49553942129632284</c:v>
                </c:pt>
                <c:pt idx="2386">
                  <c:v>0.49556604166669321</c:v>
                </c:pt>
                <c:pt idx="2387">
                  <c:v>0.49559266203706359</c:v>
                </c:pt>
                <c:pt idx="2388">
                  <c:v>0.49561928240743397</c:v>
                </c:pt>
                <c:pt idx="2389">
                  <c:v>0.49564590277780435</c:v>
                </c:pt>
                <c:pt idx="2390">
                  <c:v>0.49567252314817473</c:v>
                </c:pt>
                <c:pt idx="2391">
                  <c:v>0.4956991435185451</c:v>
                </c:pt>
                <c:pt idx="2392">
                  <c:v>0.49572576388891548</c:v>
                </c:pt>
                <c:pt idx="2393">
                  <c:v>0.49575238425928586</c:v>
                </c:pt>
                <c:pt idx="2394">
                  <c:v>0.49577900462965624</c:v>
                </c:pt>
                <c:pt idx="2395">
                  <c:v>0.49580562500002662</c:v>
                </c:pt>
                <c:pt idx="2396">
                  <c:v>0.495832245370397</c:v>
                </c:pt>
                <c:pt idx="2397">
                  <c:v>0.49585886574076737</c:v>
                </c:pt>
                <c:pt idx="2398">
                  <c:v>0.49588548611113775</c:v>
                </c:pt>
                <c:pt idx="2399">
                  <c:v>0.49591210648150813</c:v>
                </c:pt>
                <c:pt idx="2400">
                  <c:v>0.49593872685187851</c:v>
                </c:pt>
                <c:pt idx="2401">
                  <c:v>0.49596534722224889</c:v>
                </c:pt>
                <c:pt idx="2402">
                  <c:v>0.49599196759261927</c:v>
                </c:pt>
                <c:pt idx="2403">
                  <c:v>0.49601858796298964</c:v>
                </c:pt>
                <c:pt idx="2404">
                  <c:v>0.49604520833336002</c:v>
                </c:pt>
                <c:pt idx="2405">
                  <c:v>0.4960718287037304</c:v>
                </c:pt>
                <c:pt idx="2406">
                  <c:v>0.49609844907410078</c:v>
                </c:pt>
                <c:pt idx="2407">
                  <c:v>0.49612506944447116</c:v>
                </c:pt>
                <c:pt idx="2408">
                  <c:v>0.49615168981484153</c:v>
                </c:pt>
                <c:pt idx="2409">
                  <c:v>0.49617831018521191</c:v>
                </c:pt>
                <c:pt idx="2410">
                  <c:v>0.49620493055558229</c:v>
                </c:pt>
                <c:pt idx="2411">
                  <c:v>0.49623155092595267</c:v>
                </c:pt>
                <c:pt idx="2412">
                  <c:v>0.49625817129632305</c:v>
                </c:pt>
                <c:pt idx="2413">
                  <c:v>0.49628479166669343</c:v>
                </c:pt>
                <c:pt idx="2414">
                  <c:v>0.4963114120370638</c:v>
                </c:pt>
                <c:pt idx="2415">
                  <c:v>0.49633803240743418</c:v>
                </c:pt>
                <c:pt idx="2416">
                  <c:v>0.49636465277780456</c:v>
                </c:pt>
                <c:pt idx="2417">
                  <c:v>0.49639127314817494</c:v>
                </c:pt>
                <c:pt idx="2418">
                  <c:v>0.49641789351854532</c:v>
                </c:pt>
                <c:pt idx="2419">
                  <c:v>0.49644451388891569</c:v>
                </c:pt>
                <c:pt idx="2420">
                  <c:v>0.49647113425928607</c:v>
                </c:pt>
                <c:pt idx="2421">
                  <c:v>0.49649775462965645</c:v>
                </c:pt>
                <c:pt idx="2422">
                  <c:v>0.49652437500002683</c:v>
                </c:pt>
                <c:pt idx="2423">
                  <c:v>0.49655099537039721</c:v>
                </c:pt>
                <c:pt idx="2424">
                  <c:v>0.49657761574076759</c:v>
                </c:pt>
                <c:pt idx="2425">
                  <c:v>0.49660423611113796</c:v>
                </c:pt>
                <c:pt idx="2426">
                  <c:v>0.49663085648150834</c:v>
                </c:pt>
                <c:pt idx="2427">
                  <c:v>0.49665747685187872</c:v>
                </c:pt>
                <c:pt idx="2428">
                  <c:v>0.4966840972222491</c:v>
                </c:pt>
                <c:pt idx="2429">
                  <c:v>0.49671071759261948</c:v>
                </c:pt>
                <c:pt idx="2430">
                  <c:v>0.49673733796298986</c:v>
                </c:pt>
                <c:pt idx="2431">
                  <c:v>0.49676395833336023</c:v>
                </c:pt>
                <c:pt idx="2432">
                  <c:v>0.49679057870373061</c:v>
                </c:pt>
                <c:pt idx="2433">
                  <c:v>0.49681719907410099</c:v>
                </c:pt>
                <c:pt idx="2434">
                  <c:v>0.49684381944447137</c:v>
                </c:pt>
                <c:pt idx="2435">
                  <c:v>0.49687043981484175</c:v>
                </c:pt>
                <c:pt idx="2436">
                  <c:v>0.49689706018521212</c:v>
                </c:pt>
                <c:pt idx="2437">
                  <c:v>0.4969236805555825</c:v>
                </c:pt>
                <c:pt idx="2438">
                  <c:v>0.49695030092595288</c:v>
                </c:pt>
                <c:pt idx="2439">
                  <c:v>0.49697692129632326</c:v>
                </c:pt>
                <c:pt idx="2440">
                  <c:v>0.49700354166669364</c:v>
                </c:pt>
                <c:pt idx="2441">
                  <c:v>0.49703016203706402</c:v>
                </c:pt>
                <c:pt idx="2442">
                  <c:v>0.49705678240743439</c:v>
                </c:pt>
                <c:pt idx="2443">
                  <c:v>0.49708340277780477</c:v>
                </c:pt>
                <c:pt idx="2444">
                  <c:v>0.49711002314817515</c:v>
                </c:pt>
                <c:pt idx="2445">
                  <c:v>0.49713664351854553</c:v>
                </c:pt>
                <c:pt idx="2446">
                  <c:v>0.49716326388891591</c:v>
                </c:pt>
                <c:pt idx="2447">
                  <c:v>0.49718988425928629</c:v>
                </c:pt>
                <c:pt idx="2448">
                  <c:v>0.49721650462965666</c:v>
                </c:pt>
                <c:pt idx="2449">
                  <c:v>0.49724312500002704</c:v>
                </c:pt>
                <c:pt idx="2450">
                  <c:v>0.49726974537039742</c:v>
                </c:pt>
                <c:pt idx="2451">
                  <c:v>0.4972963657407678</c:v>
                </c:pt>
                <c:pt idx="2452">
                  <c:v>0.49732298611113818</c:v>
                </c:pt>
                <c:pt idx="2453">
                  <c:v>0.49734960648150855</c:v>
                </c:pt>
                <c:pt idx="2454">
                  <c:v>0.49737622685187893</c:v>
                </c:pt>
                <c:pt idx="2455">
                  <c:v>0.49740284722224931</c:v>
                </c:pt>
                <c:pt idx="2456">
                  <c:v>0.49742946759261969</c:v>
                </c:pt>
                <c:pt idx="2457">
                  <c:v>0.49745608796299007</c:v>
                </c:pt>
                <c:pt idx="2458">
                  <c:v>0.49748270833336045</c:v>
                </c:pt>
                <c:pt idx="2459">
                  <c:v>0.49750932870373082</c:v>
                </c:pt>
                <c:pt idx="2460">
                  <c:v>0.4975359490741012</c:v>
                </c:pt>
                <c:pt idx="2461">
                  <c:v>0.49756256944447158</c:v>
                </c:pt>
                <c:pt idx="2462">
                  <c:v>0.49758918981484196</c:v>
                </c:pt>
                <c:pt idx="2463">
                  <c:v>0.49761581018521234</c:v>
                </c:pt>
                <c:pt idx="2464">
                  <c:v>0.49764243055558272</c:v>
                </c:pt>
                <c:pt idx="2465">
                  <c:v>0.49766905092595309</c:v>
                </c:pt>
                <c:pt idx="2466">
                  <c:v>0.49769567129632347</c:v>
                </c:pt>
                <c:pt idx="2467">
                  <c:v>0.49772229166669385</c:v>
                </c:pt>
                <c:pt idx="2468">
                  <c:v>0.49774891203706423</c:v>
                </c:pt>
                <c:pt idx="2469">
                  <c:v>0.49777553240743461</c:v>
                </c:pt>
                <c:pt idx="2470">
                  <c:v>0.49780215277780498</c:v>
                </c:pt>
                <c:pt idx="2471">
                  <c:v>0.49782877314817536</c:v>
                </c:pt>
                <c:pt idx="2472">
                  <c:v>0.49785539351854574</c:v>
                </c:pt>
                <c:pt idx="2473">
                  <c:v>0.49788201388891612</c:v>
                </c:pt>
                <c:pt idx="2474">
                  <c:v>0.4979086342592865</c:v>
                </c:pt>
                <c:pt idx="2475">
                  <c:v>0.49793525462965688</c:v>
                </c:pt>
                <c:pt idx="2476">
                  <c:v>0.49796187500002725</c:v>
                </c:pt>
                <c:pt idx="2477">
                  <c:v>0.49798849537039763</c:v>
                </c:pt>
                <c:pt idx="2478">
                  <c:v>0.49801511574076801</c:v>
                </c:pt>
                <c:pt idx="2479">
                  <c:v>0.49804173611113839</c:v>
                </c:pt>
                <c:pt idx="2480">
                  <c:v>0.49806835648150877</c:v>
                </c:pt>
                <c:pt idx="2481">
                  <c:v>0.49809497685187915</c:v>
                </c:pt>
                <c:pt idx="2482">
                  <c:v>0.49812159722224952</c:v>
                </c:pt>
                <c:pt idx="2483">
                  <c:v>0.4981482175926199</c:v>
                </c:pt>
                <c:pt idx="2484">
                  <c:v>0.49817483796299028</c:v>
                </c:pt>
                <c:pt idx="2485">
                  <c:v>0.49820145833336066</c:v>
                </c:pt>
                <c:pt idx="2486">
                  <c:v>0.49822807870373104</c:v>
                </c:pt>
                <c:pt idx="2487">
                  <c:v>0.49825469907410141</c:v>
                </c:pt>
                <c:pt idx="2488">
                  <c:v>0.49828131944447179</c:v>
                </c:pt>
                <c:pt idx="2489">
                  <c:v>0.49830793981484217</c:v>
                </c:pt>
                <c:pt idx="2490">
                  <c:v>0.49833456018521255</c:v>
                </c:pt>
                <c:pt idx="2491">
                  <c:v>0.49836118055558293</c:v>
                </c:pt>
                <c:pt idx="2492">
                  <c:v>0.49838780092595331</c:v>
                </c:pt>
                <c:pt idx="2493">
                  <c:v>0.49841442129632368</c:v>
                </c:pt>
                <c:pt idx="2494">
                  <c:v>0.49844104166669406</c:v>
                </c:pt>
                <c:pt idx="2495">
                  <c:v>0.49846766203706444</c:v>
                </c:pt>
                <c:pt idx="2496">
                  <c:v>0.49849428240743482</c:v>
                </c:pt>
                <c:pt idx="2497">
                  <c:v>0.4985209027778052</c:v>
                </c:pt>
                <c:pt idx="2498">
                  <c:v>0.49854752314817558</c:v>
                </c:pt>
                <c:pt idx="2499">
                  <c:v>0.49857414351854595</c:v>
                </c:pt>
                <c:pt idx="2500">
                  <c:v>0.49860076388891633</c:v>
                </c:pt>
                <c:pt idx="2501">
                  <c:v>0.49862738425928671</c:v>
                </c:pt>
                <c:pt idx="2502">
                  <c:v>0.49865400462965709</c:v>
                </c:pt>
                <c:pt idx="2503">
                  <c:v>0.49868062500002747</c:v>
                </c:pt>
                <c:pt idx="2504">
                  <c:v>0.49870724537039784</c:v>
                </c:pt>
                <c:pt idx="2505">
                  <c:v>0.49873386574076822</c:v>
                </c:pt>
                <c:pt idx="2506">
                  <c:v>0.4987604861111386</c:v>
                </c:pt>
                <c:pt idx="2507">
                  <c:v>0.49878710648150898</c:v>
                </c:pt>
                <c:pt idx="2508">
                  <c:v>0.49881372685187936</c:v>
                </c:pt>
                <c:pt idx="2509">
                  <c:v>0.49884034722224974</c:v>
                </c:pt>
                <c:pt idx="2510">
                  <c:v>0.49886696759262011</c:v>
                </c:pt>
                <c:pt idx="2511">
                  <c:v>0.49889358796299049</c:v>
                </c:pt>
                <c:pt idx="2512">
                  <c:v>0.49892020833336087</c:v>
                </c:pt>
                <c:pt idx="2513">
                  <c:v>0.49894682870373125</c:v>
                </c:pt>
                <c:pt idx="2514">
                  <c:v>0.49897344907410163</c:v>
                </c:pt>
                <c:pt idx="2515">
                  <c:v>0.49900006944447201</c:v>
                </c:pt>
                <c:pt idx="2516">
                  <c:v>0.49902668981484238</c:v>
                </c:pt>
                <c:pt idx="2517">
                  <c:v>0.49905331018521276</c:v>
                </c:pt>
                <c:pt idx="2518">
                  <c:v>0.49907993055558314</c:v>
                </c:pt>
                <c:pt idx="2519">
                  <c:v>0.49910655092595352</c:v>
                </c:pt>
                <c:pt idx="2520">
                  <c:v>0.4991331712963239</c:v>
                </c:pt>
                <c:pt idx="2521">
                  <c:v>0.49915979166669427</c:v>
                </c:pt>
                <c:pt idx="2522">
                  <c:v>0.49918641203706465</c:v>
                </c:pt>
                <c:pt idx="2523">
                  <c:v>0.49921303240743503</c:v>
                </c:pt>
                <c:pt idx="2524">
                  <c:v>0.49923965277780541</c:v>
                </c:pt>
                <c:pt idx="2525">
                  <c:v>0.49926627314817579</c:v>
                </c:pt>
                <c:pt idx="2526">
                  <c:v>0.49929289351854617</c:v>
                </c:pt>
                <c:pt idx="2527">
                  <c:v>0.49931951388891654</c:v>
                </c:pt>
                <c:pt idx="2528">
                  <c:v>0.49934613425928692</c:v>
                </c:pt>
                <c:pt idx="2529">
                  <c:v>0.4993727546296573</c:v>
                </c:pt>
                <c:pt idx="2530">
                  <c:v>0.49939937500002768</c:v>
                </c:pt>
                <c:pt idx="2531">
                  <c:v>0.49942599537039806</c:v>
                </c:pt>
                <c:pt idx="2532">
                  <c:v>0.49945261574076844</c:v>
                </c:pt>
                <c:pt idx="2533">
                  <c:v>0.49947923611113881</c:v>
                </c:pt>
                <c:pt idx="2534">
                  <c:v>0.49950585648150919</c:v>
                </c:pt>
                <c:pt idx="2535">
                  <c:v>0.49953247685187957</c:v>
                </c:pt>
                <c:pt idx="2536">
                  <c:v>0.49955909722224995</c:v>
                </c:pt>
                <c:pt idx="2537">
                  <c:v>0.49958571759262033</c:v>
                </c:pt>
                <c:pt idx="2538">
                  <c:v>0.4996123379629907</c:v>
                </c:pt>
                <c:pt idx="2539">
                  <c:v>0.49963895833336108</c:v>
                </c:pt>
                <c:pt idx="2540">
                  <c:v>0.49966557870373146</c:v>
                </c:pt>
                <c:pt idx="2541">
                  <c:v>0.49969219907410184</c:v>
                </c:pt>
                <c:pt idx="2542">
                  <c:v>0.49971881944447222</c:v>
                </c:pt>
                <c:pt idx="2543">
                  <c:v>0.4997454398148426</c:v>
                </c:pt>
                <c:pt idx="2544">
                  <c:v>0.49977206018521297</c:v>
                </c:pt>
                <c:pt idx="2545">
                  <c:v>0.49979868055558335</c:v>
                </c:pt>
                <c:pt idx="2546">
                  <c:v>0.49982530092595373</c:v>
                </c:pt>
                <c:pt idx="2547">
                  <c:v>0.49985192129632411</c:v>
                </c:pt>
                <c:pt idx="2548">
                  <c:v>0.49987854166669449</c:v>
                </c:pt>
                <c:pt idx="2549">
                  <c:v>0.49990516203706487</c:v>
                </c:pt>
                <c:pt idx="2550">
                  <c:v>0.49993178240743524</c:v>
                </c:pt>
                <c:pt idx="2551">
                  <c:v>0.49995840277780562</c:v>
                </c:pt>
                <c:pt idx="2552">
                  <c:v>0.499985023148176</c:v>
                </c:pt>
                <c:pt idx="2553">
                  <c:v>0.50001164351854632</c:v>
                </c:pt>
                <c:pt idx="2554">
                  <c:v>0.5000382638889167</c:v>
                </c:pt>
                <c:pt idx="2555">
                  <c:v>0.50006488425928708</c:v>
                </c:pt>
                <c:pt idx="2556">
                  <c:v>0.50009150462965746</c:v>
                </c:pt>
                <c:pt idx="2557">
                  <c:v>0.50011812500002784</c:v>
                </c:pt>
                <c:pt idx="2558">
                  <c:v>0.50014474537039821</c:v>
                </c:pt>
                <c:pt idx="2559">
                  <c:v>0.50017136574076859</c:v>
                </c:pt>
                <c:pt idx="2560">
                  <c:v>0.50019798611113897</c:v>
                </c:pt>
                <c:pt idx="2561">
                  <c:v>0.50022460648150935</c:v>
                </c:pt>
                <c:pt idx="2562">
                  <c:v>0.50025122685187973</c:v>
                </c:pt>
                <c:pt idx="2563">
                  <c:v>0.5002778472222501</c:v>
                </c:pt>
                <c:pt idx="2564">
                  <c:v>0.50030446759262048</c:v>
                </c:pt>
                <c:pt idx="2565">
                  <c:v>0.50033108796299086</c:v>
                </c:pt>
                <c:pt idx="2566">
                  <c:v>0.50035770833336124</c:v>
                </c:pt>
                <c:pt idx="2567">
                  <c:v>0.50038432870373162</c:v>
                </c:pt>
                <c:pt idx="2568">
                  <c:v>0.500410949074102</c:v>
                </c:pt>
                <c:pt idx="2569">
                  <c:v>0.50043756944447237</c:v>
                </c:pt>
                <c:pt idx="2570">
                  <c:v>0.50046418981484275</c:v>
                </c:pt>
                <c:pt idx="2571">
                  <c:v>0.50049081018521313</c:v>
                </c:pt>
                <c:pt idx="2572">
                  <c:v>0.50051743055558351</c:v>
                </c:pt>
                <c:pt idx="2573">
                  <c:v>0.50054405092595389</c:v>
                </c:pt>
                <c:pt idx="2574">
                  <c:v>0.50057067129632427</c:v>
                </c:pt>
                <c:pt idx="2575">
                  <c:v>0.50059729166669464</c:v>
                </c:pt>
                <c:pt idx="2576">
                  <c:v>0.50062391203706502</c:v>
                </c:pt>
                <c:pt idx="2577">
                  <c:v>0.5006505324074354</c:v>
                </c:pt>
                <c:pt idx="2578">
                  <c:v>0.50067715277780578</c:v>
                </c:pt>
                <c:pt idx="2579">
                  <c:v>0.50070377314817616</c:v>
                </c:pt>
                <c:pt idx="2580">
                  <c:v>0.50073039351854653</c:v>
                </c:pt>
                <c:pt idx="2581">
                  <c:v>0.50075701388891691</c:v>
                </c:pt>
                <c:pt idx="2582">
                  <c:v>0.50078363425928729</c:v>
                </c:pt>
                <c:pt idx="2583">
                  <c:v>0.50081025462965767</c:v>
                </c:pt>
                <c:pt idx="2584">
                  <c:v>0.50083687500002805</c:v>
                </c:pt>
                <c:pt idx="2585">
                  <c:v>0.50086349537039843</c:v>
                </c:pt>
                <c:pt idx="2586">
                  <c:v>0.5008901157407688</c:v>
                </c:pt>
                <c:pt idx="2587">
                  <c:v>0.50091673611113918</c:v>
                </c:pt>
                <c:pt idx="2588">
                  <c:v>0.50094335648150956</c:v>
                </c:pt>
                <c:pt idx="2589">
                  <c:v>0.50096997685187994</c:v>
                </c:pt>
                <c:pt idx="2590">
                  <c:v>0.50099659722225032</c:v>
                </c:pt>
                <c:pt idx="2591">
                  <c:v>0.5010232175926207</c:v>
                </c:pt>
                <c:pt idx="2592">
                  <c:v>0.50104983796299107</c:v>
                </c:pt>
                <c:pt idx="2593">
                  <c:v>0.50107645833336145</c:v>
                </c:pt>
                <c:pt idx="2594">
                  <c:v>0.50110307870373183</c:v>
                </c:pt>
                <c:pt idx="2595">
                  <c:v>0.50112969907410221</c:v>
                </c:pt>
                <c:pt idx="2596">
                  <c:v>0.50115631944447259</c:v>
                </c:pt>
                <c:pt idx="2597">
                  <c:v>0.50118293981484296</c:v>
                </c:pt>
                <c:pt idx="2598">
                  <c:v>0.50120956018521334</c:v>
                </c:pt>
                <c:pt idx="2599">
                  <c:v>0.50123618055558372</c:v>
                </c:pt>
                <c:pt idx="2600">
                  <c:v>0.5012628009259541</c:v>
                </c:pt>
                <c:pt idx="2601">
                  <c:v>0.50128942129632448</c:v>
                </c:pt>
                <c:pt idx="2602">
                  <c:v>0.50131604166669486</c:v>
                </c:pt>
                <c:pt idx="2603">
                  <c:v>0.50134266203706523</c:v>
                </c:pt>
                <c:pt idx="2604">
                  <c:v>0.50136928240743561</c:v>
                </c:pt>
                <c:pt idx="2605">
                  <c:v>0.50139590277780599</c:v>
                </c:pt>
                <c:pt idx="2606">
                  <c:v>0.50142252314817637</c:v>
                </c:pt>
                <c:pt idx="2607">
                  <c:v>0.50144914351854675</c:v>
                </c:pt>
                <c:pt idx="2608">
                  <c:v>0.50147576388891713</c:v>
                </c:pt>
                <c:pt idx="2609">
                  <c:v>0.5015023842592875</c:v>
                </c:pt>
                <c:pt idx="2610">
                  <c:v>0.50152900462965788</c:v>
                </c:pt>
                <c:pt idx="2611">
                  <c:v>0.50155562500002826</c:v>
                </c:pt>
                <c:pt idx="2612">
                  <c:v>0.50158224537039864</c:v>
                </c:pt>
                <c:pt idx="2613">
                  <c:v>0.50160886574076902</c:v>
                </c:pt>
                <c:pt idx="2614">
                  <c:v>0.50163548611113939</c:v>
                </c:pt>
                <c:pt idx="2615">
                  <c:v>0.50166210648150977</c:v>
                </c:pt>
                <c:pt idx="2616">
                  <c:v>0.50168872685188015</c:v>
                </c:pt>
                <c:pt idx="2617">
                  <c:v>0.50171534722225053</c:v>
                </c:pt>
                <c:pt idx="2618">
                  <c:v>0.50174196759262091</c:v>
                </c:pt>
                <c:pt idx="2619">
                  <c:v>0.50176858796299129</c:v>
                </c:pt>
                <c:pt idx="2620">
                  <c:v>0.50179520833336166</c:v>
                </c:pt>
                <c:pt idx="2621">
                  <c:v>0.50182182870373204</c:v>
                </c:pt>
                <c:pt idx="2622">
                  <c:v>0.50184844907410242</c:v>
                </c:pt>
                <c:pt idx="2623">
                  <c:v>0.5018750694444728</c:v>
                </c:pt>
                <c:pt idx="2624">
                  <c:v>0.50190168981484318</c:v>
                </c:pt>
                <c:pt idx="2625">
                  <c:v>0.50192831018521356</c:v>
                </c:pt>
                <c:pt idx="2626">
                  <c:v>0.50195493055558393</c:v>
                </c:pt>
                <c:pt idx="2627">
                  <c:v>0.50198155092595431</c:v>
                </c:pt>
                <c:pt idx="2628">
                  <c:v>0.50200817129632469</c:v>
                </c:pt>
                <c:pt idx="2629">
                  <c:v>0.50203479166669507</c:v>
                </c:pt>
                <c:pt idx="2630">
                  <c:v>0.50206141203706545</c:v>
                </c:pt>
                <c:pt idx="2631">
                  <c:v>0.50208803240743582</c:v>
                </c:pt>
                <c:pt idx="2632">
                  <c:v>0.5021146527778062</c:v>
                </c:pt>
                <c:pt idx="2633">
                  <c:v>0.50214127314817658</c:v>
                </c:pt>
                <c:pt idx="2634">
                  <c:v>0.50216789351854696</c:v>
                </c:pt>
                <c:pt idx="2635">
                  <c:v>0.50219451388891734</c:v>
                </c:pt>
                <c:pt idx="2636">
                  <c:v>0.50222113425928772</c:v>
                </c:pt>
                <c:pt idx="2637">
                  <c:v>0.50224775462965809</c:v>
                </c:pt>
                <c:pt idx="2638">
                  <c:v>0.50227437500002847</c:v>
                </c:pt>
                <c:pt idx="2639">
                  <c:v>0.50230099537039885</c:v>
                </c:pt>
                <c:pt idx="2640">
                  <c:v>0.50232761574076923</c:v>
                </c:pt>
                <c:pt idx="2641">
                  <c:v>0.50235423611113961</c:v>
                </c:pt>
                <c:pt idx="2642">
                  <c:v>0.50238085648150999</c:v>
                </c:pt>
                <c:pt idx="2643">
                  <c:v>0.50240747685188036</c:v>
                </c:pt>
                <c:pt idx="2644">
                  <c:v>0.50243409722225074</c:v>
                </c:pt>
                <c:pt idx="2645">
                  <c:v>0.50246071759262112</c:v>
                </c:pt>
                <c:pt idx="2646">
                  <c:v>0.5024873379629915</c:v>
                </c:pt>
                <c:pt idx="2647">
                  <c:v>0.50251395833336188</c:v>
                </c:pt>
                <c:pt idx="2648">
                  <c:v>0.50254057870373225</c:v>
                </c:pt>
                <c:pt idx="2649">
                  <c:v>0.50256719907410263</c:v>
                </c:pt>
                <c:pt idx="2650">
                  <c:v>0.50259381944447301</c:v>
                </c:pt>
                <c:pt idx="2651">
                  <c:v>0.50262043981484339</c:v>
                </c:pt>
                <c:pt idx="2652">
                  <c:v>0.50264706018521377</c:v>
                </c:pt>
                <c:pt idx="2653">
                  <c:v>0.50267368055558415</c:v>
                </c:pt>
                <c:pt idx="2654">
                  <c:v>0.50270030092595452</c:v>
                </c:pt>
                <c:pt idx="2655">
                  <c:v>0.5027269212963249</c:v>
                </c:pt>
                <c:pt idx="2656">
                  <c:v>0.50275354166669528</c:v>
                </c:pt>
                <c:pt idx="2657">
                  <c:v>0.50278016203706566</c:v>
                </c:pt>
                <c:pt idx="2658">
                  <c:v>0.50280678240743604</c:v>
                </c:pt>
                <c:pt idx="2659">
                  <c:v>0.50283340277780642</c:v>
                </c:pt>
                <c:pt idx="2660">
                  <c:v>0.50286002314817679</c:v>
                </c:pt>
                <c:pt idx="2661">
                  <c:v>0.50288664351854717</c:v>
                </c:pt>
                <c:pt idx="2662">
                  <c:v>0.50291326388891755</c:v>
                </c:pt>
                <c:pt idx="2663">
                  <c:v>0.50293988425928793</c:v>
                </c:pt>
                <c:pt idx="2664">
                  <c:v>0.50296650462965831</c:v>
                </c:pt>
                <c:pt idx="2665">
                  <c:v>0.50299312500002868</c:v>
                </c:pt>
                <c:pt idx="2666">
                  <c:v>0.50301974537039906</c:v>
                </c:pt>
                <c:pt idx="2667">
                  <c:v>0.50304636574076944</c:v>
                </c:pt>
                <c:pt idx="2668">
                  <c:v>0.50307298611113982</c:v>
                </c:pt>
                <c:pt idx="2669">
                  <c:v>0.5030996064815102</c:v>
                </c:pt>
                <c:pt idx="2670">
                  <c:v>0.50312622685188058</c:v>
                </c:pt>
                <c:pt idx="2671">
                  <c:v>0.50315284722225095</c:v>
                </c:pt>
                <c:pt idx="2672">
                  <c:v>0.50317946759262133</c:v>
                </c:pt>
                <c:pt idx="2673">
                  <c:v>0.50320608796299171</c:v>
                </c:pt>
                <c:pt idx="2674">
                  <c:v>0.50323270833336209</c:v>
                </c:pt>
                <c:pt idx="2675">
                  <c:v>0.50325932870373247</c:v>
                </c:pt>
                <c:pt idx="2676">
                  <c:v>0.50328594907410285</c:v>
                </c:pt>
                <c:pt idx="2677">
                  <c:v>0.50331256944447322</c:v>
                </c:pt>
                <c:pt idx="2678">
                  <c:v>0.5033391898148436</c:v>
                </c:pt>
                <c:pt idx="2679">
                  <c:v>0.50336581018521398</c:v>
                </c:pt>
                <c:pt idx="2680">
                  <c:v>0.50339243055558436</c:v>
                </c:pt>
                <c:pt idx="2681">
                  <c:v>0.50341905092595474</c:v>
                </c:pt>
                <c:pt idx="2682">
                  <c:v>0.50344567129632511</c:v>
                </c:pt>
                <c:pt idx="2683">
                  <c:v>0.50347229166669549</c:v>
                </c:pt>
                <c:pt idx="2684">
                  <c:v>0.50349891203706587</c:v>
                </c:pt>
                <c:pt idx="2685">
                  <c:v>0.50352553240743625</c:v>
                </c:pt>
                <c:pt idx="2686">
                  <c:v>0.50355215277780663</c:v>
                </c:pt>
                <c:pt idx="2687">
                  <c:v>0.50357877314817701</c:v>
                </c:pt>
                <c:pt idx="2688">
                  <c:v>0.50360539351854738</c:v>
                </c:pt>
                <c:pt idx="2689">
                  <c:v>0.50363201388891776</c:v>
                </c:pt>
                <c:pt idx="2690">
                  <c:v>0.50365863425928814</c:v>
                </c:pt>
                <c:pt idx="2691">
                  <c:v>0.50368525462965852</c:v>
                </c:pt>
                <c:pt idx="2692">
                  <c:v>0.5037118750000289</c:v>
                </c:pt>
                <c:pt idx="2693">
                  <c:v>0.50373849537039928</c:v>
                </c:pt>
                <c:pt idx="2694">
                  <c:v>0.50376511574076965</c:v>
                </c:pt>
                <c:pt idx="2695">
                  <c:v>0.50379173611114003</c:v>
                </c:pt>
                <c:pt idx="2696">
                  <c:v>0.50381835648151041</c:v>
                </c:pt>
                <c:pt idx="2697">
                  <c:v>0.50384497685188079</c:v>
                </c:pt>
                <c:pt idx="2698">
                  <c:v>0.50387159722225117</c:v>
                </c:pt>
                <c:pt idx="2699">
                  <c:v>0.50389821759262154</c:v>
                </c:pt>
                <c:pt idx="2700">
                  <c:v>0.50392483796299192</c:v>
                </c:pt>
                <c:pt idx="2701">
                  <c:v>0.5039514583333623</c:v>
                </c:pt>
                <c:pt idx="2702">
                  <c:v>0.50397807870373268</c:v>
                </c:pt>
                <c:pt idx="2703">
                  <c:v>0.50400469907410306</c:v>
                </c:pt>
                <c:pt idx="2704">
                  <c:v>0.50403131944447344</c:v>
                </c:pt>
                <c:pt idx="2705">
                  <c:v>0.50405793981484381</c:v>
                </c:pt>
                <c:pt idx="2706">
                  <c:v>0.50408456018521419</c:v>
                </c:pt>
                <c:pt idx="2707">
                  <c:v>0.50411118055558457</c:v>
                </c:pt>
                <c:pt idx="2708">
                  <c:v>0.50413780092595495</c:v>
                </c:pt>
                <c:pt idx="2709">
                  <c:v>0.50416442129632533</c:v>
                </c:pt>
                <c:pt idx="2710">
                  <c:v>0.50419104166669571</c:v>
                </c:pt>
                <c:pt idx="2711">
                  <c:v>0.50421766203706608</c:v>
                </c:pt>
                <c:pt idx="2712">
                  <c:v>0.50424428240743646</c:v>
                </c:pt>
                <c:pt idx="2713">
                  <c:v>0.50427090277780684</c:v>
                </c:pt>
                <c:pt idx="2714">
                  <c:v>0.50429752314817722</c:v>
                </c:pt>
                <c:pt idx="2715">
                  <c:v>0.5043241435185476</c:v>
                </c:pt>
                <c:pt idx="2716">
                  <c:v>0.50435076388891797</c:v>
                </c:pt>
                <c:pt idx="2717">
                  <c:v>0.50437738425928835</c:v>
                </c:pt>
                <c:pt idx="2718">
                  <c:v>0.50440400462965873</c:v>
                </c:pt>
                <c:pt idx="2719">
                  <c:v>0.50443062500002911</c:v>
                </c:pt>
                <c:pt idx="2720">
                  <c:v>0.50445724537039949</c:v>
                </c:pt>
                <c:pt idx="2721">
                  <c:v>0.50448386574076987</c:v>
                </c:pt>
                <c:pt idx="2722">
                  <c:v>0.50451048611114024</c:v>
                </c:pt>
                <c:pt idx="2723">
                  <c:v>0.50453710648151062</c:v>
                </c:pt>
                <c:pt idx="2724">
                  <c:v>0.504563726851881</c:v>
                </c:pt>
                <c:pt idx="2725">
                  <c:v>0.50459034722225138</c:v>
                </c:pt>
                <c:pt idx="2726">
                  <c:v>0.50461696759262176</c:v>
                </c:pt>
                <c:pt idx="2727">
                  <c:v>0.50464358796299214</c:v>
                </c:pt>
                <c:pt idx="2728">
                  <c:v>0.50467020833336251</c:v>
                </c:pt>
                <c:pt idx="2729">
                  <c:v>0.50469682870373289</c:v>
                </c:pt>
                <c:pt idx="2730">
                  <c:v>0.50472344907410327</c:v>
                </c:pt>
                <c:pt idx="2731">
                  <c:v>0.50475006944447365</c:v>
                </c:pt>
                <c:pt idx="2732">
                  <c:v>0.50477668981484403</c:v>
                </c:pt>
                <c:pt idx="2733">
                  <c:v>0.5048033101852144</c:v>
                </c:pt>
                <c:pt idx="2734">
                  <c:v>0.50482993055558478</c:v>
                </c:pt>
                <c:pt idx="2735">
                  <c:v>0.50485655092595516</c:v>
                </c:pt>
                <c:pt idx="2736">
                  <c:v>0.50488317129632554</c:v>
                </c:pt>
                <c:pt idx="2737">
                  <c:v>0.50490979166669592</c:v>
                </c:pt>
                <c:pt idx="2738">
                  <c:v>0.5049364120370663</c:v>
                </c:pt>
                <c:pt idx="2739">
                  <c:v>0.50496303240743667</c:v>
                </c:pt>
                <c:pt idx="2740">
                  <c:v>0.50498965277780705</c:v>
                </c:pt>
                <c:pt idx="2741">
                  <c:v>0.50501627314817743</c:v>
                </c:pt>
                <c:pt idx="2742">
                  <c:v>0.50504289351854781</c:v>
                </c:pt>
                <c:pt idx="2743">
                  <c:v>0.50506951388891819</c:v>
                </c:pt>
                <c:pt idx="2744">
                  <c:v>0.50509613425928857</c:v>
                </c:pt>
                <c:pt idx="2745">
                  <c:v>0.50512275462965894</c:v>
                </c:pt>
                <c:pt idx="2746">
                  <c:v>0.50514937500002932</c:v>
                </c:pt>
                <c:pt idx="2747">
                  <c:v>0.5051759953703997</c:v>
                </c:pt>
                <c:pt idx="2748">
                  <c:v>0.50520261574077008</c:v>
                </c:pt>
                <c:pt idx="2749">
                  <c:v>0.50522923611114046</c:v>
                </c:pt>
                <c:pt idx="2750">
                  <c:v>0.50525585648151083</c:v>
                </c:pt>
                <c:pt idx="2751">
                  <c:v>0.50528247685188121</c:v>
                </c:pt>
                <c:pt idx="2752">
                  <c:v>0.50530909722225159</c:v>
                </c:pt>
                <c:pt idx="2753">
                  <c:v>0.50533571759262197</c:v>
                </c:pt>
                <c:pt idx="2754">
                  <c:v>0.50536233796299235</c:v>
                </c:pt>
                <c:pt idx="2755">
                  <c:v>0.50538895833336273</c:v>
                </c:pt>
                <c:pt idx="2756">
                  <c:v>0.5054155787037331</c:v>
                </c:pt>
                <c:pt idx="2757">
                  <c:v>0.50544219907410348</c:v>
                </c:pt>
                <c:pt idx="2758">
                  <c:v>0.50546881944447386</c:v>
                </c:pt>
                <c:pt idx="2759">
                  <c:v>0.50549543981484424</c:v>
                </c:pt>
                <c:pt idx="2760">
                  <c:v>0.50552206018521462</c:v>
                </c:pt>
                <c:pt idx="2761">
                  <c:v>0.50554868055558499</c:v>
                </c:pt>
                <c:pt idx="2762">
                  <c:v>0.50557530092595537</c:v>
                </c:pt>
                <c:pt idx="2763">
                  <c:v>0.50560192129632575</c:v>
                </c:pt>
                <c:pt idx="2764">
                  <c:v>0.50562854166669613</c:v>
                </c:pt>
                <c:pt idx="2765">
                  <c:v>0.50565516203706651</c:v>
                </c:pt>
                <c:pt idx="2766">
                  <c:v>0.50568178240743689</c:v>
                </c:pt>
                <c:pt idx="2767">
                  <c:v>0.50570840277780726</c:v>
                </c:pt>
                <c:pt idx="2768">
                  <c:v>0.50573502314817764</c:v>
                </c:pt>
                <c:pt idx="2769">
                  <c:v>0.50576164351854802</c:v>
                </c:pt>
                <c:pt idx="2770">
                  <c:v>0.5057882638889184</c:v>
                </c:pt>
                <c:pt idx="2771">
                  <c:v>0.50581488425928878</c:v>
                </c:pt>
                <c:pt idx="2772">
                  <c:v>0.50584150462965916</c:v>
                </c:pt>
                <c:pt idx="2773">
                  <c:v>0.50586812500002953</c:v>
                </c:pt>
                <c:pt idx="2774">
                  <c:v>0.50589474537039991</c:v>
                </c:pt>
                <c:pt idx="2775">
                  <c:v>0.50592136574077029</c:v>
                </c:pt>
                <c:pt idx="2776">
                  <c:v>0.50594798611114067</c:v>
                </c:pt>
                <c:pt idx="2777">
                  <c:v>0.50597460648151105</c:v>
                </c:pt>
                <c:pt idx="2778">
                  <c:v>0.50600122685188142</c:v>
                </c:pt>
                <c:pt idx="2779">
                  <c:v>0.5060278472222518</c:v>
                </c:pt>
                <c:pt idx="2780">
                  <c:v>0.50605446759262218</c:v>
                </c:pt>
                <c:pt idx="2781">
                  <c:v>0.50608108796299256</c:v>
                </c:pt>
                <c:pt idx="2782">
                  <c:v>0.50610770833336294</c:v>
                </c:pt>
                <c:pt idx="2783">
                  <c:v>0.50613432870373332</c:v>
                </c:pt>
                <c:pt idx="2784">
                  <c:v>0.50616094907410369</c:v>
                </c:pt>
                <c:pt idx="2785">
                  <c:v>0.50618756944447407</c:v>
                </c:pt>
                <c:pt idx="2786">
                  <c:v>0.50621418981484445</c:v>
                </c:pt>
                <c:pt idx="2787">
                  <c:v>0.50624081018521483</c:v>
                </c:pt>
                <c:pt idx="2788">
                  <c:v>0.50626743055558521</c:v>
                </c:pt>
                <c:pt idx="2789">
                  <c:v>0.50629405092595559</c:v>
                </c:pt>
                <c:pt idx="2790">
                  <c:v>0.50632067129632596</c:v>
                </c:pt>
                <c:pt idx="2791">
                  <c:v>0.50634729166669634</c:v>
                </c:pt>
                <c:pt idx="2792">
                  <c:v>0.50637391203706672</c:v>
                </c:pt>
                <c:pt idx="2793">
                  <c:v>0.5064005324074371</c:v>
                </c:pt>
                <c:pt idx="2794">
                  <c:v>0.50642715277780748</c:v>
                </c:pt>
                <c:pt idx="2795">
                  <c:v>0.50645377314817785</c:v>
                </c:pt>
                <c:pt idx="2796">
                  <c:v>0.50648039351854823</c:v>
                </c:pt>
                <c:pt idx="2797">
                  <c:v>0.50650701388891861</c:v>
                </c:pt>
                <c:pt idx="2798">
                  <c:v>0.50653363425928899</c:v>
                </c:pt>
                <c:pt idx="2799">
                  <c:v>0.50656025462965937</c:v>
                </c:pt>
                <c:pt idx="2800">
                  <c:v>0.50658687500002975</c:v>
                </c:pt>
                <c:pt idx="2801">
                  <c:v>0.50661349537040012</c:v>
                </c:pt>
                <c:pt idx="2802">
                  <c:v>0.5066401157407705</c:v>
                </c:pt>
                <c:pt idx="2803">
                  <c:v>0.50666673611114088</c:v>
                </c:pt>
                <c:pt idx="2804">
                  <c:v>0.50669335648151126</c:v>
                </c:pt>
                <c:pt idx="2805">
                  <c:v>0.50671997685188164</c:v>
                </c:pt>
                <c:pt idx="2806">
                  <c:v>0.50674659722225202</c:v>
                </c:pt>
                <c:pt idx="2807">
                  <c:v>0.50677321759262239</c:v>
                </c:pt>
                <c:pt idx="2808">
                  <c:v>0.50679983796299277</c:v>
                </c:pt>
                <c:pt idx="2809">
                  <c:v>0.50682645833336315</c:v>
                </c:pt>
                <c:pt idx="2810">
                  <c:v>0.50685307870373353</c:v>
                </c:pt>
                <c:pt idx="2811">
                  <c:v>0.50687969907410391</c:v>
                </c:pt>
                <c:pt idx="2812">
                  <c:v>0.50690631944447428</c:v>
                </c:pt>
                <c:pt idx="2813">
                  <c:v>0.50693293981484466</c:v>
                </c:pt>
                <c:pt idx="2814">
                  <c:v>0.50695956018521504</c:v>
                </c:pt>
                <c:pt idx="2815">
                  <c:v>0.50698618055558542</c:v>
                </c:pt>
                <c:pt idx="2816">
                  <c:v>0.5070128009259558</c:v>
                </c:pt>
                <c:pt idx="2817">
                  <c:v>0.50703942129632618</c:v>
                </c:pt>
                <c:pt idx="2818">
                  <c:v>0.50706604166669655</c:v>
                </c:pt>
                <c:pt idx="2819">
                  <c:v>0.50709266203706693</c:v>
                </c:pt>
                <c:pt idx="2820">
                  <c:v>0.50711928240743731</c:v>
                </c:pt>
                <c:pt idx="2821">
                  <c:v>0.50714590277780769</c:v>
                </c:pt>
                <c:pt idx="2822">
                  <c:v>0.50717252314817807</c:v>
                </c:pt>
                <c:pt idx="2823">
                  <c:v>0.50719914351854845</c:v>
                </c:pt>
                <c:pt idx="2824">
                  <c:v>0.50722576388891882</c:v>
                </c:pt>
                <c:pt idx="2825">
                  <c:v>0.5072523842592892</c:v>
                </c:pt>
                <c:pt idx="2826">
                  <c:v>0.50727900462965958</c:v>
                </c:pt>
                <c:pt idx="2827">
                  <c:v>0.50730562500002996</c:v>
                </c:pt>
                <c:pt idx="2828">
                  <c:v>0.50733224537040034</c:v>
                </c:pt>
                <c:pt idx="2829">
                  <c:v>0.50735886574077071</c:v>
                </c:pt>
                <c:pt idx="2830">
                  <c:v>0.50738548611114109</c:v>
                </c:pt>
                <c:pt idx="2831">
                  <c:v>0.50741210648151147</c:v>
                </c:pt>
                <c:pt idx="2832">
                  <c:v>0.50743872685188185</c:v>
                </c:pt>
                <c:pt idx="2833">
                  <c:v>0.50746534722225223</c:v>
                </c:pt>
                <c:pt idx="2834">
                  <c:v>0.50749196759262261</c:v>
                </c:pt>
                <c:pt idx="2835">
                  <c:v>0.50751858796299298</c:v>
                </c:pt>
                <c:pt idx="2836">
                  <c:v>0.50754520833336336</c:v>
                </c:pt>
                <c:pt idx="2837">
                  <c:v>0.50757182870373374</c:v>
                </c:pt>
                <c:pt idx="2838">
                  <c:v>0.50759844907410412</c:v>
                </c:pt>
                <c:pt idx="2839">
                  <c:v>0.5076250694444745</c:v>
                </c:pt>
                <c:pt idx="2840">
                  <c:v>0.50765168981484488</c:v>
                </c:pt>
                <c:pt idx="2841">
                  <c:v>0.50767831018521525</c:v>
                </c:pt>
                <c:pt idx="2842">
                  <c:v>0.50770493055558563</c:v>
                </c:pt>
                <c:pt idx="2843">
                  <c:v>0.50773155092595601</c:v>
                </c:pt>
                <c:pt idx="2844">
                  <c:v>0.50775817129632639</c:v>
                </c:pt>
                <c:pt idx="2845">
                  <c:v>0.50778479166669677</c:v>
                </c:pt>
                <c:pt idx="2846">
                  <c:v>0.50781141203706714</c:v>
                </c:pt>
                <c:pt idx="2847">
                  <c:v>0.50783803240743752</c:v>
                </c:pt>
                <c:pt idx="2848">
                  <c:v>0.5078646527778079</c:v>
                </c:pt>
                <c:pt idx="2849">
                  <c:v>0.50789127314817828</c:v>
                </c:pt>
                <c:pt idx="2850">
                  <c:v>0.50791789351854866</c:v>
                </c:pt>
                <c:pt idx="2851">
                  <c:v>0.50794451388891904</c:v>
                </c:pt>
                <c:pt idx="2852">
                  <c:v>0.50797113425928941</c:v>
                </c:pt>
                <c:pt idx="2853">
                  <c:v>0.50799775462965979</c:v>
                </c:pt>
                <c:pt idx="2854">
                  <c:v>0.50802437500003017</c:v>
                </c:pt>
                <c:pt idx="2855">
                  <c:v>0.50805099537040055</c:v>
                </c:pt>
                <c:pt idx="2856">
                  <c:v>0.50807761574077093</c:v>
                </c:pt>
                <c:pt idx="2857">
                  <c:v>0.50810423611114131</c:v>
                </c:pt>
                <c:pt idx="2858">
                  <c:v>0.50813085648151168</c:v>
                </c:pt>
                <c:pt idx="2859">
                  <c:v>0.50815747685188206</c:v>
                </c:pt>
                <c:pt idx="2860">
                  <c:v>0.50818409722225244</c:v>
                </c:pt>
                <c:pt idx="2861">
                  <c:v>0.50821071759262282</c:v>
                </c:pt>
                <c:pt idx="2862">
                  <c:v>0.5082373379629932</c:v>
                </c:pt>
                <c:pt idx="2863">
                  <c:v>0.50826395833336357</c:v>
                </c:pt>
                <c:pt idx="2864">
                  <c:v>0.50829057870373395</c:v>
                </c:pt>
                <c:pt idx="2865">
                  <c:v>0.50831719907410433</c:v>
                </c:pt>
                <c:pt idx="2866">
                  <c:v>0.50834381944447471</c:v>
                </c:pt>
                <c:pt idx="2867">
                  <c:v>0.50837043981484509</c:v>
                </c:pt>
                <c:pt idx="2868">
                  <c:v>0.50839706018521547</c:v>
                </c:pt>
                <c:pt idx="2869">
                  <c:v>0.50842368055558584</c:v>
                </c:pt>
                <c:pt idx="2870">
                  <c:v>0.50845030092595622</c:v>
                </c:pt>
                <c:pt idx="2871">
                  <c:v>0.5084769212963266</c:v>
                </c:pt>
                <c:pt idx="2872">
                  <c:v>0.50850354166669698</c:v>
                </c:pt>
                <c:pt idx="2873">
                  <c:v>0.50853016203706736</c:v>
                </c:pt>
                <c:pt idx="2874">
                  <c:v>0.50855678240743774</c:v>
                </c:pt>
                <c:pt idx="2875">
                  <c:v>0.50858340277780811</c:v>
                </c:pt>
                <c:pt idx="2876">
                  <c:v>0.50861002314817849</c:v>
                </c:pt>
                <c:pt idx="2877">
                  <c:v>0.50863664351854887</c:v>
                </c:pt>
                <c:pt idx="2878">
                  <c:v>0.50866326388891925</c:v>
                </c:pt>
                <c:pt idx="2879">
                  <c:v>0.50868988425928963</c:v>
                </c:pt>
                <c:pt idx="2880">
                  <c:v>0.50871650462966</c:v>
                </c:pt>
                <c:pt idx="2881">
                  <c:v>0.50874312500003038</c:v>
                </c:pt>
                <c:pt idx="2882">
                  <c:v>0.50876974537040076</c:v>
                </c:pt>
                <c:pt idx="2883">
                  <c:v>0.50879636574077114</c:v>
                </c:pt>
                <c:pt idx="2884">
                  <c:v>0.50882298611114152</c:v>
                </c:pt>
                <c:pt idx="2885">
                  <c:v>0.5088496064815119</c:v>
                </c:pt>
                <c:pt idx="2886">
                  <c:v>0.50887622685188227</c:v>
                </c:pt>
                <c:pt idx="2887">
                  <c:v>0.50890284722225265</c:v>
                </c:pt>
                <c:pt idx="2888">
                  <c:v>0.50892946759262303</c:v>
                </c:pt>
                <c:pt idx="2889">
                  <c:v>0.50895608796299341</c:v>
                </c:pt>
                <c:pt idx="2890">
                  <c:v>0.50898270833336379</c:v>
                </c:pt>
                <c:pt idx="2891">
                  <c:v>0.50900932870373417</c:v>
                </c:pt>
                <c:pt idx="2892">
                  <c:v>0.50903594907410454</c:v>
                </c:pt>
                <c:pt idx="2893">
                  <c:v>0.50906256944447492</c:v>
                </c:pt>
                <c:pt idx="2894">
                  <c:v>0.5090891898148453</c:v>
                </c:pt>
                <c:pt idx="2895">
                  <c:v>0.50911581018521568</c:v>
                </c:pt>
                <c:pt idx="2896">
                  <c:v>0.50914243055558606</c:v>
                </c:pt>
                <c:pt idx="2897">
                  <c:v>0.50916905092595643</c:v>
                </c:pt>
                <c:pt idx="2898">
                  <c:v>0.50919567129632681</c:v>
                </c:pt>
                <c:pt idx="2899">
                  <c:v>0.50922229166669719</c:v>
                </c:pt>
                <c:pt idx="2900">
                  <c:v>0.50924891203706757</c:v>
                </c:pt>
                <c:pt idx="2901">
                  <c:v>0.50927553240743795</c:v>
                </c:pt>
                <c:pt idx="2902">
                  <c:v>0.50930215277780833</c:v>
                </c:pt>
                <c:pt idx="2903">
                  <c:v>0.5093287731481787</c:v>
                </c:pt>
                <c:pt idx="2904">
                  <c:v>0.50935539351854908</c:v>
                </c:pt>
                <c:pt idx="2905">
                  <c:v>0.50938201388891946</c:v>
                </c:pt>
                <c:pt idx="2906">
                  <c:v>0.50940863425928984</c:v>
                </c:pt>
                <c:pt idx="2907">
                  <c:v>0.50943525462966022</c:v>
                </c:pt>
                <c:pt idx="2908">
                  <c:v>0.5094618750000306</c:v>
                </c:pt>
                <c:pt idx="2909">
                  <c:v>0.50948849537040097</c:v>
                </c:pt>
                <c:pt idx="2910">
                  <c:v>0.50951511574077135</c:v>
                </c:pt>
                <c:pt idx="2911">
                  <c:v>0.50954173611114173</c:v>
                </c:pt>
                <c:pt idx="2912">
                  <c:v>0.50956835648151211</c:v>
                </c:pt>
                <c:pt idx="2913">
                  <c:v>0.50959497685188249</c:v>
                </c:pt>
                <c:pt idx="2914">
                  <c:v>0.50962159722225286</c:v>
                </c:pt>
                <c:pt idx="2915">
                  <c:v>0.50964821759262324</c:v>
                </c:pt>
                <c:pt idx="2916">
                  <c:v>0.50967483796299362</c:v>
                </c:pt>
                <c:pt idx="2917">
                  <c:v>0.509701458333364</c:v>
                </c:pt>
                <c:pt idx="2918">
                  <c:v>0.50972807870373438</c:v>
                </c:pt>
                <c:pt idx="2919">
                  <c:v>0.50975469907410476</c:v>
                </c:pt>
                <c:pt idx="2920">
                  <c:v>0.50978131944447513</c:v>
                </c:pt>
                <c:pt idx="2921">
                  <c:v>0.50980793981484551</c:v>
                </c:pt>
                <c:pt idx="2922">
                  <c:v>0.50983456018521589</c:v>
                </c:pt>
                <c:pt idx="2923">
                  <c:v>0.50986118055558627</c:v>
                </c:pt>
                <c:pt idx="2924">
                  <c:v>0.50988780092595665</c:v>
                </c:pt>
                <c:pt idx="2925">
                  <c:v>0.50991442129632703</c:v>
                </c:pt>
                <c:pt idx="2926">
                  <c:v>0.5099410416666974</c:v>
                </c:pt>
                <c:pt idx="2927">
                  <c:v>0.50996766203706778</c:v>
                </c:pt>
                <c:pt idx="2928">
                  <c:v>0.50999428240743816</c:v>
                </c:pt>
                <c:pt idx="2929">
                  <c:v>0.51002090277780854</c:v>
                </c:pt>
                <c:pt idx="2930">
                  <c:v>0.51004752314817892</c:v>
                </c:pt>
                <c:pt idx="2931">
                  <c:v>0.51007414351854929</c:v>
                </c:pt>
                <c:pt idx="2932">
                  <c:v>0.51010076388891967</c:v>
                </c:pt>
                <c:pt idx="2933">
                  <c:v>0.51012738425929005</c:v>
                </c:pt>
                <c:pt idx="2934">
                  <c:v>0.51015400462966043</c:v>
                </c:pt>
                <c:pt idx="2935">
                  <c:v>0.51018062500003081</c:v>
                </c:pt>
                <c:pt idx="2936">
                  <c:v>0.51020724537040119</c:v>
                </c:pt>
                <c:pt idx="2937">
                  <c:v>0.51023386574077156</c:v>
                </c:pt>
                <c:pt idx="2938">
                  <c:v>0.51026048611114194</c:v>
                </c:pt>
                <c:pt idx="2939">
                  <c:v>0.51028710648151232</c:v>
                </c:pt>
                <c:pt idx="2940">
                  <c:v>0.5103137268518827</c:v>
                </c:pt>
                <c:pt idx="2941">
                  <c:v>0.51034034722225308</c:v>
                </c:pt>
                <c:pt idx="2942">
                  <c:v>0.51036696759262346</c:v>
                </c:pt>
                <c:pt idx="2943">
                  <c:v>0.51039358796299383</c:v>
                </c:pt>
                <c:pt idx="2944">
                  <c:v>0.51042020833336421</c:v>
                </c:pt>
                <c:pt idx="2945">
                  <c:v>0.51044682870373459</c:v>
                </c:pt>
                <c:pt idx="2946">
                  <c:v>0.51047344907410497</c:v>
                </c:pt>
                <c:pt idx="2947">
                  <c:v>0.51050006944447535</c:v>
                </c:pt>
                <c:pt idx="2948">
                  <c:v>0.51052668981484572</c:v>
                </c:pt>
                <c:pt idx="2949">
                  <c:v>0.5105533101852161</c:v>
                </c:pt>
                <c:pt idx="2950">
                  <c:v>0.51057993055558648</c:v>
                </c:pt>
                <c:pt idx="2951">
                  <c:v>0.51060655092595686</c:v>
                </c:pt>
                <c:pt idx="2952">
                  <c:v>0.51063317129632724</c:v>
                </c:pt>
                <c:pt idx="2953">
                  <c:v>0.51065979166669762</c:v>
                </c:pt>
                <c:pt idx="2954">
                  <c:v>0.51068641203706799</c:v>
                </c:pt>
                <c:pt idx="2955">
                  <c:v>0.51071303240743837</c:v>
                </c:pt>
                <c:pt idx="2956">
                  <c:v>0.51073965277780875</c:v>
                </c:pt>
                <c:pt idx="2957">
                  <c:v>0.51076627314817913</c:v>
                </c:pt>
                <c:pt idx="2958">
                  <c:v>0.51079289351854951</c:v>
                </c:pt>
                <c:pt idx="2959">
                  <c:v>0.51081951388891988</c:v>
                </c:pt>
                <c:pt idx="2960">
                  <c:v>0.51084613425929026</c:v>
                </c:pt>
                <c:pt idx="2961">
                  <c:v>0.51087275462966064</c:v>
                </c:pt>
                <c:pt idx="2962">
                  <c:v>0.51089937500003102</c:v>
                </c:pt>
                <c:pt idx="2963">
                  <c:v>0.5109259953704014</c:v>
                </c:pt>
                <c:pt idx="2964">
                  <c:v>0.51095261574077178</c:v>
                </c:pt>
                <c:pt idx="2965">
                  <c:v>0.51097923611114215</c:v>
                </c:pt>
                <c:pt idx="2966">
                  <c:v>0.51100585648151253</c:v>
                </c:pt>
                <c:pt idx="2967">
                  <c:v>0.51103247685188291</c:v>
                </c:pt>
                <c:pt idx="2968">
                  <c:v>0.51105909722225329</c:v>
                </c:pt>
                <c:pt idx="2969">
                  <c:v>0.51108571759262367</c:v>
                </c:pt>
                <c:pt idx="2970">
                  <c:v>0.51111233796299405</c:v>
                </c:pt>
                <c:pt idx="2971">
                  <c:v>0.51113895833336442</c:v>
                </c:pt>
                <c:pt idx="2972">
                  <c:v>0.5111655787037348</c:v>
                </c:pt>
                <c:pt idx="2973">
                  <c:v>0.51119219907410518</c:v>
                </c:pt>
                <c:pt idx="2974">
                  <c:v>0.51121881944447556</c:v>
                </c:pt>
                <c:pt idx="2975">
                  <c:v>0.51124543981484594</c:v>
                </c:pt>
                <c:pt idx="2976">
                  <c:v>0.51127206018521631</c:v>
                </c:pt>
                <c:pt idx="2977">
                  <c:v>0.51129868055558669</c:v>
                </c:pt>
                <c:pt idx="2978">
                  <c:v>0.51132530092595707</c:v>
                </c:pt>
                <c:pt idx="2979">
                  <c:v>0.51135192129632745</c:v>
                </c:pt>
                <c:pt idx="2980">
                  <c:v>0.51137854166669783</c:v>
                </c:pt>
                <c:pt idx="2981">
                  <c:v>0.51140516203706821</c:v>
                </c:pt>
                <c:pt idx="2982">
                  <c:v>0.51143178240743858</c:v>
                </c:pt>
                <c:pt idx="2983">
                  <c:v>0.51145840277780896</c:v>
                </c:pt>
                <c:pt idx="2984">
                  <c:v>0.51148502314817934</c:v>
                </c:pt>
                <c:pt idx="2985">
                  <c:v>0.51151164351854972</c:v>
                </c:pt>
                <c:pt idx="2986">
                  <c:v>0.5115382638889201</c:v>
                </c:pt>
                <c:pt idx="2987">
                  <c:v>0.51156488425929048</c:v>
                </c:pt>
                <c:pt idx="2988">
                  <c:v>0.51159150462966085</c:v>
                </c:pt>
                <c:pt idx="2989">
                  <c:v>0.51161812500003123</c:v>
                </c:pt>
                <c:pt idx="2990">
                  <c:v>0.51164474537040161</c:v>
                </c:pt>
                <c:pt idx="2991">
                  <c:v>0.51167136574077199</c:v>
                </c:pt>
                <c:pt idx="2992">
                  <c:v>0.51169798611114237</c:v>
                </c:pt>
                <c:pt idx="2993">
                  <c:v>0.51172460648151274</c:v>
                </c:pt>
                <c:pt idx="2994">
                  <c:v>0.51175122685188312</c:v>
                </c:pt>
                <c:pt idx="2995">
                  <c:v>0.5117778472222535</c:v>
                </c:pt>
                <c:pt idx="2996">
                  <c:v>0.51180446759262388</c:v>
                </c:pt>
                <c:pt idx="2997">
                  <c:v>0.51183108796299426</c:v>
                </c:pt>
                <c:pt idx="2998">
                  <c:v>0.51185770833336464</c:v>
                </c:pt>
                <c:pt idx="2999">
                  <c:v>0.51188432870373501</c:v>
                </c:pt>
                <c:pt idx="3000">
                  <c:v>0.51191094907410539</c:v>
                </c:pt>
                <c:pt idx="3001">
                  <c:v>0.51193756944447577</c:v>
                </c:pt>
                <c:pt idx="3002">
                  <c:v>0.51196418981484615</c:v>
                </c:pt>
                <c:pt idx="3003">
                  <c:v>0.51199081018521653</c:v>
                </c:pt>
                <c:pt idx="3004">
                  <c:v>0.51201743055558691</c:v>
                </c:pt>
                <c:pt idx="3005">
                  <c:v>0.51204405092595728</c:v>
                </c:pt>
                <c:pt idx="3006">
                  <c:v>0.51207067129632766</c:v>
                </c:pt>
                <c:pt idx="3007">
                  <c:v>0.51209729166669804</c:v>
                </c:pt>
                <c:pt idx="3008">
                  <c:v>0.51212391203706842</c:v>
                </c:pt>
                <c:pt idx="3009">
                  <c:v>0.5121505324074388</c:v>
                </c:pt>
                <c:pt idx="3010">
                  <c:v>0.51217715277780917</c:v>
                </c:pt>
                <c:pt idx="3011">
                  <c:v>0.51220377314817955</c:v>
                </c:pt>
                <c:pt idx="3012">
                  <c:v>0.51223039351854993</c:v>
                </c:pt>
                <c:pt idx="3013">
                  <c:v>0.51225701388892031</c:v>
                </c:pt>
                <c:pt idx="3014">
                  <c:v>0.51228363425929069</c:v>
                </c:pt>
                <c:pt idx="3015">
                  <c:v>0.51231025462966107</c:v>
                </c:pt>
                <c:pt idx="3016">
                  <c:v>0.51233687500003144</c:v>
                </c:pt>
                <c:pt idx="3017">
                  <c:v>0.51236349537040182</c:v>
                </c:pt>
                <c:pt idx="3018">
                  <c:v>0.5123901157407722</c:v>
                </c:pt>
                <c:pt idx="3019">
                  <c:v>0.51241673611114258</c:v>
                </c:pt>
                <c:pt idx="3020">
                  <c:v>0.51244335648151296</c:v>
                </c:pt>
                <c:pt idx="3021">
                  <c:v>0.51246997685188334</c:v>
                </c:pt>
                <c:pt idx="3022">
                  <c:v>0.51249659722225371</c:v>
                </c:pt>
                <c:pt idx="3023">
                  <c:v>0.51252321759262409</c:v>
                </c:pt>
                <c:pt idx="3024">
                  <c:v>0.51254983796299447</c:v>
                </c:pt>
                <c:pt idx="3025">
                  <c:v>0.51257645833336485</c:v>
                </c:pt>
                <c:pt idx="3026">
                  <c:v>0.51260307870373523</c:v>
                </c:pt>
                <c:pt idx="3027">
                  <c:v>0.5126296990741056</c:v>
                </c:pt>
                <c:pt idx="3028">
                  <c:v>0.51265631944447598</c:v>
                </c:pt>
                <c:pt idx="3029">
                  <c:v>0.51268293981484636</c:v>
                </c:pt>
                <c:pt idx="3030">
                  <c:v>0.51270956018521674</c:v>
                </c:pt>
                <c:pt idx="3031">
                  <c:v>0.51273618055558712</c:v>
                </c:pt>
                <c:pt idx="3032">
                  <c:v>0.5127628009259575</c:v>
                </c:pt>
                <c:pt idx="3033">
                  <c:v>0.51278942129632787</c:v>
                </c:pt>
                <c:pt idx="3034">
                  <c:v>0.51281604166669825</c:v>
                </c:pt>
                <c:pt idx="3035">
                  <c:v>0.51284266203706863</c:v>
                </c:pt>
                <c:pt idx="3036">
                  <c:v>0.51286928240743901</c:v>
                </c:pt>
                <c:pt idx="3037">
                  <c:v>0.51289590277780939</c:v>
                </c:pt>
                <c:pt idx="3038">
                  <c:v>0.51292252314817977</c:v>
                </c:pt>
                <c:pt idx="3039">
                  <c:v>0.51294914351855014</c:v>
                </c:pt>
                <c:pt idx="3040">
                  <c:v>0.51297576388892052</c:v>
                </c:pt>
                <c:pt idx="3041">
                  <c:v>0.5130023842592909</c:v>
                </c:pt>
                <c:pt idx="3042">
                  <c:v>0.51302900462966128</c:v>
                </c:pt>
                <c:pt idx="3043">
                  <c:v>0.51305562500003166</c:v>
                </c:pt>
                <c:pt idx="3044">
                  <c:v>0.51308224537040203</c:v>
                </c:pt>
                <c:pt idx="3045">
                  <c:v>0.51310886574077241</c:v>
                </c:pt>
                <c:pt idx="3046">
                  <c:v>0.51313548611114279</c:v>
                </c:pt>
                <c:pt idx="3047">
                  <c:v>0.51316210648151317</c:v>
                </c:pt>
                <c:pt idx="3048">
                  <c:v>0.51318872685188355</c:v>
                </c:pt>
                <c:pt idx="3049">
                  <c:v>0.51321534722225393</c:v>
                </c:pt>
                <c:pt idx="3050">
                  <c:v>0.5132419675926243</c:v>
                </c:pt>
                <c:pt idx="3051">
                  <c:v>0.51326858796299468</c:v>
                </c:pt>
                <c:pt idx="3052">
                  <c:v>0.51329520833336506</c:v>
                </c:pt>
                <c:pt idx="3053">
                  <c:v>0.51332182870373544</c:v>
                </c:pt>
                <c:pt idx="3054">
                  <c:v>0.51334844907410582</c:v>
                </c:pt>
                <c:pt idx="3055">
                  <c:v>0.5133750694444762</c:v>
                </c:pt>
                <c:pt idx="3056">
                  <c:v>0.51340168981484657</c:v>
                </c:pt>
                <c:pt idx="3057">
                  <c:v>0.51342831018521695</c:v>
                </c:pt>
                <c:pt idx="3058">
                  <c:v>0.51345493055558733</c:v>
                </c:pt>
                <c:pt idx="3059">
                  <c:v>0.51348155092595771</c:v>
                </c:pt>
                <c:pt idx="3060">
                  <c:v>0.51350817129632809</c:v>
                </c:pt>
                <c:pt idx="3061">
                  <c:v>0.51353479166669846</c:v>
                </c:pt>
                <c:pt idx="3062">
                  <c:v>0.51356141203706884</c:v>
                </c:pt>
                <c:pt idx="3063">
                  <c:v>0.51358803240743922</c:v>
                </c:pt>
                <c:pt idx="3064">
                  <c:v>0.5136146527778096</c:v>
                </c:pt>
                <c:pt idx="3065">
                  <c:v>0.51364127314817998</c:v>
                </c:pt>
                <c:pt idx="3066">
                  <c:v>0.51366789351855036</c:v>
                </c:pt>
                <c:pt idx="3067">
                  <c:v>0.51369451388892073</c:v>
                </c:pt>
                <c:pt idx="3068">
                  <c:v>0.51372113425929111</c:v>
                </c:pt>
                <c:pt idx="3069">
                  <c:v>0.51374775462966149</c:v>
                </c:pt>
                <c:pt idx="3070">
                  <c:v>0.51377437500003187</c:v>
                </c:pt>
                <c:pt idx="3071">
                  <c:v>0.51380099537040225</c:v>
                </c:pt>
                <c:pt idx="3072">
                  <c:v>0.51382761574077263</c:v>
                </c:pt>
                <c:pt idx="3073">
                  <c:v>0.513854236111143</c:v>
                </c:pt>
                <c:pt idx="3074">
                  <c:v>0.51388085648151338</c:v>
                </c:pt>
                <c:pt idx="3075">
                  <c:v>0.51390747685188376</c:v>
                </c:pt>
                <c:pt idx="3076">
                  <c:v>0.51393409722225414</c:v>
                </c:pt>
                <c:pt idx="3077">
                  <c:v>0.51396071759262452</c:v>
                </c:pt>
                <c:pt idx="3078">
                  <c:v>0.51398733796299489</c:v>
                </c:pt>
                <c:pt idx="3079">
                  <c:v>0.51401395833336527</c:v>
                </c:pt>
                <c:pt idx="3080">
                  <c:v>0.51404057870373565</c:v>
                </c:pt>
                <c:pt idx="3081">
                  <c:v>0.51406719907410603</c:v>
                </c:pt>
                <c:pt idx="3082">
                  <c:v>0.51409381944447641</c:v>
                </c:pt>
                <c:pt idx="3083">
                  <c:v>0.51412043981484679</c:v>
                </c:pt>
                <c:pt idx="3084">
                  <c:v>0.51414706018521716</c:v>
                </c:pt>
                <c:pt idx="3085">
                  <c:v>0.51417368055558754</c:v>
                </c:pt>
                <c:pt idx="3086">
                  <c:v>0.51420030092595792</c:v>
                </c:pt>
                <c:pt idx="3087">
                  <c:v>0.5142269212963283</c:v>
                </c:pt>
                <c:pt idx="3088">
                  <c:v>0.51425354166669868</c:v>
                </c:pt>
                <c:pt idx="3089">
                  <c:v>0.51428016203706906</c:v>
                </c:pt>
                <c:pt idx="3090">
                  <c:v>0.51430678240743943</c:v>
                </c:pt>
                <c:pt idx="3091">
                  <c:v>0.51433340277780981</c:v>
                </c:pt>
                <c:pt idx="3092">
                  <c:v>0.51436002314818019</c:v>
                </c:pt>
                <c:pt idx="3093">
                  <c:v>0.51438664351855057</c:v>
                </c:pt>
                <c:pt idx="3094">
                  <c:v>0.51441326388892095</c:v>
                </c:pt>
                <c:pt idx="3095">
                  <c:v>0.51443988425929132</c:v>
                </c:pt>
                <c:pt idx="3096">
                  <c:v>0.5144665046296617</c:v>
                </c:pt>
                <c:pt idx="3097">
                  <c:v>0.51449312500003208</c:v>
                </c:pt>
                <c:pt idx="3098">
                  <c:v>0.51451974537040246</c:v>
                </c:pt>
                <c:pt idx="3099">
                  <c:v>0.51454636574077284</c:v>
                </c:pt>
                <c:pt idx="3100">
                  <c:v>0.51457298611114322</c:v>
                </c:pt>
                <c:pt idx="3101">
                  <c:v>0.51459960648151359</c:v>
                </c:pt>
                <c:pt idx="3102">
                  <c:v>0.51462622685188397</c:v>
                </c:pt>
                <c:pt idx="3103">
                  <c:v>0.51465284722225435</c:v>
                </c:pt>
                <c:pt idx="3104">
                  <c:v>0.51467946759262473</c:v>
                </c:pt>
                <c:pt idx="3105">
                  <c:v>0.51470608796299511</c:v>
                </c:pt>
                <c:pt idx="3106">
                  <c:v>0.51473270833336549</c:v>
                </c:pt>
                <c:pt idx="3107">
                  <c:v>0.51475932870373586</c:v>
                </c:pt>
                <c:pt idx="3108">
                  <c:v>0.51478594907410624</c:v>
                </c:pt>
                <c:pt idx="3109">
                  <c:v>0.51481256944447662</c:v>
                </c:pt>
                <c:pt idx="3110">
                  <c:v>0.514839189814847</c:v>
                </c:pt>
                <c:pt idx="3111">
                  <c:v>0.51486581018521738</c:v>
                </c:pt>
                <c:pt idx="3112">
                  <c:v>0.51489243055558775</c:v>
                </c:pt>
                <c:pt idx="3113">
                  <c:v>0.51491905092595813</c:v>
                </c:pt>
                <c:pt idx="3114">
                  <c:v>0.51494567129632851</c:v>
                </c:pt>
                <c:pt idx="3115">
                  <c:v>0.51497229166669889</c:v>
                </c:pt>
                <c:pt idx="3116">
                  <c:v>0.51499891203706927</c:v>
                </c:pt>
                <c:pt idx="3117">
                  <c:v>0.51502553240743965</c:v>
                </c:pt>
                <c:pt idx="3118">
                  <c:v>0.51505215277781002</c:v>
                </c:pt>
                <c:pt idx="3119">
                  <c:v>0.5150787731481804</c:v>
                </c:pt>
                <c:pt idx="3120">
                  <c:v>0.51510539351855078</c:v>
                </c:pt>
                <c:pt idx="3121">
                  <c:v>0.51513201388892116</c:v>
                </c:pt>
                <c:pt idx="3122">
                  <c:v>0.51515863425929154</c:v>
                </c:pt>
                <c:pt idx="3123">
                  <c:v>0.51518525462966192</c:v>
                </c:pt>
                <c:pt idx="3124">
                  <c:v>0.51521187500003229</c:v>
                </c:pt>
                <c:pt idx="3125">
                  <c:v>0.51523849537040267</c:v>
                </c:pt>
                <c:pt idx="3126">
                  <c:v>0.51526511574077305</c:v>
                </c:pt>
                <c:pt idx="3127">
                  <c:v>0.51529173611114343</c:v>
                </c:pt>
                <c:pt idx="3128">
                  <c:v>0.51531835648151381</c:v>
                </c:pt>
                <c:pt idx="3129">
                  <c:v>0.51534497685188418</c:v>
                </c:pt>
                <c:pt idx="3130">
                  <c:v>0.51537159722225456</c:v>
                </c:pt>
                <c:pt idx="3131">
                  <c:v>0.51539821759262494</c:v>
                </c:pt>
                <c:pt idx="3132">
                  <c:v>0.51542483796299532</c:v>
                </c:pt>
                <c:pt idx="3133">
                  <c:v>0.5154514583333657</c:v>
                </c:pt>
                <c:pt idx="3134">
                  <c:v>0.51547807870373608</c:v>
                </c:pt>
                <c:pt idx="3135">
                  <c:v>0.51550469907410645</c:v>
                </c:pt>
                <c:pt idx="3136">
                  <c:v>0.51553131944447683</c:v>
                </c:pt>
                <c:pt idx="3137">
                  <c:v>0.51555793981484721</c:v>
                </c:pt>
                <c:pt idx="3138">
                  <c:v>0.51558456018521759</c:v>
                </c:pt>
                <c:pt idx="3139">
                  <c:v>0.51561118055558797</c:v>
                </c:pt>
                <c:pt idx="3140">
                  <c:v>0.51563780092595835</c:v>
                </c:pt>
                <c:pt idx="3141">
                  <c:v>0.51566442129632872</c:v>
                </c:pt>
                <c:pt idx="3142">
                  <c:v>0.5156910416666991</c:v>
                </c:pt>
                <c:pt idx="3143">
                  <c:v>0.51571766203706948</c:v>
                </c:pt>
                <c:pt idx="3144">
                  <c:v>0.51574428240743986</c:v>
                </c:pt>
                <c:pt idx="3145">
                  <c:v>0.51577090277781024</c:v>
                </c:pt>
                <c:pt idx="3146">
                  <c:v>0.51579752314818061</c:v>
                </c:pt>
                <c:pt idx="3147">
                  <c:v>0.51582414351855099</c:v>
                </c:pt>
                <c:pt idx="3148">
                  <c:v>0.51585076388892137</c:v>
                </c:pt>
                <c:pt idx="3149">
                  <c:v>0.51587738425929175</c:v>
                </c:pt>
                <c:pt idx="3150">
                  <c:v>0.51590400462966213</c:v>
                </c:pt>
                <c:pt idx="3151">
                  <c:v>0.51593062500003251</c:v>
                </c:pt>
                <c:pt idx="3152">
                  <c:v>0.51595724537040288</c:v>
                </c:pt>
                <c:pt idx="3153">
                  <c:v>0.51598386574077326</c:v>
                </c:pt>
                <c:pt idx="3154">
                  <c:v>0.51601048611114364</c:v>
                </c:pt>
                <c:pt idx="3155">
                  <c:v>0.51603710648151402</c:v>
                </c:pt>
                <c:pt idx="3156">
                  <c:v>0.5160637268518844</c:v>
                </c:pt>
                <c:pt idx="3157">
                  <c:v>0.51609034722225477</c:v>
                </c:pt>
                <c:pt idx="3158">
                  <c:v>0.51611696759262515</c:v>
                </c:pt>
                <c:pt idx="3159">
                  <c:v>0.51614358796299553</c:v>
                </c:pt>
                <c:pt idx="3160">
                  <c:v>0.51617020833336591</c:v>
                </c:pt>
                <c:pt idx="3161">
                  <c:v>0.51619682870373629</c:v>
                </c:pt>
                <c:pt idx="3162">
                  <c:v>0.51622344907410667</c:v>
                </c:pt>
                <c:pt idx="3163">
                  <c:v>0.51625006944447704</c:v>
                </c:pt>
                <c:pt idx="3164">
                  <c:v>0.51627668981484742</c:v>
                </c:pt>
                <c:pt idx="3165">
                  <c:v>0.5163033101852178</c:v>
                </c:pt>
                <c:pt idx="3166">
                  <c:v>0.51632993055558818</c:v>
                </c:pt>
                <c:pt idx="3167">
                  <c:v>0.51635655092595856</c:v>
                </c:pt>
                <c:pt idx="3168">
                  <c:v>0.51638317129632894</c:v>
                </c:pt>
                <c:pt idx="3169">
                  <c:v>0.51640979166669931</c:v>
                </c:pt>
                <c:pt idx="3170">
                  <c:v>0.51643641203706969</c:v>
                </c:pt>
                <c:pt idx="3171">
                  <c:v>0.51646303240744007</c:v>
                </c:pt>
                <c:pt idx="3172">
                  <c:v>0.51648965277781045</c:v>
                </c:pt>
                <c:pt idx="3173">
                  <c:v>0.51651627314818083</c:v>
                </c:pt>
                <c:pt idx="3174">
                  <c:v>0.5165428935185512</c:v>
                </c:pt>
                <c:pt idx="3175">
                  <c:v>0.51656951388892158</c:v>
                </c:pt>
                <c:pt idx="3176">
                  <c:v>0.51659613425929196</c:v>
                </c:pt>
                <c:pt idx="3177">
                  <c:v>0.51662275462966234</c:v>
                </c:pt>
                <c:pt idx="3178">
                  <c:v>0.51664937500003272</c:v>
                </c:pt>
                <c:pt idx="3179">
                  <c:v>0.5166759953704031</c:v>
                </c:pt>
                <c:pt idx="3180">
                  <c:v>0.51670261574077347</c:v>
                </c:pt>
                <c:pt idx="3181">
                  <c:v>0.51672923611114385</c:v>
                </c:pt>
                <c:pt idx="3182">
                  <c:v>0.51675585648151423</c:v>
                </c:pt>
                <c:pt idx="3183">
                  <c:v>0.51678247685188461</c:v>
                </c:pt>
                <c:pt idx="3184">
                  <c:v>0.51680909722225499</c:v>
                </c:pt>
                <c:pt idx="3185">
                  <c:v>0.51683571759262537</c:v>
                </c:pt>
                <c:pt idx="3186">
                  <c:v>0.51686233796299574</c:v>
                </c:pt>
                <c:pt idx="3187">
                  <c:v>0.51688895833336612</c:v>
                </c:pt>
                <c:pt idx="3188">
                  <c:v>0.5169155787037365</c:v>
                </c:pt>
                <c:pt idx="3189">
                  <c:v>0.51694219907410688</c:v>
                </c:pt>
                <c:pt idx="3190">
                  <c:v>0.51696881944447726</c:v>
                </c:pt>
                <c:pt idx="3191">
                  <c:v>0.51699543981484763</c:v>
                </c:pt>
                <c:pt idx="3192">
                  <c:v>0.51702206018521801</c:v>
                </c:pt>
                <c:pt idx="3193">
                  <c:v>0.51704868055558839</c:v>
                </c:pt>
                <c:pt idx="3194">
                  <c:v>0.51707530092595877</c:v>
                </c:pt>
                <c:pt idx="3195">
                  <c:v>0.51710192129632915</c:v>
                </c:pt>
                <c:pt idx="3196">
                  <c:v>0.51712854166669953</c:v>
                </c:pt>
                <c:pt idx="3197">
                  <c:v>0.5171551620370699</c:v>
                </c:pt>
                <c:pt idx="3198">
                  <c:v>0.51718178240744028</c:v>
                </c:pt>
                <c:pt idx="3199">
                  <c:v>0.51720840277781066</c:v>
                </c:pt>
                <c:pt idx="3200">
                  <c:v>0.51723502314818104</c:v>
                </c:pt>
                <c:pt idx="3201">
                  <c:v>0.51726164351855142</c:v>
                </c:pt>
                <c:pt idx="3202">
                  <c:v>0.5172882638889218</c:v>
                </c:pt>
                <c:pt idx="3203">
                  <c:v>0.51731488425929217</c:v>
                </c:pt>
                <c:pt idx="3204">
                  <c:v>0.51734150462966255</c:v>
                </c:pt>
                <c:pt idx="3205">
                  <c:v>0.51736812500003293</c:v>
                </c:pt>
                <c:pt idx="3206">
                  <c:v>0.51739474537040331</c:v>
                </c:pt>
                <c:pt idx="3207">
                  <c:v>0.51742136574077369</c:v>
                </c:pt>
                <c:pt idx="3208">
                  <c:v>0.51744798611114406</c:v>
                </c:pt>
                <c:pt idx="3209">
                  <c:v>0.51747460648151444</c:v>
                </c:pt>
                <c:pt idx="3210">
                  <c:v>0.51750122685188482</c:v>
                </c:pt>
                <c:pt idx="3211">
                  <c:v>0.5175278472222552</c:v>
                </c:pt>
                <c:pt idx="3212">
                  <c:v>0.51755446759262558</c:v>
                </c:pt>
                <c:pt idx="3213">
                  <c:v>0.51758108796299596</c:v>
                </c:pt>
                <c:pt idx="3214">
                  <c:v>0.51760770833336633</c:v>
                </c:pt>
                <c:pt idx="3215">
                  <c:v>0.51763432870373671</c:v>
                </c:pt>
                <c:pt idx="3216">
                  <c:v>0.51766094907410709</c:v>
                </c:pt>
                <c:pt idx="3217">
                  <c:v>0.51768756944447747</c:v>
                </c:pt>
                <c:pt idx="3218">
                  <c:v>0.51771418981484785</c:v>
                </c:pt>
                <c:pt idx="3219">
                  <c:v>0.51774081018521823</c:v>
                </c:pt>
                <c:pt idx="3220">
                  <c:v>0.5177674305555886</c:v>
                </c:pt>
                <c:pt idx="3221">
                  <c:v>0.51779405092595898</c:v>
                </c:pt>
                <c:pt idx="3222">
                  <c:v>0.51782067129632936</c:v>
                </c:pt>
                <c:pt idx="3223">
                  <c:v>0.51784729166669974</c:v>
                </c:pt>
                <c:pt idx="3224">
                  <c:v>0.51787391203707012</c:v>
                </c:pt>
                <c:pt idx="3225">
                  <c:v>0.51790053240744049</c:v>
                </c:pt>
                <c:pt idx="3226">
                  <c:v>0.51792715277781087</c:v>
                </c:pt>
                <c:pt idx="3227">
                  <c:v>0.51795377314818125</c:v>
                </c:pt>
                <c:pt idx="3228">
                  <c:v>0.51798039351855163</c:v>
                </c:pt>
                <c:pt idx="3229">
                  <c:v>0.51800701388892201</c:v>
                </c:pt>
                <c:pt idx="3230">
                  <c:v>0.51803363425929239</c:v>
                </c:pt>
                <c:pt idx="3231">
                  <c:v>0.51806025462966276</c:v>
                </c:pt>
                <c:pt idx="3232">
                  <c:v>0.51808687500003314</c:v>
                </c:pt>
                <c:pt idx="3233">
                  <c:v>0.51811349537040352</c:v>
                </c:pt>
                <c:pt idx="3234">
                  <c:v>0.5181401157407739</c:v>
                </c:pt>
                <c:pt idx="3235">
                  <c:v>0.51816673611114428</c:v>
                </c:pt>
                <c:pt idx="3236">
                  <c:v>0.51819335648151466</c:v>
                </c:pt>
                <c:pt idx="3237">
                  <c:v>0.51821997685188503</c:v>
                </c:pt>
                <c:pt idx="3238">
                  <c:v>0.51824659722225541</c:v>
                </c:pt>
                <c:pt idx="3239">
                  <c:v>0.51827321759262579</c:v>
                </c:pt>
                <c:pt idx="3240">
                  <c:v>0.51829983796299617</c:v>
                </c:pt>
                <c:pt idx="3241">
                  <c:v>0.51832645833336655</c:v>
                </c:pt>
                <c:pt idx="3242">
                  <c:v>0.51835307870373692</c:v>
                </c:pt>
                <c:pt idx="3243">
                  <c:v>0.5183796990741073</c:v>
                </c:pt>
                <c:pt idx="3244">
                  <c:v>0.51840631944447768</c:v>
                </c:pt>
                <c:pt idx="3245">
                  <c:v>0.51843293981484806</c:v>
                </c:pt>
                <c:pt idx="3246">
                  <c:v>0.51845956018521844</c:v>
                </c:pt>
                <c:pt idx="3247">
                  <c:v>0.51848618055558882</c:v>
                </c:pt>
                <c:pt idx="3248">
                  <c:v>0.51851280092595919</c:v>
                </c:pt>
                <c:pt idx="3249">
                  <c:v>0.51853942129632957</c:v>
                </c:pt>
                <c:pt idx="3250">
                  <c:v>0.51856604166669995</c:v>
                </c:pt>
                <c:pt idx="3251">
                  <c:v>0.51859266203707033</c:v>
                </c:pt>
                <c:pt idx="3252">
                  <c:v>0.51861928240744071</c:v>
                </c:pt>
                <c:pt idx="3253">
                  <c:v>0.51864590277781109</c:v>
                </c:pt>
                <c:pt idx="3254">
                  <c:v>0.51867252314818146</c:v>
                </c:pt>
                <c:pt idx="3255">
                  <c:v>0.51869914351855184</c:v>
                </c:pt>
                <c:pt idx="3256">
                  <c:v>0.51872576388892222</c:v>
                </c:pt>
                <c:pt idx="3257">
                  <c:v>0.5187523842592926</c:v>
                </c:pt>
                <c:pt idx="3258">
                  <c:v>0.51877900462966298</c:v>
                </c:pt>
                <c:pt idx="3259">
                  <c:v>0.51880562500003335</c:v>
                </c:pt>
                <c:pt idx="3260">
                  <c:v>0.51883224537040373</c:v>
                </c:pt>
                <c:pt idx="3261">
                  <c:v>0.51885886574077411</c:v>
                </c:pt>
                <c:pt idx="3262">
                  <c:v>0.51888548611114449</c:v>
                </c:pt>
                <c:pt idx="3263">
                  <c:v>0.51891210648151487</c:v>
                </c:pt>
                <c:pt idx="3264">
                  <c:v>0.51893872685188525</c:v>
                </c:pt>
                <c:pt idx="3265">
                  <c:v>0.51896534722225562</c:v>
                </c:pt>
                <c:pt idx="3266">
                  <c:v>0.518991967592626</c:v>
                </c:pt>
                <c:pt idx="3267">
                  <c:v>0.51901858796299638</c:v>
                </c:pt>
                <c:pt idx="3268">
                  <c:v>0.51904520833336676</c:v>
                </c:pt>
                <c:pt idx="3269">
                  <c:v>0.51907182870373714</c:v>
                </c:pt>
                <c:pt idx="3270">
                  <c:v>0.51909844907410752</c:v>
                </c:pt>
                <c:pt idx="3271">
                  <c:v>0.51912506944447789</c:v>
                </c:pt>
                <c:pt idx="3272">
                  <c:v>0.51915168981484827</c:v>
                </c:pt>
                <c:pt idx="3273">
                  <c:v>0.51917831018521865</c:v>
                </c:pt>
                <c:pt idx="3274">
                  <c:v>0.51920493055558903</c:v>
                </c:pt>
                <c:pt idx="3275">
                  <c:v>0.51923155092595941</c:v>
                </c:pt>
                <c:pt idx="3276">
                  <c:v>0.51925817129632978</c:v>
                </c:pt>
                <c:pt idx="3277">
                  <c:v>0.51928479166670016</c:v>
                </c:pt>
                <c:pt idx="3278">
                  <c:v>0.51931141203707054</c:v>
                </c:pt>
                <c:pt idx="3279">
                  <c:v>0.51933803240744092</c:v>
                </c:pt>
                <c:pt idx="3280">
                  <c:v>0.5193646527778113</c:v>
                </c:pt>
                <c:pt idx="3281">
                  <c:v>0.51939127314818168</c:v>
                </c:pt>
                <c:pt idx="3282">
                  <c:v>0.51941789351855205</c:v>
                </c:pt>
                <c:pt idx="3283">
                  <c:v>0.51944451388892243</c:v>
                </c:pt>
                <c:pt idx="3284">
                  <c:v>0.51947113425929281</c:v>
                </c:pt>
                <c:pt idx="3285">
                  <c:v>0.51949775462966319</c:v>
                </c:pt>
                <c:pt idx="3286">
                  <c:v>0.51952437500003357</c:v>
                </c:pt>
                <c:pt idx="3287">
                  <c:v>0.51955099537040395</c:v>
                </c:pt>
                <c:pt idx="3288">
                  <c:v>0.51957761574077432</c:v>
                </c:pt>
                <c:pt idx="3289">
                  <c:v>0.5196042361111447</c:v>
                </c:pt>
                <c:pt idx="3290">
                  <c:v>0.51963085648151508</c:v>
                </c:pt>
                <c:pt idx="3291">
                  <c:v>0.51965747685188546</c:v>
                </c:pt>
                <c:pt idx="3292">
                  <c:v>0.51968409722225584</c:v>
                </c:pt>
                <c:pt idx="3293">
                  <c:v>0.51971071759262621</c:v>
                </c:pt>
                <c:pt idx="3294">
                  <c:v>0.51973733796299659</c:v>
                </c:pt>
                <c:pt idx="3295">
                  <c:v>0.51976395833336697</c:v>
                </c:pt>
                <c:pt idx="3296">
                  <c:v>0.51979057870373735</c:v>
                </c:pt>
                <c:pt idx="3297">
                  <c:v>0.51981719907410773</c:v>
                </c:pt>
                <c:pt idx="3298">
                  <c:v>0.51984381944447811</c:v>
                </c:pt>
                <c:pt idx="3299">
                  <c:v>0.51987043981484848</c:v>
                </c:pt>
                <c:pt idx="3300">
                  <c:v>0.51989706018521886</c:v>
                </c:pt>
                <c:pt idx="3301">
                  <c:v>0.51992368055558924</c:v>
                </c:pt>
                <c:pt idx="3302">
                  <c:v>0.51995030092595962</c:v>
                </c:pt>
                <c:pt idx="3303">
                  <c:v>0.51997692129633</c:v>
                </c:pt>
                <c:pt idx="3304">
                  <c:v>0.52000354166670038</c:v>
                </c:pt>
                <c:pt idx="3305">
                  <c:v>0.52003016203707075</c:v>
                </c:pt>
                <c:pt idx="3306">
                  <c:v>0.52005678240744113</c:v>
                </c:pt>
                <c:pt idx="3307">
                  <c:v>0.52008340277781151</c:v>
                </c:pt>
                <c:pt idx="3308">
                  <c:v>0.52011002314818189</c:v>
                </c:pt>
                <c:pt idx="3309">
                  <c:v>0.52013664351855227</c:v>
                </c:pt>
                <c:pt idx="3310">
                  <c:v>0.52016326388892264</c:v>
                </c:pt>
                <c:pt idx="3311">
                  <c:v>0.52018988425929302</c:v>
                </c:pt>
                <c:pt idx="3312">
                  <c:v>0.5202165046296634</c:v>
                </c:pt>
                <c:pt idx="3313">
                  <c:v>0.52024312500003378</c:v>
                </c:pt>
                <c:pt idx="3314">
                  <c:v>0.52026974537040416</c:v>
                </c:pt>
                <c:pt idx="3315">
                  <c:v>0.52029636574077454</c:v>
                </c:pt>
                <c:pt idx="3316">
                  <c:v>0.52032298611114491</c:v>
                </c:pt>
                <c:pt idx="3317">
                  <c:v>0.52034960648151529</c:v>
                </c:pt>
                <c:pt idx="3318">
                  <c:v>0.52037622685188567</c:v>
                </c:pt>
                <c:pt idx="3319">
                  <c:v>0.52040284722225605</c:v>
                </c:pt>
                <c:pt idx="3320">
                  <c:v>0.52042946759262643</c:v>
                </c:pt>
                <c:pt idx="3321">
                  <c:v>0.52045608796299681</c:v>
                </c:pt>
                <c:pt idx="3322">
                  <c:v>0.52048270833336718</c:v>
                </c:pt>
                <c:pt idx="3323">
                  <c:v>0.52050932870373756</c:v>
                </c:pt>
                <c:pt idx="3324">
                  <c:v>0.52053594907410794</c:v>
                </c:pt>
                <c:pt idx="3325">
                  <c:v>0.52056256944447832</c:v>
                </c:pt>
                <c:pt idx="3326">
                  <c:v>0.5205891898148487</c:v>
                </c:pt>
                <c:pt idx="3327">
                  <c:v>0.52061581018521907</c:v>
                </c:pt>
                <c:pt idx="3328">
                  <c:v>0.52064243055558945</c:v>
                </c:pt>
                <c:pt idx="3329">
                  <c:v>0.52066905092595983</c:v>
                </c:pt>
                <c:pt idx="3330">
                  <c:v>0.52069567129633021</c:v>
                </c:pt>
                <c:pt idx="3331">
                  <c:v>0.52072229166670059</c:v>
                </c:pt>
                <c:pt idx="3332">
                  <c:v>0.52074891203707097</c:v>
                </c:pt>
                <c:pt idx="3333">
                  <c:v>0.52077553240744134</c:v>
                </c:pt>
                <c:pt idx="3334">
                  <c:v>0.52080215277781172</c:v>
                </c:pt>
                <c:pt idx="3335">
                  <c:v>0.5208287731481821</c:v>
                </c:pt>
                <c:pt idx="3336">
                  <c:v>0.52085539351855248</c:v>
                </c:pt>
                <c:pt idx="3337">
                  <c:v>0.52088201388892286</c:v>
                </c:pt>
                <c:pt idx="3338">
                  <c:v>0.52090863425929324</c:v>
                </c:pt>
                <c:pt idx="3339">
                  <c:v>0.52093525462966361</c:v>
                </c:pt>
                <c:pt idx="3340">
                  <c:v>0.52096187500003399</c:v>
                </c:pt>
                <c:pt idx="3341">
                  <c:v>0.52098849537040437</c:v>
                </c:pt>
                <c:pt idx="3342">
                  <c:v>0.52101511574077475</c:v>
                </c:pt>
                <c:pt idx="3343">
                  <c:v>0.52104173611114513</c:v>
                </c:pt>
                <c:pt idx="3344">
                  <c:v>0.5210683564815155</c:v>
                </c:pt>
                <c:pt idx="3345">
                  <c:v>0.52109497685188588</c:v>
                </c:pt>
                <c:pt idx="3346">
                  <c:v>0.52112159722225626</c:v>
                </c:pt>
                <c:pt idx="3347">
                  <c:v>0.52114821759262664</c:v>
                </c:pt>
                <c:pt idx="3348">
                  <c:v>0.52117483796299702</c:v>
                </c:pt>
                <c:pt idx="3349">
                  <c:v>0.5212014583333674</c:v>
                </c:pt>
                <c:pt idx="3350">
                  <c:v>0.52122807870373777</c:v>
                </c:pt>
                <c:pt idx="3351">
                  <c:v>0.52125469907410815</c:v>
                </c:pt>
                <c:pt idx="3352">
                  <c:v>0.52128131944447853</c:v>
                </c:pt>
                <c:pt idx="3353">
                  <c:v>0.52130793981484891</c:v>
                </c:pt>
                <c:pt idx="3354">
                  <c:v>0.52133456018521929</c:v>
                </c:pt>
                <c:pt idx="3355">
                  <c:v>0.52136118055558966</c:v>
                </c:pt>
                <c:pt idx="3356">
                  <c:v>0.52138780092596004</c:v>
                </c:pt>
                <c:pt idx="3357">
                  <c:v>0.52141442129633042</c:v>
                </c:pt>
                <c:pt idx="3358">
                  <c:v>0.5214410416667008</c:v>
                </c:pt>
                <c:pt idx="3359">
                  <c:v>0.52146766203707118</c:v>
                </c:pt>
                <c:pt idx="3360">
                  <c:v>0.52149428240744156</c:v>
                </c:pt>
                <c:pt idx="3361">
                  <c:v>0.52152090277781193</c:v>
                </c:pt>
                <c:pt idx="3362">
                  <c:v>0.52154752314818231</c:v>
                </c:pt>
                <c:pt idx="3363">
                  <c:v>0.52157414351855269</c:v>
                </c:pt>
                <c:pt idx="3364">
                  <c:v>0.52160076388892307</c:v>
                </c:pt>
                <c:pt idx="3365">
                  <c:v>0.52162738425929345</c:v>
                </c:pt>
                <c:pt idx="3366">
                  <c:v>0.52165400462966383</c:v>
                </c:pt>
                <c:pt idx="3367">
                  <c:v>0.5216806250000342</c:v>
                </c:pt>
                <c:pt idx="3368">
                  <c:v>0.52170724537040458</c:v>
                </c:pt>
                <c:pt idx="3369">
                  <c:v>0.52173386574077496</c:v>
                </c:pt>
                <c:pt idx="3370">
                  <c:v>0.52176048611114534</c:v>
                </c:pt>
                <c:pt idx="3371">
                  <c:v>0.52178710648151572</c:v>
                </c:pt>
                <c:pt idx="3372">
                  <c:v>0.52181372685188609</c:v>
                </c:pt>
                <c:pt idx="3373">
                  <c:v>0.52184034722225647</c:v>
                </c:pt>
                <c:pt idx="3374">
                  <c:v>0.52186696759262685</c:v>
                </c:pt>
                <c:pt idx="3375">
                  <c:v>0.52189358796299723</c:v>
                </c:pt>
                <c:pt idx="3376">
                  <c:v>0.52192020833336761</c:v>
                </c:pt>
                <c:pt idx="3377">
                  <c:v>0.52194682870373799</c:v>
                </c:pt>
                <c:pt idx="3378">
                  <c:v>0.52197344907410836</c:v>
                </c:pt>
                <c:pt idx="3379">
                  <c:v>0.52200006944447874</c:v>
                </c:pt>
                <c:pt idx="3380">
                  <c:v>0.52202668981484912</c:v>
                </c:pt>
                <c:pt idx="3381">
                  <c:v>0.5220533101852195</c:v>
                </c:pt>
                <c:pt idx="3382">
                  <c:v>0.52207993055558988</c:v>
                </c:pt>
                <c:pt idx="3383">
                  <c:v>0.52210655092596026</c:v>
                </c:pt>
                <c:pt idx="3384">
                  <c:v>0.52213317129633063</c:v>
                </c:pt>
                <c:pt idx="3385">
                  <c:v>0.52215979166670101</c:v>
                </c:pt>
                <c:pt idx="3386">
                  <c:v>0.52218641203707139</c:v>
                </c:pt>
                <c:pt idx="3387">
                  <c:v>0.52221303240744177</c:v>
                </c:pt>
                <c:pt idx="3388">
                  <c:v>0.52223965277781215</c:v>
                </c:pt>
                <c:pt idx="3389">
                  <c:v>0.52226627314818252</c:v>
                </c:pt>
                <c:pt idx="3390">
                  <c:v>0.5222928935185529</c:v>
                </c:pt>
                <c:pt idx="3391">
                  <c:v>0.52231951388892328</c:v>
                </c:pt>
                <c:pt idx="3392">
                  <c:v>0.52234613425929366</c:v>
                </c:pt>
                <c:pt idx="3393">
                  <c:v>0.52237275462966404</c:v>
                </c:pt>
                <c:pt idx="3394">
                  <c:v>0.52239937500003442</c:v>
                </c:pt>
                <c:pt idx="3395">
                  <c:v>0.52242599537040479</c:v>
                </c:pt>
                <c:pt idx="3396">
                  <c:v>0.52245261574077517</c:v>
                </c:pt>
                <c:pt idx="3397">
                  <c:v>0.52247923611114555</c:v>
                </c:pt>
                <c:pt idx="3398">
                  <c:v>0.52250585648151593</c:v>
                </c:pt>
                <c:pt idx="3399">
                  <c:v>0.52253247685188631</c:v>
                </c:pt>
                <c:pt idx="3400">
                  <c:v>0.52255909722225669</c:v>
                </c:pt>
                <c:pt idx="3401">
                  <c:v>0.52258571759262706</c:v>
                </c:pt>
                <c:pt idx="3402">
                  <c:v>0.52261233796299744</c:v>
                </c:pt>
                <c:pt idx="3403">
                  <c:v>0.52263895833336782</c:v>
                </c:pt>
                <c:pt idx="3404">
                  <c:v>0.5226655787037382</c:v>
                </c:pt>
                <c:pt idx="3405">
                  <c:v>0.52269219907410858</c:v>
                </c:pt>
                <c:pt idx="3406">
                  <c:v>0.52271881944447895</c:v>
                </c:pt>
                <c:pt idx="3407">
                  <c:v>0.52274543981484933</c:v>
                </c:pt>
                <c:pt idx="3408">
                  <c:v>0.52277206018521971</c:v>
                </c:pt>
                <c:pt idx="3409">
                  <c:v>0.52279868055559009</c:v>
                </c:pt>
                <c:pt idx="3410">
                  <c:v>0.52282530092596047</c:v>
                </c:pt>
                <c:pt idx="3411">
                  <c:v>0.52285192129633085</c:v>
                </c:pt>
                <c:pt idx="3412">
                  <c:v>0.52287854166670122</c:v>
                </c:pt>
                <c:pt idx="3413">
                  <c:v>0.5229051620370716</c:v>
                </c:pt>
                <c:pt idx="3414">
                  <c:v>0.52293178240744198</c:v>
                </c:pt>
                <c:pt idx="3415">
                  <c:v>0.52295840277781236</c:v>
                </c:pt>
                <c:pt idx="3416">
                  <c:v>0.52298502314818274</c:v>
                </c:pt>
                <c:pt idx="3417">
                  <c:v>0.52301164351855312</c:v>
                </c:pt>
                <c:pt idx="3418">
                  <c:v>0.52303826388892349</c:v>
                </c:pt>
                <c:pt idx="3419">
                  <c:v>0.52306488425929387</c:v>
                </c:pt>
                <c:pt idx="3420">
                  <c:v>0.52309150462966425</c:v>
                </c:pt>
                <c:pt idx="3421">
                  <c:v>0.52311812500003463</c:v>
                </c:pt>
                <c:pt idx="3422">
                  <c:v>0.52314474537040501</c:v>
                </c:pt>
                <c:pt idx="3423">
                  <c:v>0.52317136574077538</c:v>
                </c:pt>
                <c:pt idx="3424">
                  <c:v>0.52319798611114576</c:v>
                </c:pt>
                <c:pt idx="3425">
                  <c:v>0.52322460648151614</c:v>
                </c:pt>
                <c:pt idx="3426">
                  <c:v>0.52325122685188652</c:v>
                </c:pt>
                <c:pt idx="3427">
                  <c:v>0.5232778472222569</c:v>
                </c:pt>
                <c:pt idx="3428">
                  <c:v>0.52330446759262728</c:v>
                </c:pt>
                <c:pt idx="3429">
                  <c:v>0.52333108796299765</c:v>
                </c:pt>
                <c:pt idx="3430">
                  <c:v>0.52335770833336803</c:v>
                </c:pt>
                <c:pt idx="3431">
                  <c:v>0.52338432870373841</c:v>
                </c:pt>
                <c:pt idx="3432">
                  <c:v>0.52341094907410879</c:v>
                </c:pt>
                <c:pt idx="3433">
                  <c:v>0.52343756944447917</c:v>
                </c:pt>
                <c:pt idx="3434">
                  <c:v>0.52346418981484955</c:v>
                </c:pt>
                <c:pt idx="3435">
                  <c:v>0.52349081018521992</c:v>
                </c:pt>
                <c:pt idx="3436">
                  <c:v>0.5235174305555903</c:v>
                </c:pt>
                <c:pt idx="3437">
                  <c:v>0.52354405092596068</c:v>
                </c:pt>
                <c:pt idx="3438">
                  <c:v>0.52357067129633106</c:v>
                </c:pt>
                <c:pt idx="3439">
                  <c:v>0.52359729166670144</c:v>
                </c:pt>
                <c:pt idx="3440">
                  <c:v>0.52362391203707181</c:v>
                </c:pt>
                <c:pt idx="3441">
                  <c:v>0.52365053240744219</c:v>
                </c:pt>
                <c:pt idx="3442">
                  <c:v>0.52367715277781257</c:v>
                </c:pt>
                <c:pt idx="3443">
                  <c:v>0.52370377314818295</c:v>
                </c:pt>
                <c:pt idx="3444">
                  <c:v>0.52373039351855333</c:v>
                </c:pt>
                <c:pt idx="3445">
                  <c:v>0.52375701388892371</c:v>
                </c:pt>
                <c:pt idx="3446">
                  <c:v>0.52378363425929408</c:v>
                </c:pt>
                <c:pt idx="3447">
                  <c:v>0.52381025462966446</c:v>
                </c:pt>
                <c:pt idx="3448">
                  <c:v>0.52383687500003484</c:v>
                </c:pt>
                <c:pt idx="3449">
                  <c:v>0.52386349537040522</c:v>
                </c:pt>
                <c:pt idx="3450">
                  <c:v>0.5238901157407756</c:v>
                </c:pt>
                <c:pt idx="3451">
                  <c:v>0.52391673611114598</c:v>
                </c:pt>
                <c:pt idx="3452">
                  <c:v>0.52394335648151635</c:v>
                </c:pt>
                <c:pt idx="3453">
                  <c:v>0.52396997685188673</c:v>
                </c:pt>
                <c:pt idx="3454">
                  <c:v>0.52399659722225711</c:v>
                </c:pt>
                <c:pt idx="3455">
                  <c:v>0.52402321759262749</c:v>
                </c:pt>
                <c:pt idx="3456">
                  <c:v>0.52404983796299787</c:v>
                </c:pt>
                <c:pt idx="3457">
                  <c:v>0.52407645833336824</c:v>
                </c:pt>
                <c:pt idx="3458">
                  <c:v>0.52410307870373862</c:v>
                </c:pt>
                <c:pt idx="3459">
                  <c:v>0.524129699074109</c:v>
                </c:pt>
                <c:pt idx="3460">
                  <c:v>0.52415631944447938</c:v>
                </c:pt>
                <c:pt idx="3461">
                  <c:v>0.52418293981484976</c:v>
                </c:pt>
                <c:pt idx="3462">
                  <c:v>0.52420956018522014</c:v>
                </c:pt>
                <c:pt idx="3463">
                  <c:v>0.52423618055559051</c:v>
                </c:pt>
                <c:pt idx="3464">
                  <c:v>0.52426280092596089</c:v>
                </c:pt>
                <c:pt idx="3465">
                  <c:v>0.52428942129633127</c:v>
                </c:pt>
                <c:pt idx="3466">
                  <c:v>0.52431604166670165</c:v>
                </c:pt>
                <c:pt idx="3467">
                  <c:v>0.52434266203707203</c:v>
                </c:pt>
                <c:pt idx="3468">
                  <c:v>0.52436928240744241</c:v>
                </c:pt>
                <c:pt idx="3469">
                  <c:v>0.52439590277781278</c:v>
                </c:pt>
                <c:pt idx="3470">
                  <c:v>0.52442252314818316</c:v>
                </c:pt>
                <c:pt idx="3471">
                  <c:v>0.52444914351855354</c:v>
                </c:pt>
                <c:pt idx="3472">
                  <c:v>0.52447576388892392</c:v>
                </c:pt>
                <c:pt idx="3473">
                  <c:v>0.5245023842592943</c:v>
                </c:pt>
                <c:pt idx="3474">
                  <c:v>0.52452900462966467</c:v>
                </c:pt>
                <c:pt idx="3475">
                  <c:v>0.52455562500003505</c:v>
                </c:pt>
                <c:pt idx="3476">
                  <c:v>0.52458224537040543</c:v>
                </c:pt>
                <c:pt idx="3477">
                  <c:v>0.52460886574077581</c:v>
                </c:pt>
                <c:pt idx="3478">
                  <c:v>0.52463548611114619</c:v>
                </c:pt>
                <c:pt idx="3479">
                  <c:v>0.52466210648151657</c:v>
                </c:pt>
                <c:pt idx="3480">
                  <c:v>0.52468872685188694</c:v>
                </c:pt>
                <c:pt idx="3481">
                  <c:v>0.52471534722225732</c:v>
                </c:pt>
                <c:pt idx="3482">
                  <c:v>0.5247419675926277</c:v>
                </c:pt>
                <c:pt idx="3483">
                  <c:v>0.52476858796299808</c:v>
                </c:pt>
                <c:pt idx="3484">
                  <c:v>0.52479520833336846</c:v>
                </c:pt>
                <c:pt idx="3485">
                  <c:v>0.52482182870373884</c:v>
                </c:pt>
                <c:pt idx="3486">
                  <c:v>0.52484844907410921</c:v>
                </c:pt>
                <c:pt idx="3487">
                  <c:v>0.52487506944447959</c:v>
                </c:pt>
                <c:pt idx="3488">
                  <c:v>0.52490168981484997</c:v>
                </c:pt>
                <c:pt idx="3489">
                  <c:v>0.52492831018522035</c:v>
                </c:pt>
                <c:pt idx="3490">
                  <c:v>0.52495493055559073</c:v>
                </c:pt>
                <c:pt idx="3491">
                  <c:v>0.5249815509259611</c:v>
                </c:pt>
                <c:pt idx="3492">
                  <c:v>0.52500817129633148</c:v>
                </c:pt>
                <c:pt idx="3493">
                  <c:v>0.52503479166670186</c:v>
                </c:pt>
                <c:pt idx="3494">
                  <c:v>0.52506141203707224</c:v>
                </c:pt>
                <c:pt idx="3495">
                  <c:v>0.52508803240744262</c:v>
                </c:pt>
                <c:pt idx="3496">
                  <c:v>0.525114652777813</c:v>
                </c:pt>
                <c:pt idx="3497">
                  <c:v>0.52514127314818337</c:v>
                </c:pt>
                <c:pt idx="3498">
                  <c:v>0.52516789351855375</c:v>
                </c:pt>
                <c:pt idx="3499">
                  <c:v>0.52519451388892413</c:v>
                </c:pt>
                <c:pt idx="3500">
                  <c:v>0.52522113425929451</c:v>
                </c:pt>
                <c:pt idx="3501">
                  <c:v>0.52524775462966489</c:v>
                </c:pt>
                <c:pt idx="3502">
                  <c:v>0.52527437500003527</c:v>
                </c:pt>
                <c:pt idx="3503">
                  <c:v>0.52530099537040564</c:v>
                </c:pt>
                <c:pt idx="3504">
                  <c:v>0.52532761574077602</c:v>
                </c:pt>
                <c:pt idx="3505">
                  <c:v>0.5253542361111464</c:v>
                </c:pt>
                <c:pt idx="3506">
                  <c:v>0.52538085648151678</c:v>
                </c:pt>
                <c:pt idx="3507">
                  <c:v>0.52540747685188716</c:v>
                </c:pt>
                <c:pt idx="3508">
                  <c:v>0.52543409722225753</c:v>
                </c:pt>
                <c:pt idx="3509">
                  <c:v>0.52546071759262791</c:v>
                </c:pt>
                <c:pt idx="3510">
                  <c:v>0.52548733796299829</c:v>
                </c:pt>
                <c:pt idx="3511">
                  <c:v>0.52551395833336867</c:v>
                </c:pt>
                <c:pt idx="3512">
                  <c:v>0.52554057870373905</c:v>
                </c:pt>
                <c:pt idx="3513">
                  <c:v>0.52556719907410943</c:v>
                </c:pt>
                <c:pt idx="3514">
                  <c:v>0.5255938194444798</c:v>
                </c:pt>
                <c:pt idx="3515">
                  <c:v>0.52562043981485018</c:v>
                </c:pt>
                <c:pt idx="3516">
                  <c:v>0.52564706018522056</c:v>
                </c:pt>
                <c:pt idx="3517">
                  <c:v>0.52567368055559094</c:v>
                </c:pt>
                <c:pt idx="3518">
                  <c:v>0.52570030092596132</c:v>
                </c:pt>
                <c:pt idx="3519">
                  <c:v>0.5257269212963317</c:v>
                </c:pt>
                <c:pt idx="3520">
                  <c:v>0.52575354166670207</c:v>
                </c:pt>
                <c:pt idx="3521">
                  <c:v>0.52578016203707245</c:v>
                </c:pt>
                <c:pt idx="3522">
                  <c:v>0.52580678240744283</c:v>
                </c:pt>
                <c:pt idx="3523">
                  <c:v>0.52583340277781321</c:v>
                </c:pt>
                <c:pt idx="3524">
                  <c:v>0.52586002314818359</c:v>
                </c:pt>
                <c:pt idx="3525">
                  <c:v>0.52588664351855396</c:v>
                </c:pt>
                <c:pt idx="3526">
                  <c:v>0.52591326388892434</c:v>
                </c:pt>
                <c:pt idx="3527">
                  <c:v>0.52593988425929472</c:v>
                </c:pt>
                <c:pt idx="3528">
                  <c:v>0.5259665046296651</c:v>
                </c:pt>
                <c:pt idx="3529">
                  <c:v>0.52599312500003548</c:v>
                </c:pt>
                <c:pt idx="3530">
                  <c:v>0.52601974537040586</c:v>
                </c:pt>
                <c:pt idx="3531">
                  <c:v>0.52604636574077623</c:v>
                </c:pt>
                <c:pt idx="3532">
                  <c:v>0.52607298611114661</c:v>
                </c:pt>
                <c:pt idx="3533">
                  <c:v>0.52609960648151699</c:v>
                </c:pt>
                <c:pt idx="3534">
                  <c:v>0.52612622685188737</c:v>
                </c:pt>
                <c:pt idx="3535">
                  <c:v>0.52615284722225775</c:v>
                </c:pt>
                <c:pt idx="3536">
                  <c:v>0.52617946759262813</c:v>
                </c:pt>
                <c:pt idx="3537">
                  <c:v>0.5262060879629985</c:v>
                </c:pt>
                <c:pt idx="3538">
                  <c:v>0.52623270833336888</c:v>
                </c:pt>
                <c:pt idx="3539">
                  <c:v>0.52625932870373926</c:v>
                </c:pt>
                <c:pt idx="3540">
                  <c:v>0.52628594907410964</c:v>
                </c:pt>
                <c:pt idx="3541">
                  <c:v>0.52631256944448002</c:v>
                </c:pt>
                <c:pt idx="3542">
                  <c:v>0.52633918981485039</c:v>
                </c:pt>
                <c:pt idx="3543">
                  <c:v>0.52636581018522077</c:v>
                </c:pt>
                <c:pt idx="3544">
                  <c:v>0.52639243055559115</c:v>
                </c:pt>
                <c:pt idx="3545">
                  <c:v>0.52641905092596153</c:v>
                </c:pt>
                <c:pt idx="3546">
                  <c:v>0.52644567129633191</c:v>
                </c:pt>
                <c:pt idx="3547">
                  <c:v>0.52647229166670229</c:v>
                </c:pt>
                <c:pt idx="3548">
                  <c:v>0.52649891203707266</c:v>
                </c:pt>
                <c:pt idx="3549">
                  <c:v>0.52652553240744304</c:v>
                </c:pt>
                <c:pt idx="3550">
                  <c:v>0.52655215277781342</c:v>
                </c:pt>
                <c:pt idx="3551">
                  <c:v>0.5265787731481838</c:v>
                </c:pt>
                <c:pt idx="3552">
                  <c:v>0.52660539351855418</c:v>
                </c:pt>
                <c:pt idx="3553">
                  <c:v>0.52663201388892456</c:v>
                </c:pt>
                <c:pt idx="3554">
                  <c:v>0.52665863425929493</c:v>
                </c:pt>
                <c:pt idx="3555">
                  <c:v>0.52668525462966531</c:v>
                </c:pt>
                <c:pt idx="3556">
                  <c:v>0.52671187500003569</c:v>
                </c:pt>
                <c:pt idx="3557">
                  <c:v>0.52673849537040607</c:v>
                </c:pt>
                <c:pt idx="3558">
                  <c:v>0.52676511574077645</c:v>
                </c:pt>
                <c:pt idx="3559">
                  <c:v>0.52679173611114682</c:v>
                </c:pt>
                <c:pt idx="3560">
                  <c:v>0.5268183564815172</c:v>
                </c:pt>
                <c:pt idx="3561">
                  <c:v>0.52684497685188758</c:v>
                </c:pt>
                <c:pt idx="3562">
                  <c:v>0.52687159722225796</c:v>
                </c:pt>
                <c:pt idx="3563">
                  <c:v>0.52689821759262834</c:v>
                </c:pt>
                <c:pt idx="3564">
                  <c:v>0.52692483796299872</c:v>
                </c:pt>
                <c:pt idx="3565">
                  <c:v>0.52695145833336909</c:v>
                </c:pt>
                <c:pt idx="3566">
                  <c:v>0.52697807870373947</c:v>
                </c:pt>
                <c:pt idx="3567">
                  <c:v>0.52700469907410985</c:v>
                </c:pt>
                <c:pt idx="3568">
                  <c:v>0.52703131944448023</c:v>
                </c:pt>
                <c:pt idx="3569">
                  <c:v>0.52705793981485061</c:v>
                </c:pt>
                <c:pt idx="3570">
                  <c:v>0.52708456018522098</c:v>
                </c:pt>
                <c:pt idx="3571">
                  <c:v>0.52711118055559136</c:v>
                </c:pt>
                <c:pt idx="3572">
                  <c:v>0.52713780092596174</c:v>
                </c:pt>
                <c:pt idx="3573">
                  <c:v>0.52716442129633212</c:v>
                </c:pt>
                <c:pt idx="3574">
                  <c:v>0.5271910416667025</c:v>
                </c:pt>
                <c:pt idx="3575">
                  <c:v>0.52721766203707288</c:v>
                </c:pt>
                <c:pt idx="3576">
                  <c:v>0.52724428240744325</c:v>
                </c:pt>
                <c:pt idx="3577">
                  <c:v>0.52727090277781363</c:v>
                </c:pt>
                <c:pt idx="3578">
                  <c:v>0.52729752314818401</c:v>
                </c:pt>
                <c:pt idx="3579">
                  <c:v>0.52732414351855439</c:v>
                </c:pt>
                <c:pt idx="3580">
                  <c:v>0.52735076388892477</c:v>
                </c:pt>
                <c:pt idx="3581">
                  <c:v>0.52737738425929515</c:v>
                </c:pt>
                <c:pt idx="3582">
                  <c:v>0.52740400462966552</c:v>
                </c:pt>
                <c:pt idx="3583">
                  <c:v>0.5274306250000359</c:v>
                </c:pt>
                <c:pt idx="3584">
                  <c:v>0.52745724537040628</c:v>
                </c:pt>
                <c:pt idx="3585">
                  <c:v>0.52748386574077666</c:v>
                </c:pt>
                <c:pt idx="3586">
                  <c:v>0.52751048611114704</c:v>
                </c:pt>
                <c:pt idx="3587">
                  <c:v>0.52753710648151741</c:v>
                </c:pt>
                <c:pt idx="3588">
                  <c:v>0.52756372685188779</c:v>
                </c:pt>
                <c:pt idx="3589">
                  <c:v>0.52759034722225817</c:v>
                </c:pt>
                <c:pt idx="3590">
                  <c:v>0.52761696759262855</c:v>
                </c:pt>
                <c:pt idx="3591">
                  <c:v>0.52764358796299893</c:v>
                </c:pt>
                <c:pt idx="3592">
                  <c:v>0.52767020833336931</c:v>
                </c:pt>
                <c:pt idx="3593">
                  <c:v>0.52769682870373968</c:v>
                </c:pt>
                <c:pt idx="3594">
                  <c:v>0.52772344907411006</c:v>
                </c:pt>
                <c:pt idx="3595">
                  <c:v>0.52775006944448044</c:v>
                </c:pt>
                <c:pt idx="3596">
                  <c:v>0.52777668981485082</c:v>
                </c:pt>
                <c:pt idx="3597">
                  <c:v>0.5278033101852212</c:v>
                </c:pt>
                <c:pt idx="3598">
                  <c:v>0.52782993055559158</c:v>
                </c:pt>
                <c:pt idx="3599">
                  <c:v>0.52785655092596195</c:v>
                </c:pt>
                <c:pt idx="3600">
                  <c:v>0.52788317129633233</c:v>
                </c:pt>
                <c:pt idx="3601">
                  <c:v>0.52790979166670271</c:v>
                </c:pt>
                <c:pt idx="3602">
                  <c:v>0.52793641203707309</c:v>
                </c:pt>
                <c:pt idx="3603">
                  <c:v>0.52796303240744347</c:v>
                </c:pt>
                <c:pt idx="3604">
                  <c:v>0.52798965277781384</c:v>
                </c:pt>
                <c:pt idx="3605">
                  <c:v>0.52801627314818422</c:v>
                </c:pt>
                <c:pt idx="3606">
                  <c:v>0.5280428935185546</c:v>
                </c:pt>
                <c:pt idx="3607">
                  <c:v>0.52806951388892498</c:v>
                </c:pt>
                <c:pt idx="3608">
                  <c:v>0.52809613425929536</c:v>
                </c:pt>
                <c:pt idx="3609">
                  <c:v>0.52812275462966574</c:v>
                </c:pt>
                <c:pt idx="3610">
                  <c:v>0.52814937500003611</c:v>
                </c:pt>
                <c:pt idx="3611">
                  <c:v>0.52817599537040649</c:v>
                </c:pt>
                <c:pt idx="3612">
                  <c:v>0.52820261574077687</c:v>
                </c:pt>
                <c:pt idx="3613">
                  <c:v>0.52822923611114725</c:v>
                </c:pt>
                <c:pt idx="3614">
                  <c:v>0.52825585648151763</c:v>
                </c:pt>
                <c:pt idx="3615">
                  <c:v>0.52828247685188801</c:v>
                </c:pt>
                <c:pt idx="3616">
                  <c:v>0.52830909722225838</c:v>
                </c:pt>
                <c:pt idx="3617">
                  <c:v>0.52833571759262876</c:v>
                </c:pt>
                <c:pt idx="3618">
                  <c:v>0.52836233796299914</c:v>
                </c:pt>
                <c:pt idx="3619">
                  <c:v>0.52838895833336952</c:v>
                </c:pt>
                <c:pt idx="3620">
                  <c:v>0.5284155787037399</c:v>
                </c:pt>
                <c:pt idx="3621">
                  <c:v>0.52844219907411027</c:v>
                </c:pt>
                <c:pt idx="3622">
                  <c:v>0.52846881944448065</c:v>
                </c:pt>
                <c:pt idx="3623">
                  <c:v>0.52849543981485103</c:v>
                </c:pt>
                <c:pt idx="3624">
                  <c:v>0.52852206018522141</c:v>
                </c:pt>
                <c:pt idx="3625">
                  <c:v>0.52854868055559179</c:v>
                </c:pt>
                <c:pt idx="3626">
                  <c:v>0.52857530092596217</c:v>
                </c:pt>
                <c:pt idx="3627">
                  <c:v>0.52860192129633254</c:v>
                </c:pt>
                <c:pt idx="3628">
                  <c:v>0.52862854166670292</c:v>
                </c:pt>
                <c:pt idx="3629">
                  <c:v>0.5286551620370733</c:v>
                </c:pt>
                <c:pt idx="3630">
                  <c:v>0.52868178240744368</c:v>
                </c:pt>
                <c:pt idx="3631">
                  <c:v>0.52870840277781406</c:v>
                </c:pt>
                <c:pt idx="3632">
                  <c:v>0.52873502314818444</c:v>
                </c:pt>
                <c:pt idx="3633">
                  <c:v>0.52876164351855481</c:v>
                </c:pt>
                <c:pt idx="3634">
                  <c:v>0.52878826388892519</c:v>
                </c:pt>
                <c:pt idx="3635">
                  <c:v>0.52881488425929557</c:v>
                </c:pt>
                <c:pt idx="3636">
                  <c:v>0.52884150462966595</c:v>
                </c:pt>
                <c:pt idx="3637">
                  <c:v>0.52886812500003633</c:v>
                </c:pt>
                <c:pt idx="3638">
                  <c:v>0.5288947453704067</c:v>
                </c:pt>
                <c:pt idx="3639">
                  <c:v>0.52892136574077708</c:v>
                </c:pt>
                <c:pt idx="3640">
                  <c:v>0.52894798611114746</c:v>
                </c:pt>
                <c:pt idx="3641">
                  <c:v>0.52897460648151784</c:v>
                </c:pt>
                <c:pt idx="3642">
                  <c:v>0.52900122685188822</c:v>
                </c:pt>
                <c:pt idx="3643">
                  <c:v>0.5290278472222586</c:v>
                </c:pt>
                <c:pt idx="3644">
                  <c:v>0.52905446759262897</c:v>
                </c:pt>
                <c:pt idx="3645">
                  <c:v>0.52908108796299935</c:v>
                </c:pt>
                <c:pt idx="3646">
                  <c:v>0.52910770833336973</c:v>
                </c:pt>
                <c:pt idx="3647">
                  <c:v>0.52913432870374011</c:v>
                </c:pt>
                <c:pt idx="3648">
                  <c:v>0.52916094907411049</c:v>
                </c:pt>
                <c:pt idx="3649">
                  <c:v>0.52918756944448087</c:v>
                </c:pt>
                <c:pt idx="3650">
                  <c:v>0.52921418981485124</c:v>
                </c:pt>
                <c:pt idx="3651">
                  <c:v>0.52924081018522162</c:v>
                </c:pt>
                <c:pt idx="3652">
                  <c:v>0.529267430555592</c:v>
                </c:pt>
                <c:pt idx="3653">
                  <c:v>0.52929405092596238</c:v>
                </c:pt>
                <c:pt idx="3654">
                  <c:v>0.52932067129633276</c:v>
                </c:pt>
                <c:pt idx="3655">
                  <c:v>0.52934729166670313</c:v>
                </c:pt>
                <c:pt idx="3656">
                  <c:v>0.52937391203707351</c:v>
                </c:pt>
                <c:pt idx="3657">
                  <c:v>0.52940053240744389</c:v>
                </c:pt>
                <c:pt idx="3658">
                  <c:v>0.52942715277781427</c:v>
                </c:pt>
                <c:pt idx="3659">
                  <c:v>0.52945377314818465</c:v>
                </c:pt>
                <c:pt idx="3660">
                  <c:v>0.52948039351855503</c:v>
                </c:pt>
                <c:pt idx="3661">
                  <c:v>0.5295070138889254</c:v>
                </c:pt>
                <c:pt idx="3662">
                  <c:v>0.52953363425929578</c:v>
                </c:pt>
                <c:pt idx="3663">
                  <c:v>0.52956025462966616</c:v>
                </c:pt>
                <c:pt idx="3664">
                  <c:v>0.52958687500003654</c:v>
                </c:pt>
                <c:pt idx="3665">
                  <c:v>0.52961349537040692</c:v>
                </c:pt>
                <c:pt idx="3666">
                  <c:v>0.5296401157407773</c:v>
                </c:pt>
                <c:pt idx="3667">
                  <c:v>0.52966673611114767</c:v>
                </c:pt>
                <c:pt idx="3668">
                  <c:v>0.52969335648151805</c:v>
                </c:pt>
                <c:pt idx="3669">
                  <c:v>0.52971997685188843</c:v>
                </c:pt>
                <c:pt idx="3670">
                  <c:v>0.52974659722225881</c:v>
                </c:pt>
                <c:pt idx="3671">
                  <c:v>0.52977321759262919</c:v>
                </c:pt>
                <c:pt idx="3672">
                  <c:v>0.52979983796299956</c:v>
                </c:pt>
                <c:pt idx="3673">
                  <c:v>0.52982645833336994</c:v>
                </c:pt>
                <c:pt idx="3674">
                  <c:v>0.52985307870374032</c:v>
                </c:pt>
                <c:pt idx="3675">
                  <c:v>0.5298796990741107</c:v>
                </c:pt>
                <c:pt idx="3676">
                  <c:v>0.52990631944448108</c:v>
                </c:pt>
                <c:pt idx="3677">
                  <c:v>0.52993293981485146</c:v>
                </c:pt>
                <c:pt idx="3678">
                  <c:v>0.52995956018522183</c:v>
                </c:pt>
                <c:pt idx="3679">
                  <c:v>0.52998618055559221</c:v>
                </c:pt>
                <c:pt idx="3680">
                  <c:v>0.53001280092596259</c:v>
                </c:pt>
                <c:pt idx="3681">
                  <c:v>0.53003942129633297</c:v>
                </c:pt>
                <c:pt idx="3682">
                  <c:v>0.53006604166670335</c:v>
                </c:pt>
                <c:pt idx="3683">
                  <c:v>0.53009266203707373</c:v>
                </c:pt>
                <c:pt idx="3684">
                  <c:v>0.5301192824074441</c:v>
                </c:pt>
                <c:pt idx="3685">
                  <c:v>0.53014590277781448</c:v>
                </c:pt>
                <c:pt idx="3686">
                  <c:v>0.53017252314818486</c:v>
                </c:pt>
                <c:pt idx="3687">
                  <c:v>0.53019914351855524</c:v>
                </c:pt>
                <c:pt idx="3688">
                  <c:v>0.53022576388892562</c:v>
                </c:pt>
                <c:pt idx="3689">
                  <c:v>0.53025238425929599</c:v>
                </c:pt>
                <c:pt idx="3690">
                  <c:v>0.53027900462966637</c:v>
                </c:pt>
                <c:pt idx="3691">
                  <c:v>0.53030562500003675</c:v>
                </c:pt>
                <c:pt idx="3692">
                  <c:v>0.53033224537040713</c:v>
                </c:pt>
                <c:pt idx="3693">
                  <c:v>0.53035886574077751</c:v>
                </c:pt>
                <c:pt idx="3694">
                  <c:v>0.53038548611114789</c:v>
                </c:pt>
                <c:pt idx="3695">
                  <c:v>0.53041210648151826</c:v>
                </c:pt>
                <c:pt idx="3696">
                  <c:v>0.53043872685188864</c:v>
                </c:pt>
                <c:pt idx="3697">
                  <c:v>0.53046534722225902</c:v>
                </c:pt>
                <c:pt idx="3698">
                  <c:v>0.5304919675926294</c:v>
                </c:pt>
                <c:pt idx="3699">
                  <c:v>0.53051858796299978</c:v>
                </c:pt>
                <c:pt idx="3700">
                  <c:v>0.53054520833337016</c:v>
                </c:pt>
                <c:pt idx="3701">
                  <c:v>0.53057182870374053</c:v>
                </c:pt>
                <c:pt idx="3702">
                  <c:v>0.53059844907411091</c:v>
                </c:pt>
                <c:pt idx="3703">
                  <c:v>0.53062506944448129</c:v>
                </c:pt>
                <c:pt idx="3704">
                  <c:v>0.53065168981485167</c:v>
                </c:pt>
                <c:pt idx="3705">
                  <c:v>0.53067831018522205</c:v>
                </c:pt>
                <c:pt idx="3706">
                  <c:v>0.53070493055559242</c:v>
                </c:pt>
                <c:pt idx="3707">
                  <c:v>0.5307315509259628</c:v>
                </c:pt>
                <c:pt idx="3708">
                  <c:v>0.53075817129633318</c:v>
                </c:pt>
                <c:pt idx="3709">
                  <c:v>0.53078479166670356</c:v>
                </c:pt>
                <c:pt idx="3710">
                  <c:v>0.53081141203707394</c:v>
                </c:pt>
                <c:pt idx="3711">
                  <c:v>0.53083803240744432</c:v>
                </c:pt>
                <c:pt idx="3712">
                  <c:v>0.53086465277781469</c:v>
                </c:pt>
                <c:pt idx="3713">
                  <c:v>0.53089127314818507</c:v>
                </c:pt>
                <c:pt idx="3714">
                  <c:v>0.53091789351855545</c:v>
                </c:pt>
                <c:pt idx="3715">
                  <c:v>0.53094451388892583</c:v>
                </c:pt>
                <c:pt idx="3716">
                  <c:v>0.53097113425929621</c:v>
                </c:pt>
                <c:pt idx="3717">
                  <c:v>0.53099775462966659</c:v>
                </c:pt>
                <c:pt idx="3718">
                  <c:v>0.53102437500003696</c:v>
                </c:pt>
                <c:pt idx="3719">
                  <c:v>0.53105099537040734</c:v>
                </c:pt>
                <c:pt idx="3720">
                  <c:v>0.53107761574077772</c:v>
                </c:pt>
                <c:pt idx="3721">
                  <c:v>0.5311042361111481</c:v>
                </c:pt>
                <c:pt idx="3722">
                  <c:v>0.53113085648151848</c:v>
                </c:pt>
                <c:pt idx="3723">
                  <c:v>0.53115747685188885</c:v>
                </c:pt>
                <c:pt idx="3724">
                  <c:v>0.53118409722225923</c:v>
                </c:pt>
                <c:pt idx="3725">
                  <c:v>0.53121071759262961</c:v>
                </c:pt>
                <c:pt idx="3726">
                  <c:v>0.53123733796299999</c:v>
                </c:pt>
                <c:pt idx="3727">
                  <c:v>0.53126395833337037</c:v>
                </c:pt>
                <c:pt idx="3728">
                  <c:v>0.53129057870374075</c:v>
                </c:pt>
                <c:pt idx="3729">
                  <c:v>0.53131719907411112</c:v>
                </c:pt>
                <c:pt idx="3730">
                  <c:v>0.5313438194444815</c:v>
                </c:pt>
                <c:pt idx="3731">
                  <c:v>0.53137043981485188</c:v>
                </c:pt>
                <c:pt idx="3732">
                  <c:v>0.53139706018522226</c:v>
                </c:pt>
                <c:pt idx="3733">
                  <c:v>0.53142368055559264</c:v>
                </c:pt>
                <c:pt idx="3734">
                  <c:v>0.53145030092596302</c:v>
                </c:pt>
                <c:pt idx="3735">
                  <c:v>0.53147692129633339</c:v>
                </c:pt>
                <c:pt idx="3736">
                  <c:v>0.53150354166670377</c:v>
                </c:pt>
                <c:pt idx="3737">
                  <c:v>0.53153016203707415</c:v>
                </c:pt>
                <c:pt idx="3738">
                  <c:v>0.53155678240744453</c:v>
                </c:pt>
                <c:pt idx="3739">
                  <c:v>0.53158340277781491</c:v>
                </c:pt>
                <c:pt idx="3740">
                  <c:v>0.53161002314818528</c:v>
                </c:pt>
                <c:pt idx="3741">
                  <c:v>0.53163664351855566</c:v>
                </c:pt>
                <c:pt idx="3742">
                  <c:v>0.53166326388892604</c:v>
                </c:pt>
                <c:pt idx="3743">
                  <c:v>0.53168988425929642</c:v>
                </c:pt>
                <c:pt idx="3744">
                  <c:v>0.5317165046296668</c:v>
                </c:pt>
                <c:pt idx="3745">
                  <c:v>0.53174312500003718</c:v>
                </c:pt>
                <c:pt idx="3746">
                  <c:v>0.53176974537040755</c:v>
                </c:pt>
                <c:pt idx="3747">
                  <c:v>0.53179636574077793</c:v>
                </c:pt>
                <c:pt idx="3748">
                  <c:v>0.53182298611114831</c:v>
                </c:pt>
                <c:pt idx="3749">
                  <c:v>0.53184960648151869</c:v>
                </c:pt>
                <c:pt idx="3750">
                  <c:v>0.53187622685188907</c:v>
                </c:pt>
                <c:pt idx="3751">
                  <c:v>0.53190284722225945</c:v>
                </c:pt>
                <c:pt idx="3752">
                  <c:v>0.53192946759262982</c:v>
                </c:pt>
                <c:pt idx="3753">
                  <c:v>0.5319560879630002</c:v>
                </c:pt>
                <c:pt idx="3754">
                  <c:v>0.53198270833337058</c:v>
                </c:pt>
                <c:pt idx="3755">
                  <c:v>0.53200932870374096</c:v>
                </c:pt>
                <c:pt idx="3756">
                  <c:v>0.53203594907411134</c:v>
                </c:pt>
                <c:pt idx="3757">
                  <c:v>0.53206256944448171</c:v>
                </c:pt>
                <c:pt idx="3758">
                  <c:v>0.53208918981485209</c:v>
                </c:pt>
                <c:pt idx="3759">
                  <c:v>0.53211581018522247</c:v>
                </c:pt>
                <c:pt idx="3760">
                  <c:v>0.53214243055559285</c:v>
                </c:pt>
                <c:pt idx="3761">
                  <c:v>0.53216905092596323</c:v>
                </c:pt>
                <c:pt idx="3762">
                  <c:v>0.53219567129633361</c:v>
                </c:pt>
                <c:pt idx="3763">
                  <c:v>0.53222229166670398</c:v>
                </c:pt>
                <c:pt idx="3764">
                  <c:v>0.53224891203707436</c:v>
                </c:pt>
                <c:pt idx="3765">
                  <c:v>0.53227553240744474</c:v>
                </c:pt>
                <c:pt idx="3766">
                  <c:v>0.53230215277781512</c:v>
                </c:pt>
                <c:pt idx="3767">
                  <c:v>0.5323287731481855</c:v>
                </c:pt>
                <c:pt idx="3768">
                  <c:v>0.53235539351855587</c:v>
                </c:pt>
                <c:pt idx="3769">
                  <c:v>0.53238201388892625</c:v>
                </c:pt>
                <c:pt idx="3770">
                  <c:v>0.53240863425929663</c:v>
                </c:pt>
                <c:pt idx="3771">
                  <c:v>0.53243525462966701</c:v>
                </c:pt>
                <c:pt idx="3772">
                  <c:v>0.53246187500003739</c:v>
                </c:pt>
                <c:pt idx="3773">
                  <c:v>0.53248849537040777</c:v>
                </c:pt>
                <c:pt idx="3774">
                  <c:v>0.53251511574077814</c:v>
                </c:pt>
                <c:pt idx="3775">
                  <c:v>0.53254173611114852</c:v>
                </c:pt>
                <c:pt idx="3776">
                  <c:v>0.5325683564815189</c:v>
                </c:pt>
                <c:pt idx="3777">
                  <c:v>0.53259497685188928</c:v>
                </c:pt>
                <c:pt idx="3778">
                  <c:v>0.53262159722225966</c:v>
                </c:pt>
                <c:pt idx="3779">
                  <c:v>0.53264821759263004</c:v>
                </c:pt>
                <c:pt idx="3780">
                  <c:v>0.53267483796300041</c:v>
                </c:pt>
                <c:pt idx="3781">
                  <c:v>0.53270145833337079</c:v>
                </c:pt>
                <c:pt idx="3782">
                  <c:v>0.53272807870374117</c:v>
                </c:pt>
                <c:pt idx="3783">
                  <c:v>0.53275469907411155</c:v>
                </c:pt>
                <c:pt idx="3784">
                  <c:v>0.53278131944448193</c:v>
                </c:pt>
                <c:pt idx="3785">
                  <c:v>0.5328079398148523</c:v>
                </c:pt>
                <c:pt idx="3786">
                  <c:v>0.53283456018522268</c:v>
                </c:pt>
                <c:pt idx="3787">
                  <c:v>0.53286118055559306</c:v>
                </c:pt>
                <c:pt idx="3788">
                  <c:v>0.53288780092596344</c:v>
                </c:pt>
                <c:pt idx="3789">
                  <c:v>0.53291442129633382</c:v>
                </c:pt>
                <c:pt idx="3790">
                  <c:v>0.5329410416667042</c:v>
                </c:pt>
                <c:pt idx="3791">
                  <c:v>0.53296766203707457</c:v>
                </c:pt>
                <c:pt idx="3792">
                  <c:v>0.53299428240744495</c:v>
                </c:pt>
                <c:pt idx="3793">
                  <c:v>0.53302090277781533</c:v>
                </c:pt>
                <c:pt idx="3794">
                  <c:v>0.53304752314818571</c:v>
                </c:pt>
                <c:pt idx="3795">
                  <c:v>0.53307414351855609</c:v>
                </c:pt>
                <c:pt idx="3796">
                  <c:v>0.53310076388892647</c:v>
                </c:pt>
                <c:pt idx="3797">
                  <c:v>0.53312738425929684</c:v>
                </c:pt>
                <c:pt idx="3798">
                  <c:v>0.53315400462966722</c:v>
                </c:pt>
                <c:pt idx="3799">
                  <c:v>0.5331806250000376</c:v>
                </c:pt>
                <c:pt idx="3800">
                  <c:v>0.53320724537040798</c:v>
                </c:pt>
                <c:pt idx="3801">
                  <c:v>0.53323386574077836</c:v>
                </c:pt>
                <c:pt idx="3802">
                  <c:v>0.53326048611114873</c:v>
                </c:pt>
                <c:pt idx="3803">
                  <c:v>0.53328710648151911</c:v>
                </c:pt>
                <c:pt idx="3804">
                  <c:v>0.53331372685188949</c:v>
                </c:pt>
                <c:pt idx="3805">
                  <c:v>0.53334034722225987</c:v>
                </c:pt>
                <c:pt idx="3806">
                  <c:v>0.53336696759263025</c:v>
                </c:pt>
                <c:pt idx="3807">
                  <c:v>0.53339358796300063</c:v>
                </c:pt>
                <c:pt idx="3808">
                  <c:v>0.533420208333371</c:v>
                </c:pt>
                <c:pt idx="3809">
                  <c:v>0.53344682870374138</c:v>
                </c:pt>
                <c:pt idx="3810">
                  <c:v>0.53347344907411176</c:v>
                </c:pt>
                <c:pt idx="3811">
                  <c:v>0.53350006944448214</c:v>
                </c:pt>
                <c:pt idx="3812">
                  <c:v>0.53352668981485252</c:v>
                </c:pt>
                <c:pt idx="3813">
                  <c:v>0.5335533101852229</c:v>
                </c:pt>
                <c:pt idx="3814">
                  <c:v>0.53357993055559327</c:v>
                </c:pt>
                <c:pt idx="3815">
                  <c:v>0.53360655092596365</c:v>
                </c:pt>
                <c:pt idx="3816">
                  <c:v>0.53363317129633403</c:v>
                </c:pt>
                <c:pt idx="3817">
                  <c:v>0.53365979166670441</c:v>
                </c:pt>
                <c:pt idx="3818">
                  <c:v>0.53368641203707479</c:v>
                </c:pt>
                <c:pt idx="3819">
                  <c:v>0.53371303240744516</c:v>
                </c:pt>
                <c:pt idx="3820">
                  <c:v>0.53373965277781554</c:v>
                </c:pt>
                <c:pt idx="3821">
                  <c:v>0.53376627314818592</c:v>
                </c:pt>
                <c:pt idx="3822">
                  <c:v>0.5337928935185563</c:v>
                </c:pt>
                <c:pt idx="3823">
                  <c:v>0.53381951388892668</c:v>
                </c:pt>
                <c:pt idx="3824">
                  <c:v>0.53384613425929706</c:v>
                </c:pt>
                <c:pt idx="3825">
                  <c:v>0.53387275462966743</c:v>
                </c:pt>
                <c:pt idx="3826">
                  <c:v>0.53389937500003781</c:v>
                </c:pt>
                <c:pt idx="3827">
                  <c:v>0.53392599537040819</c:v>
                </c:pt>
                <c:pt idx="3828">
                  <c:v>0.53395261574077857</c:v>
                </c:pt>
                <c:pt idx="3829">
                  <c:v>0.53397923611114895</c:v>
                </c:pt>
                <c:pt idx="3830">
                  <c:v>0.53400585648151933</c:v>
                </c:pt>
                <c:pt idx="3831">
                  <c:v>0.5340324768518897</c:v>
                </c:pt>
                <c:pt idx="3832">
                  <c:v>0.53405909722226008</c:v>
                </c:pt>
                <c:pt idx="3833">
                  <c:v>0.53408571759263046</c:v>
                </c:pt>
                <c:pt idx="3834">
                  <c:v>0.53411233796300084</c:v>
                </c:pt>
                <c:pt idx="3835">
                  <c:v>0.53413895833337122</c:v>
                </c:pt>
                <c:pt idx="3836">
                  <c:v>0.53416557870374159</c:v>
                </c:pt>
                <c:pt idx="3837">
                  <c:v>0.53419219907411197</c:v>
                </c:pt>
                <c:pt idx="3838">
                  <c:v>0.53421881944448235</c:v>
                </c:pt>
                <c:pt idx="3839">
                  <c:v>0.53424543981485273</c:v>
                </c:pt>
                <c:pt idx="3840">
                  <c:v>0.53427206018522311</c:v>
                </c:pt>
                <c:pt idx="3841">
                  <c:v>0.53429868055559349</c:v>
                </c:pt>
                <c:pt idx="3842">
                  <c:v>0.53432530092596386</c:v>
                </c:pt>
                <c:pt idx="3843">
                  <c:v>0.53435192129633424</c:v>
                </c:pt>
                <c:pt idx="3844">
                  <c:v>0.53437854166670462</c:v>
                </c:pt>
                <c:pt idx="3845">
                  <c:v>0.534405162037075</c:v>
                </c:pt>
                <c:pt idx="3846">
                  <c:v>0.53443178240744538</c:v>
                </c:pt>
                <c:pt idx="3847">
                  <c:v>0.53445840277781576</c:v>
                </c:pt>
                <c:pt idx="3848">
                  <c:v>0.53448502314818613</c:v>
                </c:pt>
                <c:pt idx="3849">
                  <c:v>0.53451164351855651</c:v>
                </c:pt>
                <c:pt idx="3850">
                  <c:v>0.53453826388892689</c:v>
                </c:pt>
                <c:pt idx="3851">
                  <c:v>0.53456488425929727</c:v>
                </c:pt>
                <c:pt idx="3852">
                  <c:v>0.53459150462966765</c:v>
                </c:pt>
                <c:pt idx="3853">
                  <c:v>0.53461812500003802</c:v>
                </c:pt>
                <c:pt idx="3854">
                  <c:v>0.5346447453704084</c:v>
                </c:pt>
                <c:pt idx="3855">
                  <c:v>0.53467136574077878</c:v>
                </c:pt>
                <c:pt idx="3856">
                  <c:v>0.53469798611114916</c:v>
                </c:pt>
                <c:pt idx="3857">
                  <c:v>0.53472460648151954</c:v>
                </c:pt>
                <c:pt idx="3858">
                  <c:v>0.53475122685188992</c:v>
                </c:pt>
                <c:pt idx="3859">
                  <c:v>0.53477784722226029</c:v>
                </c:pt>
                <c:pt idx="3860">
                  <c:v>0.53480446759263067</c:v>
                </c:pt>
                <c:pt idx="3861">
                  <c:v>0.53483108796300105</c:v>
                </c:pt>
                <c:pt idx="3862">
                  <c:v>0.53485770833337143</c:v>
                </c:pt>
                <c:pt idx="3863">
                  <c:v>0.53488432870374181</c:v>
                </c:pt>
                <c:pt idx="3864">
                  <c:v>0.53491094907411219</c:v>
                </c:pt>
                <c:pt idx="3865">
                  <c:v>0.53493756944448256</c:v>
                </c:pt>
                <c:pt idx="3866">
                  <c:v>0.53496418981485294</c:v>
                </c:pt>
                <c:pt idx="3867">
                  <c:v>0.53499081018522332</c:v>
                </c:pt>
                <c:pt idx="3868">
                  <c:v>0.5350174305555937</c:v>
                </c:pt>
                <c:pt idx="3869">
                  <c:v>0.53504405092596408</c:v>
                </c:pt>
                <c:pt idx="3870">
                  <c:v>0.53507067129633445</c:v>
                </c:pt>
                <c:pt idx="3871">
                  <c:v>0.53509729166670483</c:v>
                </c:pt>
                <c:pt idx="3872">
                  <c:v>0.53512391203707521</c:v>
                </c:pt>
                <c:pt idx="3873">
                  <c:v>0.53515053240744559</c:v>
                </c:pt>
                <c:pt idx="3874">
                  <c:v>0.53517715277781597</c:v>
                </c:pt>
                <c:pt idx="3875">
                  <c:v>0.53520377314818635</c:v>
                </c:pt>
                <c:pt idx="3876">
                  <c:v>0.53523039351855672</c:v>
                </c:pt>
                <c:pt idx="3877">
                  <c:v>0.5352570138889271</c:v>
                </c:pt>
                <c:pt idx="3878">
                  <c:v>0.53528363425929748</c:v>
                </c:pt>
                <c:pt idx="3879">
                  <c:v>0.53531025462966786</c:v>
                </c:pt>
                <c:pt idx="3880">
                  <c:v>0.53533687500003824</c:v>
                </c:pt>
                <c:pt idx="3881">
                  <c:v>0.53536349537040862</c:v>
                </c:pt>
                <c:pt idx="3882">
                  <c:v>0.53539011574077899</c:v>
                </c:pt>
                <c:pt idx="3883">
                  <c:v>0.53541673611114937</c:v>
                </c:pt>
                <c:pt idx="3884">
                  <c:v>0.53544335648151975</c:v>
                </c:pt>
                <c:pt idx="3885">
                  <c:v>0.53546997685189013</c:v>
                </c:pt>
                <c:pt idx="3886">
                  <c:v>0.53549659722226051</c:v>
                </c:pt>
                <c:pt idx="3887">
                  <c:v>0.53552321759263088</c:v>
                </c:pt>
                <c:pt idx="3888">
                  <c:v>0.53554983796300126</c:v>
                </c:pt>
                <c:pt idx="3889">
                  <c:v>0.53557645833337164</c:v>
                </c:pt>
                <c:pt idx="3890">
                  <c:v>0.53560307870374202</c:v>
                </c:pt>
                <c:pt idx="3891">
                  <c:v>0.5356296990741124</c:v>
                </c:pt>
                <c:pt idx="3892">
                  <c:v>0.53565631944448278</c:v>
                </c:pt>
                <c:pt idx="3893">
                  <c:v>0.53568293981485315</c:v>
                </c:pt>
                <c:pt idx="3894">
                  <c:v>0.53570956018522353</c:v>
                </c:pt>
                <c:pt idx="3895">
                  <c:v>0.53573618055559391</c:v>
                </c:pt>
                <c:pt idx="3896">
                  <c:v>0.53576280092596429</c:v>
                </c:pt>
                <c:pt idx="3897">
                  <c:v>0.53578942129633467</c:v>
                </c:pt>
                <c:pt idx="3898">
                  <c:v>0.53581604166670505</c:v>
                </c:pt>
                <c:pt idx="3899">
                  <c:v>0.53584266203707542</c:v>
                </c:pt>
                <c:pt idx="3900">
                  <c:v>0.5358692824074458</c:v>
                </c:pt>
                <c:pt idx="3901">
                  <c:v>0.53589590277781618</c:v>
                </c:pt>
                <c:pt idx="3902">
                  <c:v>0.53592252314818656</c:v>
                </c:pt>
                <c:pt idx="3903">
                  <c:v>0.53594914351855694</c:v>
                </c:pt>
                <c:pt idx="3904">
                  <c:v>0.53597576388892731</c:v>
                </c:pt>
                <c:pt idx="3905">
                  <c:v>0.53600238425929769</c:v>
                </c:pt>
                <c:pt idx="3906">
                  <c:v>0.53602900462966807</c:v>
                </c:pt>
                <c:pt idx="3907">
                  <c:v>0.53605562500003845</c:v>
                </c:pt>
                <c:pt idx="3908">
                  <c:v>0.53608224537040883</c:v>
                </c:pt>
                <c:pt idx="3909">
                  <c:v>0.53610886574077921</c:v>
                </c:pt>
                <c:pt idx="3910">
                  <c:v>0.53613548611114958</c:v>
                </c:pt>
                <c:pt idx="3911">
                  <c:v>0.53616210648151996</c:v>
                </c:pt>
                <c:pt idx="3912">
                  <c:v>0.53618872685189034</c:v>
                </c:pt>
                <c:pt idx="3913">
                  <c:v>0.53621534722226072</c:v>
                </c:pt>
                <c:pt idx="3914">
                  <c:v>0.5362419675926311</c:v>
                </c:pt>
                <c:pt idx="3915">
                  <c:v>0.53626858796300148</c:v>
                </c:pt>
                <c:pt idx="3916">
                  <c:v>0.53629520833337185</c:v>
                </c:pt>
                <c:pt idx="3917">
                  <c:v>0.53632182870374223</c:v>
                </c:pt>
                <c:pt idx="3918">
                  <c:v>0.53634844907411261</c:v>
                </c:pt>
                <c:pt idx="3919">
                  <c:v>0.53637506944448299</c:v>
                </c:pt>
                <c:pt idx="3920">
                  <c:v>0.53640168981485337</c:v>
                </c:pt>
                <c:pt idx="3921">
                  <c:v>0.53642831018522374</c:v>
                </c:pt>
                <c:pt idx="3922">
                  <c:v>0.53645493055559412</c:v>
                </c:pt>
                <c:pt idx="3923">
                  <c:v>0.5364815509259645</c:v>
                </c:pt>
                <c:pt idx="3924">
                  <c:v>0.53650817129633488</c:v>
                </c:pt>
                <c:pt idx="3925">
                  <c:v>0.53653479166670526</c:v>
                </c:pt>
                <c:pt idx="3926">
                  <c:v>0.53656141203707564</c:v>
                </c:pt>
                <c:pt idx="3927">
                  <c:v>0.53658803240744601</c:v>
                </c:pt>
                <c:pt idx="3928">
                  <c:v>0.53661465277781639</c:v>
                </c:pt>
                <c:pt idx="3929">
                  <c:v>0.53664127314818677</c:v>
                </c:pt>
                <c:pt idx="3930">
                  <c:v>0.53666789351855715</c:v>
                </c:pt>
                <c:pt idx="3931">
                  <c:v>0.53669451388892753</c:v>
                </c:pt>
                <c:pt idx="3932">
                  <c:v>0.53672113425929791</c:v>
                </c:pt>
                <c:pt idx="3933">
                  <c:v>0.53674775462966828</c:v>
                </c:pt>
                <c:pt idx="3934">
                  <c:v>0.53677437500003866</c:v>
                </c:pt>
                <c:pt idx="3935">
                  <c:v>0.53680099537040904</c:v>
                </c:pt>
                <c:pt idx="3936">
                  <c:v>0.53682761574077942</c:v>
                </c:pt>
                <c:pt idx="3937">
                  <c:v>0.5368542361111498</c:v>
                </c:pt>
                <c:pt idx="3938">
                  <c:v>0.53688085648152017</c:v>
                </c:pt>
                <c:pt idx="3939">
                  <c:v>0.53690747685189055</c:v>
                </c:pt>
                <c:pt idx="3940">
                  <c:v>0.53693409722226093</c:v>
                </c:pt>
                <c:pt idx="3941">
                  <c:v>0.53696071759263131</c:v>
                </c:pt>
                <c:pt idx="3942">
                  <c:v>0.53698733796300169</c:v>
                </c:pt>
                <c:pt idx="3943">
                  <c:v>0.53701395833337207</c:v>
                </c:pt>
                <c:pt idx="3944">
                  <c:v>0.53704057870374244</c:v>
                </c:pt>
                <c:pt idx="3945">
                  <c:v>0.53706719907411282</c:v>
                </c:pt>
                <c:pt idx="3946">
                  <c:v>0.5370938194444832</c:v>
                </c:pt>
                <c:pt idx="3947">
                  <c:v>0.53712043981485358</c:v>
                </c:pt>
                <c:pt idx="3948">
                  <c:v>0.53714706018522396</c:v>
                </c:pt>
                <c:pt idx="3949">
                  <c:v>0.53717368055559434</c:v>
                </c:pt>
                <c:pt idx="3950">
                  <c:v>0.53720030092596471</c:v>
                </c:pt>
                <c:pt idx="3951">
                  <c:v>0.53722692129633509</c:v>
                </c:pt>
                <c:pt idx="3952">
                  <c:v>0.53725354166670547</c:v>
                </c:pt>
                <c:pt idx="3953">
                  <c:v>0.53728016203707585</c:v>
                </c:pt>
              </c:numCache>
            </c:numRef>
          </c:xVal>
          <c:yVal>
            <c:numRef>
              <c:f>TB070614_1!$D$1000:$D$4971</c:f>
              <c:numCache>
                <c:formatCode>0.00E+00</c:formatCode>
                <c:ptCount val="3972"/>
                <c:pt idx="0">
                  <c:v>3.3886950000000001E-4</c:v>
                </c:pt>
                <c:pt idx="1">
                  <c:v>3.5428100000000002E-4</c:v>
                </c:pt>
                <c:pt idx="2">
                  <c:v>3.7090400000000003E-4</c:v>
                </c:pt>
                <c:pt idx="3">
                  <c:v>3.8684150000000003E-4</c:v>
                </c:pt>
                <c:pt idx="4">
                  <c:v>4.0151999999999999E-4</c:v>
                </c:pt>
                <c:pt idx="5">
                  <c:v>4.1858899999999997E-4</c:v>
                </c:pt>
                <c:pt idx="6">
                  <c:v>4.3395250000000004E-4</c:v>
                </c:pt>
                <c:pt idx="7">
                  <c:v>4.5025700000000002E-4</c:v>
                </c:pt>
                <c:pt idx="8">
                  <c:v>4.6549299999999998E-4</c:v>
                </c:pt>
                <c:pt idx="9">
                  <c:v>4.8130299999999998E-4</c:v>
                </c:pt>
                <c:pt idx="10">
                  <c:v>4.9791000000000006E-4</c:v>
                </c:pt>
                <c:pt idx="11">
                  <c:v>5.1207849999999997E-4</c:v>
                </c:pt>
                <c:pt idx="12">
                  <c:v>5.2718699999999992E-4</c:v>
                </c:pt>
                <c:pt idx="13">
                  <c:v>5.4283749999999996E-4</c:v>
                </c:pt>
                <c:pt idx="14">
                  <c:v>5.5788249999999995E-4</c:v>
                </c:pt>
                <c:pt idx="15">
                  <c:v>5.7048950000000004E-4</c:v>
                </c:pt>
                <c:pt idx="16">
                  <c:v>5.8496049999999999E-4</c:v>
                </c:pt>
                <c:pt idx="17">
                  <c:v>5.9946350000000001E-4</c:v>
                </c:pt>
                <c:pt idx="18">
                  <c:v>6.1505050000000008E-4</c:v>
                </c:pt>
                <c:pt idx="19">
                  <c:v>6.2880450000000001E-4</c:v>
                </c:pt>
                <c:pt idx="20">
                  <c:v>6.4335550000000003E-4</c:v>
                </c:pt>
                <c:pt idx="21">
                  <c:v>6.5637650000000003E-4</c:v>
                </c:pt>
                <c:pt idx="22">
                  <c:v>6.7162850000000002E-4</c:v>
                </c:pt>
                <c:pt idx="23">
                  <c:v>6.8461750000000006E-4</c:v>
                </c:pt>
                <c:pt idx="24">
                  <c:v>6.9687350000000004E-4</c:v>
                </c:pt>
                <c:pt idx="25">
                  <c:v>7.0887450000000002E-4</c:v>
                </c:pt>
                <c:pt idx="26">
                  <c:v>7.2274000000000004E-4</c:v>
                </c:pt>
                <c:pt idx="27">
                  <c:v>7.3523499999999999E-4</c:v>
                </c:pt>
                <c:pt idx="28">
                  <c:v>7.4776200000000001E-4</c:v>
                </c:pt>
                <c:pt idx="29">
                  <c:v>7.6143649999999995E-4</c:v>
                </c:pt>
                <c:pt idx="30">
                  <c:v>7.7302300000000007E-4</c:v>
                </c:pt>
                <c:pt idx="31">
                  <c:v>7.8650600000000008E-4</c:v>
                </c:pt>
                <c:pt idx="32">
                  <c:v>7.97264E-4</c:v>
                </c:pt>
                <c:pt idx="33">
                  <c:v>8.0893000000000002E-4</c:v>
                </c:pt>
                <c:pt idx="34">
                  <c:v>8.2056450000000003E-4</c:v>
                </c:pt>
                <c:pt idx="35">
                  <c:v>8.3315500000000003E-4</c:v>
                </c:pt>
                <c:pt idx="36">
                  <c:v>8.4534750000000004E-4</c:v>
                </c:pt>
                <c:pt idx="37">
                  <c:v>8.5548349999999993E-4</c:v>
                </c:pt>
                <c:pt idx="38">
                  <c:v>8.6370749999999997E-4</c:v>
                </c:pt>
                <c:pt idx="39">
                  <c:v>8.7467250000000001E-4</c:v>
                </c:pt>
                <c:pt idx="40">
                  <c:v>8.865775E-4</c:v>
                </c:pt>
                <c:pt idx="41">
                  <c:v>8.9693699999999999E-4</c:v>
                </c:pt>
                <c:pt idx="42">
                  <c:v>9.0761499999999996E-4</c:v>
                </c:pt>
                <c:pt idx="43">
                  <c:v>9.1740100000000009E-4</c:v>
                </c:pt>
                <c:pt idx="44">
                  <c:v>9.2681999999999997E-4</c:v>
                </c:pt>
                <c:pt idx="45">
                  <c:v>9.3676499999999999E-4</c:v>
                </c:pt>
                <c:pt idx="46">
                  <c:v>9.4541900000000008E-4</c:v>
                </c:pt>
                <c:pt idx="47">
                  <c:v>9.5487000000000002E-4</c:v>
                </c:pt>
                <c:pt idx="48">
                  <c:v>9.6449600000000002E-4</c:v>
                </c:pt>
                <c:pt idx="49">
                  <c:v>9.7268799999999998E-4</c:v>
                </c:pt>
                <c:pt idx="50">
                  <c:v>9.7995549999999997E-4</c:v>
                </c:pt>
                <c:pt idx="51">
                  <c:v>9.86984E-4</c:v>
                </c:pt>
                <c:pt idx="52">
                  <c:v>9.9563800000000008E-4</c:v>
                </c:pt>
                <c:pt idx="53">
                  <c:v>1.0033360000000001E-3</c:v>
                </c:pt>
                <c:pt idx="54">
                  <c:v>1.0104439999999999E-3</c:v>
                </c:pt>
                <c:pt idx="55">
                  <c:v>1.0184125E-3</c:v>
                </c:pt>
                <c:pt idx="56">
                  <c:v>1.0240385000000001E-3</c:v>
                </c:pt>
                <c:pt idx="57">
                  <c:v>1.0335375000000001E-3</c:v>
                </c:pt>
                <c:pt idx="58">
                  <c:v>1.040773E-3</c:v>
                </c:pt>
                <c:pt idx="59">
                  <c:v>1.04514E-3</c:v>
                </c:pt>
                <c:pt idx="60">
                  <c:v>1.0508135E-3</c:v>
                </c:pt>
                <c:pt idx="61">
                  <c:v>1.057061E-3</c:v>
                </c:pt>
                <c:pt idx="62">
                  <c:v>1.059372E-3</c:v>
                </c:pt>
                <c:pt idx="63">
                  <c:v>1.066018E-3</c:v>
                </c:pt>
                <c:pt idx="64">
                  <c:v>1.0712135000000001E-3</c:v>
                </c:pt>
                <c:pt idx="65">
                  <c:v>1.0758995000000001E-3</c:v>
                </c:pt>
                <c:pt idx="66">
                  <c:v>1.0794055E-3</c:v>
                </c:pt>
                <c:pt idx="67">
                  <c:v>1.0846810000000001E-3</c:v>
                </c:pt>
                <c:pt idx="68">
                  <c:v>1.088171E-3</c:v>
                </c:pt>
                <c:pt idx="69">
                  <c:v>1.0927929999999999E-3</c:v>
                </c:pt>
                <c:pt idx="70">
                  <c:v>1.0970325000000001E-3</c:v>
                </c:pt>
                <c:pt idx="71">
                  <c:v>1.1008575E-3</c:v>
                </c:pt>
                <c:pt idx="72">
                  <c:v>1.1040129999999998E-3</c:v>
                </c:pt>
                <c:pt idx="73">
                  <c:v>1.1056705E-3</c:v>
                </c:pt>
                <c:pt idx="74">
                  <c:v>1.1090175000000001E-3</c:v>
                </c:pt>
                <c:pt idx="75">
                  <c:v>1.1123004999999998E-3</c:v>
                </c:pt>
                <c:pt idx="76">
                  <c:v>1.1132569999999999E-3</c:v>
                </c:pt>
                <c:pt idx="77">
                  <c:v>1.1156315000000001E-3</c:v>
                </c:pt>
                <c:pt idx="78">
                  <c:v>1.1178785000000001E-3</c:v>
                </c:pt>
                <c:pt idx="79">
                  <c:v>1.1180540000000001E-3</c:v>
                </c:pt>
                <c:pt idx="80">
                  <c:v>1.1184525000000002E-3</c:v>
                </c:pt>
                <c:pt idx="81">
                  <c:v>1.1201099999999999E-3</c:v>
                </c:pt>
                <c:pt idx="82">
                  <c:v>1.1208910000000002E-3</c:v>
                </c:pt>
                <c:pt idx="83">
                  <c:v>1.1217835000000001E-3</c:v>
                </c:pt>
                <c:pt idx="84">
                  <c:v>1.123361E-3</c:v>
                </c:pt>
                <c:pt idx="85">
                  <c:v>1.121337E-3</c:v>
                </c:pt>
                <c:pt idx="86">
                  <c:v>1.1206359999999999E-3</c:v>
                </c:pt>
                <c:pt idx="87">
                  <c:v>1.1219905E-3</c:v>
                </c:pt>
                <c:pt idx="88">
                  <c:v>1.1212415E-3</c:v>
                </c:pt>
                <c:pt idx="89">
                  <c:v>1.1176875E-3</c:v>
                </c:pt>
                <c:pt idx="90">
                  <c:v>1.1166195000000001E-3</c:v>
                </c:pt>
                <c:pt idx="91">
                  <c:v>1.114468E-3</c:v>
                </c:pt>
                <c:pt idx="92">
                  <c:v>1.1140375E-3</c:v>
                </c:pt>
                <c:pt idx="93">
                  <c:v>1.1112325000000001E-3</c:v>
                </c:pt>
                <c:pt idx="94">
                  <c:v>1.1101330000000001E-3</c:v>
                </c:pt>
                <c:pt idx="95">
                  <c:v>1.1066585000000001E-3</c:v>
                </c:pt>
                <c:pt idx="96">
                  <c:v>1.1043000000000001E-3</c:v>
                </c:pt>
                <c:pt idx="97">
                  <c:v>1.1008575E-3</c:v>
                </c:pt>
                <c:pt idx="98">
                  <c:v>1.0972714999999999E-3</c:v>
                </c:pt>
                <c:pt idx="99">
                  <c:v>1.0943389999999999E-3</c:v>
                </c:pt>
                <c:pt idx="100">
                  <c:v>1.0899085000000001E-3</c:v>
                </c:pt>
                <c:pt idx="101">
                  <c:v>1.0856049999999999E-3</c:v>
                </c:pt>
                <c:pt idx="102">
                  <c:v>1.081334E-3</c:v>
                </c:pt>
                <c:pt idx="103">
                  <c:v>1.076792E-3</c:v>
                </c:pt>
                <c:pt idx="104">
                  <c:v>1.0735885000000001E-3</c:v>
                </c:pt>
                <c:pt idx="105">
                  <c:v>1.0683925E-3</c:v>
                </c:pt>
                <c:pt idx="106">
                  <c:v>1.0637069999999999E-3</c:v>
                </c:pt>
                <c:pt idx="107">
                  <c:v>1.0581130000000001E-3</c:v>
                </c:pt>
                <c:pt idx="108">
                  <c:v>1.0511800000000001E-3</c:v>
                </c:pt>
                <c:pt idx="109">
                  <c:v>1.0442635000000001E-3</c:v>
                </c:pt>
                <c:pt idx="110">
                  <c:v>1.0396095000000001E-3</c:v>
                </c:pt>
                <c:pt idx="111">
                  <c:v>1.0337125E-3</c:v>
                </c:pt>
                <c:pt idx="112">
                  <c:v>1.02772E-3</c:v>
                </c:pt>
                <c:pt idx="113">
                  <c:v>1.0200225000000002E-3</c:v>
                </c:pt>
                <c:pt idx="114">
                  <c:v>1.012787E-3</c:v>
                </c:pt>
                <c:pt idx="115">
                  <c:v>1.005312E-3</c:v>
                </c:pt>
                <c:pt idx="116">
                  <c:v>9.975985000000001E-4</c:v>
                </c:pt>
                <c:pt idx="117">
                  <c:v>9.8905600000000009E-4</c:v>
                </c:pt>
                <c:pt idx="118">
                  <c:v>9.8079999999999999E-4</c:v>
                </c:pt>
                <c:pt idx="119">
                  <c:v>9.7299100000000009E-4</c:v>
                </c:pt>
                <c:pt idx="120">
                  <c:v>9.6430499999999994E-4</c:v>
                </c:pt>
                <c:pt idx="121">
                  <c:v>9.5531600000000011E-4</c:v>
                </c:pt>
                <c:pt idx="122">
                  <c:v>9.4686950000000009E-4</c:v>
                </c:pt>
                <c:pt idx="123">
                  <c:v>9.3775299999999994E-4</c:v>
                </c:pt>
                <c:pt idx="124">
                  <c:v>9.2761700000000005E-4</c:v>
                </c:pt>
                <c:pt idx="125">
                  <c:v>9.1913800000000001E-4</c:v>
                </c:pt>
                <c:pt idx="126">
                  <c:v>9.0837999999999997E-4</c:v>
                </c:pt>
                <c:pt idx="127">
                  <c:v>8.9861049999999994E-4</c:v>
                </c:pt>
                <c:pt idx="128">
                  <c:v>8.8820350000000001E-4</c:v>
                </c:pt>
                <c:pt idx="129">
                  <c:v>8.7715850000000001E-4</c:v>
                </c:pt>
                <c:pt idx="130">
                  <c:v>8.6681500000000006E-4</c:v>
                </c:pt>
                <c:pt idx="131">
                  <c:v>8.5730050000000003E-4</c:v>
                </c:pt>
                <c:pt idx="132">
                  <c:v>8.4657450000000006E-4</c:v>
                </c:pt>
                <c:pt idx="133">
                  <c:v>8.3497200000000001E-4</c:v>
                </c:pt>
                <c:pt idx="134">
                  <c:v>8.2195100000000002E-4</c:v>
                </c:pt>
                <c:pt idx="135">
                  <c:v>8.1076300000000004E-4</c:v>
                </c:pt>
                <c:pt idx="136">
                  <c:v>8.002285E-4</c:v>
                </c:pt>
                <c:pt idx="137">
                  <c:v>7.9049049999999998E-4</c:v>
                </c:pt>
                <c:pt idx="138">
                  <c:v>7.7711900000000005E-4</c:v>
                </c:pt>
                <c:pt idx="139">
                  <c:v>7.6507000000000007E-4</c:v>
                </c:pt>
                <c:pt idx="140">
                  <c:v>7.5230450000000003E-4</c:v>
                </c:pt>
                <c:pt idx="141">
                  <c:v>7.4306049999999998E-4</c:v>
                </c:pt>
                <c:pt idx="142">
                  <c:v>7.2897199999999993E-4</c:v>
                </c:pt>
                <c:pt idx="143">
                  <c:v>7.1596700000000008E-4</c:v>
                </c:pt>
                <c:pt idx="144">
                  <c:v>7.0191000000000003E-4</c:v>
                </c:pt>
                <c:pt idx="145">
                  <c:v>6.8857E-4</c:v>
                </c:pt>
                <c:pt idx="146">
                  <c:v>6.7403500000000002E-4</c:v>
                </c:pt>
                <c:pt idx="147">
                  <c:v>6.6117349999999999E-4</c:v>
                </c:pt>
                <c:pt idx="148">
                  <c:v>6.4713249999999998E-4</c:v>
                </c:pt>
                <c:pt idx="149">
                  <c:v>6.3294849999999999E-4</c:v>
                </c:pt>
                <c:pt idx="150">
                  <c:v>6.1986350000000007E-4</c:v>
                </c:pt>
                <c:pt idx="151">
                  <c:v>6.0569499999999995E-4</c:v>
                </c:pt>
                <c:pt idx="152">
                  <c:v>5.9141500000000008E-4</c:v>
                </c:pt>
                <c:pt idx="153">
                  <c:v>5.7649749999999999E-4</c:v>
                </c:pt>
                <c:pt idx="154">
                  <c:v>5.6476750000000004E-4</c:v>
                </c:pt>
                <c:pt idx="155">
                  <c:v>5.484795E-4</c:v>
                </c:pt>
                <c:pt idx="156">
                  <c:v>5.3362600000000004E-4</c:v>
                </c:pt>
                <c:pt idx="157">
                  <c:v>5.1937750000000007E-4</c:v>
                </c:pt>
                <c:pt idx="158">
                  <c:v>5.0398200000000004E-4</c:v>
                </c:pt>
                <c:pt idx="159">
                  <c:v>4.8911250000000005E-4</c:v>
                </c:pt>
                <c:pt idx="160">
                  <c:v>4.74418E-4</c:v>
                </c:pt>
                <c:pt idx="161">
                  <c:v>4.608395E-4</c:v>
                </c:pt>
                <c:pt idx="162">
                  <c:v>4.4271850000000005E-4</c:v>
                </c:pt>
                <c:pt idx="163">
                  <c:v>4.2738649999999998E-4</c:v>
                </c:pt>
                <c:pt idx="164">
                  <c:v>4.125965E-4</c:v>
                </c:pt>
                <c:pt idx="165">
                  <c:v>3.9726450000000005E-4</c:v>
                </c:pt>
                <c:pt idx="166">
                  <c:v>3.8148650000000001E-4</c:v>
                </c:pt>
                <c:pt idx="167">
                  <c:v>3.6295100000000003E-4</c:v>
                </c:pt>
                <c:pt idx="168">
                  <c:v>3.4854349999999999E-4</c:v>
                </c:pt>
                <c:pt idx="169">
                  <c:v>3.3217600000000005E-4</c:v>
                </c:pt>
                <c:pt idx="170">
                  <c:v>3.1572850000000005E-4</c:v>
                </c:pt>
                <c:pt idx="171">
                  <c:v>3.0001400000000003E-4</c:v>
                </c:pt>
                <c:pt idx="172">
                  <c:v>2.8527200000000004E-4</c:v>
                </c:pt>
                <c:pt idx="173">
                  <c:v>2.6762900000000002E-4</c:v>
                </c:pt>
                <c:pt idx="174">
                  <c:v>2.5091049999999998E-4</c:v>
                </c:pt>
                <c:pt idx="175">
                  <c:v>2.3365000000000001E-4</c:v>
                </c:pt>
                <c:pt idx="176">
                  <c:v>2.1764900000000002E-4</c:v>
                </c:pt>
                <c:pt idx="177">
                  <c:v>2.0080300000000002E-4</c:v>
                </c:pt>
                <c:pt idx="178">
                  <c:v>1.8426E-4</c:v>
                </c:pt>
                <c:pt idx="179">
                  <c:v>1.6845E-4</c:v>
                </c:pt>
                <c:pt idx="180">
                  <c:v>1.5149250000000001E-4</c:v>
                </c:pt>
                <c:pt idx="181">
                  <c:v>1.3517250000000001E-4</c:v>
                </c:pt>
                <c:pt idx="182">
                  <c:v>1.200635E-4</c:v>
                </c:pt>
                <c:pt idx="183">
                  <c:v>1.022455E-4</c:v>
                </c:pt>
                <c:pt idx="184">
                  <c:v>8.3088499999999996E-5</c:v>
                </c:pt>
                <c:pt idx="185">
                  <c:v>6.9238999999999992E-5</c:v>
                </c:pt>
                <c:pt idx="186">
                  <c:v>5.2329500000000001E-5</c:v>
                </c:pt>
                <c:pt idx="187">
                  <c:v>3.4335999999999998E-5</c:v>
                </c:pt>
                <c:pt idx="188">
                  <c:v>1.5083500000000001E-5</c:v>
                </c:pt>
                <c:pt idx="189">
                  <c:v>-9.6550000000000012E-7</c:v>
                </c:pt>
                <c:pt idx="190">
                  <c:v>-1.821E-5</c:v>
                </c:pt>
                <c:pt idx="191">
                  <c:v>-3.4721500000000003E-5</c:v>
                </c:pt>
                <c:pt idx="192">
                  <c:v>-5.2268500000000003E-5</c:v>
                </c:pt>
                <c:pt idx="193">
                  <c:v>-6.8412999999999997E-5</c:v>
                </c:pt>
                <c:pt idx="194">
                  <c:v>-8.666150000000001E-5</c:v>
                </c:pt>
                <c:pt idx="195">
                  <c:v>-1.05659E-4</c:v>
                </c:pt>
                <c:pt idx="196">
                  <c:v>-1.2655300000000001E-4</c:v>
                </c:pt>
                <c:pt idx="197">
                  <c:v>-1.49073E-4</c:v>
                </c:pt>
                <c:pt idx="198">
                  <c:v>-1.7414250000000002E-4</c:v>
                </c:pt>
                <c:pt idx="199">
                  <c:v>-1.9986550000000001E-4</c:v>
                </c:pt>
                <c:pt idx="200">
                  <c:v>-2.30657E-4</c:v>
                </c:pt>
                <c:pt idx="201">
                  <c:v>-2.6226100000000002E-4</c:v>
                </c:pt>
                <c:pt idx="202">
                  <c:v>-2.9367400000000001E-4</c:v>
                </c:pt>
                <c:pt idx="203">
                  <c:v>-3.2738150000000002E-4</c:v>
                </c:pt>
                <c:pt idx="204">
                  <c:v>-3.6386249999999996E-4</c:v>
                </c:pt>
                <c:pt idx="205">
                  <c:v>-3.9839900000000002E-4</c:v>
                </c:pt>
                <c:pt idx="206">
                  <c:v>-4.394065E-4</c:v>
                </c:pt>
                <c:pt idx="207">
                  <c:v>-4.817205E-4</c:v>
                </c:pt>
                <c:pt idx="208">
                  <c:v>-5.2486299999999998E-4</c:v>
                </c:pt>
                <c:pt idx="209">
                  <c:v>-5.6752800000000009E-4</c:v>
                </c:pt>
                <c:pt idx="210">
                  <c:v>-6.1500550000000002E-4</c:v>
                </c:pt>
                <c:pt idx="211">
                  <c:v>-6.6334400000000006E-4</c:v>
                </c:pt>
                <c:pt idx="212">
                  <c:v>-7.1377050000000003E-4</c:v>
                </c:pt>
                <c:pt idx="213">
                  <c:v>-7.6566299999999998E-4</c:v>
                </c:pt>
                <c:pt idx="214">
                  <c:v>-8.1868700000000002E-4</c:v>
                </c:pt>
                <c:pt idx="215">
                  <c:v>-8.7284250000000004E-4</c:v>
                </c:pt>
                <c:pt idx="216">
                  <c:v>-9.2667949999999998E-4</c:v>
                </c:pt>
                <c:pt idx="217">
                  <c:v>-9.8438900000000001E-4</c:v>
                </c:pt>
                <c:pt idx="218">
                  <c:v>-1.0388315E-3</c:v>
                </c:pt>
                <c:pt idx="219">
                  <c:v>-1.0949154999999999E-3</c:v>
                </c:pt>
                <c:pt idx="220">
                  <c:v>-1.1517649999999999E-3</c:v>
                </c:pt>
                <c:pt idx="221">
                  <c:v>-1.2089325E-3</c:v>
                </c:pt>
                <c:pt idx="222">
                  <c:v>-1.2660685000000001E-3</c:v>
                </c:pt>
                <c:pt idx="223">
                  <c:v>-1.3250215000000002E-3</c:v>
                </c:pt>
                <c:pt idx="224">
                  <c:v>-1.3839900000000001E-3</c:v>
                </c:pt>
                <c:pt idx="225">
                  <c:v>-1.441891E-3</c:v>
                </c:pt>
                <c:pt idx="226">
                  <c:v>-1.5016249999999999E-3</c:v>
                </c:pt>
                <c:pt idx="227">
                  <c:v>-1.5601475E-3</c:v>
                </c:pt>
                <c:pt idx="228">
                  <c:v>-1.6155939999999999E-3</c:v>
                </c:pt>
                <c:pt idx="229">
                  <c:v>-1.6708015000000001E-3</c:v>
                </c:pt>
                <c:pt idx="230">
                  <c:v>-1.7269015E-3</c:v>
                </c:pt>
                <c:pt idx="231">
                  <c:v>-1.780324E-3</c:v>
                </c:pt>
                <c:pt idx="232">
                  <c:v>-1.8341449999999999E-3</c:v>
                </c:pt>
                <c:pt idx="233">
                  <c:v>-1.8891450000000001E-3</c:v>
                </c:pt>
                <c:pt idx="234">
                  <c:v>-1.9396510000000001E-3</c:v>
                </c:pt>
                <c:pt idx="235">
                  <c:v>-1.9887385E-3</c:v>
                </c:pt>
                <c:pt idx="236">
                  <c:v>-2.0394834999999997E-3</c:v>
                </c:pt>
                <c:pt idx="237">
                  <c:v>-2.0917585000000002E-3</c:v>
                </c:pt>
                <c:pt idx="238">
                  <c:v>-2.1415790000000002E-3</c:v>
                </c:pt>
                <c:pt idx="239">
                  <c:v>-2.1921805000000003E-3</c:v>
                </c:pt>
                <c:pt idx="240">
                  <c:v>-2.2429735000000003E-3</c:v>
                </c:pt>
                <c:pt idx="241">
                  <c:v>-2.2921249999999999E-3</c:v>
                </c:pt>
                <c:pt idx="242">
                  <c:v>-2.3431090000000003E-3</c:v>
                </c:pt>
                <c:pt idx="243">
                  <c:v>-2.3938540000000004E-3</c:v>
                </c:pt>
                <c:pt idx="244">
                  <c:v>-2.4435950000000002E-3</c:v>
                </c:pt>
                <c:pt idx="245">
                  <c:v>-2.4936864999999999E-3</c:v>
                </c:pt>
                <c:pt idx="246">
                  <c:v>-2.5434275000000002E-3</c:v>
                </c:pt>
                <c:pt idx="247">
                  <c:v>-2.5922915000000002E-3</c:v>
                </c:pt>
                <c:pt idx="248">
                  <c:v>-2.6367255000000001E-3</c:v>
                </c:pt>
                <c:pt idx="249">
                  <c:v>-2.6851275E-3</c:v>
                </c:pt>
                <c:pt idx="250">
                  <c:v>-2.7309640000000002E-3</c:v>
                </c:pt>
                <c:pt idx="251">
                  <c:v>-2.7743300000000002E-3</c:v>
                </c:pt>
                <c:pt idx="252">
                  <c:v>-2.817871E-3</c:v>
                </c:pt>
                <c:pt idx="253">
                  <c:v>-2.8592604999999999E-3</c:v>
                </c:pt>
                <c:pt idx="254">
                  <c:v>-2.8999174999999999E-3</c:v>
                </c:pt>
                <c:pt idx="255">
                  <c:v>-2.9413550000000001E-3</c:v>
                </c:pt>
                <c:pt idx="256">
                  <c:v>-2.9849440000000002E-3</c:v>
                </c:pt>
                <c:pt idx="257">
                  <c:v>-3.0236399999999997E-3</c:v>
                </c:pt>
                <c:pt idx="258">
                  <c:v>-3.0638505000000001E-3</c:v>
                </c:pt>
                <c:pt idx="259">
                  <c:v>-3.1033274999999996E-3</c:v>
                </c:pt>
                <c:pt idx="260">
                  <c:v>-3.1457690000000001E-3</c:v>
                </c:pt>
                <c:pt idx="261">
                  <c:v>-3.1833815000000001E-3</c:v>
                </c:pt>
                <c:pt idx="262">
                  <c:v>-3.2216315000000001E-3</c:v>
                </c:pt>
                <c:pt idx="263">
                  <c:v>-3.2578575E-3</c:v>
                </c:pt>
                <c:pt idx="264">
                  <c:v>-3.2979245000000004E-3</c:v>
                </c:pt>
                <c:pt idx="265">
                  <c:v>-3.3321424999999999E-3</c:v>
                </c:pt>
                <c:pt idx="266">
                  <c:v>-3.3667425E-3</c:v>
                </c:pt>
                <c:pt idx="267">
                  <c:v>-3.4013905000000004E-3</c:v>
                </c:pt>
                <c:pt idx="268">
                  <c:v>-3.433696E-3</c:v>
                </c:pt>
                <c:pt idx="269">
                  <c:v>-3.4621125E-3</c:v>
                </c:pt>
                <c:pt idx="270">
                  <c:v>-3.4954540000000003E-3</c:v>
                </c:pt>
                <c:pt idx="271">
                  <c:v>-3.5263404999999999E-3</c:v>
                </c:pt>
                <c:pt idx="272">
                  <c:v>-3.5554425E-3</c:v>
                </c:pt>
                <c:pt idx="273">
                  <c:v>-3.5816439999999997E-3</c:v>
                </c:pt>
                <c:pt idx="274">
                  <c:v>-3.609662E-3</c:v>
                </c:pt>
                <c:pt idx="275">
                  <c:v>-3.6365325000000002E-3</c:v>
                </c:pt>
                <c:pt idx="276">
                  <c:v>-3.6615065000000003E-3</c:v>
                </c:pt>
                <c:pt idx="277">
                  <c:v>-3.6846160000000004E-3</c:v>
                </c:pt>
                <c:pt idx="278">
                  <c:v>-3.7098610000000001E-3</c:v>
                </c:pt>
                <c:pt idx="279">
                  <c:v>-3.7300219999999999E-3</c:v>
                </c:pt>
                <c:pt idx="280">
                  <c:v>-3.7550119999999998E-3</c:v>
                </c:pt>
                <c:pt idx="281">
                  <c:v>-3.7744875000000002E-3</c:v>
                </c:pt>
                <c:pt idx="282">
                  <c:v>-3.7935964999999999E-3</c:v>
                </c:pt>
                <c:pt idx="283">
                  <c:v>-3.8168015E-3</c:v>
                </c:pt>
                <c:pt idx="284">
                  <c:v>-3.8328665E-3</c:v>
                </c:pt>
                <c:pt idx="285">
                  <c:v>-3.8540315000000001E-3</c:v>
                </c:pt>
                <c:pt idx="286">
                  <c:v>-3.8721525E-3</c:v>
                </c:pt>
                <c:pt idx="287">
                  <c:v>-3.8917240000000001E-3</c:v>
                </c:pt>
                <c:pt idx="288">
                  <c:v>-3.9053665000000001E-3</c:v>
                </c:pt>
                <c:pt idx="289">
                  <c:v>-3.9198855000000003E-3</c:v>
                </c:pt>
                <c:pt idx="290">
                  <c:v>-3.9342130000000006E-3</c:v>
                </c:pt>
                <c:pt idx="291">
                  <c:v>-3.9473140000000004E-3</c:v>
                </c:pt>
                <c:pt idx="292">
                  <c:v>-3.9613705000000003E-3</c:v>
                </c:pt>
                <c:pt idx="293">
                  <c:v>-3.9728139999999999E-3</c:v>
                </c:pt>
                <c:pt idx="294">
                  <c:v>-3.984273E-3</c:v>
                </c:pt>
                <c:pt idx="295">
                  <c:v>-3.9934050000000002E-3</c:v>
                </c:pt>
                <c:pt idx="296">
                  <c:v>-4.0027765000000002E-3</c:v>
                </c:pt>
                <c:pt idx="297">
                  <c:v>-4.0113349999999996E-3</c:v>
                </c:pt>
                <c:pt idx="298">
                  <c:v>-4.0185065000000004E-3</c:v>
                </c:pt>
                <c:pt idx="299">
                  <c:v>-4.0253914999999994E-3</c:v>
                </c:pt>
                <c:pt idx="300">
                  <c:v>-4.0301410000000001E-3</c:v>
                </c:pt>
                <c:pt idx="301">
                  <c:v>-4.0303639999999998E-3</c:v>
                </c:pt>
                <c:pt idx="302">
                  <c:v>-4.0374404999999995E-3</c:v>
                </c:pt>
                <c:pt idx="303">
                  <c:v>-4.0424765000000003E-3</c:v>
                </c:pt>
                <c:pt idx="304">
                  <c:v>-4.0422215000000001E-3</c:v>
                </c:pt>
                <c:pt idx="305">
                  <c:v>-4.0437995000000004E-3</c:v>
                </c:pt>
                <c:pt idx="306">
                  <c:v>-4.0411219999999994E-3</c:v>
                </c:pt>
                <c:pt idx="307">
                  <c:v>-4.0413769999999996E-3</c:v>
                </c:pt>
                <c:pt idx="308">
                  <c:v>-4.0388905000000004E-3</c:v>
                </c:pt>
                <c:pt idx="309">
                  <c:v>-4.0344759999999995E-3</c:v>
                </c:pt>
                <c:pt idx="310">
                  <c:v>-4.0295195000000002E-3</c:v>
                </c:pt>
                <c:pt idx="311">
                  <c:v>-4.0271765000000001E-3</c:v>
                </c:pt>
                <c:pt idx="312">
                  <c:v>-4.0194310000000004E-3</c:v>
                </c:pt>
                <c:pt idx="313">
                  <c:v>-4.0117330000000008E-3</c:v>
                </c:pt>
                <c:pt idx="314">
                  <c:v>-4.0010549999999999E-3</c:v>
                </c:pt>
                <c:pt idx="315">
                  <c:v>-3.9935165000000005E-3</c:v>
                </c:pt>
                <c:pt idx="316">
                  <c:v>-3.9855480000000002E-3</c:v>
                </c:pt>
                <c:pt idx="317">
                  <c:v>-3.9736744999999997E-3</c:v>
                </c:pt>
                <c:pt idx="318">
                  <c:v>-3.9614345000000004E-3</c:v>
                </c:pt>
                <c:pt idx="319">
                  <c:v>-3.9524935000000002E-3</c:v>
                </c:pt>
                <c:pt idx="320">
                  <c:v>-3.9380539999999999E-3</c:v>
                </c:pt>
                <c:pt idx="321">
                  <c:v>-3.9215109999999999E-3</c:v>
                </c:pt>
                <c:pt idx="322">
                  <c:v>-3.9046330000000002E-3</c:v>
                </c:pt>
                <c:pt idx="323">
                  <c:v>-3.8881380000000002E-3</c:v>
                </c:pt>
                <c:pt idx="324">
                  <c:v>-3.8715630000000002E-3</c:v>
                </c:pt>
                <c:pt idx="325">
                  <c:v>-3.8538725000000001E-3</c:v>
                </c:pt>
                <c:pt idx="326">
                  <c:v>-3.8362295000000002E-3</c:v>
                </c:pt>
                <c:pt idx="327">
                  <c:v>-3.8145384999999999E-3</c:v>
                </c:pt>
                <c:pt idx="328">
                  <c:v>-3.7972779999999999E-3</c:v>
                </c:pt>
                <c:pt idx="329">
                  <c:v>-3.7736430000000001E-3</c:v>
                </c:pt>
                <c:pt idx="330">
                  <c:v>-3.753227E-3</c:v>
                </c:pt>
                <c:pt idx="331">
                  <c:v>-3.7321100000000003E-3</c:v>
                </c:pt>
                <c:pt idx="332">
                  <c:v>-3.7087615000000003E-3</c:v>
                </c:pt>
                <c:pt idx="333">
                  <c:v>-3.6838829999999998E-3</c:v>
                </c:pt>
                <c:pt idx="334">
                  <c:v>-3.6590525E-3</c:v>
                </c:pt>
                <c:pt idx="335">
                  <c:v>-3.630875E-3</c:v>
                </c:pt>
                <c:pt idx="336">
                  <c:v>-3.5998605E-3</c:v>
                </c:pt>
                <c:pt idx="337">
                  <c:v>-3.5775480000000003E-3</c:v>
                </c:pt>
                <c:pt idx="338">
                  <c:v>-3.549689E-3</c:v>
                </c:pt>
                <c:pt idx="339">
                  <c:v>-3.5192484999999997E-3</c:v>
                </c:pt>
                <c:pt idx="340">
                  <c:v>-3.4869590000000004E-3</c:v>
                </c:pt>
                <c:pt idx="341">
                  <c:v>-3.4572835E-3</c:v>
                </c:pt>
                <c:pt idx="342">
                  <c:v>-3.4251535E-3</c:v>
                </c:pt>
                <c:pt idx="343">
                  <c:v>-3.3916689999999999E-3</c:v>
                </c:pt>
                <c:pt idx="344">
                  <c:v>-3.3575465000000005E-3</c:v>
                </c:pt>
                <c:pt idx="345">
                  <c:v>-3.3209379999999998E-3</c:v>
                </c:pt>
                <c:pt idx="346">
                  <c:v>-3.288043E-3</c:v>
                </c:pt>
                <c:pt idx="347">
                  <c:v>-3.2484864999999998E-3</c:v>
                </c:pt>
                <c:pt idx="348">
                  <c:v>-3.2104594999999999E-3</c:v>
                </c:pt>
                <c:pt idx="349">
                  <c:v>-3.1718110000000001E-3</c:v>
                </c:pt>
                <c:pt idx="350">
                  <c:v>-3.1345649999999997E-3</c:v>
                </c:pt>
                <c:pt idx="351">
                  <c:v>-3.0935579999999997E-3</c:v>
                </c:pt>
                <c:pt idx="352">
                  <c:v>-3.0550690000000001E-3</c:v>
                </c:pt>
                <c:pt idx="353">
                  <c:v>-3.0150975000000002E-3</c:v>
                </c:pt>
                <c:pt idx="354">
                  <c:v>-2.9744890000000003E-3</c:v>
                </c:pt>
                <c:pt idx="355">
                  <c:v>-2.932844E-3</c:v>
                </c:pt>
                <c:pt idx="356">
                  <c:v>-2.8904505000000003E-3</c:v>
                </c:pt>
                <c:pt idx="357">
                  <c:v>-2.8466540000000001E-3</c:v>
                </c:pt>
                <c:pt idx="358">
                  <c:v>-2.8060135000000002E-3</c:v>
                </c:pt>
                <c:pt idx="359">
                  <c:v>-2.7623129999999997E-3</c:v>
                </c:pt>
                <c:pt idx="360">
                  <c:v>-2.7178315000000002E-3</c:v>
                </c:pt>
                <c:pt idx="361">
                  <c:v>-2.6732380000000001E-3</c:v>
                </c:pt>
                <c:pt idx="362">
                  <c:v>-2.6262705000000002E-3</c:v>
                </c:pt>
                <c:pt idx="363">
                  <c:v>-2.5795735000000001E-3</c:v>
                </c:pt>
                <c:pt idx="364">
                  <c:v>-2.5300715000000002E-3</c:v>
                </c:pt>
                <c:pt idx="365">
                  <c:v>-2.4807610000000002E-3</c:v>
                </c:pt>
                <c:pt idx="366">
                  <c:v>-2.4291554999999999E-3</c:v>
                </c:pt>
                <c:pt idx="367">
                  <c:v>-2.3786975000000001E-3</c:v>
                </c:pt>
                <c:pt idx="368">
                  <c:v>-2.3279679999999997E-3</c:v>
                </c:pt>
                <c:pt idx="369">
                  <c:v>-2.2763944999999999E-3</c:v>
                </c:pt>
                <c:pt idx="370">
                  <c:v>-2.225777E-3</c:v>
                </c:pt>
                <c:pt idx="371">
                  <c:v>-2.1755580000000002E-3</c:v>
                </c:pt>
                <c:pt idx="372">
                  <c:v>-2.1253069999999999E-3</c:v>
                </c:pt>
                <c:pt idx="373">
                  <c:v>-2.0745300000000002E-3</c:v>
                </c:pt>
                <c:pt idx="374">
                  <c:v>-2.0224779999999999E-3</c:v>
                </c:pt>
                <c:pt idx="375">
                  <c:v>-1.9732475000000002E-3</c:v>
                </c:pt>
                <c:pt idx="376">
                  <c:v>-1.9218010000000001E-3</c:v>
                </c:pt>
                <c:pt idx="377">
                  <c:v>-1.8696055E-3</c:v>
                </c:pt>
                <c:pt idx="378">
                  <c:v>-1.8155775E-3</c:v>
                </c:pt>
                <c:pt idx="379">
                  <c:v>-1.7623625000000001E-3</c:v>
                </c:pt>
                <c:pt idx="380">
                  <c:v>-1.7045410000000002E-3</c:v>
                </c:pt>
                <c:pt idx="381">
                  <c:v>-1.6488235E-3</c:v>
                </c:pt>
                <c:pt idx="382">
                  <c:v>-1.5927235000000001E-3</c:v>
                </c:pt>
                <c:pt idx="383">
                  <c:v>-1.5328144999999999E-3</c:v>
                </c:pt>
                <c:pt idx="384">
                  <c:v>-1.476539E-3</c:v>
                </c:pt>
                <c:pt idx="385">
                  <c:v>-1.4184309999999999E-3</c:v>
                </c:pt>
                <c:pt idx="386">
                  <c:v>-1.3611040000000001E-3</c:v>
                </c:pt>
                <c:pt idx="387">
                  <c:v>-1.3021670000000001E-3</c:v>
                </c:pt>
                <c:pt idx="388">
                  <c:v>-1.2430550000000001E-3</c:v>
                </c:pt>
                <c:pt idx="389">
                  <c:v>-1.1845325E-3</c:v>
                </c:pt>
                <c:pt idx="390">
                  <c:v>-1.1243045E-3</c:v>
                </c:pt>
                <c:pt idx="391">
                  <c:v>-1.0699894999999999E-3</c:v>
                </c:pt>
                <c:pt idx="392">
                  <c:v>-1.0145905000000001E-3</c:v>
                </c:pt>
                <c:pt idx="393">
                  <c:v>-9.5817200000000008E-4</c:v>
                </c:pt>
                <c:pt idx="394">
                  <c:v>-9.0223150000000004E-4</c:v>
                </c:pt>
                <c:pt idx="395">
                  <c:v>-8.43916E-4</c:v>
                </c:pt>
                <c:pt idx="396">
                  <c:v>-7.8281149999999996E-4</c:v>
                </c:pt>
                <c:pt idx="397">
                  <c:v>-7.2688699999999995E-4</c:v>
                </c:pt>
                <c:pt idx="398">
                  <c:v>-6.6803000000000001E-4</c:v>
                </c:pt>
                <c:pt idx="399">
                  <c:v>-6.0923649999999993E-4</c:v>
                </c:pt>
                <c:pt idx="400">
                  <c:v>-5.5044300000000007E-4</c:v>
                </c:pt>
                <c:pt idx="401">
                  <c:v>-4.9206400000000006E-4</c:v>
                </c:pt>
                <c:pt idx="402">
                  <c:v>-4.3247350000000001E-4</c:v>
                </c:pt>
                <c:pt idx="403">
                  <c:v>-3.7425399999999997E-4</c:v>
                </c:pt>
                <c:pt idx="404">
                  <c:v>-3.1523750000000001E-4</c:v>
                </c:pt>
                <c:pt idx="405">
                  <c:v>-2.5606149999999998E-4</c:v>
                </c:pt>
                <c:pt idx="406">
                  <c:v>-1.973155E-4</c:v>
                </c:pt>
                <c:pt idx="407">
                  <c:v>-1.3823550000000002E-4</c:v>
                </c:pt>
                <c:pt idx="408">
                  <c:v>-7.8772499999999992E-5</c:v>
                </c:pt>
                <c:pt idx="409">
                  <c:v>-2.0457500000000002E-5</c:v>
                </c:pt>
                <c:pt idx="410">
                  <c:v>3.8351999999999995E-5</c:v>
                </c:pt>
                <c:pt idx="411">
                  <c:v>9.6683500000000004E-5</c:v>
                </c:pt>
                <c:pt idx="412">
                  <c:v>1.5563600000000001E-4</c:v>
                </c:pt>
                <c:pt idx="413">
                  <c:v>2.13537E-4</c:v>
                </c:pt>
                <c:pt idx="414">
                  <c:v>2.7280849999999999E-4</c:v>
                </c:pt>
                <c:pt idx="415">
                  <c:v>3.30837E-4</c:v>
                </c:pt>
                <c:pt idx="416">
                  <c:v>3.9031599999999998E-4</c:v>
                </c:pt>
                <c:pt idx="417">
                  <c:v>4.49157E-4</c:v>
                </c:pt>
                <c:pt idx="418">
                  <c:v>5.0627699999999996E-4</c:v>
                </c:pt>
                <c:pt idx="419">
                  <c:v>5.6349249999999992E-4</c:v>
                </c:pt>
                <c:pt idx="420">
                  <c:v>6.1999099999999997E-4</c:v>
                </c:pt>
                <c:pt idx="421">
                  <c:v>6.7733449999999998E-4</c:v>
                </c:pt>
                <c:pt idx="422">
                  <c:v>7.3472499999999998E-4</c:v>
                </c:pt>
                <c:pt idx="423">
                  <c:v>7.91383E-4</c:v>
                </c:pt>
                <c:pt idx="424">
                  <c:v>8.4871000000000002E-4</c:v>
                </c:pt>
                <c:pt idx="425">
                  <c:v>9.0308900000000004E-4</c:v>
                </c:pt>
                <c:pt idx="426">
                  <c:v>9.6170700000000001E-4</c:v>
                </c:pt>
                <c:pt idx="427">
                  <c:v>1.0160220000000001E-3</c:v>
                </c:pt>
                <c:pt idx="428">
                  <c:v>1.0695399999999999E-3</c:v>
                </c:pt>
                <c:pt idx="429">
                  <c:v>1.1268355E-3</c:v>
                </c:pt>
                <c:pt idx="430">
                  <c:v>1.178728E-3</c:v>
                </c:pt>
                <c:pt idx="431">
                  <c:v>1.2329635000000001E-3</c:v>
                </c:pt>
                <c:pt idx="432">
                  <c:v>1.2885055000000001E-3</c:v>
                </c:pt>
                <c:pt idx="433">
                  <c:v>1.3449085000000001E-3</c:v>
                </c:pt>
                <c:pt idx="434">
                  <c:v>1.3997495E-3</c:v>
                </c:pt>
                <c:pt idx="435">
                  <c:v>1.4549250000000001E-3</c:v>
                </c:pt>
                <c:pt idx="436">
                  <c:v>1.5062275000000001E-3</c:v>
                </c:pt>
                <c:pt idx="437">
                  <c:v>1.5582320000000001E-3</c:v>
                </c:pt>
                <c:pt idx="438">
                  <c:v>1.610507E-3</c:v>
                </c:pt>
                <c:pt idx="439">
                  <c:v>1.6614430000000001E-3</c:v>
                </c:pt>
                <c:pt idx="440">
                  <c:v>1.7120605E-3</c:v>
                </c:pt>
                <c:pt idx="441">
                  <c:v>1.765228E-3</c:v>
                </c:pt>
                <c:pt idx="442">
                  <c:v>1.8154150000000001E-3</c:v>
                </c:pt>
                <c:pt idx="443">
                  <c:v>1.8652995000000001E-3</c:v>
                </c:pt>
                <c:pt idx="444">
                  <c:v>1.9148015E-3</c:v>
                </c:pt>
                <c:pt idx="445">
                  <c:v>1.9621835000000003E-3</c:v>
                </c:pt>
                <c:pt idx="446">
                  <c:v>2.0113984999999999E-3</c:v>
                </c:pt>
                <c:pt idx="447">
                  <c:v>2.0590359999999998E-3</c:v>
                </c:pt>
                <c:pt idx="448">
                  <c:v>2.105876E-3</c:v>
                </c:pt>
                <c:pt idx="449">
                  <c:v>2.1507085E-3</c:v>
                </c:pt>
                <c:pt idx="450">
                  <c:v>2.1950945E-3</c:v>
                </c:pt>
                <c:pt idx="451">
                  <c:v>2.2378865000000003E-3</c:v>
                </c:pt>
                <c:pt idx="452">
                  <c:v>2.2818740000000001E-3</c:v>
                </c:pt>
                <c:pt idx="453">
                  <c:v>2.3257180000000001E-3</c:v>
                </c:pt>
                <c:pt idx="454">
                  <c:v>2.3719370000000002E-3</c:v>
                </c:pt>
                <c:pt idx="455">
                  <c:v>2.4169600000000001E-3</c:v>
                </c:pt>
                <c:pt idx="456">
                  <c:v>2.461394E-3</c:v>
                </c:pt>
                <c:pt idx="457">
                  <c:v>2.5044095000000001E-3</c:v>
                </c:pt>
                <c:pt idx="458">
                  <c:v>2.5477595000000003E-3</c:v>
                </c:pt>
                <c:pt idx="459">
                  <c:v>2.5882564999999999E-3</c:v>
                </c:pt>
                <c:pt idx="460">
                  <c:v>2.6280524999999998E-3</c:v>
                </c:pt>
                <c:pt idx="461">
                  <c:v>2.6679439999999998E-3</c:v>
                </c:pt>
                <c:pt idx="462">
                  <c:v>2.706895E-3</c:v>
                </c:pt>
                <c:pt idx="463">
                  <c:v>2.7442370000000001E-3</c:v>
                </c:pt>
                <c:pt idx="464">
                  <c:v>2.7825825000000002E-3</c:v>
                </c:pt>
                <c:pt idx="465">
                  <c:v>2.8189359999999998E-3</c:v>
                </c:pt>
                <c:pt idx="466">
                  <c:v>2.8557674999999997E-3</c:v>
                </c:pt>
                <c:pt idx="467">
                  <c:v>2.891308E-3</c:v>
                </c:pt>
                <c:pt idx="468">
                  <c:v>2.9258125E-3</c:v>
                </c:pt>
                <c:pt idx="469">
                  <c:v>2.9599985000000003E-3</c:v>
                </c:pt>
                <c:pt idx="470">
                  <c:v>2.9942484999999999E-3</c:v>
                </c:pt>
                <c:pt idx="471">
                  <c:v>3.0262030000000003E-3</c:v>
                </c:pt>
                <c:pt idx="472">
                  <c:v>3.0559745000000001E-3</c:v>
                </c:pt>
                <c:pt idx="473">
                  <c:v>3.0870045000000001E-3</c:v>
                </c:pt>
                <c:pt idx="474">
                  <c:v>3.1195010000000002E-3</c:v>
                </c:pt>
                <c:pt idx="475">
                  <c:v>3.1478860000000003E-3</c:v>
                </c:pt>
                <c:pt idx="476">
                  <c:v>3.1769400000000001E-3</c:v>
                </c:pt>
                <c:pt idx="477">
                  <c:v>3.2033960000000003E-3</c:v>
                </c:pt>
                <c:pt idx="478">
                  <c:v>3.2287370000000002E-3</c:v>
                </c:pt>
                <c:pt idx="479">
                  <c:v>3.2539660000000001E-3</c:v>
                </c:pt>
                <c:pt idx="480">
                  <c:v>3.2781910000000002E-3</c:v>
                </c:pt>
                <c:pt idx="481">
                  <c:v>3.3066235E-3</c:v>
                </c:pt>
                <c:pt idx="482">
                  <c:v>3.3315655E-3</c:v>
                </c:pt>
                <c:pt idx="483">
                  <c:v>3.3584200000000004E-3</c:v>
                </c:pt>
                <c:pt idx="484">
                  <c:v>3.3765094999999999E-3</c:v>
                </c:pt>
                <c:pt idx="485">
                  <c:v>3.4019455000000001E-3</c:v>
                </c:pt>
                <c:pt idx="486">
                  <c:v>3.4313345000000005E-3</c:v>
                </c:pt>
                <c:pt idx="487">
                  <c:v>3.4535035000000003E-3</c:v>
                </c:pt>
                <c:pt idx="488">
                  <c:v>3.4761665000000003E-3</c:v>
                </c:pt>
                <c:pt idx="489">
                  <c:v>3.498017E-3</c:v>
                </c:pt>
                <c:pt idx="490">
                  <c:v>3.5181460000000002E-3</c:v>
                </c:pt>
                <c:pt idx="491">
                  <c:v>3.5368884999999999E-3</c:v>
                </c:pt>
                <c:pt idx="492">
                  <c:v>3.5544675000000001E-3</c:v>
                </c:pt>
                <c:pt idx="493">
                  <c:v>3.5709624999999997E-3</c:v>
                </c:pt>
                <c:pt idx="494">
                  <c:v>3.5873784999999997E-3</c:v>
                </c:pt>
                <c:pt idx="495">
                  <c:v>3.6017220000000003E-3</c:v>
                </c:pt>
                <c:pt idx="496">
                  <c:v>3.6162410000000001E-3</c:v>
                </c:pt>
                <c:pt idx="497">
                  <c:v>3.6304095E-3</c:v>
                </c:pt>
                <c:pt idx="498">
                  <c:v>3.640721E-3</c:v>
                </c:pt>
                <c:pt idx="499">
                  <c:v>3.6469369999999998E-3</c:v>
                </c:pt>
                <c:pt idx="500">
                  <c:v>3.6644044999999997E-3</c:v>
                </c:pt>
                <c:pt idx="501">
                  <c:v>3.670572E-3</c:v>
                </c:pt>
                <c:pt idx="502">
                  <c:v>3.6633365000000003E-3</c:v>
                </c:pt>
                <c:pt idx="503">
                  <c:v>3.6841029999999998E-3</c:v>
                </c:pt>
                <c:pt idx="504">
                  <c:v>3.6936334999999997E-3</c:v>
                </c:pt>
                <c:pt idx="505">
                  <c:v>3.7003910000000004E-3</c:v>
                </c:pt>
                <c:pt idx="506">
                  <c:v>3.7071965E-3</c:v>
                </c:pt>
                <c:pt idx="507">
                  <c:v>3.7152925E-3</c:v>
                </c:pt>
                <c:pt idx="508">
                  <c:v>3.7167110000000001E-3</c:v>
                </c:pt>
                <c:pt idx="509">
                  <c:v>3.7202649999999999E-3</c:v>
                </c:pt>
                <c:pt idx="510">
                  <c:v>3.7253970000000001E-3</c:v>
                </c:pt>
                <c:pt idx="511">
                  <c:v>3.7249029999999999E-3</c:v>
                </c:pt>
                <c:pt idx="512">
                  <c:v>3.727756E-3</c:v>
                </c:pt>
                <c:pt idx="513">
                  <c:v>3.7281225000000001E-3</c:v>
                </c:pt>
                <c:pt idx="514">
                  <c:v>3.7271819999999999E-3</c:v>
                </c:pt>
                <c:pt idx="515">
                  <c:v>3.7275325000000002E-3</c:v>
                </c:pt>
                <c:pt idx="516">
                  <c:v>3.7237075000000003E-3</c:v>
                </c:pt>
                <c:pt idx="517">
                  <c:v>3.7212694999999999E-3</c:v>
                </c:pt>
                <c:pt idx="518">
                  <c:v>3.7183684999999998E-3</c:v>
                </c:pt>
                <c:pt idx="519">
                  <c:v>3.7170774999999998E-3</c:v>
                </c:pt>
                <c:pt idx="520">
                  <c:v>3.7084714999999998E-3</c:v>
                </c:pt>
                <c:pt idx="521">
                  <c:v>3.7051405000000002E-3</c:v>
                </c:pt>
                <c:pt idx="522">
                  <c:v>3.6997060000000001E-3</c:v>
                </c:pt>
                <c:pt idx="523">
                  <c:v>3.6934425000000001E-3</c:v>
                </c:pt>
                <c:pt idx="524">
                  <c:v>3.685378E-3</c:v>
                </c:pt>
                <c:pt idx="525">
                  <c:v>3.68023E-3</c:v>
                </c:pt>
                <c:pt idx="526">
                  <c:v>3.6719270000000002E-3</c:v>
                </c:pt>
                <c:pt idx="527">
                  <c:v>3.6603880000000001E-3</c:v>
                </c:pt>
                <c:pt idx="528">
                  <c:v>3.6552400000000001E-3</c:v>
                </c:pt>
                <c:pt idx="529">
                  <c:v>3.6411834999999998E-3</c:v>
                </c:pt>
                <c:pt idx="530">
                  <c:v>3.6256600000000002E-3</c:v>
                </c:pt>
                <c:pt idx="531">
                  <c:v>3.6180100000000001E-3</c:v>
                </c:pt>
                <c:pt idx="532">
                  <c:v>3.6056745000000003E-3</c:v>
                </c:pt>
                <c:pt idx="533">
                  <c:v>3.5932274999999998E-3</c:v>
                </c:pt>
                <c:pt idx="534">
                  <c:v>3.5788199999999999E-3</c:v>
                </c:pt>
                <c:pt idx="535">
                  <c:v>3.5696875000000004E-3</c:v>
                </c:pt>
                <c:pt idx="536">
                  <c:v>3.5563319999999997E-3</c:v>
                </c:pt>
                <c:pt idx="537">
                  <c:v>3.5426895000000001E-3</c:v>
                </c:pt>
                <c:pt idx="538">
                  <c:v>3.5298919999999998E-3</c:v>
                </c:pt>
                <c:pt idx="539">
                  <c:v>3.5187515000000003E-3</c:v>
                </c:pt>
                <c:pt idx="540">
                  <c:v>3.504105E-3</c:v>
                </c:pt>
                <c:pt idx="541">
                  <c:v>3.488072E-3</c:v>
                </c:pt>
                <c:pt idx="542">
                  <c:v>3.4732820000000003E-3</c:v>
                </c:pt>
                <c:pt idx="543">
                  <c:v>3.4585075000000002E-3</c:v>
                </c:pt>
                <c:pt idx="544">
                  <c:v>3.4433509999999999E-3</c:v>
                </c:pt>
                <c:pt idx="545">
                  <c:v>3.429119E-3</c:v>
                </c:pt>
                <c:pt idx="546">
                  <c:v>3.4168470000000002E-3</c:v>
                </c:pt>
                <c:pt idx="547">
                  <c:v>3.3997620000000002E-3</c:v>
                </c:pt>
                <c:pt idx="548">
                  <c:v>3.385753E-3</c:v>
                </c:pt>
                <c:pt idx="549">
                  <c:v>3.3711225E-3</c:v>
                </c:pt>
                <c:pt idx="550">
                  <c:v>3.3568424999999998E-3</c:v>
                </c:pt>
                <c:pt idx="551">
                  <c:v>3.3432474999999999E-3</c:v>
                </c:pt>
                <c:pt idx="552">
                  <c:v>3.3320915000000003E-3</c:v>
                </c:pt>
                <c:pt idx="553">
                  <c:v>3.3172060000000001E-3</c:v>
                </c:pt>
                <c:pt idx="554">
                  <c:v>3.3047425E-3</c:v>
                </c:pt>
                <c:pt idx="555">
                  <c:v>3.2920885000000005E-3</c:v>
                </c:pt>
                <c:pt idx="556">
                  <c:v>3.2778084999999998E-3</c:v>
                </c:pt>
                <c:pt idx="557">
                  <c:v>3.2670345E-3</c:v>
                </c:pt>
                <c:pt idx="558">
                  <c:v>3.2568665000000004E-3</c:v>
                </c:pt>
                <c:pt idx="559">
                  <c:v>3.2438294999999999E-3</c:v>
                </c:pt>
                <c:pt idx="560">
                  <c:v>3.2326895000000001E-3</c:v>
                </c:pt>
                <c:pt idx="561">
                  <c:v>3.2197480000000001E-3</c:v>
                </c:pt>
                <c:pt idx="562">
                  <c:v>3.2095959999999999E-3</c:v>
                </c:pt>
                <c:pt idx="563">
                  <c:v>3.1957779999999998E-3</c:v>
                </c:pt>
                <c:pt idx="564">
                  <c:v>3.1854025000000001E-3</c:v>
                </c:pt>
                <c:pt idx="565">
                  <c:v>3.1719995000000002E-3</c:v>
                </c:pt>
                <c:pt idx="566">
                  <c:v>3.1601895000000001E-3</c:v>
                </c:pt>
                <c:pt idx="567">
                  <c:v>3.1479974999999998E-3</c:v>
                </c:pt>
                <c:pt idx="568">
                  <c:v>3.1340840000000001E-3</c:v>
                </c:pt>
                <c:pt idx="569">
                  <c:v>3.1227999999999998E-3</c:v>
                </c:pt>
                <c:pt idx="570">
                  <c:v>3.1100979999999999E-3</c:v>
                </c:pt>
                <c:pt idx="571">
                  <c:v>3.0963280000000002E-3</c:v>
                </c:pt>
                <c:pt idx="572">
                  <c:v>3.083307E-3</c:v>
                </c:pt>
                <c:pt idx="573">
                  <c:v>3.069553E-3</c:v>
                </c:pt>
                <c:pt idx="574">
                  <c:v>3.0549545000000001E-3</c:v>
                </c:pt>
                <c:pt idx="575">
                  <c:v>3.0417260000000002E-3</c:v>
                </c:pt>
                <c:pt idx="576">
                  <c:v>3.0295019999999999E-3</c:v>
                </c:pt>
                <c:pt idx="577">
                  <c:v>3.016258E-3</c:v>
                </c:pt>
                <c:pt idx="578">
                  <c:v>3.0057870000000002E-3</c:v>
                </c:pt>
                <c:pt idx="579">
                  <c:v>2.9934515E-3</c:v>
                </c:pt>
                <c:pt idx="580">
                  <c:v>2.9829965000000001E-3</c:v>
                </c:pt>
                <c:pt idx="581">
                  <c:v>2.9690195E-3</c:v>
                </c:pt>
                <c:pt idx="582">
                  <c:v>2.9562535E-3</c:v>
                </c:pt>
                <c:pt idx="583">
                  <c:v>2.9461330000000001E-3</c:v>
                </c:pt>
                <c:pt idx="584">
                  <c:v>2.9322675000000003E-3</c:v>
                </c:pt>
                <c:pt idx="585">
                  <c:v>2.9208400000000001E-3</c:v>
                </c:pt>
                <c:pt idx="586">
                  <c:v>2.9062095E-3</c:v>
                </c:pt>
                <c:pt idx="587">
                  <c:v>2.893587E-3</c:v>
                </c:pt>
                <c:pt idx="588">
                  <c:v>2.8829250000000002E-3</c:v>
                </c:pt>
                <c:pt idx="589">
                  <c:v>2.8691390000000002E-3</c:v>
                </c:pt>
                <c:pt idx="590">
                  <c:v>2.8623495000000003E-3</c:v>
                </c:pt>
                <c:pt idx="591">
                  <c:v>2.8492809999999999E-3</c:v>
                </c:pt>
                <c:pt idx="592">
                  <c:v>2.836196E-3</c:v>
                </c:pt>
                <c:pt idx="593">
                  <c:v>2.8244660000000003E-3</c:v>
                </c:pt>
                <c:pt idx="594">
                  <c:v>2.8143775E-3</c:v>
                </c:pt>
                <c:pt idx="595">
                  <c:v>2.8022335000000001E-3</c:v>
                </c:pt>
                <c:pt idx="596">
                  <c:v>2.7945035E-3</c:v>
                </c:pt>
                <c:pt idx="597">
                  <c:v>2.7822635000000003E-3</c:v>
                </c:pt>
                <c:pt idx="598">
                  <c:v>2.7711074999999998E-3</c:v>
                </c:pt>
                <c:pt idx="599">
                  <c:v>2.7599510000000001E-3</c:v>
                </c:pt>
                <c:pt idx="600">
                  <c:v>2.7504045000000003E-3</c:v>
                </c:pt>
                <c:pt idx="601">
                  <c:v>2.7402845000000001E-3</c:v>
                </c:pt>
                <c:pt idx="602">
                  <c:v>2.728379E-3</c:v>
                </c:pt>
                <c:pt idx="603">
                  <c:v>2.7187524999999998E-3</c:v>
                </c:pt>
                <c:pt idx="604">
                  <c:v>2.7065605000000004E-3</c:v>
                </c:pt>
                <c:pt idx="605">
                  <c:v>2.6962649999999998E-3</c:v>
                </c:pt>
                <c:pt idx="606">
                  <c:v>2.6845985E-3</c:v>
                </c:pt>
                <c:pt idx="607">
                  <c:v>2.6734745000000001E-3</c:v>
                </c:pt>
                <c:pt idx="608">
                  <c:v>2.6612820000000001E-3</c:v>
                </c:pt>
                <c:pt idx="609">
                  <c:v>2.6505719999999999E-3</c:v>
                </c:pt>
                <c:pt idx="610">
                  <c:v>2.6391770000000004E-3</c:v>
                </c:pt>
                <c:pt idx="611">
                  <c:v>2.6263950000000001E-3</c:v>
                </c:pt>
                <c:pt idx="612">
                  <c:v>2.6140115E-3</c:v>
                </c:pt>
                <c:pt idx="613">
                  <c:v>2.6026159999999999E-3</c:v>
                </c:pt>
                <c:pt idx="614">
                  <c:v>2.5898344999999998E-3</c:v>
                </c:pt>
                <c:pt idx="615">
                  <c:v>2.5778335E-3</c:v>
                </c:pt>
                <c:pt idx="616">
                  <c:v>2.5625495000000001E-3</c:v>
                </c:pt>
                <c:pt idx="617">
                  <c:v>2.5523174999999999E-3</c:v>
                </c:pt>
                <c:pt idx="618">
                  <c:v>2.5428345000000001E-3</c:v>
                </c:pt>
                <c:pt idx="619">
                  <c:v>2.5312800000000003E-3</c:v>
                </c:pt>
                <c:pt idx="620">
                  <c:v>2.5187210000000002E-3</c:v>
                </c:pt>
                <c:pt idx="621">
                  <c:v>2.5078995000000002E-3</c:v>
                </c:pt>
                <c:pt idx="622">
                  <c:v>2.4956119999999999E-3</c:v>
                </c:pt>
                <c:pt idx="623">
                  <c:v>2.4826704999999999E-3</c:v>
                </c:pt>
                <c:pt idx="624">
                  <c:v>2.47153E-3</c:v>
                </c:pt>
                <c:pt idx="625">
                  <c:v>2.4584774999999999E-3</c:v>
                </c:pt>
                <c:pt idx="626">
                  <c:v>2.4454885000000002E-3</c:v>
                </c:pt>
                <c:pt idx="627">
                  <c:v>2.4346670000000002E-3</c:v>
                </c:pt>
                <c:pt idx="628">
                  <c:v>2.4224584999999999E-3</c:v>
                </c:pt>
                <c:pt idx="629">
                  <c:v>2.4100434999999999E-3</c:v>
                </c:pt>
                <c:pt idx="630">
                  <c:v>2.3992219999999999E-3</c:v>
                </c:pt>
                <c:pt idx="631">
                  <c:v>2.3870615000000004E-3</c:v>
                </c:pt>
                <c:pt idx="632">
                  <c:v>2.3753950000000002E-3</c:v>
                </c:pt>
                <c:pt idx="633">
                  <c:v>2.3642390000000002E-3</c:v>
                </c:pt>
                <c:pt idx="634">
                  <c:v>2.3523975000000002E-3</c:v>
                </c:pt>
                <c:pt idx="635">
                  <c:v>2.3419745000000003E-3</c:v>
                </c:pt>
                <c:pt idx="636">
                  <c:v>2.3312800000000002E-3</c:v>
                </c:pt>
                <c:pt idx="637">
                  <c:v>2.3193910000000001E-3</c:v>
                </c:pt>
                <c:pt idx="638">
                  <c:v>2.3078360000000002E-3</c:v>
                </c:pt>
                <c:pt idx="639">
                  <c:v>2.2957074999999999E-3</c:v>
                </c:pt>
                <c:pt idx="640">
                  <c:v>2.2848065000000001E-3</c:v>
                </c:pt>
                <c:pt idx="641">
                  <c:v>2.2739690000000003E-3</c:v>
                </c:pt>
                <c:pt idx="642">
                  <c:v>2.2649645000000001E-3</c:v>
                </c:pt>
                <c:pt idx="643">
                  <c:v>2.2549875000000001E-3</c:v>
                </c:pt>
                <c:pt idx="644">
                  <c:v>2.2459509999999999E-3</c:v>
                </c:pt>
                <c:pt idx="645">
                  <c:v>2.2352409999999998E-3</c:v>
                </c:pt>
                <c:pt idx="646">
                  <c:v>2.2240369999999999E-3</c:v>
                </c:pt>
                <c:pt idx="647">
                  <c:v>2.2145060000000002E-3</c:v>
                </c:pt>
                <c:pt idx="648">
                  <c:v>2.2039235000000002E-3</c:v>
                </c:pt>
                <c:pt idx="649">
                  <c:v>2.1935645E-3</c:v>
                </c:pt>
                <c:pt idx="650">
                  <c:v>2.1835075000000001E-3</c:v>
                </c:pt>
                <c:pt idx="651">
                  <c:v>2.1723515000000001E-3</c:v>
                </c:pt>
                <c:pt idx="652">
                  <c:v>2.1624065000000001E-3</c:v>
                </c:pt>
                <c:pt idx="653">
                  <c:v>2.1514895000000001E-3</c:v>
                </c:pt>
                <c:pt idx="654">
                  <c:v>2.1412574999999999E-3</c:v>
                </c:pt>
                <c:pt idx="655">
                  <c:v>2.131169E-3</c:v>
                </c:pt>
                <c:pt idx="656">
                  <c:v>2.1190085000000001E-3</c:v>
                </c:pt>
                <c:pt idx="657">
                  <c:v>2.1058445000000001E-3</c:v>
                </c:pt>
                <c:pt idx="658">
                  <c:v>2.0950224999999999E-3</c:v>
                </c:pt>
                <c:pt idx="659">
                  <c:v>2.0818745000000002E-3</c:v>
                </c:pt>
                <c:pt idx="660">
                  <c:v>2.073507E-3</c:v>
                </c:pt>
                <c:pt idx="661">
                  <c:v>2.0659049999999998E-3</c:v>
                </c:pt>
                <c:pt idx="662">
                  <c:v>2.053362E-3</c:v>
                </c:pt>
                <c:pt idx="663">
                  <c:v>2.0410585000000003E-3</c:v>
                </c:pt>
                <c:pt idx="664">
                  <c:v>2.0313685000000001E-3</c:v>
                </c:pt>
                <c:pt idx="665">
                  <c:v>2.0223954999999999E-3</c:v>
                </c:pt>
                <c:pt idx="666">
                  <c:v>2.0124664999999998E-3</c:v>
                </c:pt>
                <c:pt idx="667">
                  <c:v>2.0042585000000003E-3</c:v>
                </c:pt>
                <c:pt idx="668">
                  <c:v>1.9972780000000003E-3</c:v>
                </c:pt>
                <c:pt idx="669">
                  <c:v>1.9868710000000003E-3</c:v>
                </c:pt>
                <c:pt idx="670">
                  <c:v>1.9776430000000003E-3</c:v>
                </c:pt>
                <c:pt idx="671">
                  <c:v>1.9688295000000002E-3</c:v>
                </c:pt>
                <c:pt idx="672">
                  <c:v>1.9576575E-3</c:v>
                </c:pt>
                <c:pt idx="673">
                  <c:v>1.9479995000000001E-3</c:v>
                </c:pt>
                <c:pt idx="674">
                  <c:v>1.9379745E-3</c:v>
                </c:pt>
                <c:pt idx="675">
                  <c:v>1.9261330000000002E-3</c:v>
                </c:pt>
                <c:pt idx="676">
                  <c:v>1.9166980000000001E-3</c:v>
                </c:pt>
                <c:pt idx="677">
                  <c:v>1.9074860000000001E-3</c:v>
                </c:pt>
                <c:pt idx="678">
                  <c:v>1.8959950000000001E-3</c:v>
                </c:pt>
                <c:pt idx="679">
                  <c:v>1.8857155000000002E-3</c:v>
                </c:pt>
                <c:pt idx="680">
                  <c:v>1.8755635E-3</c:v>
                </c:pt>
                <c:pt idx="681">
                  <c:v>1.8670685000000001E-3</c:v>
                </c:pt>
                <c:pt idx="682">
                  <c:v>1.85808E-3</c:v>
                </c:pt>
                <c:pt idx="683">
                  <c:v>1.8477205000000001E-3</c:v>
                </c:pt>
                <c:pt idx="684">
                  <c:v>1.837457E-3</c:v>
                </c:pt>
                <c:pt idx="685">
                  <c:v>1.8268264999999999E-3</c:v>
                </c:pt>
                <c:pt idx="686">
                  <c:v>1.8173915000000002E-3</c:v>
                </c:pt>
                <c:pt idx="687">
                  <c:v>1.8081E-3</c:v>
                </c:pt>
                <c:pt idx="688">
                  <c:v>1.8003385E-3</c:v>
                </c:pt>
                <c:pt idx="689">
                  <c:v>1.7908075000000001E-3</c:v>
                </c:pt>
                <c:pt idx="690">
                  <c:v>1.782807E-3</c:v>
                </c:pt>
                <c:pt idx="691">
                  <c:v>1.7745195E-3</c:v>
                </c:pt>
                <c:pt idx="692">
                  <c:v>1.7640485E-3</c:v>
                </c:pt>
                <c:pt idx="693">
                  <c:v>1.7564625E-3</c:v>
                </c:pt>
                <c:pt idx="694">
                  <c:v>1.7483660000000001E-3</c:v>
                </c:pt>
                <c:pt idx="695">
                  <c:v>1.7400785000000001E-3</c:v>
                </c:pt>
                <c:pt idx="696">
                  <c:v>1.731345E-3</c:v>
                </c:pt>
                <c:pt idx="697">
                  <c:v>1.7226909999999999E-3</c:v>
                </c:pt>
                <c:pt idx="698">
                  <c:v>1.7159970000000001E-3</c:v>
                </c:pt>
                <c:pt idx="699">
                  <c:v>1.7064505000000002E-3</c:v>
                </c:pt>
                <c:pt idx="700">
                  <c:v>1.6972225000000001E-3</c:v>
                </c:pt>
                <c:pt idx="701">
                  <c:v>1.690067E-3</c:v>
                </c:pt>
                <c:pt idx="702">
                  <c:v>1.68154E-3</c:v>
                </c:pt>
                <c:pt idx="703">
                  <c:v>1.6727110000000001E-3</c:v>
                </c:pt>
                <c:pt idx="704">
                  <c:v>1.6664315000000001E-3</c:v>
                </c:pt>
                <c:pt idx="705">
                  <c:v>1.6573950000000001E-3</c:v>
                </c:pt>
                <c:pt idx="706">
                  <c:v>1.6493625000000001E-3</c:v>
                </c:pt>
                <c:pt idx="707">
                  <c:v>1.6421425E-3</c:v>
                </c:pt>
                <c:pt idx="708">
                  <c:v>1.6338710000000001E-3</c:v>
                </c:pt>
                <c:pt idx="709">
                  <c:v>1.624197E-3</c:v>
                </c:pt>
                <c:pt idx="710">
                  <c:v>1.6182045E-3</c:v>
                </c:pt>
                <c:pt idx="711">
                  <c:v>1.6103475E-3</c:v>
                </c:pt>
                <c:pt idx="712">
                  <c:v>1.6035740000000002E-3</c:v>
                </c:pt>
                <c:pt idx="713">
                  <c:v>1.5965775E-3</c:v>
                </c:pt>
                <c:pt idx="714">
                  <c:v>1.5913975E-3</c:v>
                </c:pt>
                <c:pt idx="715">
                  <c:v>1.5838115E-3</c:v>
                </c:pt>
                <c:pt idx="716">
                  <c:v>1.5780900000000001E-3</c:v>
                </c:pt>
                <c:pt idx="717">
                  <c:v>1.570615E-3</c:v>
                </c:pt>
                <c:pt idx="718">
                  <c:v>1.5629015E-3</c:v>
                </c:pt>
                <c:pt idx="719">
                  <c:v>1.5532435000000001E-3</c:v>
                </c:pt>
                <c:pt idx="720">
                  <c:v>1.5479199999999999E-3</c:v>
                </c:pt>
                <c:pt idx="721">
                  <c:v>1.5405250000000001E-3</c:v>
                </c:pt>
                <c:pt idx="722">
                  <c:v>1.533162E-3</c:v>
                </c:pt>
                <c:pt idx="723">
                  <c:v>1.5263410000000001E-3</c:v>
                </c:pt>
                <c:pt idx="724">
                  <c:v>1.518085E-3</c:v>
                </c:pt>
                <c:pt idx="725">
                  <c:v>1.5103075E-3</c:v>
                </c:pt>
                <c:pt idx="726">
                  <c:v>1.503391E-3</c:v>
                </c:pt>
                <c:pt idx="727">
                  <c:v>1.4970000000000001E-3</c:v>
                </c:pt>
                <c:pt idx="728">
                  <c:v>1.4903379999999999E-3</c:v>
                </c:pt>
                <c:pt idx="729">
                  <c:v>1.4829749999999999E-3</c:v>
                </c:pt>
                <c:pt idx="730">
                  <c:v>1.47558E-3</c:v>
                </c:pt>
                <c:pt idx="731">
                  <c:v>1.4678025E-3</c:v>
                </c:pt>
                <c:pt idx="732">
                  <c:v>1.4618735E-3</c:v>
                </c:pt>
                <c:pt idx="733">
                  <c:v>1.454861E-3</c:v>
                </c:pt>
                <c:pt idx="734">
                  <c:v>1.4477210000000001E-3</c:v>
                </c:pt>
                <c:pt idx="735">
                  <c:v>1.4404695000000002E-3</c:v>
                </c:pt>
                <c:pt idx="736">
                  <c:v>1.4341105000000001E-3</c:v>
                </c:pt>
                <c:pt idx="737">
                  <c:v>1.4264285000000002E-3</c:v>
                </c:pt>
                <c:pt idx="738">
                  <c:v>1.4194000000000001E-3</c:v>
                </c:pt>
                <c:pt idx="739">
                  <c:v>1.412866E-3</c:v>
                </c:pt>
                <c:pt idx="740">
                  <c:v>1.4042915E-3</c:v>
                </c:pt>
                <c:pt idx="741">
                  <c:v>1.3968170000000001E-3</c:v>
                </c:pt>
                <c:pt idx="742">
                  <c:v>1.3907765000000002E-3</c:v>
                </c:pt>
                <c:pt idx="743">
                  <c:v>1.3829350000000001E-3</c:v>
                </c:pt>
                <c:pt idx="744">
                  <c:v>1.3749184999999999E-3</c:v>
                </c:pt>
                <c:pt idx="745">
                  <c:v>1.3663445000000002E-3</c:v>
                </c:pt>
                <c:pt idx="746">
                  <c:v>1.3592200000000002E-3</c:v>
                </c:pt>
                <c:pt idx="747">
                  <c:v>1.3525745E-3</c:v>
                </c:pt>
                <c:pt idx="748">
                  <c:v>1.343442E-3</c:v>
                </c:pt>
                <c:pt idx="749">
                  <c:v>1.3372424999999999E-3</c:v>
                </c:pt>
                <c:pt idx="750">
                  <c:v>1.328652E-3</c:v>
                </c:pt>
                <c:pt idx="751">
                  <c:v>1.3204285E-3</c:v>
                </c:pt>
                <c:pt idx="752">
                  <c:v>1.3138939999999999E-3</c:v>
                </c:pt>
                <c:pt idx="753">
                  <c:v>1.3057019999999999E-3</c:v>
                </c:pt>
                <c:pt idx="754">
                  <c:v>1.29649E-3</c:v>
                </c:pt>
                <c:pt idx="755">
                  <c:v>1.2903860000000001E-3</c:v>
                </c:pt>
                <c:pt idx="756">
                  <c:v>1.282561E-3</c:v>
                </c:pt>
                <c:pt idx="757">
                  <c:v>1.2759625000000002E-3</c:v>
                </c:pt>
                <c:pt idx="758">
                  <c:v>1.2675635000000002E-3</c:v>
                </c:pt>
                <c:pt idx="759">
                  <c:v>1.2623045000000001E-3</c:v>
                </c:pt>
                <c:pt idx="760">
                  <c:v>1.2551005E-3</c:v>
                </c:pt>
                <c:pt idx="761">
                  <c:v>1.2474504999999999E-3</c:v>
                </c:pt>
                <c:pt idx="762">
                  <c:v>1.2398484999999999E-3</c:v>
                </c:pt>
                <c:pt idx="763">
                  <c:v>1.2346845E-3</c:v>
                </c:pt>
                <c:pt idx="764">
                  <c:v>1.2265405000000001E-3</c:v>
                </c:pt>
                <c:pt idx="765">
                  <c:v>1.2251380000000002E-3</c:v>
                </c:pt>
                <c:pt idx="766">
                  <c:v>1.2129460000000001E-3</c:v>
                </c:pt>
                <c:pt idx="767">
                  <c:v>1.205774E-3</c:v>
                </c:pt>
                <c:pt idx="768">
                  <c:v>1.1977895000000001E-3</c:v>
                </c:pt>
                <c:pt idx="769">
                  <c:v>1.1903145E-3</c:v>
                </c:pt>
                <c:pt idx="770">
                  <c:v>1.1840035E-3</c:v>
                </c:pt>
                <c:pt idx="771">
                  <c:v>1.1752535E-3</c:v>
                </c:pt>
                <c:pt idx="772">
                  <c:v>1.1679225E-3</c:v>
                </c:pt>
                <c:pt idx="773">
                  <c:v>1.1598580000000002E-3</c:v>
                </c:pt>
                <c:pt idx="774">
                  <c:v>1.1518094999999999E-3</c:v>
                </c:pt>
                <c:pt idx="775">
                  <c:v>1.1456575E-3</c:v>
                </c:pt>
                <c:pt idx="776">
                  <c:v>1.138916E-3</c:v>
                </c:pt>
                <c:pt idx="777">
                  <c:v>1.1306925000000002E-3</c:v>
                </c:pt>
                <c:pt idx="778">
                  <c:v>1.1247475000000001E-3</c:v>
                </c:pt>
                <c:pt idx="779">
                  <c:v>1.1163010000000001E-3</c:v>
                </c:pt>
                <c:pt idx="780">
                  <c:v>1.1101170000000001E-3</c:v>
                </c:pt>
                <c:pt idx="781">
                  <c:v>1.1047145000000001E-3</c:v>
                </c:pt>
                <c:pt idx="782">
                  <c:v>1.0974625E-3</c:v>
                </c:pt>
                <c:pt idx="783">
                  <c:v>1.08943E-3</c:v>
                </c:pt>
                <c:pt idx="784">
                  <c:v>1.0834220000000001E-3</c:v>
                </c:pt>
                <c:pt idx="785">
                  <c:v>1.0757874999999999E-3</c:v>
                </c:pt>
                <c:pt idx="786">
                  <c:v>1.0699864999999999E-3</c:v>
                </c:pt>
                <c:pt idx="787">
                  <c:v>1.062241E-3</c:v>
                </c:pt>
                <c:pt idx="788">
                  <c:v>1.0544475E-3</c:v>
                </c:pt>
                <c:pt idx="789">
                  <c:v>1.0483595000000002E-3</c:v>
                </c:pt>
                <c:pt idx="790">
                  <c:v>1.0388285000000001E-3</c:v>
                </c:pt>
                <c:pt idx="791">
                  <c:v>1.031641E-3</c:v>
                </c:pt>
                <c:pt idx="792">
                  <c:v>1.0251699999999999E-3</c:v>
                </c:pt>
                <c:pt idx="793">
                  <c:v>1.0183810000000001E-3</c:v>
                </c:pt>
                <c:pt idx="794">
                  <c:v>1.011432E-3</c:v>
                </c:pt>
                <c:pt idx="795">
                  <c:v>1.0040849999999998E-3</c:v>
                </c:pt>
                <c:pt idx="796">
                  <c:v>9.9831550000000001E-4</c:v>
                </c:pt>
                <c:pt idx="797">
                  <c:v>9.916695000000001E-4</c:v>
                </c:pt>
                <c:pt idx="798">
                  <c:v>9.8553349999999998E-4</c:v>
                </c:pt>
                <c:pt idx="799">
                  <c:v>9.7931800000000007E-4</c:v>
                </c:pt>
                <c:pt idx="800">
                  <c:v>9.7149249999999997E-4</c:v>
                </c:pt>
                <c:pt idx="801">
                  <c:v>9.6699850000000001E-4</c:v>
                </c:pt>
                <c:pt idx="802">
                  <c:v>9.5960350000000012E-4</c:v>
                </c:pt>
                <c:pt idx="803">
                  <c:v>9.5359500000000001E-4</c:v>
                </c:pt>
                <c:pt idx="804">
                  <c:v>9.48017E-4</c:v>
                </c:pt>
                <c:pt idx="805">
                  <c:v>9.4248650000000004E-4</c:v>
                </c:pt>
                <c:pt idx="806">
                  <c:v>9.3633449999999999E-4</c:v>
                </c:pt>
                <c:pt idx="807">
                  <c:v>9.311390000000001E-4</c:v>
                </c:pt>
                <c:pt idx="808">
                  <c:v>9.2379199999999999E-4</c:v>
                </c:pt>
                <c:pt idx="809">
                  <c:v>9.1877149999999993E-4</c:v>
                </c:pt>
                <c:pt idx="810">
                  <c:v>9.1422950000000008E-4</c:v>
                </c:pt>
                <c:pt idx="811">
                  <c:v>9.0731250000000002E-4</c:v>
                </c:pt>
                <c:pt idx="812">
                  <c:v>9.02818E-4</c:v>
                </c:pt>
                <c:pt idx="813">
                  <c:v>8.9666599999999996E-4</c:v>
                </c:pt>
                <c:pt idx="814">
                  <c:v>8.9177350000000006E-4</c:v>
                </c:pt>
                <c:pt idx="815">
                  <c:v>8.8576500000000005E-4</c:v>
                </c:pt>
                <c:pt idx="816">
                  <c:v>8.7986800000000001E-4</c:v>
                </c:pt>
                <c:pt idx="817">
                  <c:v>8.7446500000000005E-4</c:v>
                </c:pt>
                <c:pt idx="818">
                  <c:v>8.6794699999999999E-4</c:v>
                </c:pt>
                <c:pt idx="819">
                  <c:v>8.6166750000000005E-4</c:v>
                </c:pt>
                <c:pt idx="820">
                  <c:v>8.5610500000000002E-4</c:v>
                </c:pt>
                <c:pt idx="821">
                  <c:v>8.5127600000000009E-4</c:v>
                </c:pt>
                <c:pt idx="822">
                  <c:v>8.4346699999999998E-4</c:v>
                </c:pt>
                <c:pt idx="823">
                  <c:v>8.3866949999999996E-4</c:v>
                </c:pt>
                <c:pt idx="824">
                  <c:v>8.3374499999999999E-4</c:v>
                </c:pt>
                <c:pt idx="825">
                  <c:v>8.2698750000000001E-4</c:v>
                </c:pt>
                <c:pt idx="826">
                  <c:v>8.2096299999999997E-4</c:v>
                </c:pt>
                <c:pt idx="827">
                  <c:v>8.1482699999999996E-4</c:v>
                </c:pt>
                <c:pt idx="828">
                  <c:v>8.0532849999999997E-4</c:v>
                </c:pt>
                <c:pt idx="829">
                  <c:v>8.0078600000000005E-4</c:v>
                </c:pt>
                <c:pt idx="830">
                  <c:v>7.9508049999999994E-4</c:v>
                </c:pt>
                <c:pt idx="831">
                  <c:v>7.9042700000000001E-4</c:v>
                </c:pt>
                <c:pt idx="832">
                  <c:v>7.8344600000000003E-4</c:v>
                </c:pt>
                <c:pt idx="833">
                  <c:v>7.7716700000000005E-4</c:v>
                </c:pt>
                <c:pt idx="834">
                  <c:v>7.7182750000000006E-4</c:v>
                </c:pt>
                <c:pt idx="835">
                  <c:v>7.6610600000000001E-4</c:v>
                </c:pt>
                <c:pt idx="836">
                  <c:v>7.5851999999999994E-4</c:v>
                </c:pt>
                <c:pt idx="837">
                  <c:v>7.5349949999999998E-4</c:v>
                </c:pt>
                <c:pt idx="838">
                  <c:v>7.4801700000000002E-4</c:v>
                </c:pt>
                <c:pt idx="839">
                  <c:v>7.4339499999999999E-4</c:v>
                </c:pt>
                <c:pt idx="840">
                  <c:v>7.3815200000000006E-4</c:v>
                </c:pt>
                <c:pt idx="841">
                  <c:v>7.3228700000000009E-4</c:v>
                </c:pt>
                <c:pt idx="842">
                  <c:v>7.2540199999999999E-4</c:v>
                </c:pt>
                <c:pt idx="843">
                  <c:v>7.2022200000000007E-4</c:v>
                </c:pt>
                <c:pt idx="844">
                  <c:v>7.1566399999999997E-4</c:v>
                </c:pt>
                <c:pt idx="845">
                  <c:v>7.0951200000000003E-4</c:v>
                </c:pt>
                <c:pt idx="846">
                  <c:v>7.0259499999999998E-4</c:v>
                </c:pt>
                <c:pt idx="847">
                  <c:v>6.9856300000000003E-4</c:v>
                </c:pt>
                <c:pt idx="848">
                  <c:v>6.9257049999999994E-4</c:v>
                </c:pt>
                <c:pt idx="849">
                  <c:v>6.8531899999999999E-4</c:v>
                </c:pt>
                <c:pt idx="850">
                  <c:v>6.7967699999999995E-4</c:v>
                </c:pt>
                <c:pt idx="851">
                  <c:v>6.7435400000000006E-4</c:v>
                </c:pt>
                <c:pt idx="852">
                  <c:v>6.6962049999999996E-4</c:v>
                </c:pt>
                <c:pt idx="853">
                  <c:v>6.6348450000000005E-4</c:v>
                </c:pt>
                <c:pt idx="854">
                  <c:v>6.5768350000000001E-4</c:v>
                </c:pt>
                <c:pt idx="855">
                  <c:v>6.5146750000000004E-4</c:v>
                </c:pt>
                <c:pt idx="856">
                  <c:v>6.4624000000000007E-4</c:v>
                </c:pt>
                <c:pt idx="857">
                  <c:v>6.4015200000000006E-4</c:v>
                </c:pt>
                <c:pt idx="858">
                  <c:v>6.3548249999999999E-4</c:v>
                </c:pt>
                <c:pt idx="859">
                  <c:v>6.2885250000000001E-4</c:v>
                </c:pt>
                <c:pt idx="860">
                  <c:v>6.22892E-4</c:v>
                </c:pt>
                <c:pt idx="861">
                  <c:v>6.1804700000000004E-4</c:v>
                </c:pt>
                <c:pt idx="862">
                  <c:v>6.1205449999999996E-4</c:v>
                </c:pt>
                <c:pt idx="863">
                  <c:v>6.0865950000000006E-4</c:v>
                </c:pt>
                <c:pt idx="864">
                  <c:v>6.0338449999999995E-4</c:v>
                </c:pt>
                <c:pt idx="865">
                  <c:v>5.9766249999999995E-4</c:v>
                </c:pt>
                <c:pt idx="866">
                  <c:v>5.9272199999999995E-4</c:v>
                </c:pt>
                <c:pt idx="867">
                  <c:v>5.8848250000000004E-4</c:v>
                </c:pt>
                <c:pt idx="868">
                  <c:v>5.8308000000000003E-4</c:v>
                </c:pt>
                <c:pt idx="869">
                  <c:v>5.7785249999999996E-4</c:v>
                </c:pt>
                <c:pt idx="870">
                  <c:v>5.7469699999999999E-4</c:v>
                </c:pt>
                <c:pt idx="871">
                  <c:v>5.6771600000000001E-4</c:v>
                </c:pt>
                <c:pt idx="872">
                  <c:v>5.6588349999999994E-4</c:v>
                </c:pt>
                <c:pt idx="873">
                  <c:v>5.6036900000000001E-4</c:v>
                </c:pt>
                <c:pt idx="874">
                  <c:v>5.5608199999999995E-4</c:v>
                </c:pt>
                <c:pt idx="875">
                  <c:v>5.5324499999999995E-4</c:v>
                </c:pt>
                <c:pt idx="876">
                  <c:v>5.4892600000000004E-4</c:v>
                </c:pt>
                <c:pt idx="877">
                  <c:v>5.4529200000000006E-4</c:v>
                </c:pt>
                <c:pt idx="878">
                  <c:v>5.4075E-4</c:v>
                </c:pt>
                <c:pt idx="879">
                  <c:v>5.3584100000000001E-4</c:v>
                </c:pt>
                <c:pt idx="880">
                  <c:v>5.3209600000000002E-4</c:v>
                </c:pt>
                <c:pt idx="881">
                  <c:v>5.2745799999999996E-4</c:v>
                </c:pt>
                <c:pt idx="882">
                  <c:v>5.2302749999999997E-4</c:v>
                </c:pt>
                <c:pt idx="883">
                  <c:v>5.1861250000000006E-4</c:v>
                </c:pt>
                <c:pt idx="884">
                  <c:v>5.1438950000000003E-4</c:v>
                </c:pt>
                <c:pt idx="885">
                  <c:v>5.0965600000000004E-4</c:v>
                </c:pt>
                <c:pt idx="886">
                  <c:v>5.0452400000000001E-4</c:v>
                </c:pt>
                <c:pt idx="887">
                  <c:v>4.990735E-4</c:v>
                </c:pt>
                <c:pt idx="888">
                  <c:v>4.9582200000000004E-4</c:v>
                </c:pt>
                <c:pt idx="889">
                  <c:v>4.9032350000000004E-4</c:v>
                </c:pt>
                <c:pt idx="890">
                  <c:v>4.8625950000000002E-4</c:v>
                </c:pt>
                <c:pt idx="891">
                  <c:v>4.8096850000000003E-4</c:v>
                </c:pt>
                <c:pt idx="892">
                  <c:v>4.7650600000000002E-4</c:v>
                </c:pt>
                <c:pt idx="893">
                  <c:v>4.7258499999999998E-4</c:v>
                </c:pt>
                <c:pt idx="894">
                  <c:v>4.6756500000000003E-4</c:v>
                </c:pt>
                <c:pt idx="895">
                  <c:v>4.63676E-4</c:v>
                </c:pt>
                <c:pt idx="896">
                  <c:v>4.5750849999999998E-4</c:v>
                </c:pt>
                <c:pt idx="897">
                  <c:v>4.5438450000000001E-4</c:v>
                </c:pt>
                <c:pt idx="898">
                  <c:v>4.4976250000000004E-4</c:v>
                </c:pt>
                <c:pt idx="899">
                  <c:v>4.4377000000000002E-4</c:v>
                </c:pt>
                <c:pt idx="900">
                  <c:v>4.3991350000000001E-4</c:v>
                </c:pt>
                <c:pt idx="901">
                  <c:v>4.3451050000000005E-4</c:v>
                </c:pt>
                <c:pt idx="902">
                  <c:v>4.2925100000000001E-4</c:v>
                </c:pt>
                <c:pt idx="903">
                  <c:v>4.2580849999999997E-4</c:v>
                </c:pt>
                <c:pt idx="904">
                  <c:v>4.217925E-4</c:v>
                </c:pt>
                <c:pt idx="905">
                  <c:v>4.1689949999999999E-4</c:v>
                </c:pt>
                <c:pt idx="906">
                  <c:v>4.1197499999999997E-4</c:v>
                </c:pt>
                <c:pt idx="907">
                  <c:v>4.07305E-4</c:v>
                </c:pt>
                <c:pt idx="908">
                  <c:v>4.0233249999999999E-4</c:v>
                </c:pt>
                <c:pt idx="909">
                  <c:v>3.9694600000000002E-4</c:v>
                </c:pt>
                <c:pt idx="910">
                  <c:v>3.9066650000000002E-4</c:v>
                </c:pt>
                <c:pt idx="911">
                  <c:v>3.8556650000000001E-4</c:v>
                </c:pt>
                <c:pt idx="912">
                  <c:v>3.7959000000000002E-4</c:v>
                </c:pt>
                <c:pt idx="913">
                  <c:v>3.7546200000000002E-4</c:v>
                </c:pt>
                <c:pt idx="914">
                  <c:v>3.7025049999999998E-4</c:v>
                </c:pt>
                <c:pt idx="915">
                  <c:v>3.6637750000000004E-4</c:v>
                </c:pt>
                <c:pt idx="916">
                  <c:v>3.6215450000000001E-4</c:v>
                </c:pt>
                <c:pt idx="917">
                  <c:v>3.5780350000000002E-4</c:v>
                </c:pt>
                <c:pt idx="918">
                  <c:v>3.5480700000000001E-4</c:v>
                </c:pt>
                <c:pt idx="919">
                  <c:v>3.4957949999999999E-4</c:v>
                </c:pt>
                <c:pt idx="920">
                  <c:v>3.4489399999999999E-4</c:v>
                </c:pt>
                <c:pt idx="921">
                  <c:v>3.4100500000000002E-4</c:v>
                </c:pt>
                <c:pt idx="922">
                  <c:v>3.3596900000000004E-4</c:v>
                </c:pt>
                <c:pt idx="923">
                  <c:v>3.3214399999999998E-4</c:v>
                </c:pt>
                <c:pt idx="924">
                  <c:v>3.282235E-4</c:v>
                </c:pt>
                <c:pt idx="925">
                  <c:v>3.2666150000000002E-4</c:v>
                </c:pt>
                <c:pt idx="926">
                  <c:v>3.1984E-4</c:v>
                </c:pt>
                <c:pt idx="927">
                  <c:v>3.158875E-4</c:v>
                </c:pt>
                <c:pt idx="928">
                  <c:v>3.130985E-4</c:v>
                </c:pt>
                <c:pt idx="929">
                  <c:v>3.0852449999999997E-4</c:v>
                </c:pt>
                <c:pt idx="930">
                  <c:v>3.0428500000000006E-4</c:v>
                </c:pt>
                <c:pt idx="931">
                  <c:v>2.9985450000000001E-4</c:v>
                </c:pt>
                <c:pt idx="932">
                  <c:v>2.9693800000000001E-4</c:v>
                </c:pt>
                <c:pt idx="933">
                  <c:v>2.9274650000000004E-4</c:v>
                </c:pt>
                <c:pt idx="934">
                  <c:v>2.8920850000000001E-4</c:v>
                </c:pt>
                <c:pt idx="935">
                  <c:v>2.8447499999999996E-4</c:v>
                </c:pt>
                <c:pt idx="936">
                  <c:v>2.8045849999999998E-4</c:v>
                </c:pt>
                <c:pt idx="937">
                  <c:v>2.7617150000000003E-4</c:v>
                </c:pt>
                <c:pt idx="938">
                  <c:v>2.725375E-4</c:v>
                </c:pt>
                <c:pt idx="939">
                  <c:v>2.6774049999999999E-4</c:v>
                </c:pt>
                <c:pt idx="940">
                  <c:v>2.6504699999999997E-4</c:v>
                </c:pt>
                <c:pt idx="941">
                  <c:v>2.6142949999999999E-4</c:v>
                </c:pt>
                <c:pt idx="942">
                  <c:v>2.5824200000000005E-4</c:v>
                </c:pt>
                <c:pt idx="943">
                  <c:v>2.5413000000000004E-4</c:v>
                </c:pt>
                <c:pt idx="944">
                  <c:v>2.5100600000000002E-4</c:v>
                </c:pt>
                <c:pt idx="945">
                  <c:v>2.4630450000000004E-4</c:v>
                </c:pt>
                <c:pt idx="946">
                  <c:v>2.4289400000000001E-4</c:v>
                </c:pt>
                <c:pt idx="947">
                  <c:v>2.3911700000000001E-4</c:v>
                </c:pt>
                <c:pt idx="948">
                  <c:v>2.3553100000000001E-4</c:v>
                </c:pt>
                <c:pt idx="949">
                  <c:v>2.3178550000000001E-4</c:v>
                </c:pt>
                <c:pt idx="950">
                  <c:v>2.28359E-4</c:v>
                </c:pt>
                <c:pt idx="951">
                  <c:v>2.2447E-4</c:v>
                </c:pt>
                <c:pt idx="952">
                  <c:v>2.2096400000000001E-4</c:v>
                </c:pt>
                <c:pt idx="953">
                  <c:v>2.1764900000000002E-4</c:v>
                </c:pt>
                <c:pt idx="954">
                  <c:v>2.1484400000000001E-4</c:v>
                </c:pt>
                <c:pt idx="955">
                  <c:v>2.1084349999999998E-4</c:v>
                </c:pt>
                <c:pt idx="956">
                  <c:v>2.0732149999999998E-4</c:v>
                </c:pt>
                <c:pt idx="957">
                  <c:v>2.0469200000000002E-4</c:v>
                </c:pt>
                <c:pt idx="958">
                  <c:v>2.011375E-4</c:v>
                </c:pt>
                <c:pt idx="959">
                  <c:v>1.96994E-4</c:v>
                </c:pt>
                <c:pt idx="960">
                  <c:v>1.9348750000000001E-4</c:v>
                </c:pt>
                <c:pt idx="961">
                  <c:v>1.9004499999999999E-4</c:v>
                </c:pt>
                <c:pt idx="962">
                  <c:v>1.8668250000000001E-4</c:v>
                </c:pt>
                <c:pt idx="963">
                  <c:v>1.830965E-4</c:v>
                </c:pt>
                <c:pt idx="964">
                  <c:v>1.7941499999999999E-4</c:v>
                </c:pt>
                <c:pt idx="965">
                  <c:v>1.7619550000000001E-4</c:v>
                </c:pt>
                <c:pt idx="966">
                  <c:v>1.7331099999999999E-4</c:v>
                </c:pt>
                <c:pt idx="967">
                  <c:v>1.688645E-4</c:v>
                </c:pt>
                <c:pt idx="968">
                  <c:v>1.6551750000000002E-4</c:v>
                </c:pt>
                <c:pt idx="969">
                  <c:v>1.622025E-4</c:v>
                </c:pt>
                <c:pt idx="970">
                  <c:v>1.5742100000000001E-4</c:v>
                </c:pt>
                <c:pt idx="971">
                  <c:v>1.5512599999999998E-4</c:v>
                </c:pt>
                <c:pt idx="972">
                  <c:v>1.5144450000000002E-4</c:v>
                </c:pt>
                <c:pt idx="973">
                  <c:v>1.494845E-4</c:v>
                </c:pt>
                <c:pt idx="974">
                  <c:v>1.4653600000000001E-4</c:v>
                </c:pt>
                <c:pt idx="975">
                  <c:v>1.4291799999999999E-4</c:v>
                </c:pt>
                <c:pt idx="976">
                  <c:v>1.418185E-4</c:v>
                </c:pt>
                <c:pt idx="977">
                  <c:v>1.3784999999999999E-4</c:v>
                </c:pt>
                <c:pt idx="978">
                  <c:v>1.3525200000000001E-4</c:v>
                </c:pt>
                <c:pt idx="979">
                  <c:v>1.31746E-4</c:v>
                </c:pt>
                <c:pt idx="980">
                  <c:v>1.2964200000000002E-4</c:v>
                </c:pt>
                <c:pt idx="981">
                  <c:v>1.2537100000000002E-4</c:v>
                </c:pt>
                <c:pt idx="982">
                  <c:v>1.2157750000000001E-4</c:v>
                </c:pt>
                <c:pt idx="983">
                  <c:v>1.19697E-4</c:v>
                </c:pt>
                <c:pt idx="984">
                  <c:v>1.15697E-4</c:v>
                </c:pt>
                <c:pt idx="985">
                  <c:v>1.12605E-4</c:v>
                </c:pt>
                <c:pt idx="986">
                  <c:v>1.0782350000000001E-4</c:v>
                </c:pt>
                <c:pt idx="987">
                  <c:v>1.066285E-4</c:v>
                </c:pt>
                <c:pt idx="988">
                  <c:v>1.0352050000000001E-4</c:v>
                </c:pt>
                <c:pt idx="989">
                  <c:v>1.006995E-4</c:v>
                </c:pt>
                <c:pt idx="990">
                  <c:v>9.6667500000000009E-5</c:v>
                </c:pt>
                <c:pt idx="991">
                  <c:v>9.4245000000000003E-5</c:v>
                </c:pt>
                <c:pt idx="992">
                  <c:v>9.1535500000000005E-5</c:v>
                </c:pt>
                <c:pt idx="993">
                  <c:v>8.8603000000000005E-5</c:v>
                </c:pt>
                <c:pt idx="994">
                  <c:v>8.5304000000000009E-5</c:v>
                </c:pt>
                <c:pt idx="995">
                  <c:v>8.3136500000000006E-5</c:v>
                </c:pt>
                <c:pt idx="996">
                  <c:v>8.0108500000000007E-5</c:v>
                </c:pt>
                <c:pt idx="997">
                  <c:v>7.6649999999999993E-5</c:v>
                </c:pt>
                <c:pt idx="998">
                  <c:v>7.4386999999999991E-5</c:v>
                </c:pt>
                <c:pt idx="999">
                  <c:v>7.2474500000000005E-5</c:v>
                </c:pt>
                <c:pt idx="1000">
                  <c:v>6.9461999999999993E-5</c:v>
                </c:pt>
                <c:pt idx="1001">
                  <c:v>6.6529500000000007E-5</c:v>
                </c:pt>
                <c:pt idx="1002">
                  <c:v>6.4314500000000002E-5</c:v>
                </c:pt>
                <c:pt idx="1003">
                  <c:v>6.2752500000000006E-5</c:v>
                </c:pt>
                <c:pt idx="1004">
                  <c:v>6.0553000000000001E-5</c:v>
                </c:pt>
                <c:pt idx="1005">
                  <c:v>6.0489500000000004E-5</c:v>
                </c:pt>
                <c:pt idx="1006">
                  <c:v>5.7509000000000001E-5</c:v>
                </c:pt>
                <c:pt idx="1007">
                  <c:v>5.5086499999999995E-5</c:v>
                </c:pt>
                <c:pt idx="1008">
                  <c:v>5.2918999999999999E-5</c:v>
                </c:pt>
                <c:pt idx="1009">
                  <c:v>5.1277499999999998E-5</c:v>
                </c:pt>
                <c:pt idx="1010">
                  <c:v>4.9907000000000002E-5</c:v>
                </c:pt>
                <c:pt idx="1011">
                  <c:v>4.64325E-5</c:v>
                </c:pt>
                <c:pt idx="1012">
                  <c:v>4.5189499999999998E-5</c:v>
                </c:pt>
                <c:pt idx="1013">
                  <c:v>4.46155E-5</c:v>
                </c:pt>
                <c:pt idx="1014">
                  <c:v>4.25915E-5</c:v>
                </c:pt>
                <c:pt idx="1015">
                  <c:v>4.0041499999999999E-5</c:v>
                </c:pt>
                <c:pt idx="1016">
                  <c:v>3.74275E-5</c:v>
                </c:pt>
                <c:pt idx="1017">
                  <c:v>3.5196500000000001E-5</c:v>
                </c:pt>
                <c:pt idx="1018">
                  <c:v>3.3204499999999997E-5</c:v>
                </c:pt>
                <c:pt idx="1019">
                  <c:v>3.3013000000000004E-5</c:v>
                </c:pt>
                <c:pt idx="1020">
                  <c:v>3.0096500000000002E-5</c:v>
                </c:pt>
                <c:pt idx="1021">
                  <c:v>3.0144500000000003E-5</c:v>
                </c:pt>
                <c:pt idx="1022">
                  <c:v>2.8136000000000003E-5</c:v>
                </c:pt>
                <c:pt idx="1023">
                  <c:v>2.5840999999999999E-5</c:v>
                </c:pt>
                <c:pt idx="1024">
                  <c:v>2.41835E-5</c:v>
                </c:pt>
                <c:pt idx="1025">
                  <c:v>2.1729499999999999E-5</c:v>
                </c:pt>
                <c:pt idx="1026">
                  <c:v>2.0772999999999999E-5</c:v>
                </c:pt>
                <c:pt idx="1027">
                  <c:v>1.9019999999999997E-5</c:v>
                </c:pt>
                <c:pt idx="1028">
                  <c:v>1.78405E-5</c:v>
                </c:pt>
                <c:pt idx="1029">
                  <c:v>1.6007500000000002E-5</c:v>
                </c:pt>
                <c:pt idx="1030">
                  <c:v>1.4940000000000001E-5</c:v>
                </c:pt>
                <c:pt idx="1031">
                  <c:v>1.3346000000000001E-5</c:v>
                </c:pt>
                <c:pt idx="1032">
                  <c:v>1.1896000000000001E-5</c:v>
                </c:pt>
                <c:pt idx="1033">
                  <c:v>1.0748499999999999E-5</c:v>
                </c:pt>
                <c:pt idx="1034">
                  <c:v>9.8720000000000014E-6</c:v>
                </c:pt>
                <c:pt idx="1035">
                  <c:v>7.6404999999999991E-6</c:v>
                </c:pt>
                <c:pt idx="1036">
                  <c:v>6.5250000000000002E-6</c:v>
                </c:pt>
                <c:pt idx="1037">
                  <c:v>5.5050000000000007E-6</c:v>
                </c:pt>
                <c:pt idx="1038">
                  <c:v>3.6560000000000002E-6</c:v>
                </c:pt>
                <c:pt idx="1039">
                  <c:v>2.6359999999999998E-6</c:v>
                </c:pt>
                <c:pt idx="1040">
                  <c:v>1.2815000000000001E-6</c:v>
                </c:pt>
                <c:pt idx="1041">
                  <c:v>-7.7450000000000006E-7</c:v>
                </c:pt>
                <c:pt idx="1042">
                  <c:v>-2.7030000000000002E-6</c:v>
                </c:pt>
                <c:pt idx="1043">
                  <c:v>-3.1809999999999997E-6</c:v>
                </c:pt>
                <c:pt idx="1044">
                  <c:v>-4.3924999999999999E-6</c:v>
                </c:pt>
                <c:pt idx="1045">
                  <c:v>-5.7949999999999996E-6</c:v>
                </c:pt>
                <c:pt idx="1046">
                  <c:v>-7.0855000000000002E-6</c:v>
                </c:pt>
                <c:pt idx="1047">
                  <c:v>-8.4880000000000007E-6</c:v>
                </c:pt>
                <c:pt idx="1048">
                  <c:v>-8.9824999999999991E-6</c:v>
                </c:pt>
                <c:pt idx="1049">
                  <c:v>-1.0862999999999999E-5</c:v>
                </c:pt>
                <c:pt idx="1050">
                  <c:v>-1.1548E-5</c:v>
                </c:pt>
                <c:pt idx="1051">
                  <c:v>-1.2807499999999999E-5</c:v>
                </c:pt>
                <c:pt idx="1052">
                  <c:v>-1.45285E-5</c:v>
                </c:pt>
                <c:pt idx="1053">
                  <c:v>-1.5963000000000003E-5</c:v>
                </c:pt>
                <c:pt idx="1054">
                  <c:v>-1.67915E-5</c:v>
                </c:pt>
                <c:pt idx="1055">
                  <c:v>-1.8481000000000001E-5</c:v>
                </c:pt>
                <c:pt idx="1056">
                  <c:v>-1.9644499999999998E-5</c:v>
                </c:pt>
                <c:pt idx="1057">
                  <c:v>-2.0361500000000001E-5</c:v>
                </c:pt>
                <c:pt idx="1058">
                  <c:v>-2.1014999999999998E-5</c:v>
                </c:pt>
                <c:pt idx="1059">
                  <c:v>-2.19075E-5</c:v>
                </c:pt>
                <c:pt idx="1060">
                  <c:v>-2.3054999999999999E-5</c:v>
                </c:pt>
                <c:pt idx="1061">
                  <c:v>-2.4664999999999998E-5</c:v>
                </c:pt>
                <c:pt idx="1062">
                  <c:v>-2.6019500000000001E-5</c:v>
                </c:pt>
                <c:pt idx="1063">
                  <c:v>-2.7087500000000001E-5</c:v>
                </c:pt>
                <c:pt idx="1064">
                  <c:v>-2.7629000000000003E-5</c:v>
                </c:pt>
                <c:pt idx="1065">
                  <c:v>-2.9286500000000002E-5</c:v>
                </c:pt>
                <c:pt idx="1066">
                  <c:v>-2.9669E-5</c:v>
                </c:pt>
                <c:pt idx="1067">
                  <c:v>-3.0051499999999998E-5</c:v>
                </c:pt>
                <c:pt idx="1068">
                  <c:v>-3.0465999999999999E-5</c:v>
                </c:pt>
                <c:pt idx="1069">
                  <c:v>-3.1773000000000002E-5</c:v>
                </c:pt>
                <c:pt idx="1070">
                  <c:v>-3.2793000000000003E-5</c:v>
                </c:pt>
                <c:pt idx="1071">
                  <c:v>-3.3924500000000004E-5</c:v>
                </c:pt>
                <c:pt idx="1072">
                  <c:v>-3.7303000000000005E-5</c:v>
                </c:pt>
                <c:pt idx="1073">
                  <c:v>-3.7877000000000003E-5</c:v>
                </c:pt>
                <c:pt idx="1074">
                  <c:v>-3.9120000000000005E-5</c:v>
                </c:pt>
                <c:pt idx="1075">
                  <c:v>-3.9917000000000004E-5</c:v>
                </c:pt>
                <c:pt idx="1076">
                  <c:v>-3.9965000000000001E-5</c:v>
                </c:pt>
                <c:pt idx="1077">
                  <c:v>-4.1399000000000001E-5</c:v>
                </c:pt>
                <c:pt idx="1078">
                  <c:v>-4.15745E-5</c:v>
                </c:pt>
                <c:pt idx="1079">
                  <c:v>-4.1813500000000002E-5</c:v>
                </c:pt>
                <c:pt idx="1080">
                  <c:v>-4.3917500000000001E-5</c:v>
                </c:pt>
                <c:pt idx="1081">
                  <c:v>-4.9208500000000002E-5</c:v>
                </c:pt>
                <c:pt idx="1082">
                  <c:v>-4.634E-5</c:v>
                </c:pt>
                <c:pt idx="1083">
                  <c:v>-4.4762000000000003E-5</c:v>
                </c:pt>
                <c:pt idx="1084">
                  <c:v>-4.6738000000000006E-5</c:v>
                </c:pt>
                <c:pt idx="1085">
                  <c:v>-4.7854E-5</c:v>
                </c:pt>
                <c:pt idx="1086">
                  <c:v>-4.9001500000000002E-5</c:v>
                </c:pt>
                <c:pt idx="1087">
                  <c:v>-4.9368000000000006E-5</c:v>
                </c:pt>
                <c:pt idx="1088">
                  <c:v>-4.9973499999999998E-5</c:v>
                </c:pt>
                <c:pt idx="1089">
                  <c:v>-5.0420000000000002E-5</c:v>
                </c:pt>
                <c:pt idx="1090">
                  <c:v>-5.1104999999999999E-5</c:v>
                </c:pt>
                <c:pt idx="1091">
                  <c:v>-5.2300499999999998E-5</c:v>
                </c:pt>
                <c:pt idx="1092">
                  <c:v>-5.4181000000000002E-5</c:v>
                </c:pt>
                <c:pt idx="1093">
                  <c:v>-5.5169000000000007E-5</c:v>
                </c:pt>
                <c:pt idx="1094">
                  <c:v>-5.4276500000000001E-5</c:v>
                </c:pt>
                <c:pt idx="1095">
                  <c:v>-5.6157499999999999E-5</c:v>
                </c:pt>
                <c:pt idx="1096">
                  <c:v>-5.6795000000000001E-5</c:v>
                </c:pt>
                <c:pt idx="1097">
                  <c:v>-5.6969999999999998E-5</c:v>
                </c:pt>
                <c:pt idx="1098">
                  <c:v>-5.6460000000000005E-5</c:v>
                </c:pt>
                <c:pt idx="1099">
                  <c:v>-5.8707500000000007E-5</c:v>
                </c:pt>
                <c:pt idx="1100">
                  <c:v>-5.9376500000000003E-5</c:v>
                </c:pt>
                <c:pt idx="1101">
                  <c:v>-5.9552000000000002E-5</c:v>
                </c:pt>
                <c:pt idx="1102">
                  <c:v>-6.0603999999999998E-5</c:v>
                </c:pt>
                <c:pt idx="1103">
                  <c:v>-6.1512499999999998E-5</c:v>
                </c:pt>
                <c:pt idx="1104">
                  <c:v>-6.1798999999999996E-5</c:v>
                </c:pt>
                <c:pt idx="1105">
                  <c:v>-6.2165500000000006E-5</c:v>
                </c:pt>
                <c:pt idx="1106">
                  <c:v>-6.2962500000000006E-5</c:v>
                </c:pt>
                <c:pt idx="1107">
                  <c:v>-6.3393000000000008E-5</c:v>
                </c:pt>
                <c:pt idx="1108">
                  <c:v>-6.4652000000000004E-5</c:v>
                </c:pt>
                <c:pt idx="1109">
                  <c:v>-6.4349000000000003E-5</c:v>
                </c:pt>
                <c:pt idx="1110">
                  <c:v>-6.4763499999999998E-5</c:v>
                </c:pt>
                <c:pt idx="1111">
                  <c:v>-6.414200000000001E-5</c:v>
                </c:pt>
                <c:pt idx="1112">
                  <c:v>-6.26755E-5</c:v>
                </c:pt>
                <c:pt idx="1113">
                  <c:v>-6.3472499999999999E-5</c:v>
                </c:pt>
                <c:pt idx="1114">
                  <c:v>-6.4508499999999994E-5</c:v>
                </c:pt>
                <c:pt idx="1115">
                  <c:v>-6.3919000000000009E-5</c:v>
                </c:pt>
                <c:pt idx="1116">
                  <c:v>-6.4588000000000012E-5</c:v>
                </c:pt>
                <c:pt idx="1117">
                  <c:v>-6.4747500000000003E-5</c:v>
                </c:pt>
                <c:pt idx="1118">
                  <c:v>-6.6755500000000001E-5</c:v>
                </c:pt>
                <c:pt idx="1119">
                  <c:v>-6.7711999999999991E-5</c:v>
                </c:pt>
                <c:pt idx="1120">
                  <c:v>-6.8620499999999998E-5</c:v>
                </c:pt>
                <c:pt idx="1121">
                  <c:v>-6.8588499999999996E-5</c:v>
                </c:pt>
                <c:pt idx="1122">
                  <c:v>-6.9991000000000001E-5</c:v>
                </c:pt>
                <c:pt idx="1123">
                  <c:v>-7.0500999999999995E-5</c:v>
                </c:pt>
                <c:pt idx="1124">
                  <c:v>-7.0660499999999999E-5</c:v>
                </c:pt>
                <c:pt idx="1125">
                  <c:v>-7.1154499999999998E-5</c:v>
                </c:pt>
                <c:pt idx="1126">
                  <c:v>-7.1154499999999998E-5</c:v>
                </c:pt>
                <c:pt idx="1127">
                  <c:v>-7.1680499999999999E-5</c:v>
                </c:pt>
                <c:pt idx="1128">
                  <c:v>-7.2158500000000004E-5</c:v>
                </c:pt>
                <c:pt idx="1129">
                  <c:v>-7.0851499999999997E-5</c:v>
                </c:pt>
                <c:pt idx="1130">
                  <c:v>-7.1999E-5</c:v>
                </c:pt>
                <c:pt idx="1131">
                  <c:v>-7.2572999999999998E-5</c:v>
                </c:pt>
                <c:pt idx="1132">
                  <c:v>-7.0357499999999998E-5</c:v>
                </c:pt>
                <c:pt idx="1133">
                  <c:v>-7.0755999999999998E-5</c:v>
                </c:pt>
                <c:pt idx="1134">
                  <c:v>-7.1106500000000001E-5</c:v>
                </c:pt>
                <c:pt idx="1135">
                  <c:v>-7.2063000000000004E-5</c:v>
                </c:pt>
                <c:pt idx="1136">
                  <c:v>-7.2780000000000005E-5</c:v>
                </c:pt>
                <c:pt idx="1137">
                  <c:v>-7.2397499999999999E-5</c:v>
                </c:pt>
                <c:pt idx="1138">
                  <c:v>-7.2875500000000004E-5</c:v>
                </c:pt>
                <c:pt idx="1139">
                  <c:v>-7.3354000000000003E-5</c:v>
                </c:pt>
                <c:pt idx="1140">
                  <c:v>-7.2955500000000003E-5</c:v>
                </c:pt>
                <c:pt idx="1141">
                  <c:v>-7.2923500000000001E-5</c:v>
                </c:pt>
                <c:pt idx="1142">
                  <c:v>-7.4054999999999995E-5</c:v>
                </c:pt>
                <c:pt idx="1143">
                  <c:v>-7.3768000000000003E-5</c:v>
                </c:pt>
                <c:pt idx="1144">
                  <c:v>-7.4246500000000015E-5</c:v>
                </c:pt>
                <c:pt idx="1145">
                  <c:v>-7.8199000000000001E-5</c:v>
                </c:pt>
                <c:pt idx="1146">
                  <c:v>-7.8183000000000007E-5</c:v>
                </c:pt>
                <c:pt idx="1147">
                  <c:v>-7.8406000000000008E-5</c:v>
                </c:pt>
                <c:pt idx="1148">
                  <c:v>-7.7226500000000003E-5</c:v>
                </c:pt>
                <c:pt idx="1149">
                  <c:v>-7.9490000000000013E-5</c:v>
                </c:pt>
                <c:pt idx="1150">
                  <c:v>-7.7640999999999997E-5</c:v>
                </c:pt>
                <c:pt idx="1151">
                  <c:v>-7.4787999999999989E-5</c:v>
                </c:pt>
                <c:pt idx="1152">
                  <c:v>-7.5218499999999991E-5</c:v>
                </c:pt>
                <c:pt idx="1153">
                  <c:v>-7.5871999999999995E-5</c:v>
                </c:pt>
                <c:pt idx="1154">
                  <c:v>-7.5983500000000002E-5</c:v>
                </c:pt>
                <c:pt idx="1155">
                  <c:v>-7.6094999999999996E-5</c:v>
                </c:pt>
                <c:pt idx="1156">
                  <c:v>-7.6286499999999989E-5</c:v>
                </c:pt>
                <c:pt idx="1157">
                  <c:v>-7.6159E-5</c:v>
                </c:pt>
                <c:pt idx="1158">
                  <c:v>-7.6589000000000008E-5</c:v>
                </c:pt>
                <c:pt idx="1159">
                  <c:v>-7.6334000000000005E-5</c:v>
                </c:pt>
                <c:pt idx="1160">
                  <c:v>-7.7434000000000004E-5</c:v>
                </c:pt>
                <c:pt idx="1161">
                  <c:v>-7.7035500000000005E-5</c:v>
                </c:pt>
                <c:pt idx="1162">
                  <c:v>-7.7067499999999994E-5</c:v>
                </c:pt>
                <c:pt idx="1163">
                  <c:v>-7.7928000000000003E-5</c:v>
                </c:pt>
                <c:pt idx="1164">
                  <c:v>-7.8151000000000004E-5</c:v>
                </c:pt>
                <c:pt idx="1165">
                  <c:v>-7.8485499999999999E-5</c:v>
                </c:pt>
                <c:pt idx="1166">
                  <c:v>-7.8756499999999997E-5</c:v>
                </c:pt>
                <c:pt idx="1167">
                  <c:v>-8.025500000000001E-5</c:v>
                </c:pt>
                <c:pt idx="1168">
                  <c:v>-8.0382499999999998E-5</c:v>
                </c:pt>
                <c:pt idx="1169">
                  <c:v>-7.9935999999999988E-5</c:v>
                </c:pt>
                <c:pt idx="1170">
                  <c:v>-8.0462000000000003E-5</c:v>
                </c:pt>
                <c:pt idx="1171">
                  <c:v>-8.1179000000000003E-5</c:v>
                </c:pt>
                <c:pt idx="1172">
                  <c:v>-8.0557500000000002E-5</c:v>
                </c:pt>
                <c:pt idx="1173">
                  <c:v>-8.1162999999999995E-5</c:v>
                </c:pt>
                <c:pt idx="1174">
                  <c:v>-8.1019999999999993E-5</c:v>
                </c:pt>
                <c:pt idx="1175">
                  <c:v>-7.9505500000000013E-5</c:v>
                </c:pt>
                <c:pt idx="1176">
                  <c:v>-8.0700999999999999E-5</c:v>
                </c:pt>
                <c:pt idx="1177">
                  <c:v>-8.2836499999999999E-5</c:v>
                </c:pt>
                <c:pt idx="1178">
                  <c:v>-8.2040000000000007E-5</c:v>
                </c:pt>
                <c:pt idx="1179">
                  <c:v>-8.1832500000000006E-5</c:v>
                </c:pt>
                <c:pt idx="1180">
                  <c:v>-8.1800500000000004E-5</c:v>
                </c:pt>
                <c:pt idx="1181">
                  <c:v>-8.1099500000000012E-5</c:v>
                </c:pt>
                <c:pt idx="1182">
                  <c:v>-8.1211000000000006E-5</c:v>
                </c:pt>
                <c:pt idx="1183">
                  <c:v>-8.057350000000001E-5</c:v>
                </c:pt>
                <c:pt idx="1184">
                  <c:v>-8.0127500000000008E-5</c:v>
                </c:pt>
                <c:pt idx="1185">
                  <c:v>-8.0223000000000008E-5</c:v>
                </c:pt>
                <c:pt idx="1186">
                  <c:v>-8.0733000000000001E-5</c:v>
                </c:pt>
                <c:pt idx="1187">
                  <c:v>-8.1147499999999995E-5</c:v>
                </c:pt>
                <c:pt idx="1188">
                  <c:v>-8.0477999999999998E-5</c:v>
                </c:pt>
                <c:pt idx="1189">
                  <c:v>-8.0318500000000007E-5</c:v>
                </c:pt>
                <c:pt idx="1190">
                  <c:v>-8.0318500000000007E-5</c:v>
                </c:pt>
                <c:pt idx="1191">
                  <c:v>-8.0796499999999998E-5</c:v>
                </c:pt>
                <c:pt idx="1192">
                  <c:v>-8.0015500000000007E-5</c:v>
                </c:pt>
                <c:pt idx="1193">
                  <c:v>-8.097200000000001E-5</c:v>
                </c:pt>
                <c:pt idx="1194">
                  <c:v>-8.0446000000000009E-5</c:v>
                </c:pt>
                <c:pt idx="1195">
                  <c:v>-8.0462000000000003E-5</c:v>
                </c:pt>
                <c:pt idx="1196">
                  <c:v>-7.9680999999999998E-5</c:v>
                </c:pt>
                <c:pt idx="1197">
                  <c:v>-7.9569500000000004E-5</c:v>
                </c:pt>
                <c:pt idx="1198">
                  <c:v>-7.6843999999999998E-5</c:v>
                </c:pt>
                <c:pt idx="1199">
                  <c:v>-7.8867999999999991E-5</c:v>
                </c:pt>
                <c:pt idx="1200">
                  <c:v>-7.8501500000000007E-5</c:v>
                </c:pt>
                <c:pt idx="1201">
                  <c:v>-7.9219000000000002E-5</c:v>
                </c:pt>
                <c:pt idx="1202">
                  <c:v>-7.8357999999999998E-5</c:v>
                </c:pt>
                <c:pt idx="1203">
                  <c:v>-7.8310500000000009E-5</c:v>
                </c:pt>
                <c:pt idx="1204">
                  <c:v>-7.7720500000000002E-5</c:v>
                </c:pt>
                <c:pt idx="1205">
                  <c:v>-7.7434000000000004E-5</c:v>
                </c:pt>
                <c:pt idx="1206">
                  <c:v>-7.6317999999999997E-5</c:v>
                </c:pt>
                <c:pt idx="1207">
                  <c:v>-7.3927499999999993E-5</c:v>
                </c:pt>
                <c:pt idx="1208">
                  <c:v>-7.5425500000000012E-5</c:v>
                </c:pt>
                <c:pt idx="1209">
                  <c:v>-7.6987500000000008E-5</c:v>
                </c:pt>
                <c:pt idx="1210">
                  <c:v>-7.5920000000000005E-5</c:v>
                </c:pt>
                <c:pt idx="1211">
                  <c:v>-7.5329999999999999E-5</c:v>
                </c:pt>
                <c:pt idx="1212">
                  <c:v>-7.4007500000000006E-5</c:v>
                </c:pt>
                <c:pt idx="1213">
                  <c:v>-7.3305999999999992E-5</c:v>
                </c:pt>
                <c:pt idx="1214">
                  <c:v>-7.4772500000000003E-5</c:v>
                </c:pt>
                <c:pt idx="1215">
                  <c:v>-7.4899999999999991E-5</c:v>
                </c:pt>
                <c:pt idx="1216">
                  <c:v>-7.4915499999999991E-5</c:v>
                </c:pt>
                <c:pt idx="1217">
                  <c:v>-7.3608999999999993E-5</c:v>
                </c:pt>
                <c:pt idx="1218">
                  <c:v>-7.2828000000000001E-5</c:v>
                </c:pt>
                <c:pt idx="1219">
                  <c:v>-7.2955500000000003E-5</c:v>
                </c:pt>
                <c:pt idx="1220">
                  <c:v>-7.2429500000000002E-5</c:v>
                </c:pt>
                <c:pt idx="1221">
                  <c:v>-7.1728000000000002E-5</c:v>
                </c:pt>
                <c:pt idx="1222">
                  <c:v>-7.104299999999999E-5</c:v>
                </c:pt>
                <c:pt idx="1223">
                  <c:v>-7.133000000000001E-5</c:v>
                </c:pt>
                <c:pt idx="1224">
                  <c:v>-7.0341500000000004E-5</c:v>
                </c:pt>
                <c:pt idx="1225">
                  <c:v>-6.7871500000000009E-5</c:v>
                </c:pt>
                <c:pt idx="1226">
                  <c:v>-6.7951E-5</c:v>
                </c:pt>
                <c:pt idx="1227">
                  <c:v>-6.7664000000000008E-5</c:v>
                </c:pt>
                <c:pt idx="1228">
                  <c:v>-6.809450000000001E-5</c:v>
                </c:pt>
                <c:pt idx="1229">
                  <c:v>-6.7392999999999997E-5</c:v>
                </c:pt>
                <c:pt idx="1230">
                  <c:v>-6.6628000000000013E-5</c:v>
                </c:pt>
                <c:pt idx="1231">
                  <c:v>-6.7743999999999994E-5</c:v>
                </c:pt>
                <c:pt idx="1232">
                  <c:v>-6.5624000000000007E-5</c:v>
                </c:pt>
                <c:pt idx="1233">
                  <c:v>-6.4700000000000001E-5</c:v>
                </c:pt>
                <c:pt idx="1234">
                  <c:v>-6.4907000000000007E-5</c:v>
                </c:pt>
                <c:pt idx="1235">
                  <c:v>-6.3743499999999997E-5</c:v>
                </c:pt>
                <c:pt idx="1236">
                  <c:v>-6.4126000000000002E-5</c:v>
                </c:pt>
                <c:pt idx="1237">
                  <c:v>-6.3329000000000003E-5</c:v>
                </c:pt>
                <c:pt idx="1238">
                  <c:v>-6.2883000000000001E-5</c:v>
                </c:pt>
                <c:pt idx="1239">
                  <c:v>-6.0779000000000002E-5</c:v>
                </c:pt>
                <c:pt idx="1240">
                  <c:v>-5.9472499999999997E-5</c:v>
                </c:pt>
                <c:pt idx="1241">
                  <c:v>-5.9153500000000002E-5</c:v>
                </c:pt>
                <c:pt idx="1242">
                  <c:v>-6.0173499999999996E-5</c:v>
                </c:pt>
                <c:pt idx="1243">
                  <c:v>-5.9472499999999997E-5</c:v>
                </c:pt>
                <c:pt idx="1244">
                  <c:v>-5.7782999999999999E-5</c:v>
                </c:pt>
                <c:pt idx="1245">
                  <c:v>-5.7161499999999998E-5</c:v>
                </c:pt>
                <c:pt idx="1246">
                  <c:v>-5.7113500000000001E-5</c:v>
                </c:pt>
                <c:pt idx="1247">
                  <c:v>-5.6619500000000002E-5</c:v>
                </c:pt>
                <c:pt idx="1248">
                  <c:v>-5.6093500000000001E-5</c:v>
                </c:pt>
                <c:pt idx="1249">
                  <c:v>-5.5567499999999999E-5</c:v>
                </c:pt>
                <c:pt idx="1250">
                  <c:v>-5.4866500000000001E-5</c:v>
                </c:pt>
                <c:pt idx="1251">
                  <c:v>-5.4197000000000003E-5</c:v>
                </c:pt>
                <c:pt idx="1252">
                  <c:v>-5.3527499999999999E-5</c:v>
                </c:pt>
                <c:pt idx="1253">
                  <c:v>-5.2746500000000001E-5</c:v>
                </c:pt>
                <c:pt idx="1254">
                  <c:v>-5.1535500000000002E-5</c:v>
                </c:pt>
                <c:pt idx="1255">
                  <c:v>-5.0101E-5</c:v>
                </c:pt>
                <c:pt idx="1256">
                  <c:v>-4.9176499999999999E-5</c:v>
                </c:pt>
                <c:pt idx="1257">
                  <c:v>-4.9750500000000004E-5</c:v>
                </c:pt>
                <c:pt idx="1258">
                  <c:v>-4.9320000000000002E-5</c:v>
                </c:pt>
                <c:pt idx="1259">
                  <c:v>-4.8443500000000005E-5</c:v>
                </c:pt>
                <c:pt idx="1260">
                  <c:v>-4.7917500000000003E-5</c:v>
                </c:pt>
                <c:pt idx="1261">
                  <c:v>-4.7089000000000003E-5</c:v>
                </c:pt>
                <c:pt idx="1262">
                  <c:v>-4.6308000000000005E-5</c:v>
                </c:pt>
                <c:pt idx="1263">
                  <c:v>-4.6069000000000002E-5</c:v>
                </c:pt>
                <c:pt idx="1264">
                  <c:v>-4.532E-5</c:v>
                </c:pt>
                <c:pt idx="1265">
                  <c:v>-4.3805499999999999E-5</c:v>
                </c:pt>
                <c:pt idx="1266">
                  <c:v>-4.2737999999999996E-5</c:v>
                </c:pt>
                <c:pt idx="1267">
                  <c:v>-4.2466999999999998E-5</c:v>
                </c:pt>
                <c:pt idx="1268">
                  <c:v>-4.1255499999999998E-5</c:v>
                </c:pt>
                <c:pt idx="1269">
                  <c:v>-4.0570500000000001E-5</c:v>
                </c:pt>
                <c:pt idx="1270">
                  <c:v>-4.0618000000000003E-5</c:v>
                </c:pt>
                <c:pt idx="1271">
                  <c:v>-3.9135999999999999E-5</c:v>
                </c:pt>
                <c:pt idx="1272">
                  <c:v>-3.7670000000000004E-5</c:v>
                </c:pt>
                <c:pt idx="1273">
                  <c:v>-3.5199500000000001E-5</c:v>
                </c:pt>
                <c:pt idx="1274">
                  <c:v>-3.4705500000000002E-5</c:v>
                </c:pt>
                <c:pt idx="1275">
                  <c:v>-3.4546000000000004E-5</c:v>
                </c:pt>
                <c:pt idx="1276">
                  <c:v>-3.33665E-5</c:v>
                </c:pt>
                <c:pt idx="1277">
                  <c:v>-3.3015999999999997E-5</c:v>
                </c:pt>
                <c:pt idx="1278">
                  <c:v>-3.2585500000000002E-5</c:v>
                </c:pt>
                <c:pt idx="1279">
                  <c:v>-3.3015999999999997E-5</c:v>
                </c:pt>
                <c:pt idx="1280">
                  <c:v>-3.2346499999999999E-5</c:v>
                </c:pt>
                <c:pt idx="1281">
                  <c:v>-3.1677499999999996E-5</c:v>
                </c:pt>
                <c:pt idx="1282">
                  <c:v>-3.11355E-5</c:v>
                </c:pt>
                <c:pt idx="1283">
                  <c:v>-3.0306500000000002E-5</c:v>
                </c:pt>
                <c:pt idx="1284">
                  <c:v>-2.8840500000000003E-5</c:v>
                </c:pt>
                <c:pt idx="1285">
                  <c:v>-2.7470000000000003E-5</c:v>
                </c:pt>
                <c:pt idx="1286">
                  <c:v>-2.7900000000000001E-5</c:v>
                </c:pt>
                <c:pt idx="1287">
                  <c:v>-2.6609000000000002E-5</c:v>
                </c:pt>
                <c:pt idx="1288">
                  <c:v>-2.5063E-5</c:v>
                </c:pt>
                <c:pt idx="1289">
                  <c:v>-2.4840000000000003E-5</c:v>
                </c:pt>
                <c:pt idx="1290">
                  <c:v>-2.3645000000000001E-5</c:v>
                </c:pt>
                <c:pt idx="1291">
                  <c:v>-2.3342000000000001E-5</c:v>
                </c:pt>
                <c:pt idx="1292">
                  <c:v>-2.2991500000000002E-5</c:v>
                </c:pt>
                <c:pt idx="1293">
                  <c:v>-2.0696500000000001E-5</c:v>
                </c:pt>
                <c:pt idx="1294">
                  <c:v>-2.0983000000000002E-5</c:v>
                </c:pt>
                <c:pt idx="1295">
                  <c:v>-1.9198000000000002E-5</c:v>
                </c:pt>
                <c:pt idx="1296">
                  <c:v>-1.6313500000000002E-5</c:v>
                </c:pt>
                <c:pt idx="1297">
                  <c:v>-1.5293499999999999E-5</c:v>
                </c:pt>
                <c:pt idx="1298">
                  <c:v>-1.2950500000000001E-5</c:v>
                </c:pt>
                <c:pt idx="1299">
                  <c:v>-1.5166E-5</c:v>
                </c:pt>
                <c:pt idx="1300">
                  <c:v>-1.4671999999999999E-5</c:v>
                </c:pt>
                <c:pt idx="1301">
                  <c:v>-1.4034500000000001E-5</c:v>
                </c:pt>
                <c:pt idx="1302">
                  <c:v>-1.22975E-5</c:v>
                </c:pt>
                <c:pt idx="1303">
                  <c:v>-1.1707499999999999E-5</c:v>
                </c:pt>
                <c:pt idx="1304">
                  <c:v>-1.0018000000000001E-5</c:v>
                </c:pt>
                <c:pt idx="1305">
                  <c:v>-1.1054E-5</c:v>
                </c:pt>
                <c:pt idx="1306">
                  <c:v>-1.1293E-5</c:v>
                </c:pt>
                <c:pt idx="1307">
                  <c:v>-1.11655E-5</c:v>
                </c:pt>
                <c:pt idx="1308">
                  <c:v>-6.0340000000000002E-6</c:v>
                </c:pt>
                <c:pt idx="1309">
                  <c:v>-8.3925000000000014E-6</c:v>
                </c:pt>
                <c:pt idx="1310">
                  <c:v>-7.5000000000000002E-6</c:v>
                </c:pt>
                <c:pt idx="1311">
                  <c:v>-5.9540000000000001E-6</c:v>
                </c:pt>
                <c:pt idx="1312">
                  <c:v>-6.9740000000000005E-6</c:v>
                </c:pt>
                <c:pt idx="1313">
                  <c:v>-6.7190000000000004E-6</c:v>
                </c:pt>
                <c:pt idx="1314">
                  <c:v>-6.241E-6</c:v>
                </c:pt>
                <c:pt idx="1315">
                  <c:v>-6.4799999999999998E-6</c:v>
                </c:pt>
                <c:pt idx="1316">
                  <c:v>-4.4240000000000003E-6</c:v>
                </c:pt>
                <c:pt idx="1317">
                  <c:v>-2.7665000000000001E-6</c:v>
                </c:pt>
                <c:pt idx="1318">
                  <c:v>-1.8899999999999999E-6</c:v>
                </c:pt>
                <c:pt idx="1319">
                  <c:v>5.4500000000000005E-8</c:v>
                </c:pt>
                <c:pt idx="1320">
                  <c:v>3.41E-7</c:v>
                </c:pt>
                <c:pt idx="1321">
                  <c:v>1.0900000000000002E-6</c:v>
                </c:pt>
                <c:pt idx="1322">
                  <c:v>1.8870000000000001E-6</c:v>
                </c:pt>
                <c:pt idx="1323">
                  <c:v>3.1300000000000001E-6</c:v>
                </c:pt>
                <c:pt idx="1324">
                  <c:v>3.9589999999999997E-6</c:v>
                </c:pt>
                <c:pt idx="1325">
                  <c:v>2.971E-6</c:v>
                </c:pt>
                <c:pt idx="1326">
                  <c:v>4.9309999999999999E-6</c:v>
                </c:pt>
                <c:pt idx="1327">
                  <c:v>4.7400000000000004E-6</c:v>
                </c:pt>
                <c:pt idx="1328">
                  <c:v>4.8675000000000004E-6</c:v>
                </c:pt>
                <c:pt idx="1329">
                  <c:v>4.1500000000000001E-6</c:v>
                </c:pt>
                <c:pt idx="1330">
                  <c:v>4.7080000000000005E-6</c:v>
                </c:pt>
                <c:pt idx="1331">
                  <c:v>5.9669999999999998E-6</c:v>
                </c:pt>
                <c:pt idx="1332">
                  <c:v>7.7679999999999991E-6</c:v>
                </c:pt>
                <c:pt idx="1333">
                  <c:v>6.9395000000000002E-6</c:v>
                </c:pt>
                <c:pt idx="1334">
                  <c:v>6.0150000000000009E-6</c:v>
                </c:pt>
                <c:pt idx="1335">
                  <c:v>7.5610000000000001E-6</c:v>
                </c:pt>
                <c:pt idx="1336">
                  <c:v>8.4534999999999996E-6</c:v>
                </c:pt>
                <c:pt idx="1337">
                  <c:v>1.0158500000000001E-5</c:v>
                </c:pt>
                <c:pt idx="1338">
                  <c:v>1.1131000000000001E-5</c:v>
                </c:pt>
                <c:pt idx="1339">
                  <c:v>1.239E-5</c:v>
                </c:pt>
                <c:pt idx="1340">
                  <c:v>1.2230500000000001E-5</c:v>
                </c:pt>
                <c:pt idx="1341">
                  <c:v>1.1800000000000001E-5</c:v>
                </c:pt>
                <c:pt idx="1342">
                  <c:v>1.3856000000000001E-5</c:v>
                </c:pt>
                <c:pt idx="1343">
                  <c:v>1.2612999999999999E-5</c:v>
                </c:pt>
                <c:pt idx="1344">
                  <c:v>1.42705E-5</c:v>
                </c:pt>
                <c:pt idx="1345">
                  <c:v>1.4222500000000001E-5</c:v>
                </c:pt>
                <c:pt idx="1346">
                  <c:v>1.40635E-5</c:v>
                </c:pt>
                <c:pt idx="1347">
                  <c:v>1.3712500000000001E-5</c:v>
                </c:pt>
                <c:pt idx="1348">
                  <c:v>1.5019500000000001E-5</c:v>
                </c:pt>
                <c:pt idx="1349">
                  <c:v>1.5784500000000001E-5</c:v>
                </c:pt>
                <c:pt idx="1350">
                  <c:v>1.6247000000000002E-5</c:v>
                </c:pt>
                <c:pt idx="1351">
                  <c:v>1.6374500000000001E-5</c:v>
                </c:pt>
                <c:pt idx="1352">
                  <c:v>1.6660999999999999E-5</c:v>
                </c:pt>
                <c:pt idx="1353">
                  <c:v>1.7553500000000001E-5</c:v>
                </c:pt>
                <c:pt idx="1354">
                  <c:v>1.70435E-5</c:v>
                </c:pt>
                <c:pt idx="1355">
                  <c:v>1.7075499999999999E-5</c:v>
                </c:pt>
                <c:pt idx="1356">
                  <c:v>1.7139499999999997E-5</c:v>
                </c:pt>
                <c:pt idx="1357">
                  <c:v>1.7617500000000002E-5</c:v>
                </c:pt>
                <c:pt idx="1358">
                  <c:v>1.9211E-5</c:v>
                </c:pt>
                <c:pt idx="1359">
                  <c:v>2.0597500000000001E-5</c:v>
                </c:pt>
                <c:pt idx="1360">
                  <c:v>2.1825000000000002E-5</c:v>
                </c:pt>
                <c:pt idx="1361">
                  <c:v>2.2430499999999998E-5</c:v>
                </c:pt>
                <c:pt idx="1362">
                  <c:v>2.1999999999999999E-5</c:v>
                </c:pt>
                <c:pt idx="1363">
                  <c:v>2.2717500000000001E-5</c:v>
                </c:pt>
                <c:pt idx="1364">
                  <c:v>2.3068000000000003E-5</c:v>
                </c:pt>
                <c:pt idx="1365">
                  <c:v>2.2478499999999998E-5</c:v>
                </c:pt>
                <c:pt idx="1366">
                  <c:v>2.4581999999999999E-5</c:v>
                </c:pt>
                <c:pt idx="1367">
                  <c:v>2.3642000000000002E-5</c:v>
                </c:pt>
                <c:pt idx="1368">
                  <c:v>2.3753500000000002E-5</c:v>
                </c:pt>
                <c:pt idx="1369">
                  <c:v>2.1936500000000002E-5</c:v>
                </c:pt>
                <c:pt idx="1370">
                  <c:v>2.1235000000000003E-5</c:v>
                </c:pt>
                <c:pt idx="1371">
                  <c:v>2.2988499999999999E-5</c:v>
                </c:pt>
                <c:pt idx="1372">
                  <c:v>2.3402500000000002E-5</c:v>
                </c:pt>
                <c:pt idx="1373">
                  <c:v>2.3132000000000001E-5</c:v>
                </c:pt>
                <c:pt idx="1374">
                  <c:v>2.3243500000000002E-5</c:v>
                </c:pt>
                <c:pt idx="1375">
                  <c:v>2.3147500000000002E-5</c:v>
                </c:pt>
                <c:pt idx="1376">
                  <c:v>2.3865000000000003E-5</c:v>
                </c:pt>
                <c:pt idx="1377">
                  <c:v>2.3785E-5</c:v>
                </c:pt>
                <c:pt idx="1378">
                  <c:v>2.45345E-5</c:v>
                </c:pt>
                <c:pt idx="1379">
                  <c:v>2.3371E-5</c:v>
                </c:pt>
                <c:pt idx="1380">
                  <c:v>2.40245E-5</c:v>
                </c:pt>
                <c:pt idx="1381">
                  <c:v>2.3785E-5</c:v>
                </c:pt>
                <c:pt idx="1382">
                  <c:v>2.3848999999999998E-5</c:v>
                </c:pt>
                <c:pt idx="1383">
                  <c:v>2.4454500000000001E-5</c:v>
                </c:pt>
                <c:pt idx="1384">
                  <c:v>2.4310999999999998E-5</c:v>
                </c:pt>
                <c:pt idx="1385">
                  <c:v>2.32115E-5</c:v>
                </c:pt>
                <c:pt idx="1386">
                  <c:v>2.3865000000000003E-5</c:v>
                </c:pt>
                <c:pt idx="1387">
                  <c:v>2.4215500000000002E-5</c:v>
                </c:pt>
                <c:pt idx="1388">
                  <c:v>2.4136000000000001E-5</c:v>
                </c:pt>
                <c:pt idx="1389">
                  <c:v>2.4868999999999999E-5</c:v>
                </c:pt>
                <c:pt idx="1390">
                  <c:v>2.4088E-5</c:v>
                </c:pt>
                <c:pt idx="1391">
                  <c:v>2.5522500000000002E-5</c:v>
                </c:pt>
                <c:pt idx="1392">
                  <c:v>2.4486500000000003E-5</c:v>
                </c:pt>
                <c:pt idx="1393">
                  <c:v>2.4167500000000002E-5</c:v>
                </c:pt>
                <c:pt idx="1394">
                  <c:v>2.463E-5</c:v>
                </c:pt>
                <c:pt idx="1395">
                  <c:v>2.47895E-5</c:v>
                </c:pt>
                <c:pt idx="1396">
                  <c:v>2.463E-5</c:v>
                </c:pt>
                <c:pt idx="1397">
                  <c:v>2.4677500000000002E-5</c:v>
                </c:pt>
                <c:pt idx="1398">
                  <c:v>2.4805000000000001E-5</c:v>
                </c:pt>
                <c:pt idx="1399">
                  <c:v>2.3897000000000002E-5</c:v>
                </c:pt>
                <c:pt idx="1400">
                  <c:v>2.40245E-5</c:v>
                </c:pt>
                <c:pt idx="1401">
                  <c:v>2.30045E-5</c:v>
                </c:pt>
                <c:pt idx="1402">
                  <c:v>2.40245E-5</c:v>
                </c:pt>
                <c:pt idx="1403">
                  <c:v>2.3960499999999999E-5</c:v>
                </c:pt>
                <c:pt idx="1404">
                  <c:v>2.3912500000000002E-5</c:v>
                </c:pt>
                <c:pt idx="1405">
                  <c:v>2.2606E-5</c:v>
                </c:pt>
                <c:pt idx="1406">
                  <c:v>2.32595E-5</c:v>
                </c:pt>
                <c:pt idx="1407">
                  <c:v>2.2367000000000001E-5</c:v>
                </c:pt>
                <c:pt idx="1408">
                  <c:v>2.3466500000000003E-5</c:v>
                </c:pt>
                <c:pt idx="1409">
                  <c:v>2.29245E-5</c:v>
                </c:pt>
                <c:pt idx="1410">
                  <c:v>2.3944500000000001E-5</c:v>
                </c:pt>
                <c:pt idx="1411">
                  <c:v>2.29245E-5</c:v>
                </c:pt>
                <c:pt idx="1412">
                  <c:v>2.0900500000000001E-5</c:v>
                </c:pt>
                <c:pt idx="1413">
                  <c:v>2.0039999999999998E-5</c:v>
                </c:pt>
                <c:pt idx="1414">
                  <c:v>1.9721E-5</c:v>
                </c:pt>
                <c:pt idx="1415">
                  <c:v>2.13945E-5</c:v>
                </c:pt>
                <c:pt idx="1416">
                  <c:v>2.0056000000000002E-5</c:v>
                </c:pt>
                <c:pt idx="1417">
                  <c:v>2.0613500000000002E-5</c:v>
                </c:pt>
                <c:pt idx="1418">
                  <c:v>2.0327E-5</c:v>
                </c:pt>
                <c:pt idx="1419">
                  <c:v>2.0183500000000001E-5</c:v>
                </c:pt>
                <c:pt idx="1420">
                  <c:v>1.8542E-5</c:v>
                </c:pt>
                <c:pt idx="1421">
                  <c:v>1.8510000000000001E-5</c:v>
                </c:pt>
                <c:pt idx="1422">
                  <c:v>1.8047500000000003E-5</c:v>
                </c:pt>
                <c:pt idx="1423">
                  <c:v>1.8111500000000001E-5</c:v>
                </c:pt>
                <c:pt idx="1424">
                  <c:v>1.9498000000000002E-5</c:v>
                </c:pt>
                <c:pt idx="1425">
                  <c:v>1.7250999999999998E-5</c:v>
                </c:pt>
                <c:pt idx="1426">
                  <c:v>1.4286500000000001E-5</c:v>
                </c:pt>
                <c:pt idx="1427">
                  <c:v>1.6342499999999998E-5</c:v>
                </c:pt>
                <c:pt idx="1428">
                  <c:v>1.4669E-5</c:v>
                </c:pt>
                <c:pt idx="1429">
                  <c:v>1.5274500000000001E-5</c:v>
                </c:pt>
                <c:pt idx="1430">
                  <c:v>1.4748499999999999E-5</c:v>
                </c:pt>
                <c:pt idx="1431">
                  <c:v>1.3872E-5</c:v>
                </c:pt>
                <c:pt idx="1432">
                  <c:v>1.27885E-5</c:v>
                </c:pt>
                <c:pt idx="1433">
                  <c:v>1.30435E-5</c:v>
                </c:pt>
                <c:pt idx="1434">
                  <c:v>1.1592999999999999E-5</c:v>
                </c:pt>
                <c:pt idx="1435">
                  <c:v>1.0859999999999999E-5</c:v>
                </c:pt>
                <c:pt idx="1436">
                  <c:v>1.1003499999999999E-5</c:v>
                </c:pt>
                <c:pt idx="1437">
                  <c:v>1.07645E-5</c:v>
                </c:pt>
                <c:pt idx="1438">
                  <c:v>9.8239999999999995E-6</c:v>
                </c:pt>
                <c:pt idx="1439">
                  <c:v>1.1067000000000001E-5</c:v>
                </c:pt>
                <c:pt idx="1440">
                  <c:v>1.0174499999999999E-5</c:v>
                </c:pt>
                <c:pt idx="1441">
                  <c:v>1.0285999999999999E-5</c:v>
                </c:pt>
                <c:pt idx="1442">
                  <c:v>1.0111E-5</c:v>
                </c:pt>
                <c:pt idx="1443">
                  <c:v>8.0069999999999997E-6</c:v>
                </c:pt>
                <c:pt idx="1444">
                  <c:v>9.903500000000001E-6</c:v>
                </c:pt>
                <c:pt idx="1445">
                  <c:v>5.2660000000000001E-6</c:v>
                </c:pt>
                <c:pt idx="1446">
                  <c:v>5.4410000000000001E-6</c:v>
                </c:pt>
                <c:pt idx="1447">
                  <c:v>4.437E-6</c:v>
                </c:pt>
                <c:pt idx="1448">
                  <c:v>3.7520000000000002E-6</c:v>
                </c:pt>
                <c:pt idx="1449">
                  <c:v>3.6399999999999999E-6</c:v>
                </c:pt>
                <c:pt idx="1450">
                  <c:v>2.875E-6</c:v>
                </c:pt>
                <c:pt idx="1451">
                  <c:v>1.5045E-6</c:v>
                </c:pt>
                <c:pt idx="1452">
                  <c:v>6.92E-7</c:v>
                </c:pt>
                <c:pt idx="1453">
                  <c:v>-7.4249999999999998E-7</c:v>
                </c:pt>
                <c:pt idx="1454">
                  <c:v>-2.4850000000000003E-7</c:v>
                </c:pt>
                <c:pt idx="1455">
                  <c:v>-7.7450000000000006E-7</c:v>
                </c:pt>
                <c:pt idx="1456">
                  <c:v>-1.173E-6</c:v>
                </c:pt>
                <c:pt idx="1457">
                  <c:v>-1.125E-6</c:v>
                </c:pt>
                <c:pt idx="1458">
                  <c:v>-3.6000000000000005E-7</c:v>
                </c:pt>
                <c:pt idx="1459">
                  <c:v>-2.3250000000000002E-7</c:v>
                </c:pt>
                <c:pt idx="1460">
                  <c:v>-2.0974999999999998E-6</c:v>
                </c:pt>
                <c:pt idx="1461">
                  <c:v>-4.408E-6</c:v>
                </c:pt>
                <c:pt idx="1462">
                  <c:v>-5.9065000000000001E-6</c:v>
                </c:pt>
                <c:pt idx="1463">
                  <c:v>-6.5599999999999999E-6</c:v>
                </c:pt>
                <c:pt idx="1464">
                  <c:v>-6.5915000000000003E-6</c:v>
                </c:pt>
                <c:pt idx="1465">
                  <c:v>-6.8785000000000003E-6</c:v>
                </c:pt>
                <c:pt idx="1466">
                  <c:v>-6.4640000000000003E-6</c:v>
                </c:pt>
                <c:pt idx="1467">
                  <c:v>-7.8665E-6</c:v>
                </c:pt>
                <c:pt idx="1468">
                  <c:v>-9.859E-6</c:v>
                </c:pt>
                <c:pt idx="1469">
                  <c:v>-1.04485E-5</c:v>
                </c:pt>
                <c:pt idx="1470">
                  <c:v>-1.1372999999999999E-5</c:v>
                </c:pt>
                <c:pt idx="1471">
                  <c:v>-1.19305E-5</c:v>
                </c:pt>
                <c:pt idx="1472">
                  <c:v>-1.2871000000000001E-5</c:v>
                </c:pt>
                <c:pt idx="1473">
                  <c:v>-1.45125E-5</c:v>
                </c:pt>
                <c:pt idx="1474">
                  <c:v>-1.50385E-5</c:v>
                </c:pt>
                <c:pt idx="1475">
                  <c:v>-1.66325E-5</c:v>
                </c:pt>
                <c:pt idx="1476">
                  <c:v>-1.6218E-5</c:v>
                </c:pt>
                <c:pt idx="1477">
                  <c:v>-1.7030500000000002E-5</c:v>
                </c:pt>
                <c:pt idx="1478">
                  <c:v>-1.6887500000000001E-5</c:v>
                </c:pt>
                <c:pt idx="1479">
                  <c:v>-1.8162500000000001E-5</c:v>
                </c:pt>
                <c:pt idx="1480">
                  <c:v>-1.9851500000000001E-5</c:v>
                </c:pt>
                <c:pt idx="1481">
                  <c:v>-1.9293999999999999E-5</c:v>
                </c:pt>
                <c:pt idx="1482">
                  <c:v>-1.9517E-5</c:v>
                </c:pt>
                <c:pt idx="1483">
                  <c:v>-2.1812000000000001E-5</c:v>
                </c:pt>
                <c:pt idx="1484">
                  <c:v>-2.3102999999999999E-5</c:v>
                </c:pt>
                <c:pt idx="1485">
                  <c:v>-2.3230500000000001E-5</c:v>
                </c:pt>
                <c:pt idx="1486">
                  <c:v>-2.4983499999999999E-5</c:v>
                </c:pt>
                <c:pt idx="1487">
                  <c:v>-2.5955499999999999E-5</c:v>
                </c:pt>
                <c:pt idx="1488">
                  <c:v>-2.6179000000000001E-5</c:v>
                </c:pt>
                <c:pt idx="1489">
                  <c:v>-2.7756500000000001E-5</c:v>
                </c:pt>
                <c:pt idx="1490">
                  <c:v>-2.8936000000000002E-5</c:v>
                </c:pt>
                <c:pt idx="1491">
                  <c:v>-2.7565499999999999E-5</c:v>
                </c:pt>
                <c:pt idx="1492">
                  <c:v>-2.8697E-5</c:v>
                </c:pt>
                <c:pt idx="1493">
                  <c:v>-2.9031499999999998E-5</c:v>
                </c:pt>
                <c:pt idx="1494">
                  <c:v>-3.0816499999999999E-5</c:v>
                </c:pt>
                <c:pt idx="1495">
                  <c:v>-3.2283000000000002E-5</c:v>
                </c:pt>
                <c:pt idx="1496">
                  <c:v>-3.3590000000000002E-5</c:v>
                </c:pt>
                <c:pt idx="1497">
                  <c:v>-3.5008000000000001E-5</c:v>
                </c:pt>
                <c:pt idx="1498">
                  <c:v>-3.5104000000000001E-5</c:v>
                </c:pt>
                <c:pt idx="1499">
                  <c:v>-3.65065E-5</c:v>
                </c:pt>
                <c:pt idx="1500">
                  <c:v>-3.7399000000000006E-5</c:v>
                </c:pt>
                <c:pt idx="1501">
                  <c:v>-3.7988500000000004E-5</c:v>
                </c:pt>
                <c:pt idx="1502">
                  <c:v>-3.9056500000000001E-5</c:v>
                </c:pt>
                <c:pt idx="1503">
                  <c:v>-3.9343000000000006E-5</c:v>
                </c:pt>
                <c:pt idx="1504">
                  <c:v>-4.0092500000000003E-5</c:v>
                </c:pt>
                <c:pt idx="1505">
                  <c:v>-4.0506500000000003E-5</c:v>
                </c:pt>
                <c:pt idx="1506">
                  <c:v>-4.1287500000000001E-5</c:v>
                </c:pt>
                <c:pt idx="1507">
                  <c:v>-4.2339500000000003E-5</c:v>
                </c:pt>
                <c:pt idx="1508">
                  <c:v>-4.3040500000000002E-5</c:v>
                </c:pt>
                <c:pt idx="1509">
                  <c:v>-4.3216000000000001E-5</c:v>
                </c:pt>
                <c:pt idx="1510">
                  <c:v>-4.3216000000000001E-5</c:v>
                </c:pt>
                <c:pt idx="1511">
                  <c:v>-4.4060500000000003E-5</c:v>
                </c:pt>
                <c:pt idx="1512">
                  <c:v>-4.5303999999999999E-5</c:v>
                </c:pt>
                <c:pt idx="1513">
                  <c:v>-4.58455E-5</c:v>
                </c:pt>
                <c:pt idx="1514">
                  <c:v>-4.8634999999999998E-5</c:v>
                </c:pt>
                <c:pt idx="1515">
                  <c:v>-4.7646500000000005E-5</c:v>
                </c:pt>
                <c:pt idx="1516">
                  <c:v>-4.7439500000000005E-5</c:v>
                </c:pt>
                <c:pt idx="1517">
                  <c:v>-4.8842000000000004E-5</c:v>
                </c:pt>
                <c:pt idx="1518">
                  <c:v>-4.9368000000000006E-5</c:v>
                </c:pt>
                <c:pt idx="1519">
                  <c:v>-5.1551500000000003E-5</c:v>
                </c:pt>
                <c:pt idx="1520">
                  <c:v>-5.1471500000000003E-5</c:v>
                </c:pt>
                <c:pt idx="1521">
                  <c:v>-5.2635E-5</c:v>
                </c:pt>
                <c:pt idx="1522">
                  <c:v>-5.4165000000000001E-5</c:v>
                </c:pt>
                <c:pt idx="1523">
                  <c:v>-5.5918000000000002E-5</c:v>
                </c:pt>
                <c:pt idx="1524">
                  <c:v>-5.5806500000000002E-5</c:v>
                </c:pt>
                <c:pt idx="1525">
                  <c:v>-5.5520000000000004E-5</c:v>
                </c:pt>
                <c:pt idx="1526">
                  <c:v>-5.8229000000000001E-5</c:v>
                </c:pt>
                <c:pt idx="1527">
                  <c:v>-5.7320500000000008E-5</c:v>
                </c:pt>
                <c:pt idx="1528">
                  <c:v>-5.8340500000000002E-5</c:v>
                </c:pt>
                <c:pt idx="1529">
                  <c:v>-6.0253000000000001E-5</c:v>
                </c:pt>
                <c:pt idx="1530">
                  <c:v>-6.0492499999999997E-5</c:v>
                </c:pt>
                <c:pt idx="1531">
                  <c:v>-6.1369000000000001E-5</c:v>
                </c:pt>
                <c:pt idx="1532">
                  <c:v>-6.2277499999999995E-5</c:v>
                </c:pt>
                <c:pt idx="1533">
                  <c:v>-6.2883000000000001E-5</c:v>
                </c:pt>
                <c:pt idx="1534">
                  <c:v>-6.3584000000000007E-5</c:v>
                </c:pt>
                <c:pt idx="1535">
                  <c:v>-6.3854999999999991E-5</c:v>
                </c:pt>
                <c:pt idx="1536">
                  <c:v>-6.4460500000000011E-5</c:v>
                </c:pt>
                <c:pt idx="1537">
                  <c:v>-6.4779500000000005E-5</c:v>
                </c:pt>
                <c:pt idx="1538">
                  <c:v>-6.5943000000000002E-5</c:v>
                </c:pt>
                <c:pt idx="1539">
                  <c:v>-6.6564500000000003E-5</c:v>
                </c:pt>
                <c:pt idx="1540">
                  <c:v>-6.7680000000000003E-5</c:v>
                </c:pt>
                <c:pt idx="1541">
                  <c:v>-6.809450000000001E-5</c:v>
                </c:pt>
                <c:pt idx="1542">
                  <c:v>-6.7918999999999998E-5</c:v>
                </c:pt>
                <c:pt idx="1543">
                  <c:v>-7.1632500000000002E-5</c:v>
                </c:pt>
                <c:pt idx="1544">
                  <c:v>-7.27005E-5</c:v>
                </c:pt>
                <c:pt idx="1545">
                  <c:v>-7.2477499999999999E-5</c:v>
                </c:pt>
                <c:pt idx="1546">
                  <c:v>-7.4214499999999999E-5</c:v>
                </c:pt>
                <c:pt idx="1547">
                  <c:v>-7.5314000000000004E-5</c:v>
                </c:pt>
                <c:pt idx="1548">
                  <c:v>-7.4915499999999991E-5</c:v>
                </c:pt>
                <c:pt idx="1549">
                  <c:v>-7.6031499999999999E-5</c:v>
                </c:pt>
                <c:pt idx="1550">
                  <c:v>-7.7385999999999994E-5</c:v>
                </c:pt>
                <c:pt idx="1551">
                  <c:v>-7.6669000000000007E-5</c:v>
                </c:pt>
                <c:pt idx="1552">
                  <c:v>-7.7162999999999993E-5</c:v>
                </c:pt>
                <c:pt idx="1553">
                  <c:v>-7.7784500000000007E-5</c:v>
                </c:pt>
                <c:pt idx="1554">
                  <c:v>-7.671650000000001E-5</c:v>
                </c:pt>
                <c:pt idx="1555">
                  <c:v>-7.8151000000000004E-5</c:v>
                </c:pt>
                <c:pt idx="1556">
                  <c:v>-7.9298499999999993E-5</c:v>
                </c:pt>
                <c:pt idx="1557">
                  <c:v>-7.9728999999999995E-5</c:v>
                </c:pt>
                <c:pt idx="1558">
                  <c:v>-8.0477999999999998E-5</c:v>
                </c:pt>
                <c:pt idx="1559">
                  <c:v>-8.1099500000000012E-5</c:v>
                </c:pt>
                <c:pt idx="1560">
                  <c:v>-8.1641500000000008E-5</c:v>
                </c:pt>
                <c:pt idx="1561">
                  <c:v>-8.2087499999999996E-5</c:v>
                </c:pt>
                <c:pt idx="1562">
                  <c:v>-8.2517999999999998E-5</c:v>
                </c:pt>
                <c:pt idx="1563">
                  <c:v>-8.2454000000000007E-5</c:v>
                </c:pt>
                <c:pt idx="1564">
                  <c:v>-8.2374500000000002E-5</c:v>
                </c:pt>
                <c:pt idx="1565">
                  <c:v>-8.2055500000000007E-5</c:v>
                </c:pt>
                <c:pt idx="1566">
                  <c:v>-8.2996000000000003E-5</c:v>
                </c:pt>
                <c:pt idx="1567">
                  <c:v>-8.3474000000000008E-5</c:v>
                </c:pt>
                <c:pt idx="1568">
                  <c:v>-8.2071500000000002E-5</c:v>
                </c:pt>
                <c:pt idx="1569">
                  <c:v>-8.4398500000000009E-5</c:v>
                </c:pt>
                <c:pt idx="1570">
                  <c:v>-8.5418499999999995E-5</c:v>
                </c:pt>
                <c:pt idx="1571">
                  <c:v>-8.5084000000000014E-5</c:v>
                </c:pt>
                <c:pt idx="1572">
                  <c:v>-8.6215500000000008E-5</c:v>
                </c:pt>
                <c:pt idx="1573">
                  <c:v>-8.6964499999999997E-5</c:v>
                </c:pt>
                <c:pt idx="1574">
                  <c:v>-8.6725500000000002E-5</c:v>
                </c:pt>
                <c:pt idx="1575">
                  <c:v>-8.7027999999999994E-5</c:v>
                </c:pt>
                <c:pt idx="1576">
                  <c:v>-8.6470500000000012E-5</c:v>
                </c:pt>
                <c:pt idx="1577">
                  <c:v>-8.6948500000000003E-5</c:v>
                </c:pt>
                <c:pt idx="1578">
                  <c:v>-8.7282999999999998E-5</c:v>
                </c:pt>
                <c:pt idx="1579">
                  <c:v>-8.6278999999999992E-5</c:v>
                </c:pt>
                <c:pt idx="1580">
                  <c:v>-8.6135500000000009E-5</c:v>
                </c:pt>
                <c:pt idx="1581">
                  <c:v>-8.7091999999999999E-5</c:v>
                </c:pt>
                <c:pt idx="1582">
                  <c:v>-8.8335E-5</c:v>
                </c:pt>
                <c:pt idx="1583">
                  <c:v>-8.8733500000000014E-5</c:v>
                </c:pt>
                <c:pt idx="1584">
                  <c:v>-8.8670000000000003E-5</c:v>
                </c:pt>
                <c:pt idx="1585">
                  <c:v>-8.9881000000000002E-5</c:v>
                </c:pt>
                <c:pt idx="1586">
                  <c:v>-8.9976500000000002E-5</c:v>
                </c:pt>
                <c:pt idx="1587">
                  <c:v>-9.0693999999999996E-5</c:v>
                </c:pt>
                <c:pt idx="1588">
                  <c:v>-8.9163999999999989E-5</c:v>
                </c:pt>
                <c:pt idx="1589">
                  <c:v>-8.9227499999999999E-5</c:v>
                </c:pt>
                <c:pt idx="1590">
                  <c:v>-9.0008500000000004E-5</c:v>
                </c:pt>
                <c:pt idx="1591">
                  <c:v>-8.989700000000001E-5</c:v>
                </c:pt>
                <c:pt idx="1592">
                  <c:v>-8.989700000000001E-5</c:v>
                </c:pt>
                <c:pt idx="1593">
                  <c:v>-9.0040499999999993E-5</c:v>
                </c:pt>
                <c:pt idx="1594">
                  <c:v>-8.9817499999999992E-5</c:v>
                </c:pt>
                <c:pt idx="1595">
                  <c:v>-9.0407000000000004E-5</c:v>
                </c:pt>
                <c:pt idx="1596">
                  <c:v>-9.0455E-5</c:v>
                </c:pt>
                <c:pt idx="1597">
                  <c:v>-9.0662000000000007E-5</c:v>
                </c:pt>
                <c:pt idx="1598">
                  <c:v>-9.0247499999999999E-5</c:v>
                </c:pt>
                <c:pt idx="1599">
                  <c:v>-9.0965000000000007E-5</c:v>
                </c:pt>
                <c:pt idx="1600">
                  <c:v>-8.7602000000000006E-5</c:v>
                </c:pt>
                <c:pt idx="1601">
                  <c:v>-8.7841000000000001E-5</c:v>
                </c:pt>
                <c:pt idx="1602">
                  <c:v>-8.7841000000000001E-5</c:v>
                </c:pt>
                <c:pt idx="1603">
                  <c:v>-8.7554000000000009E-5</c:v>
                </c:pt>
                <c:pt idx="1604">
                  <c:v>-8.776150000000001E-5</c:v>
                </c:pt>
                <c:pt idx="1605">
                  <c:v>-8.6757500000000004E-5</c:v>
                </c:pt>
                <c:pt idx="1606">
                  <c:v>-8.6709499999999994E-5</c:v>
                </c:pt>
                <c:pt idx="1607">
                  <c:v>-8.6438500000000009E-5</c:v>
                </c:pt>
                <c:pt idx="1608">
                  <c:v>-8.7267499999999998E-5</c:v>
                </c:pt>
                <c:pt idx="1609">
                  <c:v>-8.6215500000000008E-5</c:v>
                </c:pt>
                <c:pt idx="1610">
                  <c:v>-8.6087999999999993E-5</c:v>
                </c:pt>
                <c:pt idx="1611">
                  <c:v>-8.5944499999999997E-5</c:v>
                </c:pt>
                <c:pt idx="1612">
                  <c:v>-8.6502500000000001E-5</c:v>
                </c:pt>
                <c:pt idx="1613">
                  <c:v>-8.6359000000000004E-5</c:v>
                </c:pt>
                <c:pt idx="1614">
                  <c:v>-8.5594000000000008E-5</c:v>
                </c:pt>
                <c:pt idx="1615">
                  <c:v>-8.4764999999999992E-5</c:v>
                </c:pt>
                <c:pt idx="1616">
                  <c:v>-8.44625E-5</c:v>
                </c:pt>
                <c:pt idx="1617">
                  <c:v>-8.4398500000000009E-5</c:v>
                </c:pt>
                <c:pt idx="1618">
                  <c:v>-8.4382500000000001E-5</c:v>
                </c:pt>
                <c:pt idx="1619">
                  <c:v>-8.3554000000000007E-5</c:v>
                </c:pt>
                <c:pt idx="1620">
                  <c:v>-8.3554000000000007E-5</c:v>
                </c:pt>
                <c:pt idx="1621">
                  <c:v>-8.2756999999999994E-5</c:v>
                </c:pt>
                <c:pt idx="1622">
                  <c:v>-8.2740999999999999E-5</c:v>
                </c:pt>
                <c:pt idx="1623">
                  <c:v>-8.3442499999999999E-5</c:v>
                </c:pt>
                <c:pt idx="1624">
                  <c:v>-8.3202999999999996E-5</c:v>
                </c:pt>
                <c:pt idx="1625">
                  <c:v>-8.1338499999999994E-5</c:v>
                </c:pt>
                <c:pt idx="1626">
                  <c:v>-7.9728999999999995E-5</c:v>
                </c:pt>
                <c:pt idx="1627">
                  <c:v>-8.0939999999999994E-5</c:v>
                </c:pt>
                <c:pt idx="1628">
                  <c:v>-8.0589499999999991E-5</c:v>
                </c:pt>
                <c:pt idx="1629">
                  <c:v>-8.1370499999999996E-5</c:v>
                </c:pt>
                <c:pt idx="1630">
                  <c:v>-7.9951999999999996E-5</c:v>
                </c:pt>
                <c:pt idx="1631">
                  <c:v>-8.051E-5</c:v>
                </c:pt>
                <c:pt idx="1632">
                  <c:v>-7.9585499999999999E-5</c:v>
                </c:pt>
                <c:pt idx="1633">
                  <c:v>-7.9505500000000013E-5</c:v>
                </c:pt>
                <c:pt idx="1634">
                  <c:v>-7.8772499999999992E-5</c:v>
                </c:pt>
                <c:pt idx="1635">
                  <c:v>-7.7943999999999998E-5</c:v>
                </c:pt>
                <c:pt idx="1636">
                  <c:v>-7.7561500000000006E-5</c:v>
                </c:pt>
                <c:pt idx="1637">
                  <c:v>-7.7179000000000001E-5</c:v>
                </c:pt>
                <c:pt idx="1638">
                  <c:v>-7.6637000000000005E-5</c:v>
                </c:pt>
                <c:pt idx="1639">
                  <c:v>-7.6573E-5</c:v>
                </c:pt>
                <c:pt idx="1640">
                  <c:v>-7.6143000000000006E-5</c:v>
                </c:pt>
                <c:pt idx="1641">
                  <c:v>-7.5760500000000001E-5</c:v>
                </c:pt>
                <c:pt idx="1642">
                  <c:v>-7.5122999999999992E-5</c:v>
                </c:pt>
                <c:pt idx="1643">
                  <c:v>-7.3943500000000001E-5</c:v>
                </c:pt>
                <c:pt idx="1644">
                  <c:v>-7.1760000000000004E-5</c:v>
                </c:pt>
                <c:pt idx="1645">
                  <c:v>-7.0931499999999997E-5</c:v>
                </c:pt>
                <c:pt idx="1646">
                  <c:v>-7.2190500000000006E-5</c:v>
                </c:pt>
                <c:pt idx="1647">
                  <c:v>-7.1218000000000008E-5</c:v>
                </c:pt>
                <c:pt idx="1648">
                  <c:v>-7.1951499999999997E-5</c:v>
                </c:pt>
                <c:pt idx="1649">
                  <c:v>-7.2046999999999996E-5</c:v>
                </c:pt>
                <c:pt idx="1650">
                  <c:v>-7.2206500000000014E-5</c:v>
                </c:pt>
                <c:pt idx="1651">
                  <c:v>-6.9274000000000001E-5</c:v>
                </c:pt>
                <c:pt idx="1652">
                  <c:v>-6.9783999999999995E-5</c:v>
                </c:pt>
                <c:pt idx="1653">
                  <c:v>-6.8030499999999992E-5</c:v>
                </c:pt>
                <c:pt idx="1654">
                  <c:v>-6.7934999999999992E-5</c:v>
                </c:pt>
                <c:pt idx="1655">
                  <c:v>-6.7918999999999998E-5</c:v>
                </c:pt>
                <c:pt idx="1656">
                  <c:v>-6.7918999999999998E-5</c:v>
                </c:pt>
                <c:pt idx="1657">
                  <c:v>-6.6692000000000005E-5</c:v>
                </c:pt>
                <c:pt idx="1658">
                  <c:v>-6.5352999999999996E-5</c:v>
                </c:pt>
                <c:pt idx="1659">
                  <c:v>-6.5401000000000006E-5</c:v>
                </c:pt>
                <c:pt idx="1660">
                  <c:v>-6.4444999999999997E-5</c:v>
                </c:pt>
                <c:pt idx="1661">
                  <c:v>-6.3185500000000007E-5</c:v>
                </c:pt>
                <c:pt idx="1662">
                  <c:v>-6.2420499999999996E-5</c:v>
                </c:pt>
                <c:pt idx="1663">
                  <c:v>-6.3567999999999999E-5</c:v>
                </c:pt>
                <c:pt idx="1664">
                  <c:v>-6.1527999999999998E-5</c:v>
                </c:pt>
                <c:pt idx="1665">
                  <c:v>-6.04445E-5</c:v>
                </c:pt>
                <c:pt idx="1666">
                  <c:v>-6.07315E-5</c:v>
                </c:pt>
                <c:pt idx="1667">
                  <c:v>-5.9806999999999998E-5</c:v>
                </c:pt>
                <c:pt idx="1668">
                  <c:v>-5.8962500000000003E-5</c:v>
                </c:pt>
                <c:pt idx="1669">
                  <c:v>-5.7735000000000002E-5</c:v>
                </c:pt>
                <c:pt idx="1670">
                  <c:v>-5.7496E-5</c:v>
                </c:pt>
                <c:pt idx="1671">
                  <c:v>-5.7815000000000001E-5</c:v>
                </c:pt>
                <c:pt idx="1672">
                  <c:v>-5.6635499999999997E-5</c:v>
                </c:pt>
                <c:pt idx="1673">
                  <c:v>-5.7241000000000003E-5</c:v>
                </c:pt>
                <c:pt idx="1674">
                  <c:v>-5.6969999999999998E-5</c:v>
                </c:pt>
                <c:pt idx="1675">
                  <c:v>-5.5679E-5</c:v>
                </c:pt>
                <c:pt idx="1676">
                  <c:v>-5.4627500000000005E-5</c:v>
                </c:pt>
                <c:pt idx="1677">
                  <c:v>-5.2890000000000004E-5</c:v>
                </c:pt>
                <c:pt idx="1678">
                  <c:v>-5.1774500000000004E-5</c:v>
                </c:pt>
                <c:pt idx="1679">
                  <c:v>-5.1360000000000003E-5</c:v>
                </c:pt>
                <c:pt idx="1680">
                  <c:v>-5.1328000000000001E-5</c:v>
                </c:pt>
                <c:pt idx="1681">
                  <c:v>-4.9973499999999998E-5</c:v>
                </c:pt>
                <c:pt idx="1682">
                  <c:v>-4.9766499999999999E-5</c:v>
                </c:pt>
                <c:pt idx="1683">
                  <c:v>-4.9798E-5</c:v>
                </c:pt>
                <c:pt idx="1684">
                  <c:v>-4.91925E-5</c:v>
                </c:pt>
                <c:pt idx="1685">
                  <c:v>-4.8156499999999999E-5</c:v>
                </c:pt>
                <c:pt idx="1686">
                  <c:v>-4.7247999999999999E-5</c:v>
                </c:pt>
                <c:pt idx="1687">
                  <c:v>-4.6275999999999995E-5</c:v>
                </c:pt>
                <c:pt idx="1688">
                  <c:v>-4.5080500000000003E-5</c:v>
                </c:pt>
                <c:pt idx="1689">
                  <c:v>-4.33915E-5</c:v>
                </c:pt>
                <c:pt idx="1690">
                  <c:v>-4.269E-5</c:v>
                </c:pt>
                <c:pt idx="1691">
                  <c:v>-4.2243999999999997E-5</c:v>
                </c:pt>
                <c:pt idx="1692">
                  <c:v>-4.0251500000000006E-5</c:v>
                </c:pt>
                <c:pt idx="1693">
                  <c:v>-4.0124000000000004E-5</c:v>
                </c:pt>
                <c:pt idx="1694">
                  <c:v>-4.1399000000000001E-5</c:v>
                </c:pt>
                <c:pt idx="1695">
                  <c:v>-4.0299500000000003E-5</c:v>
                </c:pt>
                <c:pt idx="1696">
                  <c:v>-3.8913000000000005E-5</c:v>
                </c:pt>
                <c:pt idx="1697">
                  <c:v>-3.7956499999999995E-5</c:v>
                </c:pt>
                <c:pt idx="1698">
                  <c:v>-3.59965E-5</c:v>
                </c:pt>
                <c:pt idx="1699">
                  <c:v>-3.4992500000000001E-5</c:v>
                </c:pt>
                <c:pt idx="1700">
                  <c:v>-3.4880499999999999E-5</c:v>
                </c:pt>
                <c:pt idx="1701">
                  <c:v>-3.4880499999999999E-5</c:v>
                </c:pt>
                <c:pt idx="1702">
                  <c:v>-3.41795E-5</c:v>
                </c:pt>
                <c:pt idx="1703">
                  <c:v>-3.4084000000000001E-5</c:v>
                </c:pt>
                <c:pt idx="1704">
                  <c:v>-3.3526000000000004E-5</c:v>
                </c:pt>
                <c:pt idx="1705">
                  <c:v>-3.2330499999999998E-5</c:v>
                </c:pt>
                <c:pt idx="1706">
                  <c:v>-3.0991999999999997E-5</c:v>
                </c:pt>
                <c:pt idx="1707">
                  <c:v>-3.0162999999999999E-5</c:v>
                </c:pt>
                <c:pt idx="1708">
                  <c:v>-2.9142999999999999E-5</c:v>
                </c:pt>
                <c:pt idx="1709">
                  <c:v>-2.9382499999999999E-5</c:v>
                </c:pt>
                <c:pt idx="1710">
                  <c:v>-2.78365E-5</c:v>
                </c:pt>
                <c:pt idx="1711">
                  <c:v>-2.7756500000000001E-5</c:v>
                </c:pt>
                <c:pt idx="1712">
                  <c:v>-2.7262499999999999E-5</c:v>
                </c:pt>
                <c:pt idx="1713">
                  <c:v>-2.60515E-5</c:v>
                </c:pt>
                <c:pt idx="1714">
                  <c:v>-2.5430000000000002E-5</c:v>
                </c:pt>
                <c:pt idx="1715">
                  <c:v>-2.41865E-5</c:v>
                </c:pt>
                <c:pt idx="1716">
                  <c:v>-2.3660500000000002E-5</c:v>
                </c:pt>
                <c:pt idx="1717">
                  <c:v>-2.3135000000000001E-5</c:v>
                </c:pt>
                <c:pt idx="1718">
                  <c:v>-2.1860000000000001E-5</c:v>
                </c:pt>
                <c:pt idx="1719">
                  <c:v>-2.1285999999999999E-5</c:v>
                </c:pt>
                <c:pt idx="1720">
                  <c:v>-2.0792000000000004E-5</c:v>
                </c:pt>
                <c:pt idx="1721">
                  <c:v>-2.0377499999999999E-5</c:v>
                </c:pt>
                <c:pt idx="1722">
                  <c:v>-1.8831500000000001E-5</c:v>
                </c:pt>
                <c:pt idx="1723">
                  <c:v>-1.8640500000000002E-5</c:v>
                </c:pt>
                <c:pt idx="1724">
                  <c:v>-1.88635E-5</c:v>
                </c:pt>
                <c:pt idx="1725">
                  <c:v>-1.7971000000000001E-5</c:v>
                </c:pt>
                <c:pt idx="1726">
                  <c:v>-1.5979000000000001E-5</c:v>
                </c:pt>
                <c:pt idx="1727">
                  <c:v>-1.5054500000000001E-5</c:v>
                </c:pt>
                <c:pt idx="1728">
                  <c:v>-1.48475E-5</c:v>
                </c:pt>
                <c:pt idx="1729">
                  <c:v>-1.45285E-5</c:v>
                </c:pt>
                <c:pt idx="1730">
                  <c:v>-1.4241500000000001E-5</c:v>
                </c:pt>
                <c:pt idx="1731">
                  <c:v>-1.3077999999999999E-5</c:v>
                </c:pt>
                <c:pt idx="1732">
                  <c:v>-1.1596E-5</c:v>
                </c:pt>
                <c:pt idx="1733">
                  <c:v>-1.1341E-5</c:v>
                </c:pt>
                <c:pt idx="1734">
                  <c:v>-1.09745E-5</c:v>
                </c:pt>
                <c:pt idx="1735">
                  <c:v>-9.5080000000000011E-6</c:v>
                </c:pt>
                <c:pt idx="1736">
                  <c:v>-7.8825000000000012E-6</c:v>
                </c:pt>
                <c:pt idx="1737">
                  <c:v>-8.9184999999999994E-6</c:v>
                </c:pt>
                <c:pt idx="1738">
                  <c:v>-8.2810000000000008E-6</c:v>
                </c:pt>
                <c:pt idx="1739">
                  <c:v>-7.7710000000000006E-6</c:v>
                </c:pt>
                <c:pt idx="1740">
                  <c:v>-6.4005E-6</c:v>
                </c:pt>
                <c:pt idx="1741">
                  <c:v>-6.8785000000000003E-6</c:v>
                </c:pt>
                <c:pt idx="1742">
                  <c:v>-5.3645000000000001E-6</c:v>
                </c:pt>
                <c:pt idx="1743">
                  <c:v>-5.4279999999999995E-6</c:v>
                </c:pt>
                <c:pt idx="1744">
                  <c:v>-3.8025E-6</c:v>
                </c:pt>
                <c:pt idx="1745">
                  <c:v>-4.0895000000000004E-6</c:v>
                </c:pt>
                <c:pt idx="1746">
                  <c:v>-3.6909999999999999E-6</c:v>
                </c:pt>
                <c:pt idx="1747">
                  <c:v>-3.1175000000000002E-6</c:v>
                </c:pt>
                <c:pt idx="1748">
                  <c:v>-1.125E-6</c:v>
                </c:pt>
                <c:pt idx="1749">
                  <c:v>-9.02E-7</c:v>
                </c:pt>
                <c:pt idx="1750">
                  <c:v>3.2500000000000001E-7</c:v>
                </c:pt>
                <c:pt idx="1751">
                  <c:v>9.9449999999999997E-7</c:v>
                </c:pt>
                <c:pt idx="1752">
                  <c:v>2.7000000000000004E-6</c:v>
                </c:pt>
                <c:pt idx="1753">
                  <c:v>2.3175000000000003E-6</c:v>
                </c:pt>
                <c:pt idx="1754">
                  <c:v>3.2575000000000002E-6</c:v>
                </c:pt>
                <c:pt idx="1755">
                  <c:v>3.4810000000000002E-6</c:v>
                </c:pt>
                <c:pt idx="1756">
                  <c:v>3.1779999999999999E-6</c:v>
                </c:pt>
                <c:pt idx="1757">
                  <c:v>3.2735000000000001E-6</c:v>
                </c:pt>
                <c:pt idx="1758">
                  <c:v>4.1184999999999996E-6</c:v>
                </c:pt>
                <c:pt idx="1759">
                  <c:v>4.3414999999999999E-6</c:v>
                </c:pt>
                <c:pt idx="1760">
                  <c:v>4.2459999999999997E-6</c:v>
                </c:pt>
                <c:pt idx="1761">
                  <c:v>4.9950000000000005E-6</c:v>
                </c:pt>
                <c:pt idx="1762">
                  <c:v>5.3775000000000006E-6</c:v>
                </c:pt>
                <c:pt idx="1763">
                  <c:v>5.5525000000000006E-6</c:v>
                </c:pt>
                <c:pt idx="1764">
                  <c:v>6.4609999999999996E-6</c:v>
                </c:pt>
                <c:pt idx="1765">
                  <c:v>7.1145000000000002E-6</c:v>
                </c:pt>
                <c:pt idx="1766">
                  <c:v>8.0709999999999995E-6</c:v>
                </c:pt>
                <c:pt idx="1767">
                  <c:v>8.5010000000000004E-6</c:v>
                </c:pt>
                <c:pt idx="1768">
                  <c:v>8.0230000000000009E-6</c:v>
                </c:pt>
                <c:pt idx="1769">
                  <c:v>8.9475000000000003E-6</c:v>
                </c:pt>
                <c:pt idx="1770">
                  <c:v>9.2344999999999994E-6</c:v>
                </c:pt>
                <c:pt idx="1771">
                  <c:v>1.0127000000000001E-5</c:v>
                </c:pt>
                <c:pt idx="1772">
                  <c:v>9.4095000000000003E-6</c:v>
                </c:pt>
                <c:pt idx="1773">
                  <c:v>1.0015E-5</c:v>
                </c:pt>
                <c:pt idx="1774">
                  <c:v>1.1114999999999999E-5</c:v>
                </c:pt>
                <c:pt idx="1775">
                  <c:v>1.0859999999999999E-5</c:v>
                </c:pt>
                <c:pt idx="1776">
                  <c:v>1.0366E-5</c:v>
                </c:pt>
                <c:pt idx="1777">
                  <c:v>1.129E-5</c:v>
                </c:pt>
                <c:pt idx="1778">
                  <c:v>1.1657E-5</c:v>
                </c:pt>
                <c:pt idx="1779">
                  <c:v>1.1657E-5</c:v>
                </c:pt>
                <c:pt idx="1780">
                  <c:v>1.16725E-5</c:v>
                </c:pt>
                <c:pt idx="1781">
                  <c:v>1.2629000000000001E-5</c:v>
                </c:pt>
                <c:pt idx="1782">
                  <c:v>1.1768499999999999E-5</c:v>
                </c:pt>
                <c:pt idx="1783">
                  <c:v>1.11785E-5</c:v>
                </c:pt>
                <c:pt idx="1784">
                  <c:v>1.3442000000000001E-5</c:v>
                </c:pt>
                <c:pt idx="1785">
                  <c:v>1.3681E-5</c:v>
                </c:pt>
                <c:pt idx="1786">
                  <c:v>1.2995500000000001E-5</c:v>
                </c:pt>
                <c:pt idx="1787">
                  <c:v>1.4557499999999999E-5</c:v>
                </c:pt>
                <c:pt idx="1788">
                  <c:v>1.40795E-5</c:v>
                </c:pt>
                <c:pt idx="1789">
                  <c:v>1.3537499999999999E-5</c:v>
                </c:pt>
                <c:pt idx="1790">
                  <c:v>1.4669E-5</c:v>
                </c:pt>
                <c:pt idx="1791">
                  <c:v>1.3569499999999999E-5</c:v>
                </c:pt>
                <c:pt idx="1792">
                  <c:v>1.537E-5</c:v>
                </c:pt>
                <c:pt idx="1793">
                  <c:v>1.60715E-5</c:v>
                </c:pt>
                <c:pt idx="1794">
                  <c:v>1.5386000000000001E-5</c:v>
                </c:pt>
                <c:pt idx="1795">
                  <c:v>1.55615E-5</c:v>
                </c:pt>
                <c:pt idx="1796">
                  <c:v>1.47805E-5</c:v>
                </c:pt>
                <c:pt idx="1797">
                  <c:v>1.55135E-5</c:v>
                </c:pt>
                <c:pt idx="1798">
                  <c:v>1.5386000000000001E-5</c:v>
                </c:pt>
                <c:pt idx="1799">
                  <c:v>1.5195000000000001E-5</c:v>
                </c:pt>
                <c:pt idx="1800">
                  <c:v>1.4987500000000002E-5</c:v>
                </c:pt>
                <c:pt idx="1801">
                  <c:v>1.5242500000000002E-5</c:v>
                </c:pt>
                <c:pt idx="1802">
                  <c:v>1.537E-5</c:v>
                </c:pt>
                <c:pt idx="1803">
                  <c:v>1.5211000000000001E-5</c:v>
                </c:pt>
                <c:pt idx="1804">
                  <c:v>1.5242500000000002E-5</c:v>
                </c:pt>
                <c:pt idx="1805">
                  <c:v>1.5466000000000001E-5</c:v>
                </c:pt>
                <c:pt idx="1806">
                  <c:v>1.6247000000000002E-5</c:v>
                </c:pt>
                <c:pt idx="1807">
                  <c:v>1.6183000000000001E-5</c:v>
                </c:pt>
                <c:pt idx="1808">
                  <c:v>1.7011999999999999E-5</c:v>
                </c:pt>
                <c:pt idx="1809">
                  <c:v>1.60235E-5</c:v>
                </c:pt>
                <c:pt idx="1810">
                  <c:v>1.7091500000000001E-5</c:v>
                </c:pt>
                <c:pt idx="1811">
                  <c:v>1.5497500000000002E-5</c:v>
                </c:pt>
                <c:pt idx="1812">
                  <c:v>1.6948000000000001E-5</c:v>
                </c:pt>
                <c:pt idx="1813">
                  <c:v>1.8939999999999998E-5</c:v>
                </c:pt>
                <c:pt idx="1814">
                  <c:v>1.6757000000000002E-5</c:v>
                </c:pt>
                <c:pt idx="1815">
                  <c:v>1.4908E-5</c:v>
                </c:pt>
                <c:pt idx="1816">
                  <c:v>1.6868500000000003E-5</c:v>
                </c:pt>
                <c:pt idx="1817">
                  <c:v>1.6820499999999999E-5</c:v>
                </c:pt>
                <c:pt idx="1818">
                  <c:v>1.5067499999999999E-5</c:v>
                </c:pt>
                <c:pt idx="1819">
                  <c:v>1.4222500000000001E-5</c:v>
                </c:pt>
                <c:pt idx="1820">
                  <c:v>1.4382000000000001E-5</c:v>
                </c:pt>
                <c:pt idx="1821">
                  <c:v>1.3967500000000001E-5</c:v>
                </c:pt>
                <c:pt idx="1822">
                  <c:v>1.2565000000000001E-5</c:v>
                </c:pt>
                <c:pt idx="1823">
                  <c:v>1.43185E-5</c:v>
                </c:pt>
                <c:pt idx="1824">
                  <c:v>1.32505E-5</c:v>
                </c:pt>
                <c:pt idx="1825">
                  <c:v>1.3633E-5</c:v>
                </c:pt>
                <c:pt idx="1826">
                  <c:v>1.40155E-5</c:v>
                </c:pt>
                <c:pt idx="1827">
                  <c:v>1.3665E-5</c:v>
                </c:pt>
                <c:pt idx="1828">
                  <c:v>1.3426000000000002E-5</c:v>
                </c:pt>
                <c:pt idx="1829">
                  <c:v>1.3569499999999999E-5</c:v>
                </c:pt>
                <c:pt idx="1830">
                  <c:v>1.35535E-5</c:v>
                </c:pt>
                <c:pt idx="1831">
                  <c:v>1.4669E-5</c:v>
                </c:pt>
                <c:pt idx="1832">
                  <c:v>1.4557499999999999E-5</c:v>
                </c:pt>
                <c:pt idx="1833">
                  <c:v>1.32985E-5</c:v>
                </c:pt>
                <c:pt idx="1834">
                  <c:v>1.4414E-5</c:v>
                </c:pt>
                <c:pt idx="1835">
                  <c:v>1.0939499999999999E-5</c:v>
                </c:pt>
                <c:pt idx="1836">
                  <c:v>1.01425E-5</c:v>
                </c:pt>
                <c:pt idx="1837">
                  <c:v>9.8400000000000007E-6</c:v>
                </c:pt>
                <c:pt idx="1838">
                  <c:v>9.1865000000000009E-6</c:v>
                </c:pt>
                <c:pt idx="1839">
                  <c:v>9.7920000000000004E-6</c:v>
                </c:pt>
                <c:pt idx="1840">
                  <c:v>9.1865000000000009E-6</c:v>
                </c:pt>
                <c:pt idx="1841">
                  <c:v>8.1344999999999998E-6</c:v>
                </c:pt>
                <c:pt idx="1842">
                  <c:v>8.0389999999999988E-6</c:v>
                </c:pt>
                <c:pt idx="1843">
                  <c:v>8.7880000000000012E-6</c:v>
                </c:pt>
                <c:pt idx="1844">
                  <c:v>7.8794999999999997E-6</c:v>
                </c:pt>
                <c:pt idx="1845">
                  <c:v>7.0349999999999996E-6</c:v>
                </c:pt>
                <c:pt idx="1846">
                  <c:v>6.8120000000000002E-6</c:v>
                </c:pt>
                <c:pt idx="1847">
                  <c:v>6.7320000000000001E-6</c:v>
                </c:pt>
                <c:pt idx="1848">
                  <c:v>6.6684999999999998E-6</c:v>
                </c:pt>
                <c:pt idx="1849">
                  <c:v>5.9509999999999994E-6</c:v>
                </c:pt>
                <c:pt idx="1850">
                  <c:v>5.4250000000000006E-6</c:v>
                </c:pt>
                <c:pt idx="1851">
                  <c:v>4.7875000000000003E-6</c:v>
                </c:pt>
                <c:pt idx="1852">
                  <c:v>3.8635000000000004E-6</c:v>
                </c:pt>
                <c:pt idx="1853">
                  <c:v>3.0985000000000001E-6</c:v>
                </c:pt>
                <c:pt idx="1854">
                  <c:v>3.5125000000000003E-6</c:v>
                </c:pt>
                <c:pt idx="1855">
                  <c:v>2.7794999999999998E-6</c:v>
                </c:pt>
                <c:pt idx="1856">
                  <c:v>3.6399999999999999E-6</c:v>
                </c:pt>
                <c:pt idx="1857">
                  <c:v>2.2060000000000001E-6</c:v>
                </c:pt>
                <c:pt idx="1858">
                  <c:v>1.6160000000000001E-6</c:v>
                </c:pt>
                <c:pt idx="1859">
                  <c:v>1.2815000000000001E-6</c:v>
                </c:pt>
                <c:pt idx="1860">
                  <c:v>-2.4850000000000003E-7</c:v>
                </c:pt>
                <c:pt idx="1861">
                  <c:v>-1.093E-6</c:v>
                </c:pt>
                <c:pt idx="1862">
                  <c:v>-1.5555E-6</c:v>
                </c:pt>
                <c:pt idx="1863">
                  <c:v>-2.1450000000000002E-6</c:v>
                </c:pt>
                <c:pt idx="1864">
                  <c:v>-2.368E-6</c:v>
                </c:pt>
                <c:pt idx="1865">
                  <c:v>-3.4359999999999998E-6</c:v>
                </c:pt>
                <c:pt idx="1866">
                  <c:v>-4.0735E-6</c:v>
                </c:pt>
                <c:pt idx="1867">
                  <c:v>-4.3125000000000006E-6</c:v>
                </c:pt>
                <c:pt idx="1868">
                  <c:v>-5.3965000000000008E-6</c:v>
                </c:pt>
                <c:pt idx="1869">
                  <c:v>-5.8424999999999995E-6</c:v>
                </c:pt>
                <c:pt idx="1870">
                  <c:v>-6.1774999999999997E-6</c:v>
                </c:pt>
                <c:pt idx="1871">
                  <c:v>-7.1175E-6</c:v>
                </c:pt>
                <c:pt idx="1872">
                  <c:v>-8.727499999999999E-6</c:v>
                </c:pt>
                <c:pt idx="1873">
                  <c:v>-8.9665000000000013E-6</c:v>
                </c:pt>
                <c:pt idx="1874">
                  <c:v>-9.7155000000000004E-6</c:v>
                </c:pt>
                <c:pt idx="1875">
                  <c:v>-1.0321E-5</c:v>
                </c:pt>
                <c:pt idx="1876">
                  <c:v>-1.0895E-5</c:v>
                </c:pt>
                <c:pt idx="1877">
                  <c:v>-1.1181500000000001E-5</c:v>
                </c:pt>
                <c:pt idx="1878">
                  <c:v>-1.2855E-5</c:v>
                </c:pt>
                <c:pt idx="1879">
                  <c:v>-1.2743499999999999E-5</c:v>
                </c:pt>
                <c:pt idx="1880">
                  <c:v>-1.3891000000000001E-5</c:v>
                </c:pt>
                <c:pt idx="1881">
                  <c:v>-1.4369000000000001E-5</c:v>
                </c:pt>
                <c:pt idx="1882">
                  <c:v>-1.4943000000000001E-5</c:v>
                </c:pt>
                <c:pt idx="1883">
                  <c:v>-1.5803500000000002E-5</c:v>
                </c:pt>
                <c:pt idx="1884">
                  <c:v>-1.6169999999999999E-5</c:v>
                </c:pt>
                <c:pt idx="1885">
                  <c:v>-1.6823500000000002E-5</c:v>
                </c:pt>
                <c:pt idx="1886">
                  <c:v>-1.7317500000000001E-5</c:v>
                </c:pt>
                <c:pt idx="1887">
                  <c:v>-1.83535E-5</c:v>
                </c:pt>
                <c:pt idx="1888">
                  <c:v>-1.9357499999999999E-5</c:v>
                </c:pt>
                <c:pt idx="1889">
                  <c:v>-1.8943000000000001E-5</c:v>
                </c:pt>
                <c:pt idx="1890">
                  <c:v>-2.01385E-5</c:v>
                </c:pt>
                <c:pt idx="1891">
                  <c:v>-2.0489E-5</c:v>
                </c:pt>
                <c:pt idx="1892">
                  <c:v>-2.2178500000000001E-5</c:v>
                </c:pt>
                <c:pt idx="1893">
                  <c:v>-2.27205E-5</c:v>
                </c:pt>
                <c:pt idx="1894">
                  <c:v>-2.4091E-5</c:v>
                </c:pt>
                <c:pt idx="1895">
                  <c:v>-2.5286499999999999E-5</c:v>
                </c:pt>
                <c:pt idx="1896">
                  <c:v>-2.6082999999999997E-5</c:v>
                </c:pt>
                <c:pt idx="1897">
                  <c:v>-2.64815E-5</c:v>
                </c:pt>
                <c:pt idx="1898">
                  <c:v>-2.7629000000000003E-5</c:v>
                </c:pt>
                <c:pt idx="1899">
                  <c:v>-2.8122999999999998E-5</c:v>
                </c:pt>
                <c:pt idx="1900">
                  <c:v>-2.8776500000000001E-5</c:v>
                </c:pt>
                <c:pt idx="1901">
                  <c:v>-2.96055E-5</c:v>
                </c:pt>
                <c:pt idx="1902">
                  <c:v>-2.9717E-5</c:v>
                </c:pt>
                <c:pt idx="1903">
                  <c:v>-3.0338500000000001E-5</c:v>
                </c:pt>
                <c:pt idx="1904">
                  <c:v>-3.1422499999999999E-5</c:v>
                </c:pt>
                <c:pt idx="1905">
                  <c:v>-3.2410500000000004E-5</c:v>
                </c:pt>
                <c:pt idx="1906">
                  <c:v>-3.3478E-5</c:v>
                </c:pt>
                <c:pt idx="1907">
                  <c:v>-3.4068E-5</c:v>
                </c:pt>
                <c:pt idx="1908">
                  <c:v>-3.5088E-5</c:v>
                </c:pt>
                <c:pt idx="1909">
                  <c:v>-3.59965E-5</c:v>
                </c:pt>
                <c:pt idx="1910">
                  <c:v>-3.5549999999999997E-5</c:v>
                </c:pt>
                <c:pt idx="1911">
                  <c:v>-3.6697499999999999E-5</c:v>
                </c:pt>
                <c:pt idx="1912">
                  <c:v>-3.7670000000000004E-5</c:v>
                </c:pt>
                <c:pt idx="1913">
                  <c:v>-3.8817499999999999E-5</c:v>
                </c:pt>
                <c:pt idx="1914">
                  <c:v>-3.9455000000000001E-5</c:v>
                </c:pt>
                <c:pt idx="1915">
                  <c:v>-4.1048500000000005E-5</c:v>
                </c:pt>
                <c:pt idx="1916">
                  <c:v>-4.1239999999999998E-5</c:v>
                </c:pt>
                <c:pt idx="1917">
                  <c:v>-4.2307500000000001E-5</c:v>
                </c:pt>
                <c:pt idx="1918">
                  <c:v>-4.3136500000000003E-5</c:v>
                </c:pt>
                <c:pt idx="1919">
                  <c:v>-4.3773999999999998E-5</c:v>
                </c:pt>
                <c:pt idx="1920">
                  <c:v>-4.4586500000000004E-5</c:v>
                </c:pt>
                <c:pt idx="1921">
                  <c:v>-4.4586500000000004E-5</c:v>
                </c:pt>
                <c:pt idx="1922">
                  <c:v>-4.51285E-5</c:v>
                </c:pt>
                <c:pt idx="1923">
                  <c:v>-4.63555E-5</c:v>
                </c:pt>
                <c:pt idx="1924">
                  <c:v>-4.7089000000000003E-5</c:v>
                </c:pt>
                <c:pt idx="1925">
                  <c:v>-4.8236500000000005E-5</c:v>
                </c:pt>
                <c:pt idx="1926">
                  <c:v>-4.8874E-5</c:v>
                </c:pt>
                <c:pt idx="1927">
                  <c:v>-4.9894E-5</c:v>
                </c:pt>
                <c:pt idx="1928">
                  <c:v>-5.0069000000000005E-5</c:v>
                </c:pt>
                <c:pt idx="1929">
                  <c:v>-5.1248500000000002E-5</c:v>
                </c:pt>
                <c:pt idx="1930">
                  <c:v>-5.20295E-5</c:v>
                </c:pt>
                <c:pt idx="1931">
                  <c:v>-5.1918E-5</c:v>
                </c:pt>
                <c:pt idx="1932">
                  <c:v>-5.33365E-5</c:v>
                </c:pt>
                <c:pt idx="1933">
                  <c:v>-5.5328500000000004E-5</c:v>
                </c:pt>
                <c:pt idx="1934">
                  <c:v>-5.5710999999999996E-5</c:v>
                </c:pt>
                <c:pt idx="1935">
                  <c:v>-5.5949999999999998E-5</c:v>
                </c:pt>
                <c:pt idx="1936">
                  <c:v>-5.7097500000000007E-5</c:v>
                </c:pt>
                <c:pt idx="1937">
                  <c:v>-5.6969999999999998E-5</c:v>
                </c:pt>
                <c:pt idx="1938">
                  <c:v>-5.7161499999999998E-5</c:v>
                </c:pt>
                <c:pt idx="1939">
                  <c:v>-5.6795000000000001E-5</c:v>
                </c:pt>
                <c:pt idx="1940">
                  <c:v>-5.8452499999999996E-5</c:v>
                </c:pt>
                <c:pt idx="1941">
                  <c:v>-5.9345000000000002E-5</c:v>
                </c:pt>
                <c:pt idx="1942">
                  <c:v>-5.9312999999999999E-5</c:v>
                </c:pt>
                <c:pt idx="1943">
                  <c:v>-6.0954500000000001E-5</c:v>
                </c:pt>
                <c:pt idx="1944">
                  <c:v>-6.1448500000000006E-5</c:v>
                </c:pt>
                <c:pt idx="1945">
                  <c:v>-6.2341000000000005E-5</c:v>
                </c:pt>
                <c:pt idx="1946">
                  <c:v>-6.368E-5</c:v>
                </c:pt>
                <c:pt idx="1947">
                  <c:v>-6.4476500000000005E-5</c:v>
                </c:pt>
                <c:pt idx="1948">
                  <c:v>-6.5352999999999996E-5</c:v>
                </c:pt>
                <c:pt idx="1949">
                  <c:v>-6.6149999999999995E-5</c:v>
                </c:pt>
                <c:pt idx="1950">
                  <c:v>-6.7218000000000006E-5</c:v>
                </c:pt>
                <c:pt idx="1951">
                  <c:v>-6.6978999999999997E-5</c:v>
                </c:pt>
                <c:pt idx="1952">
                  <c:v>-6.8110500000000005E-5</c:v>
                </c:pt>
                <c:pt idx="1953">
                  <c:v>-6.86525E-5</c:v>
                </c:pt>
                <c:pt idx="1954">
                  <c:v>-6.9114499999999997E-5</c:v>
                </c:pt>
                <c:pt idx="1955">
                  <c:v>-7.0197999999999994E-5</c:v>
                </c:pt>
                <c:pt idx="1956">
                  <c:v>-7.0039000000000012E-5</c:v>
                </c:pt>
                <c:pt idx="1957">
                  <c:v>-7.0246000000000005E-5</c:v>
                </c:pt>
                <c:pt idx="1958">
                  <c:v>-7.1585E-5</c:v>
                </c:pt>
                <c:pt idx="1959">
                  <c:v>-7.2110499999999993E-5</c:v>
                </c:pt>
                <c:pt idx="1960">
                  <c:v>-7.2302E-5</c:v>
                </c:pt>
                <c:pt idx="1961">
                  <c:v>-7.4023000000000006E-5</c:v>
                </c:pt>
                <c:pt idx="1962">
                  <c:v>-7.47405E-5</c:v>
                </c:pt>
                <c:pt idx="1963">
                  <c:v>-7.5011499999999998E-5</c:v>
                </c:pt>
                <c:pt idx="1964">
                  <c:v>-7.6094999999999996E-5</c:v>
                </c:pt>
                <c:pt idx="1965">
                  <c:v>-7.6047500000000007E-5</c:v>
                </c:pt>
                <c:pt idx="1966">
                  <c:v>-7.7099000000000002E-5</c:v>
                </c:pt>
                <c:pt idx="1967">
                  <c:v>-7.7051499999999999E-5</c:v>
                </c:pt>
                <c:pt idx="1968">
                  <c:v>-7.7832500000000004E-5</c:v>
                </c:pt>
                <c:pt idx="1969">
                  <c:v>-7.8310500000000009E-5</c:v>
                </c:pt>
                <c:pt idx="1970">
                  <c:v>-7.8230499999999996E-5</c:v>
                </c:pt>
                <c:pt idx="1971">
                  <c:v>-7.8820500000000002E-5</c:v>
                </c:pt>
                <c:pt idx="1972">
                  <c:v>-7.8979999999999993E-5</c:v>
                </c:pt>
                <c:pt idx="1973">
                  <c:v>-7.9856499999999997E-5</c:v>
                </c:pt>
                <c:pt idx="1974">
                  <c:v>-8.0477999999999998E-5</c:v>
                </c:pt>
                <c:pt idx="1975">
                  <c:v>-8.1035499999999993E-5</c:v>
                </c:pt>
                <c:pt idx="1976">
                  <c:v>-8.1434000000000007E-5</c:v>
                </c:pt>
                <c:pt idx="1977">
                  <c:v>-8.2326500000000005E-5</c:v>
                </c:pt>
                <c:pt idx="1978">
                  <c:v>-8.1593499999999997E-5</c:v>
                </c:pt>
                <c:pt idx="1979">
                  <c:v>-8.2214999999999998E-5</c:v>
                </c:pt>
                <c:pt idx="1980">
                  <c:v>-8.2533999999999993E-5</c:v>
                </c:pt>
                <c:pt idx="1981">
                  <c:v>-8.2040000000000007E-5</c:v>
                </c:pt>
                <c:pt idx="1982">
                  <c:v>-8.3267000000000001E-5</c:v>
                </c:pt>
                <c:pt idx="1983">
                  <c:v>-8.3314999999999998E-5</c:v>
                </c:pt>
                <c:pt idx="1984">
                  <c:v>-8.3681500000000008E-5</c:v>
                </c:pt>
                <c:pt idx="1985">
                  <c:v>-8.5307000000000002E-5</c:v>
                </c:pt>
                <c:pt idx="1986">
                  <c:v>-8.5099999999999995E-5</c:v>
                </c:pt>
                <c:pt idx="1987">
                  <c:v>-8.5339000000000004E-5</c:v>
                </c:pt>
                <c:pt idx="1988">
                  <c:v>-8.5673499999999999E-5</c:v>
                </c:pt>
                <c:pt idx="1989">
                  <c:v>-8.61995E-5</c:v>
                </c:pt>
                <c:pt idx="1990">
                  <c:v>-8.5163500000000005E-5</c:v>
                </c:pt>
                <c:pt idx="1991">
                  <c:v>-8.6120000000000009E-5</c:v>
                </c:pt>
                <c:pt idx="1992">
                  <c:v>-8.5211500000000002E-5</c:v>
                </c:pt>
                <c:pt idx="1993">
                  <c:v>-8.7299000000000006E-5</c:v>
                </c:pt>
                <c:pt idx="1994">
                  <c:v>-8.7585999999999998E-5</c:v>
                </c:pt>
                <c:pt idx="1995">
                  <c:v>-8.7873000000000004E-5</c:v>
                </c:pt>
                <c:pt idx="1996">
                  <c:v>-8.7681499999999997E-5</c:v>
                </c:pt>
                <c:pt idx="1997">
                  <c:v>-8.9259500000000001E-5</c:v>
                </c:pt>
                <c:pt idx="1998">
                  <c:v>-8.9546500000000007E-5</c:v>
                </c:pt>
                <c:pt idx="1999">
                  <c:v>-8.9546500000000007E-5</c:v>
                </c:pt>
                <c:pt idx="2000">
                  <c:v>-8.8988500000000004E-5</c:v>
                </c:pt>
                <c:pt idx="2001">
                  <c:v>-8.9067999999999995E-5</c:v>
                </c:pt>
                <c:pt idx="2002">
                  <c:v>-8.9674000000000009E-5</c:v>
                </c:pt>
                <c:pt idx="2003">
                  <c:v>-8.9690000000000004E-5</c:v>
                </c:pt>
                <c:pt idx="2004">
                  <c:v>-8.989700000000001E-5</c:v>
                </c:pt>
                <c:pt idx="2005">
                  <c:v>-8.9817499999999992E-5</c:v>
                </c:pt>
                <c:pt idx="2006">
                  <c:v>-8.9769500000000008E-5</c:v>
                </c:pt>
                <c:pt idx="2007">
                  <c:v>-9.141100000000001E-5</c:v>
                </c:pt>
                <c:pt idx="2008">
                  <c:v>-8.9690000000000004E-5</c:v>
                </c:pt>
                <c:pt idx="2009">
                  <c:v>-9.0279500000000002E-5</c:v>
                </c:pt>
                <c:pt idx="2010">
                  <c:v>-9.0231500000000005E-5</c:v>
                </c:pt>
                <c:pt idx="2011">
                  <c:v>-9.0646000000000013E-5</c:v>
                </c:pt>
                <c:pt idx="2012">
                  <c:v>-9.15705E-5</c:v>
                </c:pt>
                <c:pt idx="2013">
                  <c:v>-8.9801500000000011E-5</c:v>
                </c:pt>
                <c:pt idx="2014">
                  <c:v>-8.9801500000000011E-5</c:v>
                </c:pt>
                <c:pt idx="2015">
                  <c:v>-9.0407000000000004E-5</c:v>
                </c:pt>
                <c:pt idx="2016">
                  <c:v>-9.0884999999999995E-5</c:v>
                </c:pt>
                <c:pt idx="2017">
                  <c:v>-9.0024499999999998E-5</c:v>
                </c:pt>
                <c:pt idx="2018">
                  <c:v>-8.9832999999999992E-5</c:v>
                </c:pt>
                <c:pt idx="2019">
                  <c:v>-9.0901000000000003E-5</c:v>
                </c:pt>
                <c:pt idx="2020">
                  <c:v>-9.0916999999999997E-5</c:v>
                </c:pt>
                <c:pt idx="2021">
                  <c:v>-9.0837500000000006E-5</c:v>
                </c:pt>
                <c:pt idx="2022">
                  <c:v>-9.0805500000000003E-5</c:v>
                </c:pt>
                <c:pt idx="2023">
                  <c:v>-9.0327500000000012E-5</c:v>
                </c:pt>
                <c:pt idx="2024">
                  <c:v>-8.999250000000001E-5</c:v>
                </c:pt>
                <c:pt idx="2025">
                  <c:v>-9.0358999999999993E-5</c:v>
                </c:pt>
                <c:pt idx="2026">
                  <c:v>-9.0343000000000012E-5</c:v>
                </c:pt>
                <c:pt idx="2027">
                  <c:v>-9.0263499999999994E-5</c:v>
                </c:pt>
                <c:pt idx="2028">
                  <c:v>-9.0215500000000011E-5</c:v>
                </c:pt>
                <c:pt idx="2029">
                  <c:v>-8.9642000000000007E-5</c:v>
                </c:pt>
                <c:pt idx="2030">
                  <c:v>-8.8255500000000009E-5</c:v>
                </c:pt>
                <c:pt idx="2031">
                  <c:v>-8.8207499999999999E-5</c:v>
                </c:pt>
                <c:pt idx="2032">
                  <c:v>-8.9530499999999999E-5</c:v>
                </c:pt>
                <c:pt idx="2033">
                  <c:v>-9.0502500000000003E-5</c:v>
                </c:pt>
                <c:pt idx="2034">
                  <c:v>-8.9052500000000008E-5</c:v>
                </c:pt>
                <c:pt idx="2035">
                  <c:v>-8.8318999999999992E-5</c:v>
                </c:pt>
                <c:pt idx="2036">
                  <c:v>-8.7171500000000004E-5</c:v>
                </c:pt>
                <c:pt idx="2037">
                  <c:v>-8.8558000000000002E-5</c:v>
                </c:pt>
                <c:pt idx="2038">
                  <c:v>-8.6645500000000002E-5</c:v>
                </c:pt>
                <c:pt idx="2039">
                  <c:v>-8.69965E-5</c:v>
                </c:pt>
                <c:pt idx="2040">
                  <c:v>-8.6183499999999992E-5</c:v>
                </c:pt>
                <c:pt idx="2041">
                  <c:v>-8.6773000000000004E-5</c:v>
                </c:pt>
                <c:pt idx="2042">
                  <c:v>-8.6725500000000002E-5</c:v>
                </c:pt>
                <c:pt idx="2043">
                  <c:v>-8.7108000000000007E-5</c:v>
                </c:pt>
                <c:pt idx="2044">
                  <c:v>-8.5689500000000007E-5</c:v>
                </c:pt>
                <c:pt idx="2045">
                  <c:v>-8.5370499999999999E-5</c:v>
                </c:pt>
                <c:pt idx="2046">
                  <c:v>-8.4478E-5</c:v>
                </c:pt>
                <c:pt idx="2047">
                  <c:v>-8.4590000000000002E-5</c:v>
                </c:pt>
                <c:pt idx="2048">
                  <c:v>-8.4573999999999994E-5</c:v>
                </c:pt>
                <c:pt idx="2049">
                  <c:v>-8.3728999999999997E-5</c:v>
                </c:pt>
                <c:pt idx="2050">
                  <c:v>-8.26455E-5</c:v>
                </c:pt>
                <c:pt idx="2051">
                  <c:v>-8.2979999999999995E-5</c:v>
                </c:pt>
                <c:pt idx="2052">
                  <c:v>-8.3044000000000013E-5</c:v>
                </c:pt>
                <c:pt idx="2053">
                  <c:v>-8.1944E-5</c:v>
                </c:pt>
                <c:pt idx="2054">
                  <c:v>-8.0430000000000001E-5</c:v>
                </c:pt>
                <c:pt idx="2055">
                  <c:v>-8.1688999999999997E-5</c:v>
                </c:pt>
                <c:pt idx="2056">
                  <c:v>-8.1688999999999997E-5</c:v>
                </c:pt>
                <c:pt idx="2057">
                  <c:v>-8.0286500000000005E-5</c:v>
                </c:pt>
                <c:pt idx="2058">
                  <c:v>-8.0143000000000008E-5</c:v>
                </c:pt>
                <c:pt idx="2059">
                  <c:v>-7.9490000000000013E-5</c:v>
                </c:pt>
                <c:pt idx="2060">
                  <c:v>-7.883650000000001E-5</c:v>
                </c:pt>
                <c:pt idx="2061">
                  <c:v>-7.9186999999999999E-5</c:v>
                </c:pt>
                <c:pt idx="2062">
                  <c:v>-7.8453999999999991E-5</c:v>
                </c:pt>
                <c:pt idx="2063">
                  <c:v>-7.8437999999999997E-5</c:v>
                </c:pt>
                <c:pt idx="2064">
                  <c:v>-7.7226500000000003E-5</c:v>
                </c:pt>
                <c:pt idx="2065">
                  <c:v>-7.4787999999999989E-5</c:v>
                </c:pt>
                <c:pt idx="2066">
                  <c:v>-7.5983500000000002E-5</c:v>
                </c:pt>
                <c:pt idx="2067">
                  <c:v>-7.6382000000000002E-5</c:v>
                </c:pt>
                <c:pt idx="2068">
                  <c:v>-7.4915499999999991E-5</c:v>
                </c:pt>
                <c:pt idx="2069">
                  <c:v>-7.4405499999999998E-5</c:v>
                </c:pt>
                <c:pt idx="2070">
                  <c:v>-7.4326000000000006E-5</c:v>
                </c:pt>
                <c:pt idx="2071">
                  <c:v>-7.4054999999999995E-5</c:v>
                </c:pt>
                <c:pt idx="2072">
                  <c:v>-6.2229499999999998E-5</c:v>
                </c:pt>
                <c:pt idx="2073">
                  <c:v>-4.8538999999999997E-5</c:v>
                </c:pt>
                <c:pt idx="2074">
                  <c:v>-4.6690500000000003E-5</c:v>
                </c:pt>
                <c:pt idx="2075">
                  <c:v>-4.6579000000000002E-5</c:v>
                </c:pt>
                <c:pt idx="2076">
                  <c:v>-4.6403500000000004E-5</c:v>
                </c:pt>
                <c:pt idx="2077">
                  <c:v>-4.5240000000000001E-5</c:v>
                </c:pt>
                <c:pt idx="2078">
                  <c:v>-4.5606500000000005E-5</c:v>
                </c:pt>
                <c:pt idx="2079">
                  <c:v>-4.4810000000000006E-5</c:v>
                </c:pt>
                <c:pt idx="2080">
                  <c:v>-4.4172500000000004E-5</c:v>
                </c:pt>
                <c:pt idx="2081">
                  <c:v>-4.2403000000000007E-5</c:v>
                </c:pt>
                <c:pt idx="2082">
                  <c:v>-4.33915E-5</c:v>
                </c:pt>
                <c:pt idx="2083">
                  <c:v>-4.2036499999999996E-5</c:v>
                </c:pt>
                <c:pt idx="2084">
                  <c:v>-4.1734000000000004E-5</c:v>
                </c:pt>
                <c:pt idx="2085">
                  <c:v>-4.02675E-5</c:v>
                </c:pt>
                <c:pt idx="2086">
                  <c:v>-3.9343000000000006E-5</c:v>
                </c:pt>
                <c:pt idx="2087">
                  <c:v>-3.9327499999999999E-5</c:v>
                </c:pt>
                <c:pt idx="2088">
                  <c:v>-3.80205E-5</c:v>
                </c:pt>
                <c:pt idx="2089">
                  <c:v>-3.80205E-5</c:v>
                </c:pt>
                <c:pt idx="2090">
                  <c:v>-3.7351000000000002E-5</c:v>
                </c:pt>
                <c:pt idx="2091">
                  <c:v>-3.72235E-5</c:v>
                </c:pt>
                <c:pt idx="2092">
                  <c:v>-3.6267500000000005E-5</c:v>
                </c:pt>
                <c:pt idx="2093">
                  <c:v>-3.5454499999999997E-5</c:v>
                </c:pt>
                <c:pt idx="2094">
                  <c:v>-3.3781000000000001E-5</c:v>
                </c:pt>
                <c:pt idx="2095">
                  <c:v>-3.3509999999999996E-5</c:v>
                </c:pt>
                <c:pt idx="2096">
                  <c:v>-3.2888500000000002E-5</c:v>
                </c:pt>
                <c:pt idx="2097">
                  <c:v>-3.2585500000000002E-5</c:v>
                </c:pt>
                <c:pt idx="2098">
                  <c:v>-3.2027999999999999E-5</c:v>
                </c:pt>
                <c:pt idx="2099">
                  <c:v>-3.0673000000000003E-5</c:v>
                </c:pt>
                <c:pt idx="2100">
                  <c:v>-2.9955999999999999E-5</c:v>
                </c:pt>
                <c:pt idx="2101">
                  <c:v>-3.0179E-5</c:v>
                </c:pt>
                <c:pt idx="2102">
                  <c:v>-2.8745E-5</c:v>
                </c:pt>
                <c:pt idx="2103">
                  <c:v>-2.7932E-5</c:v>
                </c:pt>
                <c:pt idx="2104">
                  <c:v>-2.6848000000000001E-5</c:v>
                </c:pt>
                <c:pt idx="2105">
                  <c:v>-2.5732499999999998E-5</c:v>
                </c:pt>
                <c:pt idx="2106">
                  <c:v>-2.5414000000000001E-5</c:v>
                </c:pt>
                <c:pt idx="2107">
                  <c:v>-2.4584999999999999E-5</c:v>
                </c:pt>
                <c:pt idx="2108">
                  <c:v>-2.35175E-5</c:v>
                </c:pt>
                <c:pt idx="2109">
                  <c:v>-2.2401500000000002E-5</c:v>
                </c:pt>
                <c:pt idx="2110">
                  <c:v>-2.2449500000000002E-5</c:v>
                </c:pt>
                <c:pt idx="2111">
                  <c:v>-2.2257999999999999E-5</c:v>
                </c:pt>
                <c:pt idx="2112">
                  <c:v>-2.1031000000000002E-5</c:v>
                </c:pt>
                <c:pt idx="2113">
                  <c:v>-1.9501000000000002E-5</c:v>
                </c:pt>
                <c:pt idx="2114">
                  <c:v>-1.91665E-5</c:v>
                </c:pt>
                <c:pt idx="2115">
                  <c:v>-1.66325E-5</c:v>
                </c:pt>
                <c:pt idx="2116">
                  <c:v>-1.67915E-5</c:v>
                </c:pt>
                <c:pt idx="2117">
                  <c:v>-1.668E-5</c:v>
                </c:pt>
                <c:pt idx="2118">
                  <c:v>-1.6154000000000002E-5</c:v>
                </c:pt>
                <c:pt idx="2119">
                  <c:v>-1.5596499999999999E-5</c:v>
                </c:pt>
                <c:pt idx="2120">
                  <c:v>-1.51025E-5</c:v>
                </c:pt>
                <c:pt idx="2121">
                  <c:v>-1.4241500000000001E-5</c:v>
                </c:pt>
                <c:pt idx="2122">
                  <c:v>-1.34925E-5</c:v>
                </c:pt>
                <c:pt idx="2123">
                  <c:v>-1.2425E-5</c:v>
                </c:pt>
                <c:pt idx="2124">
                  <c:v>-1.2329E-5</c:v>
                </c:pt>
                <c:pt idx="2125">
                  <c:v>-1.1548E-5</c:v>
                </c:pt>
                <c:pt idx="2126">
                  <c:v>-9.6994999999999992E-6</c:v>
                </c:pt>
                <c:pt idx="2127">
                  <c:v>-1.0209499999999999E-5</c:v>
                </c:pt>
                <c:pt idx="2128">
                  <c:v>-8.6634999999999993E-6</c:v>
                </c:pt>
                <c:pt idx="2129">
                  <c:v>-6.2729999999999999E-6</c:v>
                </c:pt>
                <c:pt idx="2130">
                  <c:v>-6.7190000000000004E-6</c:v>
                </c:pt>
                <c:pt idx="2131">
                  <c:v>-6.2570000000000004E-6</c:v>
                </c:pt>
                <c:pt idx="2132">
                  <c:v>-5.3484999999999997E-6</c:v>
                </c:pt>
                <c:pt idx="2133">
                  <c:v>-4.9179999999999993E-6</c:v>
                </c:pt>
                <c:pt idx="2134">
                  <c:v>-4.1374999999999998E-6</c:v>
                </c:pt>
                <c:pt idx="2135">
                  <c:v>-3.6275E-6</c:v>
                </c:pt>
                <c:pt idx="2136">
                  <c:v>-2.5115E-6</c:v>
                </c:pt>
                <c:pt idx="2137">
                  <c:v>-5.0350000000000003E-7</c:v>
                </c:pt>
                <c:pt idx="2138">
                  <c:v>1.1540000000000001E-6</c:v>
                </c:pt>
                <c:pt idx="2139">
                  <c:v>7.2349999999999993E-7</c:v>
                </c:pt>
                <c:pt idx="2140">
                  <c:v>-1.6899999999999999E-7</c:v>
                </c:pt>
                <c:pt idx="2141">
                  <c:v>6.440000000000001E-7</c:v>
                </c:pt>
                <c:pt idx="2142">
                  <c:v>1.8550000000000002E-6</c:v>
                </c:pt>
                <c:pt idx="2143">
                  <c:v>2.5885000000000003E-6</c:v>
                </c:pt>
                <c:pt idx="2144">
                  <c:v>3.433E-6</c:v>
                </c:pt>
                <c:pt idx="2145">
                  <c:v>3.1145E-6</c:v>
                </c:pt>
                <c:pt idx="2146">
                  <c:v>4.6284999999999998E-6</c:v>
                </c:pt>
                <c:pt idx="2147">
                  <c:v>4.8034999999999998E-6</c:v>
                </c:pt>
                <c:pt idx="2148">
                  <c:v>6.19E-6</c:v>
                </c:pt>
                <c:pt idx="2149">
                  <c:v>6.6045E-6</c:v>
                </c:pt>
                <c:pt idx="2150">
                  <c:v>7.9910000000000002E-6</c:v>
                </c:pt>
                <c:pt idx="2151">
                  <c:v>7.6085000000000001E-6</c:v>
                </c:pt>
                <c:pt idx="2152">
                  <c:v>8.1504999999999993E-6</c:v>
                </c:pt>
                <c:pt idx="2153">
                  <c:v>9.0589999999999992E-6</c:v>
                </c:pt>
                <c:pt idx="2154">
                  <c:v>1.01905E-5</c:v>
                </c:pt>
                <c:pt idx="2155">
                  <c:v>1.05095E-5</c:v>
                </c:pt>
                <c:pt idx="2156">
                  <c:v>1.02545E-5</c:v>
                </c:pt>
                <c:pt idx="2157">
                  <c:v>1.1306E-5</c:v>
                </c:pt>
                <c:pt idx="2158">
                  <c:v>1.239E-5</c:v>
                </c:pt>
                <c:pt idx="2159">
                  <c:v>1.2262500000000002E-5</c:v>
                </c:pt>
                <c:pt idx="2160">
                  <c:v>1.4031500000000001E-5</c:v>
                </c:pt>
                <c:pt idx="2161">
                  <c:v>1.4382000000000001E-5</c:v>
                </c:pt>
                <c:pt idx="2162">
                  <c:v>1.5290500000000002E-5</c:v>
                </c:pt>
                <c:pt idx="2163">
                  <c:v>1.5848500000000003E-5</c:v>
                </c:pt>
                <c:pt idx="2164">
                  <c:v>1.6342499999999998E-5</c:v>
                </c:pt>
                <c:pt idx="2165">
                  <c:v>1.7409999999999998E-5</c:v>
                </c:pt>
                <c:pt idx="2166">
                  <c:v>1.7330499999999999E-5</c:v>
                </c:pt>
                <c:pt idx="2167">
                  <c:v>1.8287000000000003E-5</c:v>
                </c:pt>
                <c:pt idx="2168">
                  <c:v>1.8669499999999998E-5</c:v>
                </c:pt>
                <c:pt idx="2169">
                  <c:v>1.9052E-5</c:v>
                </c:pt>
                <c:pt idx="2170">
                  <c:v>1.9147500000000003E-5</c:v>
                </c:pt>
                <c:pt idx="2171">
                  <c:v>1.9785000000000001E-5</c:v>
                </c:pt>
                <c:pt idx="2172">
                  <c:v>2.251E-5</c:v>
                </c:pt>
                <c:pt idx="2173">
                  <c:v>2.2064000000000001E-5</c:v>
                </c:pt>
                <c:pt idx="2174">
                  <c:v>2.1538000000000003E-5</c:v>
                </c:pt>
                <c:pt idx="2175">
                  <c:v>2.2478499999999998E-5</c:v>
                </c:pt>
                <c:pt idx="2176">
                  <c:v>2.3068000000000003E-5</c:v>
                </c:pt>
                <c:pt idx="2177">
                  <c:v>2.2462500000000001E-5</c:v>
                </c:pt>
                <c:pt idx="2178">
                  <c:v>2.463E-5</c:v>
                </c:pt>
                <c:pt idx="2179">
                  <c:v>2.4215500000000002E-5</c:v>
                </c:pt>
                <c:pt idx="2180">
                  <c:v>2.3609999999999999E-5</c:v>
                </c:pt>
                <c:pt idx="2181">
                  <c:v>2.4885E-5</c:v>
                </c:pt>
                <c:pt idx="2182">
                  <c:v>2.5267499999999998E-5</c:v>
                </c:pt>
                <c:pt idx="2183">
                  <c:v>2.5363000000000001E-5</c:v>
                </c:pt>
                <c:pt idx="2184">
                  <c:v>2.6686000000000002E-5</c:v>
                </c:pt>
                <c:pt idx="2185">
                  <c:v>2.6319500000000001E-5</c:v>
                </c:pt>
                <c:pt idx="2186">
                  <c:v>2.7084500000000001E-5</c:v>
                </c:pt>
                <c:pt idx="2187">
                  <c:v>2.79925E-5</c:v>
                </c:pt>
                <c:pt idx="2188">
                  <c:v>2.7801500000000001E-5</c:v>
                </c:pt>
                <c:pt idx="2189">
                  <c:v>2.7881E-5</c:v>
                </c:pt>
                <c:pt idx="2190">
                  <c:v>2.7960999999999999E-5</c:v>
                </c:pt>
                <c:pt idx="2191">
                  <c:v>2.93475E-5</c:v>
                </c:pt>
                <c:pt idx="2192">
                  <c:v>2.9411E-5</c:v>
                </c:pt>
                <c:pt idx="2193">
                  <c:v>2.9634500000000002E-5</c:v>
                </c:pt>
                <c:pt idx="2194">
                  <c:v>2.9730000000000002E-5</c:v>
                </c:pt>
                <c:pt idx="2195">
                  <c:v>2.9395000000000002E-5</c:v>
                </c:pt>
                <c:pt idx="2196">
                  <c:v>3.0032500000000001E-5</c:v>
                </c:pt>
                <c:pt idx="2197">
                  <c:v>3.0781999999999998E-5</c:v>
                </c:pt>
                <c:pt idx="2198">
                  <c:v>3.1451000000000001E-5</c:v>
                </c:pt>
                <c:pt idx="2199">
                  <c:v>3.0718E-5</c:v>
                </c:pt>
                <c:pt idx="2200">
                  <c:v>3.2327500000000005E-5</c:v>
                </c:pt>
                <c:pt idx="2201">
                  <c:v>3.1833499999999999E-5</c:v>
                </c:pt>
                <c:pt idx="2202">
                  <c:v>3.3857499999999999E-5</c:v>
                </c:pt>
                <c:pt idx="2203">
                  <c:v>3.3555E-5</c:v>
                </c:pt>
                <c:pt idx="2204">
                  <c:v>3.3188500000000003E-5</c:v>
                </c:pt>
                <c:pt idx="2205">
                  <c:v>3.26465E-5</c:v>
                </c:pt>
                <c:pt idx="2206">
                  <c:v>3.4001000000000002E-5</c:v>
                </c:pt>
                <c:pt idx="2207">
                  <c:v>3.38735E-5</c:v>
                </c:pt>
                <c:pt idx="2208">
                  <c:v>3.3236000000000005E-5</c:v>
                </c:pt>
                <c:pt idx="2209">
                  <c:v>3.33635E-5</c:v>
                </c:pt>
                <c:pt idx="2210">
                  <c:v>3.3889500000000001E-5</c:v>
                </c:pt>
                <c:pt idx="2211">
                  <c:v>3.3507000000000003E-5</c:v>
                </c:pt>
                <c:pt idx="2212">
                  <c:v>3.3602500000000002E-5</c:v>
                </c:pt>
                <c:pt idx="2213">
                  <c:v>3.3284000000000002E-5</c:v>
                </c:pt>
                <c:pt idx="2214">
                  <c:v>3.3698500000000003E-5</c:v>
                </c:pt>
                <c:pt idx="2215">
                  <c:v>3.4081000000000001E-5</c:v>
                </c:pt>
                <c:pt idx="2216">
                  <c:v>3.38735E-5</c:v>
                </c:pt>
                <c:pt idx="2217">
                  <c:v>3.3268000000000001E-5</c:v>
                </c:pt>
                <c:pt idx="2218">
                  <c:v>3.4272E-5</c:v>
                </c:pt>
                <c:pt idx="2219">
                  <c:v>3.4590999999999995E-5</c:v>
                </c:pt>
                <c:pt idx="2220">
                  <c:v>3.3491000000000002E-5</c:v>
                </c:pt>
                <c:pt idx="2221">
                  <c:v>3.3985000000000001E-5</c:v>
                </c:pt>
                <c:pt idx="2222">
                  <c:v>3.3889500000000001E-5</c:v>
                </c:pt>
                <c:pt idx="2223">
                  <c:v>3.3602500000000002E-5</c:v>
                </c:pt>
                <c:pt idx="2224">
                  <c:v>3.3745999999999998E-5</c:v>
                </c:pt>
                <c:pt idx="2225">
                  <c:v>3.4702499999999995E-5</c:v>
                </c:pt>
                <c:pt idx="2226">
                  <c:v>3.4909500000000002E-5</c:v>
                </c:pt>
                <c:pt idx="2227">
                  <c:v>3.3268000000000001E-5</c:v>
                </c:pt>
                <c:pt idx="2228">
                  <c:v>3.4049000000000006E-5</c:v>
                </c:pt>
                <c:pt idx="2229">
                  <c:v>3.4033000000000004E-5</c:v>
                </c:pt>
                <c:pt idx="2230">
                  <c:v>3.4367500000000006E-5</c:v>
                </c:pt>
                <c:pt idx="2231">
                  <c:v>3.3793999999999995E-5</c:v>
                </c:pt>
                <c:pt idx="2232">
                  <c:v>3.2502999999999997E-5</c:v>
                </c:pt>
                <c:pt idx="2233">
                  <c:v>3.2455E-5</c:v>
                </c:pt>
                <c:pt idx="2234">
                  <c:v>3.1498999999999998E-5</c:v>
                </c:pt>
                <c:pt idx="2235">
                  <c:v>3.2630499999999999E-5</c:v>
                </c:pt>
                <c:pt idx="2236">
                  <c:v>3.3427499999999998E-5</c:v>
                </c:pt>
                <c:pt idx="2237">
                  <c:v>3.2295999999999997E-5</c:v>
                </c:pt>
                <c:pt idx="2238">
                  <c:v>3.2455E-5</c:v>
                </c:pt>
                <c:pt idx="2239">
                  <c:v>3.1610499999999998E-5</c:v>
                </c:pt>
                <c:pt idx="2240">
                  <c:v>3.2168500000000002E-5</c:v>
                </c:pt>
                <c:pt idx="2241">
                  <c:v>3.1467000000000002E-5</c:v>
                </c:pt>
                <c:pt idx="2242">
                  <c:v>3.0463E-5</c:v>
                </c:pt>
                <c:pt idx="2243">
                  <c:v>3.1738E-5</c:v>
                </c:pt>
                <c:pt idx="2244">
                  <c:v>3.0415000000000003E-5</c:v>
                </c:pt>
                <c:pt idx="2245">
                  <c:v>3.0574500000000003E-5</c:v>
                </c:pt>
                <c:pt idx="2246">
                  <c:v>3.0080500000000001E-5</c:v>
                </c:pt>
                <c:pt idx="2247">
                  <c:v>2.9538499999999998E-5</c:v>
                </c:pt>
                <c:pt idx="2248">
                  <c:v>2.9267500000000001E-5</c:v>
                </c:pt>
                <c:pt idx="2249">
                  <c:v>2.8327499999999999E-5</c:v>
                </c:pt>
                <c:pt idx="2250">
                  <c:v>2.7227500000000003E-5</c:v>
                </c:pt>
                <c:pt idx="2251">
                  <c:v>2.7897000000000001E-5</c:v>
                </c:pt>
                <c:pt idx="2252">
                  <c:v>2.7116000000000003E-5</c:v>
                </c:pt>
                <c:pt idx="2253">
                  <c:v>2.7052500000000002E-5</c:v>
                </c:pt>
                <c:pt idx="2254">
                  <c:v>2.7498499999999998E-5</c:v>
                </c:pt>
                <c:pt idx="2255">
                  <c:v>2.7817499999999999E-5</c:v>
                </c:pt>
                <c:pt idx="2256">
                  <c:v>2.7419E-5</c:v>
                </c:pt>
                <c:pt idx="2257">
                  <c:v>2.69725E-5</c:v>
                </c:pt>
                <c:pt idx="2258">
                  <c:v>2.6127999999999998E-5</c:v>
                </c:pt>
                <c:pt idx="2259">
                  <c:v>2.5984500000000002E-5</c:v>
                </c:pt>
                <c:pt idx="2260">
                  <c:v>2.6462499999999999E-5</c:v>
                </c:pt>
                <c:pt idx="2261">
                  <c:v>2.4646000000000001E-5</c:v>
                </c:pt>
                <c:pt idx="2262">
                  <c:v>2.3960499999999999E-5</c:v>
                </c:pt>
                <c:pt idx="2263">
                  <c:v>2.3307000000000002E-5</c:v>
                </c:pt>
                <c:pt idx="2264">
                  <c:v>2.3944500000000001E-5</c:v>
                </c:pt>
                <c:pt idx="2265">
                  <c:v>2.4566000000000002E-5</c:v>
                </c:pt>
                <c:pt idx="2266">
                  <c:v>2.2127500000000001E-5</c:v>
                </c:pt>
                <c:pt idx="2267">
                  <c:v>2.2558000000000003E-5</c:v>
                </c:pt>
                <c:pt idx="2268">
                  <c:v>2.1936500000000002E-5</c:v>
                </c:pt>
                <c:pt idx="2269">
                  <c:v>2.0868500000000002E-5</c:v>
                </c:pt>
                <c:pt idx="2270">
                  <c:v>2.1777000000000002E-5</c:v>
                </c:pt>
                <c:pt idx="2271">
                  <c:v>2.1059999999999998E-5</c:v>
                </c:pt>
                <c:pt idx="2272">
                  <c:v>2.1569999999999998E-5</c:v>
                </c:pt>
                <c:pt idx="2273">
                  <c:v>2.1362500000000001E-5</c:v>
                </c:pt>
                <c:pt idx="2274">
                  <c:v>1.8621500000000001E-5</c:v>
                </c:pt>
                <c:pt idx="2275">
                  <c:v>1.76335E-5</c:v>
                </c:pt>
                <c:pt idx="2276">
                  <c:v>1.7155000000000001E-5</c:v>
                </c:pt>
                <c:pt idx="2277">
                  <c:v>1.6677E-5</c:v>
                </c:pt>
                <c:pt idx="2278">
                  <c:v>1.61195E-5</c:v>
                </c:pt>
                <c:pt idx="2279">
                  <c:v>1.50035E-5</c:v>
                </c:pt>
                <c:pt idx="2280">
                  <c:v>1.4302499999999999E-5</c:v>
                </c:pt>
                <c:pt idx="2281">
                  <c:v>1.3856000000000001E-5</c:v>
                </c:pt>
                <c:pt idx="2282">
                  <c:v>1.32345E-5</c:v>
                </c:pt>
                <c:pt idx="2283">
                  <c:v>1.2612999999999999E-5</c:v>
                </c:pt>
                <c:pt idx="2284">
                  <c:v>1.2007500000000002E-5</c:v>
                </c:pt>
                <c:pt idx="2285">
                  <c:v>1.11785E-5</c:v>
                </c:pt>
                <c:pt idx="2286">
                  <c:v>1.1114999999999999E-5</c:v>
                </c:pt>
                <c:pt idx="2287">
                  <c:v>9.7285000000000001E-6</c:v>
                </c:pt>
                <c:pt idx="2288">
                  <c:v>9.1385000000000007E-6</c:v>
                </c:pt>
                <c:pt idx="2289">
                  <c:v>9.2344999999999994E-6</c:v>
                </c:pt>
                <c:pt idx="2290">
                  <c:v>9.1865000000000009E-6</c:v>
                </c:pt>
                <c:pt idx="2291">
                  <c:v>7.7679999999999991E-6</c:v>
                </c:pt>
                <c:pt idx="2292">
                  <c:v>6.3975000000000002E-6</c:v>
                </c:pt>
                <c:pt idx="2293">
                  <c:v>6.4450000000000001E-6</c:v>
                </c:pt>
                <c:pt idx="2294">
                  <c:v>6.8434999999999998E-6</c:v>
                </c:pt>
                <c:pt idx="2295">
                  <c:v>6.0150000000000009E-6</c:v>
                </c:pt>
                <c:pt idx="2296">
                  <c:v>8.7084999999999997E-6</c:v>
                </c:pt>
                <c:pt idx="2297">
                  <c:v>6.7320000000000001E-6</c:v>
                </c:pt>
                <c:pt idx="2298">
                  <c:v>3.3850000000000002E-6</c:v>
                </c:pt>
                <c:pt idx="2299">
                  <c:v>2.4924999999999999E-6</c:v>
                </c:pt>
                <c:pt idx="2300">
                  <c:v>2.971E-6</c:v>
                </c:pt>
                <c:pt idx="2301">
                  <c:v>9.3099999999999996E-7</c:v>
                </c:pt>
                <c:pt idx="2302">
                  <c:v>-8.3799999999999996E-7</c:v>
                </c:pt>
                <c:pt idx="2303">
                  <c:v>-1.2524999999999999E-6</c:v>
                </c:pt>
                <c:pt idx="2304">
                  <c:v>-1.922E-6</c:v>
                </c:pt>
                <c:pt idx="2305">
                  <c:v>-3.1175000000000002E-6</c:v>
                </c:pt>
                <c:pt idx="2306">
                  <c:v>-3.3405E-6</c:v>
                </c:pt>
                <c:pt idx="2307">
                  <c:v>-3.7865000000000001E-6</c:v>
                </c:pt>
                <c:pt idx="2308">
                  <c:v>-4.6155000000000001E-6</c:v>
                </c:pt>
                <c:pt idx="2309">
                  <c:v>-5.9540000000000001E-6</c:v>
                </c:pt>
                <c:pt idx="2310">
                  <c:v>-5.0454999999999994E-6</c:v>
                </c:pt>
                <c:pt idx="2311">
                  <c:v>-7.1015000000000005E-6</c:v>
                </c:pt>
                <c:pt idx="2312">
                  <c:v>-8.2649999999999996E-6</c:v>
                </c:pt>
                <c:pt idx="2313">
                  <c:v>-9.2055000000000002E-6</c:v>
                </c:pt>
                <c:pt idx="2314">
                  <c:v>-1.0066E-5</c:v>
                </c:pt>
                <c:pt idx="2315">
                  <c:v>-1.1405E-5</c:v>
                </c:pt>
                <c:pt idx="2316">
                  <c:v>-1.1691500000000001E-5</c:v>
                </c:pt>
                <c:pt idx="2317">
                  <c:v>-1.1405E-5</c:v>
                </c:pt>
                <c:pt idx="2318">
                  <c:v>-1.3269500000000001E-5</c:v>
                </c:pt>
                <c:pt idx="2319">
                  <c:v>-1.2345E-5</c:v>
                </c:pt>
                <c:pt idx="2320">
                  <c:v>-1.4225500000000001E-5</c:v>
                </c:pt>
                <c:pt idx="2321">
                  <c:v>-1.5740000000000002E-5</c:v>
                </c:pt>
                <c:pt idx="2322">
                  <c:v>-1.5692000000000002E-5</c:v>
                </c:pt>
                <c:pt idx="2323">
                  <c:v>-1.62815E-5</c:v>
                </c:pt>
                <c:pt idx="2324">
                  <c:v>-1.7923000000000001E-5</c:v>
                </c:pt>
                <c:pt idx="2325">
                  <c:v>-1.872E-5</c:v>
                </c:pt>
                <c:pt idx="2326">
                  <c:v>-1.9039000000000002E-5</c:v>
                </c:pt>
                <c:pt idx="2327">
                  <c:v>-2.0042999999999998E-5</c:v>
                </c:pt>
                <c:pt idx="2328">
                  <c:v>-2.0871500000000002E-5</c:v>
                </c:pt>
                <c:pt idx="2329">
                  <c:v>-2.1605000000000001E-5</c:v>
                </c:pt>
                <c:pt idx="2330">
                  <c:v>-2.2816E-5</c:v>
                </c:pt>
                <c:pt idx="2331">
                  <c:v>-2.30075E-5</c:v>
                </c:pt>
                <c:pt idx="2332">
                  <c:v>-2.3820000000000002E-5</c:v>
                </c:pt>
                <c:pt idx="2333">
                  <c:v>-2.4983499999999999E-5</c:v>
                </c:pt>
                <c:pt idx="2334">
                  <c:v>-2.5669000000000001E-5</c:v>
                </c:pt>
                <c:pt idx="2335">
                  <c:v>-2.75815E-5</c:v>
                </c:pt>
                <c:pt idx="2336">
                  <c:v>-2.7804500000000001E-5</c:v>
                </c:pt>
                <c:pt idx="2337">
                  <c:v>-2.77885E-5</c:v>
                </c:pt>
                <c:pt idx="2338">
                  <c:v>-2.8983999999999999E-5</c:v>
                </c:pt>
                <c:pt idx="2339">
                  <c:v>-2.8617500000000002E-5</c:v>
                </c:pt>
                <c:pt idx="2340">
                  <c:v>-2.8952E-5</c:v>
                </c:pt>
                <c:pt idx="2341">
                  <c:v>-3.0020000000000001E-5</c:v>
                </c:pt>
                <c:pt idx="2342">
                  <c:v>-3.1151500000000002E-5</c:v>
                </c:pt>
                <c:pt idx="2343">
                  <c:v>-3.2777000000000001E-5</c:v>
                </c:pt>
                <c:pt idx="2344">
                  <c:v>-3.3590000000000002E-5</c:v>
                </c:pt>
                <c:pt idx="2345">
                  <c:v>-3.3111500000000003E-5</c:v>
                </c:pt>
                <c:pt idx="2346">
                  <c:v>-3.36695E-5</c:v>
                </c:pt>
                <c:pt idx="2347">
                  <c:v>-3.5199500000000001E-5</c:v>
                </c:pt>
                <c:pt idx="2348">
                  <c:v>-3.6665499999999996E-5</c:v>
                </c:pt>
                <c:pt idx="2349">
                  <c:v>-3.7159999999999997E-5</c:v>
                </c:pt>
                <c:pt idx="2350">
                  <c:v>-3.6841000000000002E-5</c:v>
                </c:pt>
                <c:pt idx="2351">
                  <c:v>-3.8514499999999999E-5</c:v>
                </c:pt>
                <c:pt idx="2352">
                  <c:v>-3.90405E-5</c:v>
                </c:pt>
                <c:pt idx="2353">
                  <c:v>-3.9884999999999995E-5</c:v>
                </c:pt>
                <c:pt idx="2354">
                  <c:v>-4.1160000000000006E-5</c:v>
                </c:pt>
                <c:pt idx="2355">
                  <c:v>-4.1271500000000006E-5</c:v>
                </c:pt>
                <c:pt idx="2356">
                  <c:v>-4.2833499999999996E-5</c:v>
                </c:pt>
                <c:pt idx="2357">
                  <c:v>-4.4124500000000001E-5</c:v>
                </c:pt>
                <c:pt idx="2358">
                  <c:v>-4.5192499999999998E-5</c:v>
                </c:pt>
                <c:pt idx="2359">
                  <c:v>-4.51285E-5</c:v>
                </c:pt>
                <c:pt idx="2360">
                  <c:v>-4.6451500000000001E-5</c:v>
                </c:pt>
                <c:pt idx="2361">
                  <c:v>-4.5909499999999998E-5</c:v>
                </c:pt>
                <c:pt idx="2362">
                  <c:v>-4.7646500000000005E-5</c:v>
                </c:pt>
                <c:pt idx="2363">
                  <c:v>-4.8538999999999997E-5</c:v>
                </c:pt>
                <c:pt idx="2364">
                  <c:v>-4.8348000000000005E-5</c:v>
                </c:pt>
                <c:pt idx="2365">
                  <c:v>-4.8969499999999999E-5</c:v>
                </c:pt>
                <c:pt idx="2366">
                  <c:v>-4.9431500000000003E-5</c:v>
                </c:pt>
                <c:pt idx="2367">
                  <c:v>-5.0340000000000003E-5</c:v>
                </c:pt>
                <c:pt idx="2368">
                  <c:v>-5.0340000000000003E-5</c:v>
                </c:pt>
                <c:pt idx="2369">
                  <c:v>-4.99895E-5</c:v>
                </c:pt>
                <c:pt idx="2370">
                  <c:v>-5.2045500000000002E-5</c:v>
                </c:pt>
                <c:pt idx="2371">
                  <c:v>-5.3638999999999999E-5</c:v>
                </c:pt>
                <c:pt idx="2372">
                  <c:v>-5.3638999999999999E-5</c:v>
                </c:pt>
                <c:pt idx="2373">
                  <c:v>-5.0993499999999999E-5</c:v>
                </c:pt>
                <c:pt idx="2374">
                  <c:v>-5.1981500000000004E-5</c:v>
                </c:pt>
                <c:pt idx="2375">
                  <c:v>-5.4085500000000002E-5</c:v>
                </c:pt>
                <c:pt idx="2376">
                  <c:v>-5.4962E-5</c:v>
                </c:pt>
                <c:pt idx="2377">
                  <c:v>-5.6428000000000003E-5</c:v>
                </c:pt>
                <c:pt idx="2378">
                  <c:v>-5.6141499999999998E-5</c:v>
                </c:pt>
                <c:pt idx="2379">
                  <c:v>-5.7002000000000001E-5</c:v>
                </c:pt>
                <c:pt idx="2380">
                  <c:v>-5.7958000000000003E-5</c:v>
                </c:pt>
                <c:pt idx="2381">
                  <c:v>-5.8213E-5</c:v>
                </c:pt>
                <c:pt idx="2382">
                  <c:v>-5.8755000000000002E-5</c:v>
                </c:pt>
                <c:pt idx="2383">
                  <c:v>-5.9902499999999998E-5</c:v>
                </c:pt>
                <c:pt idx="2384">
                  <c:v>-6.0699500000000004E-5</c:v>
                </c:pt>
                <c:pt idx="2385">
                  <c:v>-6.0492499999999997E-5</c:v>
                </c:pt>
                <c:pt idx="2386">
                  <c:v>-6.0619999999999999E-5</c:v>
                </c:pt>
                <c:pt idx="2387">
                  <c:v>-6.1735499999999999E-5</c:v>
                </c:pt>
                <c:pt idx="2388">
                  <c:v>-6.2628000000000011E-5</c:v>
                </c:pt>
                <c:pt idx="2389">
                  <c:v>-6.3010500000000003E-5</c:v>
                </c:pt>
                <c:pt idx="2390">
                  <c:v>-6.3424999999999997E-5</c:v>
                </c:pt>
                <c:pt idx="2391">
                  <c:v>-6.2739500000000005E-5</c:v>
                </c:pt>
                <c:pt idx="2392">
                  <c:v>-6.4603999999999993E-5</c:v>
                </c:pt>
                <c:pt idx="2393">
                  <c:v>-6.4110000000000008E-5</c:v>
                </c:pt>
                <c:pt idx="2394">
                  <c:v>-6.4667999999999998E-5</c:v>
                </c:pt>
                <c:pt idx="2395">
                  <c:v>-6.5146000000000003E-5</c:v>
                </c:pt>
                <c:pt idx="2396">
                  <c:v>-6.5289499999999999E-5</c:v>
                </c:pt>
                <c:pt idx="2397">
                  <c:v>-6.6261500000000002E-5</c:v>
                </c:pt>
                <c:pt idx="2398">
                  <c:v>-6.6819500000000006E-5</c:v>
                </c:pt>
                <c:pt idx="2399">
                  <c:v>-6.7042500000000007E-5</c:v>
                </c:pt>
                <c:pt idx="2400">
                  <c:v>-6.76325E-5</c:v>
                </c:pt>
                <c:pt idx="2401">
                  <c:v>-6.8412999999999997E-5</c:v>
                </c:pt>
                <c:pt idx="2402">
                  <c:v>-6.9018999999999998E-5</c:v>
                </c:pt>
                <c:pt idx="2403">
                  <c:v>-6.8365499999999995E-5</c:v>
                </c:pt>
                <c:pt idx="2404">
                  <c:v>-6.8189999999999996E-5</c:v>
                </c:pt>
                <c:pt idx="2405">
                  <c:v>-6.9417499999999997E-5</c:v>
                </c:pt>
                <c:pt idx="2406">
                  <c:v>-6.9481000000000008E-5</c:v>
                </c:pt>
                <c:pt idx="2407">
                  <c:v>-6.9656499999999993E-5</c:v>
                </c:pt>
                <c:pt idx="2408">
                  <c:v>-6.9863499999999999E-5</c:v>
                </c:pt>
                <c:pt idx="2409">
                  <c:v>-7.0023000000000004E-5</c:v>
                </c:pt>
                <c:pt idx="2410">
                  <c:v>-7.0564999999999999E-5</c:v>
                </c:pt>
                <c:pt idx="2411">
                  <c:v>-6.9751999999999992E-5</c:v>
                </c:pt>
                <c:pt idx="2412">
                  <c:v>-6.951300000000001E-5</c:v>
                </c:pt>
                <c:pt idx="2413">
                  <c:v>-7.0055000000000006E-5</c:v>
                </c:pt>
                <c:pt idx="2414">
                  <c:v>-7.1298000000000008E-5</c:v>
                </c:pt>
                <c:pt idx="2415">
                  <c:v>-7.104299999999999E-5</c:v>
                </c:pt>
                <c:pt idx="2416">
                  <c:v>-7.1983000000000005E-5</c:v>
                </c:pt>
                <c:pt idx="2417">
                  <c:v>-7.1840000000000003E-5</c:v>
                </c:pt>
                <c:pt idx="2418">
                  <c:v>-7.2158500000000004E-5</c:v>
                </c:pt>
                <c:pt idx="2419">
                  <c:v>-7.2572999999999998E-5</c:v>
                </c:pt>
                <c:pt idx="2420">
                  <c:v>-7.3385500000000011E-5</c:v>
                </c:pt>
                <c:pt idx="2421">
                  <c:v>-7.2206500000000014E-5</c:v>
                </c:pt>
                <c:pt idx="2422">
                  <c:v>-7.164850000000001E-5</c:v>
                </c:pt>
                <c:pt idx="2423">
                  <c:v>-7.134550000000001E-5</c:v>
                </c:pt>
                <c:pt idx="2424">
                  <c:v>-7.2095000000000007E-5</c:v>
                </c:pt>
                <c:pt idx="2425">
                  <c:v>-7.2110499999999993E-5</c:v>
                </c:pt>
                <c:pt idx="2426">
                  <c:v>-7.2381500000000005E-5</c:v>
                </c:pt>
                <c:pt idx="2427">
                  <c:v>-7.1840000000000003E-5</c:v>
                </c:pt>
                <c:pt idx="2428">
                  <c:v>-7.2174499999999998E-5</c:v>
                </c:pt>
                <c:pt idx="2429">
                  <c:v>-7.1967500000000005E-5</c:v>
                </c:pt>
                <c:pt idx="2430">
                  <c:v>-7.2477499999999999E-5</c:v>
                </c:pt>
                <c:pt idx="2431">
                  <c:v>-7.2684500000000005E-5</c:v>
                </c:pt>
                <c:pt idx="2432">
                  <c:v>-7.2079000000000012E-5</c:v>
                </c:pt>
                <c:pt idx="2433">
                  <c:v>-7.102700000000001E-5</c:v>
                </c:pt>
                <c:pt idx="2434">
                  <c:v>-7.2844000000000009E-5</c:v>
                </c:pt>
                <c:pt idx="2435">
                  <c:v>-7.3608999999999993E-5</c:v>
                </c:pt>
                <c:pt idx="2436">
                  <c:v>-7.2509000000000007E-5</c:v>
                </c:pt>
                <c:pt idx="2437">
                  <c:v>-7.3178499999999991E-5</c:v>
                </c:pt>
                <c:pt idx="2438">
                  <c:v>-7.2557000000000003E-5</c:v>
                </c:pt>
                <c:pt idx="2439">
                  <c:v>-7.2349999999999997E-5</c:v>
                </c:pt>
                <c:pt idx="2440">
                  <c:v>-7.2190500000000006E-5</c:v>
                </c:pt>
                <c:pt idx="2441">
                  <c:v>-7.1537000000000003E-5</c:v>
                </c:pt>
                <c:pt idx="2442">
                  <c:v>-7.1505000000000001E-5</c:v>
                </c:pt>
                <c:pt idx="2443">
                  <c:v>-7.2110499999999993E-5</c:v>
                </c:pt>
                <c:pt idx="2444">
                  <c:v>-7.1728000000000002E-5</c:v>
                </c:pt>
                <c:pt idx="2445">
                  <c:v>-7.164850000000001E-5</c:v>
                </c:pt>
                <c:pt idx="2446">
                  <c:v>-7.0405499999999995E-5</c:v>
                </c:pt>
                <c:pt idx="2447">
                  <c:v>-7.0947500000000005E-5</c:v>
                </c:pt>
                <c:pt idx="2448">
                  <c:v>-7.0804000000000009E-5</c:v>
                </c:pt>
                <c:pt idx="2449">
                  <c:v>-6.8477000000000002E-5</c:v>
                </c:pt>
                <c:pt idx="2450">
                  <c:v>-6.9098499999999989E-5</c:v>
                </c:pt>
                <c:pt idx="2451">
                  <c:v>-6.9035000000000006E-5</c:v>
                </c:pt>
                <c:pt idx="2452">
                  <c:v>-6.8891499999999996E-5</c:v>
                </c:pt>
                <c:pt idx="2453">
                  <c:v>-6.9911499999999996E-5</c:v>
                </c:pt>
                <c:pt idx="2454">
                  <c:v>-7.0118500000000003E-5</c:v>
                </c:pt>
                <c:pt idx="2455">
                  <c:v>-6.8955000000000006E-5</c:v>
                </c:pt>
                <c:pt idx="2456">
                  <c:v>-6.8445000000000013E-5</c:v>
                </c:pt>
                <c:pt idx="2457">
                  <c:v>-6.8668000000000014E-5</c:v>
                </c:pt>
                <c:pt idx="2458">
                  <c:v>-6.7807500000000004E-5</c:v>
                </c:pt>
                <c:pt idx="2459">
                  <c:v>-6.8126500000000013E-5</c:v>
                </c:pt>
                <c:pt idx="2460">
                  <c:v>-6.8492999999999996E-5</c:v>
                </c:pt>
                <c:pt idx="2461">
                  <c:v>-6.7345500000000008E-5</c:v>
                </c:pt>
                <c:pt idx="2462">
                  <c:v>-6.737750000000001E-5</c:v>
                </c:pt>
                <c:pt idx="2463">
                  <c:v>-6.6309499999999999E-5</c:v>
                </c:pt>
                <c:pt idx="2464">
                  <c:v>-6.5751500000000009E-5</c:v>
                </c:pt>
                <c:pt idx="2465">
                  <c:v>-6.5289499999999999E-5</c:v>
                </c:pt>
                <c:pt idx="2466">
                  <c:v>-6.423750000000001E-5</c:v>
                </c:pt>
                <c:pt idx="2467">
                  <c:v>-6.4540499999999996E-5</c:v>
                </c:pt>
                <c:pt idx="2468">
                  <c:v>-6.4875000000000005E-5</c:v>
                </c:pt>
                <c:pt idx="2469">
                  <c:v>-6.3647999999999998E-5</c:v>
                </c:pt>
                <c:pt idx="2470">
                  <c:v>-6.26755E-5</c:v>
                </c:pt>
                <c:pt idx="2471">
                  <c:v>-6.3058000000000005E-5</c:v>
                </c:pt>
                <c:pt idx="2472">
                  <c:v>-6.3281500000000001E-5</c:v>
                </c:pt>
                <c:pt idx="2473">
                  <c:v>-6.2086000000000002E-5</c:v>
                </c:pt>
                <c:pt idx="2474">
                  <c:v>-6.1098000000000004E-5</c:v>
                </c:pt>
                <c:pt idx="2475">
                  <c:v>-6.1289000000000002E-5</c:v>
                </c:pt>
                <c:pt idx="2476">
                  <c:v>-6.0284999999999996E-5</c:v>
                </c:pt>
                <c:pt idx="2477">
                  <c:v>-6.01415E-5</c:v>
                </c:pt>
                <c:pt idx="2478">
                  <c:v>-5.7830500000000001E-5</c:v>
                </c:pt>
                <c:pt idx="2479">
                  <c:v>-5.8165500000000004E-5</c:v>
                </c:pt>
                <c:pt idx="2480">
                  <c:v>-5.8691499999999999E-5</c:v>
                </c:pt>
                <c:pt idx="2481">
                  <c:v>-5.8356500000000003E-5</c:v>
                </c:pt>
                <c:pt idx="2482">
                  <c:v>-5.6667500000000006E-5</c:v>
                </c:pt>
                <c:pt idx="2483">
                  <c:v>-5.7097500000000007E-5</c:v>
                </c:pt>
                <c:pt idx="2484">
                  <c:v>-5.7830500000000001E-5</c:v>
                </c:pt>
                <c:pt idx="2485">
                  <c:v>-5.6109500000000002E-5</c:v>
                </c:pt>
                <c:pt idx="2486">
                  <c:v>-5.5583500000000001E-5</c:v>
                </c:pt>
                <c:pt idx="2487">
                  <c:v>-5.5121499999999997E-5</c:v>
                </c:pt>
                <c:pt idx="2488">
                  <c:v>-5.5217000000000003E-5</c:v>
                </c:pt>
                <c:pt idx="2489">
                  <c:v>-5.4133000000000005E-5</c:v>
                </c:pt>
                <c:pt idx="2490">
                  <c:v>-5.3224999999999999E-5</c:v>
                </c:pt>
                <c:pt idx="2491">
                  <c:v>-5.2714999999999999E-5</c:v>
                </c:pt>
                <c:pt idx="2492">
                  <c:v>-5.1981500000000004E-5</c:v>
                </c:pt>
                <c:pt idx="2493">
                  <c:v>-5.0148999999999997E-5</c:v>
                </c:pt>
                <c:pt idx="2494">
                  <c:v>-4.8538999999999997E-5</c:v>
                </c:pt>
                <c:pt idx="2495">
                  <c:v>-4.8364E-5</c:v>
                </c:pt>
                <c:pt idx="2496">
                  <c:v>-4.81725E-5</c:v>
                </c:pt>
                <c:pt idx="2497">
                  <c:v>-4.7471500000000001E-5</c:v>
                </c:pt>
                <c:pt idx="2498">
                  <c:v>-4.69455E-5</c:v>
                </c:pt>
                <c:pt idx="2499">
                  <c:v>-4.7630499999999997E-5</c:v>
                </c:pt>
                <c:pt idx="2500">
                  <c:v>-4.6482999999999995E-5</c:v>
                </c:pt>
                <c:pt idx="2501">
                  <c:v>-4.5686499999999997E-5</c:v>
                </c:pt>
                <c:pt idx="2502">
                  <c:v>-4.532E-5</c:v>
                </c:pt>
                <c:pt idx="2503">
                  <c:v>-4.38215E-5</c:v>
                </c:pt>
                <c:pt idx="2504">
                  <c:v>-4.269E-5</c:v>
                </c:pt>
                <c:pt idx="2505">
                  <c:v>-4.2212000000000002E-5</c:v>
                </c:pt>
                <c:pt idx="2506">
                  <c:v>-4.2180000000000006E-5</c:v>
                </c:pt>
                <c:pt idx="2507">
                  <c:v>-4.0793500000000002E-5</c:v>
                </c:pt>
                <c:pt idx="2508">
                  <c:v>-4.1032499999999997E-5</c:v>
                </c:pt>
                <c:pt idx="2509">
                  <c:v>-3.9662000000000001E-5</c:v>
                </c:pt>
                <c:pt idx="2510">
                  <c:v>-3.9662000000000001E-5</c:v>
                </c:pt>
                <c:pt idx="2511">
                  <c:v>-3.8243500000000001E-5</c:v>
                </c:pt>
                <c:pt idx="2512">
                  <c:v>-3.7956499999999995E-5</c:v>
                </c:pt>
                <c:pt idx="2513">
                  <c:v>-3.7112E-5</c:v>
                </c:pt>
                <c:pt idx="2514">
                  <c:v>-3.5757499999999998E-5</c:v>
                </c:pt>
                <c:pt idx="2515">
                  <c:v>-3.5565999999999998E-5</c:v>
                </c:pt>
                <c:pt idx="2516">
                  <c:v>-3.5311000000000001E-5</c:v>
                </c:pt>
                <c:pt idx="2517">
                  <c:v>-3.4084000000000001E-5</c:v>
                </c:pt>
                <c:pt idx="2518">
                  <c:v>-3.38765E-5</c:v>
                </c:pt>
                <c:pt idx="2519">
                  <c:v>-3.2426499999999999E-5</c:v>
                </c:pt>
                <c:pt idx="2520">
                  <c:v>-3.1932500000000006E-5</c:v>
                </c:pt>
                <c:pt idx="2521">
                  <c:v>-3.0769000000000003E-5</c:v>
                </c:pt>
                <c:pt idx="2522">
                  <c:v>-2.9621499999999998E-5</c:v>
                </c:pt>
                <c:pt idx="2523">
                  <c:v>-2.92705E-5</c:v>
                </c:pt>
                <c:pt idx="2524">
                  <c:v>-2.9127500000000002E-5</c:v>
                </c:pt>
                <c:pt idx="2525">
                  <c:v>-2.8952E-5</c:v>
                </c:pt>
                <c:pt idx="2526">
                  <c:v>-2.73265E-5</c:v>
                </c:pt>
                <c:pt idx="2527">
                  <c:v>-2.64815E-5</c:v>
                </c:pt>
                <c:pt idx="2528">
                  <c:v>-2.5063E-5</c:v>
                </c:pt>
                <c:pt idx="2529">
                  <c:v>-2.3803999999999998E-5</c:v>
                </c:pt>
                <c:pt idx="2530">
                  <c:v>-2.22105E-5</c:v>
                </c:pt>
                <c:pt idx="2531">
                  <c:v>-2.2544999999999998E-5</c:v>
                </c:pt>
                <c:pt idx="2532">
                  <c:v>-2.1652500000000003E-5</c:v>
                </c:pt>
                <c:pt idx="2533">
                  <c:v>-2.1524999999999998E-5</c:v>
                </c:pt>
                <c:pt idx="2534">
                  <c:v>-2.0409500000000002E-5</c:v>
                </c:pt>
                <c:pt idx="2535">
                  <c:v>-1.91185E-5</c:v>
                </c:pt>
                <c:pt idx="2536">
                  <c:v>-1.8417500000000001E-5</c:v>
                </c:pt>
                <c:pt idx="2537">
                  <c:v>-1.7955E-5</c:v>
                </c:pt>
                <c:pt idx="2538">
                  <c:v>-1.6218E-5</c:v>
                </c:pt>
                <c:pt idx="2539">
                  <c:v>-1.6297500000000001E-5</c:v>
                </c:pt>
                <c:pt idx="2540">
                  <c:v>-1.6983000000000003E-5</c:v>
                </c:pt>
                <c:pt idx="2541">
                  <c:v>-1.5659999999999999E-5</c:v>
                </c:pt>
                <c:pt idx="2542">
                  <c:v>-1.4799500000000001E-5</c:v>
                </c:pt>
                <c:pt idx="2543">
                  <c:v>-1.32375E-5</c:v>
                </c:pt>
                <c:pt idx="2544">
                  <c:v>-1.1946500000000002E-5</c:v>
                </c:pt>
                <c:pt idx="2545">
                  <c:v>-1.1707499999999999E-5</c:v>
                </c:pt>
                <c:pt idx="2546">
                  <c:v>-1.1038E-5</c:v>
                </c:pt>
                <c:pt idx="2547">
                  <c:v>-1.1102000000000001E-5</c:v>
                </c:pt>
                <c:pt idx="2548">
                  <c:v>-1.0385E-5</c:v>
                </c:pt>
                <c:pt idx="2549">
                  <c:v>-9.5720000000000009E-6</c:v>
                </c:pt>
                <c:pt idx="2550">
                  <c:v>-8.9980000000000009E-6</c:v>
                </c:pt>
                <c:pt idx="2551">
                  <c:v>-7.5000000000000002E-6</c:v>
                </c:pt>
                <c:pt idx="2552">
                  <c:v>-7.2290000000000006E-6</c:v>
                </c:pt>
                <c:pt idx="2553">
                  <c:v>-7.0855000000000002E-6</c:v>
                </c:pt>
                <c:pt idx="2554">
                  <c:v>-6.1929999999999998E-6</c:v>
                </c:pt>
                <c:pt idx="2555">
                  <c:v>-5.524E-6</c:v>
                </c:pt>
                <c:pt idx="2556">
                  <c:v>-4.1850000000000006E-6</c:v>
                </c:pt>
                <c:pt idx="2557">
                  <c:v>-3.3245000000000001E-6</c:v>
                </c:pt>
                <c:pt idx="2558">
                  <c:v>-2.2249999999999999E-6</c:v>
                </c:pt>
                <c:pt idx="2559">
                  <c:v>-1.906E-6</c:v>
                </c:pt>
                <c:pt idx="2560">
                  <c:v>-1.7945000000000001E-6</c:v>
                </c:pt>
                <c:pt idx="2561">
                  <c:v>-5.99E-7</c:v>
                </c:pt>
                <c:pt idx="2562">
                  <c:v>-7.3000000000000005E-8</c:v>
                </c:pt>
                <c:pt idx="2563">
                  <c:v>7.8749999999999998E-7</c:v>
                </c:pt>
                <c:pt idx="2564">
                  <c:v>2.0144999999999999E-6</c:v>
                </c:pt>
                <c:pt idx="2565">
                  <c:v>1.951E-6</c:v>
                </c:pt>
                <c:pt idx="2566">
                  <c:v>3.3375000000000002E-6</c:v>
                </c:pt>
                <c:pt idx="2567">
                  <c:v>3.4010000000000001E-6</c:v>
                </c:pt>
                <c:pt idx="2568">
                  <c:v>3.2100000000000002E-6</c:v>
                </c:pt>
                <c:pt idx="2569">
                  <c:v>4.2300000000000002E-6</c:v>
                </c:pt>
                <c:pt idx="2570">
                  <c:v>5.0905000000000006E-6</c:v>
                </c:pt>
                <c:pt idx="2571">
                  <c:v>6.0150000000000009E-6</c:v>
                </c:pt>
                <c:pt idx="2572">
                  <c:v>7.1465000000000001E-6</c:v>
                </c:pt>
                <c:pt idx="2573">
                  <c:v>7.0349999999999996E-6</c:v>
                </c:pt>
                <c:pt idx="2574">
                  <c:v>7.3695000000000003E-6</c:v>
                </c:pt>
                <c:pt idx="2575">
                  <c:v>8.548999999999999E-6</c:v>
                </c:pt>
                <c:pt idx="2576">
                  <c:v>9.1704999999999997E-6</c:v>
                </c:pt>
                <c:pt idx="2577">
                  <c:v>1.0429499999999999E-5</c:v>
                </c:pt>
                <c:pt idx="2578">
                  <c:v>1.0987500000000001E-5</c:v>
                </c:pt>
                <c:pt idx="2579">
                  <c:v>1.22145E-5</c:v>
                </c:pt>
                <c:pt idx="2580">
                  <c:v>1.2167000000000001E-5</c:v>
                </c:pt>
                <c:pt idx="2581">
                  <c:v>1.3426000000000002E-5</c:v>
                </c:pt>
                <c:pt idx="2582">
                  <c:v>1.3171000000000001E-5</c:v>
                </c:pt>
                <c:pt idx="2583">
                  <c:v>1.3282499999999999E-5</c:v>
                </c:pt>
                <c:pt idx="2584">
                  <c:v>1.3442000000000001E-5</c:v>
                </c:pt>
                <c:pt idx="2585">
                  <c:v>1.4382000000000001E-5</c:v>
                </c:pt>
                <c:pt idx="2586">
                  <c:v>1.4446E-5</c:v>
                </c:pt>
                <c:pt idx="2587">
                  <c:v>1.5242500000000002E-5</c:v>
                </c:pt>
                <c:pt idx="2588">
                  <c:v>1.6199000000000002E-5</c:v>
                </c:pt>
                <c:pt idx="2589">
                  <c:v>1.6549500000000001E-5</c:v>
                </c:pt>
                <c:pt idx="2590">
                  <c:v>1.7553500000000001E-5</c:v>
                </c:pt>
                <c:pt idx="2591">
                  <c:v>1.7936000000000002E-5</c:v>
                </c:pt>
                <c:pt idx="2592">
                  <c:v>1.8972000000000001E-5</c:v>
                </c:pt>
                <c:pt idx="2593">
                  <c:v>1.8382499999999999E-5</c:v>
                </c:pt>
                <c:pt idx="2594">
                  <c:v>1.9083500000000001E-5</c:v>
                </c:pt>
                <c:pt idx="2595">
                  <c:v>1.8797000000000003E-5</c:v>
                </c:pt>
                <c:pt idx="2596">
                  <c:v>1.8765000000000001E-5</c:v>
                </c:pt>
                <c:pt idx="2597">
                  <c:v>2.0374499999999999E-5</c:v>
                </c:pt>
                <c:pt idx="2598">
                  <c:v>2.0549999999999998E-5</c:v>
                </c:pt>
                <c:pt idx="2599">
                  <c:v>2.1171499999999999E-5</c:v>
                </c:pt>
                <c:pt idx="2600">
                  <c:v>2.1474500000000003E-5</c:v>
                </c:pt>
                <c:pt idx="2601">
                  <c:v>2.1777000000000002E-5</c:v>
                </c:pt>
                <c:pt idx="2602">
                  <c:v>2.2558000000000003E-5</c:v>
                </c:pt>
                <c:pt idx="2603">
                  <c:v>2.3689500000000001E-5</c:v>
                </c:pt>
                <c:pt idx="2604">
                  <c:v>2.3116E-5</c:v>
                </c:pt>
                <c:pt idx="2605">
                  <c:v>2.4008499999999999E-5</c:v>
                </c:pt>
                <c:pt idx="2606">
                  <c:v>2.5060000000000001E-5</c:v>
                </c:pt>
                <c:pt idx="2607">
                  <c:v>2.52515E-5</c:v>
                </c:pt>
                <c:pt idx="2608">
                  <c:v>2.5554500000000001E-5</c:v>
                </c:pt>
                <c:pt idx="2609">
                  <c:v>2.4837000000000003E-5</c:v>
                </c:pt>
                <c:pt idx="2610">
                  <c:v>2.5107999999999997E-5</c:v>
                </c:pt>
                <c:pt idx="2611">
                  <c:v>2.6319500000000001E-5</c:v>
                </c:pt>
                <c:pt idx="2612">
                  <c:v>2.7657999999999998E-5</c:v>
                </c:pt>
                <c:pt idx="2613">
                  <c:v>2.8279499999999999E-5</c:v>
                </c:pt>
                <c:pt idx="2614">
                  <c:v>2.8439E-5</c:v>
                </c:pt>
                <c:pt idx="2615">
                  <c:v>2.6350999999999999E-5</c:v>
                </c:pt>
                <c:pt idx="2616">
                  <c:v>2.5697500000000003E-5</c:v>
                </c:pt>
                <c:pt idx="2617">
                  <c:v>2.7435000000000001E-5</c:v>
                </c:pt>
                <c:pt idx="2618">
                  <c:v>2.8056500000000001E-5</c:v>
                </c:pt>
                <c:pt idx="2619">
                  <c:v>2.7339500000000001E-5</c:v>
                </c:pt>
                <c:pt idx="2620">
                  <c:v>2.6797499999999999E-5</c:v>
                </c:pt>
                <c:pt idx="2621">
                  <c:v>2.7403000000000002E-5</c:v>
                </c:pt>
                <c:pt idx="2622">
                  <c:v>2.7514500000000002E-5</c:v>
                </c:pt>
                <c:pt idx="2623">
                  <c:v>2.8439E-5</c:v>
                </c:pt>
                <c:pt idx="2624">
                  <c:v>2.9236000000000003E-5</c:v>
                </c:pt>
                <c:pt idx="2625">
                  <c:v>2.8726000000000002E-5</c:v>
                </c:pt>
                <c:pt idx="2626">
                  <c:v>2.8391E-5</c:v>
                </c:pt>
                <c:pt idx="2627">
                  <c:v>2.8805500000000001E-5</c:v>
                </c:pt>
                <c:pt idx="2628">
                  <c:v>2.8646000000000003E-5</c:v>
                </c:pt>
                <c:pt idx="2629">
                  <c:v>2.8518499999999998E-5</c:v>
                </c:pt>
                <c:pt idx="2630">
                  <c:v>2.8629999999999999E-5</c:v>
                </c:pt>
                <c:pt idx="2631">
                  <c:v>2.8805500000000001E-5</c:v>
                </c:pt>
                <c:pt idx="2632">
                  <c:v>2.8901E-5</c:v>
                </c:pt>
                <c:pt idx="2633">
                  <c:v>2.88375E-5</c:v>
                </c:pt>
                <c:pt idx="2634">
                  <c:v>2.9283500000000002E-5</c:v>
                </c:pt>
                <c:pt idx="2635">
                  <c:v>2.8343500000000001E-5</c:v>
                </c:pt>
                <c:pt idx="2636">
                  <c:v>2.9411E-5</c:v>
                </c:pt>
                <c:pt idx="2637">
                  <c:v>2.90925E-5</c:v>
                </c:pt>
                <c:pt idx="2638">
                  <c:v>2.79925E-5</c:v>
                </c:pt>
                <c:pt idx="2639">
                  <c:v>2.8917000000000001E-5</c:v>
                </c:pt>
                <c:pt idx="2640">
                  <c:v>3.0781999999999998E-5</c:v>
                </c:pt>
                <c:pt idx="2641">
                  <c:v>2.9220000000000001E-5</c:v>
                </c:pt>
                <c:pt idx="2642">
                  <c:v>2.9825500000000001E-5</c:v>
                </c:pt>
                <c:pt idx="2643">
                  <c:v>2.9714E-5</c:v>
                </c:pt>
                <c:pt idx="2644">
                  <c:v>2.9028499999999998E-5</c:v>
                </c:pt>
                <c:pt idx="2645">
                  <c:v>2.7498499999999998E-5</c:v>
                </c:pt>
                <c:pt idx="2646">
                  <c:v>2.8566500000000002E-5</c:v>
                </c:pt>
                <c:pt idx="2647">
                  <c:v>2.8119999999999998E-5</c:v>
                </c:pt>
                <c:pt idx="2648">
                  <c:v>2.8056500000000001E-5</c:v>
                </c:pt>
                <c:pt idx="2649">
                  <c:v>2.8933000000000002E-5</c:v>
                </c:pt>
                <c:pt idx="2650">
                  <c:v>2.87575E-5</c:v>
                </c:pt>
                <c:pt idx="2651">
                  <c:v>2.8359499999999998E-5</c:v>
                </c:pt>
                <c:pt idx="2652">
                  <c:v>2.7769499999999999E-5</c:v>
                </c:pt>
                <c:pt idx="2653">
                  <c:v>2.7817499999999999E-5</c:v>
                </c:pt>
                <c:pt idx="2654">
                  <c:v>2.8375000000000002E-5</c:v>
                </c:pt>
                <c:pt idx="2655">
                  <c:v>2.7801500000000001E-5</c:v>
                </c:pt>
                <c:pt idx="2656">
                  <c:v>2.8184E-5</c:v>
                </c:pt>
                <c:pt idx="2657">
                  <c:v>2.7084500000000001E-5</c:v>
                </c:pt>
                <c:pt idx="2658">
                  <c:v>2.7562499999999999E-5</c:v>
                </c:pt>
                <c:pt idx="2659">
                  <c:v>2.7307499999999999E-5</c:v>
                </c:pt>
                <c:pt idx="2660">
                  <c:v>2.6988499999999997E-5</c:v>
                </c:pt>
                <c:pt idx="2661">
                  <c:v>2.5809500000000001E-5</c:v>
                </c:pt>
                <c:pt idx="2662">
                  <c:v>2.4677500000000002E-5</c:v>
                </c:pt>
                <c:pt idx="2663">
                  <c:v>2.514E-5</c:v>
                </c:pt>
                <c:pt idx="2664">
                  <c:v>2.5554500000000001E-5</c:v>
                </c:pt>
                <c:pt idx="2665">
                  <c:v>2.4454500000000001E-5</c:v>
                </c:pt>
                <c:pt idx="2666">
                  <c:v>2.47415E-5</c:v>
                </c:pt>
                <c:pt idx="2667">
                  <c:v>2.4088E-5</c:v>
                </c:pt>
                <c:pt idx="2668">
                  <c:v>2.2988499999999999E-5</c:v>
                </c:pt>
                <c:pt idx="2669">
                  <c:v>2.4215500000000002E-5</c:v>
                </c:pt>
                <c:pt idx="2670">
                  <c:v>2.3498499999999999E-5</c:v>
                </c:pt>
                <c:pt idx="2671">
                  <c:v>2.29245E-5</c:v>
                </c:pt>
                <c:pt idx="2672">
                  <c:v>2.2271000000000001E-5</c:v>
                </c:pt>
                <c:pt idx="2673">
                  <c:v>2.1888500000000002E-5</c:v>
                </c:pt>
                <c:pt idx="2674">
                  <c:v>2.1713500000000001E-5</c:v>
                </c:pt>
                <c:pt idx="2675">
                  <c:v>2.1872500000000001E-5</c:v>
                </c:pt>
                <c:pt idx="2676">
                  <c:v>2.0518000000000002E-5</c:v>
                </c:pt>
                <c:pt idx="2677">
                  <c:v>2.2462500000000001E-5</c:v>
                </c:pt>
                <c:pt idx="2678">
                  <c:v>2.0454500000000002E-5</c:v>
                </c:pt>
                <c:pt idx="2679">
                  <c:v>2.09325E-5</c:v>
                </c:pt>
                <c:pt idx="2680">
                  <c:v>1.90675E-5</c:v>
                </c:pt>
                <c:pt idx="2681">
                  <c:v>1.9386500000000001E-5</c:v>
                </c:pt>
                <c:pt idx="2682">
                  <c:v>1.7458000000000001E-5</c:v>
                </c:pt>
                <c:pt idx="2683">
                  <c:v>1.7856500000000001E-5</c:v>
                </c:pt>
                <c:pt idx="2684">
                  <c:v>1.7155000000000001E-5</c:v>
                </c:pt>
                <c:pt idx="2685">
                  <c:v>1.6852499999999998E-5</c:v>
                </c:pt>
                <c:pt idx="2686">
                  <c:v>1.5928000000000001E-5</c:v>
                </c:pt>
                <c:pt idx="2687">
                  <c:v>1.60715E-5</c:v>
                </c:pt>
                <c:pt idx="2688">
                  <c:v>1.537E-5</c:v>
                </c:pt>
                <c:pt idx="2689">
                  <c:v>1.5466000000000001E-5</c:v>
                </c:pt>
                <c:pt idx="2690">
                  <c:v>1.5705E-5</c:v>
                </c:pt>
                <c:pt idx="2691">
                  <c:v>1.4940000000000001E-5</c:v>
                </c:pt>
                <c:pt idx="2692">
                  <c:v>1.4111000000000001E-5</c:v>
                </c:pt>
                <c:pt idx="2693">
                  <c:v>1.4158999999999999E-5</c:v>
                </c:pt>
                <c:pt idx="2694">
                  <c:v>1.30435E-5</c:v>
                </c:pt>
                <c:pt idx="2695">
                  <c:v>1.3457500000000001E-5</c:v>
                </c:pt>
                <c:pt idx="2696">
                  <c:v>1.2485500000000001E-5</c:v>
                </c:pt>
                <c:pt idx="2697">
                  <c:v>1.1847999999999999E-5</c:v>
                </c:pt>
                <c:pt idx="2698">
                  <c:v>1.09075E-5</c:v>
                </c:pt>
                <c:pt idx="2699">
                  <c:v>9.3620000000000012E-6</c:v>
                </c:pt>
                <c:pt idx="2700">
                  <c:v>8.4215000000000006E-6</c:v>
                </c:pt>
                <c:pt idx="2701">
                  <c:v>1.0812000000000001E-5</c:v>
                </c:pt>
                <c:pt idx="2702">
                  <c:v>8.852000000000001E-6</c:v>
                </c:pt>
                <c:pt idx="2703">
                  <c:v>6.9709999999999998E-6</c:v>
                </c:pt>
                <c:pt idx="2704">
                  <c:v>5.1385E-6</c:v>
                </c:pt>
                <c:pt idx="2705">
                  <c:v>4.4530000000000004E-6</c:v>
                </c:pt>
                <c:pt idx="2706">
                  <c:v>4.6920000000000001E-6</c:v>
                </c:pt>
                <c:pt idx="2707">
                  <c:v>3.242E-6</c:v>
                </c:pt>
                <c:pt idx="2708">
                  <c:v>3.7520000000000002E-6</c:v>
                </c:pt>
                <c:pt idx="2709">
                  <c:v>2.4770000000000002E-6</c:v>
                </c:pt>
                <c:pt idx="2710">
                  <c:v>2.3495000000000001E-6</c:v>
                </c:pt>
                <c:pt idx="2711">
                  <c:v>2.3969999999999997E-6</c:v>
                </c:pt>
                <c:pt idx="2712">
                  <c:v>1.6639999999999999E-6</c:v>
                </c:pt>
                <c:pt idx="2713">
                  <c:v>1.1060000000000001E-6</c:v>
                </c:pt>
                <c:pt idx="2714">
                  <c:v>-1.2845000000000002E-6</c:v>
                </c:pt>
                <c:pt idx="2715">
                  <c:v>-1.5875E-6</c:v>
                </c:pt>
                <c:pt idx="2716">
                  <c:v>-3.2130000000000004E-6</c:v>
                </c:pt>
                <c:pt idx="2717">
                  <c:v>-3.8979999999999998E-6</c:v>
                </c:pt>
                <c:pt idx="2718">
                  <c:v>-3.6115000000000001E-6</c:v>
                </c:pt>
                <c:pt idx="2719">
                  <c:v>-4.6155000000000001E-6</c:v>
                </c:pt>
                <c:pt idx="2720">
                  <c:v>-6.0654999999999998E-6</c:v>
                </c:pt>
                <c:pt idx="2721">
                  <c:v>-6.1454999999999999E-6</c:v>
                </c:pt>
                <c:pt idx="2722">
                  <c:v>-6.9105000000000002E-6</c:v>
                </c:pt>
                <c:pt idx="2723">
                  <c:v>-6.9425E-6</c:v>
                </c:pt>
                <c:pt idx="2724">
                  <c:v>-7.8350000000000004E-6</c:v>
                </c:pt>
                <c:pt idx="2725">
                  <c:v>-8.6795000000000005E-6</c:v>
                </c:pt>
                <c:pt idx="2726">
                  <c:v>-9.6039999999999999E-6</c:v>
                </c:pt>
                <c:pt idx="2727">
                  <c:v>-1.0592000000000001E-5</c:v>
                </c:pt>
                <c:pt idx="2728">
                  <c:v>-1.1883E-5</c:v>
                </c:pt>
                <c:pt idx="2729">
                  <c:v>-1.2312999999999999E-5</c:v>
                </c:pt>
                <c:pt idx="2730">
                  <c:v>-1.3460500000000001E-5</c:v>
                </c:pt>
                <c:pt idx="2731">
                  <c:v>-1.362E-5</c:v>
                </c:pt>
                <c:pt idx="2732">
                  <c:v>-1.4353E-5</c:v>
                </c:pt>
                <c:pt idx="2733">
                  <c:v>-1.5341499999999999E-5</c:v>
                </c:pt>
                <c:pt idx="2734">
                  <c:v>-1.5914999999999999E-5</c:v>
                </c:pt>
                <c:pt idx="2735">
                  <c:v>-1.61225E-5</c:v>
                </c:pt>
                <c:pt idx="2736">
                  <c:v>-1.7907500000000001E-5</c:v>
                </c:pt>
                <c:pt idx="2737">
                  <c:v>-1.7509000000000001E-5</c:v>
                </c:pt>
                <c:pt idx="2738">
                  <c:v>-1.9245999999999998E-5</c:v>
                </c:pt>
                <c:pt idx="2739">
                  <c:v>-2.00905E-5</c:v>
                </c:pt>
                <c:pt idx="2740">
                  <c:v>-2.1636499999999999E-5</c:v>
                </c:pt>
                <c:pt idx="2741">
                  <c:v>-2.1572999999999998E-5</c:v>
                </c:pt>
                <c:pt idx="2742">
                  <c:v>-2.2768E-5</c:v>
                </c:pt>
                <c:pt idx="2743">
                  <c:v>-2.3469500000000003E-5</c:v>
                </c:pt>
                <c:pt idx="2744">
                  <c:v>-2.40275E-5</c:v>
                </c:pt>
                <c:pt idx="2745">
                  <c:v>-2.4394000000000001E-5</c:v>
                </c:pt>
                <c:pt idx="2746">
                  <c:v>-2.5669000000000001E-5</c:v>
                </c:pt>
                <c:pt idx="2747">
                  <c:v>-2.5700500000000002E-5</c:v>
                </c:pt>
                <c:pt idx="2748">
                  <c:v>-2.7087500000000001E-5</c:v>
                </c:pt>
                <c:pt idx="2749">
                  <c:v>-2.7310500000000002E-5</c:v>
                </c:pt>
                <c:pt idx="2750">
                  <c:v>-2.8983999999999999E-5</c:v>
                </c:pt>
                <c:pt idx="2751">
                  <c:v>-2.9111500000000001E-5</c:v>
                </c:pt>
                <c:pt idx="2752">
                  <c:v>-3.03225E-5</c:v>
                </c:pt>
                <c:pt idx="2753">
                  <c:v>-3.0912499999999999E-5</c:v>
                </c:pt>
                <c:pt idx="2754">
                  <c:v>-3.2203000000000003E-5</c:v>
                </c:pt>
                <c:pt idx="2755">
                  <c:v>-3.2793000000000003E-5</c:v>
                </c:pt>
                <c:pt idx="2756">
                  <c:v>-3.34625E-5</c:v>
                </c:pt>
                <c:pt idx="2757">
                  <c:v>-3.4051999999999999E-5</c:v>
                </c:pt>
                <c:pt idx="2758">
                  <c:v>-3.5088E-5</c:v>
                </c:pt>
                <c:pt idx="2759">
                  <c:v>-3.69205E-5</c:v>
                </c:pt>
                <c:pt idx="2760">
                  <c:v>-3.6155500000000003E-5</c:v>
                </c:pt>
                <c:pt idx="2761">
                  <c:v>-3.7526500000000001E-5</c:v>
                </c:pt>
                <c:pt idx="2762">
                  <c:v>-3.8482500000000003E-5</c:v>
                </c:pt>
                <c:pt idx="2763">
                  <c:v>-3.8976499999999995E-5</c:v>
                </c:pt>
                <c:pt idx="2764">
                  <c:v>-3.9534499999999999E-5</c:v>
                </c:pt>
                <c:pt idx="2765">
                  <c:v>-4.0618000000000003E-5</c:v>
                </c:pt>
                <c:pt idx="2766">
                  <c:v>-4.1383000000000007E-5</c:v>
                </c:pt>
                <c:pt idx="2767">
                  <c:v>-4.23875E-5</c:v>
                </c:pt>
                <c:pt idx="2768">
                  <c:v>-4.3327500000000001E-5</c:v>
                </c:pt>
                <c:pt idx="2769">
                  <c:v>-4.3614500000000001E-5</c:v>
                </c:pt>
                <c:pt idx="2770">
                  <c:v>-4.3885499999999999E-5</c:v>
                </c:pt>
                <c:pt idx="2771">
                  <c:v>-4.5176500000000004E-5</c:v>
                </c:pt>
                <c:pt idx="2772">
                  <c:v>-4.5367500000000002E-5</c:v>
                </c:pt>
                <c:pt idx="2773">
                  <c:v>-4.634E-5</c:v>
                </c:pt>
                <c:pt idx="2774">
                  <c:v>-4.6451500000000001E-5</c:v>
                </c:pt>
                <c:pt idx="2775">
                  <c:v>-4.8571000000000006E-5</c:v>
                </c:pt>
                <c:pt idx="2776">
                  <c:v>-4.8762499999999999E-5</c:v>
                </c:pt>
                <c:pt idx="2777">
                  <c:v>-4.9639000000000004E-5</c:v>
                </c:pt>
                <c:pt idx="2778">
                  <c:v>-5.0483499999999999E-5</c:v>
                </c:pt>
                <c:pt idx="2779">
                  <c:v>-5.0818E-5</c:v>
                </c:pt>
                <c:pt idx="2780">
                  <c:v>-5.1582999999999997E-5</c:v>
                </c:pt>
                <c:pt idx="2781">
                  <c:v>-5.2300499999999998E-5</c:v>
                </c:pt>
                <c:pt idx="2782">
                  <c:v>-5.3129000000000006E-5</c:v>
                </c:pt>
                <c:pt idx="2783">
                  <c:v>-5.3384000000000003E-5</c:v>
                </c:pt>
                <c:pt idx="2784">
                  <c:v>-5.4021500000000004E-5</c:v>
                </c:pt>
                <c:pt idx="2785">
                  <c:v>-5.4037500000000006E-5</c:v>
                </c:pt>
                <c:pt idx="2786">
                  <c:v>-5.4913999999999996E-5</c:v>
                </c:pt>
                <c:pt idx="2787">
                  <c:v>-5.5312500000000003E-5</c:v>
                </c:pt>
                <c:pt idx="2788">
                  <c:v>-5.5152999999999999E-5</c:v>
                </c:pt>
                <c:pt idx="2789">
                  <c:v>-5.5902500000000002E-5</c:v>
                </c:pt>
                <c:pt idx="2790">
                  <c:v>-5.7352500000000004E-5</c:v>
                </c:pt>
                <c:pt idx="2791">
                  <c:v>-5.7846500000000003E-5</c:v>
                </c:pt>
                <c:pt idx="2792">
                  <c:v>-5.8165500000000004E-5</c:v>
                </c:pt>
                <c:pt idx="2793">
                  <c:v>-5.8468000000000003E-5</c:v>
                </c:pt>
                <c:pt idx="2794">
                  <c:v>-5.8245000000000002E-5</c:v>
                </c:pt>
                <c:pt idx="2795">
                  <c:v>-5.9137500000000001E-5</c:v>
                </c:pt>
                <c:pt idx="2796">
                  <c:v>-6.0253000000000001E-5</c:v>
                </c:pt>
                <c:pt idx="2797">
                  <c:v>-6.11615E-5</c:v>
                </c:pt>
                <c:pt idx="2798">
                  <c:v>-6.3329000000000003E-5</c:v>
                </c:pt>
                <c:pt idx="2799">
                  <c:v>-6.2851000000000012E-5</c:v>
                </c:pt>
                <c:pt idx="2800">
                  <c:v>-6.3408999999999989E-5</c:v>
                </c:pt>
                <c:pt idx="2801">
                  <c:v>-6.4843000000000002E-5</c:v>
                </c:pt>
                <c:pt idx="2802">
                  <c:v>-6.4588000000000012E-5</c:v>
                </c:pt>
                <c:pt idx="2803">
                  <c:v>-6.4635999999999996E-5</c:v>
                </c:pt>
                <c:pt idx="2804">
                  <c:v>-6.5082500000000006E-5</c:v>
                </c:pt>
                <c:pt idx="2805">
                  <c:v>-6.5528500000000008E-5</c:v>
                </c:pt>
                <c:pt idx="2806">
                  <c:v>-6.6675999999999997E-5</c:v>
                </c:pt>
                <c:pt idx="2807">
                  <c:v>-3.5095300000000004E-4</c:v>
                </c:pt>
                <c:pt idx="2808">
                  <c:v>-8.9214300000000008E-4</c:v>
                </c:pt>
                <c:pt idx="2809">
                  <c:v>-1.4351975E-3</c:v>
                </c:pt>
                <c:pt idx="2810">
                  <c:v>-1.9734865000000002E-3</c:v>
                </c:pt>
                <c:pt idx="2811">
                  <c:v>-2.5080140000000003E-3</c:v>
                </c:pt>
                <c:pt idx="2812">
                  <c:v>-3.0165000000000001E-3</c:v>
                </c:pt>
                <c:pt idx="2813">
                  <c:v>-3.5334805E-3</c:v>
                </c:pt>
                <c:pt idx="2814">
                  <c:v>-4.0499989999999994E-3</c:v>
                </c:pt>
                <c:pt idx="2815">
                  <c:v>-4.5556325000000002E-3</c:v>
                </c:pt>
                <c:pt idx="2816">
                  <c:v>-4.9886699999999997E-3</c:v>
                </c:pt>
                <c:pt idx="2817">
                  <c:v>-4.644914E-3</c:v>
                </c:pt>
                <c:pt idx="2818">
                  <c:v>-4.2796585000000002E-3</c:v>
                </c:pt>
                <c:pt idx="2819">
                  <c:v>-3.8816515E-3</c:v>
                </c:pt>
                <c:pt idx="2820">
                  <c:v>-3.4925530000000002E-3</c:v>
                </c:pt>
                <c:pt idx="2821">
                  <c:v>-3.1119655000000001E-3</c:v>
                </c:pt>
                <c:pt idx="2822">
                  <c:v>-2.7207955E-3</c:v>
                </c:pt>
                <c:pt idx="2823">
                  <c:v>-2.3193620000000002E-3</c:v>
                </c:pt>
                <c:pt idx="2824">
                  <c:v>-1.9082699999999999E-3</c:v>
                </c:pt>
                <c:pt idx="2825">
                  <c:v>-1.5105815000000002E-3</c:v>
                </c:pt>
                <c:pt idx="2826">
                  <c:v>-1.12652E-3</c:v>
                </c:pt>
                <c:pt idx="2827">
                  <c:v>-7.5933550000000004E-4</c:v>
                </c:pt>
                <c:pt idx="2828">
                  <c:v>-3.8054900000000005E-4</c:v>
                </c:pt>
                <c:pt idx="2829">
                  <c:v>-4.7150000000000001E-7</c:v>
                </c:pt>
                <c:pt idx="2830">
                  <c:v>3.9245149999999999E-4</c:v>
                </c:pt>
                <c:pt idx="2831">
                  <c:v>8.0942450000000006E-4</c:v>
                </c:pt>
                <c:pt idx="2832">
                  <c:v>1.2279750000000001E-3</c:v>
                </c:pt>
                <c:pt idx="2833">
                  <c:v>1.6470834999999999E-3</c:v>
                </c:pt>
                <c:pt idx="2834">
                  <c:v>2.055992E-3</c:v>
                </c:pt>
                <c:pt idx="2835">
                  <c:v>2.4525644999999997E-3</c:v>
                </c:pt>
                <c:pt idx="2836">
                  <c:v>2.8672745000000001E-3</c:v>
                </c:pt>
                <c:pt idx="2837">
                  <c:v>3.2739835E-3</c:v>
                </c:pt>
                <c:pt idx="2838">
                  <c:v>3.6690580000000002E-3</c:v>
                </c:pt>
                <c:pt idx="2839">
                  <c:v>4.0905410000000005E-3</c:v>
                </c:pt>
                <c:pt idx="2840">
                  <c:v>4.5542585000000009E-3</c:v>
                </c:pt>
                <c:pt idx="2841">
                  <c:v>4.9742914999999993E-3</c:v>
                </c:pt>
                <c:pt idx="2842">
                  <c:v>4.9647770000000001E-3</c:v>
                </c:pt>
                <c:pt idx="2843">
                  <c:v>4.44225E-3</c:v>
                </c:pt>
                <c:pt idx="2844">
                  <c:v>3.8456935E-3</c:v>
                </c:pt>
                <c:pt idx="2845">
                  <c:v>3.2533444999999998E-3</c:v>
                </c:pt>
                <c:pt idx="2846">
                  <c:v>2.6791000000000002E-3</c:v>
                </c:pt>
                <c:pt idx="2847">
                  <c:v>2.1012225E-3</c:v>
                </c:pt>
                <c:pt idx="2848">
                  <c:v>1.5203325000000001E-3</c:v>
                </c:pt>
                <c:pt idx="2849">
                  <c:v>9.4613599999999998E-4</c:v>
                </c:pt>
                <c:pt idx="2850">
                  <c:v>3.7699199999999998E-4</c:v>
                </c:pt>
                <c:pt idx="2851">
                  <c:v>-9.1905000000000009E-5</c:v>
                </c:pt>
                <c:pt idx="2852">
                  <c:v>-1.08719E-4</c:v>
                </c:pt>
                <c:pt idx="2853">
                  <c:v>-1.08034E-4</c:v>
                </c:pt>
                <c:pt idx="2854">
                  <c:v>-1.085915E-4</c:v>
                </c:pt>
                <c:pt idx="2855">
                  <c:v>-1.0808150000000001E-4</c:v>
                </c:pt>
                <c:pt idx="2856">
                  <c:v>-1.0696600000000001E-4</c:v>
                </c:pt>
                <c:pt idx="2857">
                  <c:v>-1.0616900000000001E-4</c:v>
                </c:pt>
                <c:pt idx="2858">
                  <c:v>-1.060895E-4</c:v>
                </c:pt>
                <c:pt idx="2859">
                  <c:v>-1.0709349999999999E-4</c:v>
                </c:pt>
                <c:pt idx="2860">
                  <c:v>-1.07699E-4</c:v>
                </c:pt>
                <c:pt idx="2861">
                  <c:v>-1.07763E-4</c:v>
                </c:pt>
                <c:pt idx="2862">
                  <c:v>-1.076355E-4</c:v>
                </c:pt>
                <c:pt idx="2863">
                  <c:v>-1.06982E-4</c:v>
                </c:pt>
                <c:pt idx="2864">
                  <c:v>-1.0612149999999999E-4</c:v>
                </c:pt>
                <c:pt idx="2865">
                  <c:v>-1.0632850000000001E-4</c:v>
                </c:pt>
                <c:pt idx="2866">
                  <c:v>-1.0669499999999999E-4</c:v>
                </c:pt>
                <c:pt idx="2867">
                  <c:v>-1.07253E-4</c:v>
                </c:pt>
                <c:pt idx="2868">
                  <c:v>-1.0707750000000001E-4</c:v>
                </c:pt>
                <c:pt idx="2869">
                  <c:v>-1.0632850000000001E-4</c:v>
                </c:pt>
                <c:pt idx="2870">
                  <c:v>-1.063125E-4</c:v>
                </c:pt>
                <c:pt idx="2871">
                  <c:v>-1.06679E-4</c:v>
                </c:pt>
                <c:pt idx="2872">
                  <c:v>-1.047985E-4</c:v>
                </c:pt>
                <c:pt idx="2873">
                  <c:v>-1.05404E-4</c:v>
                </c:pt>
                <c:pt idx="2874">
                  <c:v>-1.0601E-4</c:v>
                </c:pt>
                <c:pt idx="2875">
                  <c:v>-1.0535650000000001E-4</c:v>
                </c:pt>
                <c:pt idx="2876">
                  <c:v>-1.0468700000000001E-4</c:v>
                </c:pt>
                <c:pt idx="2877">
                  <c:v>-1.03954E-4</c:v>
                </c:pt>
                <c:pt idx="2878">
                  <c:v>-1.040015E-4</c:v>
                </c:pt>
                <c:pt idx="2879">
                  <c:v>-1.0271049999999999E-4</c:v>
                </c:pt>
                <c:pt idx="2880">
                  <c:v>-1.028065E-4</c:v>
                </c:pt>
                <c:pt idx="2881">
                  <c:v>-1.0248749999999999E-4</c:v>
                </c:pt>
                <c:pt idx="2882">
                  <c:v>-1.0149950000000001E-4</c:v>
                </c:pt>
                <c:pt idx="2883">
                  <c:v>-1.015155E-4</c:v>
                </c:pt>
                <c:pt idx="2884">
                  <c:v>-1.0078249999999999E-4</c:v>
                </c:pt>
                <c:pt idx="2885">
                  <c:v>-1.0009700000000001E-4</c:v>
                </c:pt>
                <c:pt idx="2886">
                  <c:v>-9.9746499999999998E-5</c:v>
                </c:pt>
                <c:pt idx="2887">
                  <c:v>-9.9109000000000003E-5</c:v>
                </c:pt>
                <c:pt idx="2888">
                  <c:v>-9.8344000000000006E-5</c:v>
                </c:pt>
                <c:pt idx="2889">
                  <c:v>-9.5555000000000002E-5</c:v>
                </c:pt>
                <c:pt idx="2890">
                  <c:v>-9.7020999999999991E-5</c:v>
                </c:pt>
                <c:pt idx="2891">
                  <c:v>-9.7243999999999993E-5</c:v>
                </c:pt>
                <c:pt idx="2892">
                  <c:v>-9.6654500000000008E-5</c:v>
                </c:pt>
                <c:pt idx="2893">
                  <c:v>-9.6112500000000012E-5</c:v>
                </c:pt>
                <c:pt idx="2894">
                  <c:v>-9.6112500000000012E-5</c:v>
                </c:pt>
                <c:pt idx="2895">
                  <c:v>-9.5331500000000007E-5</c:v>
                </c:pt>
                <c:pt idx="2896">
                  <c:v>-9.4933000000000007E-5</c:v>
                </c:pt>
                <c:pt idx="2897">
                  <c:v>-9.2813500000000002E-5</c:v>
                </c:pt>
                <c:pt idx="2898">
                  <c:v>-9.1969E-5</c:v>
                </c:pt>
                <c:pt idx="2899">
                  <c:v>-9.2653999999999998E-5</c:v>
                </c:pt>
                <c:pt idx="2900">
                  <c:v>-9.1809500000000009E-5</c:v>
                </c:pt>
                <c:pt idx="2901">
                  <c:v>-9.1872999999999993E-5</c:v>
                </c:pt>
                <c:pt idx="2902">
                  <c:v>-9.0662000000000007E-5</c:v>
                </c:pt>
                <c:pt idx="2903">
                  <c:v>-8.9339000000000006E-5</c:v>
                </c:pt>
                <c:pt idx="2904">
                  <c:v>-8.9578000000000002E-5</c:v>
                </c:pt>
                <c:pt idx="2905">
                  <c:v>-8.9195499999999997E-5</c:v>
                </c:pt>
                <c:pt idx="2906">
                  <c:v>-8.9099999999999997E-5</c:v>
                </c:pt>
                <c:pt idx="2907">
                  <c:v>-8.8988500000000004E-5</c:v>
                </c:pt>
                <c:pt idx="2908">
                  <c:v>-8.7841000000000001E-5</c:v>
                </c:pt>
                <c:pt idx="2909">
                  <c:v>-8.7729500000000008E-5</c:v>
                </c:pt>
                <c:pt idx="2910">
                  <c:v>-8.7091999999999999E-5</c:v>
                </c:pt>
                <c:pt idx="2911">
                  <c:v>-8.6773000000000004E-5</c:v>
                </c:pt>
                <c:pt idx="2912">
                  <c:v>-8.5354999999999998E-5</c:v>
                </c:pt>
                <c:pt idx="2913">
                  <c:v>-8.5004000000000001E-5</c:v>
                </c:pt>
                <c:pt idx="2914">
                  <c:v>-8.4590000000000002E-5</c:v>
                </c:pt>
                <c:pt idx="2915">
                  <c:v>-8.4127499999999997E-5</c:v>
                </c:pt>
                <c:pt idx="2916">
                  <c:v>-8.2502000000000004E-5</c:v>
                </c:pt>
                <c:pt idx="2917">
                  <c:v>-8.1418000000000012E-5</c:v>
                </c:pt>
                <c:pt idx="2918">
                  <c:v>-8.1274999999999997E-5</c:v>
                </c:pt>
                <c:pt idx="2919">
                  <c:v>-8.1991999999999997E-5</c:v>
                </c:pt>
                <c:pt idx="2920">
                  <c:v>-8.1274999999999997E-5</c:v>
                </c:pt>
                <c:pt idx="2921">
                  <c:v>-8.0557500000000002E-5</c:v>
                </c:pt>
                <c:pt idx="2922">
                  <c:v>-7.9330499999999995E-5</c:v>
                </c:pt>
                <c:pt idx="2923">
                  <c:v>-7.8867999999999991E-5</c:v>
                </c:pt>
                <c:pt idx="2924">
                  <c:v>-7.8310500000000009E-5</c:v>
                </c:pt>
                <c:pt idx="2925">
                  <c:v>-7.7816499999999996E-5</c:v>
                </c:pt>
                <c:pt idx="2926">
                  <c:v>-7.5776499999999995E-5</c:v>
                </c:pt>
                <c:pt idx="2927">
                  <c:v>-7.3959499999999996E-5</c:v>
                </c:pt>
                <c:pt idx="2928">
                  <c:v>-7.3863999999999996E-5</c:v>
                </c:pt>
                <c:pt idx="2929">
                  <c:v>-7.3433499999999994E-5</c:v>
                </c:pt>
                <c:pt idx="2930">
                  <c:v>-7.3226500000000001E-5</c:v>
                </c:pt>
                <c:pt idx="2931">
                  <c:v>-7.2477499999999999E-5</c:v>
                </c:pt>
                <c:pt idx="2932">
                  <c:v>-7.1154499999999998E-5</c:v>
                </c:pt>
                <c:pt idx="2933">
                  <c:v>-7.0564999999999999E-5</c:v>
                </c:pt>
                <c:pt idx="2934">
                  <c:v>-7.0405499999999995E-5</c:v>
                </c:pt>
                <c:pt idx="2935">
                  <c:v>-6.932149999999999E-5</c:v>
                </c:pt>
                <c:pt idx="2936">
                  <c:v>-6.8333500000000006E-5</c:v>
                </c:pt>
                <c:pt idx="2937">
                  <c:v>-6.6915000000000006E-5</c:v>
                </c:pt>
                <c:pt idx="2938">
                  <c:v>-6.5194E-5</c:v>
                </c:pt>
                <c:pt idx="2939">
                  <c:v>-6.4556500000000004E-5</c:v>
                </c:pt>
                <c:pt idx="2940">
                  <c:v>-6.3472499999999999E-5</c:v>
                </c:pt>
                <c:pt idx="2941">
                  <c:v>-6.4189999999999994E-5</c:v>
                </c:pt>
                <c:pt idx="2942">
                  <c:v>-6.3711500000000008E-5</c:v>
                </c:pt>
                <c:pt idx="2943">
                  <c:v>-6.3058000000000005E-5</c:v>
                </c:pt>
                <c:pt idx="2944">
                  <c:v>-6.2835000000000004E-5</c:v>
                </c:pt>
                <c:pt idx="2945">
                  <c:v>-6.1751500000000007E-5</c:v>
                </c:pt>
                <c:pt idx="2946">
                  <c:v>-6.0843E-5</c:v>
                </c:pt>
                <c:pt idx="2947">
                  <c:v>-5.9360499999999995E-5</c:v>
                </c:pt>
                <c:pt idx="2948">
                  <c:v>-5.9233E-5</c:v>
                </c:pt>
                <c:pt idx="2949">
                  <c:v>-5.8213E-5</c:v>
                </c:pt>
                <c:pt idx="2950">
                  <c:v>-5.7177499999999999E-5</c:v>
                </c:pt>
                <c:pt idx="2951">
                  <c:v>-5.6252999999999998E-5</c:v>
                </c:pt>
                <c:pt idx="2952">
                  <c:v>-5.5185000000000001E-5</c:v>
                </c:pt>
                <c:pt idx="2953">
                  <c:v>-5.4659E-5</c:v>
                </c:pt>
                <c:pt idx="2954">
                  <c:v>-5.3814500000000005E-5</c:v>
                </c:pt>
                <c:pt idx="2955">
                  <c:v>-5.2651000000000001E-5</c:v>
                </c:pt>
                <c:pt idx="2956">
                  <c:v>-5.12165E-5</c:v>
                </c:pt>
                <c:pt idx="2957">
                  <c:v>-5.13125E-5</c:v>
                </c:pt>
                <c:pt idx="2958">
                  <c:v>-5.0101E-5</c:v>
                </c:pt>
                <c:pt idx="2959">
                  <c:v>-4.9702500000000001E-5</c:v>
                </c:pt>
                <c:pt idx="2960">
                  <c:v>-4.9447499999999997E-5</c:v>
                </c:pt>
                <c:pt idx="2961">
                  <c:v>-4.8267999999999999E-5</c:v>
                </c:pt>
                <c:pt idx="2962">
                  <c:v>-4.8332000000000004E-5</c:v>
                </c:pt>
                <c:pt idx="2963">
                  <c:v>-4.7295999999999996E-5</c:v>
                </c:pt>
                <c:pt idx="2964">
                  <c:v>-4.7295999999999996E-5</c:v>
                </c:pt>
                <c:pt idx="2965">
                  <c:v>-4.5861500000000001E-5</c:v>
                </c:pt>
                <c:pt idx="2966">
                  <c:v>-4.5223999999999999E-5</c:v>
                </c:pt>
                <c:pt idx="2967">
                  <c:v>-4.3980999999999998E-5</c:v>
                </c:pt>
                <c:pt idx="2968">
                  <c:v>-4.2993000000000007E-5</c:v>
                </c:pt>
                <c:pt idx="2969">
                  <c:v>-4.1940999999999997E-5</c:v>
                </c:pt>
                <c:pt idx="2970">
                  <c:v>-4.1957000000000005E-5</c:v>
                </c:pt>
                <c:pt idx="2971">
                  <c:v>-4.0490500000000001E-5</c:v>
                </c:pt>
                <c:pt idx="2972">
                  <c:v>-4.0156E-5</c:v>
                </c:pt>
                <c:pt idx="2973">
                  <c:v>-3.9805500000000004E-5</c:v>
                </c:pt>
                <c:pt idx="2974">
                  <c:v>-3.6538000000000002E-5</c:v>
                </c:pt>
                <c:pt idx="2975">
                  <c:v>-3.6681499999999998E-5</c:v>
                </c:pt>
                <c:pt idx="2976">
                  <c:v>-3.6267500000000005E-5</c:v>
                </c:pt>
                <c:pt idx="2977">
                  <c:v>-3.5725500000000002E-5</c:v>
                </c:pt>
                <c:pt idx="2978">
                  <c:v>-3.3813000000000003E-5</c:v>
                </c:pt>
                <c:pt idx="2979">
                  <c:v>-3.2251E-5</c:v>
                </c:pt>
                <c:pt idx="2980">
                  <c:v>-3.2968E-5</c:v>
                </c:pt>
                <c:pt idx="2981">
                  <c:v>-3.24425E-5</c:v>
                </c:pt>
                <c:pt idx="2982">
                  <c:v>-3.2394500000000003E-5</c:v>
                </c:pt>
                <c:pt idx="2983">
                  <c:v>-3.1995999999999997E-5</c:v>
                </c:pt>
                <c:pt idx="2984">
                  <c:v>-3.1310499999999998E-5</c:v>
                </c:pt>
                <c:pt idx="2985">
                  <c:v>-3.0976000000000003E-5</c:v>
                </c:pt>
                <c:pt idx="2986">
                  <c:v>-3.0880500000000004E-5</c:v>
                </c:pt>
                <c:pt idx="2987">
                  <c:v>-2.8983999999999999E-5</c:v>
                </c:pt>
                <c:pt idx="2988">
                  <c:v>-2.68165E-5</c:v>
                </c:pt>
                <c:pt idx="2989">
                  <c:v>-2.7421999999999999E-5</c:v>
                </c:pt>
                <c:pt idx="2990">
                  <c:v>-2.7214999999999999E-5</c:v>
                </c:pt>
                <c:pt idx="2991">
                  <c:v>-2.6242499999999998E-5</c:v>
                </c:pt>
                <c:pt idx="2992">
                  <c:v>-2.5924000000000001E-5</c:v>
                </c:pt>
                <c:pt idx="2993">
                  <c:v>-2.5270500000000001E-5</c:v>
                </c:pt>
                <c:pt idx="2994">
                  <c:v>-2.4330000000000003E-5</c:v>
                </c:pt>
                <c:pt idx="2995">
                  <c:v>-2.3915499999999998E-5</c:v>
                </c:pt>
                <c:pt idx="2996">
                  <c:v>-2.0792000000000004E-5</c:v>
                </c:pt>
                <c:pt idx="2997">
                  <c:v>-2.1493000000000002E-5</c:v>
                </c:pt>
                <c:pt idx="2998">
                  <c:v>-2.1971500000000001E-5</c:v>
                </c:pt>
                <c:pt idx="2999">
                  <c:v>-2.0521000000000002E-5</c:v>
                </c:pt>
                <c:pt idx="3000">
                  <c:v>-1.8273999999999998E-5</c:v>
                </c:pt>
                <c:pt idx="3001">
                  <c:v>-1.8082500000000002E-5</c:v>
                </c:pt>
                <c:pt idx="3002">
                  <c:v>-1.8943000000000001E-5</c:v>
                </c:pt>
                <c:pt idx="3003">
                  <c:v>-1.9006999999999999E-5</c:v>
                </c:pt>
                <c:pt idx="3004">
                  <c:v>-1.7206000000000001E-5</c:v>
                </c:pt>
                <c:pt idx="3005">
                  <c:v>-1.6775499999999999E-5</c:v>
                </c:pt>
                <c:pt idx="3006">
                  <c:v>-1.6409000000000002E-5</c:v>
                </c:pt>
                <c:pt idx="3007">
                  <c:v>-1.7222000000000002E-5</c:v>
                </c:pt>
                <c:pt idx="3008">
                  <c:v>-1.7413000000000001E-5</c:v>
                </c:pt>
                <c:pt idx="3009">
                  <c:v>-1.6106499999999999E-5</c:v>
                </c:pt>
                <c:pt idx="3010">
                  <c:v>-1.6233999999999997E-5</c:v>
                </c:pt>
                <c:pt idx="3011">
                  <c:v>-1.51025E-5</c:v>
                </c:pt>
                <c:pt idx="3012">
                  <c:v>-1.5277500000000001E-5</c:v>
                </c:pt>
                <c:pt idx="3013">
                  <c:v>-1.45925E-5</c:v>
                </c:pt>
                <c:pt idx="3014">
                  <c:v>-1.3955000000000001E-5</c:v>
                </c:pt>
                <c:pt idx="3015">
                  <c:v>-1.3923E-5</c:v>
                </c:pt>
                <c:pt idx="3016">
                  <c:v>-1.2855E-5</c:v>
                </c:pt>
                <c:pt idx="3017">
                  <c:v>-1.30305E-5</c:v>
                </c:pt>
                <c:pt idx="3018">
                  <c:v>-1.1596E-5</c:v>
                </c:pt>
                <c:pt idx="3019">
                  <c:v>-1.1962499999999999E-5</c:v>
                </c:pt>
                <c:pt idx="3020">
                  <c:v>-1.0815000000000001E-5</c:v>
                </c:pt>
                <c:pt idx="3021">
                  <c:v>-1.12135E-5</c:v>
                </c:pt>
                <c:pt idx="3022">
                  <c:v>-1.1548E-5</c:v>
                </c:pt>
                <c:pt idx="3023">
                  <c:v>-1.09585E-5</c:v>
                </c:pt>
                <c:pt idx="3024">
                  <c:v>-1.09105E-5</c:v>
                </c:pt>
                <c:pt idx="3025">
                  <c:v>-1.02415E-5</c:v>
                </c:pt>
                <c:pt idx="3026">
                  <c:v>-9.4765000000000015E-6</c:v>
                </c:pt>
                <c:pt idx="3027">
                  <c:v>-9.7950000000000002E-6</c:v>
                </c:pt>
                <c:pt idx="3028">
                  <c:v>-9.9384999999999998E-6</c:v>
                </c:pt>
                <c:pt idx="3029">
                  <c:v>-7.994E-6</c:v>
                </c:pt>
                <c:pt idx="3030">
                  <c:v>-7.9465000000000009E-6</c:v>
                </c:pt>
                <c:pt idx="3031">
                  <c:v>-7.5955000000000004E-6</c:v>
                </c:pt>
                <c:pt idx="3032">
                  <c:v>-7.9780000000000005E-6</c:v>
                </c:pt>
                <c:pt idx="3033">
                  <c:v>-7.0540000000000006E-6</c:v>
                </c:pt>
                <c:pt idx="3034">
                  <c:v>-6.1295000000000004E-6</c:v>
                </c:pt>
                <c:pt idx="3035">
                  <c:v>-5.6829999999999996E-6</c:v>
                </c:pt>
                <c:pt idx="3036">
                  <c:v>-5.3324999999999993E-6</c:v>
                </c:pt>
                <c:pt idx="3037">
                  <c:v>-5.6515E-6</c:v>
                </c:pt>
                <c:pt idx="3038">
                  <c:v>-4.9500000000000009E-6</c:v>
                </c:pt>
                <c:pt idx="3039">
                  <c:v>-6.2570000000000004E-6</c:v>
                </c:pt>
                <c:pt idx="3040">
                  <c:v>-4.9179999999999993E-6</c:v>
                </c:pt>
                <c:pt idx="3041">
                  <c:v>-5.6829999999999996E-6</c:v>
                </c:pt>
                <c:pt idx="3042">
                  <c:v>-4.3765000000000004E-6</c:v>
                </c:pt>
                <c:pt idx="3043">
                  <c:v>-5.2850000000000002E-6</c:v>
                </c:pt>
                <c:pt idx="3044">
                  <c:v>-4.9820000000000008E-6</c:v>
                </c:pt>
                <c:pt idx="3045">
                  <c:v>-4.5355E-6</c:v>
                </c:pt>
                <c:pt idx="3046">
                  <c:v>-4.7110000000000003E-6</c:v>
                </c:pt>
                <c:pt idx="3047">
                  <c:v>-4.6950000000000008E-6</c:v>
                </c:pt>
                <c:pt idx="3048">
                  <c:v>-3.8345000000000003E-6</c:v>
                </c:pt>
                <c:pt idx="3049">
                  <c:v>-4.9025000000000001E-6</c:v>
                </c:pt>
                <c:pt idx="3050">
                  <c:v>-4.6790000000000004E-6</c:v>
                </c:pt>
                <c:pt idx="3051">
                  <c:v>-4.2490000000000003E-6</c:v>
                </c:pt>
                <c:pt idx="3052">
                  <c:v>-3.8825000000000005E-6</c:v>
                </c:pt>
                <c:pt idx="3053">
                  <c:v>-4.5835000000000002E-6</c:v>
                </c:pt>
                <c:pt idx="3054">
                  <c:v>-4.775E-6</c:v>
                </c:pt>
                <c:pt idx="3055">
                  <c:v>-3.9300000000000005E-6</c:v>
                </c:pt>
                <c:pt idx="3056">
                  <c:v>-3.9300000000000005E-6</c:v>
                </c:pt>
                <c:pt idx="3057">
                  <c:v>-4.4400000000000007E-6</c:v>
                </c:pt>
                <c:pt idx="3058">
                  <c:v>-4.5675000000000007E-6</c:v>
                </c:pt>
                <c:pt idx="3059">
                  <c:v>-4.7270000000000007E-6</c:v>
                </c:pt>
                <c:pt idx="3060">
                  <c:v>-5.6515E-6</c:v>
                </c:pt>
                <c:pt idx="3061">
                  <c:v>-4.6630000000000001E-6</c:v>
                </c:pt>
                <c:pt idx="3062">
                  <c:v>-4.3605E-6</c:v>
                </c:pt>
                <c:pt idx="3063">
                  <c:v>-5.4599999999999994E-6</c:v>
                </c:pt>
                <c:pt idx="3064">
                  <c:v>-5.2370000000000009E-6</c:v>
                </c:pt>
                <c:pt idx="3065">
                  <c:v>-5.4920000000000001E-6</c:v>
                </c:pt>
                <c:pt idx="3066">
                  <c:v>-5.7629999999999997E-6</c:v>
                </c:pt>
                <c:pt idx="3067">
                  <c:v>-6.2570000000000004E-6</c:v>
                </c:pt>
                <c:pt idx="3068">
                  <c:v>-5.7790000000000001E-6</c:v>
                </c:pt>
                <c:pt idx="3069">
                  <c:v>-5.2690000000000007E-6</c:v>
                </c:pt>
                <c:pt idx="3070">
                  <c:v>-5.4759999999999997E-6</c:v>
                </c:pt>
                <c:pt idx="3071">
                  <c:v>-5.2530000000000004E-6</c:v>
                </c:pt>
                <c:pt idx="3072">
                  <c:v>-4.2010000000000001E-6</c:v>
                </c:pt>
                <c:pt idx="3073">
                  <c:v>-4.9980000000000003E-6</c:v>
                </c:pt>
                <c:pt idx="3074">
                  <c:v>-5.0614999999999997E-6</c:v>
                </c:pt>
                <c:pt idx="3075">
                  <c:v>-4.2170000000000005E-6</c:v>
                </c:pt>
                <c:pt idx="3076">
                  <c:v>-5.3965000000000008E-6</c:v>
                </c:pt>
                <c:pt idx="3077">
                  <c:v>-6.8785000000000003E-6</c:v>
                </c:pt>
                <c:pt idx="3078">
                  <c:v>-7.3565000000000006E-6</c:v>
                </c:pt>
                <c:pt idx="3079">
                  <c:v>-7.4205000000000004E-6</c:v>
                </c:pt>
                <c:pt idx="3080">
                  <c:v>-7.7389999999999999E-6</c:v>
                </c:pt>
                <c:pt idx="3081">
                  <c:v>-8.5360000000000009E-6</c:v>
                </c:pt>
                <c:pt idx="3082">
                  <c:v>-8.4725000000000006E-6</c:v>
                </c:pt>
                <c:pt idx="3083">
                  <c:v>-6.703E-6</c:v>
                </c:pt>
                <c:pt idx="3084">
                  <c:v>-6.4960000000000001E-6</c:v>
                </c:pt>
                <c:pt idx="3085">
                  <c:v>-8.7115000000000012E-6</c:v>
                </c:pt>
                <c:pt idx="3086">
                  <c:v>-9.778999999999999E-6</c:v>
                </c:pt>
                <c:pt idx="3087">
                  <c:v>-1.0624E-5</c:v>
                </c:pt>
                <c:pt idx="3088">
                  <c:v>-1.02415E-5</c:v>
                </c:pt>
                <c:pt idx="3089">
                  <c:v>-1.1341E-5</c:v>
                </c:pt>
                <c:pt idx="3090">
                  <c:v>-1.07515E-5</c:v>
                </c:pt>
                <c:pt idx="3091">
                  <c:v>-1.1835000000000001E-5</c:v>
                </c:pt>
                <c:pt idx="3092">
                  <c:v>-1.19945E-5</c:v>
                </c:pt>
                <c:pt idx="3093">
                  <c:v>-1.2409000000000001E-5</c:v>
                </c:pt>
                <c:pt idx="3094">
                  <c:v>-1.1978500000000001E-5</c:v>
                </c:pt>
                <c:pt idx="3095">
                  <c:v>-1.22015E-5</c:v>
                </c:pt>
                <c:pt idx="3096">
                  <c:v>-1.2950500000000001E-5</c:v>
                </c:pt>
                <c:pt idx="3097">
                  <c:v>-1.3332999999999999E-5</c:v>
                </c:pt>
                <c:pt idx="3098">
                  <c:v>-1.5022499999999999E-5</c:v>
                </c:pt>
                <c:pt idx="3099">
                  <c:v>-1.50385E-5</c:v>
                </c:pt>
                <c:pt idx="3100">
                  <c:v>-1.5755499999999998E-5</c:v>
                </c:pt>
                <c:pt idx="3101">
                  <c:v>-1.62815E-5</c:v>
                </c:pt>
                <c:pt idx="3102">
                  <c:v>-1.6600500000000001E-5</c:v>
                </c:pt>
                <c:pt idx="3103">
                  <c:v>-1.7476999999999999E-5</c:v>
                </c:pt>
                <c:pt idx="3104">
                  <c:v>-1.8019000000000001E-5</c:v>
                </c:pt>
                <c:pt idx="3105">
                  <c:v>-1.8369500000000001E-5</c:v>
                </c:pt>
                <c:pt idx="3106">
                  <c:v>-1.8496999999999999E-5</c:v>
                </c:pt>
                <c:pt idx="3107">
                  <c:v>-2.0122500000000003E-5</c:v>
                </c:pt>
                <c:pt idx="3108">
                  <c:v>-2.0170500000000003E-5</c:v>
                </c:pt>
                <c:pt idx="3109">
                  <c:v>-2.0537E-5</c:v>
                </c:pt>
                <c:pt idx="3110">
                  <c:v>-2.1668500000000001E-5</c:v>
                </c:pt>
                <c:pt idx="3111">
                  <c:v>-2.2003000000000003E-5</c:v>
                </c:pt>
                <c:pt idx="3112">
                  <c:v>-2.2609E-5</c:v>
                </c:pt>
                <c:pt idx="3113">
                  <c:v>-2.3453499999999998E-5</c:v>
                </c:pt>
                <c:pt idx="3114">
                  <c:v>-2.44895E-5</c:v>
                </c:pt>
                <c:pt idx="3115">
                  <c:v>-2.45375E-5</c:v>
                </c:pt>
                <c:pt idx="3116">
                  <c:v>-2.5461500000000003E-5</c:v>
                </c:pt>
                <c:pt idx="3117">
                  <c:v>-2.5430000000000002E-5</c:v>
                </c:pt>
                <c:pt idx="3118">
                  <c:v>-2.5828000000000001E-5</c:v>
                </c:pt>
                <c:pt idx="3119">
                  <c:v>-2.62265E-5</c:v>
                </c:pt>
                <c:pt idx="3120">
                  <c:v>-2.6673E-5</c:v>
                </c:pt>
                <c:pt idx="3121">
                  <c:v>-2.7358000000000001E-5</c:v>
                </c:pt>
                <c:pt idx="3122">
                  <c:v>-2.8442E-5</c:v>
                </c:pt>
                <c:pt idx="3123">
                  <c:v>-2.9780500000000001E-5</c:v>
                </c:pt>
                <c:pt idx="3124">
                  <c:v>-2.9749000000000003E-5</c:v>
                </c:pt>
                <c:pt idx="3125">
                  <c:v>-3.0673000000000003E-5</c:v>
                </c:pt>
                <c:pt idx="3126">
                  <c:v>-3.1279000000000003E-5</c:v>
                </c:pt>
                <c:pt idx="3127">
                  <c:v>-3.2155499999999994E-5</c:v>
                </c:pt>
                <c:pt idx="3128">
                  <c:v>-3.2585500000000002E-5</c:v>
                </c:pt>
                <c:pt idx="3129">
                  <c:v>-3.3191500000000002E-5</c:v>
                </c:pt>
                <c:pt idx="3130">
                  <c:v>-3.3031999999999998E-5</c:v>
                </c:pt>
                <c:pt idx="3131">
                  <c:v>-3.4163499999999999E-5</c:v>
                </c:pt>
                <c:pt idx="3132">
                  <c:v>-3.5757499999999998E-5</c:v>
                </c:pt>
                <c:pt idx="3133">
                  <c:v>-3.6905E-5</c:v>
                </c:pt>
                <c:pt idx="3134">
                  <c:v>-3.7733500000000007E-5</c:v>
                </c:pt>
                <c:pt idx="3135">
                  <c:v>-3.8227499999999999E-5</c:v>
                </c:pt>
                <c:pt idx="3136">
                  <c:v>-3.8371000000000002E-5</c:v>
                </c:pt>
                <c:pt idx="3137">
                  <c:v>-3.9614000000000004E-5</c:v>
                </c:pt>
                <c:pt idx="3138">
                  <c:v>-3.9996499999999996E-5</c:v>
                </c:pt>
                <c:pt idx="3139">
                  <c:v>-4.1255499999999998E-5</c:v>
                </c:pt>
                <c:pt idx="3140">
                  <c:v>-4.1558499999999999E-5</c:v>
                </c:pt>
                <c:pt idx="3141">
                  <c:v>-4.33915E-5</c:v>
                </c:pt>
                <c:pt idx="3142">
                  <c:v>-4.3550500000000003E-5</c:v>
                </c:pt>
                <c:pt idx="3143">
                  <c:v>-4.4045000000000003E-5</c:v>
                </c:pt>
                <c:pt idx="3144">
                  <c:v>-4.5590500000000003E-5</c:v>
                </c:pt>
                <c:pt idx="3145">
                  <c:v>-4.5734E-5</c:v>
                </c:pt>
                <c:pt idx="3146">
                  <c:v>-4.4793999999999998E-5</c:v>
                </c:pt>
                <c:pt idx="3147">
                  <c:v>-4.5702499999999998E-5</c:v>
                </c:pt>
                <c:pt idx="3148">
                  <c:v>-4.7599000000000003E-5</c:v>
                </c:pt>
                <c:pt idx="3149">
                  <c:v>-4.8411500000000002E-5</c:v>
                </c:pt>
                <c:pt idx="3150">
                  <c:v>-4.9049000000000004E-5</c:v>
                </c:pt>
                <c:pt idx="3151">
                  <c:v>-5.0037499999999997E-5</c:v>
                </c:pt>
                <c:pt idx="3152">
                  <c:v>-5.0898E-5</c:v>
                </c:pt>
                <c:pt idx="3153">
                  <c:v>-5.1296500000000006E-5</c:v>
                </c:pt>
                <c:pt idx="3154">
                  <c:v>-5.2810500000000005E-5</c:v>
                </c:pt>
                <c:pt idx="3155">
                  <c:v>-5.3480000000000003E-5</c:v>
                </c:pt>
                <c:pt idx="3156">
                  <c:v>-5.3448000000000001E-5</c:v>
                </c:pt>
                <c:pt idx="3157">
                  <c:v>-5.3719000000000005E-5</c:v>
                </c:pt>
                <c:pt idx="3158">
                  <c:v>-5.5025499999999997E-5</c:v>
                </c:pt>
                <c:pt idx="3159">
                  <c:v>-5.4882500000000002E-5</c:v>
                </c:pt>
                <c:pt idx="3160">
                  <c:v>-5.5280500000000007E-5</c:v>
                </c:pt>
                <c:pt idx="3161">
                  <c:v>-5.7448000000000003E-5</c:v>
                </c:pt>
                <c:pt idx="3162">
                  <c:v>-5.7177499999999999E-5</c:v>
                </c:pt>
                <c:pt idx="3163">
                  <c:v>-5.8802999999999999E-5</c:v>
                </c:pt>
                <c:pt idx="3164">
                  <c:v>-5.9329000000000001E-5</c:v>
                </c:pt>
                <c:pt idx="3165">
                  <c:v>-6.0269000000000002E-5</c:v>
                </c:pt>
                <c:pt idx="3166">
                  <c:v>-6.1783000000000001E-5</c:v>
                </c:pt>
                <c:pt idx="3167">
                  <c:v>-6.1113999999999998E-5</c:v>
                </c:pt>
                <c:pt idx="3168">
                  <c:v>-6.2197500000000009E-5</c:v>
                </c:pt>
                <c:pt idx="3169">
                  <c:v>-6.3711500000000008E-5</c:v>
                </c:pt>
                <c:pt idx="3170">
                  <c:v>-6.4397E-5</c:v>
                </c:pt>
                <c:pt idx="3171">
                  <c:v>-6.5337500000000009E-5</c:v>
                </c:pt>
                <c:pt idx="3172">
                  <c:v>-6.6452999999999995E-5</c:v>
                </c:pt>
                <c:pt idx="3173">
                  <c:v>-6.7424999999999999E-5</c:v>
                </c:pt>
                <c:pt idx="3174">
                  <c:v>-6.7441000000000007E-5</c:v>
                </c:pt>
                <c:pt idx="3175">
                  <c:v>-6.7760000000000002E-5</c:v>
                </c:pt>
                <c:pt idx="3176">
                  <c:v>-6.8875500000000002E-5</c:v>
                </c:pt>
                <c:pt idx="3177">
                  <c:v>-7.0229999999999997E-5</c:v>
                </c:pt>
                <c:pt idx="3178">
                  <c:v>-7.1011000000000002E-5</c:v>
                </c:pt>
                <c:pt idx="3179">
                  <c:v>-7.2079000000000012E-5</c:v>
                </c:pt>
                <c:pt idx="3180">
                  <c:v>-7.2509000000000007E-5</c:v>
                </c:pt>
                <c:pt idx="3181">
                  <c:v>-7.1712500000000002E-5</c:v>
                </c:pt>
                <c:pt idx="3182">
                  <c:v>-7.3146500000000002E-5</c:v>
                </c:pt>
                <c:pt idx="3183">
                  <c:v>-7.4787999999999989E-5</c:v>
                </c:pt>
                <c:pt idx="3184">
                  <c:v>-7.5935500000000005E-5</c:v>
                </c:pt>
                <c:pt idx="3185">
                  <c:v>-7.7322500000000011E-5</c:v>
                </c:pt>
                <c:pt idx="3186">
                  <c:v>-7.6796500000000009E-5</c:v>
                </c:pt>
                <c:pt idx="3187">
                  <c:v>-7.7131000000000004E-5</c:v>
                </c:pt>
                <c:pt idx="3188">
                  <c:v>-7.7577500000000001E-5</c:v>
                </c:pt>
                <c:pt idx="3189">
                  <c:v>-7.8820500000000002E-5</c:v>
                </c:pt>
                <c:pt idx="3190">
                  <c:v>-7.8916000000000001E-5</c:v>
                </c:pt>
                <c:pt idx="3191">
                  <c:v>-7.9665000000000004E-5</c:v>
                </c:pt>
                <c:pt idx="3192">
                  <c:v>-7.9234999999999996E-5</c:v>
                </c:pt>
                <c:pt idx="3193">
                  <c:v>-8.05255E-5</c:v>
                </c:pt>
                <c:pt idx="3194">
                  <c:v>-8.3075499999999994E-5</c:v>
                </c:pt>
                <c:pt idx="3195">
                  <c:v>-8.3840500000000005E-5</c:v>
                </c:pt>
                <c:pt idx="3196">
                  <c:v>-8.4828999999999997E-5</c:v>
                </c:pt>
                <c:pt idx="3197">
                  <c:v>-8.392049999999999E-5</c:v>
                </c:pt>
                <c:pt idx="3198">
                  <c:v>-8.422300000000001E-5</c:v>
                </c:pt>
                <c:pt idx="3199">
                  <c:v>-8.5753000000000004E-5</c:v>
                </c:pt>
                <c:pt idx="3200">
                  <c:v>-8.6885000000000006E-5</c:v>
                </c:pt>
                <c:pt idx="3201">
                  <c:v>-8.8526499999999993E-5</c:v>
                </c:pt>
                <c:pt idx="3202">
                  <c:v>-8.8988500000000004E-5</c:v>
                </c:pt>
                <c:pt idx="3203">
                  <c:v>-8.9291500000000004E-5</c:v>
                </c:pt>
                <c:pt idx="3204">
                  <c:v>-8.9913000000000005E-5</c:v>
                </c:pt>
                <c:pt idx="3205">
                  <c:v>-9.0104000000000003E-5</c:v>
                </c:pt>
                <c:pt idx="3206">
                  <c:v>-9.0184000000000003E-5</c:v>
                </c:pt>
                <c:pt idx="3207">
                  <c:v>-9.1283500000000008E-5</c:v>
                </c:pt>
                <c:pt idx="3208">
                  <c:v>-9.1825500000000004E-5</c:v>
                </c:pt>
                <c:pt idx="3209">
                  <c:v>-9.22875E-5</c:v>
                </c:pt>
                <c:pt idx="3210">
                  <c:v>-9.3833500000000002E-5</c:v>
                </c:pt>
                <c:pt idx="3211">
                  <c:v>-9.38015E-5</c:v>
                </c:pt>
                <c:pt idx="3212">
                  <c:v>-9.3833500000000002E-5</c:v>
                </c:pt>
                <c:pt idx="3213">
                  <c:v>-9.5187999999999997E-5</c:v>
                </c:pt>
                <c:pt idx="3214">
                  <c:v>-9.5283999999999991E-5</c:v>
                </c:pt>
                <c:pt idx="3215">
                  <c:v>-9.5395499999999998E-5</c:v>
                </c:pt>
                <c:pt idx="3216">
                  <c:v>-9.6319999999999999E-5</c:v>
                </c:pt>
                <c:pt idx="3217">
                  <c:v>-9.6431500000000007E-5</c:v>
                </c:pt>
                <c:pt idx="3218">
                  <c:v>-9.7180500000000009E-5</c:v>
                </c:pt>
                <c:pt idx="3219">
                  <c:v>-9.8710500000000003E-5</c:v>
                </c:pt>
                <c:pt idx="3220">
                  <c:v>-4.924145E-4</c:v>
                </c:pt>
                <c:pt idx="3221">
                  <c:v>-1.03217E-3</c:v>
                </c:pt>
                <c:pt idx="3222">
                  <c:v>-1.5769135000000001E-3</c:v>
                </c:pt>
                <c:pt idx="3223">
                  <c:v>-2.1001894999999999E-3</c:v>
                </c:pt>
                <c:pt idx="3224">
                  <c:v>-2.6310834999999999E-3</c:v>
                </c:pt>
                <c:pt idx="3225">
                  <c:v>-3.1494825000000001E-3</c:v>
                </c:pt>
                <c:pt idx="3226">
                  <c:v>-3.655817E-3</c:v>
                </c:pt>
                <c:pt idx="3227">
                  <c:v>-4.1653704999999996E-3</c:v>
                </c:pt>
                <c:pt idx="3228">
                  <c:v>-4.6579030000000006E-3</c:v>
                </c:pt>
                <c:pt idx="3229">
                  <c:v>-5.1347850000000002E-3</c:v>
                </c:pt>
                <c:pt idx="3230">
                  <c:v>-5.221453E-3</c:v>
                </c:pt>
                <c:pt idx="3231">
                  <c:v>-5.221453E-3</c:v>
                </c:pt>
                <c:pt idx="3232">
                  <c:v>-5.221453E-3</c:v>
                </c:pt>
                <c:pt idx="3233">
                  <c:v>-5.221453E-3</c:v>
                </c:pt>
                <c:pt idx="3234">
                  <c:v>-5.221453E-3</c:v>
                </c:pt>
                <c:pt idx="3235">
                  <c:v>-5.221453E-3</c:v>
                </c:pt>
                <c:pt idx="3236">
                  <c:v>-5.221453E-3</c:v>
                </c:pt>
                <c:pt idx="3237">
                  <c:v>-5.221453E-3</c:v>
                </c:pt>
                <c:pt idx="3238">
                  <c:v>-5.221453E-3</c:v>
                </c:pt>
                <c:pt idx="3239">
                  <c:v>-5.221453E-3</c:v>
                </c:pt>
                <c:pt idx="3240">
                  <c:v>-5.221453E-3</c:v>
                </c:pt>
                <c:pt idx="3241">
                  <c:v>-5.221453E-3</c:v>
                </c:pt>
                <c:pt idx="3242">
                  <c:v>-5.221453E-3</c:v>
                </c:pt>
                <c:pt idx="3243">
                  <c:v>-5.221453E-3</c:v>
                </c:pt>
                <c:pt idx="3244">
                  <c:v>-5.221453E-3</c:v>
                </c:pt>
                <c:pt idx="3245">
                  <c:v>-5.221453E-3</c:v>
                </c:pt>
                <c:pt idx="3246">
                  <c:v>-5.221453E-3</c:v>
                </c:pt>
                <c:pt idx="3247">
                  <c:v>-5.221453E-3</c:v>
                </c:pt>
                <c:pt idx="3248">
                  <c:v>-5.221453E-3</c:v>
                </c:pt>
                <c:pt idx="3249">
                  <c:v>-5.221453E-3</c:v>
                </c:pt>
                <c:pt idx="3250">
                  <c:v>-5.221453E-3</c:v>
                </c:pt>
                <c:pt idx="3251">
                  <c:v>-5.221453E-3</c:v>
                </c:pt>
                <c:pt idx="3252">
                  <c:v>-5.221453E-3</c:v>
                </c:pt>
                <c:pt idx="3253">
                  <c:v>-5.221453E-3</c:v>
                </c:pt>
                <c:pt idx="3254">
                  <c:v>-5.221453E-3</c:v>
                </c:pt>
                <c:pt idx="3255">
                  <c:v>-5.221453E-3</c:v>
                </c:pt>
                <c:pt idx="3256">
                  <c:v>-5.221453E-3</c:v>
                </c:pt>
                <c:pt idx="3257">
                  <c:v>-5.221453E-3</c:v>
                </c:pt>
                <c:pt idx="3258">
                  <c:v>-5.221453E-3</c:v>
                </c:pt>
                <c:pt idx="3259">
                  <c:v>-5.221453E-3</c:v>
                </c:pt>
                <c:pt idx="3260">
                  <c:v>-5.221453E-3</c:v>
                </c:pt>
                <c:pt idx="3261">
                  <c:v>-5.221453E-3</c:v>
                </c:pt>
                <c:pt idx="3262">
                  <c:v>-5.221453E-3</c:v>
                </c:pt>
                <c:pt idx="3263">
                  <c:v>-5.221453E-3</c:v>
                </c:pt>
                <c:pt idx="3264">
                  <c:v>-5.2039220000000006E-3</c:v>
                </c:pt>
                <c:pt idx="3265">
                  <c:v>-4.5682704999999999E-3</c:v>
                </c:pt>
                <c:pt idx="3266">
                  <c:v>-3.7875725000000001E-3</c:v>
                </c:pt>
                <c:pt idx="3267">
                  <c:v>-2.9983950000000001E-3</c:v>
                </c:pt>
                <c:pt idx="3268">
                  <c:v>-2.1899495000000002E-3</c:v>
                </c:pt>
                <c:pt idx="3269">
                  <c:v>-1.36469E-3</c:v>
                </c:pt>
                <c:pt idx="3270">
                  <c:v>-5.3319849999999998E-4</c:v>
                </c:pt>
                <c:pt idx="3271">
                  <c:v>2.9060500000000001E-5</c:v>
                </c:pt>
                <c:pt idx="3272">
                  <c:v>2.73235E-5</c:v>
                </c:pt>
                <c:pt idx="3273">
                  <c:v>2.7227500000000003E-5</c:v>
                </c:pt>
                <c:pt idx="3274">
                  <c:v>2.7769499999999999E-5</c:v>
                </c:pt>
                <c:pt idx="3275">
                  <c:v>2.8232E-5</c:v>
                </c:pt>
                <c:pt idx="3276">
                  <c:v>2.7706000000000002E-5</c:v>
                </c:pt>
                <c:pt idx="3277">
                  <c:v>2.9283500000000002E-5</c:v>
                </c:pt>
                <c:pt idx="3278">
                  <c:v>2.8949E-5</c:v>
                </c:pt>
                <c:pt idx="3279">
                  <c:v>2.8343500000000001E-5</c:v>
                </c:pt>
                <c:pt idx="3280">
                  <c:v>2.7435000000000001E-5</c:v>
                </c:pt>
                <c:pt idx="3281">
                  <c:v>2.8534500000000003E-5</c:v>
                </c:pt>
                <c:pt idx="3282">
                  <c:v>3.0383500000000001E-5</c:v>
                </c:pt>
                <c:pt idx="3283">
                  <c:v>3.0144500000000003E-5</c:v>
                </c:pt>
                <c:pt idx="3284">
                  <c:v>2.9873500000000001E-5</c:v>
                </c:pt>
                <c:pt idx="3285">
                  <c:v>3.0192000000000002E-5</c:v>
                </c:pt>
                <c:pt idx="3286">
                  <c:v>2.9921E-5</c:v>
                </c:pt>
                <c:pt idx="3287">
                  <c:v>3.0303500000000002E-5</c:v>
                </c:pt>
                <c:pt idx="3288">
                  <c:v>3.0287499999999998E-5</c:v>
                </c:pt>
                <c:pt idx="3289">
                  <c:v>3.0590499999999998E-5</c:v>
                </c:pt>
                <c:pt idx="3290">
                  <c:v>3.1913499999999999E-5</c:v>
                </c:pt>
                <c:pt idx="3291">
                  <c:v>3.1467000000000002E-5</c:v>
                </c:pt>
                <c:pt idx="3292">
                  <c:v>3.2471000000000001E-5</c:v>
                </c:pt>
                <c:pt idx="3293">
                  <c:v>3.3029000000000005E-5</c:v>
                </c:pt>
                <c:pt idx="3294">
                  <c:v>3.2965E-5</c:v>
                </c:pt>
                <c:pt idx="3295">
                  <c:v>3.4830000000000004E-5</c:v>
                </c:pt>
                <c:pt idx="3296">
                  <c:v>3.5036999999999997E-5</c:v>
                </c:pt>
                <c:pt idx="3297">
                  <c:v>3.4160500000000006E-5</c:v>
                </c:pt>
                <c:pt idx="3298">
                  <c:v>3.5101000000000002E-5</c:v>
                </c:pt>
                <c:pt idx="3299">
                  <c:v>3.4511000000000002E-5</c:v>
                </c:pt>
                <c:pt idx="3300">
                  <c:v>3.5658500000000004E-5</c:v>
                </c:pt>
                <c:pt idx="3301">
                  <c:v>3.6105000000000001E-5</c:v>
                </c:pt>
                <c:pt idx="3302">
                  <c:v>3.6040999999999996E-5</c:v>
                </c:pt>
                <c:pt idx="3303">
                  <c:v>3.6535000000000002E-5</c:v>
                </c:pt>
                <c:pt idx="3304">
                  <c:v>3.7746500000000002E-5</c:v>
                </c:pt>
                <c:pt idx="3305">
                  <c:v>3.8033500000000001E-5</c:v>
                </c:pt>
                <c:pt idx="3306">
                  <c:v>3.9276500000000002E-5</c:v>
                </c:pt>
                <c:pt idx="3307">
                  <c:v>3.9356000000000001E-5</c:v>
                </c:pt>
                <c:pt idx="3308">
                  <c:v>3.9021499999999999E-5</c:v>
                </c:pt>
                <c:pt idx="3309">
                  <c:v>3.9499500000000004E-5</c:v>
                </c:pt>
                <c:pt idx="3310">
                  <c:v>3.9483499999999996E-5</c:v>
                </c:pt>
                <c:pt idx="3311">
                  <c:v>4.0376000000000001E-5</c:v>
                </c:pt>
                <c:pt idx="3312">
                  <c:v>4.0902000000000002E-5</c:v>
                </c:pt>
                <c:pt idx="3313">
                  <c:v>4.1300499999999995E-5</c:v>
                </c:pt>
                <c:pt idx="3314">
                  <c:v>4.1667000000000006E-5</c:v>
                </c:pt>
                <c:pt idx="3315">
                  <c:v>4.3069499999999998E-5</c:v>
                </c:pt>
                <c:pt idx="3316">
                  <c:v>4.3690999999999999E-5</c:v>
                </c:pt>
                <c:pt idx="3317">
                  <c:v>4.4073500000000004E-5</c:v>
                </c:pt>
                <c:pt idx="3318">
                  <c:v>4.44085E-5</c:v>
                </c:pt>
                <c:pt idx="3319">
                  <c:v>4.4727000000000001E-5</c:v>
                </c:pt>
                <c:pt idx="3320">
                  <c:v>4.5300999999999999E-5</c:v>
                </c:pt>
                <c:pt idx="3321">
                  <c:v>4.49185E-5</c:v>
                </c:pt>
                <c:pt idx="3322">
                  <c:v>4.6113500000000005E-5</c:v>
                </c:pt>
                <c:pt idx="3323">
                  <c:v>4.7579999999999995E-5</c:v>
                </c:pt>
                <c:pt idx="3324">
                  <c:v>4.9381E-5</c:v>
                </c:pt>
                <c:pt idx="3325">
                  <c:v>5.1166000000000004E-5</c:v>
                </c:pt>
                <c:pt idx="3326">
                  <c:v>4.8822999999999997E-5</c:v>
                </c:pt>
                <c:pt idx="3327">
                  <c:v>5.0049999999999997E-5</c:v>
                </c:pt>
                <c:pt idx="3328">
                  <c:v>5.0273499999999999E-5</c:v>
                </c:pt>
                <c:pt idx="3329">
                  <c:v>5.1181999999999999E-5</c:v>
                </c:pt>
                <c:pt idx="3330">
                  <c:v>5.2329500000000001E-5</c:v>
                </c:pt>
                <c:pt idx="3331">
                  <c:v>5.2329500000000001E-5</c:v>
                </c:pt>
                <c:pt idx="3332">
                  <c:v>5.4002500000000003E-5</c:v>
                </c:pt>
                <c:pt idx="3333">
                  <c:v>5.4114500000000005E-5</c:v>
                </c:pt>
                <c:pt idx="3334">
                  <c:v>5.4926999999999998E-5</c:v>
                </c:pt>
                <c:pt idx="3335">
                  <c:v>5.5962999999999999E-5</c:v>
                </c:pt>
                <c:pt idx="3336">
                  <c:v>5.7030999999999997E-5</c:v>
                </c:pt>
                <c:pt idx="3337">
                  <c:v>5.7493000000000007E-5</c:v>
                </c:pt>
                <c:pt idx="3338">
                  <c:v>5.8991000000000005E-5</c:v>
                </c:pt>
                <c:pt idx="3339">
                  <c:v>6.0106999999999999E-5</c:v>
                </c:pt>
                <c:pt idx="3340">
                  <c:v>5.9724500000000001E-5</c:v>
                </c:pt>
                <c:pt idx="3341">
                  <c:v>6.1047E-5</c:v>
                </c:pt>
                <c:pt idx="3342">
                  <c:v>6.1270000000000001E-5</c:v>
                </c:pt>
                <c:pt idx="3343">
                  <c:v>6.2337999999999998E-5</c:v>
                </c:pt>
                <c:pt idx="3344">
                  <c:v>6.2975500000000007E-5</c:v>
                </c:pt>
                <c:pt idx="3345">
                  <c:v>6.4090999999999993E-5</c:v>
                </c:pt>
                <c:pt idx="3346">
                  <c:v>6.3708500000000002E-5</c:v>
                </c:pt>
                <c:pt idx="3347">
                  <c:v>6.4266500000000005E-5</c:v>
                </c:pt>
                <c:pt idx="3348">
                  <c:v>6.4808500000000001E-5</c:v>
                </c:pt>
                <c:pt idx="3349">
                  <c:v>6.6482000000000005E-5</c:v>
                </c:pt>
                <c:pt idx="3350">
                  <c:v>6.7916000000000005E-5</c:v>
                </c:pt>
                <c:pt idx="3351">
                  <c:v>6.8378499999999996E-5</c:v>
                </c:pt>
                <c:pt idx="3352">
                  <c:v>6.8378499999999996E-5</c:v>
                </c:pt>
                <c:pt idx="3353">
                  <c:v>6.9287000000000003E-5</c:v>
                </c:pt>
                <c:pt idx="3354">
                  <c:v>6.9796999999999996E-5</c:v>
                </c:pt>
                <c:pt idx="3355">
                  <c:v>7.0641499999999998E-5</c:v>
                </c:pt>
                <c:pt idx="3356">
                  <c:v>7.1278999999999993E-5</c:v>
                </c:pt>
                <c:pt idx="3357">
                  <c:v>7.1533999999999996E-5</c:v>
                </c:pt>
                <c:pt idx="3358">
                  <c:v>7.3335000000000002E-5</c:v>
                </c:pt>
                <c:pt idx="3359">
                  <c:v>7.3796999999999998E-5</c:v>
                </c:pt>
                <c:pt idx="3360">
                  <c:v>7.5104000000000005E-5</c:v>
                </c:pt>
                <c:pt idx="3361">
                  <c:v>7.6490500000000002E-5</c:v>
                </c:pt>
                <c:pt idx="3362">
                  <c:v>7.7223499999999997E-5</c:v>
                </c:pt>
                <c:pt idx="3363">
                  <c:v>7.864200000000001E-5</c:v>
                </c:pt>
                <c:pt idx="3364">
                  <c:v>7.8912999999999995E-5</c:v>
                </c:pt>
                <c:pt idx="3365">
                  <c:v>7.9008499999999994E-5</c:v>
                </c:pt>
                <c:pt idx="3366">
                  <c:v>7.9805500000000007E-5</c:v>
                </c:pt>
                <c:pt idx="3367">
                  <c:v>8.0044500000000002E-5</c:v>
                </c:pt>
                <c:pt idx="3368">
                  <c:v>8.0729999999999994E-5</c:v>
                </c:pt>
                <c:pt idx="3369">
                  <c:v>8.1590500000000004E-5</c:v>
                </c:pt>
                <c:pt idx="3370">
                  <c:v>8.3264000000000008E-5</c:v>
                </c:pt>
                <c:pt idx="3371">
                  <c:v>8.4985E-5</c:v>
                </c:pt>
                <c:pt idx="3372">
                  <c:v>8.56865E-5</c:v>
                </c:pt>
                <c:pt idx="3373">
                  <c:v>8.5176500000000007E-5</c:v>
                </c:pt>
                <c:pt idx="3374">
                  <c:v>8.766250000000001E-5</c:v>
                </c:pt>
                <c:pt idx="3375">
                  <c:v>9.0324500000000006E-5</c:v>
                </c:pt>
                <c:pt idx="3376">
                  <c:v>8.8698500000000005E-5</c:v>
                </c:pt>
                <c:pt idx="3377">
                  <c:v>8.8953500000000008E-5</c:v>
                </c:pt>
                <c:pt idx="3378">
                  <c:v>8.8922E-5</c:v>
                </c:pt>
                <c:pt idx="3379">
                  <c:v>8.9734499999999999E-5</c:v>
                </c:pt>
                <c:pt idx="3380">
                  <c:v>9.0547500000000007E-5</c:v>
                </c:pt>
                <c:pt idx="3381">
                  <c:v>9.17745E-5</c:v>
                </c:pt>
                <c:pt idx="3382">
                  <c:v>9.1647000000000012E-5</c:v>
                </c:pt>
                <c:pt idx="3383">
                  <c:v>9.293800000000001E-5</c:v>
                </c:pt>
                <c:pt idx="3384">
                  <c:v>9.5042000000000002E-5</c:v>
                </c:pt>
                <c:pt idx="3385">
                  <c:v>9.5042000000000002E-5</c:v>
                </c:pt>
                <c:pt idx="3386">
                  <c:v>9.5615500000000006E-5</c:v>
                </c:pt>
                <c:pt idx="3387">
                  <c:v>9.515350000000001E-5</c:v>
                </c:pt>
                <c:pt idx="3388">
                  <c:v>9.7305000000000004E-5</c:v>
                </c:pt>
                <c:pt idx="3389">
                  <c:v>9.8340999999999999E-5</c:v>
                </c:pt>
                <c:pt idx="3390">
                  <c:v>1.0089099999999999E-4</c:v>
                </c:pt>
                <c:pt idx="3391">
                  <c:v>1.0089099999999999E-4</c:v>
                </c:pt>
                <c:pt idx="3392">
                  <c:v>1.0262799999999999E-4</c:v>
                </c:pt>
                <c:pt idx="3393">
                  <c:v>1.019905E-4</c:v>
                </c:pt>
                <c:pt idx="3394">
                  <c:v>1.0203850000000001E-4</c:v>
                </c:pt>
                <c:pt idx="3395">
                  <c:v>1.0160800000000001E-4</c:v>
                </c:pt>
                <c:pt idx="3396">
                  <c:v>1.0317E-4</c:v>
                </c:pt>
                <c:pt idx="3397">
                  <c:v>1.034725E-4</c:v>
                </c:pt>
                <c:pt idx="3398">
                  <c:v>1.050825E-4</c:v>
                </c:pt>
                <c:pt idx="3399">
                  <c:v>1.05194E-4</c:v>
                </c:pt>
                <c:pt idx="3400">
                  <c:v>1.0578350000000001E-4</c:v>
                </c:pt>
                <c:pt idx="3401">
                  <c:v>1.073615E-4</c:v>
                </c:pt>
                <c:pt idx="3402">
                  <c:v>1.07489E-4</c:v>
                </c:pt>
                <c:pt idx="3403">
                  <c:v>1.08541E-4</c:v>
                </c:pt>
                <c:pt idx="3404">
                  <c:v>1.0878E-4</c:v>
                </c:pt>
                <c:pt idx="3405">
                  <c:v>1.088755E-4</c:v>
                </c:pt>
                <c:pt idx="3406">
                  <c:v>1.11346E-4</c:v>
                </c:pt>
                <c:pt idx="3407">
                  <c:v>1.127645E-4</c:v>
                </c:pt>
                <c:pt idx="3408">
                  <c:v>1.1080400000000001E-4</c:v>
                </c:pt>
                <c:pt idx="3409">
                  <c:v>1.1235000000000001E-4</c:v>
                </c:pt>
                <c:pt idx="3410">
                  <c:v>1.1327450000000001E-4</c:v>
                </c:pt>
                <c:pt idx="3411">
                  <c:v>1.139755E-4</c:v>
                </c:pt>
                <c:pt idx="3412">
                  <c:v>1.1376849999999999E-4</c:v>
                </c:pt>
                <c:pt idx="3413">
                  <c:v>1.14868E-4</c:v>
                </c:pt>
                <c:pt idx="3414">
                  <c:v>1.1458100000000001E-4</c:v>
                </c:pt>
                <c:pt idx="3415">
                  <c:v>1.16462E-4</c:v>
                </c:pt>
                <c:pt idx="3416">
                  <c:v>1.155535E-4</c:v>
                </c:pt>
                <c:pt idx="3417">
                  <c:v>1.167325E-4</c:v>
                </c:pt>
                <c:pt idx="3418">
                  <c:v>1.18725E-4</c:v>
                </c:pt>
                <c:pt idx="3419">
                  <c:v>1.201275E-4</c:v>
                </c:pt>
                <c:pt idx="3420">
                  <c:v>1.19251E-4</c:v>
                </c:pt>
                <c:pt idx="3421">
                  <c:v>1.203185E-4</c:v>
                </c:pt>
                <c:pt idx="3422">
                  <c:v>1.2035050000000001E-4</c:v>
                </c:pt>
                <c:pt idx="3423">
                  <c:v>1.203665E-4</c:v>
                </c:pt>
                <c:pt idx="3424">
                  <c:v>1.20239E-4</c:v>
                </c:pt>
                <c:pt idx="3425">
                  <c:v>1.2146600000000001E-4</c:v>
                </c:pt>
                <c:pt idx="3426">
                  <c:v>1.2313950000000001E-4</c:v>
                </c:pt>
                <c:pt idx="3427">
                  <c:v>1.2331500000000001E-4</c:v>
                </c:pt>
                <c:pt idx="3428">
                  <c:v>1.244145E-4</c:v>
                </c:pt>
                <c:pt idx="3429">
                  <c:v>1.2545049999999999E-4</c:v>
                </c:pt>
                <c:pt idx="3430">
                  <c:v>1.246695E-4</c:v>
                </c:pt>
                <c:pt idx="3431">
                  <c:v>1.2556200000000002E-4</c:v>
                </c:pt>
                <c:pt idx="3432">
                  <c:v>1.2513199999999999E-4</c:v>
                </c:pt>
                <c:pt idx="3433">
                  <c:v>1.2604000000000001E-4</c:v>
                </c:pt>
                <c:pt idx="3434">
                  <c:v>1.2553E-4</c:v>
                </c:pt>
                <c:pt idx="3435">
                  <c:v>1.2594449999999999E-4</c:v>
                </c:pt>
                <c:pt idx="3436">
                  <c:v>1.2721950000000001E-4</c:v>
                </c:pt>
                <c:pt idx="3437">
                  <c:v>1.28128E-4</c:v>
                </c:pt>
                <c:pt idx="3438">
                  <c:v>1.28367E-4</c:v>
                </c:pt>
                <c:pt idx="3439">
                  <c:v>1.2827150000000001E-4</c:v>
                </c:pt>
                <c:pt idx="3440">
                  <c:v>1.2808000000000001E-4</c:v>
                </c:pt>
                <c:pt idx="3441">
                  <c:v>1.2908449999999999E-4</c:v>
                </c:pt>
                <c:pt idx="3442">
                  <c:v>1.2878149999999999E-4</c:v>
                </c:pt>
                <c:pt idx="3443">
                  <c:v>1.2988100000000001E-4</c:v>
                </c:pt>
                <c:pt idx="3444">
                  <c:v>1.3032750000000002E-4</c:v>
                </c:pt>
                <c:pt idx="3445">
                  <c:v>1.30152E-4</c:v>
                </c:pt>
                <c:pt idx="3446">
                  <c:v>1.3037499999999998E-4</c:v>
                </c:pt>
                <c:pt idx="3447">
                  <c:v>1.3125200000000002E-4</c:v>
                </c:pt>
                <c:pt idx="3448">
                  <c:v>1.3104450000000001E-4</c:v>
                </c:pt>
                <c:pt idx="3449">
                  <c:v>1.3147500000000001E-4</c:v>
                </c:pt>
                <c:pt idx="3450">
                  <c:v>1.3085350000000001E-4</c:v>
                </c:pt>
                <c:pt idx="3451">
                  <c:v>1.3209650000000001E-4</c:v>
                </c:pt>
                <c:pt idx="3452">
                  <c:v>1.3196900000000001E-4</c:v>
                </c:pt>
                <c:pt idx="3453">
                  <c:v>1.3160250000000001E-4</c:v>
                </c:pt>
                <c:pt idx="3454">
                  <c:v>1.3091700000000001E-4</c:v>
                </c:pt>
                <c:pt idx="3455">
                  <c:v>1.3182550000000003E-4</c:v>
                </c:pt>
                <c:pt idx="3456">
                  <c:v>1.3292499999999999E-4</c:v>
                </c:pt>
                <c:pt idx="3457">
                  <c:v>1.3271800000000001E-4</c:v>
                </c:pt>
                <c:pt idx="3458">
                  <c:v>1.3267000000000002E-4</c:v>
                </c:pt>
                <c:pt idx="3459">
                  <c:v>1.3255849999999999E-4</c:v>
                </c:pt>
                <c:pt idx="3460">
                  <c:v>1.341045E-4</c:v>
                </c:pt>
                <c:pt idx="3461">
                  <c:v>1.3464649999999999E-4</c:v>
                </c:pt>
                <c:pt idx="3462">
                  <c:v>1.3475799999999999E-4</c:v>
                </c:pt>
                <c:pt idx="3463">
                  <c:v>1.3456699999999999E-4</c:v>
                </c:pt>
                <c:pt idx="3464">
                  <c:v>1.344235E-4</c:v>
                </c:pt>
                <c:pt idx="3465">
                  <c:v>1.35826E-4</c:v>
                </c:pt>
                <c:pt idx="3466">
                  <c:v>1.356505E-4</c:v>
                </c:pt>
                <c:pt idx="3467">
                  <c:v>1.3418450000000001E-4</c:v>
                </c:pt>
                <c:pt idx="3468">
                  <c:v>1.336105E-4</c:v>
                </c:pt>
                <c:pt idx="3469">
                  <c:v>1.34232E-4</c:v>
                </c:pt>
                <c:pt idx="3470">
                  <c:v>1.3463049999999998E-4</c:v>
                </c:pt>
                <c:pt idx="3471">
                  <c:v>1.3418450000000001E-4</c:v>
                </c:pt>
                <c:pt idx="3472">
                  <c:v>1.339135E-4</c:v>
                </c:pt>
                <c:pt idx="3473">
                  <c:v>1.3458249999999999E-4</c:v>
                </c:pt>
                <c:pt idx="3474">
                  <c:v>1.3426399999999999E-4</c:v>
                </c:pt>
                <c:pt idx="3475">
                  <c:v>1.3464649999999999E-4</c:v>
                </c:pt>
                <c:pt idx="3476">
                  <c:v>1.34487E-4</c:v>
                </c:pt>
                <c:pt idx="3477">
                  <c:v>1.3467850000000001E-4</c:v>
                </c:pt>
                <c:pt idx="3478">
                  <c:v>1.3351499999999998E-4</c:v>
                </c:pt>
                <c:pt idx="3479">
                  <c:v>1.3333950000000001E-4</c:v>
                </c:pt>
                <c:pt idx="3480">
                  <c:v>1.3375400000000001E-4</c:v>
                </c:pt>
                <c:pt idx="3481">
                  <c:v>1.3420000000000001E-4</c:v>
                </c:pt>
                <c:pt idx="3482">
                  <c:v>1.3421600000000002E-4</c:v>
                </c:pt>
                <c:pt idx="3483">
                  <c:v>1.3389750000000002E-4</c:v>
                </c:pt>
                <c:pt idx="3484">
                  <c:v>1.3314850000000001E-4</c:v>
                </c:pt>
                <c:pt idx="3485">
                  <c:v>1.3267000000000002E-4</c:v>
                </c:pt>
                <c:pt idx="3486">
                  <c:v>1.3228750000000001E-4</c:v>
                </c:pt>
                <c:pt idx="3487">
                  <c:v>1.3260649999999999E-4</c:v>
                </c:pt>
                <c:pt idx="3488">
                  <c:v>1.3284550000000001E-4</c:v>
                </c:pt>
                <c:pt idx="3489">
                  <c:v>1.3217599999999999E-4</c:v>
                </c:pt>
                <c:pt idx="3490">
                  <c:v>1.3238349999999998E-4</c:v>
                </c:pt>
                <c:pt idx="3491">
                  <c:v>1.3204850000000001E-4</c:v>
                </c:pt>
                <c:pt idx="3492">
                  <c:v>1.3241500000000001E-4</c:v>
                </c:pt>
                <c:pt idx="3493">
                  <c:v>1.3327600000000002E-4</c:v>
                </c:pt>
                <c:pt idx="3494">
                  <c:v>1.3209650000000001E-4</c:v>
                </c:pt>
                <c:pt idx="3495">
                  <c:v>1.3171400000000001E-4</c:v>
                </c:pt>
                <c:pt idx="3496">
                  <c:v>1.3050249999999999E-4</c:v>
                </c:pt>
                <c:pt idx="3497">
                  <c:v>1.3069400000000002E-4</c:v>
                </c:pt>
                <c:pt idx="3498">
                  <c:v>1.3039100000000002E-4</c:v>
                </c:pt>
                <c:pt idx="3499">
                  <c:v>1.308375E-4</c:v>
                </c:pt>
                <c:pt idx="3500">
                  <c:v>1.2930749999999998E-4</c:v>
                </c:pt>
                <c:pt idx="3501">
                  <c:v>1.284945E-4</c:v>
                </c:pt>
                <c:pt idx="3502">
                  <c:v>1.2868600000000001E-4</c:v>
                </c:pt>
                <c:pt idx="3503">
                  <c:v>1.2808000000000001E-4</c:v>
                </c:pt>
                <c:pt idx="3504">
                  <c:v>1.2828749999999999E-4</c:v>
                </c:pt>
                <c:pt idx="3505">
                  <c:v>1.28367E-4</c:v>
                </c:pt>
                <c:pt idx="3506">
                  <c:v>1.2882950000000002E-4</c:v>
                </c:pt>
                <c:pt idx="3507">
                  <c:v>1.2820750000000001E-4</c:v>
                </c:pt>
                <c:pt idx="3508">
                  <c:v>1.2774550000000003E-4</c:v>
                </c:pt>
                <c:pt idx="3509">
                  <c:v>1.2758600000000001E-4</c:v>
                </c:pt>
                <c:pt idx="3510">
                  <c:v>1.27331E-4</c:v>
                </c:pt>
                <c:pt idx="3511">
                  <c:v>1.2648650000000002E-4</c:v>
                </c:pt>
                <c:pt idx="3512">
                  <c:v>1.254025E-4</c:v>
                </c:pt>
                <c:pt idx="3513">
                  <c:v>1.257695E-4</c:v>
                </c:pt>
                <c:pt idx="3514">
                  <c:v>1.244625E-4</c:v>
                </c:pt>
                <c:pt idx="3515">
                  <c:v>1.244625E-4</c:v>
                </c:pt>
                <c:pt idx="3516">
                  <c:v>1.2425500000000001E-4</c:v>
                </c:pt>
                <c:pt idx="3517">
                  <c:v>1.2240650000000001E-4</c:v>
                </c:pt>
                <c:pt idx="3518">
                  <c:v>1.2227900000000001E-4</c:v>
                </c:pt>
                <c:pt idx="3519">
                  <c:v>1.21737E-4</c:v>
                </c:pt>
                <c:pt idx="3520">
                  <c:v>1.2207200000000001E-4</c:v>
                </c:pt>
                <c:pt idx="3521">
                  <c:v>1.2176900000000001E-4</c:v>
                </c:pt>
                <c:pt idx="3522">
                  <c:v>1.195855E-4</c:v>
                </c:pt>
                <c:pt idx="3523">
                  <c:v>1.19251E-4</c:v>
                </c:pt>
                <c:pt idx="3524">
                  <c:v>1.1853350000000001E-4</c:v>
                </c:pt>
                <c:pt idx="3525">
                  <c:v>1.1834250000000001E-4</c:v>
                </c:pt>
                <c:pt idx="3526">
                  <c:v>1.165895E-4</c:v>
                </c:pt>
                <c:pt idx="3527">
                  <c:v>1.15585E-4</c:v>
                </c:pt>
                <c:pt idx="3528">
                  <c:v>1.15091E-4</c:v>
                </c:pt>
                <c:pt idx="3529">
                  <c:v>1.149E-4</c:v>
                </c:pt>
                <c:pt idx="3530">
                  <c:v>1.147565E-4</c:v>
                </c:pt>
                <c:pt idx="3531">
                  <c:v>1.1450150000000001E-4</c:v>
                </c:pt>
                <c:pt idx="3532">
                  <c:v>1.140235E-4</c:v>
                </c:pt>
                <c:pt idx="3533">
                  <c:v>1.129075E-4</c:v>
                </c:pt>
                <c:pt idx="3534">
                  <c:v>1.1225449999999999E-4</c:v>
                </c:pt>
                <c:pt idx="3535">
                  <c:v>1.117445E-4</c:v>
                </c:pt>
                <c:pt idx="3536">
                  <c:v>1.1053300000000001E-4</c:v>
                </c:pt>
                <c:pt idx="3537">
                  <c:v>1.0999100000000001E-4</c:v>
                </c:pt>
                <c:pt idx="3538">
                  <c:v>1.088595E-4</c:v>
                </c:pt>
                <c:pt idx="3539">
                  <c:v>1.08525E-4</c:v>
                </c:pt>
                <c:pt idx="3540">
                  <c:v>1.073455E-4</c:v>
                </c:pt>
                <c:pt idx="3541">
                  <c:v>1.06421E-4</c:v>
                </c:pt>
                <c:pt idx="3542">
                  <c:v>1.05943E-4</c:v>
                </c:pt>
                <c:pt idx="3543">
                  <c:v>1.05497E-4</c:v>
                </c:pt>
                <c:pt idx="3544">
                  <c:v>1.047E-4</c:v>
                </c:pt>
                <c:pt idx="3545">
                  <c:v>1.0401449999999999E-4</c:v>
                </c:pt>
                <c:pt idx="3546">
                  <c:v>1.0374350000000001E-4</c:v>
                </c:pt>
                <c:pt idx="3547">
                  <c:v>1.025485E-4</c:v>
                </c:pt>
                <c:pt idx="3548">
                  <c:v>1.014965E-4</c:v>
                </c:pt>
                <c:pt idx="3549">
                  <c:v>1.00572E-4</c:v>
                </c:pt>
                <c:pt idx="3550">
                  <c:v>1.001575E-4</c:v>
                </c:pt>
                <c:pt idx="3551">
                  <c:v>9.9296999999999995E-5</c:v>
                </c:pt>
                <c:pt idx="3552">
                  <c:v>9.8070000000000001E-5</c:v>
                </c:pt>
                <c:pt idx="3553">
                  <c:v>9.8213499999999997E-5</c:v>
                </c:pt>
                <c:pt idx="3554">
                  <c:v>9.7288999999999996E-5</c:v>
                </c:pt>
                <c:pt idx="3555">
                  <c:v>9.5918500000000007E-5</c:v>
                </c:pt>
                <c:pt idx="3556">
                  <c:v>9.5615500000000006E-5</c:v>
                </c:pt>
                <c:pt idx="3557">
                  <c:v>9.4993999999999992E-5</c:v>
                </c:pt>
                <c:pt idx="3558">
                  <c:v>9.3766999999999999E-5</c:v>
                </c:pt>
                <c:pt idx="3559">
                  <c:v>9.3399999999999993E-5</c:v>
                </c:pt>
                <c:pt idx="3560">
                  <c:v>9.2683000000000007E-5</c:v>
                </c:pt>
                <c:pt idx="3561">
                  <c:v>9.1296500000000009E-5</c:v>
                </c:pt>
                <c:pt idx="3562">
                  <c:v>9.1456E-5</c:v>
                </c:pt>
                <c:pt idx="3563">
                  <c:v>9.0770500000000008E-5</c:v>
                </c:pt>
                <c:pt idx="3564">
                  <c:v>8.9495500000000004E-5</c:v>
                </c:pt>
                <c:pt idx="3565">
                  <c:v>8.8858000000000009E-5</c:v>
                </c:pt>
                <c:pt idx="3566">
                  <c:v>8.7854000000000003E-5</c:v>
                </c:pt>
                <c:pt idx="3567">
                  <c:v>8.7105E-5</c:v>
                </c:pt>
                <c:pt idx="3568">
                  <c:v>8.5702500000000008E-5</c:v>
                </c:pt>
                <c:pt idx="3569">
                  <c:v>8.5352000000000005E-5</c:v>
                </c:pt>
                <c:pt idx="3570">
                  <c:v>8.5367500000000006E-5</c:v>
                </c:pt>
                <c:pt idx="3571">
                  <c:v>8.3088499999999996E-5</c:v>
                </c:pt>
                <c:pt idx="3572">
                  <c:v>8.2578500000000002E-5</c:v>
                </c:pt>
                <c:pt idx="3573">
                  <c:v>8.2211999999999991E-5</c:v>
                </c:pt>
                <c:pt idx="3574">
                  <c:v>8.0283499999999998E-5</c:v>
                </c:pt>
                <c:pt idx="3575">
                  <c:v>8.0570500000000004E-5</c:v>
                </c:pt>
                <c:pt idx="3576">
                  <c:v>7.9359500000000005E-5</c:v>
                </c:pt>
                <c:pt idx="3577">
                  <c:v>8.0506999999999993E-5</c:v>
                </c:pt>
                <c:pt idx="3578">
                  <c:v>7.8881000000000006E-5</c:v>
                </c:pt>
                <c:pt idx="3579">
                  <c:v>7.7972499999999999E-5</c:v>
                </c:pt>
                <c:pt idx="3580">
                  <c:v>7.7447000000000006E-5</c:v>
                </c:pt>
                <c:pt idx="3581">
                  <c:v>7.5550000000000007E-5</c:v>
                </c:pt>
                <c:pt idx="3582">
                  <c:v>7.4163499999999996E-5</c:v>
                </c:pt>
                <c:pt idx="3583">
                  <c:v>7.3733500000000001E-5</c:v>
                </c:pt>
                <c:pt idx="3584">
                  <c:v>7.3095999999999993E-5</c:v>
                </c:pt>
                <c:pt idx="3585">
                  <c:v>7.21075E-5</c:v>
                </c:pt>
                <c:pt idx="3586">
                  <c:v>7.1454500000000005E-5</c:v>
                </c:pt>
                <c:pt idx="3587">
                  <c:v>7.0147499999999999E-5</c:v>
                </c:pt>
                <c:pt idx="3588">
                  <c:v>6.9605500000000003E-5</c:v>
                </c:pt>
                <c:pt idx="3589">
                  <c:v>6.9526000000000012E-5</c:v>
                </c:pt>
                <c:pt idx="3590">
                  <c:v>6.8187000000000003E-5</c:v>
                </c:pt>
                <c:pt idx="3591">
                  <c:v>6.7772499999999995E-5</c:v>
                </c:pt>
                <c:pt idx="3592">
                  <c:v>6.697599999999999E-5</c:v>
                </c:pt>
                <c:pt idx="3593">
                  <c:v>6.5971999999999998E-5</c:v>
                </c:pt>
                <c:pt idx="3594">
                  <c:v>6.576450000000001E-5</c:v>
                </c:pt>
                <c:pt idx="3595">
                  <c:v>6.3836000000000003E-5</c:v>
                </c:pt>
                <c:pt idx="3596">
                  <c:v>6.3374000000000007E-5</c:v>
                </c:pt>
                <c:pt idx="3597">
                  <c:v>6.2545000000000005E-5</c:v>
                </c:pt>
                <c:pt idx="3598">
                  <c:v>6.1700500000000003E-5</c:v>
                </c:pt>
                <c:pt idx="3599">
                  <c:v>6.1605000000000004E-5</c:v>
                </c:pt>
                <c:pt idx="3600">
                  <c:v>5.9581000000000004E-5</c:v>
                </c:pt>
                <c:pt idx="3601">
                  <c:v>5.9373500000000003E-5</c:v>
                </c:pt>
                <c:pt idx="3602">
                  <c:v>5.9342000000000002E-5</c:v>
                </c:pt>
                <c:pt idx="3603">
                  <c:v>5.8433500000000002E-5</c:v>
                </c:pt>
                <c:pt idx="3604">
                  <c:v>5.821E-5</c:v>
                </c:pt>
                <c:pt idx="3605">
                  <c:v>5.68875E-5</c:v>
                </c:pt>
                <c:pt idx="3606">
                  <c:v>5.5883500000000001E-5</c:v>
                </c:pt>
                <c:pt idx="3607">
                  <c:v>5.4385000000000002E-5</c:v>
                </c:pt>
                <c:pt idx="3608">
                  <c:v>5.3715999999999999E-5</c:v>
                </c:pt>
                <c:pt idx="3609">
                  <c:v>5.2998499999999997E-5</c:v>
                </c:pt>
                <c:pt idx="3610">
                  <c:v>5.1405E-5</c:v>
                </c:pt>
                <c:pt idx="3611">
                  <c:v>5.0974499999999998E-5</c:v>
                </c:pt>
                <c:pt idx="3612">
                  <c:v>5.0783500000000006E-5</c:v>
                </c:pt>
                <c:pt idx="3613">
                  <c:v>5.0177499999999999E-5</c:v>
                </c:pt>
                <c:pt idx="3614">
                  <c:v>4.94765E-5</c:v>
                </c:pt>
                <c:pt idx="3615">
                  <c:v>4.8743500000000005E-5</c:v>
                </c:pt>
                <c:pt idx="3616">
                  <c:v>4.8185500000000001E-5</c:v>
                </c:pt>
                <c:pt idx="3617">
                  <c:v>4.6878499999999995E-5</c:v>
                </c:pt>
                <c:pt idx="3618">
                  <c:v>4.7117499999999997E-5</c:v>
                </c:pt>
                <c:pt idx="3619">
                  <c:v>4.6496000000000003E-5</c:v>
                </c:pt>
                <c:pt idx="3620">
                  <c:v>4.5699499999999998E-5</c:v>
                </c:pt>
                <c:pt idx="3621">
                  <c:v>4.4520000000000001E-5</c:v>
                </c:pt>
                <c:pt idx="3622">
                  <c:v>4.4710999999999999E-5</c:v>
                </c:pt>
                <c:pt idx="3623">
                  <c:v>4.3244999999999997E-5</c:v>
                </c:pt>
                <c:pt idx="3624">
                  <c:v>4.2512000000000002E-5</c:v>
                </c:pt>
                <c:pt idx="3625">
                  <c:v>4.2654999999999997E-5</c:v>
                </c:pt>
                <c:pt idx="3626">
                  <c:v>4.1173E-5</c:v>
                </c:pt>
                <c:pt idx="3627">
                  <c:v>4.0726999999999998E-5</c:v>
                </c:pt>
                <c:pt idx="3628">
                  <c:v>4.0583500000000002E-5</c:v>
                </c:pt>
                <c:pt idx="3629">
                  <c:v>3.9611000000000004E-5</c:v>
                </c:pt>
                <c:pt idx="3630">
                  <c:v>3.8240500000000001E-5</c:v>
                </c:pt>
                <c:pt idx="3631">
                  <c:v>3.8208499999999998E-5</c:v>
                </c:pt>
                <c:pt idx="3632">
                  <c:v>3.8718500000000005E-5</c:v>
                </c:pt>
                <c:pt idx="3633">
                  <c:v>3.7364000000000003E-5</c:v>
                </c:pt>
                <c:pt idx="3634">
                  <c:v>3.6886000000000006E-5</c:v>
                </c:pt>
                <c:pt idx="3635">
                  <c:v>3.5802E-5</c:v>
                </c:pt>
                <c:pt idx="3636">
                  <c:v>3.6184499999999999E-5</c:v>
                </c:pt>
                <c:pt idx="3637">
                  <c:v>3.5164500000000005E-5</c:v>
                </c:pt>
                <c:pt idx="3638">
                  <c:v>3.4877499999999999E-5</c:v>
                </c:pt>
                <c:pt idx="3639">
                  <c:v>3.4112499999999996E-5</c:v>
                </c:pt>
                <c:pt idx="3640">
                  <c:v>3.3857499999999999E-5</c:v>
                </c:pt>
                <c:pt idx="3641">
                  <c:v>3.3045E-5</c:v>
                </c:pt>
                <c:pt idx="3642">
                  <c:v>3.2917500000000005E-5</c:v>
                </c:pt>
                <c:pt idx="3643">
                  <c:v>3.2168500000000002E-5</c:v>
                </c:pt>
                <c:pt idx="3644">
                  <c:v>3.1355500000000002E-5</c:v>
                </c:pt>
                <c:pt idx="3645">
                  <c:v>3.1435E-5</c:v>
                </c:pt>
                <c:pt idx="3646">
                  <c:v>3.2041E-5</c:v>
                </c:pt>
                <c:pt idx="3647">
                  <c:v>3.1132500000000001E-5</c:v>
                </c:pt>
                <c:pt idx="3648">
                  <c:v>3.1052500000000001E-5</c:v>
                </c:pt>
                <c:pt idx="3649">
                  <c:v>2.9936999999999998E-5</c:v>
                </c:pt>
                <c:pt idx="3650">
                  <c:v>3.0128500000000001E-5</c:v>
                </c:pt>
                <c:pt idx="3651">
                  <c:v>2.9730000000000002E-5</c:v>
                </c:pt>
                <c:pt idx="3652">
                  <c:v>2.8869499999999999E-5</c:v>
                </c:pt>
                <c:pt idx="3653">
                  <c:v>2.7753500000000001E-5</c:v>
                </c:pt>
                <c:pt idx="3654">
                  <c:v>2.7243500000000001E-5</c:v>
                </c:pt>
                <c:pt idx="3655">
                  <c:v>2.6749499999999999E-5</c:v>
                </c:pt>
                <c:pt idx="3656">
                  <c:v>2.8008499999999998E-5</c:v>
                </c:pt>
                <c:pt idx="3657">
                  <c:v>2.85025E-5</c:v>
                </c:pt>
                <c:pt idx="3658">
                  <c:v>2.7722E-5</c:v>
                </c:pt>
                <c:pt idx="3659">
                  <c:v>2.7355000000000002E-5</c:v>
                </c:pt>
                <c:pt idx="3660">
                  <c:v>2.6893000000000002E-5</c:v>
                </c:pt>
                <c:pt idx="3661">
                  <c:v>2.6319500000000001E-5</c:v>
                </c:pt>
                <c:pt idx="3662">
                  <c:v>2.7881E-5</c:v>
                </c:pt>
                <c:pt idx="3663">
                  <c:v>2.6590000000000001E-5</c:v>
                </c:pt>
                <c:pt idx="3664">
                  <c:v>2.59685E-5</c:v>
                </c:pt>
                <c:pt idx="3665">
                  <c:v>2.5921000000000001E-5</c:v>
                </c:pt>
                <c:pt idx="3666">
                  <c:v>2.55065E-5</c:v>
                </c:pt>
                <c:pt idx="3667">
                  <c:v>2.4215500000000002E-5</c:v>
                </c:pt>
                <c:pt idx="3668">
                  <c:v>2.4167500000000002E-5</c:v>
                </c:pt>
                <c:pt idx="3669">
                  <c:v>2.4136000000000001E-5</c:v>
                </c:pt>
                <c:pt idx="3670">
                  <c:v>2.3897000000000002E-5</c:v>
                </c:pt>
                <c:pt idx="3671">
                  <c:v>2.4662000000000002E-5</c:v>
                </c:pt>
                <c:pt idx="3672">
                  <c:v>2.4263500000000002E-5</c:v>
                </c:pt>
                <c:pt idx="3673">
                  <c:v>2.3689500000000001E-5</c:v>
                </c:pt>
                <c:pt idx="3674">
                  <c:v>2.3912500000000002E-5</c:v>
                </c:pt>
                <c:pt idx="3675">
                  <c:v>2.37215E-5</c:v>
                </c:pt>
                <c:pt idx="3676">
                  <c:v>2.4820999999999998E-5</c:v>
                </c:pt>
                <c:pt idx="3677">
                  <c:v>2.3482500000000001E-5</c:v>
                </c:pt>
                <c:pt idx="3678">
                  <c:v>2.3450499999999998E-5</c:v>
                </c:pt>
                <c:pt idx="3679">
                  <c:v>2.3163499999999999E-5</c:v>
                </c:pt>
                <c:pt idx="3680">
                  <c:v>2.3387000000000002E-5</c:v>
                </c:pt>
                <c:pt idx="3681">
                  <c:v>2.2622000000000001E-5</c:v>
                </c:pt>
                <c:pt idx="3682">
                  <c:v>2.3689500000000001E-5</c:v>
                </c:pt>
                <c:pt idx="3683">
                  <c:v>2.5395E-5</c:v>
                </c:pt>
                <c:pt idx="3684">
                  <c:v>2.5076000000000002E-5</c:v>
                </c:pt>
                <c:pt idx="3685">
                  <c:v>2.5522500000000002E-5</c:v>
                </c:pt>
                <c:pt idx="3686">
                  <c:v>2.5187500000000002E-5</c:v>
                </c:pt>
                <c:pt idx="3687">
                  <c:v>2.4502500000000001E-5</c:v>
                </c:pt>
                <c:pt idx="3688">
                  <c:v>2.3817000000000003E-5</c:v>
                </c:pt>
                <c:pt idx="3689">
                  <c:v>2.4008499999999999E-5</c:v>
                </c:pt>
                <c:pt idx="3690">
                  <c:v>2.4056000000000001E-5</c:v>
                </c:pt>
                <c:pt idx="3691">
                  <c:v>2.4152000000000002E-5</c:v>
                </c:pt>
                <c:pt idx="3692">
                  <c:v>2.5171999999999999E-5</c:v>
                </c:pt>
                <c:pt idx="3693">
                  <c:v>2.4917000000000002E-5</c:v>
                </c:pt>
                <c:pt idx="3694">
                  <c:v>2.4757500000000001E-5</c:v>
                </c:pt>
                <c:pt idx="3695">
                  <c:v>2.514E-5</c:v>
                </c:pt>
                <c:pt idx="3696">
                  <c:v>2.4901000000000001E-5</c:v>
                </c:pt>
                <c:pt idx="3697">
                  <c:v>2.5347000000000003E-5</c:v>
                </c:pt>
                <c:pt idx="3698">
                  <c:v>2.6781500000000001E-5</c:v>
                </c:pt>
                <c:pt idx="3699">
                  <c:v>2.6000499999999999E-5</c:v>
                </c:pt>
                <c:pt idx="3700">
                  <c:v>2.6431000000000002E-5</c:v>
                </c:pt>
                <c:pt idx="3701">
                  <c:v>2.6239499999999998E-5</c:v>
                </c:pt>
                <c:pt idx="3702">
                  <c:v>2.6925000000000001E-5</c:v>
                </c:pt>
                <c:pt idx="3703">
                  <c:v>2.8024500000000002E-5</c:v>
                </c:pt>
                <c:pt idx="3704">
                  <c:v>2.8534500000000003E-5</c:v>
                </c:pt>
                <c:pt idx="3705">
                  <c:v>3.0383500000000001E-5</c:v>
                </c:pt>
                <c:pt idx="3706">
                  <c:v>3.00645E-5</c:v>
                </c:pt>
                <c:pt idx="3707">
                  <c:v>3.0558500000000002E-5</c:v>
                </c:pt>
                <c:pt idx="3708">
                  <c:v>3.0272000000000001E-5</c:v>
                </c:pt>
                <c:pt idx="3709">
                  <c:v>2.9618500000000001E-5</c:v>
                </c:pt>
                <c:pt idx="3710">
                  <c:v>3.0351499999999999E-5</c:v>
                </c:pt>
                <c:pt idx="3711">
                  <c:v>3.0558500000000002E-5</c:v>
                </c:pt>
                <c:pt idx="3712">
                  <c:v>3.0893499999999998E-5</c:v>
                </c:pt>
                <c:pt idx="3713">
                  <c:v>3.4224499999999997E-5</c:v>
                </c:pt>
                <c:pt idx="3714">
                  <c:v>3.3077000000000002E-5</c:v>
                </c:pt>
                <c:pt idx="3715">
                  <c:v>3.4367500000000006E-5</c:v>
                </c:pt>
                <c:pt idx="3716">
                  <c:v>3.2534999999999999E-5</c:v>
                </c:pt>
                <c:pt idx="3717">
                  <c:v>3.4304000000000002E-5</c:v>
                </c:pt>
                <c:pt idx="3718">
                  <c:v>3.4495000000000001E-5</c:v>
                </c:pt>
                <c:pt idx="3719">
                  <c:v>3.5419500000000002E-5</c:v>
                </c:pt>
                <c:pt idx="3720">
                  <c:v>3.5738500000000004E-5</c:v>
                </c:pt>
                <c:pt idx="3721">
                  <c:v>3.4128499999999997E-5</c:v>
                </c:pt>
                <c:pt idx="3722">
                  <c:v>3.5722499999999996E-5</c:v>
                </c:pt>
                <c:pt idx="3723">
                  <c:v>3.6168499999999998E-5</c:v>
                </c:pt>
                <c:pt idx="3724">
                  <c:v>3.6471499999999998E-5</c:v>
                </c:pt>
                <c:pt idx="3725">
                  <c:v>3.7826E-5</c:v>
                </c:pt>
                <c:pt idx="3726">
                  <c:v>1.0750500000000001E-4</c:v>
                </c:pt>
                <c:pt idx="3727">
                  <c:v>1.20494E-4</c:v>
                </c:pt>
                <c:pt idx="3728">
                  <c:v>1.2103600000000001E-4</c:v>
                </c:pt>
                <c:pt idx="3729">
                  <c:v>1.224225E-4</c:v>
                </c:pt>
                <c:pt idx="3730">
                  <c:v>2.5840999999999999E-5</c:v>
                </c:pt>
                <c:pt idx="3731">
                  <c:v>6.92E-7</c:v>
                </c:pt>
                <c:pt idx="3732">
                  <c:v>1.4999999999999999E-7</c:v>
                </c:pt>
                <c:pt idx="3733">
                  <c:v>-2.805E-7</c:v>
                </c:pt>
                <c:pt idx="3734">
                  <c:v>1.632E-6</c:v>
                </c:pt>
                <c:pt idx="3735">
                  <c:v>3.0504999999999998E-6</c:v>
                </c:pt>
                <c:pt idx="3736">
                  <c:v>4.0864999999999998E-6</c:v>
                </c:pt>
                <c:pt idx="3737">
                  <c:v>4.1819999999999999E-6</c:v>
                </c:pt>
                <c:pt idx="3738">
                  <c:v>5.5050000000000007E-6</c:v>
                </c:pt>
                <c:pt idx="3739">
                  <c:v>5.9195000000000007E-6</c:v>
                </c:pt>
                <c:pt idx="3740">
                  <c:v>4.8834999999999999E-6</c:v>
                </c:pt>
                <c:pt idx="3741">
                  <c:v>-5.0562999999999997E-5</c:v>
                </c:pt>
                <c:pt idx="3742">
                  <c:v>-4.8380000000000001E-5</c:v>
                </c:pt>
                <c:pt idx="3743">
                  <c:v>-4.6403500000000004E-5</c:v>
                </c:pt>
                <c:pt idx="3744">
                  <c:v>-4.7375500000000001E-5</c:v>
                </c:pt>
                <c:pt idx="3745">
                  <c:v>-4.6802000000000004E-5</c:v>
                </c:pt>
                <c:pt idx="3746">
                  <c:v>-3.4234700000000001E-4</c:v>
                </c:pt>
                <c:pt idx="3747">
                  <c:v>-8.9228650000000001E-4</c:v>
                </c:pt>
                <c:pt idx="3748">
                  <c:v>-1.4478355000000001E-3</c:v>
                </c:pt>
                <c:pt idx="3749">
                  <c:v>-1.991703E-3</c:v>
                </c:pt>
                <c:pt idx="3750">
                  <c:v>-2.5259280000000002E-3</c:v>
                </c:pt>
                <c:pt idx="3751">
                  <c:v>-3.0483115000000003E-3</c:v>
                </c:pt>
                <c:pt idx="3752">
                  <c:v>-3.569404E-3</c:v>
                </c:pt>
                <c:pt idx="3753">
                  <c:v>-4.0893329999999997E-3</c:v>
                </c:pt>
                <c:pt idx="3754">
                  <c:v>-4.5905195000000001E-3</c:v>
                </c:pt>
                <c:pt idx="3755">
                  <c:v>-4.9914909999999998E-3</c:v>
                </c:pt>
                <c:pt idx="3756">
                  <c:v>-4.6078915E-3</c:v>
                </c:pt>
                <c:pt idx="3757">
                  <c:v>-4.2094540000000005E-3</c:v>
                </c:pt>
                <c:pt idx="3758">
                  <c:v>-3.7971824999999998E-3</c:v>
                </c:pt>
                <c:pt idx="3759">
                  <c:v>-3.3830944999999999E-3</c:v>
                </c:pt>
                <c:pt idx="3760">
                  <c:v>-2.9507100000000001E-3</c:v>
                </c:pt>
                <c:pt idx="3761">
                  <c:v>-2.5307249999999997E-3</c:v>
                </c:pt>
                <c:pt idx="3762">
                  <c:v>-2.0823075000000004E-3</c:v>
                </c:pt>
                <c:pt idx="3763">
                  <c:v>-1.652744E-3</c:v>
                </c:pt>
                <c:pt idx="3764">
                  <c:v>-1.187975E-3</c:v>
                </c:pt>
                <c:pt idx="3765">
                  <c:v>-7.5955900000000004E-4</c:v>
                </c:pt>
                <c:pt idx="3766">
                  <c:v>-3.0232799999999998E-4</c:v>
                </c:pt>
                <c:pt idx="3767">
                  <c:v>1.599235E-4</c:v>
                </c:pt>
                <c:pt idx="3768">
                  <c:v>6.2338599999999997E-4</c:v>
                </c:pt>
                <c:pt idx="3769">
                  <c:v>1.0884899999999999E-3</c:v>
                </c:pt>
                <c:pt idx="3770">
                  <c:v>1.55514E-3</c:v>
                </c:pt>
                <c:pt idx="3771">
                  <c:v>2.0305395000000002E-3</c:v>
                </c:pt>
                <c:pt idx="3772">
                  <c:v>2.5080110000000001E-3</c:v>
                </c:pt>
                <c:pt idx="3773">
                  <c:v>2.9929575000000003E-3</c:v>
                </c:pt>
                <c:pt idx="3774">
                  <c:v>3.4703650000000004E-3</c:v>
                </c:pt>
                <c:pt idx="3775">
                  <c:v>3.9684439999999998E-3</c:v>
                </c:pt>
                <c:pt idx="3776">
                  <c:v>4.4720849999999998E-3</c:v>
                </c:pt>
                <c:pt idx="3777">
                  <c:v>4.9886195000000003E-3</c:v>
                </c:pt>
                <c:pt idx="3778">
                  <c:v>5.2231875000000004E-3</c:v>
                </c:pt>
                <c:pt idx="3779">
                  <c:v>5.2231875000000004E-3</c:v>
                </c:pt>
                <c:pt idx="3780">
                  <c:v>5.2231875000000004E-3</c:v>
                </c:pt>
                <c:pt idx="3781">
                  <c:v>5.2231875000000004E-3</c:v>
                </c:pt>
                <c:pt idx="3782">
                  <c:v>5.2231875000000004E-3</c:v>
                </c:pt>
                <c:pt idx="3783">
                  <c:v>5.2231875000000004E-3</c:v>
                </c:pt>
                <c:pt idx="3784">
                  <c:v>5.2231875000000004E-3</c:v>
                </c:pt>
                <c:pt idx="3785">
                  <c:v>5.2231875000000004E-3</c:v>
                </c:pt>
                <c:pt idx="3786">
                  <c:v>5.2231875000000004E-3</c:v>
                </c:pt>
                <c:pt idx="3787">
                  <c:v>5.2231875000000004E-3</c:v>
                </c:pt>
                <c:pt idx="3788">
                  <c:v>5.2231875000000004E-3</c:v>
                </c:pt>
                <c:pt idx="3789">
                  <c:v>5.2231875000000004E-3</c:v>
                </c:pt>
                <c:pt idx="3790">
                  <c:v>5.2231875000000004E-3</c:v>
                </c:pt>
                <c:pt idx="3791">
                  <c:v>5.2231875000000004E-3</c:v>
                </c:pt>
                <c:pt idx="3792">
                  <c:v>5.2231875000000004E-3</c:v>
                </c:pt>
                <c:pt idx="3793">
                  <c:v>5.2231875000000004E-3</c:v>
                </c:pt>
                <c:pt idx="3794">
                  <c:v>5.2231875000000004E-3</c:v>
                </c:pt>
                <c:pt idx="3795">
                  <c:v>5.2231875000000004E-3</c:v>
                </c:pt>
                <c:pt idx="3796">
                  <c:v>5.2231875000000004E-3</c:v>
                </c:pt>
                <c:pt idx="3797">
                  <c:v>5.2231875000000004E-3</c:v>
                </c:pt>
                <c:pt idx="3798">
                  <c:v>5.2231875000000004E-3</c:v>
                </c:pt>
                <c:pt idx="3799">
                  <c:v>5.2231875000000004E-3</c:v>
                </c:pt>
                <c:pt idx="3800">
                  <c:v>5.2231875000000004E-3</c:v>
                </c:pt>
                <c:pt idx="3801">
                  <c:v>5.2231875000000004E-3</c:v>
                </c:pt>
                <c:pt idx="3802">
                  <c:v>5.2231875000000004E-3</c:v>
                </c:pt>
                <c:pt idx="3803">
                  <c:v>5.2231875000000004E-3</c:v>
                </c:pt>
                <c:pt idx="3804">
                  <c:v>5.2231875000000004E-3</c:v>
                </c:pt>
                <c:pt idx="3805">
                  <c:v>5.2231875000000004E-3</c:v>
                </c:pt>
                <c:pt idx="3806">
                  <c:v>5.2231875000000004E-3</c:v>
                </c:pt>
                <c:pt idx="3807">
                  <c:v>5.2231875000000004E-3</c:v>
                </c:pt>
                <c:pt idx="3808">
                  <c:v>5.2231875000000004E-3</c:v>
                </c:pt>
                <c:pt idx="3809">
                  <c:v>5.2231875000000004E-3</c:v>
                </c:pt>
                <c:pt idx="3810">
                  <c:v>5.2231875000000004E-3</c:v>
                </c:pt>
                <c:pt idx="3811">
                  <c:v>5.2231875000000004E-3</c:v>
                </c:pt>
                <c:pt idx="3812">
                  <c:v>5.2231875000000004E-3</c:v>
                </c:pt>
                <c:pt idx="3813">
                  <c:v>5.2231875000000004E-3</c:v>
                </c:pt>
                <c:pt idx="3814">
                  <c:v>5.2231875000000004E-3</c:v>
                </c:pt>
                <c:pt idx="3815">
                  <c:v>5.2231875000000004E-3</c:v>
                </c:pt>
                <c:pt idx="3816">
                  <c:v>5.1804909999999997E-3</c:v>
                </c:pt>
                <c:pt idx="3817">
                  <c:v>4.5148770000000005E-3</c:v>
                </c:pt>
                <c:pt idx="3818">
                  <c:v>3.6165759999999998E-3</c:v>
                </c:pt>
                <c:pt idx="3819">
                  <c:v>2.7687010000000001E-3</c:v>
                </c:pt>
                <c:pt idx="3820">
                  <c:v>1.9214474999999999E-3</c:v>
                </c:pt>
                <c:pt idx="3821">
                  <c:v>1.0688709999999999E-3</c:v>
                </c:pt>
                <c:pt idx="3822">
                  <c:v>2.4144350000000002E-4</c:v>
                </c:pt>
                <c:pt idx="3823">
                  <c:v>4.1025000000000001E-6</c:v>
                </c:pt>
                <c:pt idx="3824">
                  <c:v>5.5845000000000005E-6</c:v>
                </c:pt>
                <c:pt idx="3825">
                  <c:v>6.7320000000000001E-6</c:v>
                </c:pt>
                <c:pt idx="3826">
                  <c:v>6.8595000000000001E-6</c:v>
                </c:pt>
                <c:pt idx="3827">
                  <c:v>7.6724999999999998E-6</c:v>
                </c:pt>
                <c:pt idx="3828">
                  <c:v>7.7679999999999991E-6</c:v>
                </c:pt>
                <c:pt idx="3829">
                  <c:v>7.7360000000000001E-6</c:v>
                </c:pt>
                <c:pt idx="3830">
                  <c:v>8.0069999999999997E-6</c:v>
                </c:pt>
                <c:pt idx="3831">
                  <c:v>9.4254999999999998E-6</c:v>
                </c:pt>
                <c:pt idx="3832">
                  <c:v>9.6485000000000009E-6</c:v>
                </c:pt>
                <c:pt idx="3833">
                  <c:v>1.03975E-5</c:v>
                </c:pt>
                <c:pt idx="3834">
                  <c:v>1.3171000000000001E-5</c:v>
                </c:pt>
                <c:pt idx="3835">
                  <c:v>1.34895E-5</c:v>
                </c:pt>
                <c:pt idx="3836">
                  <c:v>1.3139000000000001E-5</c:v>
                </c:pt>
                <c:pt idx="3837">
                  <c:v>1.3776500000000001E-5</c:v>
                </c:pt>
                <c:pt idx="3838">
                  <c:v>1.3617E-5</c:v>
                </c:pt>
                <c:pt idx="3839">
                  <c:v>1.40635E-5</c:v>
                </c:pt>
                <c:pt idx="3840">
                  <c:v>1.4653E-5</c:v>
                </c:pt>
                <c:pt idx="3841">
                  <c:v>1.4557499999999999E-5</c:v>
                </c:pt>
                <c:pt idx="3842">
                  <c:v>1.3139000000000001E-5</c:v>
                </c:pt>
                <c:pt idx="3843">
                  <c:v>1.5896000000000002E-5</c:v>
                </c:pt>
                <c:pt idx="3844">
                  <c:v>1.6948000000000001E-5</c:v>
                </c:pt>
                <c:pt idx="3845">
                  <c:v>1.7107500000000002E-5</c:v>
                </c:pt>
                <c:pt idx="3846">
                  <c:v>1.7904500000000001E-5</c:v>
                </c:pt>
                <c:pt idx="3847">
                  <c:v>1.7745E-5</c:v>
                </c:pt>
                <c:pt idx="3848">
                  <c:v>1.9514E-5</c:v>
                </c:pt>
                <c:pt idx="3849">
                  <c:v>1.91635E-5</c:v>
                </c:pt>
                <c:pt idx="3850">
                  <c:v>1.9529999999999998E-5</c:v>
                </c:pt>
                <c:pt idx="3851">
                  <c:v>2.0135500000000001E-5</c:v>
                </c:pt>
                <c:pt idx="3852">
                  <c:v>2.1586000000000003E-5</c:v>
                </c:pt>
                <c:pt idx="3853">
                  <c:v>2.2079999999999999E-5</c:v>
                </c:pt>
                <c:pt idx="3854">
                  <c:v>2.19525E-5</c:v>
                </c:pt>
                <c:pt idx="3855">
                  <c:v>2.1187500000000003E-5</c:v>
                </c:pt>
                <c:pt idx="3856">
                  <c:v>2.1681499999999999E-5</c:v>
                </c:pt>
                <c:pt idx="3857">
                  <c:v>2.2685500000000002E-5</c:v>
                </c:pt>
                <c:pt idx="3858">
                  <c:v>2.30045E-5</c:v>
                </c:pt>
                <c:pt idx="3859">
                  <c:v>2.3482500000000001E-5</c:v>
                </c:pt>
                <c:pt idx="3860">
                  <c:v>2.3275E-5</c:v>
                </c:pt>
                <c:pt idx="3861">
                  <c:v>2.3944500000000001E-5</c:v>
                </c:pt>
                <c:pt idx="3862">
                  <c:v>2.4422499999999999E-5</c:v>
                </c:pt>
                <c:pt idx="3863">
                  <c:v>2.3960499999999999E-5</c:v>
                </c:pt>
                <c:pt idx="3864">
                  <c:v>2.463E-5</c:v>
                </c:pt>
                <c:pt idx="3865">
                  <c:v>2.5124000000000002E-5</c:v>
                </c:pt>
                <c:pt idx="3866">
                  <c:v>2.5315000000000001E-5</c:v>
                </c:pt>
                <c:pt idx="3867">
                  <c:v>2.52515E-5</c:v>
                </c:pt>
                <c:pt idx="3868">
                  <c:v>2.6112E-5</c:v>
                </c:pt>
                <c:pt idx="3869">
                  <c:v>2.5873000000000001E-5</c:v>
                </c:pt>
                <c:pt idx="3870">
                  <c:v>2.6733500000000001E-5</c:v>
                </c:pt>
                <c:pt idx="3871">
                  <c:v>2.6717500000000003E-5</c:v>
                </c:pt>
                <c:pt idx="3872">
                  <c:v>2.6526500000000001E-5</c:v>
                </c:pt>
                <c:pt idx="3873">
                  <c:v>2.6271500000000001E-5</c:v>
                </c:pt>
                <c:pt idx="3874">
                  <c:v>2.68135E-5</c:v>
                </c:pt>
                <c:pt idx="3875">
                  <c:v>2.7004500000000002E-5</c:v>
                </c:pt>
                <c:pt idx="3876">
                  <c:v>2.6590000000000001E-5</c:v>
                </c:pt>
                <c:pt idx="3877">
                  <c:v>2.70205E-5</c:v>
                </c:pt>
                <c:pt idx="3878">
                  <c:v>2.6606000000000002E-5</c:v>
                </c:pt>
                <c:pt idx="3879">
                  <c:v>2.6590000000000001E-5</c:v>
                </c:pt>
                <c:pt idx="3880">
                  <c:v>2.6860999999999999E-5</c:v>
                </c:pt>
                <c:pt idx="3881">
                  <c:v>2.65585E-5</c:v>
                </c:pt>
                <c:pt idx="3882">
                  <c:v>2.7514500000000002E-5</c:v>
                </c:pt>
                <c:pt idx="3883">
                  <c:v>2.6781500000000001E-5</c:v>
                </c:pt>
                <c:pt idx="3884">
                  <c:v>2.73235E-5</c:v>
                </c:pt>
                <c:pt idx="3885">
                  <c:v>2.6877000000000004E-5</c:v>
                </c:pt>
                <c:pt idx="3886">
                  <c:v>2.7609999999999998E-5</c:v>
                </c:pt>
                <c:pt idx="3887">
                  <c:v>2.7307499999999999E-5</c:v>
                </c:pt>
                <c:pt idx="3888">
                  <c:v>2.7722E-5</c:v>
                </c:pt>
                <c:pt idx="3889">
                  <c:v>2.7419E-5</c:v>
                </c:pt>
                <c:pt idx="3890">
                  <c:v>2.78335E-5</c:v>
                </c:pt>
                <c:pt idx="3891">
                  <c:v>2.8534500000000003E-5</c:v>
                </c:pt>
                <c:pt idx="3892">
                  <c:v>2.77375E-5</c:v>
                </c:pt>
                <c:pt idx="3893">
                  <c:v>2.7865000000000002E-5</c:v>
                </c:pt>
                <c:pt idx="3894">
                  <c:v>2.7769499999999999E-5</c:v>
                </c:pt>
                <c:pt idx="3895">
                  <c:v>2.7355000000000002E-5</c:v>
                </c:pt>
                <c:pt idx="3896">
                  <c:v>2.6191999999999999E-5</c:v>
                </c:pt>
                <c:pt idx="3897">
                  <c:v>2.5681999999999999E-5</c:v>
                </c:pt>
                <c:pt idx="3898">
                  <c:v>2.6207500000000003E-5</c:v>
                </c:pt>
                <c:pt idx="3899">
                  <c:v>2.6431000000000002E-5</c:v>
                </c:pt>
                <c:pt idx="3900">
                  <c:v>2.5156000000000001E-5</c:v>
                </c:pt>
                <c:pt idx="3901">
                  <c:v>2.4646000000000001E-5</c:v>
                </c:pt>
                <c:pt idx="3902">
                  <c:v>2.4868999999999999E-5</c:v>
                </c:pt>
                <c:pt idx="3903">
                  <c:v>2.5905E-5</c:v>
                </c:pt>
                <c:pt idx="3904">
                  <c:v>2.52035E-5</c:v>
                </c:pt>
                <c:pt idx="3905">
                  <c:v>2.5330999999999999E-5</c:v>
                </c:pt>
                <c:pt idx="3906">
                  <c:v>2.5156000000000001E-5</c:v>
                </c:pt>
                <c:pt idx="3907">
                  <c:v>2.4853000000000001E-5</c:v>
                </c:pt>
                <c:pt idx="3908">
                  <c:v>2.4247500000000001E-5</c:v>
                </c:pt>
                <c:pt idx="3909">
                  <c:v>2.3897000000000002E-5</c:v>
                </c:pt>
                <c:pt idx="3910">
                  <c:v>2.3051999999999999E-5</c:v>
                </c:pt>
                <c:pt idx="3911">
                  <c:v>2.37695E-5</c:v>
                </c:pt>
                <c:pt idx="3912">
                  <c:v>2.42315E-5</c:v>
                </c:pt>
                <c:pt idx="3913">
                  <c:v>2.2589999999999999E-5</c:v>
                </c:pt>
                <c:pt idx="3914">
                  <c:v>2.0709499999999999E-5</c:v>
                </c:pt>
                <c:pt idx="3915">
                  <c:v>2.09325E-5</c:v>
                </c:pt>
                <c:pt idx="3916">
                  <c:v>2.0597500000000001E-5</c:v>
                </c:pt>
                <c:pt idx="3917">
                  <c:v>1.9242999999999999E-5</c:v>
                </c:pt>
                <c:pt idx="3918">
                  <c:v>1.93225E-5</c:v>
                </c:pt>
                <c:pt idx="3919">
                  <c:v>1.9434500000000002E-5</c:v>
                </c:pt>
                <c:pt idx="3920">
                  <c:v>1.8876500000000001E-5</c:v>
                </c:pt>
                <c:pt idx="3921">
                  <c:v>1.8175000000000001E-5</c:v>
                </c:pt>
                <c:pt idx="3922">
                  <c:v>1.8175000000000001E-5</c:v>
                </c:pt>
                <c:pt idx="3923">
                  <c:v>1.8190999999999999E-5</c:v>
                </c:pt>
                <c:pt idx="3924">
                  <c:v>1.7537500000000003E-5</c:v>
                </c:pt>
                <c:pt idx="3925">
                  <c:v>1.6486000000000001E-5</c:v>
                </c:pt>
                <c:pt idx="3926">
                  <c:v>1.60235E-5</c:v>
                </c:pt>
                <c:pt idx="3927">
                  <c:v>1.5721000000000001E-5</c:v>
                </c:pt>
                <c:pt idx="3928">
                  <c:v>1.5067499999999999E-5</c:v>
                </c:pt>
                <c:pt idx="3929">
                  <c:v>1.4031500000000001E-5</c:v>
                </c:pt>
                <c:pt idx="3930">
                  <c:v>1.2677000000000001E-5</c:v>
                </c:pt>
                <c:pt idx="3931">
                  <c:v>1.4493499999999999E-5</c:v>
                </c:pt>
                <c:pt idx="3932">
                  <c:v>1.4207E-5</c:v>
                </c:pt>
                <c:pt idx="3933">
                  <c:v>1.2374E-5</c:v>
                </c:pt>
                <c:pt idx="3934">
                  <c:v>1.11625E-5</c:v>
                </c:pt>
                <c:pt idx="3935">
                  <c:v>1.0541E-5</c:v>
                </c:pt>
                <c:pt idx="3936">
                  <c:v>9.2660000000000007E-6</c:v>
                </c:pt>
                <c:pt idx="3937">
                  <c:v>9.346E-6</c:v>
                </c:pt>
                <c:pt idx="3938">
                  <c:v>9.2499999999999995E-6</c:v>
                </c:pt>
                <c:pt idx="3939">
                  <c:v>9.3775000000000013E-6</c:v>
                </c:pt>
                <c:pt idx="3940">
                  <c:v>9.5049999999999996E-6</c:v>
                </c:pt>
                <c:pt idx="3941">
                  <c:v>9.5689999999999994E-6</c:v>
                </c:pt>
                <c:pt idx="3942">
                  <c:v>8.4849999999999992E-6</c:v>
                </c:pt>
                <c:pt idx="3943">
                  <c:v>8.1344999999999998E-6</c:v>
                </c:pt>
                <c:pt idx="3944">
                  <c:v>6.6364999999999999E-6</c:v>
                </c:pt>
                <c:pt idx="3945">
                  <c:v>5.4730000000000008E-6</c:v>
                </c:pt>
                <c:pt idx="3946">
                  <c:v>3.7200000000000004E-6</c:v>
                </c:pt>
                <c:pt idx="3947">
                  <c:v>5.1385E-6</c:v>
                </c:pt>
                <c:pt idx="3948">
                  <c:v>3.9110000000000003E-6</c:v>
                </c:pt>
                <c:pt idx="3949">
                  <c:v>2.3175000000000003E-6</c:v>
                </c:pt>
                <c:pt idx="3950">
                  <c:v>1.2019999999999999E-6</c:v>
                </c:pt>
                <c:pt idx="3951">
                  <c:v>1.66E-7</c:v>
                </c:pt>
                <c:pt idx="3952">
                  <c:v>-1.0295000000000001E-6</c:v>
                </c:pt>
                <c:pt idx="3953">
                  <c:v>-8.8599999999999997E-7</c:v>
                </c:pt>
              </c:numCache>
            </c:numRef>
          </c:yVal>
          <c:smooth val="0"/>
        </c:ser>
        <c:dLbls>
          <c:showLegendKey val="0"/>
          <c:showVal val="0"/>
          <c:showCatName val="0"/>
          <c:showSerName val="0"/>
          <c:showPercent val="0"/>
          <c:showBubbleSize val="0"/>
        </c:dLbls>
        <c:axId val="64484096"/>
        <c:axId val="64485632"/>
      </c:scatterChart>
      <c:valAx>
        <c:axId val="64484096"/>
        <c:scaling>
          <c:orientation val="minMax"/>
          <c:max val="0.44300000000000006"/>
          <c:min val="0.43100000000000005"/>
        </c:scaling>
        <c:delete val="0"/>
        <c:axPos val="b"/>
        <c:numFmt formatCode="@" sourceLinked="1"/>
        <c:majorTickMark val="out"/>
        <c:minorTickMark val="none"/>
        <c:tickLblPos val="nextTo"/>
        <c:crossAx val="64485632"/>
        <c:crossesAt val="-6.0000000000000019E-3"/>
        <c:crossBetween val="midCat"/>
        <c:majorUnit val="2.0000000000000005E-3"/>
      </c:valAx>
      <c:valAx>
        <c:axId val="64485632"/>
        <c:scaling>
          <c:orientation val="minMax"/>
          <c:max val="2.0000000000000005E-3"/>
          <c:min val="-6.0000000000000019E-3"/>
        </c:scaling>
        <c:delete val="0"/>
        <c:axPos val="l"/>
        <c:majorGridlines/>
        <c:numFmt formatCode="0.E+00" sourceLinked="0"/>
        <c:majorTickMark val="out"/>
        <c:minorTickMark val="none"/>
        <c:tickLblPos val="nextTo"/>
        <c:crossAx val="64484096"/>
        <c:crossesAt val="0.43100000000000005"/>
        <c:crossBetween val="midCat"/>
        <c:majorUnit val="2.0000000000000005E-3"/>
        <c:minorUnit val="1.0000000000000002E-3"/>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63376224313425"/>
          <c:y val="7.9043044619422576E-2"/>
          <c:w val="0.83894479451657611"/>
          <c:h val="0.74937657545282088"/>
        </c:manualLayout>
      </c:layout>
      <c:scatterChart>
        <c:scatterStyle val="lineMarker"/>
        <c:varyColors val="0"/>
        <c:ser>
          <c:idx val="0"/>
          <c:order val="0"/>
          <c:tx>
            <c:strRef>
              <c:f>TB070614_1!$C$1:$C$5</c:f>
              <c:strCache>
                <c:ptCount val="1"/>
                <c:pt idx="0">
                  <c:v>LabVIEW Measurement This data is acquired from Torsion Balance. The program "EP Test22_6" is used for controlling motion of balance. The acquition rate is 2.3 sec. Ten points average is done @20 msec rate.  6/7/2014 44:02.9 Diff.Output</c:v>
                </c:pt>
              </c:strCache>
            </c:strRef>
          </c:tx>
          <c:marker>
            <c:symbol val="none"/>
          </c:marker>
          <c:xVal>
            <c:numRef>
              <c:f>TB070614_1!$B$1000:$B$4971</c:f>
              <c:numCache>
                <c:formatCode>@</c:formatCode>
                <c:ptCount val="3972"/>
                <c:pt idx="0">
                  <c:v>0.43204983796297075</c:v>
                </c:pt>
                <c:pt idx="1">
                  <c:v>0.43207645833334113</c:v>
                </c:pt>
                <c:pt idx="2">
                  <c:v>0.43210307870371151</c:v>
                </c:pt>
                <c:pt idx="3">
                  <c:v>0.43212969907408189</c:v>
                </c:pt>
                <c:pt idx="4">
                  <c:v>0.43215631944445226</c:v>
                </c:pt>
                <c:pt idx="5">
                  <c:v>0.43218293981482264</c:v>
                </c:pt>
                <c:pt idx="6">
                  <c:v>0.43220956018519302</c:v>
                </c:pt>
                <c:pt idx="7">
                  <c:v>0.4322361805555634</c:v>
                </c:pt>
                <c:pt idx="8">
                  <c:v>0.43226280092593378</c:v>
                </c:pt>
                <c:pt idx="9">
                  <c:v>0.43228942129630415</c:v>
                </c:pt>
                <c:pt idx="10">
                  <c:v>0.43231604166667453</c:v>
                </c:pt>
                <c:pt idx="11">
                  <c:v>0.43234266203704491</c:v>
                </c:pt>
                <c:pt idx="12">
                  <c:v>0.43236928240741529</c:v>
                </c:pt>
                <c:pt idx="13">
                  <c:v>0.43239590277778567</c:v>
                </c:pt>
                <c:pt idx="14">
                  <c:v>0.43242252314815605</c:v>
                </c:pt>
                <c:pt idx="15">
                  <c:v>0.43244914351852642</c:v>
                </c:pt>
                <c:pt idx="16">
                  <c:v>0.4324757638888968</c:v>
                </c:pt>
                <c:pt idx="17">
                  <c:v>0.43250238425926718</c:v>
                </c:pt>
                <c:pt idx="18">
                  <c:v>0.43252900462963756</c:v>
                </c:pt>
                <c:pt idx="19">
                  <c:v>0.43255562500000794</c:v>
                </c:pt>
                <c:pt idx="20">
                  <c:v>0.43258224537037832</c:v>
                </c:pt>
                <c:pt idx="21">
                  <c:v>0.43260886574074869</c:v>
                </c:pt>
                <c:pt idx="22">
                  <c:v>0.43263548611111907</c:v>
                </c:pt>
                <c:pt idx="23">
                  <c:v>0.43266210648148945</c:v>
                </c:pt>
                <c:pt idx="24">
                  <c:v>0.43268872685185983</c:v>
                </c:pt>
                <c:pt idx="25">
                  <c:v>0.43271534722223021</c:v>
                </c:pt>
                <c:pt idx="26">
                  <c:v>0.43274196759260058</c:v>
                </c:pt>
                <c:pt idx="27">
                  <c:v>0.43276858796297096</c:v>
                </c:pt>
                <c:pt idx="28">
                  <c:v>0.43279520833334134</c:v>
                </c:pt>
                <c:pt idx="29">
                  <c:v>0.43282182870371172</c:v>
                </c:pt>
                <c:pt idx="30">
                  <c:v>0.4328484490740821</c:v>
                </c:pt>
                <c:pt idx="31">
                  <c:v>0.43287506944445248</c:v>
                </c:pt>
                <c:pt idx="32">
                  <c:v>0.43290168981482285</c:v>
                </c:pt>
                <c:pt idx="33">
                  <c:v>0.43292831018519323</c:v>
                </c:pt>
                <c:pt idx="34">
                  <c:v>0.43295493055556361</c:v>
                </c:pt>
                <c:pt idx="35">
                  <c:v>0.43298155092593399</c:v>
                </c:pt>
                <c:pt idx="36">
                  <c:v>0.43300817129630437</c:v>
                </c:pt>
                <c:pt idx="37">
                  <c:v>0.43303479166667475</c:v>
                </c:pt>
                <c:pt idx="38">
                  <c:v>0.43306141203704512</c:v>
                </c:pt>
                <c:pt idx="39">
                  <c:v>0.4330880324074155</c:v>
                </c:pt>
                <c:pt idx="40">
                  <c:v>0.43311465277778588</c:v>
                </c:pt>
                <c:pt idx="41">
                  <c:v>0.43314127314815626</c:v>
                </c:pt>
                <c:pt idx="42">
                  <c:v>0.43316789351852664</c:v>
                </c:pt>
                <c:pt idx="43">
                  <c:v>0.43319451388889701</c:v>
                </c:pt>
                <c:pt idx="44">
                  <c:v>0.43322113425926739</c:v>
                </c:pt>
                <c:pt idx="45">
                  <c:v>0.43324775462963777</c:v>
                </c:pt>
                <c:pt idx="46">
                  <c:v>0.43327437500000815</c:v>
                </c:pt>
                <c:pt idx="47">
                  <c:v>0.43330099537037853</c:v>
                </c:pt>
                <c:pt idx="48">
                  <c:v>0.43332761574074891</c:v>
                </c:pt>
                <c:pt idx="49">
                  <c:v>0.43335423611111928</c:v>
                </c:pt>
                <c:pt idx="50">
                  <c:v>0.43338085648148966</c:v>
                </c:pt>
                <c:pt idx="51">
                  <c:v>0.43340747685186004</c:v>
                </c:pt>
                <c:pt idx="52">
                  <c:v>0.43343409722223042</c:v>
                </c:pt>
                <c:pt idx="53">
                  <c:v>0.4334607175926008</c:v>
                </c:pt>
                <c:pt idx="54">
                  <c:v>0.43348733796297118</c:v>
                </c:pt>
                <c:pt idx="55">
                  <c:v>0.43351395833334155</c:v>
                </c:pt>
                <c:pt idx="56">
                  <c:v>0.43354057870371193</c:v>
                </c:pt>
                <c:pt idx="57">
                  <c:v>0.43356719907408231</c:v>
                </c:pt>
                <c:pt idx="58">
                  <c:v>0.43359381944445269</c:v>
                </c:pt>
                <c:pt idx="59">
                  <c:v>0.43362043981482307</c:v>
                </c:pt>
                <c:pt idx="60">
                  <c:v>0.43364706018519344</c:v>
                </c:pt>
                <c:pt idx="61">
                  <c:v>0.43367368055556382</c:v>
                </c:pt>
                <c:pt idx="62">
                  <c:v>0.4337003009259342</c:v>
                </c:pt>
                <c:pt idx="63">
                  <c:v>0.43372692129630458</c:v>
                </c:pt>
                <c:pt idx="64">
                  <c:v>0.43375354166667496</c:v>
                </c:pt>
                <c:pt idx="65">
                  <c:v>0.43378016203704534</c:v>
                </c:pt>
                <c:pt idx="66">
                  <c:v>0.43380678240741571</c:v>
                </c:pt>
                <c:pt idx="67">
                  <c:v>0.43383340277778609</c:v>
                </c:pt>
                <c:pt idx="68">
                  <c:v>0.43386002314815647</c:v>
                </c:pt>
                <c:pt idx="69">
                  <c:v>0.43388664351852685</c:v>
                </c:pt>
                <c:pt idx="70">
                  <c:v>0.43391326388889723</c:v>
                </c:pt>
                <c:pt idx="71">
                  <c:v>0.43393988425926761</c:v>
                </c:pt>
                <c:pt idx="72">
                  <c:v>0.43396650462963798</c:v>
                </c:pt>
                <c:pt idx="73">
                  <c:v>0.43399312500000836</c:v>
                </c:pt>
                <c:pt idx="74">
                  <c:v>0.43401974537037874</c:v>
                </c:pt>
                <c:pt idx="75">
                  <c:v>0.43404636574074912</c:v>
                </c:pt>
                <c:pt idx="76">
                  <c:v>0.4340729861111195</c:v>
                </c:pt>
                <c:pt idx="77">
                  <c:v>0.43409960648148987</c:v>
                </c:pt>
                <c:pt idx="78">
                  <c:v>0.43412622685186025</c:v>
                </c:pt>
                <c:pt idx="79">
                  <c:v>0.43415284722223063</c:v>
                </c:pt>
                <c:pt idx="80">
                  <c:v>0.43417946759260101</c:v>
                </c:pt>
                <c:pt idx="81">
                  <c:v>0.43420608796297139</c:v>
                </c:pt>
                <c:pt idx="82">
                  <c:v>0.43423270833334177</c:v>
                </c:pt>
                <c:pt idx="83">
                  <c:v>0.43425932870371214</c:v>
                </c:pt>
                <c:pt idx="84">
                  <c:v>0.43428594907408252</c:v>
                </c:pt>
                <c:pt idx="85">
                  <c:v>0.4343125694444529</c:v>
                </c:pt>
                <c:pt idx="86">
                  <c:v>0.43433918981482328</c:v>
                </c:pt>
                <c:pt idx="87">
                  <c:v>0.43436581018519366</c:v>
                </c:pt>
                <c:pt idx="88">
                  <c:v>0.43439243055556404</c:v>
                </c:pt>
                <c:pt idx="89">
                  <c:v>0.43441905092593441</c:v>
                </c:pt>
                <c:pt idx="90">
                  <c:v>0.43444567129630479</c:v>
                </c:pt>
                <c:pt idx="91">
                  <c:v>0.43447229166667517</c:v>
                </c:pt>
                <c:pt idx="92">
                  <c:v>0.43449891203704555</c:v>
                </c:pt>
                <c:pt idx="93">
                  <c:v>0.43452553240741593</c:v>
                </c:pt>
                <c:pt idx="94">
                  <c:v>0.4345521527777863</c:v>
                </c:pt>
                <c:pt idx="95">
                  <c:v>0.43457877314815668</c:v>
                </c:pt>
                <c:pt idx="96">
                  <c:v>0.43460539351852706</c:v>
                </c:pt>
                <c:pt idx="97">
                  <c:v>0.43463201388889744</c:v>
                </c:pt>
                <c:pt idx="98">
                  <c:v>0.43465863425926782</c:v>
                </c:pt>
                <c:pt idx="99">
                  <c:v>0.4346852546296382</c:v>
                </c:pt>
                <c:pt idx="100">
                  <c:v>0.43471187500000857</c:v>
                </c:pt>
                <c:pt idx="101">
                  <c:v>0.43473849537037895</c:v>
                </c:pt>
                <c:pt idx="102">
                  <c:v>0.43476511574074933</c:v>
                </c:pt>
                <c:pt idx="103">
                  <c:v>0.43479173611111971</c:v>
                </c:pt>
                <c:pt idx="104">
                  <c:v>0.43481835648149009</c:v>
                </c:pt>
                <c:pt idx="105">
                  <c:v>0.43484497685186047</c:v>
                </c:pt>
                <c:pt idx="106">
                  <c:v>0.43487159722223084</c:v>
                </c:pt>
                <c:pt idx="107">
                  <c:v>0.43489821759260122</c:v>
                </c:pt>
                <c:pt idx="108">
                  <c:v>0.4349248379629716</c:v>
                </c:pt>
                <c:pt idx="109">
                  <c:v>0.43495145833334198</c:v>
                </c:pt>
                <c:pt idx="110">
                  <c:v>0.43497807870371236</c:v>
                </c:pt>
                <c:pt idx="111">
                  <c:v>0.43500469907408273</c:v>
                </c:pt>
                <c:pt idx="112">
                  <c:v>0.43503131944445311</c:v>
                </c:pt>
                <c:pt idx="113">
                  <c:v>0.43505793981482349</c:v>
                </c:pt>
                <c:pt idx="114">
                  <c:v>0.43508456018519387</c:v>
                </c:pt>
                <c:pt idx="115">
                  <c:v>0.43511118055556425</c:v>
                </c:pt>
                <c:pt idx="116">
                  <c:v>0.43513780092593463</c:v>
                </c:pt>
                <c:pt idx="117">
                  <c:v>0.435164421296305</c:v>
                </c:pt>
                <c:pt idx="118">
                  <c:v>0.43519104166667538</c:v>
                </c:pt>
                <c:pt idx="119">
                  <c:v>0.43521766203704576</c:v>
                </c:pt>
                <c:pt idx="120">
                  <c:v>0.43524428240741614</c:v>
                </c:pt>
                <c:pt idx="121">
                  <c:v>0.43527090277778652</c:v>
                </c:pt>
                <c:pt idx="122">
                  <c:v>0.4352975231481569</c:v>
                </c:pt>
                <c:pt idx="123">
                  <c:v>0.43532414351852727</c:v>
                </c:pt>
                <c:pt idx="124">
                  <c:v>0.43535076388889765</c:v>
                </c:pt>
                <c:pt idx="125">
                  <c:v>0.43537738425926803</c:v>
                </c:pt>
                <c:pt idx="126">
                  <c:v>0.43540400462963841</c:v>
                </c:pt>
                <c:pt idx="127">
                  <c:v>0.43543062500000879</c:v>
                </c:pt>
                <c:pt idx="128">
                  <c:v>0.43545724537037916</c:v>
                </c:pt>
                <c:pt idx="129">
                  <c:v>0.43548386574074954</c:v>
                </c:pt>
                <c:pt idx="130">
                  <c:v>0.43551048611111992</c:v>
                </c:pt>
                <c:pt idx="131">
                  <c:v>0.4355371064814903</c:v>
                </c:pt>
                <c:pt idx="132">
                  <c:v>0.43556372685186068</c:v>
                </c:pt>
                <c:pt idx="133">
                  <c:v>0.43559034722223106</c:v>
                </c:pt>
                <c:pt idx="134">
                  <c:v>0.43561696759260143</c:v>
                </c:pt>
                <c:pt idx="135">
                  <c:v>0.43564358796297181</c:v>
                </c:pt>
                <c:pt idx="136">
                  <c:v>0.43567020833334219</c:v>
                </c:pt>
                <c:pt idx="137">
                  <c:v>0.43569682870371257</c:v>
                </c:pt>
                <c:pt idx="138">
                  <c:v>0.43572344907408295</c:v>
                </c:pt>
                <c:pt idx="139">
                  <c:v>0.43575006944445333</c:v>
                </c:pt>
                <c:pt idx="140">
                  <c:v>0.4357766898148237</c:v>
                </c:pt>
                <c:pt idx="141">
                  <c:v>0.43580331018519408</c:v>
                </c:pt>
                <c:pt idx="142">
                  <c:v>0.43582993055556446</c:v>
                </c:pt>
                <c:pt idx="143">
                  <c:v>0.43585655092593484</c:v>
                </c:pt>
                <c:pt idx="144">
                  <c:v>0.43588317129630522</c:v>
                </c:pt>
                <c:pt idx="145">
                  <c:v>0.43590979166667559</c:v>
                </c:pt>
                <c:pt idx="146">
                  <c:v>0.43593641203704597</c:v>
                </c:pt>
                <c:pt idx="147">
                  <c:v>0.43596303240741635</c:v>
                </c:pt>
                <c:pt idx="148">
                  <c:v>0.43598965277778673</c:v>
                </c:pt>
                <c:pt idx="149">
                  <c:v>0.43601627314815711</c:v>
                </c:pt>
                <c:pt idx="150">
                  <c:v>0.43604289351852749</c:v>
                </c:pt>
                <c:pt idx="151">
                  <c:v>0.43606951388889786</c:v>
                </c:pt>
                <c:pt idx="152">
                  <c:v>0.43609613425926824</c:v>
                </c:pt>
                <c:pt idx="153">
                  <c:v>0.43612275462963862</c:v>
                </c:pt>
                <c:pt idx="154">
                  <c:v>0.436149375000009</c:v>
                </c:pt>
                <c:pt idx="155">
                  <c:v>0.43617599537037938</c:v>
                </c:pt>
                <c:pt idx="156">
                  <c:v>0.43620261574074976</c:v>
                </c:pt>
                <c:pt idx="157">
                  <c:v>0.43622923611112013</c:v>
                </c:pt>
                <c:pt idx="158">
                  <c:v>0.43625585648149051</c:v>
                </c:pt>
                <c:pt idx="159">
                  <c:v>0.43628247685186089</c:v>
                </c:pt>
                <c:pt idx="160">
                  <c:v>0.43630909722223127</c:v>
                </c:pt>
                <c:pt idx="161">
                  <c:v>0.43633571759260165</c:v>
                </c:pt>
                <c:pt idx="162">
                  <c:v>0.43636233796297202</c:v>
                </c:pt>
                <c:pt idx="163">
                  <c:v>0.4363889583333424</c:v>
                </c:pt>
                <c:pt idx="164">
                  <c:v>0.43641557870371278</c:v>
                </c:pt>
                <c:pt idx="165">
                  <c:v>0.43644219907408316</c:v>
                </c:pt>
                <c:pt idx="166">
                  <c:v>0.43646881944445354</c:v>
                </c:pt>
                <c:pt idx="167">
                  <c:v>0.43649543981482392</c:v>
                </c:pt>
                <c:pt idx="168">
                  <c:v>0.43652206018519429</c:v>
                </c:pt>
                <c:pt idx="169">
                  <c:v>0.43654868055556467</c:v>
                </c:pt>
                <c:pt idx="170">
                  <c:v>0.43657530092593505</c:v>
                </c:pt>
                <c:pt idx="171">
                  <c:v>0.43660192129630543</c:v>
                </c:pt>
                <c:pt idx="172">
                  <c:v>0.43662854166667581</c:v>
                </c:pt>
                <c:pt idx="173">
                  <c:v>0.43665516203704619</c:v>
                </c:pt>
                <c:pt idx="174">
                  <c:v>0.43668178240741656</c:v>
                </c:pt>
                <c:pt idx="175">
                  <c:v>0.43670840277778694</c:v>
                </c:pt>
                <c:pt idx="176">
                  <c:v>0.43673502314815732</c:v>
                </c:pt>
                <c:pt idx="177">
                  <c:v>0.4367616435185277</c:v>
                </c:pt>
                <c:pt idx="178">
                  <c:v>0.43678826388889808</c:v>
                </c:pt>
                <c:pt idx="179">
                  <c:v>0.43681488425926845</c:v>
                </c:pt>
                <c:pt idx="180">
                  <c:v>0.43684150462963883</c:v>
                </c:pt>
                <c:pt idx="181">
                  <c:v>0.43686812500000921</c:v>
                </c:pt>
                <c:pt idx="182">
                  <c:v>0.43689474537037959</c:v>
                </c:pt>
                <c:pt idx="183">
                  <c:v>0.43692136574074997</c:v>
                </c:pt>
                <c:pt idx="184">
                  <c:v>0.43694798611112035</c:v>
                </c:pt>
                <c:pt idx="185">
                  <c:v>0.43697460648149072</c:v>
                </c:pt>
                <c:pt idx="186">
                  <c:v>0.4370012268518611</c:v>
                </c:pt>
                <c:pt idx="187">
                  <c:v>0.43702784722223148</c:v>
                </c:pt>
                <c:pt idx="188">
                  <c:v>0.43705446759260186</c:v>
                </c:pt>
                <c:pt idx="189">
                  <c:v>0.43708108796297224</c:v>
                </c:pt>
                <c:pt idx="190">
                  <c:v>0.43710770833334261</c:v>
                </c:pt>
                <c:pt idx="191">
                  <c:v>0.43713432870371299</c:v>
                </c:pt>
                <c:pt idx="192">
                  <c:v>0.43716094907408337</c:v>
                </c:pt>
                <c:pt idx="193">
                  <c:v>0.43718756944445375</c:v>
                </c:pt>
                <c:pt idx="194">
                  <c:v>0.43721418981482413</c:v>
                </c:pt>
                <c:pt idx="195">
                  <c:v>0.43724081018519451</c:v>
                </c:pt>
                <c:pt idx="196">
                  <c:v>0.43726743055556488</c:v>
                </c:pt>
                <c:pt idx="197">
                  <c:v>0.43729405092593526</c:v>
                </c:pt>
                <c:pt idx="198">
                  <c:v>0.43732067129630564</c:v>
                </c:pt>
                <c:pt idx="199">
                  <c:v>0.43734729166667602</c:v>
                </c:pt>
                <c:pt idx="200">
                  <c:v>0.4373739120370464</c:v>
                </c:pt>
                <c:pt idx="201">
                  <c:v>0.43740053240741678</c:v>
                </c:pt>
                <c:pt idx="202">
                  <c:v>0.43742715277778715</c:v>
                </c:pt>
                <c:pt idx="203">
                  <c:v>0.43745377314815753</c:v>
                </c:pt>
                <c:pt idx="204">
                  <c:v>0.43748039351852791</c:v>
                </c:pt>
                <c:pt idx="205">
                  <c:v>0.43750701388889829</c:v>
                </c:pt>
                <c:pt idx="206">
                  <c:v>0.43753363425926867</c:v>
                </c:pt>
                <c:pt idx="207">
                  <c:v>0.43756025462963904</c:v>
                </c:pt>
                <c:pt idx="208">
                  <c:v>0.43758687500000942</c:v>
                </c:pt>
                <c:pt idx="209">
                  <c:v>0.4376134953703798</c:v>
                </c:pt>
                <c:pt idx="210">
                  <c:v>0.43764011574075018</c:v>
                </c:pt>
                <c:pt idx="211">
                  <c:v>0.43766673611112056</c:v>
                </c:pt>
                <c:pt idx="212">
                  <c:v>0.43769335648149094</c:v>
                </c:pt>
                <c:pt idx="213">
                  <c:v>0.43771997685186131</c:v>
                </c:pt>
                <c:pt idx="214">
                  <c:v>0.43774659722223169</c:v>
                </c:pt>
                <c:pt idx="215">
                  <c:v>0.43777321759260207</c:v>
                </c:pt>
                <c:pt idx="216">
                  <c:v>0.43779983796297245</c:v>
                </c:pt>
                <c:pt idx="217">
                  <c:v>0.43782645833334283</c:v>
                </c:pt>
                <c:pt idx="218">
                  <c:v>0.43785307870371321</c:v>
                </c:pt>
                <c:pt idx="219">
                  <c:v>0.43787969907408358</c:v>
                </c:pt>
                <c:pt idx="220">
                  <c:v>0.43790631944445396</c:v>
                </c:pt>
                <c:pt idx="221">
                  <c:v>0.43793293981482434</c:v>
                </c:pt>
                <c:pt idx="222">
                  <c:v>0.43795956018519472</c:v>
                </c:pt>
                <c:pt idx="223">
                  <c:v>0.4379861805555651</c:v>
                </c:pt>
                <c:pt idx="224">
                  <c:v>0.43801280092593547</c:v>
                </c:pt>
                <c:pt idx="225">
                  <c:v>0.43803942129630585</c:v>
                </c:pt>
                <c:pt idx="226">
                  <c:v>0.43806604166667623</c:v>
                </c:pt>
                <c:pt idx="227">
                  <c:v>0.43809266203704661</c:v>
                </c:pt>
                <c:pt idx="228">
                  <c:v>0.43811928240741699</c:v>
                </c:pt>
                <c:pt idx="229">
                  <c:v>0.43814590277778737</c:v>
                </c:pt>
                <c:pt idx="230">
                  <c:v>0.43817252314815774</c:v>
                </c:pt>
                <c:pt idx="231">
                  <c:v>0.43819914351852812</c:v>
                </c:pt>
                <c:pt idx="232">
                  <c:v>0.4382257638888985</c:v>
                </c:pt>
                <c:pt idx="233">
                  <c:v>0.43825238425926888</c:v>
                </c:pt>
                <c:pt idx="234">
                  <c:v>0.43827900462963926</c:v>
                </c:pt>
                <c:pt idx="235">
                  <c:v>0.43830562500000964</c:v>
                </c:pt>
                <c:pt idx="236">
                  <c:v>0.43833224537038001</c:v>
                </c:pt>
                <c:pt idx="237">
                  <c:v>0.43835886574075039</c:v>
                </c:pt>
                <c:pt idx="238">
                  <c:v>0.43838548611112077</c:v>
                </c:pt>
                <c:pt idx="239">
                  <c:v>0.43841210648149115</c:v>
                </c:pt>
                <c:pt idx="240">
                  <c:v>0.43843872685186153</c:v>
                </c:pt>
                <c:pt idx="241">
                  <c:v>0.4384653472222319</c:v>
                </c:pt>
                <c:pt idx="242">
                  <c:v>0.43849196759260228</c:v>
                </c:pt>
                <c:pt idx="243">
                  <c:v>0.43851858796297266</c:v>
                </c:pt>
                <c:pt idx="244">
                  <c:v>0.43854520833334304</c:v>
                </c:pt>
                <c:pt idx="245">
                  <c:v>0.43857182870371342</c:v>
                </c:pt>
                <c:pt idx="246">
                  <c:v>0.4385984490740838</c:v>
                </c:pt>
                <c:pt idx="247">
                  <c:v>0.43862506944445417</c:v>
                </c:pt>
                <c:pt idx="248">
                  <c:v>0.43865168981482455</c:v>
                </c:pt>
                <c:pt idx="249">
                  <c:v>0.43867831018519493</c:v>
                </c:pt>
                <c:pt idx="250">
                  <c:v>0.43870493055556531</c:v>
                </c:pt>
                <c:pt idx="251">
                  <c:v>0.43873155092593569</c:v>
                </c:pt>
                <c:pt idx="252">
                  <c:v>0.43875817129630607</c:v>
                </c:pt>
                <c:pt idx="253">
                  <c:v>0.43878479166667644</c:v>
                </c:pt>
                <c:pt idx="254">
                  <c:v>0.43881141203704682</c:v>
                </c:pt>
                <c:pt idx="255">
                  <c:v>0.4388380324074172</c:v>
                </c:pt>
                <c:pt idx="256">
                  <c:v>0.43886465277778758</c:v>
                </c:pt>
                <c:pt idx="257">
                  <c:v>0.43889127314815796</c:v>
                </c:pt>
                <c:pt idx="258">
                  <c:v>0.43891789351852833</c:v>
                </c:pt>
                <c:pt idx="259">
                  <c:v>0.43894451388889871</c:v>
                </c:pt>
                <c:pt idx="260">
                  <c:v>0.43897113425926909</c:v>
                </c:pt>
                <c:pt idx="261">
                  <c:v>0.43899775462963947</c:v>
                </c:pt>
                <c:pt idx="262">
                  <c:v>0.43902437500000985</c:v>
                </c:pt>
                <c:pt idx="263">
                  <c:v>0.43905099537038023</c:v>
                </c:pt>
                <c:pt idx="264">
                  <c:v>0.4390776157407506</c:v>
                </c:pt>
                <c:pt idx="265">
                  <c:v>0.43910423611112098</c:v>
                </c:pt>
                <c:pt idx="266">
                  <c:v>0.43913085648149136</c:v>
                </c:pt>
                <c:pt idx="267">
                  <c:v>0.43915747685186174</c:v>
                </c:pt>
                <c:pt idx="268">
                  <c:v>0.43918409722223212</c:v>
                </c:pt>
                <c:pt idx="269">
                  <c:v>0.4392107175926025</c:v>
                </c:pt>
                <c:pt idx="270">
                  <c:v>0.43923733796297287</c:v>
                </c:pt>
                <c:pt idx="271">
                  <c:v>0.43926395833334325</c:v>
                </c:pt>
                <c:pt idx="272">
                  <c:v>0.43929057870371363</c:v>
                </c:pt>
                <c:pt idx="273">
                  <c:v>0.43931719907408401</c:v>
                </c:pt>
                <c:pt idx="274">
                  <c:v>0.43934381944445439</c:v>
                </c:pt>
                <c:pt idx="275">
                  <c:v>0.43937043981482476</c:v>
                </c:pt>
                <c:pt idx="276">
                  <c:v>0.43939706018519514</c:v>
                </c:pt>
                <c:pt idx="277">
                  <c:v>0.43942368055556552</c:v>
                </c:pt>
                <c:pt idx="278">
                  <c:v>0.4394503009259359</c:v>
                </c:pt>
                <c:pt idx="279">
                  <c:v>0.43947692129630628</c:v>
                </c:pt>
                <c:pt idx="280">
                  <c:v>0.43950354166667666</c:v>
                </c:pt>
                <c:pt idx="281">
                  <c:v>0.43953016203704703</c:v>
                </c:pt>
                <c:pt idx="282">
                  <c:v>0.43955678240741741</c:v>
                </c:pt>
                <c:pt idx="283">
                  <c:v>0.43958340277778779</c:v>
                </c:pt>
                <c:pt idx="284">
                  <c:v>0.43961002314815817</c:v>
                </c:pt>
                <c:pt idx="285">
                  <c:v>0.43963664351852855</c:v>
                </c:pt>
                <c:pt idx="286">
                  <c:v>0.43966326388889893</c:v>
                </c:pt>
                <c:pt idx="287">
                  <c:v>0.4396898842592693</c:v>
                </c:pt>
                <c:pt idx="288">
                  <c:v>0.43971650462963968</c:v>
                </c:pt>
                <c:pt idx="289">
                  <c:v>0.43974312500001006</c:v>
                </c:pt>
                <c:pt idx="290">
                  <c:v>0.43976974537038044</c:v>
                </c:pt>
                <c:pt idx="291">
                  <c:v>0.43979636574075082</c:v>
                </c:pt>
                <c:pt idx="292">
                  <c:v>0.43982298611112119</c:v>
                </c:pt>
                <c:pt idx="293">
                  <c:v>0.43984960648149157</c:v>
                </c:pt>
                <c:pt idx="294">
                  <c:v>0.43987622685186195</c:v>
                </c:pt>
                <c:pt idx="295">
                  <c:v>0.43990284722223233</c:v>
                </c:pt>
                <c:pt idx="296">
                  <c:v>0.43992946759260271</c:v>
                </c:pt>
                <c:pt idx="297">
                  <c:v>0.43995608796297309</c:v>
                </c:pt>
                <c:pt idx="298">
                  <c:v>0.43998270833334346</c:v>
                </c:pt>
                <c:pt idx="299">
                  <c:v>0.44000932870371384</c:v>
                </c:pt>
                <c:pt idx="300">
                  <c:v>0.44003594907408422</c:v>
                </c:pt>
                <c:pt idx="301">
                  <c:v>0.4400625694444546</c:v>
                </c:pt>
                <c:pt idx="302">
                  <c:v>0.44008918981482498</c:v>
                </c:pt>
                <c:pt idx="303">
                  <c:v>0.44011581018519536</c:v>
                </c:pt>
                <c:pt idx="304">
                  <c:v>0.44014243055556573</c:v>
                </c:pt>
                <c:pt idx="305">
                  <c:v>0.44016905092593611</c:v>
                </c:pt>
                <c:pt idx="306">
                  <c:v>0.44019567129630649</c:v>
                </c:pt>
                <c:pt idx="307">
                  <c:v>0.44022229166667687</c:v>
                </c:pt>
                <c:pt idx="308">
                  <c:v>0.44024891203704725</c:v>
                </c:pt>
                <c:pt idx="309">
                  <c:v>0.44027553240741762</c:v>
                </c:pt>
                <c:pt idx="310">
                  <c:v>0.440302152777788</c:v>
                </c:pt>
                <c:pt idx="311">
                  <c:v>0.44032877314815838</c:v>
                </c:pt>
                <c:pt idx="312">
                  <c:v>0.44035539351852876</c:v>
                </c:pt>
                <c:pt idx="313">
                  <c:v>0.44038201388889914</c:v>
                </c:pt>
                <c:pt idx="314">
                  <c:v>0.44040863425926952</c:v>
                </c:pt>
                <c:pt idx="315">
                  <c:v>0.44043525462963989</c:v>
                </c:pt>
                <c:pt idx="316">
                  <c:v>0.44046187500001027</c:v>
                </c:pt>
                <c:pt idx="317">
                  <c:v>0.44048849537038065</c:v>
                </c:pt>
                <c:pt idx="318">
                  <c:v>0.44051511574075103</c:v>
                </c:pt>
                <c:pt idx="319">
                  <c:v>0.44054173611112141</c:v>
                </c:pt>
                <c:pt idx="320">
                  <c:v>0.44056835648149179</c:v>
                </c:pt>
                <c:pt idx="321">
                  <c:v>0.44059497685186216</c:v>
                </c:pt>
                <c:pt idx="322">
                  <c:v>0.44062159722223254</c:v>
                </c:pt>
                <c:pt idx="323">
                  <c:v>0.44064821759260292</c:v>
                </c:pt>
                <c:pt idx="324">
                  <c:v>0.4406748379629733</c:v>
                </c:pt>
                <c:pt idx="325">
                  <c:v>0.44070145833334368</c:v>
                </c:pt>
                <c:pt idx="326">
                  <c:v>0.44072807870371405</c:v>
                </c:pt>
                <c:pt idx="327">
                  <c:v>0.44075469907408443</c:v>
                </c:pt>
                <c:pt idx="328">
                  <c:v>0.44078131944445481</c:v>
                </c:pt>
                <c:pt idx="329">
                  <c:v>0.44080793981482519</c:v>
                </c:pt>
                <c:pt idx="330">
                  <c:v>0.44083456018519557</c:v>
                </c:pt>
                <c:pt idx="331">
                  <c:v>0.44086118055556595</c:v>
                </c:pt>
                <c:pt idx="332">
                  <c:v>0.44088780092593632</c:v>
                </c:pt>
                <c:pt idx="333">
                  <c:v>0.4409144212963067</c:v>
                </c:pt>
                <c:pt idx="334">
                  <c:v>0.44094104166667708</c:v>
                </c:pt>
                <c:pt idx="335">
                  <c:v>0.44096766203704746</c:v>
                </c:pt>
                <c:pt idx="336">
                  <c:v>0.44099428240741784</c:v>
                </c:pt>
                <c:pt idx="337">
                  <c:v>0.44102090277778822</c:v>
                </c:pt>
                <c:pt idx="338">
                  <c:v>0.44104752314815859</c:v>
                </c:pt>
                <c:pt idx="339">
                  <c:v>0.44107414351852897</c:v>
                </c:pt>
                <c:pt idx="340">
                  <c:v>0.44110076388889935</c:v>
                </c:pt>
                <c:pt idx="341">
                  <c:v>0.44112738425926973</c:v>
                </c:pt>
                <c:pt idx="342">
                  <c:v>0.44115400462964011</c:v>
                </c:pt>
                <c:pt idx="343">
                  <c:v>0.44118062500001048</c:v>
                </c:pt>
                <c:pt idx="344">
                  <c:v>0.44120724537038086</c:v>
                </c:pt>
                <c:pt idx="345">
                  <c:v>0.44123386574075124</c:v>
                </c:pt>
                <c:pt idx="346">
                  <c:v>0.44126048611112162</c:v>
                </c:pt>
                <c:pt idx="347">
                  <c:v>0.441287106481492</c:v>
                </c:pt>
                <c:pt idx="348">
                  <c:v>0.44131372685186238</c:v>
                </c:pt>
                <c:pt idx="349">
                  <c:v>0.44134034722223275</c:v>
                </c:pt>
                <c:pt idx="350">
                  <c:v>0.44136696759260313</c:v>
                </c:pt>
                <c:pt idx="351">
                  <c:v>0.44139358796297351</c:v>
                </c:pt>
                <c:pt idx="352">
                  <c:v>0.44142020833334389</c:v>
                </c:pt>
                <c:pt idx="353">
                  <c:v>0.44144682870371427</c:v>
                </c:pt>
                <c:pt idx="354">
                  <c:v>0.44147344907408465</c:v>
                </c:pt>
                <c:pt idx="355">
                  <c:v>0.44150006944445502</c:v>
                </c:pt>
                <c:pt idx="356">
                  <c:v>0.4415266898148254</c:v>
                </c:pt>
                <c:pt idx="357">
                  <c:v>0.44155331018519578</c:v>
                </c:pt>
                <c:pt idx="358">
                  <c:v>0.44157993055556616</c:v>
                </c:pt>
                <c:pt idx="359">
                  <c:v>0.44160655092593654</c:v>
                </c:pt>
                <c:pt idx="360">
                  <c:v>0.44163317129630691</c:v>
                </c:pt>
                <c:pt idx="361">
                  <c:v>0.44165979166667729</c:v>
                </c:pt>
                <c:pt idx="362">
                  <c:v>0.44168641203704767</c:v>
                </c:pt>
                <c:pt idx="363">
                  <c:v>0.44171303240741805</c:v>
                </c:pt>
                <c:pt idx="364">
                  <c:v>0.44173965277778843</c:v>
                </c:pt>
                <c:pt idx="365">
                  <c:v>0.44176627314815881</c:v>
                </c:pt>
                <c:pt idx="366">
                  <c:v>0.44179289351852918</c:v>
                </c:pt>
                <c:pt idx="367">
                  <c:v>0.44181951388889956</c:v>
                </c:pt>
                <c:pt idx="368">
                  <c:v>0.44184613425926994</c:v>
                </c:pt>
                <c:pt idx="369">
                  <c:v>0.44187275462964032</c:v>
                </c:pt>
                <c:pt idx="370">
                  <c:v>0.4418993750000107</c:v>
                </c:pt>
                <c:pt idx="371">
                  <c:v>0.44192599537038108</c:v>
                </c:pt>
                <c:pt idx="372">
                  <c:v>0.44195261574075145</c:v>
                </c:pt>
                <c:pt idx="373">
                  <c:v>0.44197923611112183</c:v>
                </c:pt>
                <c:pt idx="374">
                  <c:v>0.44200585648149221</c:v>
                </c:pt>
                <c:pt idx="375">
                  <c:v>0.44203247685186259</c:v>
                </c:pt>
                <c:pt idx="376">
                  <c:v>0.44205909722223297</c:v>
                </c:pt>
                <c:pt idx="377">
                  <c:v>0.44208571759260334</c:v>
                </c:pt>
                <c:pt idx="378">
                  <c:v>0.44211233796297372</c:v>
                </c:pt>
                <c:pt idx="379">
                  <c:v>0.4421389583333441</c:v>
                </c:pt>
                <c:pt idx="380">
                  <c:v>0.44216557870371448</c:v>
                </c:pt>
                <c:pt idx="381">
                  <c:v>0.44219219907408486</c:v>
                </c:pt>
                <c:pt idx="382">
                  <c:v>0.44221881944445524</c:v>
                </c:pt>
                <c:pt idx="383">
                  <c:v>0.44224543981482561</c:v>
                </c:pt>
                <c:pt idx="384">
                  <c:v>0.44227206018519599</c:v>
                </c:pt>
                <c:pt idx="385">
                  <c:v>0.44229868055556637</c:v>
                </c:pt>
                <c:pt idx="386">
                  <c:v>0.44232530092593675</c:v>
                </c:pt>
                <c:pt idx="387">
                  <c:v>0.44235192129630713</c:v>
                </c:pt>
                <c:pt idx="388">
                  <c:v>0.4423785416666775</c:v>
                </c:pt>
                <c:pt idx="389">
                  <c:v>0.44240516203704788</c:v>
                </c:pt>
                <c:pt idx="390">
                  <c:v>0.44243178240741826</c:v>
                </c:pt>
                <c:pt idx="391">
                  <c:v>0.44245840277778864</c:v>
                </c:pt>
                <c:pt idx="392">
                  <c:v>0.44248502314815902</c:v>
                </c:pt>
                <c:pt idx="393">
                  <c:v>0.4425116435185294</c:v>
                </c:pt>
                <c:pt idx="394">
                  <c:v>0.44253826388889977</c:v>
                </c:pt>
                <c:pt idx="395">
                  <c:v>0.44256488425927015</c:v>
                </c:pt>
                <c:pt idx="396">
                  <c:v>0.44259150462964053</c:v>
                </c:pt>
                <c:pt idx="397">
                  <c:v>0.44261812500001091</c:v>
                </c:pt>
                <c:pt idx="398">
                  <c:v>0.44264474537038129</c:v>
                </c:pt>
                <c:pt idx="399">
                  <c:v>0.44267136574075167</c:v>
                </c:pt>
                <c:pt idx="400">
                  <c:v>0.44269798611112204</c:v>
                </c:pt>
                <c:pt idx="401">
                  <c:v>0.44272460648149242</c:v>
                </c:pt>
                <c:pt idx="402">
                  <c:v>0.4427512268518628</c:v>
                </c:pt>
                <c:pt idx="403">
                  <c:v>0.44277784722223318</c:v>
                </c:pt>
                <c:pt idx="404">
                  <c:v>0.44280446759260356</c:v>
                </c:pt>
                <c:pt idx="405">
                  <c:v>0.44283108796297393</c:v>
                </c:pt>
                <c:pt idx="406">
                  <c:v>0.44285770833334431</c:v>
                </c:pt>
                <c:pt idx="407">
                  <c:v>0.44288432870371469</c:v>
                </c:pt>
                <c:pt idx="408">
                  <c:v>0.44291094907408507</c:v>
                </c:pt>
                <c:pt idx="409">
                  <c:v>0.44293756944445545</c:v>
                </c:pt>
                <c:pt idx="410">
                  <c:v>0.44296418981482583</c:v>
                </c:pt>
                <c:pt idx="411">
                  <c:v>0.4429908101851962</c:v>
                </c:pt>
                <c:pt idx="412">
                  <c:v>0.44301743055556658</c:v>
                </c:pt>
                <c:pt idx="413">
                  <c:v>0.44304405092593696</c:v>
                </c:pt>
                <c:pt idx="414">
                  <c:v>0.44307067129630734</c:v>
                </c:pt>
                <c:pt idx="415">
                  <c:v>0.44309729166667772</c:v>
                </c:pt>
                <c:pt idx="416">
                  <c:v>0.4431239120370481</c:v>
                </c:pt>
                <c:pt idx="417">
                  <c:v>0.44315053240741847</c:v>
                </c:pt>
                <c:pt idx="418">
                  <c:v>0.44317715277778885</c:v>
                </c:pt>
                <c:pt idx="419">
                  <c:v>0.44320377314815923</c:v>
                </c:pt>
                <c:pt idx="420">
                  <c:v>0.44323039351852961</c:v>
                </c:pt>
                <c:pt idx="421">
                  <c:v>0.44325701388889999</c:v>
                </c:pt>
                <c:pt idx="422">
                  <c:v>0.44328363425927036</c:v>
                </c:pt>
                <c:pt idx="423">
                  <c:v>0.44331025462964074</c:v>
                </c:pt>
                <c:pt idx="424">
                  <c:v>0.44333687500001112</c:v>
                </c:pt>
                <c:pt idx="425">
                  <c:v>0.4433634953703815</c:v>
                </c:pt>
                <c:pt idx="426">
                  <c:v>0.44339011574075188</c:v>
                </c:pt>
                <c:pt idx="427">
                  <c:v>0.44341673611112226</c:v>
                </c:pt>
                <c:pt idx="428">
                  <c:v>0.44344335648149263</c:v>
                </c:pt>
                <c:pt idx="429">
                  <c:v>0.44346997685186301</c:v>
                </c:pt>
                <c:pt idx="430">
                  <c:v>0.44349659722223339</c:v>
                </c:pt>
                <c:pt idx="431">
                  <c:v>0.44352321759260377</c:v>
                </c:pt>
                <c:pt idx="432">
                  <c:v>0.44354983796297415</c:v>
                </c:pt>
                <c:pt idx="433">
                  <c:v>0.44357645833334453</c:v>
                </c:pt>
                <c:pt idx="434">
                  <c:v>0.4436030787037149</c:v>
                </c:pt>
                <c:pt idx="435">
                  <c:v>0.44362969907408528</c:v>
                </c:pt>
                <c:pt idx="436">
                  <c:v>0.44365631944445566</c:v>
                </c:pt>
                <c:pt idx="437">
                  <c:v>0.44368293981482604</c:v>
                </c:pt>
                <c:pt idx="438">
                  <c:v>0.44370956018519642</c:v>
                </c:pt>
                <c:pt idx="439">
                  <c:v>0.44373618055556679</c:v>
                </c:pt>
                <c:pt idx="440">
                  <c:v>0.44376280092593717</c:v>
                </c:pt>
                <c:pt idx="441">
                  <c:v>0.44378942129630755</c:v>
                </c:pt>
                <c:pt idx="442">
                  <c:v>0.44381604166667793</c:v>
                </c:pt>
                <c:pt idx="443">
                  <c:v>0.44384266203704831</c:v>
                </c:pt>
                <c:pt idx="444">
                  <c:v>0.44386928240741869</c:v>
                </c:pt>
                <c:pt idx="445">
                  <c:v>0.44389590277778906</c:v>
                </c:pt>
                <c:pt idx="446">
                  <c:v>0.44392252314815944</c:v>
                </c:pt>
                <c:pt idx="447">
                  <c:v>0.44394914351852982</c:v>
                </c:pt>
                <c:pt idx="448">
                  <c:v>0.4439757638889002</c:v>
                </c:pt>
                <c:pt idx="449">
                  <c:v>0.44400238425927058</c:v>
                </c:pt>
                <c:pt idx="450">
                  <c:v>0.44402900462964096</c:v>
                </c:pt>
                <c:pt idx="451">
                  <c:v>0.44405562500001133</c:v>
                </c:pt>
                <c:pt idx="452">
                  <c:v>0.44408224537038171</c:v>
                </c:pt>
                <c:pt idx="453">
                  <c:v>0.44410886574075209</c:v>
                </c:pt>
                <c:pt idx="454">
                  <c:v>0.44413548611112247</c:v>
                </c:pt>
                <c:pt idx="455">
                  <c:v>0.44416210648149285</c:v>
                </c:pt>
                <c:pt idx="456">
                  <c:v>0.44418872685186322</c:v>
                </c:pt>
                <c:pt idx="457">
                  <c:v>0.4442153472222336</c:v>
                </c:pt>
                <c:pt idx="458">
                  <c:v>0.44424196759260398</c:v>
                </c:pt>
                <c:pt idx="459">
                  <c:v>0.44426858796297436</c:v>
                </c:pt>
                <c:pt idx="460">
                  <c:v>0.44429520833334474</c:v>
                </c:pt>
                <c:pt idx="461">
                  <c:v>0.44432182870371512</c:v>
                </c:pt>
                <c:pt idx="462">
                  <c:v>0.44434844907408549</c:v>
                </c:pt>
                <c:pt idx="463">
                  <c:v>0.44437506944445587</c:v>
                </c:pt>
                <c:pt idx="464">
                  <c:v>0.44440168981482625</c:v>
                </c:pt>
                <c:pt idx="465">
                  <c:v>0.44442831018519663</c:v>
                </c:pt>
                <c:pt idx="466">
                  <c:v>0.44445493055556701</c:v>
                </c:pt>
                <c:pt idx="467">
                  <c:v>0.44448155092593739</c:v>
                </c:pt>
                <c:pt idx="468">
                  <c:v>0.44450817129630776</c:v>
                </c:pt>
                <c:pt idx="469">
                  <c:v>0.44453479166667814</c:v>
                </c:pt>
                <c:pt idx="470">
                  <c:v>0.44456141203704852</c:v>
                </c:pt>
                <c:pt idx="471">
                  <c:v>0.4445880324074189</c:v>
                </c:pt>
                <c:pt idx="472">
                  <c:v>0.44461465277778928</c:v>
                </c:pt>
                <c:pt idx="473">
                  <c:v>0.44464127314815965</c:v>
                </c:pt>
                <c:pt idx="474">
                  <c:v>0.44466789351853003</c:v>
                </c:pt>
                <c:pt idx="475">
                  <c:v>0.44469451388890041</c:v>
                </c:pt>
                <c:pt idx="476">
                  <c:v>0.44472113425927079</c:v>
                </c:pt>
                <c:pt idx="477">
                  <c:v>0.44474775462964117</c:v>
                </c:pt>
                <c:pt idx="478">
                  <c:v>0.44477437500001155</c:v>
                </c:pt>
                <c:pt idx="479">
                  <c:v>0.44480099537038192</c:v>
                </c:pt>
                <c:pt idx="480">
                  <c:v>0.4448276157407523</c:v>
                </c:pt>
                <c:pt idx="481">
                  <c:v>0.44485423611112268</c:v>
                </c:pt>
                <c:pt idx="482">
                  <c:v>0.44488085648149306</c:v>
                </c:pt>
                <c:pt idx="483">
                  <c:v>0.44490747685186344</c:v>
                </c:pt>
                <c:pt idx="484">
                  <c:v>0.44493409722223382</c:v>
                </c:pt>
                <c:pt idx="485">
                  <c:v>0.44496071759260419</c:v>
                </c:pt>
                <c:pt idx="486">
                  <c:v>0.44498733796297457</c:v>
                </c:pt>
                <c:pt idx="487">
                  <c:v>0.44501395833334495</c:v>
                </c:pt>
                <c:pt idx="488">
                  <c:v>0.44504057870371533</c:v>
                </c:pt>
                <c:pt idx="489">
                  <c:v>0.44506719907408571</c:v>
                </c:pt>
                <c:pt idx="490">
                  <c:v>0.44509381944445608</c:v>
                </c:pt>
                <c:pt idx="491">
                  <c:v>0.44512043981482646</c:v>
                </c:pt>
                <c:pt idx="492">
                  <c:v>0.44514706018519684</c:v>
                </c:pt>
                <c:pt idx="493">
                  <c:v>0.44517368055556722</c:v>
                </c:pt>
                <c:pt idx="494">
                  <c:v>0.4452003009259376</c:v>
                </c:pt>
                <c:pt idx="495">
                  <c:v>0.44522692129630798</c:v>
                </c:pt>
                <c:pt idx="496">
                  <c:v>0.44525354166667835</c:v>
                </c:pt>
                <c:pt idx="497">
                  <c:v>0.44528016203704873</c:v>
                </c:pt>
                <c:pt idx="498">
                  <c:v>0.44530678240741911</c:v>
                </c:pt>
                <c:pt idx="499">
                  <c:v>0.44533340277778949</c:v>
                </c:pt>
                <c:pt idx="500">
                  <c:v>0.44536002314815987</c:v>
                </c:pt>
                <c:pt idx="501">
                  <c:v>0.44538664351853025</c:v>
                </c:pt>
                <c:pt idx="502">
                  <c:v>0.44541326388890062</c:v>
                </c:pt>
                <c:pt idx="503">
                  <c:v>0.445439884259271</c:v>
                </c:pt>
                <c:pt idx="504">
                  <c:v>0.44546650462964138</c:v>
                </c:pt>
                <c:pt idx="505">
                  <c:v>0.44549312500001176</c:v>
                </c:pt>
                <c:pt idx="506">
                  <c:v>0.44551974537038214</c:v>
                </c:pt>
                <c:pt idx="507">
                  <c:v>0.44554636574075251</c:v>
                </c:pt>
                <c:pt idx="508">
                  <c:v>0.44557298611112289</c:v>
                </c:pt>
                <c:pt idx="509">
                  <c:v>0.44559960648149327</c:v>
                </c:pt>
                <c:pt idx="510">
                  <c:v>0.44562622685186365</c:v>
                </c:pt>
                <c:pt idx="511">
                  <c:v>0.44565284722223403</c:v>
                </c:pt>
                <c:pt idx="512">
                  <c:v>0.44567946759260441</c:v>
                </c:pt>
                <c:pt idx="513">
                  <c:v>0.44570608796297478</c:v>
                </c:pt>
                <c:pt idx="514">
                  <c:v>0.44573270833334516</c:v>
                </c:pt>
                <c:pt idx="515">
                  <c:v>0.44575932870371554</c:v>
                </c:pt>
                <c:pt idx="516">
                  <c:v>0.44578594907408592</c:v>
                </c:pt>
                <c:pt idx="517">
                  <c:v>0.4458125694444563</c:v>
                </c:pt>
                <c:pt idx="518">
                  <c:v>0.44583918981482668</c:v>
                </c:pt>
                <c:pt idx="519">
                  <c:v>0.44586581018519705</c:v>
                </c:pt>
                <c:pt idx="520">
                  <c:v>0.44589243055556743</c:v>
                </c:pt>
                <c:pt idx="521">
                  <c:v>0.44591905092593781</c:v>
                </c:pt>
                <c:pt idx="522">
                  <c:v>0.44594567129630819</c:v>
                </c:pt>
                <c:pt idx="523">
                  <c:v>0.44597229166667857</c:v>
                </c:pt>
                <c:pt idx="524">
                  <c:v>0.44599891203704894</c:v>
                </c:pt>
                <c:pt idx="525">
                  <c:v>0.44602553240741932</c:v>
                </c:pt>
                <c:pt idx="526">
                  <c:v>0.4460521527777897</c:v>
                </c:pt>
                <c:pt idx="527">
                  <c:v>0.44607877314816008</c:v>
                </c:pt>
                <c:pt idx="528">
                  <c:v>0.44610539351853046</c:v>
                </c:pt>
                <c:pt idx="529">
                  <c:v>0.44613201388890084</c:v>
                </c:pt>
                <c:pt idx="530">
                  <c:v>0.44615863425927121</c:v>
                </c:pt>
                <c:pt idx="531">
                  <c:v>0.44618525462964159</c:v>
                </c:pt>
                <c:pt idx="532">
                  <c:v>0.44621187500001197</c:v>
                </c:pt>
                <c:pt idx="533">
                  <c:v>0.44623849537038235</c:v>
                </c:pt>
                <c:pt idx="534">
                  <c:v>0.44626511574075273</c:v>
                </c:pt>
                <c:pt idx="535">
                  <c:v>0.44629173611112311</c:v>
                </c:pt>
                <c:pt idx="536">
                  <c:v>0.44631835648149348</c:v>
                </c:pt>
                <c:pt idx="537">
                  <c:v>0.44634497685186386</c:v>
                </c:pt>
                <c:pt idx="538">
                  <c:v>0.44637159722223424</c:v>
                </c:pt>
                <c:pt idx="539">
                  <c:v>0.44639821759260462</c:v>
                </c:pt>
                <c:pt idx="540">
                  <c:v>0.446424837962975</c:v>
                </c:pt>
                <c:pt idx="541">
                  <c:v>0.44645145833334537</c:v>
                </c:pt>
                <c:pt idx="542">
                  <c:v>0.44647807870371575</c:v>
                </c:pt>
                <c:pt idx="543">
                  <c:v>0.44650469907408613</c:v>
                </c:pt>
                <c:pt idx="544">
                  <c:v>0.44653131944445651</c:v>
                </c:pt>
                <c:pt idx="545">
                  <c:v>0.44655793981482689</c:v>
                </c:pt>
                <c:pt idx="546">
                  <c:v>0.44658456018519727</c:v>
                </c:pt>
                <c:pt idx="547">
                  <c:v>0.44661118055556764</c:v>
                </c:pt>
                <c:pt idx="548">
                  <c:v>0.44663780092593802</c:v>
                </c:pt>
                <c:pt idx="549">
                  <c:v>0.4466644212963084</c:v>
                </c:pt>
                <c:pt idx="550">
                  <c:v>0.44669104166667878</c:v>
                </c:pt>
                <c:pt idx="551">
                  <c:v>0.44671766203704916</c:v>
                </c:pt>
                <c:pt idx="552">
                  <c:v>0.44674428240741954</c:v>
                </c:pt>
                <c:pt idx="553">
                  <c:v>0.44677090277778991</c:v>
                </c:pt>
                <c:pt idx="554">
                  <c:v>0.44679752314816029</c:v>
                </c:pt>
                <c:pt idx="555">
                  <c:v>0.44682414351853067</c:v>
                </c:pt>
                <c:pt idx="556">
                  <c:v>0.44685076388890105</c:v>
                </c:pt>
                <c:pt idx="557">
                  <c:v>0.44687738425927143</c:v>
                </c:pt>
                <c:pt idx="558">
                  <c:v>0.4469040046296418</c:v>
                </c:pt>
                <c:pt idx="559">
                  <c:v>0.44693062500001218</c:v>
                </c:pt>
                <c:pt idx="560">
                  <c:v>0.44695724537038256</c:v>
                </c:pt>
                <c:pt idx="561">
                  <c:v>0.44698386574075294</c:v>
                </c:pt>
                <c:pt idx="562">
                  <c:v>0.44701048611112332</c:v>
                </c:pt>
                <c:pt idx="563">
                  <c:v>0.4470371064814937</c:v>
                </c:pt>
                <c:pt idx="564">
                  <c:v>0.44706372685186407</c:v>
                </c:pt>
                <c:pt idx="565">
                  <c:v>0.44709034722223445</c:v>
                </c:pt>
                <c:pt idx="566">
                  <c:v>0.44711696759260483</c:v>
                </c:pt>
                <c:pt idx="567">
                  <c:v>0.44714358796297521</c:v>
                </c:pt>
                <c:pt idx="568">
                  <c:v>0.44717020833334559</c:v>
                </c:pt>
                <c:pt idx="569">
                  <c:v>0.44719682870371597</c:v>
                </c:pt>
                <c:pt idx="570">
                  <c:v>0.44722344907408634</c:v>
                </c:pt>
                <c:pt idx="571">
                  <c:v>0.44725006944445672</c:v>
                </c:pt>
                <c:pt idx="572">
                  <c:v>0.4472766898148271</c:v>
                </c:pt>
                <c:pt idx="573">
                  <c:v>0.44730331018519748</c:v>
                </c:pt>
                <c:pt idx="574">
                  <c:v>0.44732993055556786</c:v>
                </c:pt>
                <c:pt idx="575">
                  <c:v>0.44735655092593823</c:v>
                </c:pt>
                <c:pt idx="576">
                  <c:v>0.44738317129630861</c:v>
                </c:pt>
                <c:pt idx="577">
                  <c:v>0.44740979166667899</c:v>
                </c:pt>
                <c:pt idx="578">
                  <c:v>0.44743641203704937</c:v>
                </c:pt>
                <c:pt idx="579">
                  <c:v>0.44746303240741975</c:v>
                </c:pt>
                <c:pt idx="580">
                  <c:v>0.44748965277779013</c:v>
                </c:pt>
                <c:pt idx="581">
                  <c:v>0.4475162731481605</c:v>
                </c:pt>
                <c:pt idx="582">
                  <c:v>0.44754289351853088</c:v>
                </c:pt>
                <c:pt idx="583">
                  <c:v>0.44756951388890126</c:v>
                </c:pt>
                <c:pt idx="584">
                  <c:v>0.44759613425927164</c:v>
                </c:pt>
                <c:pt idx="585">
                  <c:v>0.44762275462964202</c:v>
                </c:pt>
                <c:pt idx="586">
                  <c:v>0.4476493750000124</c:v>
                </c:pt>
                <c:pt idx="587">
                  <c:v>0.44767599537038277</c:v>
                </c:pt>
                <c:pt idx="588">
                  <c:v>0.44770261574075315</c:v>
                </c:pt>
                <c:pt idx="589">
                  <c:v>0.44772923611112353</c:v>
                </c:pt>
                <c:pt idx="590">
                  <c:v>0.44775585648149391</c:v>
                </c:pt>
                <c:pt idx="591">
                  <c:v>0.44778247685186429</c:v>
                </c:pt>
                <c:pt idx="592">
                  <c:v>0.44780909722223466</c:v>
                </c:pt>
                <c:pt idx="593">
                  <c:v>0.44783571759260504</c:v>
                </c:pt>
                <c:pt idx="594">
                  <c:v>0.44786233796297542</c:v>
                </c:pt>
                <c:pt idx="595">
                  <c:v>0.4478889583333458</c:v>
                </c:pt>
                <c:pt idx="596">
                  <c:v>0.44791557870371618</c:v>
                </c:pt>
                <c:pt idx="597">
                  <c:v>0.44794219907408656</c:v>
                </c:pt>
                <c:pt idx="598">
                  <c:v>0.44796881944445693</c:v>
                </c:pt>
                <c:pt idx="599">
                  <c:v>0.44799543981482731</c:v>
                </c:pt>
                <c:pt idx="600">
                  <c:v>0.44802206018519769</c:v>
                </c:pt>
                <c:pt idx="601">
                  <c:v>0.44804868055556807</c:v>
                </c:pt>
                <c:pt idx="602">
                  <c:v>0.44807530092593845</c:v>
                </c:pt>
                <c:pt idx="603">
                  <c:v>0.44810192129630882</c:v>
                </c:pt>
                <c:pt idx="604">
                  <c:v>0.4481285416666792</c:v>
                </c:pt>
                <c:pt idx="605">
                  <c:v>0.44815516203704958</c:v>
                </c:pt>
                <c:pt idx="606">
                  <c:v>0.44818178240741996</c:v>
                </c:pt>
                <c:pt idx="607">
                  <c:v>0.44820840277779034</c:v>
                </c:pt>
                <c:pt idx="608">
                  <c:v>0.44823502314816072</c:v>
                </c:pt>
                <c:pt idx="609">
                  <c:v>0.44826164351853109</c:v>
                </c:pt>
                <c:pt idx="610">
                  <c:v>0.44828826388890147</c:v>
                </c:pt>
                <c:pt idx="611">
                  <c:v>0.44831488425927185</c:v>
                </c:pt>
                <c:pt idx="612">
                  <c:v>0.44834150462964223</c:v>
                </c:pt>
                <c:pt idx="613">
                  <c:v>0.44836812500001261</c:v>
                </c:pt>
                <c:pt idx="614">
                  <c:v>0.44839474537038299</c:v>
                </c:pt>
                <c:pt idx="615">
                  <c:v>0.44842136574075336</c:v>
                </c:pt>
                <c:pt idx="616">
                  <c:v>0.44844798611112374</c:v>
                </c:pt>
                <c:pt idx="617">
                  <c:v>0.44847460648149412</c:v>
                </c:pt>
                <c:pt idx="618">
                  <c:v>0.4485012268518645</c:v>
                </c:pt>
                <c:pt idx="619">
                  <c:v>0.44852784722223488</c:v>
                </c:pt>
                <c:pt idx="620">
                  <c:v>0.44855446759260525</c:v>
                </c:pt>
                <c:pt idx="621">
                  <c:v>0.44858108796297563</c:v>
                </c:pt>
                <c:pt idx="622">
                  <c:v>0.44860770833334601</c:v>
                </c:pt>
                <c:pt idx="623">
                  <c:v>0.44863432870371639</c:v>
                </c:pt>
                <c:pt idx="624">
                  <c:v>0.44866094907408677</c:v>
                </c:pt>
                <c:pt idx="625">
                  <c:v>0.44868756944445715</c:v>
                </c:pt>
                <c:pt idx="626">
                  <c:v>0.44871418981482752</c:v>
                </c:pt>
                <c:pt idx="627">
                  <c:v>0.4487408101851979</c:v>
                </c:pt>
                <c:pt idx="628">
                  <c:v>0.44876743055556828</c:v>
                </c:pt>
                <c:pt idx="629">
                  <c:v>0.44879405092593866</c:v>
                </c:pt>
                <c:pt idx="630">
                  <c:v>0.44882067129630904</c:v>
                </c:pt>
                <c:pt idx="631">
                  <c:v>0.44884729166667942</c:v>
                </c:pt>
                <c:pt idx="632">
                  <c:v>0.44887391203704979</c:v>
                </c:pt>
                <c:pt idx="633">
                  <c:v>0.44890053240742017</c:v>
                </c:pt>
                <c:pt idx="634">
                  <c:v>0.44892715277779055</c:v>
                </c:pt>
                <c:pt idx="635">
                  <c:v>0.44895377314816093</c:v>
                </c:pt>
                <c:pt idx="636">
                  <c:v>0.44898039351853131</c:v>
                </c:pt>
                <c:pt idx="637">
                  <c:v>0.44900701388890168</c:v>
                </c:pt>
                <c:pt idx="638">
                  <c:v>0.44903363425927206</c:v>
                </c:pt>
                <c:pt idx="639">
                  <c:v>0.44906025462964244</c:v>
                </c:pt>
                <c:pt idx="640">
                  <c:v>0.44908687500001282</c:v>
                </c:pt>
                <c:pt idx="641">
                  <c:v>0.4491134953703832</c:v>
                </c:pt>
                <c:pt idx="642">
                  <c:v>0.44914011574075358</c:v>
                </c:pt>
                <c:pt idx="643">
                  <c:v>0.44916673611112395</c:v>
                </c:pt>
                <c:pt idx="644">
                  <c:v>0.44919335648149433</c:v>
                </c:pt>
                <c:pt idx="645">
                  <c:v>0.44921997685186471</c:v>
                </c:pt>
                <c:pt idx="646">
                  <c:v>0.44924659722223509</c:v>
                </c:pt>
                <c:pt idx="647">
                  <c:v>0.44927321759260547</c:v>
                </c:pt>
                <c:pt idx="648">
                  <c:v>0.44929983796297585</c:v>
                </c:pt>
                <c:pt idx="649">
                  <c:v>0.44932645833334622</c:v>
                </c:pt>
                <c:pt idx="650">
                  <c:v>0.4493530787037166</c:v>
                </c:pt>
                <c:pt idx="651">
                  <c:v>0.44937969907408698</c:v>
                </c:pt>
                <c:pt idx="652">
                  <c:v>0.44940631944445736</c:v>
                </c:pt>
                <c:pt idx="653">
                  <c:v>0.44943293981482774</c:v>
                </c:pt>
                <c:pt idx="654">
                  <c:v>0.44945956018519811</c:v>
                </c:pt>
                <c:pt idx="655">
                  <c:v>0.44948618055556849</c:v>
                </c:pt>
                <c:pt idx="656">
                  <c:v>0.44951280092593887</c:v>
                </c:pt>
                <c:pt idx="657">
                  <c:v>0.44953942129630925</c:v>
                </c:pt>
                <c:pt idx="658">
                  <c:v>0.44956604166667963</c:v>
                </c:pt>
                <c:pt idx="659">
                  <c:v>0.44959266203705001</c:v>
                </c:pt>
                <c:pt idx="660">
                  <c:v>0.44961928240742038</c:v>
                </c:pt>
                <c:pt idx="661">
                  <c:v>0.44964590277779076</c:v>
                </c:pt>
                <c:pt idx="662">
                  <c:v>0.44967252314816114</c:v>
                </c:pt>
                <c:pt idx="663">
                  <c:v>0.44969914351853152</c:v>
                </c:pt>
                <c:pt idx="664">
                  <c:v>0.4497257638889019</c:v>
                </c:pt>
                <c:pt idx="665">
                  <c:v>0.44975238425927228</c:v>
                </c:pt>
                <c:pt idx="666">
                  <c:v>0.44977900462964265</c:v>
                </c:pt>
                <c:pt idx="667">
                  <c:v>0.44980562500001303</c:v>
                </c:pt>
                <c:pt idx="668">
                  <c:v>0.44983224537038341</c:v>
                </c:pt>
                <c:pt idx="669">
                  <c:v>0.44985886574075379</c:v>
                </c:pt>
                <c:pt idx="670">
                  <c:v>0.44988548611112417</c:v>
                </c:pt>
                <c:pt idx="671">
                  <c:v>0.44991210648149454</c:v>
                </c:pt>
                <c:pt idx="672">
                  <c:v>0.44993872685186492</c:v>
                </c:pt>
                <c:pt idx="673">
                  <c:v>0.4499653472222353</c:v>
                </c:pt>
                <c:pt idx="674">
                  <c:v>0.44999196759260568</c:v>
                </c:pt>
                <c:pt idx="675">
                  <c:v>0.45001858796297606</c:v>
                </c:pt>
                <c:pt idx="676">
                  <c:v>0.45004520833334644</c:v>
                </c:pt>
                <c:pt idx="677">
                  <c:v>0.45007182870371681</c:v>
                </c:pt>
                <c:pt idx="678">
                  <c:v>0.45009844907408719</c:v>
                </c:pt>
                <c:pt idx="679">
                  <c:v>0.45012506944445757</c:v>
                </c:pt>
                <c:pt idx="680">
                  <c:v>0.45015168981482795</c:v>
                </c:pt>
                <c:pt idx="681">
                  <c:v>0.45017831018519833</c:v>
                </c:pt>
                <c:pt idx="682">
                  <c:v>0.45020493055556871</c:v>
                </c:pt>
                <c:pt idx="683">
                  <c:v>0.45023155092593908</c:v>
                </c:pt>
                <c:pt idx="684">
                  <c:v>0.45025817129630946</c:v>
                </c:pt>
                <c:pt idx="685">
                  <c:v>0.45028479166667984</c:v>
                </c:pt>
                <c:pt idx="686">
                  <c:v>0.45031141203705022</c:v>
                </c:pt>
                <c:pt idx="687">
                  <c:v>0.4503380324074206</c:v>
                </c:pt>
                <c:pt idx="688">
                  <c:v>0.45036465277779097</c:v>
                </c:pt>
                <c:pt idx="689">
                  <c:v>0.45039127314816135</c:v>
                </c:pt>
                <c:pt idx="690">
                  <c:v>0.45041789351853173</c:v>
                </c:pt>
                <c:pt idx="691">
                  <c:v>0.45044451388890211</c:v>
                </c:pt>
                <c:pt idx="692">
                  <c:v>0.45047113425927249</c:v>
                </c:pt>
                <c:pt idx="693">
                  <c:v>0.45049775462964287</c:v>
                </c:pt>
                <c:pt idx="694">
                  <c:v>0.45052437500001324</c:v>
                </c:pt>
                <c:pt idx="695">
                  <c:v>0.45055099537038362</c:v>
                </c:pt>
                <c:pt idx="696">
                  <c:v>0.450577615740754</c:v>
                </c:pt>
                <c:pt idx="697">
                  <c:v>0.45060423611112438</c:v>
                </c:pt>
                <c:pt idx="698">
                  <c:v>0.45063085648149476</c:v>
                </c:pt>
                <c:pt idx="699">
                  <c:v>0.45065747685186514</c:v>
                </c:pt>
                <c:pt idx="700">
                  <c:v>0.45068409722223551</c:v>
                </c:pt>
                <c:pt idx="701">
                  <c:v>0.45071071759260589</c:v>
                </c:pt>
                <c:pt idx="702">
                  <c:v>0.45073733796297627</c:v>
                </c:pt>
                <c:pt idx="703">
                  <c:v>0.45076395833334665</c:v>
                </c:pt>
                <c:pt idx="704">
                  <c:v>0.45079057870371703</c:v>
                </c:pt>
                <c:pt idx="705">
                  <c:v>0.4508171990740874</c:v>
                </c:pt>
                <c:pt idx="706">
                  <c:v>0.45084381944445778</c:v>
                </c:pt>
                <c:pt idx="707">
                  <c:v>0.45087043981482816</c:v>
                </c:pt>
                <c:pt idx="708">
                  <c:v>0.45089706018519854</c:v>
                </c:pt>
                <c:pt idx="709">
                  <c:v>0.45092368055556892</c:v>
                </c:pt>
                <c:pt idx="710">
                  <c:v>0.4509503009259393</c:v>
                </c:pt>
                <c:pt idx="711">
                  <c:v>0.45097692129630967</c:v>
                </c:pt>
                <c:pt idx="712">
                  <c:v>0.45100354166668005</c:v>
                </c:pt>
                <c:pt idx="713">
                  <c:v>0.45103016203705043</c:v>
                </c:pt>
                <c:pt idx="714">
                  <c:v>0.45105678240742081</c:v>
                </c:pt>
                <c:pt idx="715">
                  <c:v>0.45108340277779119</c:v>
                </c:pt>
                <c:pt idx="716">
                  <c:v>0.45111002314816157</c:v>
                </c:pt>
                <c:pt idx="717">
                  <c:v>0.45113664351853194</c:v>
                </c:pt>
                <c:pt idx="718">
                  <c:v>0.45116326388890232</c:v>
                </c:pt>
                <c:pt idx="719">
                  <c:v>0.4511898842592727</c:v>
                </c:pt>
                <c:pt idx="720">
                  <c:v>0.45121650462964308</c:v>
                </c:pt>
                <c:pt idx="721">
                  <c:v>0.45124312500001346</c:v>
                </c:pt>
                <c:pt idx="722">
                  <c:v>0.45126974537038383</c:v>
                </c:pt>
                <c:pt idx="723">
                  <c:v>0.45129636574075421</c:v>
                </c:pt>
                <c:pt idx="724">
                  <c:v>0.45132298611112459</c:v>
                </c:pt>
                <c:pt idx="725">
                  <c:v>0.45134960648149497</c:v>
                </c:pt>
                <c:pt idx="726">
                  <c:v>0.45137622685186535</c:v>
                </c:pt>
                <c:pt idx="727">
                  <c:v>0.45140284722223573</c:v>
                </c:pt>
                <c:pt idx="728">
                  <c:v>0.4514294675926061</c:v>
                </c:pt>
                <c:pt idx="729">
                  <c:v>0.45145608796297648</c:v>
                </c:pt>
                <c:pt idx="730">
                  <c:v>0.45148270833334686</c:v>
                </c:pt>
                <c:pt idx="731">
                  <c:v>0.45150932870371724</c:v>
                </c:pt>
                <c:pt idx="732">
                  <c:v>0.45153594907408762</c:v>
                </c:pt>
                <c:pt idx="733">
                  <c:v>0.451562569444458</c:v>
                </c:pt>
                <c:pt idx="734">
                  <c:v>0.45158918981482837</c:v>
                </c:pt>
                <c:pt idx="735">
                  <c:v>0.45161581018519875</c:v>
                </c:pt>
                <c:pt idx="736">
                  <c:v>0.45164243055556913</c:v>
                </c:pt>
                <c:pt idx="737">
                  <c:v>0.45166905092593951</c:v>
                </c:pt>
                <c:pt idx="738">
                  <c:v>0.45169567129630989</c:v>
                </c:pt>
                <c:pt idx="739">
                  <c:v>0.45172229166668026</c:v>
                </c:pt>
                <c:pt idx="740">
                  <c:v>0.45174891203705064</c:v>
                </c:pt>
                <c:pt idx="741">
                  <c:v>0.45177553240742102</c:v>
                </c:pt>
                <c:pt idx="742">
                  <c:v>0.4518021527777914</c:v>
                </c:pt>
                <c:pt idx="743">
                  <c:v>0.45182877314816178</c:v>
                </c:pt>
                <c:pt idx="744">
                  <c:v>0.45185539351853216</c:v>
                </c:pt>
                <c:pt idx="745">
                  <c:v>0.45188201388890253</c:v>
                </c:pt>
                <c:pt idx="746">
                  <c:v>0.45190863425927291</c:v>
                </c:pt>
                <c:pt idx="747">
                  <c:v>0.45193525462964329</c:v>
                </c:pt>
                <c:pt idx="748">
                  <c:v>0.45196187500001367</c:v>
                </c:pt>
                <c:pt idx="749">
                  <c:v>0.45198849537038405</c:v>
                </c:pt>
                <c:pt idx="750">
                  <c:v>0.45201511574075443</c:v>
                </c:pt>
                <c:pt idx="751">
                  <c:v>0.4520417361111248</c:v>
                </c:pt>
                <c:pt idx="752">
                  <c:v>0.45206835648149518</c:v>
                </c:pt>
                <c:pt idx="753">
                  <c:v>0.45209497685186556</c:v>
                </c:pt>
                <c:pt idx="754">
                  <c:v>0.45212159722223594</c:v>
                </c:pt>
                <c:pt idx="755">
                  <c:v>0.45214821759260632</c:v>
                </c:pt>
                <c:pt idx="756">
                  <c:v>0.45217483796297669</c:v>
                </c:pt>
                <c:pt idx="757">
                  <c:v>0.45220145833334707</c:v>
                </c:pt>
                <c:pt idx="758">
                  <c:v>0.45222807870371745</c:v>
                </c:pt>
                <c:pt idx="759">
                  <c:v>0.45225469907408783</c:v>
                </c:pt>
                <c:pt idx="760">
                  <c:v>0.45228131944445821</c:v>
                </c:pt>
                <c:pt idx="761">
                  <c:v>0.45230793981482859</c:v>
                </c:pt>
                <c:pt idx="762">
                  <c:v>0.45233456018519896</c:v>
                </c:pt>
                <c:pt idx="763">
                  <c:v>0.45236118055556934</c:v>
                </c:pt>
                <c:pt idx="764">
                  <c:v>0.45238780092593972</c:v>
                </c:pt>
                <c:pt idx="765">
                  <c:v>0.4524144212963101</c:v>
                </c:pt>
                <c:pt idx="766">
                  <c:v>0.45244104166668048</c:v>
                </c:pt>
                <c:pt idx="767">
                  <c:v>0.45246766203705086</c:v>
                </c:pt>
                <c:pt idx="768">
                  <c:v>0.45249428240742123</c:v>
                </c:pt>
                <c:pt idx="769">
                  <c:v>0.45252090277779161</c:v>
                </c:pt>
                <c:pt idx="770">
                  <c:v>0.45254752314816199</c:v>
                </c:pt>
                <c:pt idx="771">
                  <c:v>0.45257414351853237</c:v>
                </c:pt>
                <c:pt idx="772">
                  <c:v>0.45260076388890275</c:v>
                </c:pt>
                <c:pt idx="773">
                  <c:v>0.45262738425927312</c:v>
                </c:pt>
                <c:pt idx="774">
                  <c:v>0.4526540046296435</c:v>
                </c:pt>
                <c:pt idx="775">
                  <c:v>0.45268062500001388</c:v>
                </c:pt>
                <c:pt idx="776">
                  <c:v>0.45270724537038426</c:v>
                </c:pt>
                <c:pt idx="777">
                  <c:v>0.45273386574075464</c:v>
                </c:pt>
                <c:pt idx="778">
                  <c:v>0.45276048611112502</c:v>
                </c:pt>
                <c:pt idx="779">
                  <c:v>0.45278710648149539</c:v>
                </c:pt>
                <c:pt idx="780">
                  <c:v>0.45281372685186577</c:v>
                </c:pt>
                <c:pt idx="781">
                  <c:v>0.45284034722223615</c:v>
                </c:pt>
                <c:pt idx="782">
                  <c:v>0.45286696759260653</c:v>
                </c:pt>
                <c:pt idx="783">
                  <c:v>0.45289358796297691</c:v>
                </c:pt>
                <c:pt idx="784">
                  <c:v>0.45292020833334729</c:v>
                </c:pt>
                <c:pt idx="785">
                  <c:v>0.45294682870371766</c:v>
                </c:pt>
                <c:pt idx="786">
                  <c:v>0.45297344907408804</c:v>
                </c:pt>
                <c:pt idx="787">
                  <c:v>0.45300006944445842</c:v>
                </c:pt>
                <c:pt idx="788">
                  <c:v>0.4530266898148288</c:v>
                </c:pt>
                <c:pt idx="789">
                  <c:v>0.45305331018519918</c:v>
                </c:pt>
                <c:pt idx="790">
                  <c:v>0.45307993055556955</c:v>
                </c:pt>
                <c:pt idx="791">
                  <c:v>0.45310655092593993</c:v>
                </c:pt>
                <c:pt idx="792">
                  <c:v>0.45313317129631031</c:v>
                </c:pt>
                <c:pt idx="793">
                  <c:v>0.45315979166668069</c:v>
                </c:pt>
                <c:pt idx="794">
                  <c:v>0.45318641203705107</c:v>
                </c:pt>
                <c:pt idx="795">
                  <c:v>0.45321303240742145</c:v>
                </c:pt>
                <c:pt idx="796">
                  <c:v>0.45323965277779182</c:v>
                </c:pt>
                <c:pt idx="797">
                  <c:v>0.4532662731481622</c:v>
                </c:pt>
                <c:pt idx="798">
                  <c:v>0.45329289351853258</c:v>
                </c:pt>
                <c:pt idx="799">
                  <c:v>0.45331951388890296</c:v>
                </c:pt>
                <c:pt idx="800">
                  <c:v>0.45334613425927334</c:v>
                </c:pt>
                <c:pt idx="801">
                  <c:v>0.45337275462964371</c:v>
                </c:pt>
                <c:pt idx="802">
                  <c:v>0.45339937500001409</c:v>
                </c:pt>
                <c:pt idx="803">
                  <c:v>0.45342599537038447</c:v>
                </c:pt>
                <c:pt idx="804">
                  <c:v>0.45345261574075485</c:v>
                </c:pt>
                <c:pt idx="805">
                  <c:v>0.45347923611112523</c:v>
                </c:pt>
                <c:pt idx="806">
                  <c:v>0.45350585648149561</c:v>
                </c:pt>
                <c:pt idx="807">
                  <c:v>0.45353247685186598</c:v>
                </c:pt>
                <c:pt idx="808">
                  <c:v>0.45355909722223636</c:v>
                </c:pt>
                <c:pt idx="809">
                  <c:v>0.45358571759260674</c:v>
                </c:pt>
                <c:pt idx="810">
                  <c:v>0.45361233796297712</c:v>
                </c:pt>
                <c:pt idx="811">
                  <c:v>0.4536389583333475</c:v>
                </c:pt>
                <c:pt idx="812">
                  <c:v>0.45366557870371788</c:v>
                </c:pt>
                <c:pt idx="813">
                  <c:v>0.45369219907408825</c:v>
                </c:pt>
                <c:pt idx="814">
                  <c:v>0.45371881944445863</c:v>
                </c:pt>
                <c:pt idx="815">
                  <c:v>0.45374543981482901</c:v>
                </c:pt>
                <c:pt idx="816">
                  <c:v>0.45377206018519939</c:v>
                </c:pt>
                <c:pt idx="817">
                  <c:v>0.45379868055556977</c:v>
                </c:pt>
                <c:pt idx="818">
                  <c:v>0.45382530092594014</c:v>
                </c:pt>
                <c:pt idx="819">
                  <c:v>0.45385192129631052</c:v>
                </c:pt>
                <c:pt idx="820">
                  <c:v>0.4538785416666809</c:v>
                </c:pt>
                <c:pt idx="821">
                  <c:v>0.45390516203705128</c:v>
                </c:pt>
                <c:pt idx="822">
                  <c:v>0.45393178240742166</c:v>
                </c:pt>
                <c:pt idx="823">
                  <c:v>0.45395840277779204</c:v>
                </c:pt>
                <c:pt idx="824">
                  <c:v>0.45398502314816241</c:v>
                </c:pt>
                <c:pt idx="825">
                  <c:v>0.45401164351853279</c:v>
                </c:pt>
                <c:pt idx="826">
                  <c:v>0.45403826388890317</c:v>
                </c:pt>
                <c:pt idx="827">
                  <c:v>0.45406488425927355</c:v>
                </c:pt>
                <c:pt idx="828">
                  <c:v>0.45409150462964393</c:v>
                </c:pt>
                <c:pt idx="829">
                  <c:v>0.45411812500001431</c:v>
                </c:pt>
                <c:pt idx="830">
                  <c:v>0.45414474537038468</c:v>
                </c:pt>
                <c:pt idx="831">
                  <c:v>0.45417136574075506</c:v>
                </c:pt>
                <c:pt idx="832">
                  <c:v>0.45419798611112544</c:v>
                </c:pt>
                <c:pt idx="833">
                  <c:v>0.45422460648149582</c:v>
                </c:pt>
                <c:pt idx="834">
                  <c:v>0.4542512268518662</c:v>
                </c:pt>
                <c:pt idx="835">
                  <c:v>0.45427784722223657</c:v>
                </c:pt>
                <c:pt idx="836">
                  <c:v>0.45430446759260695</c:v>
                </c:pt>
                <c:pt idx="837">
                  <c:v>0.45433108796297733</c:v>
                </c:pt>
                <c:pt idx="838">
                  <c:v>0.45435770833334771</c:v>
                </c:pt>
                <c:pt idx="839">
                  <c:v>0.45438432870371809</c:v>
                </c:pt>
                <c:pt idx="840">
                  <c:v>0.45441094907408847</c:v>
                </c:pt>
                <c:pt idx="841">
                  <c:v>0.45443756944445884</c:v>
                </c:pt>
                <c:pt idx="842">
                  <c:v>0.45446418981482922</c:v>
                </c:pt>
                <c:pt idx="843">
                  <c:v>0.4544908101851996</c:v>
                </c:pt>
                <c:pt idx="844">
                  <c:v>0.45451743055556998</c:v>
                </c:pt>
                <c:pt idx="845">
                  <c:v>0.45454405092594036</c:v>
                </c:pt>
                <c:pt idx="846">
                  <c:v>0.45457067129631074</c:v>
                </c:pt>
                <c:pt idx="847">
                  <c:v>0.45459729166668111</c:v>
                </c:pt>
                <c:pt idx="848">
                  <c:v>0.45462391203705149</c:v>
                </c:pt>
                <c:pt idx="849">
                  <c:v>0.45465053240742187</c:v>
                </c:pt>
                <c:pt idx="850">
                  <c:v>0.45467715277779225</c:v>
                </c:pt>
                <c:pt idx="851">
                  <c:v>0.45470377314816263</c:v>
                </c:pt>
                <c:pt idx="852">
                  <c:v>0.454730393518533</c:v>
                </c:pt>
                <c:pt idx="853">
                  <c:v>0.45475701388890338</c:v>
                </c:pt>
                <c:pt idx="854">
                  <c:v>0.45478363425927376</c:v>
                </c:pt>
                <c:pt idx="855">
                  <c:v>0.45481025462964414</c:v>
                </c:pt>
                <c:pt idx="856">
                  <c:v>0.45483687500001452</c:v>
                </c:pt>
                <c:pt idx="857">
                  <c:v>0.4548634953703849</c:v>
                </c:pt>
                <c:pt idx="858">
                  <c:v>0.45489011574075527</c:v>
                </c:pt>
                <c:pt idx="859">
                  <c:v>0.45491673611112565</c:v>
                </c:pt>
                <c:pt idx="860">
                  <c:v>0.45494335648149603</c:v>
                </c:pt>
                <c:pt idx="861">
                  <c:v>0.45496997685186641</c:v>
                </c:pt>
                <c:pt idx="862">
                  <c:v>0.45499659722223679</c:v>
                </c:pt>
                <c:pt idx="863">
                  <c:v>0.45502321759260717</c:v>
                </c:pt>
                <c:pt idx="864">
                  <c:v>0.45504983796297754</c:v>
                </c:pt>
                <c:pt idx="865">
                  <c:v>0.45507645833334792</c:v>
                </c:pt>
                <c:pt idx="866">
                  <c:v>0.4551030787037183</c:v>
                </c:pt>
                <c:pt idx="867">
                  <c:v>0.45512969907408868</c:v>
                </c:pt>
                <c:pt idx="868">
                  <c:v>0.45515631944445906</c:v>
                </c:pt>
                <c:pt idx="869">
                  <c:v>0.45518293981482943</c:v>
                </c:pt>
                <c:pt idx="870">
                  <c:v>0.45520956018519981</c:v>
                </c:pt>
                <c:pt idx="871">
                  <c:v>0.45523618055557019</c:v>
                </c:pt>
                <c:pt idx="872">
                  <c:v>0.45526280092594057</c:v>
                </c:pt>
                <c:pt idx="873">
                  <c:v>0.45528942129631095</c:v>
                </c:pt>
                <c:pt idx="874">
                  <c:v>0.45531604166668133</c:v>
                </c:pt>
                <c:pt idx="875">
                  <c:v>0.4553426620370517</c:v>
                </c:pt>
                <c:pt idx="876">
                  <c:v>0.45536928240742208</c:v>
                </c:pt>
                <c:pt idx="877">
                  <c:v>0.45539590277779246</c:v>
                </c:pt>
                <c:pt idx="878">
                  <c:v>0.45542252314816284</c:v>
                </c:pt>
                <c:pt idx="879">
                  <c:v>0.45544914351853322</c:v>
                </c:pt>
                <c:pt idx="880">
                  <c:v>0.4554757638889036</c:v>
                </c:pt>
                <c:pt idx="881">
                  <c:v>0.45550238425927397</c:v>
                </c:pt>
                <c:pt idx="882">
                  <c:v>0.45552900462964435</c:v>
                </c:pt>
                <c:pt idx="883">
                  <c:v>0.45555562500001473</c:v>
                </c:pt>
                <c:pt idx="884">
                  <c:v>0.45558224537038511</c:v>
                </c:pt>
                <c:pt idx="885">
                  <c:v>0.45560886574075549</c:v>
                </c:pt>
                <c:pt idx="886">
                  <c:v>0.45563548611112586</c:v>
                </c:pt>
                <c:pt idx="887">
                  <c:v>0.45566210648149624</c:v>
                </c:pt>
                <c:pt idx="888">
                  <c:v>0.45568872685186662</c:v>
                </c:pt>
                <c:pt idx="889">
                  <c:v>0.455715347222237</c:v>
                </c:pt>
                <c:pt idx="890">
                  <c:v>0.45574196759260738</c:v>
                </c:pt>
                <c:pt idx="891">
                  <c:v>0.45576858796297776</c:v>
                </c:pt>
                <c:pt idx="892">
                  <c:v>0.45579520833334813</c:v>
                </c:pt>
                <c:pt idx="893">
                  <c:v>0.45582182870371851</c:v>
                </c:pt>
                <c:pt idx="894">
                  <c:v>0.45584844907408889</c:v>
                </c:pt>
                <c:pt idx="895">
                  <c:v>0.45587506944445927</c:v>
                </c:pt>
                <c:pt idx="896">
                  <c:v>0.45590168981482965</c:v>
                </c:pt>
                <c:pt idx="897">
                  <c:v>0.45592831018520003</c:v>
                </c:pt>
                <c:pt idx="898">
                  <c:v>0.4559549305555704</c:v>
                </c:pt>
                <c:pt idx="899">
                  <c:v>0.45598155092594078</c:v>
                </c:pt>
                <c:pt idx="900">
                  <c:v>0.45600817129631116</c:v>
                </c:pt>
                <c:pt idx="901">
                  <c:v>0.45603479166668154</c:v>
                </c:pt>
                <c:pt idx="902">
                  <c:v>0.45606141203705192</c:v>
                </c:pt>
                <c:pt idx="903">
                  <c:v>0.45608803240742229</c:v>
                </c:pt>
                <c:pt idx="904">
                  <c:v>0.45611465277779267</c:v>
                </c:pt>
                <c:pt idx="905">
                  <c:v>0.45614127314816305</c:v>
                </c:pt>
                <c:pt idx="906">
                  <c:v>0.45616789351853343</c:v>
                </c:pt>
                <c:pt idx="907">
                  <c:v>0.45619451388890381</c:v>
                </c:pt>
                <c:pt idx="908">
                  <c:v>0.45622113425927419</c:v>
                </c:pt>
                <c:pt idx="909">
                  <c:v>0.45624775462964456</c:v>
                </c:pt>
                <c:pt idx="910">
                  <c:v>0.45627437500001494</c:v>
                </c:pt>
                <c:pt idx="911">
                  <c:v>0.45630099537038532</c:v>
                </c:pt>
                <c:pt idx="912">
                  <c:v>0.4563276157407557</c:v>
                </c:pt>
                <c:pt idx="913">
                  <c:v>0.45635423611112608</c:v>
                </c:pt>
                <c:pt idx="914">
                  <c:v>0.45638085648149646</c:v>
                </c:pt>
                <c:pt idx="915">
                  <c:v>0.45640747685186683</c:v>
                </c:pt>
                <c:pt idx="916">
                  <c:v>0.45643409722223721</c:v>
                </c:pt>
                <c:pt idx="917">
                  <c:v>0.45646071759260759</c:v>
                </c:pt>
                <c:pt idx="918">
                  <c:v>0.45648733796297797</c:v>
                </c:pt>
                <c:pt idx="919">
                  <c:v>0.45651395833334835</c:v>
                </c:pt>
                <c:pt idx="920">
                  <c:v>0.45654057870371872</c:v>
                </c:pt>
                <c:pt idx="921">
                  <c:v>0.4565671990740891</c:v>
                </c:pt>
                <c:pt idx="922">
                  <c:v>0.45659381944445948</c:v>
                </c:pt>
                <c:pt idx="923">
                  <c:v>0.45662043981482986</c:v>
                </c:pt>
                <c:pt idx="924">
                  <c:v>0.45664706018520024</c:v>
                </c:pt>
                <c:pt idx="925">
                  <c:v>0.45667368055557062</c:v>
                </c:pt>
                <c:pt idx="926">
                  <c:v>0.45670030092594099</c:v>
                </c:pt>
                <c:pt idx="927">
                  <c:v>0.45672692129631137</c:v>
                </c:pt>
                <c:pt idx="928">
                  <c:v>0.45675354166668175</c:v>
                </c:pt>
                <c:pt idx="929">
                  <c:v>0.45678016203705213</c:v>
                </c:pt>
                <c:pt idx="930">
                  <c:v>0.45680678240742251</c:v>
                </c:pt>
                <c:pt idx="931">
                  <c:v>0.45683340277779289</c:v>
                </c:pt>
                <c:pt idx="932">
                  <c:v>0.45686002314816326</c:v>
                </c:pt>
                <c:pt idx="933">
                  <c:v>0.45688664351853364</c:v>
                </c:pt>
                <c:pt idx="934">
                  <c:v>0.45691326388890402</c:v>
                </c:pt>
                <c:pt idx="935">
                  <c:v>0.4569398842592744</c:v>
                </c:pt>
                <c:pt idx="936">
                  <c:v>0.45696650462964478</c:v>
                </c:pt>
                <c:pt idx="937">
                  <c:v>0.45699312500001515</c:v>
                </c:pt>
                <c:pt idx="938">
                  <c:v>0.45701974537038553</c:v>
                </c:pt>
                <c:pt idx="939">
                  <c:v>0.45704636574075591</c:v>
                </c:pt>
                <c:pt idx="940">
                  <c:v>0.45707298611112629</c:v>
                </c:pt>
                <c:pt idx="941">
                  <c:v>0.45709960648149667</c:v>
                </c:pt>
                <c:pt idx="942">
                  <c:v>0.45712622685186705</c:v>
                </c:pt>
                <c:pt idx="943">
                  <c:v>0.45715284722223742</c:v>
                </c:pt>
                <c:pt idx="944">
                  <c:v>0.4571794675926078</c:v>
                </c:pt>
                <c:pt idx="945">
                  <c:v>0.45720608796297818</c:v>
                </c:pt>
                <c:pt idx="946">
                  <c:v>0.45723270833334856</c:v>
                </c:pt>
                <c:pt idx="947">
                  <c:v>0.45725932870371894</c:v>
                </c:pt>
                <c:pt idx="948">
                  <c:v>0.45728594907408932</c:v>
                </c:pt>
                <c:pt idx="949">
                  <c:v>0.45731256944445969</c:v>
                </c:pt>
                <c:pt idx="950">
                  <c:v>0.45733918981483007</c:v>
                </c:pt>
                <c:pt idx="951">
                  <c:v>0.45736581018520045</c:v>
                </c:pt>
                <c:pt idx="952">
                  <c:v>0.45739243055557083</c:v>
                </c:pt>
                <c:pt idx="953">
                  <c:v>0.45741905092594121</c:v>
                </c:pt>
                <c:pt idx="954">
                  <c:v>0.45744567129631158</c:v>
                </c:pt>
                <c:pt idx="955">
                  <c:v>0.45747229166668196</c:v>
                </c:pt>
                <c:pt idx="956">
                  <c:v>0.45749891203705234</c:v>
                </c:pt>
                <c:pt idx="957">
                  <c:v>0.45752553240742272</c:v>
                </c:pt>
                <c:pt idx="958">
                  <c:v>0.4575521527777931</c:v>
                </c:pt>
                <c:pt idx="959">
                  <c:v>0.45757877314816348</c:v>
                </c:pt>
                <c:pt idx="960">
                  <c:v>0.45760539351853385</c:v>
                </c:pt>
                <c:pt idx="961">
                  <c:v>0.45763201388890423</c:v>
                </c:pt>
                <c:pt idx="962">
                  <c:v>0.45765863425927461</c:v>
                </c:pt>
                <c:pt idx="963">
                  <c:v>0.45768525462964499</c:v>
                </c:pt>
                <c:pt idx="964">
                  <c:v>0.45771187500001537</c:v>
                </c:pt>
                <c:pt idx="965">
                  <c:v>0.45773849537038575</c:v>
                </c:pt>
                <c:pt idx="966">
                  <c:v>0.45776511574075612</c:v>
                </c:pt>
                <c:pt idx="967">
                  <c:v>0.4577917361111265</c:v>
                </c:pt>
                <c:pt idx="968">
                  <c:v>0.45781835648149688</c:v>
                </c:pt>
                <c:pt idx="969">
                  <c:v>0.45784497685186726</c:v>
                </c:pt>
                <c:pt idx="970">
                  <c:v>0.45787159722223764</c:v>
                </c:pt>
                <c:pt idx="971">
                  <c:v>0.45789821759260801</c:v>
                </c:pt>
                <c:pt idx="972">
                  <c:v>0.45792483796297839</c:v>
                </c:pt>
                <c:pt idx="973">
                  <c:v>0.45795145833334877</c:v>
                </c:pt>
                <c:pt idx="974">
                  <c:v>0.45797807870371915</c:v>
                </c:pt>
                <c:pt idx="975">
                  <c:v>0.45800469907408953</c:v>
                </c:pt>
                <c:pt idx="976">
                  <c:v>0.45803131944445991</c:v>
                </c:pt>
                <c:pt idx="977">
                  <c:v>0.45805793981483028</c:v>
                </c:pt>
                <c:pt idx="978">
                  <c:v>0.45808456018520066</c:v>
                </c:pt>
                <c:pt idx="979">
                  <c:v>0.45811118055557104</c:v>
                </c:pt>
                <c:pt idx="980">
                  <c:v>0.45813780092594142</c:v>
                </c:pt>
                <c:pt idx="981">
                  <c:v>0.4581644212963118</c:v>
                </c:pt>
                <c:pt idx="982">
                  <c:v>0.45819104166668218</c:v>
                </c:pt>
                <c:pt idx="983">
                  <c:v>0.45821766203705255</c:v>
                </c:pt>
                <c:pt idx="984">
                  <c:v>0.45824428240742293</c:v>
                </c:pt>
                <c:pt idx="985">
                  <c:v>0.45827090277779331</c:v>
                </c:pt>
                <c:pt idx="986">
                  <c:v>0.45829752314816369</c:v>
                </c:pt>
                <c:pt idx="987">
                  <c:v>0.45832414351853407</c:v>
                </c:pt>
                <c:pt idx="988">
                  <c:v>0.45835076388890444</c:v>
                </c:pt>
                <c:pt idx="989">
                  <c:v>0.45837738425927482</c:v>
                </c:pt>
                <c:pt idx="990">
                  <c:v>0.4584040046296452</c:v>
                </c:pt>
                <c:pt idx="991">
                  <c:v>0.45843062500001558</c:v>
                </c:pt>
                <c:pt idx="992">
                  <c:v>0.45845724537038596</c:v>
                </c:pt>
                <c:pt idx="993">
                  <c:v>0.45848386574075634</c:v>
                </c:pt>
                <c:pt idx="994">
                  <c:v>0.45851048611112671</c:v>
                </c:pt>
                <c:pt idx="995">
                  <c:v>0.45853710648149709</c:v>
                </c:pt>
                <c:pt idx="996">
                  <c:v>0.45856372685186747</c:v>
                </c:pt>
                <c:pt idx="997">
                  <c:v>0.45859034722223785</c:v>
                </c:pt>
                <c:pt idx="998">
                  <c:v>0.45861696759260823</c:v>
                </c:pt>
                <c:pt idx="999">
                  <c:v>0.4586435879629786</c:v>
                </c:pt>
                <c:pt idx="1000">
                  <c:v>0.45867020833334898</c:v>
                </c:pt>
                <c:pt idx="1001">
                  <c:v>0.45869682870371936</c:v>
                </c:pt>
                <c:pt idx="1002">
                  <c:v>0.45872344907408974</c:v>
                </c:pt>
                <c:pt idx="1003">
                  <c:v>0.45875006944446012</c:v>
                </c:pt>
                <c:pt idx="1004">
                  <c:v>0.4587766898148305</c:v>
                </c:pt>
                <c:pt idx="1005">
                  <c:v>0.45880331018520087</c:v>
                </c:pt>
                <c:pt idx="1006">
                  <c:v>0.45882993055557125</c:v>
                </c:pt>
                <c:pt idx="1007">
                  <c:v>0.45885655092594163</c:v>
                </c:pt>
                <c:pt idx="1008">
                  <c:v>0.45888317129631201</c:v>
                </c:pt>
                <c:pt idx="1009">
                  <c:v>0.45890979166668239</c:v>
                </c:pt>
                <c:pt idx="1010">
                  <c:v>0.45893641203705277</c:v>
                </c:pt>
                <c:pt idx="1011">
                  <c:v>0.45896303240742314</c:v>
                </c:pt>
                <c:pt idx="1012">
                  <c:v>0.45898965277779352</c:v>
                </c:pt>
                <c:pt idx="1013">
                  <c:v>0.4590162731481639</c:v>
                </c:pt>
                <c:pt idx="1014">
                  <c:v>0.45904289351853428</c:v>
                </c:pt>
                <c:pt idx="1015">
                  <c:v>0.45906951388890466</c:v>
                </c:pt>
                <c:pt idx="1016">
                  <c:v>0.45909613425927503</c:v>
                </c:pt>
                <c:pt idx="1017">
                  <c:v>0.45912275462964541</c:v>
                </c:pt>
                <c:pt idx="1018">
                  <c:v>0.45914937500001579</c:v>
                </c:pt>
                <c:pt idx="1019">
                  <c:v>0.45917599537038617</c:v>
                </c:pt>
                <c:pt idx="1020">
                  <c:v>0.45920261574075655</c:v>
                </c:pt>
                <c:pt idx="1021">
                  <c:v>0.45922923611112693</c:v>
                </c:pt>
                <c:pt idx="1022">
                  <c:v>0.4592558564814973</c:v>
                </c:pt>
                <c:pt idx="1023">
                  <c:v>0.45928247685186768</c:v>
                </c:pt>
                <c:pt idx="1024">
                  <c:v>0.45930909722223806</c:v>
                </c:pt>
                <c:pt idx="1025">
                  <c:v>0.45933571759260844</c:v>
                </c:pt>
                <c:pt idx="1026">
                  <c:v>0.45936233796297882</c:v>
                </c:pt>
                <c:pt idx="1027">
                  <c:v>0.4593889583333492</c:v>
                </c:pt>
                <c:pt idx="1028">
                  <c:v>0.45941557870371957</c:v>
                </c:pt>
                <c:pt idx="1029">
                  <c:v>0.45944219907408995</c:v>
                </c:pt>
                <c:pt idx="1030">
                  <c:v>0.45946881944446033</c:v>
                </c:pt>
                <c:pt idx="1031">
                  <c:v>0.45949543981483071</c:v>
                </c:pt>
                <c:pt idx="1032">
                  <c:v>0.45952206018520109</c:v>
                </c:pt>
                <c:pt idx="1033">
                  <c:v>0.45954868055557146</c:v>
                </c:pt>
                <c:pt idx="1034">
                  <c:v>0.45957530092594184</c:v>
                </c:pt>
                <c:pt idx="1035">
                  <c:v>0.45960192129631222</c:v>
                </c:pt>
                <c:pt idx="1036">
                  <c:v>0.4596285416666826</c:v>
                </c:pt>
                <c:pt idx="1037">
                  <c:v>0.45965516203705298</c:v>
                </c:pt>
                <c:pt idx="1038">
                  <c:v>0.45968178240742336</c:v>
                </c:pt>
                <c:pt idx="1039">
                  <c:v>0.45970840277779373</c:v>
                </c:pt>
                <c:pt idx="1040">
                  <c:v>0.45973502314816411</c:v>
                </c:pt>
                <c:pt idx="1041">
                  <c:v>0.45976164351853449</c:v>
                </c:pt>
                <c:pt idx="1042">
                  <c:v>0.45978826388890487</c:v>
                </c:pt>
                <c:pt idx="1043">
                  <c:v>0.45981488425927525</c:v>
                </c:pt>
                <c:pt idx="1044">
                  <c:v>0.45984150462964563</c:v>
                </c:pt>
                <c:pt idx="1045">
                  <c:v>0.459868125000016</c:v>
                </c:pt>
                <c:pt idx="1046">
                  <c:v>0.45989474537038638</c:v>
                </c:pt>
                <c:pt idx="1047">
                  <c:v>0.45992136574075676</c:v>
                </c:pt>
                <c:pt idx="1048">
                  <c:v>0.45994798611112714</c:v>
                </c:pt>
                <c:pt idx="1049">
                  <c:v>0.45997460648149752</c:v>
                </c:pt>
                <c:pt idx="1050">
                  <c:v>0.46000122685186789</c:v>
                </c:pt>
                <c:pt idx="1051">
                  <c:v>0.46002784722223827</c:v>
                </c:pt>
                <c:pt idx="1052">
                  <c:v>0.46005446759260865</c:v>
                </c:pt>
                <c:pt idx="1053">
                  <c:v>0.46008108796297903</c:v>
                </c:pt>
                <c:pt idx="1054">
                  <c:v>0.46010770833334941</c:v>
                </c:pt>
                <c:pt idx="1055">
                  <c:v>0.46013432870371979</c:v>
                </c:pt>
                <c:pt idx="1056">
                  <c:v>0.46016094907409016</c:v>
                </c:pt>
                <c:pt idx="1057">
                  <c:v>0.46018756944446054</c:v>
                </c:pt>
                <c:pt idx="1058">
                  <c:v>0.46021418981483092</c:v>
                </c:pt>
                <c:pt idx="1059">
                  <c:v>0.4602408101852013</c:v>
                </c:pt>
                <c:pt idx="1060">
                  <c:v>0.46026743055557168</c:v>
                </c:pt>
                <c:pt idx="1061">
                  <c:v>0.46029405092594206</c:v>
                </c:pt>
                <c:pt idx="1062">
                  <c:v>0.46032067129631243</c:v>
                </c:pt>
                <c:pt idx="1063">
                  <c:v>0.46034729166668281</c:v>
                </c:pt>
                <c:pt idx="1064">
                  <c:v>0.46037391203705319</c:v>
                </c:pt>
                <c:pt idx="1065">
                  <c:v>0.46040053240742357</c:v>
                </c:pt>
                <c:pt idx="1066">
                  <c:v>0.46042715277779395</c:v>
                </c:pt>
                <c:pt idx="1067">
                  <c:v>0.46045377314816432</c:v>
                </c:pt>
                <c:pt idx="1068">
                  <c:v>0.4604803935185347</c:v>
                </c:pt>
                <c:pt idx="1069">
                  <c:v>0.46050701388890508</c:v>
                </c:pt>
                <c:pt idx="1070">
                  <c:v>0.46053363425927546</c:v>
                </c:pt>
                <c:pt idx="1071">
                  <c:v>0.46056025462964584</c:v>
                </c:pt>
                <c:pt idx="1072">
                  <c:v>0.46058687500001622</c:v>
                </c:pt>
                <c:pt idx="1073">
                  <c:v>0.46061349537038659</c:v>
                </c:pt>
                <c:pt idx="1074">
                  <c:v>0.46064011574075697</c:v>
                </c:pt>
                <c:pt idx="1075">
                  <c:v>0.46066673611112735</c:v>
                </c:pt>
                <c:pt idx="1076">
                  <c:v>0.46069335648149773</c:v>
                </c:pt>
                <c:pt idx="1077">
                  <c:v>0.46071997685186811</c:v>
                </c:pt>
                <c:pt idx="1078">
                  <c:v>0.46074659722223849</c:v>
                </c:pt>
                <c:pt idx="1079">
                  <c:v>0.46077321759260886</c:v>
                </c:pt>
                <c:pt idx="1080">
                  <c:v>0.46079983796297924</c:v>
                </c:pt>
                <c:pt idx="1081">
                  <c:v>0.46082645833334962</c:v>
                </c:pt>
                <c:pt idx="1082">
                  <c:v>0.46085307870372</c:v>
                </c:pt>
                <c:pt idx="1083">
                  <c:v>0.46087969907409038</c:v>
                </c:pt>
                <c:pt idx="1084">
                  <c:v>0.46090631944446075</c:v>
                </c:pt>
                <c:pt idx="1085">
                  <c:v>0.46093293981483113</c:v>
                </c:pt>
                <c:pt idx="1086">
                  <c:v>0.46095956018520151</c:v>
                </c:pt>
                <c:pt idx="1087">
                  <c:v>0.46098618055557189</c:v>
                </c:pt>
                <c:pt idx="1088">
                  <c:v>0.46101280092594227</c:v>
                </c:pt>
                <c:pt idx="1089">
                  <c:v>0.46103942129631265</c:v>
                </c:pt>
                <c:pt idx="1090">
                  <c:v>0.46106604166668302</c:v>
                </c:pt>
                <c:pt idx="1091">
                  <c:v>0.4610926620370534</c:v>
                </c:pt>
                <c:pt idx="1092">
                  <c:v>0.46111928240742378</c:v>
                </c:pt>
                <c:pt idx="1093">
                  <c:v>0.46114590277779416</c:v>
                </c:pt>
                <c:pt idx="1094">
                  <c:v>0.46117252314816454</c:v>
                </c:pt>
                <c:pt idx="1095">
                  <c:v>0.46119914351853492</c:v>
                </c:pt>
                <c:pt idx="1096">
                  <c:v>0.46122576388890529</c:v>
                </c:pt>
                <c:pt idx="1097">
                  <c:v>0.46125238425927567</c:v>
                </c:pt>
                <c:pt idx="1098">
                  <c:v>0.46127900462964605</c:v>
                </c:pt>
                <c:pt idx="1099">
                  <c:v>0.46130562500001643</c:v>
                </c:pt>
                <c:pt idx="1100">
                  <c:v>0.46133224537038681</c:v>
                </c:pt>
                <c:pt idx="1101">
                  <c:v>0.46135886574075718</c:v>
                </c:pt>
                <c:pt idx="1102">
                  <c:v>0.46138548611112756</c:v>
                </c:pt>
                <c:pt idx="1103">
                  <c:v>0.46141210648149794</c:v>
                </c:pt>
                <c:pt idx="1104">
                  <c:v>0.46143872685186832</c:v>
                </c:pt>
                <c:pt idx="1105">
                  <c:v>0.4614653472222387</c:v>
                </c:pt>
                <c:pt idx="1106">
                  <c:v>0.46149196759260908</c:v>
                </c:pt>
                <c:pt idx="1107">
                  <c:v>0.46151858796297945</c:v>
                </c:pt>
                <c:pt idx="1108">
                  <c:v>0.46154520833334983</c:v>
                </c:pt>
                <c:pt idx="1109">
                  <c:v>0.46157182870372021</c:v>
                </c:pt>
                <c:pt idx="1110">
                  <c:v>0.46159844907409059</c:v>
                </c:pt>
                <c:pt idx="1111">
                  <c:v>0.46162506944446097</c:v>
                </c:pt>
                <c:pt idx="1112">
                  <c:v>0.46165168981483135</c:v>
                </c:pt>
                <c:pt idx="1113">
                  <c:v>0.46167831018520172</c:v>
                </c:pt>
                <c:pt idx="1114">
                  <c:v>0.4617049305555721</c:v>
                </c:pt>
                <c:pt idx="1115">
                  <c:v>0.46173155092594248</c:v>
                </c:pt>
                <c:pt idx="1116">
                  <c:v>0.46175817129631286</c:v>
                </c:pt>
                <c:pt idx="1117">
                  <c:v>0.46178479166668324</c:v>
                </c:pt>
                <c:pt idx="1118">
                  <c:v>0.46181141203705361</c:v>
                </c:pt>
                <c:pt idx="1119">
                  <c:v>0.46183803240742399</c:v>
                </c:pt>
                <c:pt idx="1120">
                  <c:v>0.46186465277779437</c:v>
                </c:pt>
                <c:pt idx="1121">
                  <c:v>0.46189127314816475</c:v>
                </c:pt>
                <c:pt idx="1122">
                  <c:v>0.46191789351853513</c:v>
                </c:pt>
                <c:pt idx="1123">
                  <c:v>0.46194451388890551</c:v>
                </c:pt>
                <c:pt idx="1124">
                  <c:v>0.46197113425927588</c:v>
                </c:pt>
                <c:pt idx="1125">
                  <c:v>0.46199775462964626</c:v>
                </c:pt>
                <c:pt idx="1126">
                  <c:v>0.46202437500001664</c:v>
                </c:pt>
                <c:pt idx="1127">
                  <c:v>0.46205099537038702</c:v>
                </c:pt>
                <c:pt idx="1128">
                  <c:v>0.4620776157407574</c:v>
                </c:pt>
                <c:pt idx="1129">
                  <c:v>0.46210423611112778</c:v>
                </c:pt>
                <c:pt idx="1130">
                  <c:v>0.46213085648149815</c:v>
                </c:pt>
                <c:pt idx="1131">
                  <c:v>0.46215747685186853</c:v>
                </c:pt>
                <c:pt idx="1132">
                  <c:v>0.46218409722223891</c:v>
                </c:pt>
                <c:pt idx="1133">
                  <c:v>0.46221071759260929</c:v>
                </c:pt>
                <c:pt idx="1134">
                  <c:v>0.46223733796297967</c:v>
                </c:pt>
                <c:pt idx="1135">
                  <c:v>0.46226395833335004</c:v>
                </c:pt>
                <c:pt idx="1136">
                  <c:v>0.46229057870372042</c:v>
                </c:pt>
                <c:pt idx="1137">
                  <c:v>0.4623171990740908</c:v>
                </c:pt>
                <c:pt idx="1138">
                  <c:v>0.46234381944446118</c:v>
                </c:pt>
                <c:pt idx="1139">
                  <c:v>0.46237043981483156</c:v>
                </c:pt>
                <c:pt idx="1140">
                  <c:v>0.46239706018520194</c:v>
                </c:pt>
                <c:pt idx="1141">
                  <c:v>0.46242368055557231</c:v>
                </c:pt>
                <c:pt idx="1142">
                  <c:v>0.46245030092594269</c:v>
                </c:pt>
                <c:pt idx="1143">
                  <c:v>0.46247692129631307</c:v>
                </c:pt>
                <c:pt idx="1144">
                  <c:v>0.46250354166668345</c:v>
                </c:pt>
                <c:pt idx="1145">
                  <c:v>0.46253016203705383</c:v>
                </c:pt>
                <c:pt idx="1146">
                  <c:v>0.46255678240742421</c:v>
                </c:pt>
                <c:pt idx="1147">
                  <c:v>0.46258340277779458</c:v>
                </c:pt>
                <c:pt idx="1148">
                  <c:v>0.46261002314816496</c:v>
                </c:pt>
                <c:pt idx="1149">
                  <c:v>0.46263664351853534</c:v>
                </c:pt>
                <c:pt idx="1150">
                  <c:v>0.46266326388890572</c:v>
                </c:pt>
                <c:pt idx="1151">
                  <c:v>0.4626898842592761</c:v>
                </c:pt>
                <c:pt idx="1152">
                  <c:v>0.46271650462964647</c:v>
                </c:pt>
                <c:pt idx="1153">
                  <c:v>0.46274312500001685</c:v>
                </c:pt>
                <c:pt idx="1154">
                  <c:v>0.46276974537038723</c:v>
                </c:pt>
                <c:pt idx="1155">
                  <c:v>0.46279636574075761</c:v>
                </c:pt>
                <c:pt idx="1156">
                  <c:v>0.46282298611112799</c:v>
                </c:pt>
                <c:pt idx="1157">
                  <c:v>0.46284960648149837</c:v>
                </c:pt>
                <c:pt idx="1158">
                  <c:v>0.46287622685186874</c:v>
                </c:pt>
                <c:pt idx="1159">
                  <c:v>0.46290284722223912</c:v>
                </c:pt>
                <c:pt idx="1160">
                  <c:v>0.4629294675926095</c:v>
                </c:pt>
                <c:pt idx="1161">
                  <c:v>0.46295608796297988</c:v>
                </c:pt>
                <c:pt idx="1162">
                  <c:v>0.46298270833335026</c:v>
                </c:pt>
                <c:pt idx="1163">
                  <c:v>0.46300932870372064</c:v>
                </c:pt>
                <c:pt idx="1164">
                  <c:v>0.46303594907409101</c:v>
                </c:pt>
                <c:pt idx="1165">
                  <c:v>0.46306256944446139</c:v>
                </c:pt>
                <c:pt idx="1166">
                  <c:v>0.46308918981483177</c:v>
                </c:pt>
                <c:pt idx="1167">
                  <c:v>0.46311581018520215</c:v>
                </c:pt>
                <c:pt idx="1168">
                  <c:v>0.46314243055557253</c:v>
                </c:pt>
                <c:pt idx="1169">
                  <c:v>0.4631690509259429</c:v>
                </c:pt>
                <c:pt idx="1170">
                  <c:v>0.46319567129631328</c:v>
                </c:pt>
                <c:pt idx="1171">
                  <c:v>0.46322229166668366</c:v>
                </c:pt>
                <c:pt idx="1172">
                  <c:v>0.46324891203705404</c:v>
                </c:pt>
                <c:pt idx="1173">
                  <c:v>0.46327553240742442</c:v>
                </c:pt>
                <c:pt idx="1174">
                  <c:v>0.4633021527777948</c:v>
                </c:pt>
                <c:pt idx="1175">
                  <c:v>0.46332877314816517</c:v>
                </c:pt>
                <c:pt idx="1176">
                  <c:v>0.46335539351853555</c:v>
                </c:pt>
                <c:pt idx="1177">
                  <c:v>0.46338201388890593</c:v>
                </c:pt>
                <c:pt idx="1178">
                  <c:v>0.46340863425927631</c:v>
                </c:pt>
                <c:pt idx="1179">
                  <c:v>0.46343525462964669</c:v>
                </c:pt>
                <c:pt idx="1180">
                  <c:v>0.46346187500001707</c:v>
                </c:pt>
                <c:pt idx="1181">
                  <c:v>0.46348849537038744</c:v>
                </c:pt>
                <c:pt idx="1182">
                  <c:v>0.46351511574075782</c:v>
                </c:pt>
                <c:pt idx="1183">
                  <c:v>0.4635417361111282</c:v>
                </c:pt>
                <c:pt idx="1184">
                  <c:v>0.46356835648149858</c:v>
                </c:pt>
                <c:pt idx="1185">
                  <c:v>0.46359497685186896</c:v>
                </c:pt>
                <c:pt idx="1186">
                  <c:v>0.46362159722223933</c:v>
                </c:pt>
                <c:pt idx="1187">
                  <c:v>0.46364821759260971</c:v>
                </c:pt>
                <c:pt idx="1188">
                  <c:v>0.46367483796298009</c:v>
                </c:pt>
                <c:pt idx="1189">
                  <c:v>0.46370145833335047</c:v>
                </c:pt>
                <c:pt idx="1190">
                  <c:v>0.46372807870372085</c:v>
                </c:pt>
                <c:pt idx="1191">
                  <c:v>0.46375469907409123</c:v>
                </c:pt>
                <c:pt idx="1192">
                  <c:v>0.4637813194444616</c:v>
                </c:pt>
                <c:pt idx="1193">
                  <c:v>0.46380793981483198</c:v>
                </c:pt>
                <c:pt idx="1194">
                  <c:v>0.46383456018520236</c:v>
                </c:pt>
                <c:pt idx="1195">
                  <c:v>0.46386118055557274</c:v>
                </c:pt>
                <c:pt idx="1196">
                  <c:v>0.46388780092594312</c:v>
                </c:pt>
                <c:pt idx="1197">
                  <c:v>0.4639144212963135</c:v>
                </c:pt>
                <c:pt idx="1198">
                  <c:v>0.46394104166668387</c:v>
                </c:pt>
                <c:pt idx="1199">
                  <c:v>0.46396766203705425</c:v>
                </c:pt>
                <c:pt idx="1200">
                  <c:v>0.46399428240742463</c:v>
                </c:pt>
                <c:pt idx="1201">
                  <c:v>0.46402090277779501</c:v>
                </c:pt>
                <c:pt idx="1202">
                  <c:v>0.46404752314816539</c:v>
                </c:pt>
                <c:pt idx="1203">
                  <c:v>0.46407414351853576</c:v>
                </c:pt>
                <c:pt idx="1204">
                  <c:v>0.46410076388890614</c:v>
                </c:pt>
                <c:pt idx="1205">
                  <c:v>0.46412738425927652</c:v>
                </c:pt>
                <c:pt idx="1206">
                  <c:v>0.4641540046296469</c:v>
                </c:pt>
                <c:pt idx="1207">
                  <c:v>0.46418062500001728</c:v>
                </c:pt>
                <c:pt idx="1208">
                  <c:v>0.46420724537038766</c:v>
                </c:pt>
                <c:pt idx="1209">
                  <c:v>0.46423386574075803</c:v>
                </c:pt>
                <c:pt idx="1210">
                  <c:v>0.46426048611112841</c:v>
                </c:pt>
                <c:pt idx="1211">
                  <c:v>0.46428710648149879</c:v>
                </c:pt>
                <c:pt idx="1212">
                  <c:v>0.46431372685186917</c:v>
                </c:pt>
                <c:pt idx="1213">
                  <c:v>0.46434034722223955</c:v>
                </c:pt>
                <c:pt idx="1214">
                  <c:v>0.46436696759260992</c:v>
                </c:pt>
                <c:pt idx="1215">
                  <c:v>0.4643935879629803</c:v>
                </c:pt>
                <c:pt idx="1216">
                  <c:v>0.46442020833335068</c:v>
                </c:pt>
                <c:pt idx="1217">
                  <c:v>0.46444682870372106</c:v>
                </c:pt>
                <c:pt idx="1218">
                  <c:v>0.46447344907409144</c:v>
                </c:pt>
                <c:pt idx="1219">
                  <c:v>0.46450006944446182</c:v>
                </c:pt>
                <c:pt idx="1220">
                  <c:v>0.46452668981483219</c:v>
                </c:pt>
                <c:pt idx="1221">
                  <c:v>0.46455331018520257</c:v>
                </c:pt>
                <c:pt idx="1222">
                  <c:v>0.46457993055557295</c:v>
                </c:pt>
                <c:pt idx="1223">
                  <c:v>0.46460655092594333</c:v>
                </c:pt>
                <c:pt idx="1224">
                  <c:v>0.46463317129631371</c:v>
                </c:pt>
                <c:pt idx="1225">
                  <c:v>0.46465979166668409</c:v>
                </c:pt>
                <c:pt idx="1226">
                  <c:v>0.46468641203705446</c:v>
                </c:pt>
                <c:pt idx="1227">
                  <c:v>0.46471303240742484</c:v>
                </c:pt>
                <c:pt idx="1228">
                  <c:v>0.46473965277779522</c:v>
                </c:pt>
                <c:pt idx="1229">
                  <c:v>0.4647662731481656</c:v>
                </c:pt>
                <c:pt idx="1230">
                  <c:v>0.46479289351853598</c:v>
                </c:pt>
                <c:pt idx="1231">
                  <c:v>0.46481951388890635</c:v>
                </c:pt>
                <c:pt idx="1232">
                  <c:v>0.46484613425927673</c:v>
                </c:pt>
                <c:pt idx="1233">
                  <c:v>0.46487275462964711</c:v>
                </c:pt>
                <c:pt idx="1234">
                  <c:v>0.46489937500001749</c:v>
                </c:pt>
                <c:pt idx="1235">
                  <c:v>0.46492599537038787</c:v>
                </c:pt>
                <c:pt idx="1236">
                  <c:v>0.46495261574075825</c:v>
                </c:pt>
                <c:pt idx="1237">
                  <c:v>0.46497923611112862</c:v>
                </c:pt>
                <c:pt idx="1238">
                  <c:v>0.465005856481499</c:v>
                </c:pt>
                <c:pt idx="1239">
                  <c:v>0.46503247685186938</c:v>
                </c:pt>
                <c:pt idx="1240">
                  <c:v>0.46505909722223976</c:v>
                </c:pt>
                <c:pt idx="1241">
                  <c:v>0.46508571759261014</c:v>
                </c:pt>
                <c:pt idx="1242">
                  <c:v>0.46511233796298052</c:v>
                </c:pt>
                <c:pt idx="1243">
                  <c:v>0.46513895833335089</c:v>
                </c:pt>
                <c:pt idx="1244">
                  <c:v>0.46516557870372127</c:v>
                </c:pt>
                <c:pt idx="1245">
                  <c:v>0.46519219907409165</c:v>
                </c:pt>
                <c:pt idx="1246">
                  <c:v>0.46521881944446203</c:v>
                </c:pt>
                <c:pt idx="1247">
                  <c:v>0.46524543981483241</c:v>
                </c:pt>
                <c:pt idx="1248">
                  <c:v>0.46527206018520278</c:v>
                </c:pt>
                <c:pt idx="1249">
                  <c:v>0.46529868055557316</c:v>
                </c:pt>
                <c:pt idx="1250">
                  <c:v>0.46532530092594354</c:v>
                </c:pt>
                <c:pt idx="1251">
                  <c:v>0.46535192129631392</c:v>
                </c:pt>
                <c:pt idx="1252">
                  <c:v>0.4653785416666843</c:v>
                </c:pt>
                <c:pt idx="1253">
                  <c:v>0.46540516203705468</c:v>
                </c:pt>
                <c:pt idx="1254">
                  <c:v>0.46543178240742505</c:v>
                </c:pt>
                <c:pt idx="1255">
                  <c:v>0.46545840277779543</c:v>
                </c:pt>
                <c:pt idx="1256">
                  <c:v>0.46548502314816581</c:v>
                </c:pt>
                <c:pt idx="1257">
                  <c:v>0.46551164351853619</c:v>
                </c:pt>
                <c:pt idx="1258">
                  <c:v>0.46553826388890657</c:v>
                </c:pt>
                <c:pt idx="1259">
                  <c:v>0.46556488425927695</c:v>
                </c:pt>
                <c:pt idx="1260">
                  <c:v>0.46559150462964732</c:v>
                </c:pt>
                <c:pt idx="1261">
                  <c:v>0.4656181250000177</c:v>
                </c:pt>
                <c:pt idx="1262">
                  <c:v>0.46564474537038808</c:v>
                </c:pt>
                <c:pt idx="1263">
                  <c:v>0.46567136574075846</c:v>
                </c:pt>
                <c:pt idx="1264">
                  <c:v>0.46569798611112884</c:v>
                </c:pt>
                <c:pt idx="1265">
                  <c:v>0.46572460648149921</c:v>
                </c:pt>
                <c:pt idx="1266">
                  <c:v>0.46575122685186959</c:v>
                </c:pt>
                <c:pt idx="1267">
                  <c:v>0.46577784722223997</c:v>
                </c:pt>
                <c:pt idx="1268">
                  <c:v>0.46580446759261035</c:v>
                </c:pt>
                <c:pt idx="1269">
                  <c:v>0.46583108796298073</c:v>
                </c:pt>
                <c:pt idx="1270">
                  <c:v>0.46585770833335111</c:v>
                </c:pt>
                <c:pt idx="1271">
                  <c:v>0.46588432870372148</c:v>
                </c:pt>
                <c:pt idx="1272">
                  <c:v>0.46591094907409186</c:v>
                </c:pt>
                <c:pt idx="1273">
                  <c:v>0.46593756944446224</c:v>
                </c:pt>
                <c:pt idx="1274">
                  <c:v>0.46596418981483262</c:v>
                </c:pt>
                <c:pt idx="1275">
                  <c:v>0.465990810185203</c:v>
                </c:pt>
                <c:pt idx="1276">
                  <c:v>0.46601743055557338</c:v>
                </c:pt>
                <c:pt idx="1277">
                  <c:v>0.46604405092594375</c:v>
                </c:pt>
                <c:pt idx="1278">
                  <c:v>0.46607067129631413</c:v>
                </c:pt>
                <c:pt idx="1279">
                  <c:v>0.46609729166668451</c:v>
                </c:pt>
                <c:pt idx="1280">
                  <c:v>0.46612391203705489</c:v>
                </c:pt>
                <c:pt idx="1281">
                  <c:v>0.46615053240742527</c:v>
                </c:pt>
                <c:pt idx="1282">
                  <c:v>0.46617715277779564</c:v>
                </c:pt>
                <c:pt idx="1283">
                  <c:v>0.46620377314816602</c:v>
                </c:pt>
                <c:pt idx="1284">
                  <c:v>0.4662303935185364</c:v>
                </c:pt>
                <c:pt idx="1285">
                  <c:v>0.46625701388890678</c:v>
                </c:pt>
                <c:pt idx="1286">
                  <c:v>0.46628363425927716</c:v>
                </c:pt>
                <c:pt idx="1287">
                  <c:v>0.46631025462964754</c:v>
                </c:pt>
                <c:pt idx="1288">
                  <c:v>0.46633687500001791</c:v>
                </c:pt>
                <c:pt idx="1289">
                  <c:v>0.46636349537038829</c:v>
                </c:pt>
                <c:pt idx="1290">
                  <c:v>0.46639011574075867</c:v>
                </c:pt>
                <c:pt idx="1291">
                  <c:v>0.46641673611112905</c:v>
                </c:pt>
                <c:pt idx="1292">
                  <c:v>0.46644335648149943</c:v>
                </c:pt>
                <c:pt idx="1293">
                  <c:v>0.46646997685186981</c:v>
                </c:pt>
                <c:pt idx="1294">
                  <c:v>0.46649659722224018</c:v>
                </c:pt>
                <c:pt idx="1295">
                  <c:v>0.46652321759261056</c:v>
                </c:pt>
                <c:pt idx="1296">
                  <c:v>0.46654983796298094</c:v>
                </c:pt>
                <c:pt idx="1297">
                  <c:v>0.46657645833335132</c:v>
                </c:pt>
                <c:pt idx="1298">
                  <c:v>0.4666030787037217</c:v>
                </c:pt>
                <c:pt idx="1299">
                  <c:v>0.46662969907409207</c:v>
                </c:pt>
                <c:pt idx="1300">
                  <c:v>0.46665631944446245</c:v>
                </c:pt>
                <c:pt idx="1301">
                  <c:v>0.46668293981483283</c:v>
                </c:pt>
                <c:pt idx="1302">
                  <c:v>0.46670956018520321</c:v>
                </c:pt>
                <c:pt idx="1303">
                  <c:v>0.46673618055557359</c:v>
                </c:pt>
                <c:pt idx="1304">
                  <c:v>0.46676280092594397</c:v>
                </c:pt>
                <c:pt idx="1305">
                  <c:v>0.46678942129631434</c:v>
                </c:pt>
                <c:pt idx="1306">
                  <c:v>0.46681604166668472</c:v>
                </c:pt>
                <c:pt idx="1307">
                  <c:v>0.4668426620370551</c:v>
                </c:pt>
                <c:pt idx="1308">
                  <c:v>0.46686928240742548</c:v>
                </c:pt>
                <c:pt idx="1309">
                  <c:v>0.46689590277779586</c:v>
                </c:pt>
                <c:pt idx="1310">
                  <c:v>0.46692252314816624</c:v>
                </c:pt>
                <c:pt idx="1311">
                  <c:v>0.46694914351853661</c:v>
                </c:pt>
                <c:pt idx="1312">
                  <c:v>0.46697576388890699</c:v>
                </c:pt>
                <c:pt idx="1313">
                  <c:v>0.46700238425927737</c:v>
                </c:pt>
                <c:pt idx="1314">
                  <c:v>0.46702900462964775</c:v>
                </c:pt>
                <c:pt idx="1315">
                  <c:v>0.46705562500001813</c:v>
                </c:pt>
                <c:pt idx="1316">
                  <c:v>0.4670822453703885</c:v>
                </c:pt>
                <c:pt idx="1317">
                  <c:v>0.46710886574075888</c:v>
                </c:pt>
                <c:pt idx="1318">
                  <c:v>0.46713548611112926</c:v>
                </c:pt>
                <c:pt idx="1319">
                  <c:v>0.46716210648149964</c:v>
                </c:pt>
                <c:pt idx="1320">
                  <c:v>0.46718872685187002</c:v>
                </c:pt>
                <c:pt idx="1321">
                  <c:v>0.4672153472222404</c:v>
                </c:pt>
                <c:pt idx="1322">
                  <c:v>0.46724196759261077</c:v>
                </c:pt>
                <c:pt idx="1323">
                  <c:v>0.46726858796298115</c:v>
                </c:pt>
                <c:pt idx="1324">
                  <c:v>0.46729520833335153</c:v>
                </c:pt>
                <c:pt idx="1325">
                  <c:v>0.46732182870372191</c:v>
                </c:pt>
                <c:pt idx="1326">
                  <c:v>0.46734844907409229</c:v>
                </c:pt>
                <c:pt idx="1327">
                  <c:v>0.46737506944446267</c:v>
                </c:pt>
                <c:pt idx="1328">
                  <c:v>0.46740168981483304</c:v>
                </c:pt>
                <c:pt idx="1329">
                  <c:v>0.46742831018520342</c:v>
                </c:pt>
                <c:pt idx="1330">
                  <c:v>0.4674549305555738</c:v>
                </c:pt>
                <c:pt idx="1331">
                  <c:v>0.46748155092594418</c:v>
                </c:pt>
                <c:pt idx="1332">
                  <c:v>0.46750817129631456</c:v>
                </c:pt>
                <c:pt idx="1333">
                  <c:v>0.46753479166668493</c:v>
                </c:pt>
                <c:pt idx="1334">
                  <c:v>0.46756141203705531</c:v>
                </c:pt>
                <c:pt idx="1335">
                  <c:v>0.46758803240742569</c:v>
                </c:pt>
                <c:pt idx="1336">
                  <c:v>0.46761465277779607</c:v>
                </c:pt>
                <c:pt idx="1337">
                  <c:v>0.46764127314816645</c:v>
                </c:pt>
                <c:pt idx="1338">
                  <c:v>0.46766789351853683</c:v>
                </c:pt>
                <c:pt idx="1339">
                  <c:v>0.4676945138889072</c:v>
                </c:pt>
                <c:pt idx="1340">
                  <c:v>0.46772113425927758</c:v>
                </c:pt>
                <c:pt idx="1341">
                  <c:v>0.46774775462964796</c:v>
                </c:pt>
                <c:pt idx="1342">
                  <c:v>0.46777437500001834</c:v>
                </c:pt>
                <c:pt idx="1343">
                  <c:v>0.46780099537038872</c:v>
                </c:pt>
                <c:pt idx="1344">
                  <c:v>0.4678276157407591</c:v>
                </c:pt>
                <c:pt idx="1345">
                  <c:v>0.46785423611112947</c:v>
                </c:pt>
                <c:pt idx="1346">
                  <c:v>0.46788085648149985</c:v>
                </c:pt>
                <c:pt idx="1347">
                  <c:v>0.46790747685187023</c:v>
                </c:pt>
                <c:pt idx="1348">
                  <c:v>0.46793409722224061</c:v>
                </c:pt>
                <c:pt idx="1349">
                  <c:v>0.46796071759261099</c:v>
                </c:pt>
                <c:pt idx="1350">
                  <c:v>0.46798733796298136</c:v>
                </c:pt>
                <c:pt idx="1351">
                  <c:v>0.46801395833335174</c:v>
                </c:pt>
                <c:pt idx="1352">
                  <c:v>0.46804057870372212</c:v>
                </c:pt>
                <c:pt idx="1353">
                  <c:v>0.4680671990740925</c:v>
                </c:pt>
                <c:pt idx="1354">
                  <c:v>0.46809381944446288</c:v>
                </c:pt>
                <c:pt idx="1355">
                  <c:v>0.46812043981483326</c:v>
                </c:pt>
                <c:pt idx="1356">
                  <c:v>0.46814706018520363</c:v>
                </c:pt>
                <c:pt idx="1357">
                  <c:v>0.46817368055557401</c:v>
                </c:pt>
                <c:pt idx="1358">
                  <c:v>0.46820030092594439</c:v>
                </c:pt>
                <c:pt idx="1359">
                  <c:v>0.46822692129631477</c:v>
                </c:pt>
                <c:pt idx="1360">
                  <c:v>0.46825354166668515</c:v>
                </c:pt>
                <c:pt idx="1361">
                  <c:v>0.46828016203705553</c:v>
                </c:pt>
                <c:pt idx="1362">
                  <c:v>0.4683067824074259</c:v>
                </c:pt>
                <c:pt idx="1363">
                  <c:v>0.46833340277779628</c:v>
                </c:pt>
                <c:pt idx="1364">
                  <c:v>0.46836002314816666</c:v>
                </c:pt>
                <c:pt idx="1365">
                  <c:v>0.46838664351853704</c:v>
                </c:pt>
                <c:pt idx="1366">
                  <c:v>0.46841326388890742</c:v>
                </c:pt>
                <c:pt idx="1367">
                  <c:v>0.46843988425927779</c:v>
                </c:pt>
                <c:pt idx="1368">
                  <c:v>0.46846650462964817</c:v>
                </c:pt>
                <c:pt idx="1369">
                  <c:v>0.46849312500001855</c:v>
                </c:pt>
                <c:pt idx="1370">
                  <c:v>0.46851974537038893</c:v>
                </c:pt>
                <c:pt idx="1371">
                  <c:v>0.46854636574075931</c:v>
                </c:pt>
                <c:pt idx="1372">
                  <c:v>0.46857298611112969</c:v>
                </c:pt>
                <c:pt idx="1373">
                  <c:v>0.46859960648150006</c:v>
                </c:pt>
                <c:pt idx="1374">
                  <c:v>0.46862622685187044</c:v>
                </c:pt>
                <c:pt idx="1375">
                  <c:v>0.46865284722224082</c:v>
                </c:pt>
                <c:pt idx="1376">
                  <c:v>0.4686794675926112</c:v>
                </c:pt>
                <c:pt idx="1377">
                  <c:v>0.46870608796298158</c:v>
                </c:pt>
                <c:pt idx="1378">
                  <c:v>0.46873270833335196</c:v>
                </c:pt>
                <c:pt idx="1379">
                  <c:v>0.46875932870372233</c:v>
                </c:pt>
                <c:pt idx="1380">
                  <c:v>0.46878594907409271</c:v>
                </c:pt>
                <c:pt idx="1381">
                  <c:v>0.46881256944446309</c:v>
                </c:pt>
                <c:pt idx="1382">
                  <c:v>0.46883918981483347</c:v>
                </c:pt>
                <c:pt idx="1383">
                  <c:v>0.46886581018520385</c:v>
                </c:pt>
                <c:pt idx="1384">
                  <c:v>0.46889243055557422</c:v>
                </c:pt>
                <c:pt idx="1385">
                  <c:v>0.4689190509259446</c:v>
                </c:pt>
                <c:pt idx="1386">
                  <c:v>0.46894567129631498</c:v>
                </c:pt>
                <c:pt idx="1387">
                  <c:v>0.46897229166668536</c:v>
                </c:pt>
                <c:pt idx="1388">
                  <c:v>0.46899891203705574</c:v>
                </c:pt>
                <c:pt idx="1389">
                  <c:v>0.46902553240742612</c:v>
                </c:pt>
                <c:pt idx="1390">
                  <c:v>0.46905215277779649</c:v>
                </c:pt>
                <c:pt idx="1391">
                  <c:v>0.46907877314816687</c:v>
                </c:pt>
                <c:pt idx="1392">
                  <c:v>0.46910539351853725</c:v>
                </c:pt>
                <c:pt idx="1393">
                  <c:v>0.46913201388890763</c:v>
                </c:pt>
                <c:pt idx="1394">
                  <c:v>0.46915863425927801</c:v>
                </c:pt>
                <c:pt idx="1395">
                  <c:v>0.46918525462964839</c:v>
                </c:pt>
                <c:pt idx="1396">
                  <c:v>0.46921187500001876</c:v>
                </c:pt>
                <c:pt idx="1397">
                  <c:v>0.46923849537038914</c:v>
                </c:pt>
                <c:pt idx="1398">
                  <c:v>0.46926511574075952</c:v>
                </c:pt>
                <c:pt idx="1399">
                  <c:v>0.4692917361111299</c:v>
                </c:pt>
                <c:pt idx="1400">
                  <c:v>0.46931835648150028</c:v>
                </c:pt>
                <c:pt idx="1401">
                  <c:v>0.46934497685187065</c:v>
                </c:pt>
                <c:pt idx="1402">
                  <c:v>0.46937159722224103</c:v>
                </c:pt>
                <c:pt idx="1403">
                  <c:v>0.46939821759261141</c:v>
                </c:pt>
                <c:pt idx="1404">
                  <c:v>0.46942483796298179</c:v>
                </c:pt>
                <c:pt idx="1405">
                  <c:v>0.46945145833335217</c:v>
                </c:pt>
                <c:pt idx="1406">
                  <c:v>0.46947807870372255</c:v>
                </c:pt>
                <c:pt idx="1407">
                  <c:v>0.46950469907409292</c:v>
                </c:pt>
                <c:pt idx="1408">
                  <c:v>0.4695313194444633</c:v>
                </c:pt>
                <c:pt idx="1409">
                  <c:v>0.46955793981483368</c:v>
                </c:pt>
                <c:pt idx="1410">
                  <c:v>0.46958456018520406</c:v>
                </c:pt>
                <c:pt idx="1411">
                  <c:v>0.46961118055557444</c:v>
                </c:pt>
                <c:pt idx="1412">
                  <c:v>0.46963780092594481</c:v>
                </c:pt>
                <c:pt idx="1413">
                  <c:v>0.46966442129631519</c:v>
                </c:pt>
                <c:pt idx="1414">
                  <c:v>0.46969104166668557</c:v>
                </c:pt>
                <c:pt idx="1415">
                  <c:v>0.46971766203705595</c:v>
                </c:pt>
                <c:pt idx="1416">
                  <c:v>0.46974428240742633</c:v>
                </c:pt>
                <c:pt idx="1417">
                  <c:v>0.46977090277779671</c:v>
                </c:pt>
                <c:pt idx="1418">
                  <c:v>0.46979752314816708</c:v>
                </c:pt>
                <c:pt idx="1419">
                  <c:v>0.46982414351853746</c:v>
                </c:pt>
                <c:pt idx="1420">
                  <c:v>0.46985076388890784</c:v>
                </c:pt>
                <c:pt idx="1421">
                  <c:v>0.46987738425927822</c:v>
                </c:pt>
                <c:pt idx="1422">
                  <c:v>0.4699040046296486</c:v>
                </c:pt>
                <c:pt idx="1423">
                  <c:v>0.46993062500001898</c:v>
                </c:pt>
                <c:pt idx="1424">
                  <c:v>0.46995724537038935</c:v>
                </c:pt>
                <c:pt idx="1425">
                  <c:v>0.46998386574075973</c:v>
                </c:pt>
                <c:pt idx="1426">
                  <c:v>0.47001048611113011</c:v>
                </c:pt>
                <c:pt idx="1427">
                  <c:v>0.47003710648150049</c:v>
                </c:pt>
                <c:pt idx="1428">
                  <c:v>0.47006372685187087</c:v>
                </c:pt>
                <c:pt idx="1429">
                  <c:v>0.47009034722224124</c:v>
                </c:pt>
                <c:pt idx="1430">
                  <c:v>0.47011696759261162</c:v>
                </c:pt>
                <c:pt idx="1431">
                  <c:v>0.470143587962982</c:v>
                </c:pt>
                <c:pt idx="1432">
                  <c:v>0.47017020833335238</c:v>
                </c:pt>
                <c:pt idx="1433">
                  <c:v>0.47019682870372276</c:v>
                </c:pt>
                <c:pt idx="1434">
                  <c:v>0.47022344907409314</c:v>
                </c:pt>
                <c:pt idx="1435">
                  <c:v>0.47025006944446351</c:v>
                </c:pt>
                <c:pt idx="1436">
                  <c:v>0.47027668981483389</c:v>
                </c:pt>
                <c:pt idx="1437">
                  <c:v>0.47030331018520427</c:v>
                </c:pt>
                <c:pt idx="1438">
                  <c:v>0.47032993055557465</c:v>
                </c:pt>
                <c:pt idx="1439">
                  <c:v>0.47035655092594503</c:v>
                </c:pt>
                <c:pt idx="1440">
                  <c:v>0.47038317129631541</c:v>
                </c:pt>
                <c:pt idx="1441">
                  <c:v>0.47040979166668578</c:v>
                </c:pt>
                <c:pt idx="1442">
                  <c:v>0.47043641203705616</c:v>
                </c:pt>
                <c:pt idx="1443">
                  <c:v>0.47046303240742654</c:v>
                </c:pt>
                <c:pt idx="1444">
                  <c:v>0.47048965277779692</c:v>
                </c:pt>
                <c:pt idx="1445">
                  <c:v>0.4705162731481673</c:v>
                </c:pt>
                <c:pt idx="1446">
                  <c:v>0.47054289351853767</c:v>
                </c:pt>
                <c:pt idx="1447">
                  <c:v>0.47056951388890805</c:v>
                </c:pt>
                <c:pt idx="1448">
                  <c:v>0.47059613425927843</c:v>
                </c:pt>
                <c:pt idx="1449">
                  <c:v>0.47062275462964881</c:v>
                </c:pt>
                <c:pt idx="1450">
                  <c:v>0.47064937500001919</c:v>
                </c:pt>
                <c:pt idx="1451">
                  <c:v>0.47067599537038957</c:v>
                </c:pt>
                <c:pt idx="1452">
                  <c:v>0.47070261574075994</c:v>
                </c:pt>
                <c:pt idx="1453">
                  <c:v>0.47072923611113032</c:v>
                </c:pt>
                <c:pt idx="1454">
                  <c:v>0.4707558564815007</c:v>
                </c:pt>
                <c:pt idx="1455">
                  <c:v>0.47078247685187108</c:v>
                </c:pt>
                <c:pt idx="1456">
                  <c:v>0.47080909722224146</c:v>
                </c:pt>
                <c:pt idx="1457">
                  <c:v>0.47083571759261184</c:v>
                </c:pt>
                <c:pt idx="1458">
                  <c:v>0.47086233796298221</c:v>
                </c:pt>
                <c:pt idx="1459">
                  <c:v>0.47088895833335259</c:v>
                </c:pt>
                <c:pt idx="1460">
                  <c:v>0.47091557870372297</c:v>
                </c:pt>
                <c:pt idx="1461">
                  <c:v>0.47094219907409335</c:v>
                </c:pt>
                <c:pt idx="1462">
                  <c:v>0.47096881944446373</c:v>
                </c:pt>
                <c:pt idx="1463">
                  <c:v>0.4709954398148341</c:v>
                </c:pt>
                <c:pt idx="1464">
                  <c:v>0.47102206018520448</c:v>
                </c:pt>
                <c:pt idx="1465">
                  <c:v>0.47104868055557486</c:v>
                </c:pt>
                <c:pt idx="1466">
                  <c:v>0.47107530092594524</c:v>
                </c:pt>
                <c:pt idx="1467">
                  <c:v>0.47110192129631562</c:v>
                </c:pt>
                <c:pt idx="1468">
                  <c:v>0.471128541666686</c:v>
                </c:pt>
                <c:pt idx="1469">
                  <c:v>0.47115516203705637</c:v>
                </c:pt>
                <c:pt idx="1470">
                  <c:v>0.47118178240742675</c:v>
                </c:pt>
                <c:pt idx="1471">
                  <c:v>0.47120840277779713</c:v>
                </c:pt>
                <c:pt idx="1472">
                  <c:v>0.47123502314816751</c:v>
                </c:pt>
                <c:pt idx="1473">
                  <c:v>0.47126164351853789</c:v>
                </c:pt>
                <c:pt idx="1474">
                  <c:v>0.47128826388890827</c:v>
                </c:pt>
                <c:pt idx="1475">
                  <c:v>0.47131488425927864</c:v>
                </c:pt>
                <c:pt idx="1476">
                  <c:v>0.47134150462964902</c:v>
                </c:pt>
                <c:pt idx="1477">
                  <c:v>0.4713681250000194</c:v>
                </c:pt>
                <c:pt idx="1478">
                  <c:v>0.47139474537038978</c:v>
                </c:pt>
                <c:pt idx="1479">
                  <c:v>0.47142136574076016</c:v>
                </c:pt>
                <c:pt idx="1480">
                  <c:v>0.47144798611113053</c:v>
                </c:pt>
                <c:pt idx="1481">
                  <c:v>0.47147460648150091</c:v>
                </c:pt>
                <c:pt idx="1482">
                  <c:v>0.47150122685187129</c:v>
                </c:pt>
                <c:pt idx="1483">
                  <c:v>0.47152784722224167</c:v>
                </c:pt>
                <c:pt idx="1484">
                  <c:v>0.47155446759261205</c:v>
                </c:pt>
                <c:pt idx="1485">
                  <c:v>0.47158108796298243</c:v>
                </c:pt>
                <c:pt idx="1486">
                  <c:v>0.4716077083333528</c:v>
                </c:pt>
                <c:pt idx="1487">
                  <c:v>0.47163432870372318</c:v>
                </c:pt>
                <c:pt idx="1488">
                  <c:v>0.47166094907409356</c:v>
                </c:pt>
                <c:pt idx="1489">
                  <c:v>0.47168756944446394</c:v>
                </c:pt>
                <c:pt idx="1490">
                  <c:v>0.47171418981483432</c:v>
                </c:pt>
                <c:pt idx="1491">
                  <c:v>0.4717408101852047</c:v>
                </c:pt>
                <c:pt idx="1492">
                  <c:v>0.47176743055557507</c:v>
                </c:pt>
                <c:pt idx="1493">
                  <c:v>0.47179405092594545</c:v>
                </c:pt>
                <c:pt idx="1494">
                  <c:v>0.47182067129631583</c:v>
                </c:pt>
                <c:pt idx="1495">
                  <c:v>0.47184729166668621</c:v>
                </c:pt>
                <c:pt idx="1496">
                  <c:v>0.47187391203705659</c:v>
                </c:pt>
                <c:pt idx="1497">
                  <c:v>0.47190053240742696</c:v>
                </c:pt>
                <c:pt idx="1498">
                  <c:v>0.47192715277779734</c:v>
                </c:pt>
                <c:pt idx="1499">
                  <c:v>0.47195377314816772</c:v>
                </c:pt>
                <c:pt idx="1500">
                  <c:v>0.4719803935185381</c:v>
                </c:pt>
                <c:pt idx="1501">
                  <c:v>0.47200701388890848</c:v>
                </c:pt>
                <c:pt idx="1502">
                  <c:v>0.47203363425927886</c:v>
                </c:pt>
                <c:pt idx="1503">
                  <c:v>0.47206025462964923</c:v>
                </c:pt>
                <c:pt idx="1504">
                  <c:v>0.47208687500001961</c:v>
                </c:pt>
                <c:pt idx="1505">
                  <c:v>0.47211349537038999</c:v>
                </c:pt>
                <c:pt idx="1506">
                  <c:v>0.47214011574076037</c:v>
                </c:pt>
                <c:pt idx="1507">
                  <c:v>0.47216673611113075</c:v>
                </c:pt>
                <c:pt idx="1508">
                  <c:v>0.47219335648150113</c:v>
                </c:pt>
                <c:pt idx="1509">
                  <c:v>0.4722199768518715</c:v>
                </c:pt>
                <c:pt idx="1510">
                  <c:v>0.47224659722224188</c:v>
                </c:pt>
                <c:pt idx="1511">
                  <c:v>0.47227321759261226</c:v>
                </c:pt>
                <c:pt idx="1512">
                  <c:v>0.47229983796298264</c:v>
                </c:pt>
                <c:pt idx="1513">
                  <c:v>0.47232645833335302</c:v>
                </c:pt>
                <c:pt idx="1514">
                  <c:v>0.47235307870372339</c:v>
                </c:pt>
                <c:pt idx="1515">
                  <c:v>0.47237969907409377</c:v>
                </c:pt>
                <c:pt idx="1516">
                  <c:v>0.47240631944446415</c:v>
                </c:pt>
                <c:pt idx="1517">
                  <c:v>0.47243293981483453</c:v>
                </c:pt>
                <c:pt idx="1518">
                  <c:v>0.47245956018520491</c:v>
                </c:pt>
                <c:pt idx="1519">
                  <c:v>0.47248618055557529</c:v>
                </c:pt>
                <c:pt idx="1520">
                  <c:v>0.47251280092594566</c:v>
                </c:pt>
                <c:pt idx="1521">
                  <c:v>0.47253942129631604</c:v>
                </c:pt>
                <c:pt idx="1522">
                  <c:v>0.47256604166668642</c:v>
                </c:pt>
                <c:pt idx="1523">
                  <c:v>0.4725926620370568</c:v>
                </c:pt>
                <c:pt idx="1524">
                  <c:v>0.47261928240742718</c:v>
                </c:pt>
                <c:pt idx="1525">
                  <c:v>0.47264590277779756</c:v>
                </c:pt>
                <c:pt idx="1526">
                  <c:v>0.47267252314816793</c:v>
                </c:pt>
                <c:pt idx="1527">
                  <c:v>0.47269914351853831</c:v>
                </c:pt>
                <c:pt idx="1528">
                  <c:v>0.47272576388890869</c:v>
                </c:pt>
                <c:pt idx="1529">
                  <c:v>0.47275238425927907</c:v>
                </c:pt>
                <c:pt idx="1530">
                  <c:v>0.47277900462964945</c:v>
                </c:pt>
                <c:pt idx="1531">
                  <c:v>0.47280562500001982</c:v>
                </c:pt>
                <c:pt idx="1532">
                  <c:v>0.4728322453703902</c:v>
                </c:pt>
                <c:pt idx="1533">
                  <c:v>0.47285886574076058</c:v>
                </c:pt>
                <c:pt idx="1534">
                  <c:v>0.47288548611113096</c:v>
                </c:pt>
                <c:pt idx="1535">
                  <c:v>0.47291210648150134</c:v>
                </c:pt>
                <c:pt idx="1536">
                  <c:v>0.47293872685187172</c:v>
                </c:pt>
                <c:pt idx="1537">
                  <c:v>0.47296534722224209</c:v>
                </c:pt>
                <c:pt idx="1538">
                  <c:v>0.47299196759261247</c:v>
                </c:pt>
                <c:pt idx="1539">
                  <c:v>0.47301858796298285</c:v>
                </c:pt>
                <c:pt idx="1540">
                  <c:v>0.47304520833335323</c:v>
                </c:pt>
                <c:pt idx="1541">
                  <c:v>0.47307182870372361</c:v>
                </c:pt>
                <c:pt idx="1542">
                  <c:v>0.47309844907409399</c:v>
                </c:pt>
                <c:pt idx="1543">
                  <c:v>0.47312506944446436</c:v>
                </c:pt>
                <c:pt idx="1544">
                  <c:v>0.47315168981483474</c:v>
                </c:pt>
                <c:pt idx="1545">
                  <c:v>0.47317831018520512</c:v>
                </c:pt>
                <c:pt idx="1546">
                  <c:v>0.4732049305555755</c:v>
                </c:pt>
                <c:pt idx="1547">
                  <c:v>0.47323155092594588</c:v>
                </c:pt>
                <c:pt idx="1548">
                  <c:v>0.47325817129631625</c:v>
                </c:pt>
                <c:pt idx="1549">
                  <c:v>0.47328479166668663</c:v>
                </c:pt>
                <c:pt idx="1550">
                  <c:v>0.47331141203705701</c:v>
                </c:pt>
                <c:pt idx="1551">
                  <c:v>0.47333803240742739</c:v>
                </c:pt>
                <c:pt idx="1552">
                  <c:v>0.47336465277779777</c:v>
                </c:pt>
                <c:pt idx="1553">
                  <c:v>0.47339127314816815</c:v>
                </c:pt>
                <c:pt idx="1554">
                  <c:v>0.47341789351853852</c:v>
                </c:pt>
                <c:pt idx="1555">
                  <c:v>0.4734445138889089</c:v>
                </c:pt>
                <c:pt idx="1556">
                  <c:v>0.47347113425927928</c:v>
                </c:pt>
                <c:pt idx="1557">
                  <c:v>0.47349775462964966</c:v>
                </c:pt>
                <c:pt idx="1558">
                  <c:v>0.47352437500002004</c:v>
                </c:pt>
                <c:pt idx="1559">
                  <c:v>0.47355099537039042</c:v>
                </c:pt>
                <c:pt idx="1560">
                  <c:v>0.47357761574076079</c:v>
                </c:pt>
                <c:pt idx="1561">
                  <c:v>0.47360423611113117</c:v>
                </c:pt>
                <c:pt idx="1562">
                  <c:v>0.47363085648150155</c:v>
                </c:pt>
                <c:pt idx="1563">
                  <c:v>0.47365747685187193</c:v>
                </c:pt>
                <c:pt idx="1564">
                  <c:v>0.47368409722224231</c:v>
                </c:pt>
                <c:pt idx="1565">
                  <c:v>0.47371071759261268</c:v>
                </c:pt>
                <c:pt idx="1566">
                  <c:v>0.47373733796298306</c:v>
                </c:pt>
                <c:pt idx="1567">
                  <c:v>0.47376395833335344</c:v>
                </c:pt>
                <c:pt idx="1568">
                  <c:v>0.47379057870372382</c:v>
                </c:pt>
                <c:pt idx="1569">
                  <c:v>0.4738171990740942</c:v>
                </c:pt>
                <c:pt idx="1570">
                  <c:v>0.47384381944446458</c:v>
                </c:pt>
                <c:pt idx="1571">
                  <c:v>0.47387043981483495</c:v>
                </c:pt>
                <c:pt idx="1572">
                  <c:v>0.47389706018520533</c:v>
                </c:pt>
                <c:pt idx="1573">
                  <c:v>0.47392368055557571</c:v>
                </c:pt>
                <c:pt idx="1574">
                  <c:v>0.47395030092594609</c:v>
                </c:pt>
                <c:pt idx="1575">
                  <c:v>0.47397692129631647</c:v>
                </c:pt>
                <c:pt idx="1576">
                  <c:v>0.47400354166668685</c:v>
                </c:pt>
                <c:pt idx="1577">
                  <c:v>0.47403016203705722</c:v>
                </c:pt>
                <c:pt idx="1578">
                  <c:v>0.4740567824074276</c:v>
                </c:pt>
                <c:pt idx="1579">
                  <c:v>0.47408340277779798</c:v>
                </c:pt>
                <c:pt idx="1580">
                  <c:v>0.47411002314816836</c:v>
                </c:pt>
                <c:pt idx="1581">
                  <c:v>0.47413664351853874</c:v>
                </c:pt>
                <c:pt idx="1582">
                  <c:v>0.47416326388890911</c:v>
                </c:pt>
                <c:pt idx="1583">
                  <c:v>0.47418988425927949</c:v>
                </c:pt>
                <c:pt idx="1584">
                  <c:v>0.47421650462964987</c:v>
                </c:pt>
                <c:pt idx="1585">
                  <c:v>0.47424312500002025</c:v>
                </c:pt>
                <c:pt idx="1586">
                  <c:v>0.47426974537039063</c:v>
                </c:pt>
                <c:pt idx="1587">
                  <c:v>0.47429636574076101</c:v>
                </c:pt>
                <c:pt idx="1588">
                  <c:v>0.47432298611113138</c:v>
                </c:pt>
                <c:pt idx="1589">
                  <c:v>0.47434960648150176</c:v>
                </c:pt>
                <c:pt idx="1590">
                  <c:v>0.47437622685187214</c:v>
                </c:pt>
                <c:pt idx="1591">
                  <c:v>0.47440284722224252</c:v>
                </c:pt>
                <c:pt idx="1592">
                  <c:v>0.4744294675926129</c:v>
                </c:pt>
                <c:pt idx="1593">
                  <c:v>0.47445608796298328</c:v>
                </c:pt>
                <c:pt idx="1594">
                  <c:v>0.47448270833335365</c:v>
                </c:pt>
                <c:pt idx="1595">
                  <c:v>0.47450932870372403</c:v>
                </c:pt>
                <c:pt idx="1596">
                  <c:v>0.47453594907409441</c:v>
                </c:pt>
                <c:pt idx="1597">
                  <c:v>0.47456256944446479</c:v>
                </c:pt>
                <c:pt idx="1598">
                  <c:v>0.47458918981483517</c:v>
                </c:pt>
                <c:pt idx="1599">
                  <c:v>0.47461581018520554</c:v>
                </c:pt>
                <c:pt idx="1600">
                  <c:v>0.47464243055557592</c:v>
                </c:pt>
                <c:pt idx="1601">
                  <c:v>0.4746690509259463</c:v>
                </c:pt>
                <c:pt idx="1602">
                  <c:v>0.47469567129631668</c:v>
                </c:pt>
                <c:pt idx="1603">
                  <c:v>0.47472229166668706</c:v>
                </c:pt>
                <c:pt idx="1604">
                  <c:v>0.47474891203705744</c:v>
                </c:pt>
                <c:pt idx="1605">
                  <c:v>0.47477553240742781</c:v>
                </c:pt>
                <c:pt idx="1606">
                  <c:v>0.47480215277779819</c:v>
                </c:pt>
                <c:pt idx="1607">
                  <c:v>0.47482877314816857</c:v>
                </c:pt>
                <c:pt idx="1608">
                  <c:v>0.47485539351853895</c:v>
                </c:pt>
                <c:pt idx="1609">
                  <c:v>0.47488201388890933</c:v>
                </c:pt>
                <c:pt idx="1610">
                  <c:v>0.4749086342592797</c:v>
                </c:pt>
                <c:pt idx="1611">
                  <c:v>0.47493525462965008</c:v>
                </c:pt>
                <c:pt idx="1612">
                  <c:v>0.47496187500002046</c:v>
                </c:pt>
                <c:pt idx="1613">
                  <c:v>0.47498849537039084</c:v>
                </c:pt>
                <c:pt idx="1614">
                  <c:v>0.47501511574076122</c:v>
                </c:pt>
                <c:pt idx="1615">
                  <c:v>0.4750417361111316</c:v>
                </c:pt>
                <c:pt idx="1616">
                  <c:v>0.47506835648150197</c:v>
                </c:pt>
                <c:pt idx="1617">
                  <c:v>0.47509497685187235</c:v>
                </c:pt>
                <c:pt idx="1618">
                  <c:v>0.47512159722224273</c:v>
                </c:pt>
                <c:pt idx="1619">
                  <c:v>0.47514821759261311</c:v>
                </c:pt>
                <c:pt idx="1620">
                  <c:v>0.47517483796298349</c:v>
                </c:pt>
                <c:pt idx="1621">
                  <c:v>0.47520145833335387</c:v>
                </c:pt>
                <c:pt idx="1622">
                  <c:v>0.47522807870372424</c:v>
                </c:pt>
                <c:pt idx="1623">
                  <c:v>0.47525469907409462</c:v>
                </c:pt>
                <c:pt idx="1624">
                  <c:v>0.475281319444465</c:v>
                </c:pt>
                <c:pt idx="1625">
                  <c:v>0.47530793981483538</c:v>
                </c:pt>
                <c:pt idx="1626">
                  <c:v>0.47533456018520576</c:v>
                </c:pt>
                <c:pt idx="1627">
                  <c:v>0.47536118055557613</c:v>
                </c:pt>
                <c:pt idx="1628">
                  <c:v>0.47538780092594651</c:v>
                </c:pt>
                <c:pt idx="1629">
                  <c:v>0.47541442129631689</c:v>
                </c:pt>
                <c:pt idx="1630">
                  <c:v>0.47544104166668727</c:v>
                </c:pt>
                <c:pt idx="1631">
                  <c:v>0.47546766203705765</c:v>
                </c:pt>
                <c:pt idx="1632">
                  <c:v>0.47549428240742803</c:v>
                </c:pt>
                <c:pt idx="1633">
                  <c:v>0.4755209027777984</c:v>
                </c:pt>
                <c:pt idx="1634">
                  <c:v>0.47554752314816878</c:v>
                </c:pt>
                <c:pt idx="1635">
                  <c:v>0.47557414351853916</c:v>
                </c:pt>
                <c:pt idx="1636">
                  <c:v>0.47560076388890954</c:v>
                </c:pt>
                <c:pt idx="1637">
                  <c:v>0.47562738425927992</c:v>
                </c:pt>
                <c:pt idx="1638">
                  <c:v>0.4756540046296503</c:v>
                </c:pt>
                <c:pt idx="1639">
                  <c:v>0.47568062500002067</c:v>
                </c:pt>
                <c:pt idx="1640">
                  <c:v>0.47570724537039105</c:v>
                </c:pt>
                <c:pt idx="1641">
                  <c:v>0.47573386574076143</c:v>
                </c:pt>
                <c:pt idx="1642">
                  <c:v>0.47576048611113181</c:v>
                </c:pt>
                <c:pt idx="1643">
                  <c:v>0.47578710648150219</c:v>
                </c:pt>
                <c:pt idx="1644">
                  <c:v>0.47581372685187256</c:v>
                </c:pt>
                <c:pt idx="1645">
                  <c:v>0.47584034722224294</c:v>
                </c:pt>
                <c:pt idx="1646">
                  <c:v>0.47586696759261332</c:v>
                </c:pt>
                <c:pt idx="1647">
                  <c:v>0.4758935879629837</c:v>
                </c:pt>
                <c:pt idx="1648">
                  <c:v>0.47592020833335408</c:v>
                </c:pt>
                <c:pt idx="1649">
                  <c:v>0.47594682870372446</c:v>
                </c:pt>
                <c:pt idx="1650">
                  <c:v>0.47597344907409483</c:v>
                </c:pt>
                <c:pt idx="1651">
                  <c:v>0.47600006944446521</c:v>
                </c:pt>
                <c:pt idx="1652">
                  <c:v>0.47602668981483559</c:v>
                </c:pt>
                <c:pt idx="1653">
                  <c:v>0.47605331018520597</c:v>
                </c:pt>
                <c:pt idx="1654">
                  <c:v>0.47607993055557635</c:v>
                </c:pt>
                <c:pt idx="1655">
                  <c:v>0.47610655092594673</c:v>
                </c:pt>
                <c:pt idx="1656">
                  <c:v>0.4761331712963171</c:v>
                </c:pt>
                <c:pt idx="1657">
                  <c:v>0.47615979166668748</c:v>
                </c:pt>
                <c:pt idx="1658">
                  <c:v>0.47618641203705786</c:v>
                </c:pt>
                <c:pt idx="1659">
                  <c:v>0.47621303240742824</c:v>
                </c:pt>
                <c:pt idx="1660">
                  <c:v>0.47623965277779862</c:v>
                </c:pt>
                <c:pt idx="1661">
                  <c:v>0.47626627314816899</c:v>
                </c:pt>
                <c:pt idx="1662">
                  <c:v>0.47629289351853937</c:v>
                </c:pt>
                <c:pt idx="1663">
                  <c:v>0.47631951388890975</c:v>
                </c:pt>
                <c:pt idx="1664">
                  <c:v>0.47634613425928013</c:v>
                </c:pt>
                <c:pt idx="1665">
                  <c:v>0.47637275462965051</c:v>
                </c:pt>
                <c:pt idx="1666">
                  <c:v>0.47639937500002089</c:v>
                </c:pt>
                <c:pt idx="1667">
                  <c:v>0.47642599537039126</c:v>
                </c:pt>
                <c:pt idx="1668">
                  <c:v>0.47645261574076164</c:v>
                </c:pt>
                <c:pt idx="1669">
                  <c:v>0.47647923611113202</c:v>
                </c:pt>
                <c:pt idx="1670">
                  <c:v>0.4765058564815024</c:v>
                </c:pt>
                <c:pt idx="1671">
                  <c:v>0.47653247685187278</c:v>
                </c:pt>
                <c:pt idx="1672">
                  <c:v>0.47655909722224316</c:v>
                </c:pt>
                <c:pt idx="1673">
                  <c:v>0.47658571759261353</c:v>
                </c:pt>
                <c:pt idx="1674">
                  <c:v>0.47661233796298391</c:v>
                </c:pt>
                <c:pt idx="1675">
                  <c:v>0.47663895833335429</c:v>
                </c:pt>
                <c:pt idx="1676">
                  <c:v>0.47666557870372467</c:v>
                </c:pt>
                <c:pt idx="1677">
                  <c:v>0.47669219907409505</c:v>
                </c:pt>
                <c:pt idx="1678">
                  <c:v>0.47671881944446542</c:v>
                </c:pt>
                <c:pt idx="1679">
                  <c:v>0.4767454398148358</c:v>
                </c:pt>
                <c:pt idx="1680">
                  <c:v>0.47677206018520618</c:v>
                </c:pt>
                <c:pt idx="1681">
                  <c:v>0.47679868055557656</c:v>
                </c:pt>
                <c:pt idx="1682">
                  <c:v>0.47682530092594694</c:v>
                </c:pt>
                <c:pt idx="1683">
                  <c:v>0.47685192129631732</c:v>
                </c:pt>
                <c:pt idx="1684">
                  <c:v>0.47687854166668769</c:v>
                </c:pt>
                <c:pt idx="1685">
                  <c:v>0.47690516203705807</c:v>
                </c:pt>
                <c:pt idx="1686">
                  <c:v>0.47693178240742845</c:v>
                </c:pt>
                <c:pt idx="1687">
                  <c:v>0.47695840277779883</c:v>
                </c:pt>
                <c:pt idx="1688">
                  <c:v>0.47698502314816921</c:v>
                </c:pt>
                <c:pt idx="1689">
                  <c:v>0.47701164351853959</c:v>
                </c:pt>
                <c:pt idx="1690">
                  <c:v>0.47703826388890996</c:v>
                </c:pt>
                <c:pt idx="1691">
                  <c:v>0.47706488425928034</c:v>
                </c:pt>
                <c:pt idx="1692">
                  <c:v>0.47709150462965072</c:v>
                </c:pt>
                <c:pt idx="1693">
                  <c:v>0.4771181250000211</c:v>
                </c:pt>
                <c:pt idx="1694">
                  <c:v>0.47714474537039148</c:v>
                </c:pt>
                <c:pt idx="1695">
                  <c:v>0.47717136574076185</c:v>
                </c:pt>
                <c:pt idx="1696">
                  <c:v>0.47719798611113223</c:v>
                </c:pt>
                <c:pt idx="1697">
                  <c:v>0.47722460648150261</c:v>
                </c:pt>
                <c:pt idx="1698">
                  <c:v>0.47725122685187299</c:v>
                </c:pt>
                <c:pt idx="1699">
                  <c:v>0.47727784722224337</c:v>
                </c:pt>
                <c:pt idx="1700">
                  <c:v>0.47730446759261375</c:v>
                </c:pt>
                <c:pt idx="1701">
                  <c:v>0.47733108796298412</c:v>
                </c:pt>
                <c:pt idx="1702">
                  <c:v>0.4773577083333545</c:v>
                </c:pt>
                <c:pt idx="1703">
                  <c:v>0.47738432870372488</c:v>
                </c:pt>
                <c:pt idx="1704">
                  <c:v>0.47741094907409526</c:v>
                </c:pt>
                <c:pt idx="1705">
                  <c:v>0.47743756944446564</c:v>
                </c:pt>
                <c:pt idx="1706">
                  <c:v>0.47746418981483602</c:v>
                </c:pt>
                <c:pt idx="1707">
                  <c:v>0.47749081018520639</c:v>
                </c:pt>
                <c:pt idx="1708">
                  <c:v>0.47751743055557677</c:v>
                </c:pt>
                <c:pt idx="1709">
                  <c:v>0.47754405092594715</c:v>
                </c:pt>
                <c:pt idx="1710">
                  <c:v>0.47757067129631753</c:v>
                </c:pt>
                <c:pt idx="1711">
                  <c:v>0.47759729166668791</c:v>
                </c:pt>
                <c:pt idx="1712">
                  <c:v>0.47762391203705828</c:v>
                </c:pt>
                <c:pt idx="1713">
                  <c:v>0.47765053240742866</c:v>
                </c:pt>
                <c:pt idx="1714">
                  <c:v>0.47767715277779904</c:v>
                </c:pt>
                <c:pt idx="1715">
                  <c:v>0.47770377314816942</c:v>
                </c:pt>
                <c:pt idx="1716">
                  <c:v>0.4777303935185398</c:v>
                </c:pt>
                <c:pt idx="1717">
                  <c:v>0.47775701388891018</c:v>
                </c:pt>
                <c:pt idx="1718">
                  <c:v>0.47778363425928055</c:v>
                </c:pt>
                <c:pt idx="1719">
                  <c:v>0.47781025462965093</c:v>
                </c:pt>
                <c:pt idx="1720">
                  <c:v>0.47783687500002131</c:v>
                </c:pt>
                <c:pt idx="1721">
                  <c:v>0.47786349537039169</c:v>
                </c:pt>
                <c:pt idx="1722">
                  <c:v>0.47789011574076207</c:v>
                </c:pt>
                <c:pt idx="1723">
                  <c:v>0.47791673611113245</c:v>
                </c:pt>
                <c:pt idx="1724">
                  <c:v>0.47794335648150282</c:v>
                </c:pt>
                <c:pt idx="1725">
                  <c:v>0.4779699768518732</c:v>
                </c:pt>
                <c:pt idx="1726">
                  <c:v>0.47799659722224358</c:v>
                </c:pt>
                <c:pt idx="1727">
                  <c:v>0.47802321759261396</c:v>
                </c:pt>
                <c:pt idx="1728">
                  <c:v>0.47804983796298434</c:v>
                </c:pt>
                <c:pt idx="1729">
                  <c:v>0.47807645833335471</c:v>
                </c:pt>
                <c:pt idx="1730">
                  <c:v>0.47810307870372509</c:v>
                </c:pt>
                <c:pt idx="1731">
                  <c:v>0.47812969907409547</c:v>
                </c:pt>
                <c:pt idx="1732">
                  <c:v>0.47815631944446585</c:v>
                </c:pt>
                <c:pt idx="1733">
                  <c:v>0.47818293981483623</c:v>
                </c:pt>
                <c:pt idx="1734">
                  <c:v>0.47820956018520661</c:v>
                </c:pt>
                <c:pt idx="1735">
                  <c:v>0.47823618055557698</c:v>
                </c:pt>
                <c:pt idx="1736">
                  <c:v>0.47826280092594736</c:v>
                </c:pt>
                <c:pt idx="1737">
                  <c:v>0.47828942129631774</c:v>
                </c:pt>
                <c:pt idx="1738">
                  <c:v>0.47831604166668812</c:v>
                </c:pt>
                <c:pt idx="1739">
                  <c:v>0.4783426620370585</c:v>
                </c:pt>
                <c:pt idx="1740">
                  <c:v>0.47836928240742888</c:v>
                </c:pt>
                <c:pt idx="1741">
                  <c:v>0.47839590277779925</c:v>
                </c:pt>
                <c:pt idx="1742">
                  <c:v>0.47842252314816963</c:v>
                </c:pt>
                <c:pt idx="1743">
                  <c:v>0.47844914351854001</c:v>
                </c:pt>
                <c:pt idx="1744">
                  <c:v>0.47847576388891039</c:v>
                </c:pt>
                <c:pt idx="1745">
                  <c:v>0.47850238425928077</c:v>
                </c:pt>
                <c:pt idx="1746">
                  <c:v>0.47852900462965114</c:v>
                </c:pt>
                <c:pt idx="1747">
                  <c:v>0.47855562500002152</c:v>
                </c:pt>
                <c:pt idx="1748">
                  <c:v>0.4785822453703919</c:v>
                </c:pt>
                <c:pt idx="1749">
                  <c:v>0.47860886574076228</c:v>
                </c:pt>
                <c:pt idx="1750">
                  <c:v>0.47863548611113266</c:v>
                </c:pt>
                <c:pt idx="1751">
                  <c:v>0.47866210648150304</c:v>
                </c:pt>
                <c:pt idx="1752">
                  <c:v>0.47868872685187341</c:v>
                </c:pt>
                <c:pt idx="1753">
                  <c:v>0.47871534722224379</c:v>
                </c:pt>
                <c:pt idx="1754">
                  <c:v>0.47874196759261417</c:v>
                </c:pt>
                <c:pt idx="1755">
                  <c:v>0.47876858796298455</c:v>
                </c:pt>
                <c:pt idx="1756">
                  <c:v>0.47879520833335493</c:v>
                </c:pt>
                <c:pt idx="1757">
                  <c:v>0.47882182870372531</c:v>
                </c:pt>
                <c:pt idx="1758">
                  <c:v>0.47884844907409568</c:v>
                </c:pt>
                <c:pt idx="1759">
                  <c:v>0.47887506944446606</c:v>
                </c:pt>
                <c:pt idx="1760">
                  <c:v>0.47890168981483644</c:v>
                </c:pt>
                <c:pt idx="1761">
                  <c:v>0.47892831018520682</c:v>
                </c:pt>
                <c:pt idx="1762">
                  <c:v>0.4789549305555772</c:v>
                </c:pt>
                <c:pt idx="1763">
                  <c:v>0.47898155092594757</c:v>
                </c:pt>
                <c:pt idx="1764">
                  <c:v>0.47900817129631795</c:v>
                </c:pt>
                <c:pt idx="1765">
                  <c:v>0.47903479166668833</c:v>
                </c:pt>
                <c:pt idx="1766">
                  <c:v>0.47906141203705871</c:v>
                </c:pt>
                <c:pt idx="1767">
                  <c:v>0.47908803240742909</c:v>
                </c:pt>
                <c:pt idx="1768">
                  <c:v>0.47911465277779947</c:v>
                </c:pt>
                <c:pt idx="1769">
                  <c:v>0.47914127314816984</c:v>
                </c:pt>
                <c:pt idx="1770">
                  <c:v>0.47916789351854022</c:v>
                </c:pt>
                <c:pt idx="1771">
                  <c:v>0.4791945138889106</c:v>
                </c:pt>
                <c:pt idx="1772">
                  <c:v>0.47922113425928098</c:v>
                </c:pt>
                <c:pt idx="1773">
                  <c:v>0.47924775462965136</c:v>
                </c:pt>
                <c:pt idx="1774">
                  <c:v>0.47927437500002174</c:v>
                </c:pt>
                <c:pt idx="1775">
                  <c:v>0.47930099537039211</c:v>
                </c:pt>
                <c:pt idx="1776">
                  <c:v>0.47932761574076249</c:v>
                </c:pt>
                <c:pt idx="1777">
                  <c:v>0.47935423611113287</c:v>
                </c:pt>
                <c:pt idx="1778">
                  <c:v>0.47938085648150325</c:v>
                </c:pt>
                <c:pt idx="1779">
                  <c:v>0.47940747685187363</c:v>
                </c:pt>
                <c:pt idx="1780">
                  <c:v>0.479434097222244</c:v>
                </c:pt>
                <c:pt idx="1781">
                  <c:v>0.47946071759261438</c:v>
                </c:pt>
                <c:pt idx="1782">
                  <c:v>0.47948733796298476</c:v>
                </c:pt>
                <c:pt idx="1783">
                  <c:v>0.47951395833335514</c:v>
                </c:pt>
                <c:pt idx="1784">
                  <c:v>0.47954057870372552</c:v>
                </c:pt>
                <c:pt idx="1785">
                  <c:v>0.4795671990740959</c:v>
                </c:pt>
                <c:pt idx="1786">
                  <c:v>0.47959381944446627</c:v>
                </c:pt>
                <c:pt idx="1787">
                  <c:v>0.47962043981483665</c:v>
                </c:pt>
                <c:pt idx="1788">
                  <c:v>0.47964706018520703</c:v>
                </c:pt>
                <c:pt idx="1789">
                  <c:v>0.47967368055557741</c:v>
                </c:pt>
                <c:pt idx="1790">
                  <c:v>0.47970030092594779</c:v>
                </c:pt>
                <c:pt idx="1791">
                  <c:v>0.47972692129631817</c:v>
                </c:pt>
                <c:pt idx="1792">
                  <c:v>0.47975354166668854</c:v>
                </c:pt>
                <c:pt idx="1793">
                  <c:v>0.47978016203705892</c:v>
                </c:pt>
                <c:pt idx="1794">
                  <c:v>0.4798067824074293</c:v>
                </c:pt>
                <c:pt idx="1795">
                  <c:v>0.47983340277779968</c:v>
                </c:pt>
                <c:pt idx="1796">
                  <c:v>0.47986002314817006</c:v>
                </c:pt>
                <c:pt idx="1797">
                  <c:v>0.47988664351854043</c:v>
                </c:pt>
                <c:pt idx="1798">
                  <c:v>0.47991326388891081</c:v>
                </c:pt>
                <c:pt idx="1799">
                  <c:v>0.47993988425928119</c:v>
                </c:pt>
                <c:pt idx="1800">
                  <c:v>0.47996650462965157</c:v>
                </c:pt>
                <c:pt idx="1801">
                  <c:v>0.47999312500002195</c:v>
                </c:pt>
                <c:pt idx="1802">
                  <c:v>0.48001974537039233</c:v>
                </c:pt>
                <c:pt idx="1803">
                  <c:v>0.4800463657407627</c:v>
                </c:pt>
                <c:pt idx="1804">
                  <c:v>0.48007298611113308</c:v>
                </c:pt>
                <c:pt idx="1805">
                  <c:v>0.48009960648150346</c:v>
                </c:pt>
                <c:pt idx="1806">
                  <c:v>0.48012622685187384</c:v>
                </c:pt>
                <c:pt idx="1807">
                  <c:v>0.48015284722224422</c:v>
                </c:pt>
                <c:pt idx="1808">
                  <c:v>0.48017946759261459</c:v>
                </c:pt>
                <c:pt idx="1809">
                  <c:v>0.48020608796298497</c:v>
                </c:pt>
                <c:pt idx="1810">
                  <c:v>0.48023270833335535</c:v>
                </c:pt>
                <c:pt idx="1811">
                  <c:v>0.48025932870372573</c:v>
                </c:pt>
                <c:pt idx="1812">
                  <c:v>0.48028594907409611</c:v>
                </c:pt>
                <c:pt idx="1813">
                  <c:v>0.48031256944446649</c:v>
                </c:pt>
                <c:pt idx="1814">
                  <c:v>0.48033918981483686</c:v>
                </c:pt>
                <c:pt idx="1815">
                  <c:v>0.48036581018520724</c:v>
                </c:pt>
                <c:pt idx="1816">
                  <c:v>0.48039243055557762</c:v>
                </c:pt>
                <c:pt idx="1817">
                  <c:v>0.480419050925948</c:v>
                </c:pt>
                <c:pt idx="1818">
                  <c:v>0.48044567129631838</c:v>
                </c:pt>
                <c:pt idx="1819">
                  <c:v>0.48047229166668876</c:v>
                </c:pt>
                <c:pt idx="1820">
                  <c:v>0.48049891203705913</c:v>
                </c:pt>
                <c:pt idx="1821">
                  <c:v>0.48052553240742951</c:v>
                </c:pt>
                <c:pt idx="1822">
                  <c:v>0.48055215277779989</c:v>
                </c:pt>
                <c:pt idx="1823">
                  <c:v>0.48057877314817027</c:v>
                </c:pt>
                <c:pt idx="1824">
                  <c:v>0.48060539351854065</c:v>
                </c:pt>
                <c:pt idx="1825">
                  <c:v>0.48063201388891102</c:v>
                </c:pt>
                <c:pt idx="1826">
                  <c:v>0.4806586342592814</c:v>
                </c:pt>
                <c:pt idx="1827">
                  <c:v>0.48068525462965178</c:v>
                </c:pt>
                <c:pt idx="1828">
                  <c:v>0.48071187500002216</c:v>
                </c:pt>
                <c:pt idx="1829">
                  <c:v>0.48073849537039254</c:v>
                </c:pt>
                <c:pt idx="1830">
                  <c:v>0.48076511574076292</c:v>
                </c:pt>
                <c:pt idx="1831">
                  <c:v>0.48079173611113329</c:v>
                </c:pt>
                <c:pt idx="1832">
                  <c:v>0.48081835648150367</c:v>
                </c:pt>
                <c:pt idx="1833">
                  <c:v>0.48084497685187405</c:v>
                </c:pt>
                <c:pt idx="1834">
                  <c:v>0.48087159722224443</c:v>
                </c:pt>
                <c:pt idx="1835">
                  <c:v>0.48089821759261481</c:v>
                </c:pt>
                <c:pt idx="1836">
                  <c:v>0.48092483796298519</c:v>
                </c:pt>
                <c:pt idx="1837">
                  <c:v>0.48095145833335556</c:v>
                </c:pt>
                <c:pt idx="1838">
                  <c:v>0.48097807870372594</c:v>
                </c:pt>
                <c:pt idx="1839">
                  <c:v>0.48100469907409632</c:v>
                </c:pt>
                <c:pt idx="1840">
                  <c:v>0.4810313194444667</c:v>
                </c:pt>
                <c:pt idx="1841">
                  <c:v>0.48105793981483708</c:v>
                </c:pt>
                <c:pt idx="1842">
                  <c:v>0.48108456018520745</c:v>
                </c:pt>
                <c:pt idx="1843">
                  <c:v>0.48111118055557783</c:v>
                </c:pt>
                <c:pt idx="1844">
                  <c:v>0.48113780092594821</c:v>
                </c:pt>
                <c:pt idx="1845">
                  <c:v>0.48116442129631859</c:v>
                </c:pt>
                <c:pt idx="1846">
                  <c:v>0.48119104166668897</c:v>
                </c:pt>
                <c:pt idx="1847">
                  <c:v>0.48121766203705935</c:v>
                </c:pt>
                <c:pt idx="1848">
                  <c:v>0.48124428240742972</c:v>
                </c:pt>
                <c:pt idx="1849">
                  <c:v>0.4812709027778001</c:v>
                </c:pt>
                <c:pt idx="1850">
                  <c:v>0.48129752314817048</c:v>
                </c:pt>
                <c:pt idx="1851">
                  <c:v>0.48132414351854086</c:v>
                </c:pt>
                <c:pt idx="1852">
                  <c:v>0.48135076388891124</c:v>
                </c:pt>
                <c:pt idx="1853">
                  <c:v>0.48137738425928162</c:v>
                </c:pt>
                <c:pt idx="1854">
                  <c:v>0.48140400462965199</c:v>
                </c:pt>
                <c:pt idx="1855">
                  <c:v>0.48143062500002237</c:v>
                </c:pt>
                <c:pt idx="1856">
                  <c:v>0.48145724537039275</c:v>
                </c:pt>
                <c:pt idx="1857">
                  <c:v>0.48148386574076313</c:v>
                </c:pt>
                <c:pt idx="1858">
                  <c:v>0.48151048611113351</c:v>
                </c:pt>
                <c:pt idx="1859">
                  <c:v>0.48153710648150388</c:v>
                </c:pt>
                <c:pt idx="1860">
                  <c:v>0.48156372685187426</c:v>
                </c:pt>
                <c:pt idx="1861">
                  <c:v>0.48159034722224464</c:v>
                </c:pt>
                <c:pt idx="1862">
                  <c:v>0.48161696759261502</c:v>
                </c:pt>
                <c:pt idx="1863">
                  <c:v>0.4816435879629854</c:v>
                </c:pt>
                <c:pt idx="1864">
                  <c:v>0.48167020833335578</c:v>
                </c:pt>
                <c:pt idx="1865">
                  <c:v>0.48169682870372615</c:v>
                </c:pt>
                <c:pt idx="1866">
                  <c:v>0.48172344907409653</c:v>
                </c:pt>
                <c:pt idx="1867">
                  <c:v>0.48175006944446691</c:v>
                </c:pt>
                <c:pt idx="1868">
                  <c:v>0.48177668981483729</c:v>
                </c:pt>
                <c:pt idx="1869">
                  <c:v>0.48180331018520767</c:v>
                </c:pt>
                <c:pt idx="1870">
                  <c:v>0.48182993055557805</c:v>
                </c:pt>
                <c:pt idx="1871">
                  <c:v>0.48185655092594842</c:v>
                </c:pt>
                <c:pt idx="1872">
                  <c:v>0.4818831712963188</c:v>
                </c:pt>
                <c:pt idx="1873">
                  <c:v>0.48190979166668918</c:v>
                </c:pt>
                <c:pt idx="1874">
                  <c:v>0.48193641203705956</c:v>
                </c:pt>
                <c:pt idx="1875">
                  <c:v>0.48196303240742994</c:v>
                </c:pt>
                <c:pt idx="1876">
                  <c:v>0.48198965277780031</c:v>
                </c:pt>
                <c:pt idx="1877">
                  <c:v>0.48201627314817069</c:v>
                </c:pt>
                <c:pt idx="1878">
                  <c:v>0.48204289351854107</c:v>
                </c:pt>
                <c:pt idx="1879">
                  <c:v>0.48206951388891145</c:v>
                </c:pt>
                <c:pt idx="1880">
                  <c:v>0.48209613425928183</c:v>
                </c:pt>
                <c:pt idx="1881">
                  <c:v>0.48212275462965221</c:v>
                </c:pt>
                <c:pt idx="1882">
                  <c:v>0.48214937500002258</c:v>
                </c:pt>
                <c:pt idx="1883">
                  <c:v>0.48217599537039296</c:v>
                </c:pt>
                <c:pt idx="1884">
                  <c:v>0.48220261574076334</c:v>
                </c:pt>
                <c:pt idx="1885">
                  <c:v>0.48222923611113372</c:v>
                </c:pt>
                <c:pt idx="1886">
                  <c:v>0.4822558564815041</c:v>
                </c:pt>
                <c:pt idx="1887">
                  <c:v>0.48228247685187448</c:v>
                </c:pt>
                <c:pt idx="1888">
                  <c:v>0.48230909722224485</c:v>
                </c:pt>
                <c:pt idx="1889">
                  <c:v>0.48233571759261523</c:v>
                </c:pt>
                <c:pt idx="1890">
                  <c:v>0.48236233796298561</c:v>
                </c:pt>
                <c:pt idx="1891">
                  <c:v>0.48238895833335599</c:v>
                </c:pt>
                <c:pt idx="1892">
                  <c:v>0.48241557870372637</c:v>
                </c:pt>
                <c:pt idx="1893">
                  <c:v>0.48244219907409674</c:v>
                </c:pt>
                <c:pt idx="1894">
                  <c:v>0.48246881944446712</c:v>
                </c:pt>
                <c:pt idx="1895">
                  <c:v>0.4824954398148375</c:v>
                </c:pt>
                <c:pt idx="1896">
                  <c:v>0.48252206018520788</c:v>
                </c:pt>
                <c:pt idx="1897">
                  <c:v>0.48254868055557826</c:v>
                </c:pt>
                <c:pt idx="1898">
                  <c:v>0.48257530092594864</c:v>
                </c:pt>
                <c:pt idx="1899">
                  <c:v>0.48260192129631901</c:v>
                </c:pt>
                <c:pt idx="1900">
                  <c:v>0.48262854166668939</c:v>
                </c:pt>
                <c:pt idx="1901">
                  <c:v>0.48265516203705977</c:v>
                </c:pt>
                <c:pt idx="1902">
                  <c:v>0.48268178240743015</c:v>
                </c:pt>
                <c:pt idx="1903">
                  <c:v>0.48270840277780053</c:v>
                </c:pt>
                <c:pt idx="1904">
                  <c:v>0.48273502314817091</c:v>
                </c:pt>
                <c:pt idx="1905">
                  <c:v>0.48276164351854128</c:v>
                </c:pt>
                <c:pt idx="1906">
                  <c:v>0.48278826388891166</c:v>
                </c:pt>
                <c:pt idx="1907">
                  <c:v>0.48281488425928204</c:v>
                </c:pt>
                <c:pt idx="1908">
                  <c:v>0.48284150462965242</c:v>
                </c:pt>
                <c:pt idx="1909">
                  <c:v>0.4828681250000228</c:v>
                </c:pt>
                <c:pt idx="1910">
                  <c:v>0.48289474537039317</c:v>
                </c:pt>
                <c:pt idx="1911">
                  <c:v>0.48292136574076355</c:v>
                </c:pt>
                <c:pt idx="1912">
                  <c:v>0.48294798611113393</c:v>
                </c:pt>
                <c:pt idx="1913">
                  <c:v>0.48297460648150431</c:v>
                </c:pt>
                <c:pt idx="1914">
                  <c:v>0.48300122685187469</c:v>
                </c:pt>
                <c:pt idx="1915">
                  <c:v>0.48302784722224507</c:v>
                </c:pt>
                <c:pt idx="1916">
                  <c:v>0.48305446759261544</c:v>
                </c:pt>
                <c:pt idx="1917">
                  <c:v>0.48308108796298582</c:v>
                </c:pt>
                <c:pt idx="1918">
                  <c:v>0.4831077083333562</c:v>
                </c:pt>
                <c:pt idx="1919">
                  <c:v>0.48313432870372658</c:v>
                </c:pt>
                <c:pt idx="1920">
                  <c:v>0.48316094907409696</c:v>
                </c:pt>
                <c:pt idx="1921">
                  <c:v>0.48318756944446734</c:v>
                </c:pt>
                <c:pt idx="1922">
                  <c:v>0.48321418981483771</c:v>
                </c:pt>
                <c:pt idx="1923">
                  <c:v>0.48324081018520809</c:v>
                </c:pt>
                <c:pt idx="1924">
                  <c:v>0.48326743055557847</c:v>
                </c:pt>
                <c:pt idx="1925">
                  <c:v>0.48329405092594885</c:v>
                </c:pt>
                <c:pt idx="1926">
                  <c:v>0.48332067129631923</c:v>
                </c:pt>
                <c:pt idx="1927">
                  <c:v>0.4833472916666896</c:v>
                </c:pt>
                <c:pt idx="1928">
                  <c:v>0.48337391203705998</c:v>
                </c:pt>
                <c:pt idx="1929">
                  <c:v>0.48340053240743036</c:v>
                </c:pt>
                <c:pt idx="1930">
                  <c:v>0.48342715277780074</c:v>
                </c:pt>
                <c:pt idx="1931">
                  <c:v>0.48345377314817112</c:v>
                </c:pt>
                <c:pt idx="1932">
                  <c:v>0.4834803935185415</c:v>
                </c:pt>
                <c:pt idx="1933">
                  <c:v>0.48350701388891187</c:v>
                </c:pt>
                <c:pt idx="1934">
                  <c:v>0.48353363425928225</c:v>
                </c:pt>
                <c:pt idx="1935">
                  <c:v>0.48356025462965263</c:v>
                </c:pt>
                <c:pt idx="1936">
                  <c:v>0.48358687500002301</c:v>
                </c:pt>
                <c:pt idx="1937">
                  <c:v>0.48361349537039339</c:v>
                </c:pt>
                <c:pt idx="1938">
                  <c:v>0.48364011574076377</c:v>
                </c:pt>
                <c:pt idx="1939">
                  <c:v>0.48366673611113414</c:v>
                </c:pt>
                <c:pt idx="1940">
                  <c:v>0.48369335648150452</c:v>
                </c:pt>
                <c:pt idx="1941">
                  <c:v>0.4837199768518749</c:v>
                </c:pt>
                <c:pt idx="1942">
                  <c:v>0.48374659722224528</c:v>
                </c:pt>
                <c:pt idx="1943">
                  <c:v>0.48377321759261566</c:v>
                </c:pt>
                <c:pt idx="1944">
                  <c:v>0.48379983796298603</c:v>
                </c:pt>
                <c:pt idx="1945">
                  <c:v>0.48382645833335641</c:v>
                </c:pt>
                <c:pt idx="1946">
                  <c:v>0.48385307870372679</c:v>
                </c:pt>
                <c:pt idx="1947">
                  <c:v>0.48387969907409717</c:v>
                </c:pt>
                <c:pt idx="1948">
                  <c:v>0.48390631944446755</c:v>
                </c:pt>
                <c:pt idx="1949">
                  <c:v>0.48393293981483793</c:v>
                </c:pt>
                <c:pt idx="1950">
                  <c:v>0.4839595601852083</c:v>
                </c:pt>
                <c:pt idx="1951">
                  <c:v>0.48398618055557868</c:v>
                </c:pt>
                <c:pt idx="1952">
                  <c:v>0.48401280092594906</c:v>
                </c:pt>
                <c:pt idx="1953">
                  <c:v>0.48403942129631944</c:v>
                </c:pt>
                <c:pt idx="1954">
                  <c:v>0.48406604166668982</c:v>
                </c:pt>
                <c:pt idx="1955">
                  <c:v>0.4840926620370602</c:v>
                </c:pt>
                <c:pt idx="1956">
                  <c:v>0.48411928240743057</c:v>
                </c:pt>
                <c:pt idx="1957">
                  <c:v>0.48414590277780095</c:v>
                </c:pt>
                <c:pt idx="1958">
                  <c:v>0.48417252314817133</c:v>
                </c:pt>
                <c:pt idx="1959">
                  <c:v>0.48419914351854171</c:v>
                </c:pt>
                <c:pt idx="1960">
                  <c:v>0.48422576388891209</c:v>
                </c:pt>
                <c:pt idx="1961">
                  <c:v>0.48425238425928246</c:v>
                </c:pt>
                <c:pt idx="1962">
                  <c:v>0.48427900462965284</c:v>
                </c:pt>
                <c:pt idx="1963">
                  <c:v>0.48430562500002322</c:v>
                </c:pt>
                <c:pt idx="1964">
                  <c:v>0.4843322453703936</c:v>
                </c:pt>
                <c:pt idx="1965">
                  <c:v>0.48435886574076398</c:v>
                </c:pt>
                <c:pt idx="1966">
                  <c:v>0.48438548611113436</c:v>
                </c:pt>
                <c:pt idx="1967">
                  <c:v>0.48441210648150473</c:v>
                </c:pt>
                <c:pt idx="1968">
                  <c:v>0.48443872685187511</c:v>
                </c:pt>
                <c:pt idx="1969">
                  <c:v>0.48446534722224549</c:v>
                </c:pt>
                <c:pt idx="1970">
                  <c:v>0.48449196759261587</c:v>
                </c:pt>
                <c:pt idx="1971">
                  <c:v>0.48451858796298625</c:v>
                </c:pt>
                <c:pt idx="1972">
                  <c:v>0.48454520833335663</c:v>
                </c:pt>
                <c:pt idx="1973">
                  <c:v>0.484571828703727</c:v>
                </c:pt>
                <c:pt idx="1974">
                  <c:v>0.48459844907409738</c:v>
                </c:pt>
                <c:pt idx="1975">
                  <c:v>0.48462506944446776</c:v>
                </c:pt>
                <c:pt idx="1976">
                  <c:v>0.48465168981483814</c:v>
                </c:pt>
                <c:pt idx="1977">
                  <c:v>0.48467831018520852</c:v>
                </c:pt>
                <c:pt idx="1978">
                  <c:v>0.48470493055557889</c:v>
                </c:pt>
                <c:pt idx="1979">
                  <c:v>0.48473155092594927</c:v>
                </c:pt>
                <c:pt idx="1980">
                  <c:v>0.48475817129631965</c:v>
                </c:pt>
                <c:pt idx="1981">
                  <c:v>0.48478479166669003</c:v>
                </c:pt>
                <c:pt idx="1982">
                  <c:v>0.48481141203706041</c:v>
                </c:pt>
                <c:pt idx="1983">
                  <c:v>0.48483803240743079</c:v>
                </c:pt>
                <c:pt idx="1984">
                  <c:v>0.48486465277780116</c:v>
                </c:pt>
                <c:pt idx="1985">
                  <c:v>0.48489127314817154</c:v>
                </c:pt>
                <c:pt idx="1986">
                  <c:v>0.48491789351854192</c:v>
                </c:pt>
                <c:pt idx="1987">
                  <c:v>0.4849445138889123</c:v>
                </c:pt>
                <c:pt idx="1988">
                  <c:v>0.48497113425928268</c:v>
                </c:pt>
                <c:pt idx="1989">
                  <c:v>0.48499775462965306</c:v>
                </c:pt>
                <c:pt idx="1990">
                  <c:v>0.48502437500002343</c:v>
                </c:pt>
                <c:pt idx="1991">
                  <c:v>0.48505099537039381</c:v>
                </c:pt>
                <c:pt idx="1992">
                  <c:v>0.48507761574076419</c:v>
                </c:pt>
                <c:pt idx="1993">
                  <c:v>0.48510423611113457</c:v>
                </c:pt>
                <c:pt idx="1994">
                  <c:v>0.48513085648150495</c:v>
                </c:pt>
                <c:pt idx="1995">
                  <c:v>0.48515747685187532</c:v>
                </c:pt>
                <c:pt idx="1996">
                  <c:v>0.4851840972222457</c:v>
                </c:pt>
                <c:pt idx="1997">
                  <c:v>0.48521071759261608</c:v>
                </c:pt>
                <c:pt idx="1998">
                  <c:v>0.48523733796298646</c:v>
                </c:pt>
                <c:pt idx="1999">
                  <c:v>0.48526395833335684</c:v>
                </c:pt>
                <c:pt idx="2000">
                  <c:v>0.48529057870372722</c:v>
                </c:pt>
                <c:pt idx="2001">
                  <c:v>0.48531719907409759</c:v>
                </c:pt>
                <c:pt idx="2002">
                  <c:v>0.48534381944446797</c:v>
                </c:pt>
                <c:pt idx="2003">
                  <c:v>0.48537043981483835</c:v>
                </c:pt>
                <c:pt idx="2004">
                  <c:v>0.48539706018520873</c:v>
                </c:pt>
                <c:pt idx="2005">
                  <c:v>0.48542368055557911</c:v>
                </c:pt>
                <c:pt idx="2006">
                  <c:v>0.48545030092594949</c:v>
                </c:pt>
                <c:pt idx="2007">
                  <c:v>0.48547692129631986</c:v>
                </c:pt>
                <c:pt idx="2008">
                  <c:v>0.48550354166669024</c:v>
                </c:pt>
                <c:pt idx="2009">
                  <c:v>0.48553016203706062</c:v>
                </c:pt>
                <c:pt idx="2010">
                  <c:v>0.485556782407431</c:v>
                </c:pt>
                <c:pt idx="2011">
                  <c:v>0.48558340277780138</c:v>
                </c:pt>
                <c:pt idx="2012">
                  <c:v>0.48561002314817175</c:v>
                </c:pt>
                <c:pt idx="2013">
                  <c:v>0.48563664351854213</c:v>
                </c:pt>
                <c:pt idx="2014">
                  <c:v>0.48566326388891251</c:v>
                </c:pt>
                <c:pt idx="2015">
                  <c:v>0.48568988425928289</c:v>
                </c:pt>
                <c:pt idx="2016">
                  <c:v>0.48571650462965327</c:v>
                </c:pt>
                <c:pt idx="2017">
                  <c:v>0.48574312500002365</c:v>
                </c:pt>
                <c:pt idx="2018">
                  <c:v>0.48576974537039402</c:v>
                </c:pt>
                <c:pt idx="2019">
                  <c:v>0.4857963657407644</c:v>
                </c:pt>
                <c:pt idx="2020">
                  <c:v>0.48582298611113478</c:v>
                </c:pt>
                <c:pt idx="2021">
                  <c:v>0.48584960648150516</c:v>
                </c:pt>
                <c:pt idx="2022">
                  <c:v>0.48587622685187554</c:v>
                </c:pt>
                <c:pt idx="2023">
                  <c:v>0.48590284722224591</c:v>
                </c:pt>
                <c:pt idx="2024">
                  <c:v>0.48592946759261629</c:v>
                </c:pt>
                <c:pt idx="2025">
                  <c:v>0.48595608796298667</c:v>
                </c:pt>
                <c:pt idx="2026">
                  <c:v>0.48598270833335705</c:v>
                </c:pt>
                <c:pt idx="2027">
                  <c:v>0.48600932870372743</c:v>
                </c:pt>
                <c:pt idx="2028">
                  <c:v>0.48603594907409781</c:v>
                </c:pt>
                <c:pt idx="2029">
                  <c:v>0.48606256944446818</c:v>
                </c:pt>
                <c:pt idx="2030">
                  <c:v>0.48608918981483856</c:v>
                </c:pt>
                <c:pt idx="2031">
                  <c:v>0.48611581018520894</c:v>
                </c:pt>
                <c:pt idx="2032">
                  <c:v>0.48614243055557932</c:v>
                </c:pt>
                <c:pt idx="2033">
                  <c:v>0.4861690509259497</c:v>
                </c:pt>
                <c:pt idx="2034">
                  <c:v>0.48619567129632008</c:v>
                </c:pt>
                <c:pt idx="2035">
                  <c:v>0.48622229166669045</c:v>
                </c:pt>
                <c:pt idx="2036">
                  <c:v>0.48624891203706083</c:v>
                </c:pt>
                <c:pt idx="2037">
                  <c:v>0.48627553240743121</c:v>
                </c:pt>
                <c:pt idx="2038">
                  <c:v>0.48630215277780159</c:v>
                </c:pt>
                <c:pt idx="2039">
                  <c:v>0.48632877314817197</c:v>
                </c:pt>
                <c:pt idx="2040">
                  <c:v>0.48635539351854234</c:v>
                </c:pt>
                <c:pt idx="2041">
                  <c:v>0.48638201388891272</c:v>
                </c:pt>
                <c:pt idx="2042">
                  <c:v>0.4864086342592831</c:v>
                </c:pt>
                <c:pt idx="2043">
                  <c:v>0.48643525462965348</c:v>
                </c:pt>
                <c:pt idx="2044">
                  <c:v>0.48646187500002386</c:v>
                </c:pt>
                <c:pt idx="2045">
                  <c:v>0.48648849537039424</c:v>
                </c:pt>
                <c:pt idx="2046">
                  <c:v>0.48651511574076461</c:v>
                </c:pt>
                <c:pt idx="2047">
                  <c:v>0.48654173611113499</c:v>
                </c:pt>
                <c:pt idx="2048">
                  <c:v>0.48656835648150537</c:v>
                </c:pt>
                <c:pt idx="2049">
                  <c:v>0.48659497685187575</c:v>
                </c:pt>
                <c:pt idx="2050">
                  <c:v>0.48662159722224613</c:v>
                </c:pt>
                <c:pt idx="2051">
                  <c:v>0.48664821759261651</c:v>
                </c:pt>
                <c:pt idx="2052">
                  <c:v>0.48667483796298688</c:v>
                </c:pt>
                <c:pt idx="2053">
                  <c:v>0.48670145833335726</c:v>
                </c:pt>
                <c:pt idx="2054">
                  <c:v>0.48672807870372764</c:v>
                </c:pt>
                <c:pt idx="2055">
                  <c:v>0.48675469907409802</c:v>
                </c:pt>
                <c:pt idx="2056">
                  <c:v>0.4867813194444684</c:v>
                </c:pt>
                <c:pt idx="2057">
                  <c:v>0.48680793981483877</c:v>
                </c:pt>
                <c:pt idx="2058">
                  <c:v>0.48683456018520915</c:v>
                </c:pt>
                <c:pt idx="2059">
                  <c:v>0.48686118055557953</c:v>
                </c:pt>
                <c:pt idx="2060">
                  <c:v>0.48688780092594991</c:v>
                </c:pt>
                <c:pt idx="2061">
                  <c:v>0.48691442129632029</c:v>
                </c:pt>
                <c:pt idx="2062">
                  <c:v>0.48694104166669067</c:v>
                </c:pt>
                <c:pt idx="2063">
                  <c:v>0.48696766203706104</c:v>
                </c:pt>
                <c:pt idx="2064">
                  <c:v>0.48699428240743142</c:v>
                </c:pt>
                <c:pt idx="2065">
                  <c:v>0.4870209027778018</c:v>
                </c:pt>
                <c:pt idx="2066">
                  <c:v>0.48704752314817218</c:v>
                </c:pt>
                <c:pt idx="2067">
                  <c:v>0.48707414351854256</c:v>
                </c:pt>
                <c:pt idx="2068">
                  <c:v>0.48710076388891294</c:v>
                </c:pt>
                <c:pt idx="2069">
                  <c:v>0.48712738425928331</c:v>
                </c:pt>
                <c:pt idx="2070">
                  <c:v>0.48715400462965369</c:v>
                </c:pt>
                <c:pt idx="2071">
                  <c:v>0.48718062500002407</c:v>
                </c:pt>
                <c:pt idx="2072">
                  <c:v>0.48720724537039445</c:v>
                </c:pt>
                <c:pt idx="2073">
                  <c:v>0.48723386574076483</c:v>
                </c:pt>
                <c:pt idx="2074">
                  <c:v>0.4872604861111352</c:v>
                </c:pt>
                <c:pt idx="2075">
                  <c:v>0.48728710648150558</c:v>
                </c:pt>
                <c:pt idx="2076">
                  <c:v>0.48731372685187596</c:v>
                </c:pt>
                <c:pt idx="2077">
                  <c:v>0.48734034722224634</c:v>
                </c:pt>
                <c:pt idx="2078">
                  <c:v>0.48736696759261672</c:v>
                </c:pt>
                <c:pt idx="2079">
                  <c:v>0.4873935879629871</c:v>
                </c:pt>
                <c:pt idx="2080">
                  <c:v>0.48742020833335747</c:v>
                </c:pt>
                <c:pt idx="2081">
                  <c:v>0.48744682870372785</c:v>
                </c:pt>
                <c:pt idx="2082">
                  <c:v>0.48747344907409823</c:v>
                </c:pt>
                <c:pt idx="2083">
                  <c:v>0.48750006944446861</c:v>
                </c:pt>
                <c:pt idx="2084">
                  <c:v>0.48752668981483899</c:v>
                </c:pt>
                <c:pt idx="2085">
                  <c:v>0.48755331018520937</c:v>
                </c:pt>
                <c:pt idx="2086">
                  <c:v>0.48757993055557974</c:v>
                </c:pt>
                <c:pt idx="2087">
                  <c:v>0.48760655092595012</c:v>
                </c:pt>
                <c:pt idx="2088">
                  <c:v>0.4876331712963205</c:v>
                </c:pt>
                <c:pt idx="2089">
                  <c:v>0.48765979166669088</c:v>
                </c:pt>
                <c:pt idx="2090">
                  <c:v>0.48768641203706126</c:v>
                </c:pt>
                <c:pt idx="2091">
                  <c:v>0.48771303240743163</c:v>
                </c:pt>
                <c:pt idx="2092">
                  <c:v>0.48773965277780201</c:v>
                </c:pt>
                <c:pt idx="2093">
                  <c:v>0.48776627314817239</c:v>
                </c:pt>
                <c:pt idx="2094">
                  <c:v>0.48779289351854277</c:v>
                </c:pt>
                <c:pt idx="2095">
                  <c:v>0.48781951388891315</c:v>
                </c:pt>
                <c:pt idx="2096">
                  <c:v>0.48784613425928353</c:v>
                </c:pt>
                <c:pt idx="2097">
                  <c:v>0.4878727546296539</c:v>
                </c:pt>
                <c:pt idx="2098">
                  <c:v>0.48789937500002428</c:v>
                </c:pt>
                <c:pt idx="2099">
                  <c:v>0.48792599537039466</c:v>
                </c:pt>
                <c:pt idx="2100">
                  <c:v>0.48795261574076504</c:v>
                </c:pt>
                <c:pt idx="2101">
                  <c:v>0.48797923611113542</c:v>
                </c:pt>
                <c:pt idx="2102">
                  <c:v>0.4880058564815058</c:v>
                </c:pt>
                <c:pt idx="2103">
                  <c:v>0.48803247685187617</c:v>
                </c:pt>
                <c:pt idx="2104">
                  <c:v>0.48805909722224655</c:v>
                </c:pt>
                <c:pt idx="2105">
                  <c:v>0.48808571759261693</c:v>
                </c:pt>
                <c:pt idx="2106">
                  <c:v>0.48811233796298731</c:v>
                </c:pt>
                <c:pt idx="2107">
                  <c:v>0.48813895833335769</c:v>
                </c:pt>
                <c:pt idx="2108">
                  <c:v>0.48816557870372806</c:v>
                </c:pt>
                <c:pt idx="2109">
                  <c:v>0.48819219907409844</c:v>
                </c:pt>
                <c:pt idx="2110">
                  <c:v>0.48821881944446882</c:v>
                </c:pt>
                <c:pt idx="2111">
                  <c:v>0.4882454398148392</c:v>
                </c:pt>
                <c:pt idx="2112">
                  <c:v>0.48827206018520958</c:v>
                </c:pt>
                <c:pt idx="2113">
                  <c:v>0.48829868055557996</c:v>
                </c:pt>
                <c:pt idx="2114">
                  <c:v>0.48832530092595033</c:v>
                </c:pt>
                <c:pt idx="2115">
                  <c:v>0.48835192129632071</c:v>
                </c:pt>
                <c:pt idx="2116">
                  <c:v>0.48837854166669109</c:v>
                </c:pt>
                <c:pt idx="2117">
                  <c:v>0.48840516203706147</c:v>
                </c:pt>
                <c:pt idx="2118">
                  <c:v>0.48843178240743185</c:v>
                </c:pt>
                <c:pt idx="2119">
                  <c:v>0.48845840277780223</c:v>
                </c:pt>
                <c:pt idx="2120">
                  <c:v>0.4884850231481726</c:v>
                </c:pt>
                <c:pt idx="2121">
                  <c:v>0.48851164351854298</c:v>
                </c:pt>
                <c:pt idx="2122">
                  <c:v>0.48853826388891336</c:v>
                </c:pt>
                <c:pt idx="2123">
                  <c:v>0.48856488425928374</c:v>
                </c:pt>
                <c:pt idx="2124">
                  <c:v>0.48859150462965412</c:v>
                </c:pt>
                <c:pt idx="2125">
                  <c:v>0.48861812500002449</c:v>
                </c:pt>
                <c:pt idx="2126">
                  <c:v>0.48864474537039487</c:v>
                </c:pt>
                <c:pt idx="2127">
                  <c:v>0.48867136574076525</c:v>
                </c:pt>
                <c:pt idx="2128">
                  <c:v>0.48869798611113563</c:v>
                </c:pt>
                <c:pt idx="2129">
                  <c:v>0.48872460648150601</c:v>
                </c:pt>
                <c:pt idx="2130">
                  <c:v>0.48875122685187639</c:v>
                </c:pt>
                <c:pt idx="2131">
                  <c:v>0.48877784722224676</c:v>
                </c:pt>
                <c:pt idx="2132">
                  <c:v>0.48880446759261714</c:v>
                </c:pt>
                <c:pt idx="2133">
                  <c:v>0.48883108796298752</c:v>
                </c:pt>
                <c:pt idx="2134">
                  <c:v>0.4888577083333579</c:v>
                </c:pt>
                <c:pt idx="2135">
                  <c:v>0.48888432870372828</c:v>
                </c:pt>
                <c:pt idx="2136">
                  <c:v>0.48891094907409866</c:v>
                </c:pt>
                <c:pt idx="2137">
                  <c:v>0.48893756944446903</c:v>
                </c:pt>
                <c:pt idx="2138">
                  <c:v>0.48896418981483941</c:v>
                </c:pt>
                <c:pt idx="2139">
                  <c:v>0.48899081018520979</c:v>
                </c:pt>
                <c:pt idx="2140">
                  <c:v>0.48901743055558017</c:v>
                </c:pt>
                <c:pt idx="2141">
                  <c:v>0.48904405092595055</c:v>
                </c:pt>
                <c:pt idx="2142">
                  <c:v>0.48907067129632092</c:v>
                </c:pt>
                <c:pt idx="2143">
                  <c:v>0.4890972916666913</c:v>
                </c:pt>
                <c:pt idx="2144">
                  <c:v>0.48912391203706168</c:v>
                </c:pt>
                <c:pt idx="2145">
                  <c:v>0.48915053240743206</c:v>
                </c:pt>
                <c:pt idx="2146">
                  <c:v>0.48917715277780244</c:v>
                </c:pt>
                <c:pt idx="2147">
                  <c:v>0.48920377314817282</c:v>
                </c:pt>
                <c:pt idx="2148">
                  <c:v>0.48923039351854319</c:v>
                </c:pt>
                <c:pt idx="2149">
                  <c:v>0.48925701388891357</c:v>
                </c:pt>
                <c:pt idx="2150">
                  <c:v>0.48928363425928395</c:v>
                </c:pt>
                <c:pt idx="2151">
                  <c:v>0.48931025462965433</c:v>
                </c:pt>
                <c:pt idx="2152">
                  <c:v>0.48933687500002471</c:v>
                </c:pt>
                <c:pt idx="2153">
                  <c:v>0.48936349537039509</c:v>
                </c:pt>
                <c:pt idx="2154">
                  <c:v>0.48939011574076546</c:v>
                </c:pt>
                <c:pt idx="2155">
                  <c:v>0.48941673611113584</c:v>
                </c:pt>
                <c:pt idx="2156">
                  <c:v>0.48944335648150622</c:v>
                </c:pt>
                <c:pt idx="2157">
                  <c:v>0.4894699768518766</c:v>
                </c:pt>
                <c:pt idx="2158">
                  <c:v>0.48949659722224698</c:v>
                </c:pt>
                <c:pt idx="2159">
                  <c:v>0.48952321759261735</c:v>
                </c:pt>
                <c:pt idx="2160">
                  <c:v>0.48954983796298773</c:v>
                </c:pt>
                <c:pt idx="2161">
                  <c:v>0.48957645833335811</c:v>
                </c:pt>
                <c:pt idx="2162">
                  <c:v>0.48960307870372849</c:v>
                </c:pt>
                <c:pt idx="2163">
                  <c:v>0.48962969907409887</c:v>
                </c:pt>
                <c:pt idx="2164">
                  <c:v>0.48965631944446925</c:v>
                </c:pt>
                <c:pt idx="2165">
                  <c:v>0.48968293981483962</c:v>
                </c:pt>
                <c:pt idx="2166">
                  <c:v>0.48970956018521</c:v>
                </c:pt>
                <c:pt idx="2167">
                  <c:v>0.48973618055558038</c:v>
                </c:pt>
                <c:pt idx="2168">
                  <c:v>0.48976280092595076</c:v>
                </c:pt>
                <c:pt idx="2169">
                  <c:v>0.48978942129632114</c:v>
                </c:pt>
                <c:pt idx="2170">
                  <c:v>0.48981604166669152</c:v>
                </c:pt>
                <c:pt idx="2171">
                  <c:v>0.48984266203706189</c:v>
                </c:pt>
                <c:pt idx="2172">
                  <c:v>0.48986928240743227</c:v>
                </c:pt>
                <c:pt idx="2173">
                  <c:v>0.48989590277780265</c:v>
                </c:pt>
                <c:pt idx="2174">
                  <c:v>0.48992252314817303</c:v>
                </c:pt>
                <c:pt idx="2175">
                  <c:v>0.48994914351854341</c:v>
                </c:pt>
                <c:pt idx="2176">
                  <c:v>0.48997576388891378</c:v>
                </c:pt>
                <c:pt idx="2177">
                  <c:v>0.49000238425928416</c:v>
                </c:pt>
                <c:pt idx="2178">
                  <c:v>0.49002900462965454</c:v>
                </c:pt>
                <c:pt idx="2179">
                  <c:v>0.49005562500002492</c:v>
                </c:pt>
                <c:pt idx="2180">
                  <c:v>0.4900822453703953</c:v>
                </c:pt>
                <c:pt idx="2181">
                  <c:v>0.49010886574076568</c:v>
                </c:pt>
                <c:pt idx="2182">
                  <c:v>0.49013548611113605</c:v>
                </c:pt>
                <c:pt idx="2183">
                  <c:v>0.49016210648150643</c:v>
                </c:pt>
                <c:pt idx="2184">
                  <c:v>0.49018872685187681</c:v>
                </c:pt>
                <c:pt idx="2185">
                  <c:v>0.49021534722224719</c:v>
                </c:pt>
                <c:pt idx="2186">
                  <c:v>0.49024196759261757</c:v>
                </c:pt>
                <c:pt idx="2187">
                  <c:v>0.49026858796298795</c:v>
                </c:pt>
                <c:pt idx="2188">
                  <c:v>0.49029520833335832</c:v>
                </c:pt>
                <c:pt idx="2189">
                  <c:v>0.4903218287037287</c:v>
                </c:pt>
                <c:pt idx="2190">
                  <c:v>0.49034844907409908</c:v>
                </c:pt>
                <c:pt idx="2191">
                  <c:v>0.49037506944446946</c:v>
                </c:pt>
                <c:pt idx="2192">
                  <c:v>0.49040168981483984</c:v>
                </c:pt>
                <c:pt idx="2193">
                  <c:v>0.49042831018521021</c:v>
                </c:pt>
                <c:pt idx="2194">
                  <c:v>0.49045493055558059</c:v>
                </c:pt>
                <c:pt idx="2195">
                  <c:v>0.49048155092595097</c:v>
                </c:pt>
                <c:pt idx="2196">
                  <c:v>0.49050817129632135</c:v>
                </c:pt>
                <c:pt idx="2197">
                  <c:v>0.49053479166669173</c:v>
                </c:pt>
                <c:pt idx="2198">
                  <c:v>0.49056141203706211</c:v>
                </c:pt>
                <c:pt idx="2199">
                  <c:v>0.49058803240743248</c:v>
                </c:pt>
                <c:pt idx="2200">
                  <c:v>0.49061465277780286</c:v>
                </c:pt>
                <c:pt idx="2201">
                  <c:v>0.49064127314817324</c:v>
                </c:pt>
                <c:pt idx="2202">
                  <c:v>0.49066789351854362</c:v>
                </c:pt>
                <c:pt idx="2203">
                  <c:v>0.490694513888914</c:v>
                </c:pt>
                <c:pt idx="2204">
                  <c:v>0.49072113425928438</c:v>
                </c:pt>
                <c:pt idx="2205">
                  <c:v>0.49074775462965475</c:v>
                </c:pt>
                <c:pt idx="2206">
                  <c:v>0.49077437500002513</c:v>
                </c:pt>
                <c:pt idx="2207">
                  <c:v>0.49080099537039551</c:v>
                </c:pt>
                <c:pt idx="2208">
                  <c:v>0.49082761574076589</c:v>
                </c:pt>
                <c:pt idx="2209">
                  <c:v>0.49085423611113627</c:v>
                </c:pt>
                <c:pt idx="2210">
                  <c:v>0.49088085648150664</c:v>
                </c:pt>
                <c:pt idx="2211">
                  <c:v>0.49090747685187702</c:v>
                </c:pt>
                <c:pt idx="2212">
                  <c:v>0.4909340972222474</c:v>
                </c:pt>
                <c:pt idx="2213">
                  <c:v>0.49096071759261778</c:v>
                </c:pt>
                <c:pt idx="2214">
                  <c:v>0.49098733796298816</c:v>
                </c:pt>
                <c:pt idx="2215">
                  <c:v>0.49101395833335854</c:v>
                </c:pt>
                <c:pt idx="2216">
                  <c:v>0.49104057870372891</c:v>
                </c:pt>
                <c:pt idx="2217">
                  <c:v>0.49106719907409929</c:v>
                </c:pt>
                <c:pt idx="2218">
                  <c:v>0.49109381944446967</c:v>
                </c:pt>
                <c:pt idx="2219">
                  <c:v>0.49112043981484005</c:v>
                </c:pt>
                <c:pt idx="2220">
                  <c:v>0.49114706018521043</c:v>
                </c:pt>
                <c:pt idx="2221">
                  <c:v>0.4911736805555808</c:v>
                </c:pt>
                <c:pt idx="2222">
                  <c:v>0.49120030092595118</c:v>
                </c:pt>
                <c:pt idx="2223">
                  <c:v>0.49122692129632156</c:v>
                </c:pt>
                <c:pt idx="2224">
                  <c:v>0.49125354166669194</c:v>
                </c:pt>
                <c:pt idx="2225">
                  <c:v>0.49128016203706232</c:v>
                </c:pt>
                <c:pt idx="2226">
                  <c:v>0.4913067824074327</c:v>
                </c:pt>
                <c:pt idx="2227">
                  <c:v>0.49133340277780307</c:v>
                </c:pt>
                <c:pt idx="2228">
                  <c:v>0.49136002314817345</c:v>
                </c:pt>
                <c:pt idx="2229">
                  <c:v>0.49138664351854383</c:v>
                </c:pt>
                <c:pt idx="2230">
                  <c:v>0.49141326388891421</c:v>
                </c:pt>
                <c:pt idx="2231">
                  <c:v>0.49143988425928459</c:v>
                </c:pt>
                <c:pt idx="2232">
                  <c:v>0.49146650462965497</c:v>
                </c:pt>
                <c:pt idx="2233">
                  <c:v>0.49149312500002534</c:v>
                </c:pt>
                <c:pt idx="2234">
                  <c:v>0.49151974537039572</c:v>
                </c:pt>
                <c:pt idx="2235">
                  <c:v>0.4915463657407661</c:v>
                </c:pt>
                <c:pt idx="2236">
                  <c:v>0.49157298611113648</c:v>
                </c:pt>
                <c:pt idx="2237">
                  <c:v>0.49159960648150686</c:v>
                </c:pt>
                <c:pt idx="2238">
                  <c:v>0.49162622685187723</c:v>
                </c:pt>
                <c:pt idx="2239">
                  <c:v>0.49165284722224761</c:v>
                </c:pt>
                <c:pt idx="2240">
                  <c:v>0.49167946759261799</c:v>
                </c:pt>
                <c:pt idx="2241">
                  <c:v>0.49170608796298837</c:v>
                </c:pt>
                <c:pt idx="2242">
                  <c:v>0.49173270833335875</c:v>
                </c:pt>
                <c:pt idx="2243">
                  <c:v>0.49175932870372913</c:v>
                </c:pt>
                <c:pt idx="2244">
                  <c:v>0.4917859490740995</c:v>
                </c:pt>
                <c:pt idx="2245">
                  <c:v>0.49181256944446988</c:v>
                </c:pt>
                <c:pt idx="2246">
                  <c:v>0.49183918981484026</c:v>
                </c:pt>
                <c:pt idx="2247">
                  <c:v>0.49186581018521064</c:v>
                </c:pt>
                <c:pt idx="2248">
                  <c:v>0.49189243055558102</c:v>
                </c:pt>
                <c:pt idx="2249">
                  <c:v>0.4919190509259514</c:v>
                </c:pt>
                <c:pt idx="2250">
                  <c:v>0.49194567129632177</c:v>
                </c:pt>
                <c:pt idx="2251">
                  <c:v>0.49197229166669215</c:v>
                </c:pt>
                <c:pt idx="2252">
                  <c:v>0.49199891203706253</c:v>
                </c:pt>
                <c:pt idx="2253">
                  <c:v>0.49202553240743291</c:v>
                </c:pt>
                <c:pt idx="2254">
                  <c:v>0.49205215277780329</c:v>
                </c:pt>
                <c:pt idx="2255">
                  <c:v>0.49207877314817366</c:v>
                </c:pt>
                <c:pt idx="2256">
                  <c:v>0.49210539351854404</c:v>
                </c:pt>
                <c:pt idx="2257">
                  <c:v>0.49213201388891442</c:v>
                </c:pt>
                <c:pt idx="2258">
                  <c:v>0.4921586342592848</c:v>
                </c:pt>
                <c:pt idx="2259">
                  <c:v>0.49218525462965518</c:v>
                </c:pt>
                <c:pt idx="2260">
                  <c:v>0.49221187500002556</c:v>
                </c:pt>
                <c:pt idx="2261">
                  <c:v>0.49223849537039593</c:v>
                </c:pt>
                <c:pt idx="2262">
                  <c:v>0.49226511574076631</c:v>
                </c:pt>
                <c:pt idx="2263">
                  <c:v>0.49229173611113669</c:v>
                </c:pt>
                <c:pt idx="2264">
                  <c:v>0.49231835648150707</c:v>
                </c:pt>
                <c:pt idx="2265">
                  <c:v>0.49234497685187745</c:v>
                </c:pt>
                <c:pt idx="2266">
                  <c:v>0.49237159722224783</c:v>
                </c:pt>
                <c:pt idx="2267">
                  <c:v>0.4923982175926182</c:v>
                </c:pt>
                <c:pt idx="2268">
                  <c:v>0.49242483796298858</c:v>
                </c:pt>
                <c:pt idx="2269">
                  <c:v>0.49245145833335896</c:v>
                </c:pt>
                <c:pt idx="2270">
                  <c:v>0.49247807870372934</c:v>
                </c:pt>
                <c:pt idx="2271">
                  <c:v>0.49250469907409972</c:v>
                </c:pt>
                <c:pt idx="2272">
                  <c:v>0.49253131944447009</c:v>
                </c:pt>
                <c:pt idx="2273">
                  <c:v>0.49255793981484047</c:v>
                </c:pt>
                <c:pt idx="2274">
                  <c:v>0.49258456018521085</c:v>
                </c:pt>
                <c:pt idx="2275">
                  <c:v>0.49261118055558123</c:v>
                </c:pt>
                <c:pt idx="2276">
                  <c:v>0.49263780092595161</c:v>
                </c:pt>
                <c:pt idx="2277">
                  <c:v>0.49266442129632199</c:v>
                </c:pt>
                <c:pt idx="2278">
                  <c:v>0.49269104166669236</c:v>
                </c:pt>
                <c:pt idx="2279">
                  <c:v>0.49271766203706274</c:v>
                </c:pt>
                <c:pt idx="2280">
                  <c:v>0.49274428240743312</c:v>
                </c:pt>
                <c:pt idx="2281">
                  <c:v>0.4927709027778035</c:v>
                </c:pt>
                <c:pt idx="2282">
                  <c:v>0.49279752314817388</c:v>
                </c:pt>
                <c:pt idx="2283">
                  <c:v>0.49282414351854426</c:v>
                </c:pt>
                <c:pt idx="2284">
                  <c:v>0.49285076388891463</c:v>
                </c:pt>
                <c:pt idx="2285">
                  <c:v>0.49287738425928501</c:v>
                </c:pt>
                <c:pt idx="2286">
                  <c:v>0.49290400462965539</c:v>
                </c:pt>
                <c:pt idx="2287">
                  <c:v>0.49293062500002577</c:v>
                </c:pt>
                <c:pt idx="2288">
                  <c:v>0.49295724537039615</c:v>
                </c:pt>
                <c:pt idx="2289">
                  <c:v>0.49298386574076652</c:v>
                </c:pt>
                <c:pt idx="2290">
                  <c:v>0.4930104861111369</c:v>
                </c:pt>
                <c:pt idx="2291">
                  <c:v>0.49303710648150728</c:v>
                </c:pt>
                <c:pt idx="2292">
                  <c:v>0.49306372685187766</c:v>
                </c:pt>
                <c:pt idx="2293">
                  <c:v>0.49309034722224804</c:v>
                </c:pt>
                <c:pt idx="2294">
                  <c:v>0.49311696759261842</c:v>
                </c:pt>
                <c:pt idx="2295">
                  <c:v>0.49314358796298879</c:v>
                </c:pt>
                <c:pt idx="2296">
                  <c:v>0.49317020833335917</c:v>
                </c:pt>
                <c:pt idx="2297">
                  <c:v>0.49319682870372955</c:v>
                </c:pt>
                <c:pt idx="2298">
                  <c:v>0.49322344907409993</c:v>
                </c:pt>
                <c:pt idx="2299">
                  <c:v>0.49325006944447031</c:v>
                </c:pt>
                <c:pt idx="2300">
                  <c:v>0.49327668981484069</c:v>
                </c:pt>
                <c:pt idx="2301">
                  <c:v>0.49330331018521106</c:v>
                </c:pt>
                <c:pt idx="2302">
                  <c:v>0.49332993055558144</c:v>
                </c:pt>
                <c:pt idx="2303">
                  <c:v>0.49335655092595182</c:v>
                </c:pt>
                <c:pt idx="2304">
                  <c:v>0.4933831712963222</c:v>
                </c:pt>
                <c:pt idx="2305">
                  <c:v>0.49340979166669258</c:v>
                </c:pt>
                <c:pt idx="2306">
                  <c:v>0.49343641203706295</c:v>
                </c:pt>
                <c:pt idx="2307">
                  <c:v>0.49346303240743333</c:v>
                </c:pt>
                <c:pt idx="2308">
                  <c:v>0.49348965277780371</c:v>
                </c:pt>
                <c:pt idx="2309">
                  <c:v>0.49351627314817409</c:v>
                </c:pt>
                <c:pt idx="2310">
                  <c:v>0.49354289351854447</c:v>
                </c:pt>
                <c:pt idx="2311">
                  <c:v>0.49356951388891485</c:v>
                </c:pt>
                <c:pt idx="2312">
                  <c:v>0.49359613425928522</c:v>
                </c:pt>
                <c:pt idx="2313">
                  <c:v>0.4936227546296556</c:v>
                </c:pt>
                <c:pt idx="2314">
                  <c:v>0.49364937500002598</c:v>
                </c:pt>
                <c:pt idx="2315">
                  <c:v>0.49367599537039636</c:v>
                </c:pt>
                <c:pt idx="2316">
                  <c:v>0.49370261574076674</c:v>
                </c:pt>
                <c:pt idx="2317">
                  <c:v>0.49372923611113712</c:v>
                </c:pt>
                <c:pt idx="2318">
                  <c:v>0.49375585648150749</c:v>
                </c:pt>
                <c:pt idx="2319">
                  <c:v>0.49378247685187787</c:v>
                </c:pt>
                <c:pt idx="2320">
                  <c:v>0.49380909722224825</c:v>
                </c:pt>
                <c:pt idx="2321">
                  <c:v>0.49383571759261863</c:v>
                </c:pt>
                <c:pt idx="2322">
                  <c:v>0.49386233796298901</c:v>
                </c:pt>
                <c:pt idx="2323">
                  <c:v>0.49388895833335938</c:v>
                </c:pt>
                <c:pt idx="2324">
                  <c:v>0.49391557870372976</c:v>
                </c:pt>
                <c:pt idx="2325">
                  <c:v>0.49394219907410014</c:v>
                </c:pt>
                <c:pt idx="2326">
                  <c:v>0.49396881944447052</c:v>
                </c:pt>
                <c:pt idx="2327">
                  <c:v>0.4939954398148409</c:v>
                </c:pt>
                <c:pt idx="2328">
                  <c:v>0.49402206018521128</c:v>
                </c:pt>
                <c:pt idx="2329">
                  <c:v>0.49404868055558165</c:v>
                </c:pt>
                <c:pt idx="2330">
                  <c:v>0.49407530092595203</c:v>
                </c:pt>
                <c:pt idx="2331">
                  <c:v>0.49410192129632241</c:v>
                </c:pt>
                <c:pt idx="2332">
                  <c:v>0.49412854166669279</c:v>
                </c:pt>
                <c:pt idx="2333">
                  <c:v>0.49415516203706317</c:v>
                </c:pt>
                <c:pt idx="2334">
                  <c:v>0.49418178240743355</c:v>
                </c:pt>
                <c:pt idx="2335">
                  <c:v>0.49420840277780392</c:v>
                </c:pt>
                <c:pt idx="2336">
                  <c:v>0.4942350231481743</c:v>
                </c:pt>
                <c:pt idx="2337">
                  <c:v>0.49426164351854468</c:v>
                </c:pt>
                <c:pt idx="2338">
                  <c:v>0.49428826388891506</c:v>
                </c:pt>
                <c:pt idx="2339">
                  <c:v>0.49431488425928544</c:v>
                </c:pt>
                <c:pt idx="2340">
                  <c:v>0.49434150462965581</c:v>
                </c:pt>
                <c:pt idx="2341">
                  <c:v>0.49436812500002619</c:v>
                </c:pt>
                <c:pt idx="2342">
                  <c:v>0.49439474537039657</c:v>
                </c:pt>
                <c:pt idx="2343">
                  <c:v>0.49442136574076695</c:v>
                </c:pt>
                <c:pt idx="2344">
                  <c:v>0.49444798611113733</c:v>
                </c:pt>
                <c:pt idx="2345">
                  <c:v>0.49447460648150771</c:v>
                </c:pt>
                <c:pt idx="2346">
                  <c:v>0.49450122685187808</c:v>
                </c:pt>
                <c:pt idx="2347">
                  <c:v>0.49452784722224846</c:v>
                </c:pt>
                <c:pt idx="2348">
                  <c:v>0.49455446759261884</c:v>
                </c:pt>
                <c:pt idx="2349">
                  <c:v>0.49458108796298922</c:v>
                </c:pt>
                <c:pt idx="2350">
                  <c:v>0.4946077083333596</c:v>
                </c:pt>
                <c:pt idx="2351">
                  <c:v>0.49463432870372998</c:v>
                </c:pt>
                <c:pt idx="2352">
                  <c:v>0.49466094907410035</c:v>
                </c:pt>
                <c:pt idx="2353">
                  <c:v>0.49468756944447073</c:v>
                </c:pt>
                <c:pt idx="2354">
                  <c:v>0.49471418981484111</c:v>
                </c:pt>
                <c:pt idx="2355">
                  <c:v>0.49474081018521149</c:v>
                </c:pt>
                <c:pt idx="2356">
                  <c:v>0.49476743055558187</c:v>
                </c:pt>
                <c:pt idx="2357">
                  <c:v>0.49479405092595224</c:v>
                </c:pt>
                <c:pt idx="2358">
                  <c:v>0.49482067129632262</c:v>
                </c:pt>
                <c:pt idx="2359">
                  <c:v>0.494847291666693</c:v>
                </c:pt>
                <c:pt idx="2360">
                  <c:v>0.49487391203706338</c:v>
                </c:pt>
                <c:pt idx="2361">
                  <c:v>0.49490053240743376</c:v>
                </c:pt>
                <c:pt idx="2362">
                  <c:v>0.49492715277780414</c:v>
                </c:pt>
                <c:pt idx="2363">
                  <c:v>0.49495377314817451</c:v>
                </c:pt>
                <c:pt idx="2364">
                  <c:v>0.49498039351854489</c:v>
                </c:pt>
                <c:pt idx="2365">
                  <c:v>0.49500701388891527</c:v>
                </c:pt>
                <c:pt idx="2366">
                  <c:v>0.49503363425928565</c:v>
                </c:pt>
                <c:pt idx="2367">
                  <c:v>0.49506025462965603</c:v>
                </c:pt>
                <c:pt idx="2368">
                  <c:v>0.49508687500002641</c:v>
                </c:pt>
                <c:pt idx="2369">
                  <c:v>0.49511349537039678</c:v>
                </c:pt>
                <c:pt idx="2370">
                  <c:v>0.49514011574076716</c:v>
                </c:pt>
                <c:pt idx="2371">
                  <c:v>0.49516673611113754</c:v>
                </c:pt>
                <c:pt idx="2372">
                  <c:v>0.49519335648150792</c:v>
                </c:pt>
                <c:pt idx="2373">
                  <c:v>0.4952199768518783</c:v>
                </c:pt>
                <c:pt idx="2374">
                  <c:v>0.49524659722224867</c:v>
                </c:pt>
                <c:pt idx="2375">
                  <c:v>0.49527321759261905</c:v>
                </c:pt>
                <c:pt idx="2376">
                  <c:v>0.49529983796298943</c:v>
                </c:pt>
                <c:pt idx="2377">
                  <c:v>0.49532645833335981</c:v>
                </c:pt>
                <c:pt idx="2378">
                  <c:v>0.49535307870373019</c:v>
                </c:pt>
                <c:pt idx="2379">
                  <c:v>0.49537969907410057</c:v>
                </c:pt>
                <c:pt idx="2380">
                  <c:v>0.49540631944447094</c:v>
                </c:pt>
                <c:pt idx="2381">
                  <c:v>0.49543293981484132</c:v>
                </c:pt>
                <c:pt idx="2382">
                  <c:v>0.4954595601852117</c:v>
                </c:pt>
                <c:pt idx="2383">
                  <c:v>0.49548618055558208</c:v>
                </c:pt>
                <c:pt idx="2384">
                  <c:v>0.49551280092595246</c:v>
                </c:pt>
                <c:pt idx="2385">
                  <c:v>0.49553942129632284</c:v>
                </c:pt>
                <c:pt idx="2386">
                  <c:v>0.49556604166669321</c:v>
                </c:pt>
                <c:pt idx="2387">
                  <c:v>0.49559266203706359</c:v>
                </c:pt>
                <c:pt idx="2388">
                  <c:v>0.49561928240743397</c:v>
                </c:pt>
                <c:pt idx="2389">
                  <c:v>0.49564590277780435</c:v>
                </c:pt>
                <c:pt idx="2390">
                  <c:v>0.49567252314817473</c:v>
                </c:pt>
                <c:pt idx="2391">
                  <c:v>0.4956991435185451</c:v>
                </c:pt>
                <c:pt idx="2392">
                  <c:v>0.49572576388891548</c:v>
                </c:pt>
                <c:pt idx="2393">
                  <c:v>0.49575238425928586</c:v>
                </c:pt>
                <c:pt idx="2394">
                  <c:v>0.49577900462965624</c:v>
                </c:pt>
                <c:pt idx="2395">
                  <c:v>0.49580562500002662</c:v>
                </c:pt>
                <c:pt idx="2396">
                  <c:v>0.495832245370397</c:v>
                </c:pt>
                <c:pt idx="2397">
                  <c:v>0.49585886574076737</c:v>
                </c:pt>
                <c:pt idx="2398">
                  <c:v>0.49588548611113775</c:v>
                </c:pt>
                <c:pt idx="2399">
                  <c:v>0.49591210648150813</c:v>
                </c:pt>
                <c:pt idx="2400">
                  <c:v>0.49593872685187851</c:v>
                </c:pt>
                <c:pt idx="2401">
                  <c:v>0.49596534722224889</c:v>
                </c:pt>
                <c:pt idx="2402">
                  <c:v>0.49599196759261927</c:v>
                </c:pt>
                <c:pt idx="2403">
                  <c:v>0.49601858796298964</c:v>
                </c:pt>
                <c:pt idx="2404">
                  <c:v>0.49604520833336002</c:v>
                </c:pt>
                <c:pt idx="2405">
                  <c:v>0.4960718287037304</c:v>
                </c:pt>
                <c:pt idx="2406">
                  <c:v>0.49609844907410078</c:v>
                </c:pt>
                <c:pt idx="2407">
                  <c:v>0.49612506944447116</c:v>
                </c:pt>
                <c:pt idx="2408">
                  <c:v>0.49615168981484153</c:v>
                </c:pt>
                <c:pt idx="2409">
                  <c:v>0.49617831018521191</c:v>
                </c:pt>
                <c:pt idx="2410">
                  <c:v>0.49620493055558229</c:v>
                </c:pt>
                <c:pt idx="2411">
                  <c:v>0.49623155092595267</c:v>
                </c:pt>
                <c:pt idx="2412">
                  <c:v>0.49625817129632305</c:v>
                </c:pt>
                <c:pt idx="2413">
                  <c:v>0.49628479166669343</c:v>
                </c:pt>
                <c:pt idx="2414">
                  <c:v>0.4963114120370638</c:v>
                </c:pt>
                <c:pt idx="2415">
                  <c:v>0.49633803240743418</c:v>
                </c:pt>
                <c:pt idx="2416">
                  <c:v>0.49636465277780456</c:v>
                </c:pt>
                <c:pt idx="2417">
                  <c:v>0.49639127314817494</c:v>
                </c:pt>
                <c:pt idx="2418">
                  <c:v>0.49641789351854532</c:v>
                </c:pt>
                <c:pt idx="2419">
                  <c:v>0.49644451388891569</c:v>
                </c:pt>
                <c:pt idx="2420">
                  <c:v>0.49647113425928607</c:v>
                </c:pt>
                <c:pt idx="2421">
                  <c:v>0.49649775462965645</c:v>
                </c:pt>
                <c:pt idx="2422">
                  <c:v>0.49652437500002683</c:v>
                </c:pt>
                <c:pt idx="2423">
                  <c:v>0.49655099537039721</c:v>
                </c:pt>
                <c:pt idx="2424">
                  <c:v>0.49657761574076759</c:v>
                </c:pt>
                <c:pt idx="2425">
                  <c:v>0.49660423611113796</c:v>
                </c:pt>
                <c:pt idx="2426">
                  <c:v>0.49663085648150834</c:v>
                </c:pt>
                <c:pt idx="2427">
                  <c:v>0.49665747685187872</c:v>
                </c:pt>
                <c:pt idx="2428">
                  <c:v>0.4966840972222491</c:v>
                </c:pt>
                <c:pt idx="2429">
                  <c:v>0.49671071759261948</c:v>
                </c:pt>
                <c:pt idx="2430">
                  <c:v>0.49673733796298986</c:v>
                </c:pt>
                <c:pt idx="2431">
                  <c:v>0.49676395833336023</c:v>
                </c:pt>
                <c:pt idx="2432">
                  <c:v>0.49679057870373061</c:v>
                </c:pt>
                <c:pt idx="2433">
                  <c:v>0.49681719907410099</c:v>
                </c:pt>
                <c:pt idx="2434">
                  <c:v>0.49684381944447137</c:v>
                </c:pt>
                <c:pt idx="2435">
                  <c:v>0.49687043981484175</c:v>
                </c:pt>
                <c:pt idx="2436">
                  <c:v>0.49689706018521212</c:v>
                </c:pt>
                <c:pt idx="2437">
                  <c:v>0.4969236805555825</c:v>
                </c:pt>
                <c:pt idx="2438">
                  <c:v>0.49695030092595288</c:v>
                </c:pt>
                <c:pt idx="2439">
                  <c:v>0.49697692129632326</c:v>
                </c:pt>
                <c:pt idx="2440">
                  <c:v>0.49700354166669364</c:v>
                </c:pt>
                <c:pt idx="2441">
                  <c:v>0.49703016203706402</c:v>
                </c:pt>
                <c:pt idx="2442">
                  <c:v>0.49705678240743439</c:v>
                </c:pt>
                <c:pt idx="2443">
                  <c:v>0.49708340277780477</c:v>
                </c:pt>
                <c:pt idx="2444">
                  <c:v>0.49711002314817515</c:v>
                </c:pt>
                <c:pt idx="2445">
                  <c:v>0.49713664351854553</c:v>
                </c:pt>
                <c:pt idx="2446">
                  <c:v>0.49716326388891591</c:v>
                </c:pt>
                <c:pt idx="2447">
                  <c:v>0.49718988425928629</c:v>
                </c:pt>
                <c:pt idx="2448">
                  <c:v>0.49721650462965666</c:v>
                </c:pt>
                <c:pt idx="2449">
                  <c:v>0.49724312500002704</c:v>
                </c:pt>
                <c:pt idx="2450">
                  <c:v>0.49726974537039742</c:v>
                </c:pt>
                <c:pt idx="2451">
                  <c:v>0.4972963657407678</c:v>
                </c:pt>
                <c:pt idx="2452">
                  <c:v>0.49732298611113818</c:v>
                </c:pt>
                <c:pt idx="2453">
                  <c:v>0.49734960648150855</c:v>
                </c:pt>
                <c:pt idx="2454">
                  <c:v>0.49737622685187893</c:v>
                </c:pt>
                <c:pt idx="2455">
                  <c:v>0.49740284722224931</c:v>
                </c:pt>
                <c:pt idx="2456">
                  <c:v>0.49742946759261969</c:v>
                </c:pt>
                <c:pt idx="2457">
                  <c:v>0.49745608796299007</c:v>
                </c:pt>
                <c:pt idx="2458">
                  <c:v>0.49748270833336045</c:v>
                </c:pt>
                <c:pt idx="2459">
                  <c:v>0.49750932870373082</c:v>
                </c:pt>
                <c:pt idx="2460">
                  <c:v>0.4975359490741012</c:v>
                </c:pt>
                <c:pt idx="2461">
                  <c:v>0.49756256944447158</c:v>
                </c:pt>
                <c:pt idx="2462">
                  <c:v>0.49758918981484196</c:v>
                </c:pt>
                <c:pt idx="2463">
                  <c:v>0.49761581018521234</c:v>
                </c:pt>
                <c:pt idx="2464">
                  <c:v>0.49764243055558272</c:v>
                </c:pt>
                <c:pt idx="2465">
                  <c:v>0.49766905092595309</c:v>
                </c:pt>
                <c:pt idx="2466">
                  <c:v>0.49769567129632347</c:v>
                </c:pt>
                <c:pt idx="2467">
                  <c:v>0.49772229166669385</c:v>
                </c:pt>
                <c:pt idx="2468">
                  <c:v>0.49774891203706423</c:v>
                </c:pt>
                <c:pt idx="2469">
                  <c:v>0.49777553240743461</c:v>
                </c:pt>
                <c:pt idx="2470">
                  <c:v>0.49780215277780498</c:v>
                </c:pt>
                <c:pt idx="2471">
                  <c:v>0.49782877314817536</c:v>
                </c:pt>
                <c:pt idx="2472">
                  <c:v>0.49785539351854574</c:v>
                </c:pt>
                <c:pt idx="2473">
                  <c:v>0.49788201388891612</c:v>
                </c:pt>
                <c:pt idx="2474">
                  <c:v>0.4979086342592865</c:v>
                </c:pt>
                <c:pt idx="2475">
                  <c:v>0.49793525462965688</c:v>
                </c:pt>
                <c:pt idx="2476">
                  <c:v>0.49796187500002725</c:v>
                </c:pt>
                <c:pt idx="2477">
                  <c:v>0.49798849537039763</c:v>
                </c:pt>
                <c:pt idx="2478">
                  <c:v>0.49801511574076801</c:v>
                </c:pt>
                <c:pt idx="2479">
                  <c:v>0.49804173611113839</c:v>
                </c:pt>
                <c:pt idx="2480">
                  <c:v>0.49806835648150877</c:v>
                </c:pt>
                <c:pt idx="2481">
                  <c:v>0.49809497685187915</c:v>
                </c:pt>
                <c:pt idx="2482">
                  <c:v>0.49812159722224952</c:v>
                </c:pt>
                <c:pt idx="2483">
                  <c:v>0.4981482175926199</c:v>
                </c:pt>
                <c:pt idx="2484">
                  <c:v>0.49817483796299028</c:v>
                </c:pt>
                <c:pt idx="2485">
                  <c:v>0.49820145833336066</c:v>
                </c:pt>
                <c:pt idx="2486">
                  <c:v>0.49822807870373104</c:v>
                </c:pt>
                <c:pt idx="2487">
                  <c:v>0.49825469907410141</c:v>
                </c:pt>
                <c:pt idx="2488">
                  <c:v>0.49828131944447179</c:v>
                </c:pt>
                <c:pt idx="2489">
                  <c:v>0.49830793981484217</c:v>
                </c:pt>
                <c:pt idx="2490">
                  <c:v>0.49833456018521255</c:v>
                </c:pt>
                <c:pt idx="2491">
                  <c:v>0.49836118055558293</c:v>
                </c:pt>
                <c:pt idx="2492">
                  <c:v>0.49838780092595331</c:v>
                </c:pt>
                <c:pt idx="2493">
                  <c:v>0.49841442129632368</c:v>
                </c:pt>
                <c:pt idx="2494">
                  <c:v>0.49844104166669406</c:v>
                </c:pt>
                <c:pt idx="2495">
                  <c:v>0.49846766203706444</c:v>
                </c:pt>
                <c:pt idx="2496">
                  <c:v>0.49849428240743482</c:v>
                </c:pt>
                <c:pt idx="2497">
                  <c:v>0.4985209027778052</c:v>
                </c:pt>
                <c:pt idx="2498">
                  <c:v>0.49854752314817558</c:v>
                </c:pt>
                <c:pt idx="2499">
                  <c:v>0.49857414351854595</c:v>
                </c:pt>
                <c:pt idx="2500">
                  <c:v>0.49860076388891633</c:v>
                </c:pt>
                <c:pt idx="2501">
                  <c:v>0.49862738425928671</c:v>
                </c:pt>
                <c:pt idx="2502">
                  <c:v>0.49865400462965709</c:v>
                </c:pt>
                <c:pt idx="2503">
                  <c:v>0.49868062500002747</c:v>
                </c:pt>
                <c:pt idx="2504">
                  <c:v>0.49870724537039784</c:v>
                </c:pt>
                <c:pt idx="2505">
                  <c:v>0.49873386574076822</c:v>
                </c:pt>
                <c:pt idx="2506">
                  <c:v>0.4987604861111386</c:v>
                </c:pt>
                <c:pt idx="2507">
                  <c:v>0.49878710648150898</c:v>
                </c:pt>
                <c:pt idx="2508">
                  <c:v>0.49881372685187936</c:v>
                </c:pt>
                <c:pt idx="2509">
                  <c:v>0.49884034722224974</c:v>
                </c:pt>
                <c:pt idx="2510">
                  <c:v>0.49886696759262011</c:v>
                </c:pt>
                <c:pt idx="2511">
                  <c:v>0.49889358796299049</c:v>
                </c:pt>
                <c:pt idx="2512">
                  <c:v>0.49892020833336087</c:v>
                </c:pt>
                <c:pt idx="2513">
                  <c:v>0.49894682870373125</c:v>
                </c:pt>
                <c:pt idx="2514">
                  <c:v>0.49897344907410163</c:v>
                </c:pt>
                <c:pt idx="2515">
                  <c:v>0.49900006944447201</c:v>
                </c:pt>
                <c:pt idx="2516">
                  <c:v>0.49902668981484238</c:v>
                </c:pt>
                <c:pt idx="2517">
                  <c:v>0.49905331018521276</c:v>
                </c:pt>
                <c:pt idx="2518">
                  <c:v>0.49907993055558314</c:v>
                </c:pt>
                <c:pt idx="2519">
                  <c:v>0.49910655092595352</c:v>
                </c:pt>
                <c:pt idx="2520">
                  <c:v>0.4991331712963239</c:v>
                </c:pt>
                <c:pt idx="2521">
                  <c:v>0.49915979166669427</c:v>
                </c:pt>
                <c:pt idx="2522">
                  <c:v>0.49918641203706465</c:v>
                </c:pt>
                <c:pt idx="2523">
                  <c:v>0.49921303240743503</c:v>
                </c:pt>
                <c:pt idx="2524">
                  <c:v>0.49923965277780541</c:v>
                </c:pt>
                <c:pt idx="2525">
                  <c:v>0.49926627314817579</c:v>
                </c:pt>
                <c:pt idx="2526">
                  <c:v>0.49929289351854617</c:v>
                </c:pt>
                <c:pt idx="2527">
                  <c:v>0.49931951388891654</c:v>
                </c:pt>
                <c:pt idx="2528">
                  <c:v>0.49934613425928692</c:v>
                </c:pt>
                <c:pt idx="2529">
                  <c:v>0.4993727546296573</c:v>
                </c:pt>
                <c:pt idx="2530">
                  <c:v>0.49939937500002768</c:v>
                </c:pt>
                <c:pt idx="2531">
                  <c:v>0.49942599537039806</c:v>
                </c:pt>
                <c:pt idx="2532">
                  <c:v>0.49945261574076844</c:v>
                </c:pt>
                <c:pt idx="2533">
                  <c:v>0.49947923611113881</c:v>
                </c:pt>
                <c:pt idx="2534">
                  <c:v>0.49950585648150919</c:v>
                </c:pt>
                <c:pt idx="2535">
                  <c:v>0.49953247685187957</c:v>
                </c:pt>
                <c:pt idx="2536">
                  <c:v>0.49955909722224995</c:v>
                </c:pt>
                <c:pt idx="2537">
                  <c:v>0.49958571759262033</c:v>
                </c:pt>
                <c:pt idx="2538">
                  <c:v>0.4996123379629907</c:v>
                </c:pt>
                <c:pt idx="2539">
                  <c:v>0.49963895833336108</c:v>
                </c:pt>
                <c:pt idx="2540">
                  <c:v>0.49966557870373146</c:v>
                </c:pt>
                <c:pt idx="2541">
                  <c:v>0.49969219907410184</c:v>
                </c:pt>
                <c:pt idx="2542">
                  <c:v>0.49971881944447222</c:v>
                </c:pt>
                <c:pt idx="2543">
                  <c:v>0.4997454398148426</c:v>
                </c:pt>
                <c:pt idx="2544">
                  <c:v>0.49977206018521297</c:v>
                </c:pt>
                <c:pt idx="2545">
                  <c:v>0.49979868055558335</c:v>
                </c:pt>
                <c:pt idx="2546">
                  <c:v>0.49982530092595373</c:v>
                </c:pt>
                <c:pt idx="2547">
                  <c:v>0.49985192129632411</c:v>
                </c:pt>
                <c:pt idx="2548">
                  <c:v>0.49987854166669449</c:v>
                </c:pt>
                <c:pt idx="2549">
                  <c:v>0.49990516203706487</c:v>
                </c:pt>
                <c:pt idx="2550">
                  <c:v>0.49993178240743524</c:v>
                </c:pt>
                <c:pt idx="2551">
                  <c:v>0.49995840277780562</c:v>
                </c:pt>
                <c:pt idx="2552">
                  <c:v>0.499985023148176</c:v>
                </c:pt>
                <c:pt idx="2553">
                  <c:v>0.50001164351854632</c:v>
                </c:pt>
                <c:pt idx="2554">
                  <c:v>0.5000382638889167</c:v>
                </c:pt>
                <c:pt idx="2555">
                  <c:v>0.50006488425928708</c:v>
                </c:pt>
                <c:pt idx="2556">
                  <c:v>0.50009150462965746</c:v>
                </c:pt>
                <c:pt idx="2557">
                  <c:v>0.50011812500002784</c:v>
                </c:pt>
                <c:pt idx="2558">
                  <c:v>0.50014474537039821</c:v>
                </c:pt>
                <c:pt idx="2559">
                  <c:v>0.50017136574076859</c:v>
                </c:pt>
                <c:pt idx="2560">
                  <c:v>0.50019798611113897</c:v>
                </c:pt>
                <c:pt idx="2561">
                  <c:v>0.50022460648150935</c:v>
                </c:pt>
                <c:pt idx="2562">
                  <c:v>0.50025122685187973</c:v>
                </c:pt>
                <c:pt idx="2563">
                  <c:v>0.5002778472222501</c:v>
                </c:pt>
                <c:pt idx="2564">
                  <c:v>0.50030446759262048</c:v>
                </c:pt>
                <c:pt idx="2565">
                  <c:v>0.50033108796299086</c:v>
                </c:pt>
                <c:pt idx="2566">
                  <c:v>0.50035770833336124</c:v>
                </c:pt>
                <c:pt idx="2567">
                  <c:v>0.50038432870373162</c:v>
                </c:pt>
                <c:pt idx="2568">
                  <c:v>0.500410949074102</c:v>
                </c:pt>
                <c:pt idx="2569">
                  <c:v>0.50043756944447237</c:v>
                </c:pt>
                <c:pt idx="2570">
                  <c:v>0.50046418981484275</c:v>
                </c:pt>
                <c:pt idx="2571">
                  <c:v>0.50049081018521313</c:v>
                </c:pt>
                <c:pt idx="2572">
                  <c:v>0.50051743055558351</c:v>
                </c:pt>
                <c:pt idx="2573">
                  <c:v>0.50054405092595389</c:v>
                </c:pt>
                <c:pt idx="2574">
                  <c:v>0.50057067129632427</c:v>
                </c:pt>
                <c:pt idx="2575">
                  <c:v>0.50059729166669464</c:v>
                </c:pt>
                <c:pt idx="2576">
                  <c:v>0.50062391203706502</c:v>
                </c:pt>
                <c:pt idx="2577">
                  <c:v>0.5006505324074354</c:v>
                </c:pt>
                <c:pt idx="2578">
                  <c:v>0.50067715277780578</c:v>
                </c:pt>
                <c:pt idx="2579">
                  <c:v>0.50070377314817616</c:v>
                </c:pt>
                <c:pt idx="2580">
                  <c:v>0.50073039351854653</c:v>
                </c:pt>
                <c:pt idx="2581">
                  <c:v>0.50075701388891691</c:v>
                </c:pt>
                <c:pt idx="2582">
                  <c:v>0.50078363425928729</c:v>
                </c:pt>
                <c:pt idx="2583">
                  <c:v>0.50081025462965767</c:v>
                </c:pt>
                <c:pt idx="2584">
                  <c:v>0.50083687500002805</c:v>
                </c:pt>
                <c:pt idx="2585">
                  <c:v>0.50086349537039843</c:v>
                </c:pt>
                <c:pt idx="2586">
                  <c:v>0.5008901157407688</c:v>
                </c:pt>
                <c:pt idx="2587">
                  <c:v>0.50091673611113918</c:v>
                </c:pt>
                <c:pt idx="2588">
                  <c:v>0.50094335648150956</c:v>
                </c:pt>
                <c:pt idx="2589">
                  <c:v>0.50096997685187994</c:v>
                </c:pt>
                <c:pt idx="2590">
                  <c:v>0.50099659722225032</c:v>
                </c:pt>
                <c:pt idx="2591">
                  <c:v>0.5010232175926207</c:v>
                </c:pt>
                <c:pt idx="2592">
                  <c:v>0.50104983796299107</c:v>
                </c:pt>
                <c:pt idx="2593">
                  <c:v>0.50107645833336145</c:v>
                </c:pt>
                <c:pt idx="2594">
                  <c:v>0.50110307870373183</c:v>
                </c:pt>
                <c:pt idx="2595">
                  <c:v>0.50112969907410221</c:v>
                </c:pt>
                <c:pt idx="2596">
                  <c:v>0.50115631944447259</c:v>
                </c:pt>
                <c:pt idx="2597">
                  <c:v>0.50118293981484296</c:v>
                </c:pt>
                <c:pt idx="2598">
                  <c:v>0.50120956018521334</c:v>
                </c:pt>
                <c:pt idx="2599">
                  <c:v>0.50123618055558372</c:v>
                </c:pt>
                <c:pt idx="2600">
                  <c:v>0.5012628009259541</c:v>
                </c:pt>
                <c:pt idx="2601">
                  <c:v>0.50128942129632448</c:v>
                </c:pt>
                <c:pt idx="2602">
                  <c:v>0.50131604166669486</c:v>
                </c:pt>
                <c:pt idx="2603">
                  <c:v>0.50134266203706523</c:v>
                </c:pt>
                <c:pt idx="2604">
                  <c:v>0.50136928240743561</c:v>
                </c:pt>
                <c:pt idx="2605">
                  <c:v>0.50139590277780599</c:v>
                </c:pt>
                <c:pt idx="2606">
                  <c:v>0.50142252314817637</c:v>
                </c:pt>
                <c:pt idx="2607">
                  <c:v>0.50144914351854675</c:v>
                </c:pt>
                <c:pt idx="2608">
                  <c:v>0.50147576388891713</c:v>
                </c:pt>
                <c:pt idx="2609">
                  <c:v>0.5015023842592875</c:v>
                </c:pt>
                <c:pt idx="2610">
                  <c:v>0.50152900462965788</c:v>
                </c:pt>
                <c:pt idx="2611">
                  <c:v>0.50155562500002826</c:v>
                </c:pt>
                <c:pt idx="2612">
                  <c:v>0.50158224537039864</c:v>
                </c:pt>
                <c:pt idx="2613">
                  <c:v>0.50160886574076902</c:v>
                </c:pt>
                <c:pt idx="2614">
                  <c:v>0.50163548611113939</c:v>
                </c:pt>
                <c:pt idx="2615">
                  <c:v>0.50166210648150977</c:v>
                </c:pt>
                <c:pt idx="2616">
                  <c:v>0.50168872685188015</c:v>
                </c:pt>
                <c:pt idx="2617">
                  <c:v>0.50171534722225053</c:v>
                </c:pt>
                <c:pt idx="2618">
                  <c:v>0.50174196759262091</c:v>
                </c:pt>
                <c:pt idx="2619">
                  <c:v>0.50176858796299129</c:v>
                </c:pt>
                <c:pt idx="2620">
                  <c:v>0.50179520833336166</c:v>
                </c:pt>
                <c:pt idx="2621">
                  <c:v>0.50182182870373204</c:v>
                </c:pt>
                <c:pt idx="2622">
                  <c:v>0.50184844907410242</c:v>
                </c:pt>
                <c:pt idx="2623">
                  <c:v>0.5018750694444728</c:v>
                </c:pt>
                <c:pt idx="2624">
                  <c:v>0.50190168981484318</c:v>
                </c:pt>
                <c:pt idx="2625">
                  <c:v>0.50192831018521356</c:v>
                </c:pt>
                <c:pt idx="2626">
                  <c:v>0.50195493055558393</c:v>
                </c:pt>
                <c:pt idx="2627">
                  <c:v>0.50198155092595431</c:v>
                </c:pt>
                <c:pt idx="2628">
                  <c:v>0.50200817129632469</c:v>
                </c:pt>
                <c:pt idx="2629">
                  <c:v>0.50203479166669507</c:v>
                </c:pt>
                <c:pt idx="2630">
                  <c:v>0.50206141203706545</c:v>
                </c:pt>
                <c:pt idx="2631">
                  <c:v>0.50208803240743582</c:v>
                </c:pt>
                <c:pt idx="2632">
                  <c:v>0.5021146527778062</c:v>
                </c:pt>
                <c:pt idx="2633">
                  <c:v>0.50214127314817658</c:v>
                </c:pt>
                <c:pt idx="2634">
                  <c:v>0.50216789351854696</c:v>
                </c:pt>
                <c:pt idx="2635">
                  <c:v>0.50219451388891734</c:v>
                </c:pt>
                <c:pt idx="2636">
                  <c:v>0.50222113425928772</c:v>
                </c:pt>
                <c:pt idx="2637">
                  <c:v>0.50224775462965809</c:v>
                </c:pt>
                <c:pt idx="2638">
                  <c:v>0.50227437500002847</c:v>
                </c:pt>
                <c:pt idx="2639">
                  <c:v>0.50230099537039885</c:v>
                </c:pt>
                <c:pt idx="2640">
                  <c:v>0.50232761574076923</c:v>
                </c:pt>
                <c:pt idx="2641">
                  <c:v>0.50235423611113961</c:v>
                </c:pt>
                <c:pt idx="2642">
                  <c:v>0.50238085648150999</c:v>
                </c:pt>
                <c:pt idx="2643">
                  <c:v>0.50240747685188036</c:v>
                </c:pt>
                <c:pt idx="2644">
                  <c:v>0.50243409722225074</c:v>
                </c:pt>
                <c:pt idx="2645">
                  <c:v>0.50246071759262112</c:v>
                </c:pt>
                <c:pt idx="2646">
                  <c:v>0.5024873379629915</c:v>
                </c:pt>
                <c:pt idx="2647">
                  <c:v>0.50251395833336188</c:v>
                </c:pt>
                <c:pt idx="2648">
                  <c:v>0.50254057870373225</c:v>
                </c:pt>
                <c:pt idx="2649">
                  <c:v>0.50256719907410263</c:v>
                </c:pt>
                <c:pt idx="2650">
                  <c:v>0.50259381944447301</c:v>
                </c:pt>
                <c:pt idx="2651">
                  <c:v>0.50262043981484339</c:v>
                </c:pt>
                <c:pt idx="2652">
                  <c:v>0.50264706018521377</c:v>
                </c:pt>
                <c:pt idx="2653">
                  <c:v>0.50267368055558415</c:v>
                </c:pt>
                <c:pt idx="2654">
                  <c:v>0.50270030092595452</c:v>
                </c:pt>
                <c:pt idx="2655">
                  <c:v>0.5027269212963249</c:v>
                </c:pt>
                <c:pt idx="2656">
                  <c:v>0.50275354166669528</c:v>
                </c:pt>
                <c:pt idx="2657">
                  <c:v>0.50278016203706566</c:v>
                </c:pt>
                <c:pt idx="2658">
                  <c:v>0.50280678240743604</c:v>
                </c:pt>
                <c:pt idx="2659">
                  <c:v>0.50283340277780642</c:v>
                </c:pt>
                <c:pt idx="2660">
                  <c:v>0.50286002314817679</c:v>
                </c:pt>
                <c:pt idx="2661">
                  <c:v>0.50288664351854717</c:v>
                </c:pt>
                <c:pt idx="2662">
                  <c:v>0.50291326388891755</c:v>
                </c:pt>
                <c:pt idx="2663">
                  <c:v>0.50293988425928793</c:v>
                </c:pt>
                <c:pt idx="2664">
                  <c:v>0.50296650462965831</c:v>
                </c:pt>
                <c:pt idx="2665">
                  <c:v>0.50299312500002868</c:v>
                </c:pt>
                <c:pt idx="2666">
                  <c:v>0.50301974537039906</c:v>
                </c:pt>
                <c:pt idx="2667">
                  <c:v>0.50304636574076944</c:v>
                </c:pt>
                <c:pt idx="2668">
                  <c:v>0.50307298611113982</c:v>
                </c:pt>
                <c:pt idx="2669">
                  <c:v>0.5030996064815102</c:v>
                </c:pt>
                <c:pt idx="2670">
                  <c:v>0.50312622685188058</c:v>
                </c:pt>
                <c:pt idx="2671">
                  <c:v>0.50315284722225095</c:v>
                </c:pt>
                <c:pt idx="2672">
                  <c:v>0.50317946759262133</c:v>
                </c:pt>
                <c:pt idx="2673">
                  <c:v>0.50320608796299171</c:v>
                </c:pt>
                <c:pt idx="2674">
                  <c:v>0.50323270833336209</c:v>
                </c:pt>
                <c:pt idx="2675">
                  <c:v>0.50325932870373247</c:v>
                </c:pt>
                <c:pt idx="2676">
                  <c:v>0.50328594907410285</c:v>
                </c:pt>
                <c:pt idx="2677">
                  <c:v>0.50331256944447322</c:v>
                </c:pt>
                <c:pt idx="2678">
                  <c:v>0.5033391898148436</c:v>
                </c:pt>
                <c:pt idx="2679">
                  <c:v>0.50336581018521398</c:v>
                </c:pt>
                <c:pt idx="2680">
                  <c:v>0.50339243055558436</c:v>
                </c:pt>
                <c:pt idx="2681">
                  <c:v>0.50341905092595474</c:v>
                </c:pt>
                <c:pt idx="2682">
                  <c:v>0.50344567129632511</c:v>
                </c:pt>
                <c:pt idx="2683">
                  <c:v>0.50347229166669549</c:v>
                </c:pt>
                <c:pt idx="2684">
                  <c:v>0.50349891203706587</c:v>
                </c:pt>
                <c:pt idx="2685">
                  <c:v>0.50352553240743625</c:v>
                </c:pt>
                <c:pt idx="2686">
                  <c:v>0.50355215277780663</c:v>
                </c:pt>
                <c:pt idx="2687">
                  <c:v>0.50357877314817701</c:v>
                </c:pt>
                <c:pt idx="2688">
                  <c:v>0.50360539351854738</c:v>
                </c:pt>
                <c:pt idx="2689">
                  <c:v>0.50363201388891776</c:v>
                </c:pt>
                <c:pt idx="2690">
                  <c:v>0.50365863425928814</c:v>
                </c:pt>
                <c:pt idx="2691">
                  <c:v>0.50368525462965852</c:v>
                </c:pt>
                <c:pt idx="2692">
                  <c:v>0.5037118750000289</c:v>
                </c:pt>
                <c:pt idx="2693">
                  <c:v>0.50373849537039928</c:v>
                </c:pt>
                <c:pt idx="2694">
                  <c:v>0.50376511574076965</c:v>
                </c:pt>
                <c:pt idx="2695">
                  <c:v>0.50379173611114003</c:v>
                </c:pt>
                <c:pt idx="2696">
                  <c:v>0.50381835648151041</c:v>
                </c:pt>
                <c:pt idx="2697">
                  <c:v>0.50384497685188079</c:v>
                </c:pt>
                <c:pt idx="2698">
                  <c:v>0.50387159722225117</c:v>
                </c:pt>
                <c:pt idx="2699">
                  <c:v>0.50389821759262154</c:v>
                </c:pt>
                <c:pt idx="2700">
                  <c:v>0.50392483796299192</c:v>
                </c:pt>
                <c:pt idx="2701">
                  <c:v>0.5039514583333623</c:v>
                </c:pt>
                <c:pt idx="2702">
                  <c:v>0.50397807870373268</c:v>
                </c:pt>
                <c:pt idx="2703">
                  <c:v>0.50400469907410306</c:v>
                </c:pt>
                <c:pt idx="2704">
                  <c:v>0.50403131944447344</c:v>
                </c:pt>
                <c:pt idx="2705">
                  <c:v>0.50405793981484381</c:v>
                </c:pt>
                <c:pt idx="2706">
                  <c:v>0.50408456018521419</c:v>
                </c:pt>
                <c:pt idx="2707">
                  <c:v>0.50411118055558457</c:v>
                </c:pt>
                <c:pt idx="2708">
                  <c:v>0.50413780092595495</c:v>
                </c:pt>
                <c:pt idx="2709">
                  <c:v>0.50416442129632533</c:v>
                </c:pt>
                <c:pt idx="2710">
                  <c:v>0.50419104166669571</c:v>
                </c:pt>
                <c:pt idx="2711">
                  <c:v>0.50421766203706608</c:v>
                </c:pt>
                <c:pt idx="2712">
                  <c:v>0.50424428240743646</c:v>
                </c:pt>
                <c:pt idx="2713">
                  <c:v>0.50427090277780684</c:v>
                </c:pt>
                <c:pt idx="2714">
                  <c:v>0.50429752314817722</c:v>
                </c:pt>
                <c:pt idx="2715">
                  <c:v>0.5043241435185476</c:v>
                </c:pt>
                <c:pt idx="2716">
                  <c:v>0.50435076388891797</c:v>
                </c:pt>
                <c:pt idx="2717">
                  <c:v>0.50437738425928835</c:v>
                </c:pt>
                <c:pt idx="2718">
                  <c:v>0.50440400462965873</c:v>
                </c:pt>
                <c:pt idx="2719">
                  <c:v>0.50443062500002911</c:v>
                </c:pt>
                <c:pt idx="2720">
                  <c:v>0.50445724537039949</c:v>
                </c:pt>
                <c:pt idx="2721">
                  <c:v>0.50448386574076987</c:v>
                </c:pt>
                <c:pt idx="2722">
                  <c:v>0.50451048611114024</c:v>
                </c:pt>
                <c:pt idx="2723">
                  <c:v>0.50453710648151062</c:v>
                </c:pt>
                <c:pt idx="2724">
                  <c:v>0.504563726851881</c:v>
                </c:pt>
                <c:pt idx="2725">
                  <c:v>0.50459034722225138</c:v>
                </c:pt>
                <c:pt idx="2726">
                  <c:v>0.50461696759262176</c:v>
                </c:pt>
                <c:pt idx="2727">
                  <c:v>0.50464358796299214</c:v>
                </c:pt>
                <c:pt idx="2728">
                  <c:v>0.50467020833336251</c:v>
                </c:pt>
                <c:pt idx="2729">
                  <c:v>0.50469682870373289</c:v>
                </c:pt>
                <c:pt idx="2730">
                  <c:v>0.50472344907410327</c:v>
                </c:pt>
                <c:pt idx="2731">
                  <c:v>0.50475006944447365</c:v>
                </c:pt>
                <c:pt idx="2732">
                  <c:v>0.50477668981484403</c:v>
                </c:pt>
                <c:pt idx="2733">
                  <c:v>0.5048033101852144</c:v>
                </c:pt>
                <c:pt idx="2734">
                  <c:v>0.50482993055558478</c:v>
                </c:pt>
                <c:pt idx="2735">
                  <c:v>0.50485655092595516</c:v>
                </c:pt>
                <c:pt idx="2736">
                  <c:v>0.50488317129632554</c:v>
                </c:pt>
                <c:pt idx="2737">
                  <c:v>0.50490979166669592</c:v>
                </c:pt>
                <c:pt idx="2738">
                  <c:v>0.5049364120370663</c:v>
                </c:pt>
                <c:pt idx="2739">
                  <c:v>0.50496303240743667</c:v>
                </c:pt>
                <c:pt idx="2740">
                  <c:v>0.50498965277780705</c:v>
                </c:pt>
                <c:pt idx="2741">
                  <c:v>0.50501627314817743</c:v>
                </c:pt>
                <c:pt idx="2742">
                  <c:v>0.50504289351854781</c:v>
                </c:pt>
                <c:pt idx="2743">
                  <c:v>0.50506951388891819</c:v>
                </c:pt>
                <c:pt idx="2744">
                  <c:v>0.50509613425928857</c:v>
                </c:pt>
                <c:pt idx="2745">
                  <c:v>0.50512275462965894</c:v>
                </c:pt>
                <c:pt idx="2746">
                  <c:v>0.50514937500002932</c:v>
                </c:pt>
                <c:pt idx="2747">
                  <c:v>0.5051759953703997</c:v>
                </c:pt>
                <c:pt idx="2748">
                  <c:v>0.50520261574077008</c:v>
                </c:pt>
                <c:pt idx="2749">
                  <c:v>0.50522923611114046</c:v>
                </c:pt>
                <c:pt idx="2750">
                  <c:v>0.50525585648151083</c:v>
                </c:pt>
                <c:pt idx="2751">
                  <c:v>0.50528247685188121</c:v>
                </c:pt>
                <c:pt idx="2752">
                  <c:v>0.50530909722225159</c:v>
                </c:pt>
                <c:pt idx="2753">
                  <c:v>0.50533571759262197</c:v>
                </c:pt>
                <c:pt idx="2754">
                  <c:v>0.50536233796299235</c:v>
                </c:pt>
                <c:pt idx="2755">
                  <c:v>0.50538895833336273</c:v>
                </c:pt>
                <c:pt idx="2756">
                  <c:v>0.5054155787037331</c:v>
                </c:pt>
                <c:pt idx="2757">
                  <c:v>0.50544219907410348</c:v>
                </c:pt>
                <c:pt idx="2758">
                  <c:v>0.50546881944447386</c:v>
                </c:pt>
                <c:pt idx="2759">
                  <c:v>0.50549543981484424</c:v>
                </c:pt>
                <c:pt idx="2760">
                  <c:v>0.50552206018521462</c:v>
                </c:pt>
                <c:pt idx="2761">
                  <c:v>0.50554868055558499</c:v>
                </c:pt>
                <c:pt idx="2762">
                  <c:v>0.50557530092595537</c:v>
                </c:pt>
                <c:pt idx="2763">
                  <c:v>0.50560192129632575</c:v>
                </c:pt>
                <c:pt idx="2764">
                  <c:v>0.50562854166669613</c:v>
                </c:pt>
                <c:pt idx="2765">
                  <c:v>0.50565516203706651</c:v>
                </c:pt>
                <c:pt idx="2766">
                  <c:v>0.50568178240743689</c:v>
                </c:pt>
                <c:pt idx="2767">
                  <c:v>0.50570840277780726</c:v>
                </c:pt>
                <c:pt idx="2768">
                  <c:v>0.50573502314817764</c:v>
                </c:pt>
                <c:pt idx="2769">
                  <c:v>0.50576164351854802</c:v>
                </c:pt>
                <c:pt idx="2770">
                  <c:v>0.5057882638889184</c:v>
                </c:pt>
                <c:pt idx="2771">
                  <c:v>0.50581488425928878</c:v>
                </c:pt>
                <c:pt idx="2772">
                  <c:v>0.50584150462965916</c:v>
                </c:pt>
                <c:pt idx="2773">
                  <c:v>0.50586812500002953</c:v>
                </c:pt>
                <c:pt idx="2774">
                  <c:v>0.50589474537039991</c:v>
                </c:pt>
                <c:pt idx="2775">
                  <c:v>0.50592136574077029</c:v>
                </c:pt>
                <c:pt idx="2776">
                  <c:v>0.50594798611114067</c:v>
                </c:pt>
                <c:pt idx="2777">
                  <c:v>0.50597460648151105</c:v>
                </c:pt>
                <c:pt idx="2778">
                  <c:v>0.50600122685188142</c:v>
                </c:pt>
                <c:pt idx="2779">
                  <c:v>0.5060278472222518</c:v>
                </c:pt>
                <c:pt idx="2780">
                  <c:v>0.50605446759262218</c:v>
                </c:pt>
                <c:pt idx="2781">
                  <c:v>0.50608108796299256</c:v>
                </c:pt>
                <c:pt idx="2782">
                  <c:v>0.50610770833336294</c:v>
                </c:pt>
                <c:pt idx="2783">
                  <c:v>0.50613432870373332</c:v>
                </c:pt>
                <c:pt idx="2784">
                  <c:v>0.50616094907410369</c:v>
                </c:pt>
                <c:pt idx="2785">
                  <c:v>0.50618756944447407</c:v>
                </c:pt>
                <c:pt idx="2786">
                  <c:v>0.50621418981484445</c:v>
                </c:pt>
                <c:pt idx="2787">
                  <c:v>0.50624081018521483</c:v>
                </c:pt>
                <c:pt idx="2788">
                  <c:v>0.50626743055558521</c:v>
                </c:pt>
                <c:pt idx="2789">
                  <c:v>0.50629405092595559</c:v>
                </c:pt>
                <c:pt idx="2790">
                  <c:v>0.50632067129632596</c:v>
                </c:pt>
                <c:pt idx="2791">
                  <c:v>0.50634729166669634</c:v>
                </c:pt>
                <c:pt idx="2792">
                  <c:v>0.50637391203706672</c:v>
                </c:pt>
                <c:pt idx="2793">
                  <c:v>0.5064005324074371</c:v>
                </c:pt>
                <c:pt idx="2794">
                  <c:v>0.50642715277780748</c:v>
                </c:pt>
                <c:pt idx="2795">
                  <c:v>0.50645377314817785</c:v>
                </c:pt>
                <c:pt idx="2796">
                  <c:v>0.50648039351854823</c:v>
                </c:pt>
                <c:pt idx="2797">
                  <c:v>0.50650701388891861</c:v>
                </c:pt>
                <c:pt idx="2798">
                  <c:v>0.50653363425928899</c:v>
                </c:pt>
                <c:pt idx="2799">
                  <c:v>0.50656025462965937</c:v>
                </c:pt>
                <c:pt idx="2800">
                  <c:v>0.50658687500002975</c:v>
                </c:pt>
                <c:pt idx="2801">
                  <c:v>0.50661349537040012</c:v>
                </c:pt>
                <c:pt idx="2802">
                  <c:v>0.5066401157407705</c:v>
                </c:pt>
                <c:pt idx="2803">
                  <c:v>0.50666673611114088</c:v>
                </c:pt>
                <c:pt idx="2804">
                  <c:v>0.50669335648151126</c:v>
                </c:pt>
                <c:pt idx="2805">
                  <c:v>0.50671997685188164</c:v>
                </c:pt>
                <c:pt idx="2806">
                  <c:v>0.50674659722225202</c:v>
                </c:pt>
                <c:pt idx="2807">
                  <c:v>0.50677321759262239</c:v>
                </c:pt>
                <c:pt idx="2808">
                  <c:v>0.50679983796299277</c:v>
                </c:pt>
                <c:pt idx="2809">
                  <c:v>0.50682645833336315</c:v>
                </c:pt>
                <c:pt idx="2810">
                  <c:v>0.50685307870373353</c:v>
                </c:pt>
                <c:pt idx="2811">
                  <c:v>0.50687969907410391</c:v>
                </c:pt>
                <c:pt idx="2812">
                  <c:v>0.50690631944447428</c:v>
                </c:pt>
                <c:pt idx="2813">
                  <c:v>0.50693293981484466</c:v>
                </c:pt>
                <c:pt idx="2814">
                  <c:v>0.50695956018521504</c:v>
                </c:pt>
                <c:pt idx="2815">
                  <c:v>0.50698618055558542</c:v>
                </c:pt>
                <c:pt idx="2816">
                  <c:v>0.5070128009259558</c:v>
                </c:pt>
                <c:pt idx="2817">
                  <c:v>0.50703942129632618</c:v>
                </c:pt>
                <c:pt idx="2818">
                  <c:v>0.50706604166669655</c:v>
                </c:pt>
                <c:pt idx="2819">
                  <c:v>0.50709266203706693</c:v>
                </c:pt>
                <c:pt idx="2820">
                  <c:v>0.50711928240743731</c:v>
                </c:pt>
                <c:pt idx="2821">
                  <c:v>0.50714590277780769</c:v>
                </c:pt>
                <c:pt idx="2822">
                  <c:v>0.50717252314817807</c:v>
                </c:pt>
                <c:pt idx="2823">
                  <c:v>0.50719914351854845</c:v>
                </c:pt>
                <c:pt idx="2824">
                  <c:v>0.50722576388891882</c:v>
                </c:pt>
                <c:pt idx="2825">
                  <c:v>0.5072523842592892</c:v>
                </c:pt>
                <c:pt idx="2826">
                  <c:v>0.50727900462965958</c:v>
                </c:pt>
                <c:pt idx="2827">
                  <c:v>0.50730562500002996</c:v>
                </c:pt>
                <c:pt idx="2828">
                  <c:v>0.50733224537040034</c:v>
                </c:pt>
                <c:pt idx="2829">
                  <c:v>0.50735886574077071</c:v>
                </c:pt>
                <c:pt idx="2830">
                  <c:v>0.50738548611114109</c:v>
                </c:pt>
                <c:pt idx="2831">
                  <c:v>0.50741210648151147</c:v>
                </c:pt>
                <c:pt idx="2832">
                  <c:v>0.50743872685188185</c:v>
                </c:pt>
                <c:pt idx="2833">
                  <c:v>0.50746534722225223</c:v>
                </c:pt>
                <c:pt idx="2834">
                  <c:v>0.50749196759262261</c:v>
                </c:pt>
                <c:pt idx="2835">
                  <c:v>0.50751858796299298</c:v>
                </c:pt>
                <c:pt idx="2836">
                  <c:v>0.50754520833336336</c:v>
                </c:pt>
                <c:pt idx="2837">
                  <c:v>0.50757182870373374</c:v>
                </c:pt>
                <c:pt idx="2838">
                  <c:v>0.50759844907410412</c:v>
                </c:pt>
                <c:pt idx="2839">
                  <c:v>0.5076250694444745</c:v>
                </c:pt>
                <c:pt idx="2840">
                  <c:v>0.50765168981484488</c:v>
                </c:pt>
                <c:pt idx="2841">
                  <c:v>0.50767831018521525</c:v>
                </c:pt>
                <c:pt idx="2842">
                  <c:v>0.50770493055558563</c:v>
                </c:pt>
                <c:pt idx="2843">
                  <c:v>0.50773155092595601</c:v>
                </c:pt>
                <c:pt idx="2844">
                  <c:v>0.50775817129632639</c:v>
                </c:pt>
                <c:pt idx="2845">
                  <c:v>0.50778479166669677</c:v>
                </c:pt>
                <c:pt idx="2846">
                  <c:v>0.50781141203706714</c:v>
                </c:pt>
                <c:pt idx="2847">
                  <c:v>0.50783803240743752</c:v>
                </c:pt>
                <c:pt idx="2848">
                  <c:v>0.5078646527778079</c:v>
                </c:pt>
                <c:pt idx="2849">
                  <c:v>0.50789127314817828</c:v>
                </c:pt>
                <c:pt idx="2850">
                  <c:v>0.50791789351854866</c:v>
                </c:pt>
                <c:pt idx="2851">
                  <c:v>0.50794451388891904</c:v>
                </c:pt>
                <c:pt idx="2852">
                  <c:v>0.50797113425928941</c:v>
                </c:pt>
                <c:pt idx="2853">
                  <c:v>0.50799775462965979</c:v>
                </c:pt>
                <c:pt idx="2854">
                  <c:v>0.50802437500003017</c:v>
                </c:pt>
                <c:pt idx="2855">
                  <c:v>0.50805099537040055</c:v>
                </c:pt>
                <c:pt idx="2856">
                  <c:v>0.50807761574077093</c:v>
                </c:pt>
                <c:pt idx="2857">
                  <c:v>0.50810423611114131</c:v>
                </c:pt>
                <c:pt idx="2858">
                  <c:v>0.50813085648151168</c:v>
                </c:pt>
                <c:pt idx="2859">
                  <c:v>0.50815747685188206</c:v>
                </c:pt>
                <c:pt idx="2860">
                  <c:v>0.50818409722225244</c:v>
                </c:pt>
                <c:pt idx="2861">
                  <c:v>0.50821071759262282</c:v>
                </c:pt>
                <c:pt idx="2862">
                  <c:v>0.5082373379629932</c:v>
                </c:pt>
                <c:pt idx="2863">
                  <c:v>0.50826395833336357</c:v>
                </c:pt>
                <c:pt idx="2864">
                  <c:v>0.50829057870373395</c:v>
                </c:pt>
                <c:pt idx="2865">
                  <c:v>0.50831719907410433</c:v>
                </c:pt>
                <c:pt idx="2866">
                  <c:v>0.50834381944447471</c:v>
                </c:pt>
                <c:pt idx="2867">
                  <c:v>0.50837043981484509</c:v>
                </c:pt>
                <c:pt idx="2868">
                  <c:v>0.50839706018521547</c:v>
                </c:pt>
                <c:pt idx="2869">
                  <c:v>0.50842368055558584</c:v>
                </c:pt>
                <c:pt idx="2870">
                  <c:v>0.50845030092595622</c:v>
                </c:pt>
                <c:pt idx="2871">
                  <c:v>0.5084769212963266</c:v>
                </c:pt>
                <c:pt idx="2872">
                  <c:v>0.50850354166669698</c:v>
                </c:pt>
                <c:pt idx="2873">
                  <c:v>0.50853016203706736</c:v>
                </c:pt>
                <c:pt idx="2874">
                  <c:v>0.50855678240743774</c:v>
                </c:pt>
                <c:pt idx="2875">
                  <c:v>0.50858340277780811</c:v>
                </c:pt>
                <c:pt idx="2876">
                  <c:v>0.50861002314817849</c:v>
                </c:pt>
                <c:pt idx="2877">
                  <c:v>0.50863664351854887</c:v>
                </c:pt>
                <c:pt idx="2878">
                  <c:v>0.50866326388891925</c:v>
                </c:pt>
                <c:pt idx="2879">
                  <c:v>0.50868988425928963</c:v>
                </c:pt>
                <c:pt idx="2880">
                  <c:v>0.50871650462966</c:v>
                </c:pt>
                <c:pt idx="2881">
                  <c:v>0.50874312500003038</c:v>
                </c:pt>
                <c:pt idx="2882">
                  <c:v>0.50876974537040076</c:v>
                </c:pt>
                <c:pt idx="2883">
                  <c:v>0.50879636574077114</c:v>
                </c:pt>
                <c:pt idx="2884">
                  <c:v>0.50882298611114152</c:v>
                </c:pt>
                <c:pt idx="2885">
                  <c:v>0.5088496064815119</c:v>
                </c:pt>
                <c:pt idx="2886">
                  <c:v>0.50887622685188227</c:v>
                </c:pt>
                <c:pt idx="2887">
                  <c:v>0.50890284722225265</c:v>
                </c:pt>
                <c:pt idx="2888">
                  <c:v>0.50892946759262303</c:v>
                </c:pt>
                <c:pt idx="2889">
                  <c:v>0.50895608796299341</c:v>
                </c:pt>
                <c:pt idx="2890">
                  <c:v>0.50898270833336379</c:v>
                </c:pt>
                <c:pt idx="2891">
                  <c:v>0.50900932870373417</c:v>
                </c:pt>
                <c:pt idx="2892">
                  <c:v>0.50903594907410454</c:v>
                </c:pt>
                <c:pt idx="2893">
                  <c:v>0.50906256944447492</c:v>
                </c:pt>
                <c:pt idx="2894">
                  <c:v>0.5090891898148453</c:v>
                </c:pt>
                <c:pt idx="2895">
                  <c:v>0.50911581018521568</c:v>
                </c:pt>
                <c:pt idx="2896">
                  <c:v>0.50914243055558606</c:v>
                </c:pt>
                <c:pt idx="2897">
                  <c:v>0.50916905092595643</c:v>
                </c:pt>
                <c:pt idx="2898">
                  <c:v>0.50919567129632681</c:v>
                </c:pt>
                <c:pt idx="2899">
                  <c:v>0.50922229166669719</c:v>
                </c:pt>
                <c:pt idx="2900">
                  <c:v>0.50924891203706757</c:v>
                </c:pt>
                <c:pt idx="2901">
                  <c:v>0.50927553240743795</c:v>
                </c:pt>
                <c:pt idx="2902">
                  <c:v>0.50930215277780833</c:v>
                </c:pt>
                <c:pt idx="2903">
                  <c:v>0.5093287731481787</c:v>
                </c:pt>
                <c:pt idx="2904">
                  <c:v>0.50935539351854908</c:v>
                </c:pt>
                <c:pt idx="2905">
                  <c:v>0.50938201388891946</c:v>
                </c:pt>
                <c:pt idx="2906">
                  <c:v>0.50940863425928984</c:v>
                </c:pt>
                <c:pt idx="2907">
                  <c:v>0.50943525462966022</c:v>
                </c:pt>
                <c:pt idx="2908">
                  <c:v>0.5094618750000306</c:v>
                </c:pt>
                <c:pt idx="2909">
                  <c:v>0.50948849537040097</c:v>
                </c:pt>
                <c:pt idx="2910">
                  <c:v>0.50951511574077135</c:v>
                </c:pt>
                <c:pt idx="2911">
                  <c:v>0.50954173611114173</c:v>
                </c:pt>
                <c:pt idx="2912">
                  <c:v>0.50956835648151211</c:v>
                </c:pt>
                <c:pt idx="2913">
                  <c:v>0.50959497685188249</c:v>
                </c:pt>
                <c:pt idx="2914">
                  <c:v>0.50962159722225286</c:v>
                </c:pt>
                <c:pt idx="2915">
                  <c:v>0.50964821759262324</c:v>
                </c:pt>
                <c:pt idx="2916">
                  <c:v>0.50967483796299362</c:v>
                </c:pt>
                <c:pt idx="2917">
                  <c:v>0.509701458333364</c:v>
                </c:pt>
                <c:pt idx="2918">
                  <c:v>0.50972807870373438</c:v>
                </c:pt>
                <c:pt idx="2919">
                  <c:v>0.50975469907410476</c:v>
                </c:pt>
                <c:pt idx="2920">
                  <c:v>0.50978131944447513</c:v>
                </c:pt>
                <c:pt idx="2921">
                  <c:v>0.50980793981484551</c:v>
                </c:pt>
                <c:pt idx="2922">
                  <c:v>0.50983456018521589</c:v>
                </c:pt>
                <c:pt idx="2923">
                  <c:v>0.50986118055558627</c:v>
                </c:pt>
                <c:pt idx="2924">
                  <c:v>0.50988780092595665</c:v>
                </c:pt>
                <c:pt idx="2925">
                  <c:v>0.50991442129632703</c:v>
                </c:pt>
                <c:pt idx="2926">
                  <c:v>0.5099410416666974</c:v>
                </c:pt>
                <c:pt idx="2927">
                  <c:v>0.50996766203706778</c:v>
                </c:pt>
                <c:pt idx="2928">
                  <c:v>0.50999428240743816</c:v>
                </c:pt>
                <c:pt idx="2929">
                  <c:v>0.51002090277780854</c:v>
                </c:pt>
                <c:pt idx="2930">
                  <c:v>0.51004752314817892</c:v>
                </c:pt>
                <c:pt idx="2931">
                  <c:v>0.51007414351854929</c:v>
                </c:pt>
                <c:pt idx="2932">
                  <c:v>0.51010076388891967</c:v>
                </c:pt>
                <c:pt idx="2933">
                  <c:v>0.51012738425929005</c:v>
                </c:pt>
                <c:pt idx="2934">
                  <c:v>0.51015400462966043</c:v>
                </c:pt>
                <c:pt idx="2935">
                  <c:v>0.51018062500003081</c:v>
                </c:pt>
                <c:pt idx="2936">
                  <c:v>0.51020724537040119</c:v>
                </c:pt>
                <c:pt idx="2937">
                  <c:v>0.51023386574077156</c:v>
                </c:pt>
                <c:pt idx="2938">
                  <c:v>0.51026048611114194</c:v>
                </c:pt>
                <c:pt idx="2939">
                  <c:v>0.51028710648151232</c:v>
                </c:pt>
                <c:pt idx="2940">
                  <c:v>0.5103137268518827</c:v>
                </c:pt>
                <c:pt idx="2941">
                  <c:v>0.51034034722225308</c:v>
                </c:pt>
                <c:pt idx="2942">
                  <c:v>0.51036696759262346</c:v>
                </c:pt>
                <c:pt idx="2943">
                  <c:v>0.51039358796299383</c:v>
                </c:pt>
                <c:pt idx="2944">
                  <c:v>0.51042020833336421</c:v>
                </c:pt>
                <c:pt idx="2945">
                  <c:v>0.51044682870373459</c:v>
                </c:pt>
                <c:pt idx="2946">
                  <c:v>0.51047344907410497</c:v>
                </c:pt>
                <c:pt idx="2947">
                  <c:v>0.51050006944447535</c:v>
                </c:pt>
                <c:pt idx="2948">
                  <c:v>0.51052668981484572</c:v>
                </c:pt>
                <c:pt idx="2949">
                  <c:v>0.5105533101852161</c:v>
                </c:pt>
                <c:pt idx="2950">
                  <c:v>0.51057993055558648</c:v>
                </c:pt>
                <c:pt idx="2951">
                  <c:v>0.51060655092595686</c:v>
                </c:pt>
                <c:pt idx="2952">
                  <c:v>0.51063317129632724</c:v>
                </c:pt>
                <c:pt idx="2953">
                  <c:v>0.51065979166669762</c:v>
                </c:pt>
                <c:pt idx="2954">
                  <c:v>0.51068641203706799</c:v>
                </c:pt>
                <c:pt idx="2955">
                  <c:v>0.51071303240743837</c:v>
                </c:pt>
                <c:pt idx="2956">
                  <c:v>0.51073965277780875</c:v>
                </c:pt>
                <c:pt idx="2957">
                  <c:v>0.51076627314817913</c:v>
                </c:pt>
                <c:pt idx="2958">
                  <c:v>0.51079289351854951</c:v>
                </c:pt>
                <c:pt idx="2959">
                  <c:v>0.51081951388891988</c:v>
                </c:pt>
                <c:pt idx="2960">
                  <c:v>0.51084613425929026</c:v>
                </c:pt>
                <c:pt idx="2961">
                  <c:v>0.51087275462966064</c:v>
                </c:pt>
                <c:pt idx="2962">
                  <c:v>0.51089937500003102</c:v>
                </c:pt>
                <c:pt idx="2963">
                  <c:v>0.5109259953704014</c:v>
                </c:pt>
                <c:pt idx="2964">
                  <c:v>0.51095261574077178</c:v>
                </c:pt>
                <c:pt idx="2965">
                  <c:v>0.51097923611114215</c:v>
                </c:pt>
                <c:pt idx="2966">
                  <c:v>0.51100585648151253</c:v>
                </c:pt>
                <c:pt idx="2967">
                  <c:v>0.51103247685188291</c:v>
                </c:pt>
                <c:pt idx="2968">
                  <c:v>0.51105909722225329</c:v>
                </c:pt>
                <c:pt idx="2969">
                  <c:v>0.51108571759262367</c:v>
                </c:pt>
                <c:pt idx="2970">
                  <c:v>0.51111233796299405</c:v>
                </c:pt>
                <c:pt idx="2971">
                  <c:v>0.51113895833336442</c:v>
                </c:pt>
                <c:pt idx="2972">
                  <c:v>0.5111655787037348</c:v>
                </c:pt>
                <c:pt idx="2973">
                  <c:v>0.51119219907410518</c:v>
                </c:pt>
                <c:pt idx="2974">
                  <c:v>0.51121881944447556</c:v>
                </c:pt>
                <c:pt idx="2975">
                  <c:v>0.51124543981484594</c:v>
                </c:pt>
                <c:pt idx="2976">
                  <c:v>0.51127206018521631</c:v>
                </c:pt>
                <c:pt idx="2977">
                  <c:v>0.51129868055558669</c:v>
                </c:pt>
                <c:pt idx="2978">
                  <c:v>0.51132530092595707</c:v>
                </c:pt>
                <c:pt idx="2979">
                  <c:v>0.51135192129632745</c:v>
                </c:pt>
                <c:pt idx="2980">
                  <c:v>0.51137854166669783</c:v>
                </c:pt>
                <c:pt idx="2981">
                  <c:v>0.51140516203706821</c:v>
                </c:pt>
                <c:pt idx="2982">
                  <c:v>0.51143178240743858</c:v>
                </c:pt>
                <c:pt idx="2983">
                  <c:v>0.51145840277780896</c:v>
                </c:pt>
                <c:pt idx="2984">
                  <c:v>0.51148502314817934</c:v>
                </c:pt>
                <c:pt idx="2985">
                  <c:v>0.51151164351854972</c:v>
                </c:pt>
                <c:pt idx="2986">
                  <c:v>0.5115382638889201</c:v>
                </c:pt>
                <c:pt idx="2987">
                  <c:v>0.51156488425929048</c:v>
                </c:pt>
                <c:pt idx="2988">
                  <c:v>0.51159150462966085</c:v>
                </c:pt>
                <c:pt idx="2989">
                  <c:v>0.51161812500003123</c:v>
                </c:pt>
                <c:pt idx="2990">
                  <c:v>0.51164474537040161</c:v>
                </c:pt>
                <c:pt idx="2991">
                  <c:v>0.51167136574077199</c:v>
                </c:pt>
                <c:pt idx="2992">
                  <c:v>0.51169798611114237</c:v>
                </c:pt>
                <c:pt idx="2993">
                  <c:v>0.51172460648151274</c:v>
                </c:pt>
                <c:pt idx="2994">
                  <c:v>0.51175122685188312</c:v>
                </c:pt>
                <c:pt idx="2995">
                  <c:v>0.5117778472222535</c:v>
                </c:pt>
                <c:pt idx="2996">
                  <c:v>0.51180446759262388</c:v>
                </c:pt>
                <c:pt idx="2997">
                  <c:v>0.51183108796299426</c:v>
                </c:pt>
                <c:pt idx="2998">
                  <c:v>0.51185770833336464</c:v>
                </c:pt>
                <c:pt idx="2999">
                  <c:v>0.51188432870373501</c:v>
                </c:pt>
                <c:pt idx="3000">
                  <c:v>0.51191094907410539</c:v>
                </c:pt>
                <c:pt idx="3001">
                  <c:v>0.51193756944447577</c:v>
                </c:pt>
                <c:pt idx="3002">
                  <c:v>0.51196418981484615</c:v>
                </c:pt>
                <c:pt idx="3003">
                  <c:v>0.51199081018521653</c:v>
                </c:pt>
                <c:pt idx="3004">
                  <c:v>0.51201743055558691</c:v>
                </c:pt>
                <c:pt idx="3005">
                  <c:v>0.51204405092595728</c:v>
                </c:pt>
                <c:pt idx="3006">
                  <c:v>0.51207067129632766</c:v>
                </c:pt>
                <c:pt idx="3007">
                  <c:v>0.51209729166669804</c:v>
                </c:pt>
                <c:pt idx="3008">
                  <c:v>0.51212391203706842</c:v>
                </c:pt>
                <c:pt idx="3009">
                  <c:v>0.5121505324074388</c:v>
                </c:pt>
                <c:pt idx="3010">
                  <c:v>0.51217715277780917</c:v>
                </c:pt>
                <c:pt idx="3011">
                  <c:v>0.51220377314817955</c:v>
                </c:pt>
                <c:pt idx="3012">
                  <c:v>0.51223039351854993</c:v>
                </c:pt>
                <c:pt idx="3013">
                  <c:v>0.51225701388892031</c:v>
                </c:pt>
                <c:pt idx="3014">
                  <c:v>0.51228363425929069</c:v>
                </c:pt>
                <c:pt idx="3015">
                  <c:v>0.51231025462966107</c:v>
                </c:pt>
                <c:pt idx="3016">
                  <c:v>0.51233687500003144</c:v>
                </c:pt>
                <c:pt idx="3017">
                  <c:v>0.51236349537040182</c:v>
                </c:pt>
                <c:pt idx="3018">
                  <c:v>0.5123901157407722</c:v>
                </c:pt>
                <c:pt idx="3019">
                  <c:v>0.51241673611114258</c:v>
                </c:pt>
                <c:pt idx="3020">
                  <c:v>0.51244335648151296</c:v>
                </c:pt>
                <c:pt idx="3021">
                  <c:v>0.51246997685188334</c:v>
                </c:pt>
                <c:pt idx="3022">
                  <c:v>0.51249659722225371</c:v>
                </c:pt>
                <c:pt idx="3023">
                  <c:v>0.51252321759262409</c:v>
                </c:pt>
                <c:pt idx="3024">
                  <c:v>0.51254983796299447</c:v>
                </c:pt>
                <c:pt idx="3025">
                  <c:v>0.51257645833336485</c:v>
                </c:pt>
                <c:pt idx="3026">
                  <c:v>0.51260307870373523</c:v>
                </c:pt>
                <c:pt idx="3027">
                  <c:v>0.5126296990741056</c:v>
                </c:pt>
                <c:pt idx="3028">
                  <c:v>0.51265631944447598</c:v>
                </c:pt>
                <c:pt idx="3029">
                  <c:v>0.51268293981484636</c:v>
                </c:pt>
                <c:pt idx="3030">
                  <c:v>0.51270956018521674</c:v>
                </c:pt>
                <c:pt idx="3031">
                  <c:v>0.51273618055558712</c:v>
                </c:pt>
                <c:pt idx="3032">
                  <c:v>0.5127628009259575</c:v>
                </c:pt>
                <c:pt idx="3033">
                  <c:v>0.51278942129632787</c:v>
                </c:pt>
                <c:pt idx="3034">
                  <c:v>0.51281604166669825</c:v>
                </c:pt>
                <c:pt idx="3035">
                  <c:v>0.51284266203706863</c:v>
                </c:pt>
                <c:pt idx="3036">
                  <c:v>0.51286928240743901</c:v>
                </c:pt>
                <c:pt idx="3037">
                  <c:v>0.51289590277780939</c:v>
                </c:pt>
                <c:pt idx="3038">
                  <c:v>0.51292252314817977</c:v>
                </c:pt>
                <c:pt idx="3039">
                  <c:v>0.51294914351855014</c:v>
                </c:pt>
                <c:pt idx="3040">
                  <c:v>0.51297576388892052</c:v>
                </c:pt>
                <c:pt idx="3041">
                  <c:v>0.5130023842592909</c:v>
                </c:pt>
                <c:pt idx="3042">
                  <c:v>0.51302900462966128</c:v>
                </c:pt>
                <c:pt idx="3043">
                  <c:v>0.51305562500003166</c:v>
                </c:pt>
                <c:pt idx="3044">
                  <c:v>0.51308224537040203</c:v>
                </c:pt>
                <c:pt idx="3045">
                  <c:v>0.51310886574077241</c:v>
                </c:pt>
                <c:pt idx="3046">
                  <c:v>0.51313548611114279</c:v>
                </c:pt>
                <c:pt idx="3047">
                  <c:v>0.51316210648151317</c:v>
                </c:pt>
                <c:pt idx="3048">
                  <c:v>0.51318872685188355</c:v>
                </c:pt>
                <c:pt idx="3049">
                  <c:v>0.51321534722225393</c:v>
                </c:pt>
                <c:pt idx="3050">
                  <c:v>0.5132419675926243</c:v>
                </c:pt>
                <c:pt idx="3051">
                  <c:v>0.51326858796299468</c:v>
                </c:pt>
                <c:pt idx="3052">
                  <c:v>0.51329520833336506</c:v>
                </c:pt>
                <c:pt idx="3053">
                  <c:v>0.51332182870373544</c:v>
                </c:pt>
                <c:pt idx="3054">
                  <c:v>0.51334844907410582</c:v>
                </c:pt>
                <c:pt idx="3055">
                  <c:v>0.5133750694444762</c:v>
                </c:pt>
                <c:pt idx="3056">
                  <c:v>0.51340168981484657</c:v>
                </c:pt>
                <c:pt idx="3057">
                  <c:v>0.51342831018521695</c:v>
                </c:pt>
                <c:pt idx="3058">
                  <c:v>0.51345493055558733</c:v>
                </c:pt>
                <c:pt idx="3059">
                  <c:v>0.51348155092595771</c:v>
                </c:pt>
                <c:pt idx="3060">
                  <c:v>0.51350817129632809</c:v>
                </c:pt>
                <c:pt idx="3061">
                  <c:v>0.51353479166669846</c:v>
                </c:pt>
                <c:pt idx="3062">
                  <c:v>0.51356141203706884</c:v>
                </c:pt>
                <c:pt idx="3063">
                  <c:v>0.51358803240743922</c:v>
                </c:pt>
                <c:pt idx="3064">
                  <c:v>0.5136146527778096</c:v>
                </c:pt>
                <c:pt idx="3065">
                  <c:v>0.51364127314817998</c:v>
                </c:pt>
                <c:pt idx="3066">
                  <c:v>0.51366789351855036</c:v>
                </c:pt>
                <c:pt idx="3067">
                  <c:v>0.51369451388892073</c:v>
                </c:pt>
                <c:pt idx="3068">
                  <c:v>0.51372113425929111</c:v>
                </c:pt>
                <c:pt idx="3069">
                  <c:v>0.51374775462966149</c:v>
                </c:pt>
                <c:pt idx="3070">
                  <c:v>0.51377437500003187</c:v>
                </c:pt>
                <c:pt idx="3071">
                  <c:v>0.51380099537040225</c:v>
                </c:pt>
                <c:pt idx="3072">
                  <c:v>0.51382761574077263</c:v>
                </c:pt>
                <c:pt idx="3073">
                  <c:v>0.513854236111143</c:v>
                </c:pt>
                <c:pt idx="3074">
                  <c:v>0.51388085648151338</c:v>
                </c:pt>
                <c:pt idx="3075">
                  <c:v>0.51390747685188376</c:v>
                </c:pt>
                <c:pt idx="3076">
                  <c:v>0.51393409722225414</c:v>
                </c:pt>
                <c:pt idx="3077">
                  <c:v>0.51396071759262452</c:v>
                </c:pt>
                <c:pt idx="3078">
                  <c:v>0.51398733796299489</c:v>
                </c:pt>
                <c:pt idx="3079">
                  <c:v>0.51401395833336527</c:v>
                </c:pt>
                <c:pt idx="3080">
                  <c:v>0.51404057870373565</c:v>
                </c:pt>
                <c:pt idx="3081">
                  <c:v>0.51406719907410603</c:v>
                </c:pt>
                <c:pt idx="3082">
                  <c:v>0.51409381944447641</c:v>
                </c:pt>
                <c:pt idx="3083">
                  <c:v>0.51412043981484679</c:v>
                </c:pt>
                <c:pt idx="3084">
                  <c:v>0.51414706018521716</c:v>
                </c:pt>
                <c:pt idx="3085">
                  <c:v>0.51417368055558754</c:v>
                </c:pt>
                <c:pt idx="3086">
                  <c:v>0.51420030092595792</c:v>
                </c:pt>
                <c:pt idx="3087">
                  <c:v>0.5142269212963283</c:v>
                </c:pt>
                <c:pt idx="3088">
                  <c:v>0.51425354166669868</c:v>
                </c:pt>
                <c:pt idx="3089">
                  <c:v>0.51428016203706906</c:v>
                </c:pt>
                <c:pt idx="3090">
                  <c:v>0.51430678240743943</c:v>
                </c:pt>
                <c:pt idx="3091">
                  <c:v>0.51433340277780981</c:v>
                </c:pt>
                <c:pt idx="3092">
                  <c:v>0.51436002314818019</c:v>
                </c:pt>
                <c:pt idx="3093">
                  <c:v>0.51438664351855057</c:v>
                </c:pt>
                <c:pt idx="3094">
                  <c:v>0.51441326388892095</c:v>
                </c:pt>
                <c:pt idx="3095">
                  <c:v>0.51443988425929132</c:v>
                </c:pt>
                <c:pt idx="3096">
                  <c:v>0.5144665046296617</c:v>
                </c:pt>
                <c:pt idx="3097">
                  <c:v>0.51449312500003208</c:v>
                </c:pt>
                <c:pt idx="3098">
                  <c:v>0.51451974537040246</c:v>
                </c:pt>
                <c:pt idx="3099">
                  <c:v>0.51454636574077284</c:v>
                </c:pt>
                <c:pt idx="3100">
                  <c:v>0.51457298611114322</c:v>
                </c:pt>
                <c:pt idx="3101">
                  <c:v>0.51459960648151359</c:v>
                </c:pt>
                <c:pt idx="3102">
                  <c:v>0.51462622685188397</c:v>
                </c:pt>
                <c:pt idx="3103">
                  <c:v>0.51465284722225435</c:v>
                </c:pt>
                <c:pt idx="3104">
                  <c:v>0.51467946759262473</c:v>
                </c:pt>
                <c:pt idx="3105">
                  <c:v>0.51470608796299511</c:v>
                </c:pt>
                <c:pt idx="3106">
                  <c:v>0.51473270833336549</c:v>
                </c:pt>
                <c:pt idx="3107">
                  <c:v>0.51475932870373586</c:v>
                </c:pt>
                <c:pt idx="3108">
                  <c:v>0.51478594907410624</c:v>
                </c:pt>
                <c:pt idx="3109">
                  <c:v>0.51481256944447662</c:v>
                </c:pt>
                <c:pt idx="3110">
                  <c:v>0.514839189814847</c:v>
                </c:pt>
                <c:pt idx="3111">
                  <c:v>0.51486581018521738</c:v>
                </c:pt>
                <c:pt idx="3112">
                  <c:v>0.51489243055558775</c:v>
                </c:pt>
                <c:pt idx="3113">
                  <c:v>0.51491905092595813</c:v>
                </c:pt>
                <c:pt idx="3114">
                  <c:v>0.51494567129632851</c:v>
                </c:pt>
                <c:pt idx="3115">
                  <c:v>0.51497229166669889</c:v>
                </c:pt>
                <c:pt idx="3116">
                  <c:v>0.51499891203706927</c:v>
                </c:pt>
                <c:pt idx="3117">
                  <c:v>0.51502553240743965</c:v>
                </c:pt>
                <c:pt idx="3118">
                  <c:v>0.51505215277781002</c:v>
                </c:pt>
                <c:pt idx="3119">
                  <c:v>0.5150787731481804</c:v>
                </c:pt>
                <c:pt idx="3120">
                  <c:v>0.51510539351855078</c:v>
                </c:pt>
                <c:pt idx="3121">
                  <c:v>0.51513201388892116</c:v>
                </c:pt>
                <c:pt idx="3122">
                  <c:v>0.51515863425929154</c:v>
                </c:pt>
                <c:pt idx="3123">
                  <c:v>0.51518525462966192</c:v>
                </c:pt>
                <c:pt idx="3124">
                  <c:v>0.51521187500003229</c:v>
                </c:pt>
                <c:pt idx="3125">
                  <c:v>0.51523849537040267</c:v>
                </c:pt>
                <c:pt idx="3126">
                  <c:v>0.51526511574077305</c:v>
                </c:pt>
                <c:pt idx="3127">
                  <c:v>0.51529173611114343</c:v>
                </c:pt>
                <c:pt idx="3128">
                  <c:v>0.51531835648151381</c:v>
                </c:pt>
                <c:pt idx="3129">
                  <c:v>0.51534497685188418</c:v>
                </c:pt>
                <c:pt idx="3130">
                  <c:v>0.51537159722225456</c:v>
                </c:pt>
                <c:pt idx="3131">
                  <c:v>0.51539821759262494</c:v>
                </c:pt>
                <c:pt idx="3132">
                  <c:v>0.51542483796299532</c:v>
                </c:pt>
                <c:pt idx="3133">
                  <c:v>0.5154514583333657</c:v>
                </c:pt>
                <c:pt idx="3134">
                  <c:v>0.51547807870373608</c:v>
                </c:pt>
                <c:pt idx="3135">
                  <c:v>0.51550469907410645</c:v>
                </c:pt>
                <c:pt idx="3136">
                  <c:v>0.51553131944447683</c:v>
                </c:pt>
                <c:pt idx="3137">
                  <c:v>0.51555793981484721</c:v>
                </c:pt>
                <c:pt idx="3138">
                  <c:v>0.51558456018521759</c:v>
                </c:pt>
                <c:pt idx="3139">
                  <c:v>0.51561118055558797</c:v>
                </c:pt>
                <c:pt idx="3140">
                  <c:v>0.51563780092595835</c:v>
                </c:pt>
                <c:pt idx="3141">
                  <c:v>0.51566442129632872</c:v>
                </c:pt>
                <c:pt idx="3142">
                  <c:v>0.5156910416666991</c:v>
                </c:pt>
                <c:pt idx="3143">
                  <c:v>0.51571766203706948</c:v>
                </c:pt>
                <c:pt idx="3144">
                  <c:v>0.51574428240743986</c:v>
                </c:pt>
                <c:pt idx="3145">
                  <c:v>0.51577090277781024</c:v>
                </c:pt>
                <c:pt idx="3146">
                  <c:v>0.51579752314818061</c:v>
                </c:pt>
                <c:pt idx="3147">
                  <c:v>0.51582414351855099</c:v>
                </c:pt>
                <c:pt idx="3148">
                  <c:v>0.51585076388892137</c:v>
                </c:pt>
                <c:pt idx="3149">
                  <c:v>0.51587738425929175</c:v>
                </c:pt>
                <c:pt idx="3150">
                  <c:v>0.51590400462966213</c:v>
                </c:pt>
                <c:pt idx="3151">
                  <c:v>0.51593062500003251</c:v>
                </c:pt>
                <c:pt idx="3152">
                  <c:v>0.51595724537040288</c:v>
                </c:pt>
                <c:pt idx="3153">
                  <c:v>0.51598386574077326</c:v>
                </c:pt>
                <c:pt idx="3154">
                  <c:v>0.51601048611114364</c:v>
                </c:pt>
                <c:pt idx="3155">
                  <c:v>0.51603710648151402</c:v>
                </c:pt>
                <c:pt idx="3156">
                  <c:v>0.5160637268518844</c:v>
                </c:pt>
                <c:pt idx="3157">
                  <c:v>0.51609034722225477</c:v>
                </c:pt>
                <c:pt idx="3158">
                  <c:v>0.51611696759262515</c:v>
                </c:pt>
                <c:pt idx="3159">
                  <c:v>0.51614358796299553</c:v>
                </c:pt>
                <c:pt idx="3160">
                  <c:v>0.51617020833336591</c:v>
                </c:pt>
                <c:pt idx="3161">
                  <c:v>0.51619682870373629</c:v>
                </c:pt>
                <c:pt idx="3162">
                  <c:v>0.51622344907410667</c:v>
                </c:pt>
                <c:pt idx="3163">
                  <c:v>0.51625006944447704</c:v>
                </c:pt>
                <c:pt idx="3164">
                  <c:v>0.51627668981484742</c:v>
                </c:pt>
                <c:pt idx="3165">
                  <c:v>0.5163033101852178</c:v>
                </c:pt>
                <c:pt idx="3166">
                  <c:v>0.51632993055558818</c:v>
                </c:pt>
                <c:pt idx="3167">
                  <c:v>0.51635655092595856</c:v>
                </c:pt>
                <c:pt idx="3168">
                  <c:v>0.51638317129632894</c:v>
                </c:pt>
                <c:pt idx="3169">
                  <c:v>0.51640979166669931</c:v>
                </c:pt>
                <c:pt idx="3170">
                  <c:v>0.51643641203706969</c:v>
                </c:pt>
                <c:pt idx="3171">
                  <c:v>0.51646303240744007</c:v>
                </c:pt>
                <c:pt idx="3172">
                  <c:v>0.51648965277781045</c:v>
                </c:pt>
                <c:pt idx="3173">
                  <c:v>0.51651627314818083</c:v>
                </c:pt>
                <c:pt idx="3174">
                  <c:v>0.5165428935185512</c:v>
                </c:pt>
                <c:pt idx="3175">
                  <c:v>0.51656951388892158</c:v>
                </c:pt>
                <c:pt idx="3176">
                  <c:v>0.51659613425929196</c:v>
                </c:pt>
                <c:pt idx="3177">
                  <c:v>0.51662275462966234</c:v>
                </c:pt>
                <c:pt idx="3178">
                  <c:v>0.51664937500003272</c:v>
                </c:pt>
                <c:pt idx="3179">
                  <c:v>0.5166759953704031</c:v>
                </c:pt>
                <c:pt idx="3180">
                  <c:v>0.51670261574077347</c:v>
                </c:pt>
                <c:pt idx="3181">
                  <c:v>0.51672923611114385</c:v>
                </c:pt>
                <c:pt idx="3182">
                  <c:v>0.51675585648151423</c:v>
                </c:pt>
                <c:pt idx="3183">
                  <c:v>0.51678247685188461</c:v>
                </c:pt>
                <c:pt idx="3184">
                  <c:v>0.51680909722225499</c:v>
                </c:pt>
                <c:pt idx="3185">
                  <c:v>0.51683571759262537</c:v>
                </c:pt>
                <c:pt idx="3186">
                  <c:v>0.51686233796299574</c:v>
                </c:pt>
                <c:pt idx="3187">
                  <c:v>0.51688895833336612</c:v>
                </c:pt>
                <c:pt idx="3188">
                  <c:v>0.5169155787037365</c:v>
                </c:pt>
                <c:pt idx="3189">
                  <c:v>0.51694219907410688</c:v>
                </c:pt>
                <c:pt idx="3190">
                  <c:v>0.51696881944447726</c:v>
                </c:pt>
                <c:pt idx="3191">
                  <c:v>0.51699543981484763</c:v>
                </c:pt>
                <c:pt idx="3192">
                  <c:v>0.51702206018521801</c:v>
                </c:pt>
                <c:pt idx="3193">
                  <c:v>0.51704868055558839</c:v>
                </c:pt>
                <c:pt idx="3194">
                  <c:v>0.51707530092595877</c:v>
                </c:pt>
                <c:pt idx="3195">
                  <c:v>0.51710192129632915</c:v>
                </c:pt>
                <c:pt idx="3196">
                  <c:v>0.51712854166669953</c:v>
                </c:pt>
                <c:pt idx="3197">
                  <c:v>0.5171551620370699</c:v>
                </c:pt>
                <c:pt idx="3198">
                  <c:v>0.51718178240744028</c:v>
                </c:pt>
                <c:pt idx="3199">
                  <c:v>0.51720840277781066</c:v>
                </c:pt>
                <c:pt idx="3200">
                  <c:v>0.51723502314818104</c:v>
                </c:pt>
                <c:pt idx="3201">
                  <c:v>0.51726164351855142</c:v>
                </c:pt>
                <c:pt idx="3202">
                  <c:v>0.5172882638889218</c:v>
                </c:pt>
                <c:pt idx="3203">
                  <c:v>0.51731488425929217</c:v>
                </c:pt>
                <c:pt idx="3204">
                  <c:v>0.51734150462966255</c:v>
                </c:pt>
                <c:pt idx="3205">
                  <c:v>0.51736812500003293</c:v>
                </c:pt>
                <c:pt idx="3206">
                  <c:v>0.51739474537040331</c:v>
                </c:pt>
                <c:pt idx="3207">
                  <c:v>0.51742136574077369</c:v>
                </c:pt>
                <c:pt idx="3208">
                  <c:v>0.51744798611114406</c:v>
                </c:pt>
                <c:pt idx="3209">
                  <c:v>0.51747460648151444</c:v>
                </c:pt>
                <c:pt idx="3210">
                  <c:v>0.51750122685188482</c:v>
                </c:pt>
                <c:pt idx="3211">
                  <c:v>0.5175278472222552</c:v>
                </c:pt>
                <c:pt idx="3212">
                  <c:v>0.51755446759262558</c:v>
                </c:pt>
                <c:pt idx="3213">
                  <c:v>0.51758108796299596</c:v>
                </c:pt>
                <c:pt idx="3214">
                  <c:v>0.51760770833336633</c:v>
                </c:pt>
                <c:pt idx="3215">
                  <c:v>0.51763432870373671</c:v>
                </c:pt>
                <c:pt idx="3216">
                  <c:v>0.51766094907410709</c:v>
                </c:pt>
                <c:pt idx="3217">
                  <c:v>0.51768756944447747</c:v>
                </c:pt>
                <c:pt idx="3218">
                  <c:v>0.51771418981484785</c:v>
                </c:pt>
                <c:pt idx="3219">
                  <c:v>0.51774081018521823</c:v>
                </c:pt>
                <c:pt idx="3220">
                  <c:v>0.5177674305555886</c:v>
                </c:pt>
                <c:pt idx="3221">
                  <c:v>0.51779405092595898</c:v>
                </c:pt>
                <c:pt idx="3222">
                  <c:v>0.51782067129632936</c:v>
                </c:pt>
                <c:pt idx="3223">
                  <c:v>0.51784729166669974</c:v>
                </c:pt>
                <c:pt idx="3224">
                  <c:v>0.51787391203707012</c:v>
                </c:pt>
                <c:pt idx="3225">
                  <c:v>0.51790053240744049</c:v>
                </c:pt>
                <c:pt idx="3226">
                  <c:v>0.51792715277781087</c:v>
                </c:pt>
                <c:pt idx="3227">
                  <c:v>0.51795377314818125</c:v>
                </c:pt>
                <c:pt idx="3228">
                  <c:v>0.51798039351855163</c:v>
                </c:pt>
                <c:pt idx="3229">
                  <c:v>0.51800701388892201</c:v>
                </c:pt>
                <c:pt idx="3230">
                  <c:v>0.51803363425929239</c:v>
                </c:pt>
                <c:pt idx="3231">
                  <c:v>0.51806025462966276</c:v>
                </c:pt>
                <c:pt idx="3232">
                  <c:v>0.51808687500003314</c:v>
                </c:pt>
                <c:pt idx="3233">
                  <c:v>0.51811349537040352</c:v>
                </c:pt>
                <c:pt idx="3234">
                  <c:v>0.5181401157407739</c:v>
                </c:pt>
                <c:pt idx="3235">
                  <c:v>0.51816673611114428</c:v>
                </c:pt>
                <c:pt idx="3236">
                  <c:v>0.51819335648151466</c:v>
                </c:pt>
                <c:pt idx="3237">
                  <c:v>0.51821997685188503</c:v>
                </c:pt>
                <c:pt idx="3238">
                  <c:v>0.51824659722225541</c:v>
                </c:pt>
                <c:pt idx="3239">
                  <c:v>0.51827321759262579</c:v>
                </c:pt>
                <c:pt idx="3240">
                  <c:v>0.51829983796299617</c:v>
                </c:pt>
                <c:pt idx="3241">
                  <c:v>0.51832645833336655</c:v>
                </c:pt>
                <c:pt idx="3242">
                  <c:v>0.51835307870373692</c:v>
                </c:pt>
                <c:pt idx="3243">
                  <c:v>0.5183796990741073</c:v>
                </c:pt>
                <c:pt idx="3244">
                  <c:v>0.51840631944447768</c:v>
                </c:pt>
                <c:pt idx="3245">
                  <c:v>0.51843293981484806</c:v>
                </c:pt>
                <c:pt idx="3246">
                  <c:v>0.51845956018521844</c:v>
                </c:pt>
                <c:pt idx="3247">
                  <c:v>0.51848618055558882</c:v>
                </c:pt>
                <c:pt idx="3248">
                  <c:v>0.51851280092595919</c:v>
                </c:pt>
                <c:pt idx="3249">
                  <c:v>0.51853942129632957</c:v>
                </c:pt>
                <c:pt idx="3250">
                  <c:v>0.51856604166669995</c:v>
                </c:pt>
                <c:pt idx="3251">
                  <c:v>0.51859266203707033</c:v>
                </c:pt>
                <c:pt idx="3252">
                  <c:v>0.51861928240744071</c:v>
                </c:pt>
                <c:pt idx="3253">
                  <c:v>0.51864590277781109</c:v>
                </c:pt>
                <c:pt idx="3254">
                  <c:v>0.51867252314818146</c:v>
                </c:pt>
                <c:pt idx="3255">
                  <c:v>0.51869914351855184</c:v>
                </c:pt>
                <c:pt idx="3256">
                  <c:v>0.51872576388892222</c:v>
                </c:pt>
                <c:pt idx="3257">
                  <c:v>0.5187523842592926</c:v>
                </c:pt>
                <c:pt idx="3258">
                  <c:v>0.51877900462966298</c:v>
                </c:pt>
                <c:pt idx="3259">
                  <c:v>0.51880562500003335</c:v>
                </c:pt>
                <c:pt idx="3260">
                  <c:v>0.51883224537040373</c:v>
                </c:pt>
                <c:pt idx="3261">
                  <c:v>0.51885886574077411</c:v>
                </c:pt>
                <c:pt idx="3262">
                  <c:v>0.51888548611114449</c:v>
                </c:pt>
                <c:pt idx="3263">
                  <c:v>0.51891210648151487</c:v>
                </c:pt>
                <c:pt idx="3264">
                  <c:v>0.51893872685188525</c:v>
                </c:pt>
                <c:pt idx="3265">
                  <c:v>0.51896534722225562</c:v>
                </c:pt>
                <c:pt idx="3266">
                  <c:v>0.518991967592626</c:v>
                </c:pt>
                <c:pt idx="3267">
                  <c:v>0.51901858796299638</c:v>
                </c:pt>
                <c:pt idx="3268">
                  <c:v>0.51904520833336676</c:v>
                </c:pt>
                <c:pt idx="3269">
                  <c:v>0.51907182870373714</c:v>
                </c:pt>
                <c:pt idx="3270">
                  <c:v>0.51909844907410752</c:v>
                </c:pt>
                <c:pt idx="3271">
                  <c:v>0.51912506944447789</c:v>
                </c:pt>
                <c:pt idx="3272">
                  <c:v>0.51915168981484827</c:v>
                </c:pt>
                <c:pt idx="3273">
                  <c:v>0.51917831018521865</c:v>
                </c:pt>
                <c:pt idx="3274">
                  <c:v>0.51920493055558903</c:v>
                </c:pt>
                <c:pt idx="3275">
                  <c:v>0.51923155092595941</c:v>
                </c:pt>
                <c:pt idx="3276">
                  <c:v>0.51925817129632978</c:v>
                </c:pt>
                <c:pt idx="3277">
                  <c:v>0.51928479166670016</c:v>
                </c:pt>
                <c:pt idx="3278">
                  <c:v>0.51931141203707054</c:v>
                </c:pt>
                <c:pt idx="3279">
                  <c:v>0.51933803240744092</c:v>
                </c:pt>
                <c:pt idx="3280">
                  <c:v>0.5193646527778113</c:v>
                </c:pt>
                <c:pt idx="3281">
                  <c:v>0.51939127314818168</c:v>
                </c:pt>
                <c:pt idx="3282">
                  <c:v>0.51941789351855205</c:v>
                </c:pt>
                <c:pt idx="3283">
                  <c:v>0.51944451388892243</c:v>
                </c:pt>
                <c:pt idx="3284">
                  <c:v>0.51947113425929281</c:v>
                </c:pt>
                <c:pt idx="3285">
                  <c:v>0.51949775462966319</c:v>
                </c:pt>
                <c:pt idx="3286">
                  <c:v>0.51952437500003357</c:v>
                </c:pt>
                <c:pt idx="3287">
                  <c:v>0.51955099537040395</c:v>
                </c:pt>
                <c:pt idx="3288">
                  <c:v>0.51957761574077432</c:v>
                </c:pt>
                <c:pt idx="3289">
                  <c:v>0.5196042361111447</c:v>
                </c:pt>
                <c:pt idx="3290">
                  <c:v>0.51963085648151508</c:v>
                </c:pt>
                <c:pt idx="3291">
                  <c:v>0.51965747685188546</c:v>
                </c:pt>
                <c:pt idx="3292">
                  <c:v>0.51968409722225584</c:v>
                </c:pt>
                <c:pt idx="3293">
                  <c:v>0.51971071759262621</c:v>
                </c:pt>
                <c:pt idx="3294">
                  <c:v>0.51973733796299659</c:v>
                </c:pt>
                <c:pt idx="3295">
                  <c:v>0.51976395833336697</c:v>
                </c:pt>
                <c:pt idx="3296">
                  <c:v>0.51979057870373735</c:v>
                </c:pt>
                <c:pt idx="3297">
                  <c:v>0.51981719907410773</c:v>
                </c:pt>
                <c:pt idx="3298">
                  <c:v>0.51984381944447811</c:v>
                </c:pt>
                <c:pt idx="3299">
                  <c:v>0.51987043981484848</c:v>
                </c:pt>
                <c:pt idx="3300">
                  <c:v>0.51989706018521886</c:v>
                </c:pt>
                <c:pt idx="3301">
                  <c:v>0.51992368055558924</c:v>
                </c:pt>
                <c:pt idx="3302">
                  <c:v>0.51995030092595962</c:v>
                </c:pt>
                <c:pt idx="3303">
                  <c:v>0.51997692129633</c:v>
                </c:pt>
                <c:pt idx="3304">
                  <c:v>0.52000354166670038</c:v>
                </c:pt>
                <c:pt idx="3305">
                  <c:v>0.52003016203707075</c:v>
                </c:pt>
                <c:pt idx="3306">
                  <c:v>0.52005678240744113</c:v>
                </c:pt>
                <c:pt idx="3307">
                  <c:v>0.52008340277781151</c:v>
                </c:pt>
                <c:pt idx="3308">
                  <c:v>0.52011002314818189</c:v>
                </c:pt>
                <c:pt idx="3309">
                  <c:v>0.52013664351855227</c:v>
                </c:pt>
                <c:pt idx="3310">
                  <c:v>0.52016326388892264</c:v>
                </c:pt>
                <c:pt idx="3311">
                  <c:v>0.52018988425929302</c:v>
                </c:pt>
                <c:pt idx="3312">
                  <c:v>0.5202165046296634</c:v>
                </c:pt>
                <c:pt idx="3313">
                  <c:v>0.52024312500003378</c:v>
                </c:pt>
                <c:pt idx="3314">
                  <c:v>0.52026974537040416</c:v>
                </c:pt>
                <c:pt idx="3315">
                  <c:v>0.52029636574077454</c:v>
                </c:pt>
                <c:pt idx="3316">
                  <c:v>0.52032298611114491</c:v>
                </c:pt>
                <c:pt idx="3317">
                  <c:v>0.52034960648151529</c:v>
                </c:pt>
                <c:pt idx="3318">
                  <c:v>0.52037622685188567</c:v>
                </c:pt>
                <c:pt idx="3319">
                  <c:v>0.52040284722225605</c:v>
                </c:pt>
                <c:pt idx="3320">
                  <c:v>0.52042946759262643</c:v>
                </c:pt>
                <c:pt idx="3321">
                  <c:v>0.52045608796299681</c:v>
                </c:pt>
                <c:pt idx="3322">
                  <c:v>0.52048270833336718</c:v>
                </c:pt>
                <c:pt idx="3323">
                  <c:v>0.52050932870373756</c:v>
                </c:pt>
                <c:pt idx="3324">
                  <c:v>0.52053594907410794</c:v>
                </c:pt>
                <c:pt idx="3325">
                  <c:v>0.52056256944447832</c:v>
                </c:pt>
                <c:pt idx="3326">
                  <c:v>0.5205891898148487</c:v>
                </c:pt>
                <c:pt idx="3327">
                  <c:v>0.52061581018521907</c:v>
                </c:pt>
                <c:pt idx="3328">
                  <c:v>0.52064243055558945</c:v>
                </c:pt>
                <c:pt idx="3329">
                  <c:v>0.52066905092595983</c:v>
                </c:pt>
                <c:pt idx="3330">
                  <c:v>0.52069567129633021</c:v>
                </c:pt>
                <c:pt idx="3331">
                  <c:v>0.52072229166670059</c:v>
                </c:pt>
                <c:pt idx="3332">
                  <c:v>0.52074891203707097</c:v>
                </c:pt>
                <c:pt idx="3333">
                  <c:v>0.52077553240744134</c:v>
                </c:pt>
                <c:pt idx="3334">
                  <c:v>0.52080215277781172</c:v>
                </c:pt>
                <c:pt idx="3335">
                  <c:v>0.5208287731481821</c:v>
                </c:pt>
                <c:pt idx="3336">
                  <c:v>0.52085539351855248</c:v>
                </c:pt>
                <c:pt idx="3337">
                  <c:v>0.52088201388892286</c:v>
                </c:pt>
                <c:pt idx="3338">
                  <c:v>0.52090863425929324</c:v>
                </c:pt>
                <c:pt idx="3339">
                  <c:v>0.52093525462966361</c:v>
                </c:pt>
                <c:pt idx="3340">
                  <c:v>0.52096187500003399</c:v>
                </c:pt>
                <c:pt idx="3341">
                  <c:v>0.52098849537040437</c:v>
                </c:pt>
                <c:pt idx="3342">
                  <c:v>0.52101511574077475</c:v>
                </c:pt>
                <c:pt idx="3343">
                  <c:v>0.52104173611114513</c:v>
                </c:pt>
                <c:pt idx="3344">
                  <c:v>0.5210683564815155</c:v>
                </c:pt>
                <c:pt idx="3345">
                  <c:v>0.52109497685188588</c:v>
                </c:pt>
                <c:pt idx="3346">
                  <c:v>0.52112159722225626</c:v>
                </c:pt>
                <c:pt idx="3347">
                  <c:v>0.52114821759262664</c:v>
                </c:pt>
                <c:pt idx="3348">
                  <c:v>0.52117483796299702</c:v>
                </c:pt>
                <c:pt idx="3349">
                  <c:v>0.5212014583333674</c:v>
                </c:pt>
                <c:pt idx="3350">
                  <c:v>0.52122807870373777</c:v>
                </c:pt>
                <c:pt idx="3351">
                  <c:v>0.52125469907410815</c:v>
                </c:pt>
                <c:pt idx="3352">
                  <c:v>0.52128131944447853</c:v>
                </c:pt>
                <c:pt idx="3353">
                  <c:v>0.52130793981484891</c:v>
                </c:pt>
                <c:pt idx="3354">
                  <c:v>0.52133456018521929</c:v>
                </c:pt>
                <c:pt idx="3355">
                  <c:v>0.52136118055558966</c:v>
                </c:pt>
                <c:pt idx="3356">
                  <c:v>0.52138780092596004</c:v>
                </c:pt>
                <c:pt idx="3357">
                  <c:v>0.52141442129633042</c:v>
                </c:pt>
                <c:pt idx="3358">
                  <c:v>0.5214410416667008</c:v>
                </c:pt>
                <c:pt idx="3359">
                  <c:v>0.52146766203707118</c:v>
                </c:pt>
                <c:pt idx="3360">
                  <c:v>0.52149428240744156</c:v>
                </c:pt>
                <c:pt idx="3361">
                  <c:v>0.52152090277781193</c:v>
                </c:pt>
                <c:pt idx="3362">
                  <c:v>0.52154752314818231</c:v>
                </c:pt>
                <c:pt idx="3363">
                  <c:v>0.52157414351855269</c:v>
                </c:pt>
                <c:pt idx="3364">
                  <c:v>0.52160076388892307</c:v>
                </c:pt>
                <c:pt idx="3365">
                  <c:v>0.52162738425929345</c:v>
                </c:pt>
                <c:pt idx="3366">
                  <c:v>0.52165400462966383</c:v>
                </c:pt>
                <c:pt idx="3367">
                  <c:v>0.5216806250000342</c:v>
                </c:pt>
                <c:pt idx="3368">
                  <c:v>0.52170724537040458</c:v>
                </c:pt>
                <c:pt idx="3369">
                  <c:v>0.52173386574077496</c:v>
                </c:pt>
                <c:pt idx="3370">
                  <c:v>0.52176048611114534</c:v>
                </c:pt>
                <c:pt idx="3371">
                  <c:v>0.52178710648151572</c:v>
                </c:pt>
                <c:pt idx="3372">
                  <c:v>0.52181372685188609</c:v>
                </c:pt>
                <c:pt idx="3373">
                  <c:v>0.52184034722225647</c:v>
                </c:pt>
                <c:pt idx="3374">
                  <c:v>0.52186696759262685</c:v>
                </c:pt>
                <c:pt idx="3375">
                  <c:v>0.52189358796299723</c:v>
                </c:pt>
                <c:pt idx="3376">
                  <c:v>0.52192020833336761</c:v>
                </c:pt>
                <c:pt idx="3377">
                  <c:v>0.52194682870373799</c:v>
                </c:pt>
                <c:pt idx="3378">
                  <c:v>0.52197344907410836</c:v>
                </c:pt>
                <c:pt idx="3379">
                  <c:v>0.52200006944447874</c:v>
                </c:pt>
                <c:pt idx="3380">
                  <c:v>0.52202668981484912</c:v>
                </c:pt>
                <c:pt idx="3381">
                  <c:v>0.5220533101852195</c:v>
                </c:pt>
                <c:pt idx="3382">
                  <c:v>0.52207993055558988</c:v>
                </c:pt>
                <c:pt idx="3383">
                  <c:v>0.52210655092596026</c:v>
                </c:pt>
                <c:pt idx="3384">
                  <c:v>0.52213317129633063</c:v>
                </c:pt>
                <c:pt idx="3385">
                  <c:v>0.52215979166670101</c:v>
                </c:pt>
                <c:pt idx="3386">
                  <c:v>0.52218641203707139</c:v>
                </c:pt>
                <c:pt idx="3387">
                  <c:v>0.52221303240744177</c:v>
                </c:pt>
                <c:pt idx="3388">
                  <c:v>0.52223965277781215</c:v>
                </c:pt>
                <c:pt idx="3389">
                  <c:v>0.52226627314818252</c:v>
                </c:pt>
                <c:pt idx="3390">
                  <c:v>0.5222928935185529</c:v>
                </c:pt>
                <c:pt idx="3391">
                  <c:v>0.52231951388892328</c:v>
                </c:pt>
                <c:pt idx="3392">
                  <c:v>0.52234613425929366</c:v>
                </c:pt>
                <c:pt idx="3393">
                  <c:v>0.52237275462966404</c:v>
                </c:pt>
                <c:pt idx="3394">
                  <c:v>0.52239937500003442</c:v>
                </c:pt>
                <c:pt idx="3395">
                  <c:v>0.52242599537040479</c:v>
                </c:pt>
                <c:pt idx="3396">
                  <c:v>0.52245261574077517</c:v>
                </c:pt>
                <c:pt idx="3397">
                  <c:v>0.52247923611114555</c:v>
                </c:pt>
                <c:pt idx="3398">
                  <c:v>0.52250585648151593</c:v>
                </c:pt>
                <c:pt idx="3399">
                  <c:v>0.52253247685188631</c:v>
                </c:pt>
                <c:pt idx="3400">
                  <c:v>0.52255909722225669</c:v>
                </c:pt>
                <c:pt idx="3401">
                  <c:v>0.52258571759262706</c:v>
                </c:pt>
                <c:pt idx="3402">
                  <c:v>0.52261233796299744</c:v>
                </c:pt>
                <c:pt idx="3403">
                  <c:v>0.52263895833336782</c:v>
                </c:pt>
                <c:pt idx="3404">
                  <c:v>0.5226655787037382</c:v>
                </c:pt>
                <c:pt idx="3405">
                  <c:v>0.52269219907410858</c:v>
                </c:pt>
                <c:pt idx="3406">
                  <c:v>0.52271881944447895</c:v>
                </c:pt>
                <c:pt idx="3407">
                  <c:v>0.52274543981484933</c:v>
                </c:pt>
                <c:pt idx="3408">
                  <c:v>0.52277206018521971</c:v>
                </c:pt>
                <c:pt idx="3409">
                  <c:v>0.52279868055559009</c:v>
                </c:pt>
                <c:pt idx="3410">
                  <c:v>0.52282530092596047</c:v>
                </c:pt>
                <c:pt idx="3411">
                  <c:v>0.52285192129633085</c:v>
                </c:pt>
                <c:pt idx="3412">
                  <c:v>0.52287854166670122</c:v>
                </c:pt>
                <c:pt idx="3413">
                  <c:v>0.5229051620370716</c:v>
                </c:pt>
                <c:pt idx="3414">
                  <c:v>0.52293178240744198</c:v>
                </c:pt>
                <c:pt idx="3415">
                  <c:v>0.52295840277781236</c:v>
                </c:pt>
                <c:pt idx="3416">
                  <c:v>0.52298502314818274</c:v>
                </c:pt>
                <c:pt idx="3417">
                  <c:v>0.52301164351855312</c:v>
                </c:pt>
                <c:pt idx="3418">
                  <c:v>0.52303826388892349</c:v>
                </c:pt>
                <c:pt idx="3419">
                  <c:v>0.52306488425929387</c:v>
                </c:pt>
                <c:pt idx="3420">
                  <c:v>0.52309150462966425</c:v>
                </c:pt>
                <c:pt idx="3421">
                  <c:v>0.52311812500003463</c:v>
                </c:pt>
                <c:pt idx="3422">
                  <c:v>0.52314474537040501</c:v>
                </c:pt>
                <c:pt idx="3423">
                  <c:v>0.52317136574077538</c:v>
                </c:pt>
                <c:pt idx="3424">
                  <c:v>0.52319798611114576</c:v>
                </c:pt>
                <c:pt idx="3425">
                  <c:v>0.52322460648151614</c:v>
                </c:pt>
                <c:pt idx="3426">
                  <c:v>0.52325122685188652</c:v>
                </c:pt>
                <c:pt idx="3427">
                  <c:v>0.5232778472222569</c:v>
                </c:pt>
                <c:pt idx="3428">
                  <c:v>0.52330446759262728</c:v>
                </c:pt>
                <c:pt idx="3429">
                  <c:v>0.52333108796299765</c:v>
                </c:pt>
                <c:pt idx="3430">
                  <c:v>0.52335770833336803</c:v>
                </c:pt>
                <c:pt idx="3431">
                  <c:v>0.52338432870373841</c:v>
                </c:pt>
                <c:pt idx="3432">
                  <c:v>0.52341094907410879</c:v>
                </c:pt>
                <c:pt idx="3433">
                  <c:v>0.52343756944447917</c:v>
                </c:pt>
                <c:pt idx="3434">
                  <c:v>0.52346418981484955</c:v>
                </c:pt>
                <c:pt idx="3435">
                  <c:v>0.52349081018521992</c:v>
                </c:pt>
                <c:pt idx="3436">
                  <c:v>0.5235174305555903</c:v>
                </c:pt>
                <c:pt idx="3437">
                  <c:v>0.52354405092596068</c:v>
                </c:pt>
                <c:pt idx="3438">
                  <c:v>0.52357067129633106</c:v>
                </c:pt>
                <c:pt idx="3439">
                  <c:v>0.52359729166670144</c:v>
                </c:pt>
                <c:pt idx="3440">
                  <c:v>0.52362391203707181</c:v>
                </c:pt>
                <c:pt idx="3441">
                  <c:v>0.52365053240744219</c:v>
                </c:pt>
                <c:pt idx="3442">
                  <c:v>0.52367715277781257</c:v>
                </c:pt>
                <c:pt idx="3443">
                  <c:v>0.52370377314818295</c:v>
                </c:pt>
                <c:pt idx="3444">
                  <c:v>0.52373039351855333</c:v>
                </c:pt>
                <c:pt idx="3445">
                  <c:v>0.52375701388892371</c:v>
                </c:pt>
                <c:pt idx="3446">
                  <c:v>0.52378363425929408</c:v>
                </c:pt>
                <c:pt idx="3447">
                  <c:v>0.52381025462966446</c:v>
                </c:pt>
                <c:pt idx="3448">
                  <c:v>0.52383687500003484</c:v>
                </c:pt>
                <c:pt idx="3449">
                  <c:v>0.52386349537040522</c:v>
                </c:pt>
                <c:pt idx="3450">
                  <c:v>0.5238901157407756</c:v>
                </c:pt>
                <c:pt idx="3451">
                  <c:v>0.52391673611114598</c:v>
                </c:pt>
                <c:pt idx="3452">
                  <c:v>0.52394335648151635</c:v>
                </c:pt>
                <c:pt idx="3453">
                  <c:v>0.52396997685188673</c:v>
                </c:pt>
                <c:pt idx="3454">
                  <c:v>0.52399659722225711</c:v>
                </c:pt>
                <c:pt idx="3455">
                  <c:v>0.52402321759262749</c:v>
                </c:pt>
                <c:pt idx="3456">
                  <c:v>0.52404983796299787</c:v>
                </c:pt>
                <c:pt idx="3457">
                  <c:v>0.52407645833336824</c:v>
                </c:pt>
                <c:pt idx="3458">
                  <c:v>0.52410307870373862</c:v>
                </c:pt>
                <c:pt idx="3459">
                  <c:v>0.524129699074109</c:v>
                </c:pt>
                <c:pt idx="3460">
                  <c:v>0.52415631944447938</c:v>
                </c:pt>
                <c:pt idx="3461">
                  <c:v>0.52418293981484976</c:v>
                </c:pt>
                <c:pt idx="3462">
                  <c:v>0.52420956018522014</c:v>
                </c:pt>
                <c:pt idx="3463">
                  <c:v>0.52423618055559051</c:v>
                </c:pt>
                <c:pt idx="3464">
                  <c:v>0.52426280092596089</c:v>
                </c:pt>
                <c:pt idx="3465">
                  <c:v>0.52428942129633127</c:v>
                </c:pt>
                <c:pt idx="3466">
                  <c:v>0.52431604166670165</c:v>
                </c:pt>
                <c:pt idx="3467">
                  <c:v>0.52434266203707203</c:v>
                </c:pt>
                <c:pt idx="3468">
                  <c:v>0.52436928240744241</c:v>
                </c:pt>
                <c:pt idx="3469">
                  <c:v>0.52439590277781278</c:v>
                </c:pt>
                <c:pt idx="3470">
                  <c:v>0.52442252314818316</c:v>
                </c:pt>
                <c:pt idx="3471">
                  <c:v>0.52444914351855354</c:v>
                </c:pt>
                <c:pt idx="3472">
                  <c:v>0.52447576388892392</c:v>
                </c:pt>
                <c:pt idx="3473">
                  <c:v>0.5245023842592943</c:v>
                </c:pt>
                <c:pt idx="3474">
                  <c:v>0.52452900462966467</c:v>
                </c:pt>
                <c:pt idx="3475">
                  <c:v>0.52455562500003505</c:v>
                </c:pt>
                <c:pt idx="3476">
                  <c:v>0.52458224537040543</c:v>
                </c:pt>
                <c:pt idx="3477">
                  <c:v>0.52460886574077581</c:v>
                </c:pt>
                <c:pt idx="3478">
                  <c:v>0.52463548611114619</c:v>
                </c:pt>
                <c:pt idx="3479">
                  <c:v>0.52466210648151657</c:v>
                </c:pt>
                <c:pt idx="3480">
                  <c:v>0.52468872685188694</c:v>
                </c:pt>
                <c:pt idx="3481">
                  <c:v>0.52471534722225732</c:v>
                </c:pt>
                <c:pt idx="3482">
                  <c:v>0.5247419675926277</c:v>
                </c:pt>
                <c:pt idx="3483">
                  <c:v>0.52476858796299808</c:v>
                </c:pt>
                <c:pt idx="3484">
                  <c:v>0.52479520833336846</c:v>
                </c:pt>
                <c:pt idx="3485">
                  <c:v>0.52482182870373884</c:v>
                </c:pt>
                <c:pt idx="3486">
                  <c:v>0.52484844907410921</c:v>
                </c:pt>
                <c:pt idx="3487">
                  <c:v>0.52487506944447959</c:v>
                </c:pt>
                <c:pt idx="3488">
                  <c:v>0.52490168981484997</c:v>
                </c:pt>
                <c:pt idx="3489">
                  <c:v>0.52492831018522035</c:v>
                </c:pt>
                <c:pt idx="3490">
                  <c:v>0.52495493055559073</c:v>
                </c:pt>
                <c:pt idx="3491">
                  <c:v>0.5249815509259611</c:v>
                </c:pt>
                <c:pt idx="3492">
                  <c:v>0.52500817129633148</c:v>
                </c:pt>
                <c:pt idx="3493">
                  <c:v>0.52503479166670186</c:v>
                </c:pt>
                <c:pt idx="3494">
                  <c:v>0.52506141203707224</c:v>
                </c:pt>
                <c:pt idx="3495">
                  <c:v>0.52508803240744262</c:v>
                </c:pt>
                <c:pt idx="3496">
                  <c:v>0.525114652777813</c:v>
                </c:pt>
                <c:pt idx="3497">
                  <c:v>0.52514127314818337</c:v>
                </c:pt>
                <c:pt idx="3498">
                  <c:v>0.52516789351855375</c:v>
                </c:pt>
                <c:pt idx="3499">
                  <c:v>0.52519451388892413</c:v>
                </c:pt>
                <c:pt idx="3500">
                  <c:v>0.52522113425929451</c:v>
                </c:pt>
                <c:pt idx="3501">
                  <c:v>0.52524775462966489</c:v>
                </c:pt>
                <c:pt idx="3502">
                  <c:v>0.52527437500003527</c:v>
                </c:pt>
                <c:pt idx="3503">
                  <c:v>0.52530099537040564</c:v>
                </c:pt>
                <c:pt idx="3504">
                  <c:v>0.52532761574077602</c:v>
                </c:pt>
                <c:pt idx="3505">
                  <c:v>0.5253542361111464</c:v>
                </c:pt>
                <c:pt idx="3506">
                  <c:v>0.52538085648151678</c:v>
                </c:pt>
                <c:pt idx="3507">
                  <c:v>0.52540747685188716</c:v>
                </c:pt>
                <c:pt idx="3508">
                  <c:v>0.52543409722225753</c:v>
                </c:pt>
                <c:pt idx="3509">
                  <c:v>0.52546071759262791</c:v>
                </c:pt>
                <c:pt idx="3510">
                  <c:v>0.52548733796299829</c:v>
                </c:pt>
                <c:pt idx="3511">
                  <c:v>0.52551395833336867</c:v>
                </c:pt>
                <c:pt idx="3512">
                  <c:v>0.52554057870373905</c:v>
                </c:pt>
                <c:pt idx="3513">
                  <c:v>0.52556719907410943</c:v>
                </c:pt>
                <c:pt idx="3514">
                  <c:v>0.5255938194444798</c:v>
                </c:pt>
                <c:pt idx="3515">
                  <c:v>0.52562043981485018</c:v>
                </c:pt>
                <c:pt idx="3516">
                  <c:v>0.52564706018522056</c:v>
                </c:pt>
                <c:pt idx="3517">
                  <c:v>0.52567368055559094</c:v>
                </c:pt>
                <c:pt idx="3518">
                  <c:v>0.52570030092596132</c:v>
                </c:pt>
                <c:pt idx="3519">
                  <c:v>0.5257269212963317</c:v>
                </c:pt>
                <c:pt idx="3520">
                  <c:v>0.52575354166670207</c:v>
                </c:pt>
                <c:pt idx="3521">
                  <c:v>0.52578016203707245</c:v>
                </c:pt>
                <c:pt idx="3522">
                  <c:v>0.52580678240744283</c:v>
                </c:pt>
                <c:pt idx="3523">
                  <c:v>0.52583340277781321</c:v>
                </c:pt>
                <c:pt idx="3524">
                  <c:v>0.52586002314818359</c:v>
                </c:pt>
                <c:pt idx="3525">
                  <c:v>0.52588664351855396</c:v>
                </c:pt>
                <c:pt idx="3526">
                  <c:v>0.52591326388892434</c:v>
                </c:pt>
                <c:pt idx="3527">
                  <c:v>0.52593988425929472</c:v>
                </c:pt>
                <c:pt idx="3528">
                  <c:v>0.5259665046296651</c:v>
                </c:pt>
                <c:pt idx="3529">
                  <c:v>0.52599312500003548</c:v>
                </c:pt>
                <c:pt idx="3530">
                  <c:v>0.52601974537040586</c:v>
                </c:pt>
                <c:pt idx="3531">
                  <c:v>0.52604636574077623</c:v>
                </c:pt>
                <c:pt idx="3532">
                  <c:v>0.52607298611114661</c:v>
                </c:pt>
                <c:pt idx="3533">
                  <c:v>0.52609960648151699</c:v>
                </c:pt>
                <c:pt idx="3534">
                  <c:v>0.52612622685188737</c:v>
                </c:pt>
                <c:pt idx="3535">
                  <c:v>0.52615284722225775</c:v>
                </c:pt>
                <c:pt idx="3536">
                  <c:v>0.52617946759262813</c:v>
                </c:pt>
                <c:pt idx="3537">
                  <c:v>0.5262060879629985</c:v>
                </c:pt>
                <c:pt idx="3538">
                  <c:v>0.52623270833336888</c:v>
                </c:pt>
                <c:pt idx="3539">
                  <c:v>0.52625932870373926</c:v>
                </c:pt>
                <c:pt idx="3540">
                  <c:v>0.52628594907410964</c:v>
                </c:pt>
                <c:pt idx="3541">
                  <c:v>0.52631256944448002</c:v>
                </c:pt>
                <c:pt idx="3542">
                  <c:v>0.52633918981485039</c:v>
                </c:pt>
                <c:pt idx="3543">
                  <c:v>0.52636581018522077</c:v>
                </c:pt>
                <c:pt idx="3544">
                  <c:v>0.52639243055559115</c:v>
                </c:pt>
                <c:pt idx="3545">
                  <c:v>0.52641905092596153</c:v>
                </c:pt>
                <c:pt idx="3546">
                  <c:v>0.52644567129633191</c:v>
                </c:pt>
                <c:pt idx="3547">
                  <c:v>0.52647229166670229</c:v>
                </c:pt>
                <c:pt idx="3548">
                  <c:v>0.52649891203707266</c:v>
                </c:pt>
                <c:pt idx="3549">
                  <c:v>0.52652553240744304</c:v>
                </c:pt>
                <c:pt idx="3550">
                  <c:v>0.52655215277781342</c:v>
                </c:pt>
                <c:pt idx="3551">
                  <c:v>0.5265787731481838</c:v>
                </c:pt>
                <c:pt idx="3552">
                  <c:v>0.52660539351855418</c:v>
                </c:pt>
                <c:pt idx="3553">
                  <c:v>0.52663201388892456</c:v>
                </c:pt>
                <c:pt idx="3554">
                  <c:v>0.52665863425929493</c:v>
                </c:pt>
                <c:pt idx="3555">
                  <c:v>0.52668525462966531</c:v>
                </c:pt>
                <c:pt idx="3556">
                  <c:v>0.52671187500003569</c:v>
                </c:pt>
                <c:pt idx="3557">
                  <c:v>0.52673849537040607</c:v>
                </c:pt>
                <c:pt idx="3558">
                  <c:v>0.52676511574077645</c:v>
                </c:pt>
                <c:pt idx="3559">
                  <c:v>0.52679173611114682</c:v>
                </c:pt>
                <c:pt idx="3560">
                  <c:v>0.5268183564815172</c:v>
                </c:pt>
                <c:pt idx="3561">
                  <c:v>0.52684497685188758</c:v>
                </c:pt>
                <c:pt idx="3562">
                  <c:v>0.52687159722225796</c:v>
                </c:pt>
                <c:pt idx="3563">
                  <c:v>0.52689821759262834</c:v>
                </c:pt>
                <c:pt idx="3564">
                  <c:v>0.52692483796299872</c:v>
                </c:pt>
                <c:pt idx="3565">
                  <c:v>0.52695145833336909</c:v>
                </c:pt>
                <c:pt idx="3566">
                  <c:v>0.52697807870373947</c:v>
                </c:pt>
                <c:pt idx="3567">
                  <c:v>0.52700469907410985</c:v>
                </c:pt>
                <c:pt idx="3568">
                  <c:v>0.52703131944448023</c:v>
                </c:pt>
                <c:pt idx="3569">
                  <c:v>0.52705793981485061</c:v>
                </c:pt>
                <c:pt idx="3570">
                  <c:v>0.52708456018522098</c:v>
                </c:pt>
                <c:pt idx="3571">
                  <c:v>0.52711118055559136</c:v>
                </c:pt>
                <c:pt idx="3572">
                  <c:v>0.52713780092596174</c:v>
                </c:pt>
                <c:pt idx="3573">
                  <c:v>0.52716442129633212</c:v>
                </c:pt>
                <c:pt idx="3574">
                  <c:v>0.5271910416667025</c:v>
                </c:pt>
                <c:pt idx="3575">
                  <c:v>0.52721766203707288</c:v>
                </c:pt>
                <c:pt idx="3576">
                  <c:v>0.52724428240744325</c:v>
                </c:pt>
                <c:pt idx="3577">
                  <c:v>0.52727090277781363</c:v>
                </c:pt>
                <c:pt idx="3578">
                  <c:v>0.52729752314818401</c:v>
                </c:pt>
                <c:pt idx="3579">
                  <c:v>0.52732414351855439</c:v>
                </c:pt>
                <c:pt idx="3580">
                  <c:v>0.52735076388892477</c:v>
                </c:pt>
                <c:pt idx="3581">
                  <c:v>0.52737738425929515</c:v>
                </c:pt>
                <c:pt idx="3582">
                  <c:v>0.52740400462966552</c:v>
                </c:pt>
                <c:pt idx="3583">
                  <c:v>0.5274306250000359</c:v>
                </c:pt>
                <c:pt idx="3584">
                  <c:v>0.52745724537040628</c:v>
                </c:pt>
                <c:pt idx="3585">
                  <c:v>0.52748386574077666</c:v>
                </c:pt>
                <c:pt idx="3586">
                  <c:v>0.52751048611114704</c:v>
                </c:pt>
                <c:pt idx="3587">
                  <c:v>0.52753710648151741</c:v>
                </c:pt>
                <c:pt idx="3588">
                  <c:v>0.52756372685188779</c:v>
                </c:pt>
                <c:pt idx="3589">
                  <c:v>0.52759034722225817</c:v>
                </c:pt>
                <c:pt idx="3590">
                  <c:v>0.52761696759262855</c:v>
                </c:pt>
                <c:pt idx="3591">
                  <c:v>0.52764358796299893</c:v>
                </c:pt>
                <c:pt idx="3592">
                  <c:v>0.52767020833336931</c:v>
                </c:pt>
                <c:pt idx="3593">
                  <c:v>0.52769682870373968</c:v>
                </c:pt>
                <c:pt idx="3594">
                  <c:v>0.52772344907411006</c:v>
                </c:pt>
                <c:pt idx="3595">
                  <c:v>0.52775006944448044</c:v>
                </c:pt>
                <c:pt idx="3596">
                  <c:v>0.52777668981485082</c:v>
                </c:pt>
                <c:pt idx="3597">
                  <c:v>0.5278033101852212</c:v>
                </c:pt>
                <c:pt idx="3598">
                  <c:v>0.52782993055559158</c:v>
                </c:pt>
                <c:pt idx="3599">
                  <c:v>0.52785655092596195</c:v>
                </c:pt>
                <c:pt idx="3600">
                  <c:v>0.52788317129633233</c:v>
                </c:pt>
                <c:pt idx="3601">
                  <c:v>0.52790979166670271</c:v>
                </c:pt>
                <c:pt idx="3602">
                  <c:v>0.52793641203707309</c:v>
                </c:pt>
                <c:pt idx="3603">
                  <c:v>0.52796303240744347</c:v>
                </c:pt>
                <c:pt idx="3604">
                  <c:v>0.52798965277781384</c:v>
                </c:pt>
                <c:pt idx="3605">
                  <c:v>0.52801627314818422</c:v>
                </c:pt>
                <c:pt idx="3606">
                  <c:v>0.5280428935185546</c:v>
                </c:pt>
                <c:pt idx="3607">
                  <c:v>0.52806951388892498</c:v>
                </c:pt>
                <c:pt idx="3608">
                  <c:v>0.52809613425929536</c:v>
                </c:pt>
                <c:pt idx="3609">
                  <c:v>0.52812275462966574</c:v>
                </c:pt>
                <c:pt idx="3610">
                  <c:v>0.52814937500003611</c:v>
                </c:pt>
                <c:pt idx="3611">
                  <c:v>0.52817599537040649</c:v>
                </c:pt>
                <c:pt idx="3612">
                  <c:v>0.52820261574077687</c:v>
                </c:pt>
                <c:pt idx="3613">
                  <c:v>0.52822923611114725</c:v>
                </c:pt>
                <c:pt idx="3614">
                  <c:v>0.52825585648151763</c:v>
                </c:pt>
                <c:pt idx="3615">
                  <c:v>0.52828247685188801</c:v>
                </c:pt>
                <c:pt idx="3616">
                  <c:v>0.52830909722225838</c:v>
                </c:pt>
                <c:pt idx="3617">
                  <c:v>0.52833571759262876</c:v>
                </c:pt>
                <c:pt idx="3618">
                  <c:v>0.52836233796299914</c:v>
                </c:pt>
                <c:pt idx="3619">
                  <c:v>0.52838895833336952</c:v>
                </c:pt>
                <c:pt idx="3620">
                  <c:v>0.5284155787037399</c:v>
                </c:pt>
                <c:pt idx="3621">
                  <c:v>0.52844219907411027</c:v>
                </c:pt>
                <c:pt idx="3622">
                  <c:v>0.52846881944448065</c:v>
                </c:pt>
                <c:pt idx="3623">
                  <c:v>0.52849543981485103</c:v>
                </c:pt>
                <c:pt idx="3624">
                  <c:v>0.52852206018522141</c:v>
                </c:pt>
                <c:pt idx="3625">
                  <c:v>0.52854868055559179</c:v>
                </c:pt>
                <c:pt idx="3626">
                  <c:v>0.52857530092596217</c:v>
                </c:pt>
                <c:pt idx="3627">
                  <c:v>0.52860192129633254</c:v>
                </c:pt>
                <c:pt idx="3628">
                  <c:v>0.52862854166670292</c:v>
                </c:pt>
                <c:pt idx="3629">
                  <c:v>0.5286551620370733</c:v>
                </c:pt>
                <c:pt idx="3630">
                  <c:v>0.52868178240744368</c:v>
                </c:pt>
                <c:pt idx="3631">
                  <c:v>0.52870840277781406</c:v>
                </c:pt>
                <c:pt idx="3632">
                  <c:v>0.52873502314818444</c:v>
                </c:pt>
                <c:pt idx="3633">
                  <c:v>0.52876164351855481</c:v>
                </c:pt>
                <c:pt idx="3634">
                  <c:v>0.52878826388892519</c:v>
                </c:pt>
                <c:pt idx="3635">
                  <c:v>0.52881488425929557</c:v>
                </c:pt>
                <c:pt idx="3636">
                  <c:v>0.52884150462966595</c:v>
                </c:pt>
                <c:pt idx="3637">
                  <c:v>0.52886812500003633</c:v>
                </c:pt>
                <c:pt idx="3638">
                  <c:v>0.5288947453704067</c:v>
                </c:pt>
                <c:pt idx="3639">
                  <c:v>0.52892136574077708</c:v>
                </c:pt>
                <c:pt idx="3640">
                  <c:v>0.52894798611114746</c:v>
                </c:pt>
                <c:pt idx="3641">
                  <c:v>0.52897460648151784</c:v>
                </c:pt>
                <c:pt idx="3642">
                  <c:v>0.52900122685188822</c:v>
                </c:pt>
                <c:pt idx="3643">
                  <c:v>0.5290278472222586</c:v>
                </c:pt>
                <c:pt idx="3644">
                  <c:v>0.52905446759262897</c:v>
                </c:pt>
                <c:pt idx="3645">
                  <c:v>0.52908108796299935</c:v>
                </c:pt>
                <c:pt idx="3646">
                  <c:v>0.52910770833336973</c:v>
                </c:pt>
                <c:pt idx="3647">
                  <c:v>0.52913432870374011</c:v>
                </c:pt>
                <c:pt idx="3648">
                  <c:v>0.52916094907411049</c:v>
                </c:pt>
                <c:pt idx="3649">
                  <c:v>0.52918756944448087</c:v>
                </c:pt>
                <c:pt idx="3650">
                  <c:v>0.52921418981485124</c:v>
                </c:pt>
                <c:pt idx="3651">
                  <c:v>0.52924081018522162</c:v>
                </c:pt>
                <c:pt idx="3652">
                  <c:v>0.529267430555592</c:v>
                </c:pt>
                <c:pt idx="3653">
                  <c:v>0.52929405092596238</c:v>
                </c:pt>
                <c:pt idx="3654">
                  <c:v>0.52932067129633276</c:v>
                </c:pt>
                <c:pt idx="3655">
                  <c:v>0.52934729166670313</c:v>
                </c:pt>
                <c:pt idx="3656">
                  <c:v>0.52937391203707351</c:v>
                </c:pt>
                <c:pt idx="3657">
                  <c:v>0.52940053240744389</c:v>
                </c:pt>
                <c:pt idx="3658">
                  <c:v>0.52942715277781427</c:v>
                </c:pt>
                <c:pt idx="3659">
                  <c:v>0.52945377314818465</c:v>
                </c:pt>
                <c:pt idx="3660">
                  <c:v>0.52948039351855503</c:v>
                </c:pt>
                <c:pt idx="3661">
                  <c:v>0.5295070138889254</c:v>
                </c:pt>
                <c:pt idx="3662">
                  <c:v>0.52953363425929578</c:v>
                </c:pt>
                <c:pt idx="3663">
                  <c:v>0.52956025462966616</c:v>
                </c:pt>
                <c:pt idx="3664">
                  <c:v>0.52958687500003654</c:v>
                </c:pt>
                <c:pt idx="3665">
                  <c:v>0.52961349537040692</c:v>
                </c:pt>
                <c:pt idx="3666">
                  <c:v>0.5296401157407773</c:v>
                </c:pt>
                <c:pt idx="3667">
                  <c:v>0.52966673611114767</c:v>
                </c:pt>
                <c:pt idx="3668">
                  <c:v>0.52969335648151805</c:v>
                </c:pt>
                <c:pt idx="3669">
                  <c:v>0.52971997685188843</c:v>
                </c:pt>
                <c:pt idx="3670">
                  <c:v>0.52974659722225881</c:v>
                </c:pt>
                <c:pt idx="3671">
                  <c:v>0.52977321759262919</c:v>
                </c:pt>
                <c:pt idx="3672">
                  <c:v>0.52979983796299956</c:v>
                </c:pt>
                <c:pt idx="3673">
                  <c:v>0.52982645833336994</c:v>
                </c:pt>
                <c:pt idx="3674">
                  <c:v>0.52985307870374032</c:v>
                </c:pt>
                <c:pt idx="3675">
                  <c:v>0.5298796990741107</c:v>
                </c:pt>
                <c:pt idx="3676">
                  <c:v>0.52990631944448108</c:v>
                </c:pt>
                <c:pt idx="3677">
                  <c:v>0.52993293981485146</c:v>
                </c:pt>
                <c:pt idx="3678">
                  <c:v>0.52995956018522183</c:v>
                </c:pt>
                <c:pt idx="3679">
                  <c:v>0.52998618055559221</c:v>
                </c:pt>
                <c:pt idx="3680">
                  <c:v>0.53001280092596259</c:v>
                </c:pt>
                <c:pt idx="3681">
                  <c:v>0.53003942129633297</c:v>
                </c:pt>
                <c:pt idx="3682">
                  <c:v>0.53006604166670335</c:v>
                </c:pt>
                <c:pt idx="3683">
                  <c:v>0.53009266203707373</c:v>
                </c:pt>
                <c:pt idx="3684">
                  <c:v>0.5301192824074441</c:v>
                </c:pt>
                <c:pt idx="3685">
                  <c:v>0.53014590277781448</c:v>
                </c:pt>
                <c:pt idx="3686">
                  <c:v>0.53017252314818486</c:v>
                </c:pt>
                <c:pt idx="3687">
                  <c:v>0.53019914351855524</c:v>
                </c:pt>
                <c:pt idx="3688">
                  <c:v>0.53022576388892562</c:v>
                </c:pt>
                <c:pt idx="3689">
                  <c:v>0.53025238425929599</c:v>
                </c:pt>
                <c:pt idx="3690">
                  <c:v>0.53027900462966637</c:v>
                </c:pt>
                <c:pt idx="3691">
                  <c:v>0.53030562500003675</c:v>
                </c:pt>
                <c:pt idx="3692">
                  <c:v>0.53033224537040713</c:v>
                </c:pt>
                <c:pt idx="3693">
                  <c:v>0.53035886574077751</c:v>
                </c:pt>
                <c:pt idx="3694">
                  <c:v>0.53038548611114789</c:v>
                </c:pt>
                <c:pt idx="3695">
                  <c:v>0.53041210648151826</c:v>
                </c:pt>
                <c:pt idx="3696">
                  <c:v>0.53043872685188864</c:v>
                </c:pt>
                <c:pt idx="3697">
                  <c:v>0.53046534722225902</c:v>
                </c:pt>
                <c:pt idx="3698">
                  <c:v>0.5304919675926294</c:v>
                </c:pt>
                <c:pt idx="3699">
                  <c:v>0.53051858796299978</c:v>
                </c:pt>
                <c:pt idx="3700">
                  <c:v>0.53054520833337016</c:v>
                </c:pt>
                <c:pt idx="3701">
                  <c:v>0.53057182870374053</c:v>
                </c:pt>
                <c:pt idx="3702">
                  <c:v>0.53059844907411091</c:v>
                </c:pt>
                <c:pt idx="3703">
                  <c:v>0.53062506944448129</c:v>
                </c:pt>
                <c:pt idx="3704">
                  <c:v>0.53065168981485167</c:v>
                </c:pt>
                <c:pt idx="3705">
                  <c:v>0.53067831018522205</c:v>
                </c:pt>
                <c:pt idx="3706">
                  <c:v>0.53070493055559242</c:v>
                </c:pt>
                <c:pt idx="3707">
                  <c:v>0.5307315509259628</c:v>
                </c:pt>
                <c:pt idx="3708">
                  <c:v>0.53075817129633318</c:v>
                </c:pt>
                <c:pt idx="3709">
                  <c:v>0.53078479166670356</c:v>
                </c:pt>
                <c:pt idx="3710">
                  <c:v>0.53081141203707394</c:v>
                </c:pt>
                <c:pt idx="3711">
                  <c:v>0.53083803240744432</c:v>
                </c:pt>
                <c:pt idx="3712">
                  <c:v>0.53086465277781469</c:v>
                </c:pt>
                <c:pt idx="3713">
                  <c:v>0.53089127314818507</c:v>
                </c:pt>
                <c:pt idx="3714">
                  <c:v>0.53091789351855545</c:v>
                </c:pt>
                <c:pt idx="3715">
                  <c:v>0.53094451388892583</c:v>
                </c:pt>
                <c:pt idx="3716">
                  <c:v>0.53097113425929621</c:v>
                </c:pt>
                <c:pt idx="3717">
                  <c:v>0.53099775462966659</c:v>
                </c:pt>
                <c:pt idx="3718">
                  <c:v>0.53102437500003696</c:v>
                </c:pt>
                <c:pt idx="3719">
                  <c:v>0.53105099537040734</c:v>
                </c:pt>
                <c:pt idx="3720">
                  <c:v>0.53107761574077772</c:v>
                </c:pt>
                <c:pt idx="3721">
                  <c:v>0.5311042361111481</c:v>
                </c:pt>
                <c:pt idx="3722">
                  <c:v>0.53113085648151848</c:v>
                </c:pt>
                <c:pt idx="3723">
                  <c:v>0.53115747685188885</c:v>
                </c:pt>
                <c:pt idx="3724">
                  <c:v>0.53118409722225923</c:v>
                </c:pt>
                <c:pt idx="3725">
                  <c:v>0.53121071759262961</c:v>
                </c:pt>
                <c:pt idx="3726">
                  <c:v>0.53123733796299999</c:v>
                </c:pt>
                <c:pt idx="3727">
                  <c:v>0.53126395833337037</c:v>
                </c:pt>
                <c:pt idx="3728">
                  <c:v>0.53129057870374075</c:v>
                </c:pt>
                <c:pt idx="3729">
                  <c:v>0.53131719907411112</c:v>
                </c:pt>
                <c:pt idx="3730">
                  <c:v>0.5313438194444815</c:v>
                </c:pt>
                <c:pt idx="3731">
                  <c:v>0.53137043981485188</c:v>
                </c:pt>
                <c:pt idx="3732">
                  <c:v>0.53139706018522226</c:v>
                </c:pt>
                <c:pt idx="3733">
                  <c:v>0.53142368055559264</c:v>
                </c:pt>
                <c:pt idx="3734">
                  <c:v>0.53145030092596302</c:v>
                </c:pt>
                <c:pt idx="3735">
                  <c:v>0.53147692129633339</c:v>
                </c:pt>
                <c:pt idx="3736">
                  <c:v>0.53150354166670377</c:v>
                </c:pt>
                <c:pt idx="3737">
                  <c:v>0.53153016203707415</c:v>
                </c:pt>
                <c:pt idx="3738">
                  <c:v>0.53155678240744453</c:v>
                </c:pt>
                <c:pt idx="3739">
                  <c:v>0.53158340277781491</c:v>
                </c:pt>
                <c:pt idx="3740">
                  <c:v>0.53161002314818528</c:v>
                </c:pt>
                <c:pt idx="3741">
                  <c:v>0.53163664351855566</c:v>
                </c:pt>
                <c:pt idx="3742">
                  <c:v>0.53166326388892604</c:v>
                </c:pt>
                <c:pt idx="3743">
                  <c:v>0.53168988425929642</c:v>
                </c:pt>
                <c:pt idx="3744">
                  <c:v>0.5317165046296668</c:v>
                </c:pt>
                <c:pt idx="3745">
                  <c:v>0.53174312500003718</c:v>
                </c:pt>
                <c:pt idx="3746">
                  <c:v>0.53176974537040755</c:v>
                </c:pt>
                <c:pt idx="3747">
                  <c:v>0.53179636574077793</c:v>
                </c:pt>
                <c:pt idx="3748">
                  <c:v>0.53182298611114831</c:v>
                </c:pt>
                <c:pt idx="3749">
                  <c:v>0.53184960648151869</c:v>
                </c:pt>
                <c:pt idx="3750">
                  <c:v>0.53187622685188907</c:v>
                </c:pt>
                <c:pt idx="3751">
                  <c:v>0.53190284722225945</c:v>
                </c:pt>
                <c:pt idx="3752">
                  <c:v>0.53192946759262982</c:v>
                </c:pt>
                <c:pt idx="3753">
                  <c:v>0.5319560879630002</c:v>
                </c:pt>
                <c:pt idx="3754">
                  <c:v>0.53198270833337058</c:v>
                </c:pt>
                <c:pt idx="3755">
                  <c:v>0.53200932870374096</c:v>
                </c:pt>
                <c:pt idx="3756">
                  <c:v>0.53203594907411134</c:v>
                </c:pt>
                <c:pt idx="3757">
                  <c:v>0.53206256944448171</c:v>
                </c:pt>
                <c:pt idx="3758">
                  <c:v>0.53208918981485209</c:v>
                </c:pt>
                <c:pt idx="3759">
                  <c:v>0.53211581018522247</c:v>
                </c:pt>
                <c:pt idx="3760">
                  <c:v>0.53214243055559285</c:v>
                </c:pt>
                <c:pt idx="3761">
                  <c:v>0.53216905092596323</c:v>
                </c:pt>
                <c:pt idx="3762">
                  <c:v>0.53219567129633361</c:v>
                </c:pt>
                <c:pt idx="3763">
                  <c:v>0.53222229166670398</c:v>
                </c:pt>
                <c:pt idx="3764">
                  <c:v>0.53224891203707436</c:v>
                </c:pt>
                <c:pt idx="3765">
                  <c:v>0.53227553240744474</c:v>
                </c:pt>
                <c:pt idx="3766">
                  <c:v>0.53230215277781512</c:v>
                </c:pt>
                <c:pt idx="3767">
                  <c:v>0.5323287731481855</c:v>
                </c:pt>
                <c:pt idx="3768">
                  <c:v>0.53235539351855587</c:v>
                </c:pt>
                <c:pt idx="3769">
                  <c:v>0.53238201388892625</c:v>
                </c:pt>
                <c:pt idx="3770">
                  <c:v>0.53240863425929663</c:v>
                </c:pt>
                <c:pt idx="3771">
                  <c:v>0.53243525462966701</c:v>
                </c:pt>
                <c:pt idx="3772">
                  <c:v>0.53246187500003739</c:v>
                </c:pt>
                <c:pt idx="3773">
                  <c:v>0.53248849537040777</c:v>
                </c:pt>
                <c:pt idx="3774">
                  <c:v>0.53251511574077814</c:v>
                </c:pt>
                <c:pt idx="3775">
                  <c:v>0.53254173611114852</c:v>
                </c:pt>
                <c:pt idx="3776">
                  <c:v>0.5325683564815189</c:v>
                </c:pt>
                <c:pt idx="3777">
                  <c:v>0.53259497685188928</c:v>
                </c:pt>
                <c:pt idx="3778">
                  <c:v>0.53262159722225966</c:v>
                </c:pt>
                <c:pt idx="3779">
                  <c:v>0.53264821759263004</c:v>
                </c:pt>
                <c:pt idx="3780">
                  <c:v>0.53267483796300041</c:v>
                </c:pt>
                <c:pt idx="3781">
                  <c:v>0.53270145833337079</c:v>
                </c:pt>
                <c:pt idx="3782">
                  <c:v>0.53272807870374117</c:v>
                </c:pt>
                <c:pt idx="3783">
                  <c:v>0.53275469907411155</c:v>
                </c:pt>
                <c:pt idx="3784">
                  <c:v>0.53278131944448193</c:v>
                </c:pt>
                <c:pt idx="3785">
                  <c:v>0.5328079398148523</c:v>
                </c:pt>
                <c:pt idx="3786">
                  <c:v>0.53283456018522268</c:v>
                </c:pt>
                <c:pt idx="3787">
                  <c:v>0.53286118055559306</c:v>
                </c:pt>
                <c:pt idx="3788">
                  <c:v>0.53288780092596344</c:v>
                </c:pt>
                <c:pt idx="3789">
                  <c:v>0.53291442129633382</c:v>
                </c:pt>
                <c:pt idx="3790">
                  <c:v>0.5329410416667042</c:v>
                </c:pt>
                <c:pt idx="3791">
                  <c:v>0.53296766203707457</c:v>
                </c:pt>
                <c:pt idx="3792">
                  <c:v>0.53299428240744495</c:v>
                </c:pt>
                <c:pt idx="3793">
                  <c:v>0.53302090277781533</c:v>
                </c:pt>
                <c:pt idx="3794">
                  <c:v>0.53304752314818571</c:v>
                </c:pt>
                <c:pt idx="3795">
                  <c:v>0.53307414351855609</c:v>
                </c:pt>
                <c:pt idx="3796">
                  <c:v>0.53310076388892647</c:v>
                </c:pt>
                <c:pt idx="3797">
                  <c:v>0.53312738425929684</c:v>
                </c:pt>
                <c:pt idx="3798">
                  <c:v>0.53315400462966722</c:v>
                </c:pt>
                <c:pt idx="3799">
                  <c:v>0.5331806250000376</c:v>
                </c:pt>
                <c:pt idx="3800">
                  <c:v>0.53320724537040798</c:v>
                </c:pt>
                <c:pt idx="3801">
                  <c:v>0.53323386574077836</c:v>
                </c:pt>
                <c:pt idx="3802">
                  <c:v>0.53326048611114873</c:v>
                </c:pt>
                <c:pt idx="3803">
                  <c:v>0.53328710648151911</c:v>
                </c:pt>
                <c:pt idx="3804">
                  <c:v>0.53331372685188949</c:v>
                </c:pt>
                <c:pt idx="3805">
                  <c:v>0.53334034722225987</c:v>
                </c:pt>
                <c:pt idx="3806">
                  <c:v>0.53336696759263025</c:v>
                </c:pt>
                <c:pt idx="3807">
                  <c:v>0.53339358796300063</c:v>
                </c:pt>
                <c:pt idx="3808">
                  <c:v>0.533420208333371</c:v>
                </c:pt>
                <c:pt idx="3809">
                  <c:v>0.53344682870374138</c:v>
                </c:pt>
                <c:pt idx="3810">
                  <c:v>0.53347344907411176</c:v>
                </c:pt>
                <c:pt idx="3811">
                  <c:v>0.53350006944448214</c:v>
                </c:pt>
                <c:pt idx="3812">
                  <c:v>0.53352668981485252</c:v>
                </c:pt>
                <c:pt idx="3813">
                  <c:v>0.5335533101852229</c:v>
                </c:pt>
                <c:pt idx="3814">
                  <c:v>0.53357993055559327</c:v>
                </c:pt>
                <c:pt idx="3815">
                  <c:v>0.53360655092596365</c:v>
                </c:pt>
                <c:pt idx="3816">
                  <c:v>0.53363317129633403</c:v>
                </c:pt>
                <c:pt idx="3817">
                  <c:v>0.53365979166670441</c:v>
                </c:pt>
                <c:pt idx="3818">
                  <c:v>0.53368641203707479</c:v>
                </c:pt>
                <c:pt idx="3819">
                  <c:v>0.53371303240744516</c:v>
                </c:pt>
                <c:pt idx="3820">
                  <c:v>0.53373965277781554</c:v>
                </c:pt>
                <c:pt idx="3821">
                  <c:v>0.53376627314818592</c:v>
                </c:pt>
                <c:pt idx="3822">
                  <c:v>0.5337928935185563</c:v>
                </c:pt>
                <c:pt idx="3823">
                  <c:v>0.53381951388892668</c:v>
                </c:pt>
                <c:pt idx="3824">
                  <c:v>0.53384613425929706</c:v>
                </c:pt>
                <c:pt idx="3825">
                  <c:v>0.53387275462966743</c:v>
                </c:pt>
                <c:pt idx="3826">
                  <c:v>0.53389937500003781</c:v>
                </c:pt>
                <c:pt idx="3827">
                  <c:v>0.53392599537040819</c:v>
                </c:pt>
                <c:pt idx="3828">
                  <c:v>0.53395261574077857</c:v>
                </c:pt>
                <c:pt idx="3829">
                  <c:v>0.53397923611114895</c:v>
                </c:pt>
                <c:pt idx="3830">
                  <c:v>0.53400585648151933</c:v>
                </c:pt>
                <c:pt idx="3831">
                  <c:v>0.5340324768518897</c:v>
                </c:pt>
                <c:pt idx="3832">
                  <c:v>0.53405909722226008</c:v>
                </c:pt>
                <c:pt idx="3833">
                  <c:v>0.53408571759263046</c:v>
                </c:pt>
                <c:pt idx="3834">
                  <c:v>0.53411233796300084</c:v>
                </c:pt>
                <c:pt idx="3835">
                  <c:v>0.53413895833337122</c:v>
                </c:pt>
                <c:pt idx="3836">
                  <c:v>0.53416557870374159</c:v>
                </c:pt>
                <c:pt idx="3837">
                  <c:v>0.53419219907411197</c:v>
                </c:pt>
                <c:pt idx="3838">
                  <c:v>0.53421881944448235</c:v>
                </c:pt>
                <c:pt idx="3839">
                  <c:v>0.53424543981485273</c:v>
                </c:pt>
                <c:pt idx="3840">
                  <c:v>0.53427206018522311</c:v>
                </c:pt>
                <c:pt idx="3841">
                  <c:v>0.53429868055559349</c:v>
                </c:pt>
                <c:pt idx="3842">
                  <c:v>0.53432530092596386</c:v>
                </c:pt>
                <c:pt idx="3843">
                  <c:v>0.53435192129633424</c:v>
                </c:pt>
                <c:pt idx="3844">
                  <c:v>0.53437854166670462</c:v>
                </c:pt>
                <c:pt idx="3845">
                  <c:v>0.534405162037075</c:v>
                </c:pt>
                <c:pt idx="3846">
                  <c:v>0.53443178240744538</c:v>
                </c:pt>
                <c:pt idx="3847">
                  <c:v>0.53445840277781576</c:v>
                </c:pt>
                <c:pt idx="3848">
                  <c:v>0.53448502314818613</c:v>
                </c:pt>
                <c:pt idx="3849">
                  <c:v>0.53451164351855651</c:v>
                </c:pt>
                <c:pt idx="3850">
                  <c:v>0.53453826388892689</c:v>
                </c:pt>
                <c:pt idx="3851">
                  <c:v>0.53456488425929727</c:v>
                </c:pt>
                <c:pt idx="3852">
                  <c:v>0.53459150462966765</c:v>
                </c:pt>
                <c:pt idx="3853">
                  <c:v>0.53461812500003802</c:v>
                </c:pt>
                <c:pt idx="3854">
                  <c:v>0.5346447453704084</c:v>
                </c:pt>
                <c:pt idx="3855">
                  <c:v>0.53467136574077878</c:v>
                </c:pt>
                <c:pt idx="3856">
                  <c:v>0.53469798611114916</c:v>
                </c:pt>
                <c:pt idx="3857">
                  <c:v>0.53472460648151954</c:v>
                </c:pt>
                <c:pt idx="3858">
                  <c:v>0.53475122685188992</c:v>
                </c:pt>
                <c:pt idx="3859">
                  <c:v>0.53477784722226029</c:v>
                </c:pt>
                <c:pt idx="3860">
                  <c:v>0.53480446759263067</c:v>
                </c:pt>
                <c:pt idx="3861">
                  <c:v>0.53483108796300105</c:v>
                </c:pt>
                <c:pt idx="3862">
                  <c:v>0.53485770833337143</c:v>
                </c:pt>
                <c:pt idx="3863">
                  <c:v>0.53488432870374181</c:v>
                </c:pt>
                <c:pt idx="3864">
                  <c:v>0.53491094907411219</c:v>
                </c:pt>
                <c:pt idx="3865">
                  <c:v>0.53493756944448256</c:v>
                </c:pt>
                <c:pt idx="3866">
                  <c:v>0.53496418981485294</c:v>
                </c:pt>
                <c:pt idx="3867">
                  <c:v>0.53499081018522332</c:v>
                </c:pt>
                <c:pt idx="3868">
                  <c:v>0.5350174305555937</c:v>
                </c:pt>
                <c:pt idx="3869">
                  <c:v>0.53504405092596408</c:v>
                </c:pt>
                <c:pt idx="3870">
                  <c:v>0.53507067129633445</c:v>
                </c:pt>
                <c:pt idx="3871">
                  <c:v>0.53509729166670483</c:v>
                </c:pt>
                <c:pt idx="3872">
                  <c:v>0.53512391203707521</c:v>
                </c:pt>
                <c:pt idx="3873">
                  <c:v>0.53515053240744559</c:v>
                </c:pt>
                <c:pt idx="3874">
                  <c:v>0.53517715277781597</c:v>
                </c:pt>
                <c:pt idx="3875">
                  <c:v>0.53520377314818635</c:v>
                </c:pt>
                <c:pt idx="3876">
                  <c:v>0.53523039351855672</c:v>
                </c:pt>
                <c:pt idx="3877">
                  <c:v>0.5352570138889271</c:v>
                </c:pt>
                <c:pt idx="3878">
                  <c:v>0.53528363425929748</c:v>
                </c:pt>
                <c:pt idx="3879">
                  <c:v>0.53531025462966786</c:v>
                </c:pt>
                <c:pt idx="3880">
                  <c:v>0.53533687500003824</c:v>
                </c:pt>
                <c:pt idx="3881">
                  <c:v>0.53536349537040862</c:v>
                </c:pt>
                <c:pt idx="3882">
                  <c:v>0.53539011574077899</c:v>
                </c:pt>
                <c:pt idx="3883">
                  <c:v>0.53541673611114937</c:v>
                </c:pt>
                <c:pt idx="3884">
                  <c:v>0.53544335648151975</c:v>
                </c:pt>
                <c:pt idx="3885">
                  <c:v>0.53546997685189013</c:v>
                </c:pt>
                <c:pt idx="3886">
                  <c:v>0.53549659722226051</c:v>
                </c:pt>
                <c:pt idx="3887">
                  <c:v>0.53552321759263088</c:v>
                </c:pt>
                <c:pt idx="3888">
                  <c:v>0.53554983796300126</c:v>
                </c:pt>
                <c:pt idx="3889">
                  <c:v>0.53557645833337164</c:v>
                </c:pt>
                <c:pt idx="3890">
                  <c:v>0.53560307870374202</c:v>
                </c:pt>
                <c:pt idx="3891">
                  <c:v>0.5356296990741124</c:v>
                </c:pt>
                <c:pt idx="3892">
                  <c:v>0.53565631944448278</c:v>
                </c:pt>
                <c:pt idx="3893">
                  <c:v>0.53568293981485315</c:v>
                </c:pt>
                <c:pt idx="3894">
                  <c:v>0.53570956018522353</c:v>
                </c:pt>
                <c:pt idx="3895">
                  <c:v>0.53573618055559391</c:v>
                </c:pt>
                <c:pt idx="3896">
                  <c:v>0.53576280092596429</c:v>
                </c:pt>
                <c:pt idx="3897">
                  <c:v>0.53578942129633467</c:v>
                </c:pt>
                <c:pt idx="3898">
                  <c:v>0.53581604166670505</c:v>
                </c:pt>
                <c:pt idx="3899">
                  <c:v>0.53584266203707542</c:v>
                </c:pt>
                <c:pt idx="3900">
                  <c:v>0.5358692824074458</c:v>
                </c:pt>
                <c:pt idx="3901">
                  <c:v>0.53589590277781618</c:v>
                </c:pt>
                <c:pt idx="3902">
                  <c:v>0.53592252314818656</c:v>
                </c:pt>
                <c:pt idx="3903">
                  <c:v>0.53594914351855694</c:v>
                </c:pt>
                <c:pt idx="3904">
                  <c:v>0.53597576388892731</c:v>
                </c:pt>
                <c:pt idx="3905">
                  <c:v>0.53600238425929769</c:v>
                </c:pt>
                <c:pt idx="3906">
                  <c:v>0.53602900462966807</c:v>
                </c:pt>
                <c:pt idx="3907">
                  <c:v>0.53605562500003845</c:v>
                </c:pt>
                <c:pt idx="3908">
                  <c:v>0.53608224537040883</c:v>
                </c:pt>
                <c:pt idx="3909">
                  <c:v>0.53610886574077921</c:v>
                </c:pt>
                <c:pt idx="3910">
                  <c:v>0.53613548611114958</c:v>
                </c:pt>
                <c:pt idx="3911">
                  <c:v>0.53616210648151996</c:v>
                </c:pt>
                <c:pt idx="3912">
                  <c:v>0.53618872685189034</c:v>
                </c:pt>
                <c:pt idx="3913">
                  <c:v>0.53621534722226072</c:v>
                </c:pt>
                <c:pt idx="3914">
                  <c:v>0.5362419675926311</c:v>
                </c:pt>
                <c:pt idx="3915">
                  <c:v>0.53626858796300148</c:v>
                </c:pt>
                <c:pt idx="3916">
                  <c:v>0.53629520833337185</c:v>
                </c:pt>
                <c:pt idx="3917">
                  <c:v>0.53632182870374223</c:v>
                </c:pt>
                <c:pt idx="3918">
                  <c:v>0.53634844907411261</c:v>
                </c:pt>
                <c:pt idx="3919">
                  <c:v>0.53637506944448299</c:v>
                </c:pt>
                <c:pt idx="3920">
                  <c:v>0.53640168981485337</c:v>
                </c:pt>
                <c:pt idx="3921">
                  <c:v>0.53642831018522374</c:v>
                </c:pt>
                <c:pt idx="3922">
                  <c:v>0.53645493055559412</c:v>
                </c:pt>
                <c:pt idx="3923">
                  <c:v>0.5364815509259645</c:v>
                </c:pt>
                <c:pt idx="3924">
                  <c:v>0.53650817129633488</c:v>
                </c:pt>
                <c:pt idx="3925">
                  <c:v>0.53653479166670526</c:v>
                </c:pt>
                <c:pt idx="3926">
                  <c:v>0.53656141203707564</c:v>
                </c:pt>
                <c:pt idx="3927">
                  <c:v>0.53658803240744601</c:v>
                </c:pt>
                <c:pt idx="3928">
                  <c:v>0.53661465277781639</c:v>
                </c:pt>
                <c:pt idx="3929">
                  <c:v>0.53664127314818677</c:v>
                </c:pt>
                <c:pt idx="3930">
                  <c:v>0.53666789351855715</c:v>
                </c:pt>
                <c:pt idx="3931">
                  <c:v>0.53669451388892753</c:v>
                </c:pt>
                <c:pt idx="3932">
                  <c:v>0.53672113425929791</c:v>
                </c:pt>
                <c:pt idx="3933">
                  <c:v>0.53674775462966828</c:v>
                </c:pt>
                <c:pt idx="3934">
                  <c:v>0.53677437500003866</c:v>
                </c:pt>
                <c:pt idx="3935">
                  <c:v>0.53680099537040904</c:v>
                </c:pt>
                <c:pt idx="3936">
                  <c:v>0.53682761574077942</c:v>
                </c:pt>
                <c:pt idx="3937">
                  <c:v>0.5368542361111498</c:v>
                </c:pt>
                <c:pt idx="3938">
                  <c:v>0.53688085648152017</c:v>
                </c:pt>
                <c:pt idx="3939">
                  <c:v>0.53690747685189055</c:v>
                </c:pt>
                <c:pt idx="3940">
                  <c:v>0.53693409722226093</c:v>
                </c:pt>
                <c:pt idx="3941">
                  <c:v>0.53696071759263131</c:v>
                </c:pt>
                <c:pt idx="3942">
                  <c:v>0.53698733796300169</c:v>
                </c:pt>
                <c:pt idx="3943">
                  <c:v>0.53701395833337207</c:v>
                </c:pt>
                <c:pt idx="3944">
                  <c:v>0.53704057870374244</c:v>
                </c:pt>
                <c:pt idx="3945">
                  <c:v>0.53706719907411282</c:v>
                </c:pt>
                <c:pt idx="3946">
                  <c:v>0.5370938194444832</c:v>
                </c:pt>
                <c:pt idx="3947">
                  <c:v>0.53712043981485358</c:v>
                </c:pt>
                <c:pt idx="3948">
                  <c:v>0.53714706018522396</c:v>
                </c:pt>
                <c:pt idx="3949">
                  <c:v>0.53717368055559434</c:v>
                </c:pt>
                <c:pt idx="3950">
                  <c:v>0.53720030092596471</c:v>
                </c:pt>
                <c:pt idx="3951">
                  <c:v>0.53722692129633509</c:v>
                </c:pt>
                <c:pt idx="3952">
                  <c:v>0.53725354166670547</c:v>
                </c:pt>
                <c:pt idx="3953">
                  <c:v>0.53728016203707585</c:v>
                </c:pt>
              </c:numCache>
            </c:numRef>
          </c:xVal>
          <c:yVal>
            <c:numRef>
              <c:f>TB070614_1!$D$1000:$D$4971</c:f>
              <c:numCache>
                <c:formatCode>0.00E+00</c:formatCode>
                <c:ptCount val="3972"/>
                <c:pt idx="0">
                  <c:v>3.3886950000000001E-4</c:v>
                </c:pt>
                <c:pt idx="1">
                  <c:v>3.5428100000000002E-4</c:v>
                </c:pt>
                <c:pt idx="2">
                  <c:v>3.7090400000000003E-4</c:v>
                </c:pt>
                <c:pt idx="3">
                  <c:v>3.8684150000000003E-4</c:v>
                </c:pt>
                <c:pt idx="4">
                  <c:v>4.0151999999999999E-4</c:v>
                </c:pt>
                <c:pt idx="5">
                  <c:v>4.1858899999999997E-4</c:v>
                </c:pt>
                <c:pt idx="6">
                  <c:v>4.3395250000000004E-4</c:v>
                </c:pt>
                <c:pt idx="7">
                  <c:v>4.5025700000000002E-4</c:v>
                </c:pt>
                <c:pt idx="8">
                  <c:v>4.6549299999999998E-4</c:v>
                </c:pt>
                <c:pt idx="9">
                  <c:v>4.8130299999999998E-4</c:v>
                </c:pt>
                <c:pt idx="10">
                  <c:v>4.9791000000000006E-4</c:v>
                </c:pt>
                <c:pt idx="11">
                  <c:v>5.1207849999999997E-4</c:v>
                </c:pt>
                <c:pt idx="12">
                  <c:v>5.2718699999999992E-4</c:v>
                </c:pt>
                <c:pt idx="13">
                  <c:v>5.4283749999999996E-4</c:v>
                </c:pt>
                <c:pt idx="14">
                  <c:v>5.5788249999999995E-4</c:v>
                </c:pt>
                <c:pt idx="15">
                  <c:v>5.7048950000000004E-4</c:v>
                </c:pt>
                <c:pt idx="16">
                  <c:v>5.8496049999999999E-4</c:v>
                </c:pt>
                <c:pt idx="17">
                  <c:v>5.9946350000000001E-4</c:v>
                </c:pt>
                <c:pt idx="18">
                  <c:v>6.1505050000000008E-4</c:v>
                </c:pt>
                <c:pt idx="19">
                  <c:v>6.2880450000000001E-4</c:v>
                </c:pt>
                <c:pt idx="20">
                  <c:v>6.4335550000000003E-4</c:v>
                </c:pt>
                <c:pt idx="21">
                  <c:v>6.5637650000000003E-4</c:v>
                </c:pt>
                <c:pt idx="22">
                  <c:v>6.7162850000000002E-4</c:v>
                </c:pt>
                <c:pt idx="23">
                  <c:v>6.8461750000000006E-4</c:v>
                </c:pt>
                <c:pt idx="24">
                  <c:v>6.9687350000000004E-4</c:v>
                </c:pt>
                <c:pt idx="25">
                  <c:v>7.0887450000000002E-4</c:v>
                </c:pt>
                <c:pt idx="26">
                  <c:v>7.2274000000000004E-4</c:v>
                </c:pt>
                <c:pt idx="27">
                  <c:v>7.3523499999999999E-4</c:v>
                </c:pt>
                <c:pt idx="28">
                  <c:v>7.4776200000000001E-4</c:v>
                </c:pt>
                <c:pt idx="29">
                  <c:v>7.6143649999999995E-4</c:v>
                </c:pt>
                <c:pt idx="30">
                  <c:v>7.7302300000000007E-4</c:v>
                </c:pt>
                <c:pt idx="31">
                  <c:v>7.8650600000000008E-4</c:v>
                </c:pt>
                <c:pt idx="32">
                  <c:v>7.97264E-4</c:v>
                </c:pt>
                <c:pt idx="33">
                  <c:v>8.0893000000000002E-4</c:v>
                </c:pt>
                <c:pt idx="34">
                  <c:v>8.2056450000000003E-4</c:v>
                </c:pt>
                <c:pt idx="35">
                  <c:v>8.3315500000000003E-4</c:v>
                </c:pt>
                <c:pt idx="36">
                  <c:v>8.4534750000000004E-4</c:v>
                </c:pt>
                <c:pt idx="37">
                  <c:v>8.5548349999999993E-4</c:v>
                </c:pt>
                <c:pt idx="38">
                  <c:v>8.6370749999999997E-4</c:v>
                </c:pt>
                <c:pt idx="39">
                  <c:v>8.7467250000000001E-4</c:v>
                </c:pt>
                <c:pt idx="40">
                  <c:v>8.865775E-4</c:v>
                </c:pt>
                <c:pt idx="41">
                  <c:v>8.9693699999999999E-4</c:v>
                </c:pt>
                <c:pt idx="42">
                  <c:v>9.0761499999999996E-4</c:v>
                </c:pt>
                <c:pt idx="43">
                  <c:v>9.1740100000000009E-4</c:v>
                </c:pt>
                <c:pt idx="44">
                  <c:v>9.2681999999999997E-4</c:v>
                </c:pt>
                <c:pt idx="45">
                  <c:v>9.3676499999999999E-4</c:v>
                </c:pt>
                <c:pt idx="46">
                  <c:v>9.4541900000000008E-4</c:v>
                </c:pt>
                <c:pt idx="47">
                  <c:v>9.5487000000000002E-4</c:v>
                </c:pt>
                <c:pt idx="48">
                  <c:v>9.6449600000000002E-4</c:v>
                </c:pt>
                <c:pt idx="49">
                  <c:v>9.7268799999999998E-4</c:v>
                </c:pt>
                <c:pt idx="50">
                  <c:v>9.7995549999999997E-4</c:v>
                </c:pt>
                <c:pt idx="51">
                  <c:v>9.86984E-4</c:v>
                </c:pt>
                <c:pt idx="52">
                  <c:v>9.9563800000000008E-4</c:v>
                </c:pt>
                <c:pt idx="53">
                  <c:v>1.0033360000000001E-3</c:v>
                </c:pt>
                <c:pt idx="54">
                  <c:v>1.0104439999999999E-3</c:v>
                </c:pt>
                <c:pt idx="55">
                  <c:v>1.0184125E-3</c:v>
                </c:pt>
                <c:pt idx="56">
                  <c:v>1.0240385000000001E-3</c:v>
                </c:pt>
                <c:pt idx="57">
                  <c:v>1.0335375000000001E-3</c:v>
                </c:pt>
                <c:pt idx="58">
                  <c:v>1.040773E-3</c:v>
                </c:pt>
                <c:pt idx="59">
                  <c:v>1.04514E-3</c:v>
                </c:pt>
                <c:pt idx="60">
                  <c:v>1.0508135E-3</c:v>
                </c:pt>
                <c:pt idx="61">
                  <c:v>1.057061E-3</c:v>
                </c:pt>
                <c:pt idx="62">
                  <c:v>1.059372E-3</c:v>
                </c:pt>
                <c:pt idx="63">
                  <c:v>1.066018E-3</c:v>
                </c:pt>
                <c:pt idx="64">
                  <c:v>1.0712135000000001E-3</c:v>
                </c:pt>
                <c:pt idx="65">
                  <c:v>1.0758995000000001E-3</c:v>
                </c:pt>
                <c:pt idx="66">
                  <c:v>1.0794055E-3</c:v>
                </c:pt>
                <c:pt idx="67">
                  <c:v>1.0846810000000001E-3</c:v>
                </c:pt>
                <c:pt idx="68">
                  <c:v>1.088171E-3</c:v>
                </c:pt>
                <c:pt idx="69">
                  <c:v>1.0927929999999999E-3</c:v>
                </c:pt>
                <c:pt idx="70">
                  <c:v>1.0970325000000001E-3</c:v>
                </c:pt>
                <c:pt idx="71">
                  <c:v>1.1008575E-3</c:v>
                </c:pt>
                <c:pt idx="72">
                  <c:v>1.1040129999999998E-3</c:v>
                </c:pt>
                <c:pt idx="73">
                  <c:v>1.1056705E-3</c:v>
                </c:pt>
                <c:pt idx="74">
                  <c:v>1.1090175000000001E-3</c:v>
                </c:pt>
                <c:pt idx="75">
                  <c:v>1.1123004999999998E-3</c:v>
                </c:pt>
                <c:pt idx="76">
                  <c:v>1.1132569999999999E-3</c:v>
                </c:pt>
                <c:pt idx="77">
                  <c:v>1.1156315000000001E-3</c:v>
                </c:pt>
                <c:pt idx="78">
                  <c:v>1.1178785000000001E-3</c:v>
                </c:pt>
                <c:pt idx="79">
                  <c:v>1.1180540000000001E-3</c:v>
                </c:pt>
                <c:pt idx="80">
                  <c:v>1.1184525000000002E-3</c:v>
                </c:pt>
                <c:pt idx="81">
                  <c:v>1.1201099999999999E-3</c:v>
                </c:pt>
                <c:pt idx="82">
                  <c:v>1.1208910000000002E-3</c:v>
                </c:pt>
                <c:pt idx="83">
                  <c:v>1.1217835000000001E-3</c:v>
                </c:pt>
                <c:pt idx="84">
                  <c:v>1.123361E-3</c:v>
                </c:pt>
                <c:pt idx="85">
                  <c:v>1.121337E-3</c:v>
                </c:pt>
                <c:pt idx="86">
                  <c:v>1.1206359999999999E-3</c:v>
                </c:pt>
                <c:pt idx="87">
                  <c:v>1.1219905E-3</c:v>
                </c:pt>
                <c:pt idx="88">
                  <c:v>1.1212415E-3</c:v>
                </c:pt>
                <c:pt idx="89">
                  <c:v>1.1176875E-3</c:v>
                </c:pt>
                <c:pt idx="90">
                  <c:v>1.1166195000000001E-3</c:v>
                </c:pt>
                <c:pt idx="91">
                  <c:v>1.114468E-3</c:v>
                </c:pt>
                <c:pt idx="92">
                  <c:v>1.1140375E-3</c:v>
                </c:pt>
                <c:pt idx="93">
                  <c:v>1.1112325000000001E-3</c:v>
                </c:pt>
                <c:pt idx="94">
                  <c:v>1.1101330000000001E-3</c:v>
                </c:pt>
                <c:pt idx="95">
                  <c:v>1.1066585000000001E-3</c:v>
                </c:pt>
                <c:pt idx="96">
                  <c:v>1.1043000000000001E-3</c:v>
                </c:pt>
                <c:pt idx="97">
                  <c:v>1.1008575E-3</c:v>
                </c:pt>
                <c:pt idx="98">
                  <c:v>1.0972714999999999E-3</c:v>
                </c:pt>
                <c:pt idx="99">
                  <c:v>1.0943389999999999E-3</c:v>
                </c:pt>
                <c:pt idx="100">
                  <c:v>1.0899085000000001E-3</c:v>
                </c:pt>
                <c:pt idx="101">
                  <c:v>1.0856049999999999E-3</c:v>
                </c:pt>
                <c:pt idx="102">
                  <c:v>1.081334E-3</c:v>
                </c:pt>
                <c:pt idx="103">
                  <c:v>1.076792E-3</c:v>
                </c:pt>
                <c:pt idx="104">
                  <c:v>1.0735885000000001E-3</c:v>
                </c:pt>
                <c:pt idx="105">
                  <c:v>1.0683925E-3</c:v>
                </c:pt>
                <c:pt idx="106">
                  <c:v>1.0637069999999999E-3</c:v>
                </c:pt>
                <c:pt idx="107">
                  <c:v>1.0581130000000001E-3</c:v>
                </c:pt>
                <c:pt idx="108">
                  <c:v>1.0511800000000001E-3</c:v>
                </c:pt>
                <c:pt idx="109">
                  <c:v>1.0442635000000001E-3</c:v>
                </c:pt>
                <c:pt idx="110">
                  <c:v>1.0396095000000001E-3</c:v>
                </c:pt>
                <c:pt idx="111">
                  <c:v>1.0337125E-3</c:v>
                </c:pt>
                <c:pt idx="112">
                  <c:v>1.02772E-3</c:v>
                </c:pt>
                <c:pt idx="113">
                  <c:v>1.0200225000000002E-3</c:v>
                </c:pt>
                <c:pt idx="114">
                  <c:v>1.012787E-3</c:v>
                </c:pt>
                <c:pt idx="115">
                  <c:v>1.005312E-3</c:v>
                </c:pt>
                <c:pt idx="116">
                  <c:v>9.975985000000001E-4</c:v>
                </c:pt>
                <c:pt idx="117">
                  <c:v>9.8905600000000009E-4</c:v>
                </c:pt>
                <c:pt idx="118">
                  <c:v>9.8079999999999999E-4</c:v>
                </c:pt>
                <c:pt idx="119">
                  <c:v>9.7299100000000009E-4</c:v>
                </c:pt>
                <c:pt idx="120">
                  <c:v>9.6430499999999994E-4</c:v>
                </c:pt>
                <c:pt idx="121">
                  <c:v>9.5531600000000011E-4</c:v>
                </c:pt>
                <c:pt idx="122">
                  <c:v>9.4686950000000009E-4</c:v>
                </c:pt>
                <c:pt idx="123">
                  <c:v>9.3775299999999994E-4</c:v>
                </c:pt>
                <c:pt idx="124">
                  <c:v>9.2761700000000005E-4</c:v>
                </c:pt>
                <c:pt idx="125">
                  <c:v>9.1913800000000001E-4</c:v>
                </c:pt>
                <c:pt idx="126">
                  <c:v>9.0837999999999997E-4</c:v>
                </c:pt>
                <c:pt idx="127">
                  <c:v>8.9861049999999994E-4</c:v>
                </c:pt>
                <c:pt idx="128">
                  <c:v>8.8820350000000001E-4</c:v>
                </c:pt>
                <c:pt idx="129">
                  <c:v>8.7715850000000001E-4</c:v>
                </c:pt>
                <c:pt idx="130">
                  <c:v>8.6681500000000006E-4</c:v>
                </c:pt>
                <c:pt idx="131">
                  <c:v>8.5730050000000003E-4</c:v>
                </c:pt>
                <c:pt idx="132">
                  <c:v>8.4657450000000006E-4</c:v>
                </c:pt>
                <c:pt idx="133">
                  <c:v>8.3497200000000001E-4</c:v>
                </c:pt>
                <c:pt idx="134">
                  <c:v>8.2195100000000002E-4</c:v>
                </c:pt>
                <c:pt idx="135">
                  <c:v>8.1076300000000004E-4</c:v>
                </c:pt>
                <c:pt idx="136">
                  <c:v>8.002285E-4</c:v>
                </c:pt>
                <c:pt idx="137">
                  <c:v>7.9049049999999998E-4</c:v>
                </c:pt>
                <c:pt idx="138">
                  <c:v>7.7711900000000005E-4</c:v>
                </c:pt>
                <c:pt idx="139">
                  <c:v>7.6507000000000007E-4</c:v>
                </c:pt>
                <c:pt idx="140">
                  <c:v>7.5230450000000003E-4</c:v>
                </c:pt>
                <c:pt idx="141">
                  <c:v>7.4306049999999998E-4</c:v>
                </c:pt>
                <c:pt idx="142">
                  <c:v>7.2897199999999993E-4</c:v>
                </c:pt>
                <c:pt idx="143">
                  <c:v>7.1596700000000008E-4</c:v>
                </c:pt>
                <c:pt idx="144">
                  <c:v>7.0191000000000003E-4</c:v>
                </c:pt>
                <c:pt idx="145">
                  <c:v>6.8857E-4</c:v>
                </c:pt>
                <c:pt idx="146">
                  <c:v>6.7403500000000002E-4</c:v>
                </c:pt>
                <c:pt idx="147">
                  <c:v>6.6117349999999999E-4</c:v>
                </c:pt>
                <c:pt idx="148">
                  <c:v>6.4713249999999998E-4</c:v>
                </c:pt>
                <c:pt idx="149">
                  <c:v>6.3294849999999999E-4</c:v>
                </c:pt>
                <c:pt idx="150">
                  <c:v>6.1986350000000007E-4</c:v>
                </c:pt>
                <c:pt idx="151">
                  <c:v>6.0569499999999995E-4</c:v>
                </c:pt>
                <c:pt idx="152">
                  <c:v>5.9141500000000008E-4</c:v>
                </c:pt>
                <c:pt idx="153">
                  <c:v>5.7649749999999999E-4</c:v>
                </c:pt>
                <c:pt idx="154">
                  <c:v>5.6476750000000004E-4</c:v>
                </c:pt>
                <c:pt idx="155">
                  <c:v>5.484795E-4</c:v>
                </c:pt>
                <c:pt idx="156">
                  <c:v>5.3362600000000004E-4</c:v>
                </c:pt>
                <c:pt idx="157">
                  <c:v>5.1937750000000007E-4</c:v>
                </c:pt>
                <c:pt idx="158">
                  <c:v>5.0398200000000004E-4</c:v>
                </c:pt>
                <c:pt idx="159">
                  <c:v>4.8911250000000005E-4</c:v>
                </c:pt>
                <c:pt idx="160">
                  <c:v>4.74418E-4</c:v>
                </c:pt>
                <c:pt idx="161">
                  <c:v>4.608395E-4</c:v>
                </c:pt>
                <c:pt idx="162">
                  <c:v>4.4271850000000005E-4</c:v>
                </c:pt>
                <c:pt idx="163">
                  <c:v>4.2738649999999998E-4</c:v>
                </c:pt>
                <c:pt idx="164">
                  <c:v>4.125965E-4</c:v>
                </c:pt>
                <c:pt idx="165">
                  <c:v>3.9726450000000005E-4</c:v>
                </c:pt>
                <c:pt idx="166">
                  <c:v>3.8148650000000001E-4</c:v>
                </c:pt>
                <c:pt idx="167">
                  <c:v>3.6295100000000003E-4</c:v>
                </c:pt>
                <c:pt idx="168">
                  <c:v>3.4854349999999999E-4</c:v>
                </c:pt>
                <c:pt idx="169">
                  <c:v>3.3217600000000005E-4</c:v>
                </c:pt>
                <c:pt idx="170">
                  <c:v>3.1572850000000005E-4</c:v>
                </c:pt>
                <c:pt idx="171">
                  <c:v>3.0001400000000003E-4</c:v>
                </c:pt>
                <c:pt idx="172">
                  <c:v>2.8527200000000004E-4</c:v>
                </c:pt>
                <c:pt idx="173">
                  <c:v>2.6762900000000002E-4</c:v>
                </c:pt>
                <c:pt idx="174">
                  <c:v>2.5091049999999998E-4</c:v>
                </c:pt>
                <c:pt idx="175">
                  <c:v>2.3365000000000001E-4</c:v>
                </c:pt>
                <c:pt idx="176">
                  <c:v>2.1764900000000002E-4</c:v>
                </c:pt>
                <c:pt idx="177">
                  <c:v>2.0080300000000002E-4</c:v>
                </c:pt>
                <c:pt idx="178">
                  <c:v>1.8426E-4</c:v>
                </c:pt>
                <c:pt idx="179">
                  <c:v>1.6845E-4</c:v>
                </c:pt>
                <c:pt idx="180">
                  <c:v>1.5149250000000001E-4</c:v>
                </c:pt>
                <c:pt idx="181">
                  <c:v>1.3517250000000001E-4</c:v>
                </c:pt>
                <c:pt idx="182">
                  <c:v>1.200635E-4</c:v>
                </c:pt>
                <c:pt idx="183">
                  <c:v>1.022455E-4</c:v>
                </c:pt>
                <c:pt idx="184">
                  <c:v>8.3088499999999996E-5</c:v>
                </c:pt>
                <c:pt idx="185">
                  <c:v>6.9238999999999992E-5</c:v>
                </c:pt>
                <c:pt idx="186">
                  <c:v>5.2329500000000001E-5</c:v>
                </c:pt>
                <c:pt idx="187">
                  <c:v>3.4335999999999998E-5</c:v>
                </c:pt>
                <c:pt idx="188">
                  <c:v>1.5083500000000001E-5</c:v>
                </c:pt>
                <c:pt idx="189">
                  <c:v>-9.6550000000000012E-7</c:v>
                </c:pt>
                <c:pt idx="190">
                  <c:v>-1.821E-5</c:v>
                </c:pt>
                <c:pt idx="191">
                  <c:v>-3.4721500000000003E-5</c:v>
                </c:pt>
                <c:pt idx="192">
                  <c:v>-5.2268500000000003E-5</c:v>
                </c:pt>
                <c:pt idx="193">
                  <c:v>-6.8412999999999997E-5</c:v>
                </c:pt>
                <c:pt idx="194">
                  <c:v>-8.666150000000001E-5</c:v>
                </c:pt>
                <c:pt idx="195">
                  <c:v>-1.05659E-4</c:v>
                </c:pt>
                <c:pt idx="196">
                  <c:v>-1.2655300000000001E-4</c:v>
                </c:pt>
                <c:pt idx="197">
                  <c:v>-1.49073E-4</c:v>
                </c:pt>
                <c:pt idx="198">
                  <c:v>-1.7414250000000002E-4</c:v>
                </c:pt>
                <c:pt idx="199">
                  <c:v>-1.9986550000000001E-4</c:v>
                </c:pt>
                <c:pt idx="200">
                  <c:v>-2.30657E-4</c:v>
                </c:pt>
                <c:pt idx="201">
                  <c:v>-2.6226100000000002E-4</c:v>
                </c:pt>
                <c:pt idx="202">
                  <c:v>-2.9367400000000001E-4</c:v>
                </c:pt>
                <c:pt idx="203">
                  <c:v>-3.2738150000000002E-4</c:v>
                </c:pt>
                <c:pt idx="204">
                  <c:v>-3.6386249999999996E-4</c:v>
                </c:pt>
                <c:pt idx="205">
                  <c:v>-3.9839900000000002E-4</c:v>
                </c:pt>
                <c:pt idx="206">
                  <c:v>-4.394065E-4</c:v>
                </c:pt>
                <c:pt idx="207">
                  <c:v>-4.817205E-4</c:v>
                </c:pt>
                <c:pt idx="208">
                  <c:v>-5.2486299999999998E-4</c:v>
                </c:pt>
                <c:pt idx="209">
                  <c:v>-5.6752800000000009E-4</c:v>
                </c:pt>
                <c:pt idx="210">
                  <c:v>-6.1500550000000002E-4</c:v>
                </c:pt>
                <c:pt idx="211">
                  <c:v>-6.6334400000000006E-4</c:v>
                </c:pt>
                <c:pt idx="212">
                  <c:v>-7.1377050000000003E-4</c:v>
                </c:pt>
                <c:pt idx="213">
                  <c:v>-7.6566299999999998E-4</c:v>
                </c:pt>
                <c:pt idx="214">
                  <c:v>-8.1868700000000002E-4</c:v>
                </c:pt>
                <c:pt idx="215">
                  <c:v>-8.7284250000000004E-4</c:v>
                </c:pt>
                <c:pt idx="216">
                  <c:v>-9.2667949999999998E-4</c:v>
                </c:pt>
                <c:pt idx="217">
                  <c:v>-9.8438900000000001E-4</c:v>
                </c:pt>
                <c:pt idx="218">
                  <c:v>-1.0388315E-3</c:v>
                </c:pt>
                <c:pt idx="219">
                  <c:v>-1.0949154999999999E-3</c:v>
                </c:pt>
                <c:pt idx="220">
                  <c:v>-1.1517649999999999E-3</c:v>
                </c:pt>
                <c:pt idx="221">
                  <c:v>-1.2089325E-3</c:v>
                </c:pt>
                <c:pt idx="222">
                  <c:v>-1.2660685000000001E-3</c:v>
                </c:pt>
                <c:pt idx="223">
                  <c:v>-1.3250215000000002E-3</c:v>
                </c:pt>
                <c:pt idx="224">
                  <c:v>-1.3839900000000001E-3</c:v>
                </c:pt>
                <c:pt idx="225">
                  <c:v>-1.441891E-3</c:v>
                </c:pt>
                <c:pt idx="226">
                  <c:v>-1.5016249999999999E-3</c:v>
                </c:pt>
                <c:pt idx="227">
                  <c:v>-1.5601475E-3</c:v>
                </c:pt>
                <c:pt idx="228">
                  <c:v>-1.6155939999999999E-3</c:v>
                </c:pt>
                <c:pt idx="229">
                  <c:v>-1.6708015000000001E-3</c:v>
                </c:pt>
                <c:pt idx="230">
                  <c:v>-1.7269015E-3</c:v>
                </c:pt>
                <c:pt idx="231">
                  <c:v>-1.780324E-3</c:v>
                </c:pt>
                <c:pt idx="232">
                  <c:v>-1.8341449999999999E-3</c:v>
                </c:pt>
                <c:pt idx="233">
                  <c:v>-1.8891450000000001E-3</c:v>
                </c:pt>
                <c:pt idx="234">
                  <c:v>-1.9396510000000001E-3</c:v>
                </c:pt>
                <c:pt idx="235">
                  <c:v>-1.9887385E-3</c:v>
                </c:pt>
                <c:pt idx="236">
                  <c:v>-2.0394834999999997E-3</c:v>
                </c:pt>
                <c:pt idx="237">
                  <c:v>-2.0917585000000002E-3</c:v>
                </c:pt>
                <c:pt idx="238">
                  <c:v>-2.1415790000000002E-3</c:v>
                </c:pt>
                <c:pt idx="239">
                  <c:v>-2.1921805000000003E-3</c:v>
                </c:pt>
                <c:pt idx="240">
                  <c:v>-2.2429735000000003E-3</c:v>
                </c:pt>
                <c:pt idx="241">
                  <c:v>-2.2921249999999999E-3</c:v>
                </c:pt>
                <c:pt idx="242">
                  <c:v>-2.3431090000000003E-3</c:v>
                </c:pt>
                <c:pt idx="243">
                  <c:v>-2.3938540000000004E-3</c:v>
                </c:pt>
                <c:pt idx="244">
                  <c:v>-2.4435950000000002E-3</c:v>
                </c:pt>
                <c:pt idx="245">
                  <c:v>-2.4936864999999999E-3</c:v>
                </c:pt>
                <c:pt idx="246">
                  <c:v>-2.5434275000000002E-3</c:v>
                </c:pt>
                <c:pt idx="247">
                  <c:v>-2.5922915000000002E-3</c:v>
                </c:pt>
                <c:pt idx="248">
                  <c:v>-2.6367255000000001E-3</c:v>
                </c:pt>
                <c:pt idx="249">
                  <c:v>-2.6851275E-3</c:v>
                </c:pt>
                <c:pt idx="250">
                  <c:v>-2.7309640000000002E-3</c:v>
                </c:pt>
                <c:pt idx="251">
                  <c:v>-2.7743300000000002E-3</c:v>
                </c:pt>
                <c:pt idx="252">
                  <c:v>-2.817871E-3</c:v>
                </c:pt>
                <c:pt idx="253">
                  <c:v>-2.8592604999999999E-3</c:v>
                </c:pt>
                <c:pt idx="254">
                  <c:v>-2.8999174999999999E-3</c:v>
                </c:pt>
                <c:pt idx="255">
                  <c:v>-2.9413550000000001E-3</c:v>
                </c:pt>
                <c:pt idx="256">
                  <c:v>-2.9849440000000002E-3</c:v>
                </c:pt>
                <c:pt idx="257">
                  <c:v>-3.0236399999999997E-3</c:v>
                </c:pt>
                <c:pt idx="258">
                  <c:v>-3.0638505000000001E-3</c:v>
                </c:pt>
                <c:pt idx="259">
                  <c:v>-3.1033274999999996E-3</c:v>
                </c:pt>
                <c:pt idx="260">
                  <c:v>-3.1457690000000001E-3</c:v>
                </c:pt>
                <c:pt idx="261">
                  <c:v>-3.1833815000000001E-3</c:v>
                </c:pt>
                <c:pt idx="262">
                  <c:v>-3.2216315000000001E-3</c:v>
                </c:pt>
                <c:pt idx="263">
                  <c:v>-3.2578575E-3</c:v>
                </c:pt>
                <c:pt idx="264">
                  <c:v>-3.2979245000000004E-3</c:v>
                </c:pt>
                <c:pt idx="265">
                  <c:v>-3.3321424999999999E-3</c:v>
                </c:pt>
                <c:pt idx="266">
                  <c:v>-3.3667425E-3</c:v>
                </c:pt>
                <c:pt idx="267">
                  <c:v>-3.4013905000000004E-3</c:v>
                </c:pt>
                <c:pt idx="268">
                  <c:v>-3.433696E-3</c:v>
                </c:pt>
                <c:pt idx="269">
                  <c:v>-3.4621125E-3</c:v>
                </c:pt>
                <c:pt idx="270">
                  <c:v>-3.4954540000000003E-3</c:v>
                </c:pt>
                <c:pt idx="271">
                  <c:v>-3.5263404999999999E-3</c:v>
                </c:pt>
                <c:pt idx="272">
                  <c:v>-3.5554425E-3</c:v>
                </c:pt>
                <c:pt idx="273">
                  <c:v>-3.5816439999999997E-3</c:v>
                </c:pt>
                <c:pt idx="274">
                  <c:v>-3.609662E-3</c:v>
                </c:pt>
                <c:pt idx="275">
                  <c:v>-3.6365325000000002E-3</c:v>
                </c:pt>
                <c:pt idx="276">
                  <c:v>-3.6615065000000003E-3</c:v>
                </c:pt>
                <c:pt idx="277">
                  <c:v>-3.6846160000000004E-3</c:v>
                </c:pt>
                <c:pt idx="278">
                  <c:v>-3.7098610000000001E-3</c:v>
                </c:pt>
                <c:pt idx="279">
                  <c:v>-3.7300219999999999E-3</c:v>
                </c:pt>
                <c:pt idx="280">
                  <c:v>-3.7550119999999998E-3</c:v>
                </c:pt>
                <c:pt idx="281">
                  <c:v>-3.7744875000000002E-3</c:v>
                </c:pt>
                <c:pt idx="282">
                  <c:v>-3.7935964999999999E-3</c:v>
                </c:pt>
                <c:pt idx="283">
                  <c:v>-3.8168015E-3</c:v>
                </c:pt>
                <c:pt idx="284">
                  <c:v>-3.8328665E-3</c:v>
                </c:pt>
                <c:pt idx="285">
                  <c:v>-3.8540315000000001E-3</c:v>
                </c:pt>
                <c:pt idx="286">
                  <c:v>-3.8721525E-3</c:v>
                </c:pt>
                <c:pt idx="287">
                  <c:v>-3.8917240000000001E-3</c:v>
                </c:pt>
                <c:pt idx="288">
                  <c:v>-3.9053665000000001E-3</c:v>
                </c:pt>
                <c:pt idx="289">
                  <c:v>-3.9198855000000003E-3</c:v>
                </c:pt>
                <c:pt idx="290">
                  <c:v>-3.9342130000000006E-3</c:v>
                </c:pt>
                <c:pt idx="291">
                  <c:v>-3.9473140000000004E-3</c:v>
                </c:pt>
                <c:pt idx="292">
                  <c:v>-3.9613705000000003E-3</c:v>
                </c:pt>
                <c:pt idx="293">
                  <c:v>-3.9728139999999999E-3</c:v>
                </c:pt>
                <c:pt idx="294">
                  <c:v>-3.984273E-3</c:v>
                </c:pt>
                <c:pt idx="295">
                  <c:v>-3.9934050000000002E-3</c:v>
                </c:pt>
                <c:pt idx="296">
                  <c:v>-4.0027765000000002E-3</c:v>
                </c:pt>
                <c:pt idx="297">
                  <c:v>-4.0113349999999996E-3</c:v>
                </c:pt>
                <c:pt idx="298">
                  <c:v>-4.0185065000000004E-3</c:v>
                </c:pt>
                <c:pt idx="299">
                  <c:v>-4.0253914999999994E-3</c:v>
                </c:pt>
                <c:pt idx="300">
                  <c:v>-4.0301410000000001E-3</c:v>
                </c:pt>
                <c:pt idx="301">
                  <c:v>-4.0303639999999998E-3</c:v>
                </c:pt>
                <c:pt idx="302">
                  <c:v>-4.0374404999999995E-3</c:v>
                </c:pt>
                <c:pt idx="303">
                  <c:v>-4.0424765000000003E-3</c:v>
                </c:pt>
                <c:pt idx="304">
                  <c:v>-4.0422215000000001E-3</c:v>
                </c:pt>
                <c:pt idx="305">
                  <c:v>-4.0437995000000004E-3</c:v>
                </c:pt>
                <c:pt idx="306">
                  <c:v>-4.0411219999999994E-3</c:v>
                </c:pt>
                <c:pt idx="307">
                  <c:v>-4.0413769999999996E-3</c:v>
                </c:pt>
                <c:pt idx="308">
                  <c:v>-4.0388905000000004E-3</c:v>
                </c:pt>
                <c:pt idx="309">
                  <c:v>-4.0344759999999995E-3</c:v>
                </c:pt>
                <c:pt idx="310">
                  <c:v>-4.0295195000000002E-3</c:v>
                </c:pt>
                <c:pt idx="311">
                  <c:v>-4.0271765000000001E-3</c:v>
                </c:pt>
                <c:pt idx="312">
                  <c:v>-4.0194310000000004E-3</c:v>
                </c:pt>
                <c:pt idx="313">
                  <c:v>-4.0117330000000008E-3</c:v>
                </c:pt>
                <c:pt idx="314">
                  <c:v>-4.0010549999999999E-3</c:v>
                </c:pt>
                <c:pt idx="315">
                  <c:v>-3.9935165000000005E-3</c:v>
                </c:pt>
                <c:pt idx="316">
                  <c:v>-3.9855480000000002E-3</c:v>
                </c:pt>
                <c:pt idx="317">
                  <c:v>-3.9736744999999997E-3</c:v>
                </c:pt>
                <c:pt idx="318">
                  <c:v>-3.9614345000000004E-3</c:v>
                </c:pt>
                <c:pt idx="319">
                  <c:v>-3.9524935000000002E-3</c:v>
                </c:pt>
                <c:pt idx="320">
                  <c:v>-3.9380539999999999E-3</c:v>
                </c:pt>
                <c:pt idx="321">
                  <c:v>-3.9215109999999999E-3</c:v>
                </c:pt>
                <c:pt idx="322">
                  <c:v>-3.9046330000000002E-3</c:v>
                </c:pt>
                <c:pt idx="323">
                  <c:v>-3.8881380000000002E-3</c:v>
                </c:pt>
                <c:pt idx="324">
                  <c:v>-3.8715630000000002E-3</c:v>
                </c:pt>
                <c:pt idx="325">
                  <c:v>-3.8538725000000001E-3</c:v>
                </c:pt>
                <c:pt idx="326">
                  <c:v>-3.8362295000000002E-3</c:v>
                </c:pt>
                <c:pt idx="327">
                  <c:v>-3.8145384999999999E-3</c:v>
                </c:pt>
                <c:pt idx="328">
                  <c:v>-3.7972779999999999E-3</c:v>
                </c:pt>
                <c:pt idx="329">
                  <c:v>-3.7736430000000001E-3</c:v>
                </c:pt>
                <c:pt idx="330">
                  <c:v>-3.753227E-3</c:v>
                </c:pt>
                <c:pt idx="331">
                  <c:v>-3.7321100000000003E-3</c:v>
                </c:pt>
                <c:pt idx="332">
                  <c:v>-3.7087615000000003E-3</c:v>
                </c:pt>
                <c:pt idx="333">
                  <c:v>-3.6838829999999998E-3</c:v>
                </c:pt>
                <c:pt idx="334">
                  <c:v>-3.6590525E-3</c:v>
                </c:pt>
                <c:pt idx="335">
                  <c:v>-3.630875E-3</c:v>
                </c:pt>
                <c:pt idx="336">
                  <c:v>-3.5998605E-3</c:v>
                </c:pt>
                <c:pt idx="337">
                  <c:v>-3.5775480000000003E-3</c:v>
                </c:pt>
                <c:pt idx="338">
                  <c:v>-3.549689E-3</c:v>
                </c:pt>
                <c:pt idx="339">
                  <c:v>-3.5192484999999997E-3</c:v>
                </c:pt>
                <c:pt idx="340">
                  <c:v>-3.4869590000000004E-3</c:v>
                </c:pt>
                <c:pt idx="341">
                  <c:v>-3.4572835E-3</c:v>
                </c:pt>
                <c:pt idx="342">
                  <c:v>-3.4251535E-3</c:v>
                </c:pt>
                <c:pt idx="343">
                  <c:v>-3.3916689999999999E-3</c:v>
                </c:pt>
                <c:pt idx="344">
                  <c:v>-3.3575465000000005E-3</c:v>
                </c:pt>
                <c:pt idx="345">
                  <c:v>-3.3209379999999998E-3</c:v>
                </c:pt>
                <c:pt idx="346">
                  <c:v>-3.288043E-3</c:v>
                </c:pt>
                <c:pt idx="347">
                  <c:v>-3.2484864999999998E-3</c:v>
                </c:pt>
                <c:pt idx="348">
                  <c:v>-3.2104594999999999E-3</c:v>
                </c:pt>
                <c:pt idx="349">
                  <c:v>-3.1718110000000001E-3</c:v>
                </c:pt>
                <c:pt idx="350">
                  <c:v>-3.1345649999999997E-3</c:v>
                </c:pt>
                <c:pt idx="351">
                  <c:v>-3.0935579999999997E-3</c:v>
                </c:pt>
                <c:pt idx="352">
                  <c:v>-3.0550690000000001E-3</c:v>
                </c:pt>
                <c:pt idx="353">
                  <c:v>-3.0150975000000002E-3</c:v>
                </c:pt>
                <c:pt idx="354">
                  <c:v>-2.9744890000000003E-3</c:v>
                </c:pt>
                <c:pt idx="355">
                  <c:v>-2.932844E-3</c:v>
                </c:pt>
                <c:pt idx="356">
                  <c:v>-2.8904505000000003E-3</c:v>
                </c:pt>
                <c:pt idx="357">
                  <c:v>-2.8466540000000001E-3</c:v>
                </c:pt>
                <c:pt idx="358">
                  <c:v>-2.8060135000000002E-3</c:v>
                </c:pt>
                <c:pt idx="359">
                  <c:v>-2.7623129999999997E-3</c:v>
                </c:pt>
                <c:pt idx="360">
                  <c:v>-2.7178315000000002E-3</c:v>
                </c:pt>
                <c:pt idx="361">
                  <c:v>-2.6732380000000001E-3</c:v>
                </c:pt>
                <c:pt idx="362">
                  <c:v>-2.6262705000000002E-3</c:v>
                </c:pt>
                <c:pt idx="363">
                  <c:v>-2.5795735000000001E-3</c:v>
                </c:pt>
                <c:pt idx="364">
                  <c:v>-2.5300715000000002E-3</c:v>
                </c:pt>
                <c:pt idx="365">
                  <c:v>-2.4807610000000002E-3</c:v>
                </c:pt>
                <c:pt idx="366">
                  <c:v>-2.4291554999999999E-3</c:v>
                </c:pt>
                <c:pt idx="367">
                  <c:v>-2.3786975000000001E-3</c:v>
                </c:pt>
                <c:pt idx="368">
                  <c:v>-2.3279679999999997E-3</c:v>
                </c:pt>
                <c:pt idx="369">
                  <c:v>-2.2763944999999999E-3</c:v>
                </c:pt>
                <c:pt idx="370">
                  <c:v>-2.225777E-3</c:v>
                </c:pt>
                <c:pt idx="371">
                  <c:v>-2.1755580000000002E-3</c:v>
                </c:pt>
                <c:pt idx="372">
                  <c:v>-2.1253069999999999E-3</c:v>
                </c:pt>
                <c:pt idx="373">
                  <c:v>-2.0745300000000002E-3</c:v>
                </c:pt>
                <c:pt idx="374">
                  <c:v>-2.0224779999999999E-3</c:v>
                </c:pt>
                <c:pt idx="375">
                  <c:v>-1.9732475000000002E-3</c:v>
                </c:pt>
                <c:pt idx="376">
                  <c:v>-1.9218010000000001E-3</c:v>
                </c:pt>
                <c:pt idx="377">
                  <c:v>-1.8696055E-3</c:v>
                </c:pt>
                <c:pt idx="378">
                  <c:v>-1.8155775E-3</c:v>
                </c:pt>
                <c:pt idx="379">
                  <c:v>-1.7623625000000001E-3</c:v>
                </c:pt>
                <c:pt idx="380">
                  <c:v>-1.7045410000000002E-3</c:v>
                </c:pt>
                <c:pt idx="381">
                  <c:v>-1.6488235E-3</c:v>
                </c:pt>
                <c:pt idx="382">
                  <c:v>-1.5927235000000001E-3</c:v>
                </c:pt>
                <c:pt idx="383">
                  <c:v>-1.5328144999999999E-3</c:v>
                </c:pt>
                <c:pt idx="384">
                  <c:v>-1.476539E-3</c:v>
                </c:pt>
                <c:pt idx="385">
                  <c:v>-1.4184309999999999E-3</c:v>
                </c:pt>
                <c:pt idx="386">
                  <c:v>-1.3611040000000001E-3</c:v>
                </c:pt>
                <c:pt idx="387">
                  <c:v>-1.3021670000000001E-3</c:v>
                </c:pt>
                <c:pt idx="388">
                  <c:v>-1.2430550000000001E-3</c:v>
                </c:pt>
                <c:pt idx="389">
                  <c:v>-1.1845325E-3</c:v>
                </c:pt>
                <c:pt idx="390">
                  <c:v>-1.1243045E-3</c:v>
                </c:pt>
                <c:pt idx="391">
                  <c:v>-1.0699894999999999E-3</c:v>
                </c:pt>
                <c:pt idx="392">
                  <c:v>-1.0145905000000001E-3</c:v>
                </c:pt>
                <c:pt idx="393">
                  <c:v>-9.5817200000000008E-4</c:v>
                </c:pt>
                <c:pt idx="394">
                  <c:v>-9.0223150000000004E-4</c:v>
                </c:pt>
                <c:pt idx="395">
                  <c:v>-8.43916E-4</c:v>
                </c:pt>
                <c:pt idx="396">
                  <c:v>-7.8281149999999996E-4</c:v>
                </c:pt>
                <c:pt idx="397">
                  <c:v>-7.2688699999999995E-4</c:v>
                </c:pt>
                <c:pt idx="398">
                  <c:v>-6.6803000000000001E-4</c:v>
                </c:pt>
                <c:pt idx="399">
                  <c:v>-6.0923649999999993E-4</c:v>
                </c:pt>
                <c:pt idx="400">
                  <c:v>-5.5044300000000007E-4</c:v>
                </c:pt>
                <c:pt idx="401">
                  <c:v>-4.9206400000000006E-4</c:v>
                </c:pt>
                <c:pt idx="402">
                  <c:v>-4.3247350000000001E-4</c:v>
                </c:pt>
                <c:pt idx="403">
                  <c:v>-3.7425399999999997E-4</c:v>
                </c:pt>
                <c:pt idx="404">
                  <c:v>-3.1523750000000001E-4</c:v>
                </c:pt>
                <c:pt idx="405">
                  <c:v>-2.5606149999999998E-4</c:v>
                </c:pt>
                <c:pt idx="406">
                  <c:v>-1.973155E-4</c:v>
                </c:pt>
                <c:pt idx="407">
                  <c:v>-1.3823550000000002E-4</c:v>
                </c:pt>
                <c:pt idx="408">
                  <c:v>-7.8772499999999992E-5</c:v>
                </c:pt>
                <c:pt idx="409">
                  <c:v>-2.0457500000000002E-5</c:v>
                </c:pt>
                <c:pt idx="410">
                  <c:v>3.8351999999999995E-5</c:v>
                </c:pt>
                <c:pt idx="411">
                  <c:v>9.6683500000000004E-5</c:v>
                </c:pt>
                <c:pt idx="412">
                  <c:v>1.5563600000000001E-4</c:v>
                </c:pt>
                <c:pt idx="413">
                  <c:v>2.13537E-4</c:v>
                </c:pt>
                <c:pt idx="414">
                  <c:v>2.7280849999999999E-4</c:v>
                </c:pt>
                <c:pt idx="415">
                  <c:v>3.30837E-4</c:v>
                </c:pt>
                <c:pt idx="416">
                  <c:v>3.9031599999999998E-4</c:v>
                </c:pt>
                <c:pt idx="417">
                  <c:v>4.49157E-4</c:v>
                </c:pt>
                <c:pt idx="418">
                  <c:v>5.0627699999999996E-4</c:v>
                </c:pt>
                <c:pt idx="419">
                  <c:v>5.6349249999999992E-4</c:v>
                </c:pt>
                <c:pt idx="420">
                  <c:v>6.1999099999999997E-4</c:v>
                </c:pt>
                <c:pt idx="421">
                  <c:v>6.7733449999999998E-4</c:v>
                </c:pt>
                <c:pt idx="422">
                  <c:v>7.3472499999999998E-4</c:v>
                </c:pt>
                <c:pt idx="423">
                  <c:v>7.91383E-4</c:v>
                </c:pt>
                <c:pt idx="424">
                  <c:v>8.4871000000000002E-4</c:v>
                </c:pt>
                <c:pt idx="425">
                  <c:v>9.0308900000000004E-4</c:v>
                </c:pt>
                <c:pt idx="426">
                  <c:v>9.6170700000000001E-4</c:v>
                </c:pt>
                <c:pt idx="427">
                  <c:v>1.0160220000000001E-3</c:v>
                </c:pt>
                <c:pt idx="428">
                  <c:v>1.0695399999999999E-3</c:v>
                </c:pt>
                <c:pt idx="429">
                  <c:v>1.1268355E-3</c:v>
                </c:pt>
                <c:pt idx="430">
                  <c:v>1.178728E-3</c:v>
                </c:pt>
                <c:pt idx="431">
                  <c:v>1.2329635000000001E-3</c:v>
                </c:pt>
                <c:pt idx="432">
                  <c:v>1.2885055000000001E-3</c:v>
                </c:pt>
                <c:pt idx="433">
                  <c:v>1.3449085000000001E-3</c:v>
                </c:pt>
                <c:pt idx="434">
                  <c:v>1.3997495E-3</c:v>
                </c:pt>
                <c:pt idx="435">
                  <c:v>1.4549250000000001E-3</c:v>
                </c:pt>
                <c:pt idx="436">
                  <c:v>1.5062275000000001E-3</c:v>
                </c:pt>
                <c:pt idx="437">
                  <c:v>1.5582320000000001E-3</c:v>
                </c:pt>
                <c:pt idx="438">
                  <c:v>1.610507E-3</c:v>
                </c:pt>
                <c:pt idx="439">
                  <c:v>1.6614430000000001E-3</c:v>
                </c:pt>
                <c:pt idx="440">
                  <c:v>1.7120605E-3</c:v>
                </c:pt>
                <c:pt idx="441">
                  <c:v>1.765228E-3</c:v>
                </c:pt>
                <c:pt idx="442">
                  <c:v>1.8154150000000001E-3</c:v>
                </c:pt>
                <c:pt idx="443">
                  <c:v>1.8652995000000001E-3</c:v>
                </c:pt>
                <c:pt idx="444">
                  <c:v>1.9148015E-3</c:v>
                </c:pt>
                <c:pt idx="445">
                  <c:v>1.9621835000000003E-3</c:v>
                </c:pt>
                <c:pt idx="446">
                  <c:v>2.0113984999999999E-3</c:v>
                </c:pt>
                <c:pt idx="447">
                  <c:v>2.0590359999999998E-3</c:v>
                </c:pt>
                <c:pt idx="448">
                  <c:v>2.105876E-3</c:v>
                </c:pt>
                <c:pt idx="449">
                  <c:v>2.1507085E-3</c:v>
                </c:pt>
                <c:pt idx="450">
                  <c:v>2.1950945E-3</c:v>
                </c:pt>
                <c:pt idx="451">
                  <c:v>2.2378865000000003E-3</c:v>
                </c:pt>
                <c:pt idx="452">
                  <c:v>2.2818740000000001E-3</c:v>
                </c:pt>
                <c:pt idx="453">
                  <c:v>2.3257180000000001E-3</c:v>
                </c:pt>
                <c:pt idx="454">
                  <c:v>2.3719370000000002E-3</c:v>
                </c:pt>
                <c:pt idx="455">
                  <c:v>2.4169600000000001E-3</c:v>
                </c:pt>
                <c:pt idx="456">
                  <c:v>2.461394E-3</c:v>
                </c:pt>
                <c:pt idx="457">
                  <c:v>2.5044095000000001E-3</c:v>
                </c:pt>
                <c:pt idx="458">
                  <c:v>2.5477595000000003E-3</c:v>
                </c:pt>
                <c:pt idx="459">
                  <c:v>2.5882564999999999E-3</c:v>
                </c:pt>
                <c:pt idx="460">
                  <c:v>2.6280524999999998E-3</c:v>
                </c:pt>
                <c:pt idx="461">
                  <c:v>2.6679439999999998E-3</c:v>
                </c:pt>
                <c:pt idx="462">
                  <c:v>2.706895E-3</c:v>
                </c:pt>
                <c:pt idx="463">
                  <c:v>2.7442370000000001E-3</c:v>
                </c:pt>
                <c:pt idx="464">
                  <c:v>2.7825825000000002E-3</c:v>
                </c:pt>
                <c:pt idx="465">
                  <c:v>2.8189359999999998E-3</c:v>
                </c:pt>
                <c:pt idx="466">
                  <c:v>2.8557674999999997E-3</c:v>
                </c:pt>
                <c:pt idx="467">
                  <c:v>2.891308E-3</c:v>
                </c:pt>
                <c:pt idx="468">
                  <c:v>2.9258125E-3</c:v>
                </c:pt>
                <c:pt idx="469">
                  <c:v>2.9599985000000003E-3</c:v>
                </c:pt>
                <c:pt idx="470">
                  <c:v>2.9942484999999999E-3</c:v>
                </c:pt>
                <c:pt idx="471">
                  <c:v>3.0262030000000003E-3</c:v>
                </c:pt>
                <c:pt idx="472">
                  <c:v>3.0559745000000001E-3</c:v>
                </c:pt>
                <c:pt idx="473">
                  <c:v>3.0870045000000001E-3</c:v>
                </c:pt>
                <c:pt idx="474">
                  <c:v>3.1195010000000002E-3</c:v>
                </c:pt>
                <c:pt idx="475">
                  <c:v>3.1478860000000003E-3</c:v>
                </c:pt>
                <c:pt idx="476">
                  <c:v>3.1769400000000001E-3</c:v>
                </c:pt>
                <c:pt idx="477">
                  <c:v>3.2033960000000003E-3</c:v>
                </c:pt>
                <c:pt idx="478">
                  <c:v>3.2287370000000002E-3</c:v>
                </c:pt>
                <c:pt idx="479">
                  <c:v>3.2539660000000001E-3</c:v>
                </c:pt>
                <c:pt idx="480">
                  <c:v>3.2781910000000002E-3</c:v>
                </c:pt>
                <c:pt idx="481">
                  <c:v>3.3066235E-3</c:v>
                </c:pt>
                <c:pt idx="482">
                  <c:v>3.3315655E-3</c:v>
                </c:pt>
                <c:pt idx="483">
                  <c:v>3.3584200000000004E-3</c:v>
                </c:pt>
                <c:pt idx="484">
                  <c:v>3.3765094999999999E-3</c:v>
                </c:pt>
                <c:pt idx="485">
                  <c:v>3.4019455000000001E-3</c:v>
                </c:pt>
                <c:pt idx="486">
                  <c:v>3.4313345000000005E-3</c:v>
                </c:pt>
                <c:pt idx="487">
                  <c:v>3.4535035000000003E-3</c:v>
                </c:pt>
                <c:pt idx="488">
                  <c:v>3.4761665000000003E-3</c:v>
                </c:pt>
                <c:pt idx="489">
                  <c:v>3.498017E-3</c:v>
                </c:pt>
                <c:pt idx="490">
                  <c:v>3.5181460000000002E-3</c:v>
                </c:pt>
                <c:pt idx="491">
                  <c:v>3.5368884999999999E-3</c:v>
                </c:pt>
                <c:pt idx="492">
                  <c:v>3.5544675000000001E-3</c:v>
                </c:pt>
                <c:pt idx="493">
                  <c:v>3.5709624999999997E-3</c:v>
                </c:pt>
                <c:pt idx="494">
                  <c:v>3.5873784999999997E-3</c:v>
                </c:pt>
                <c:pt idx="495">
                  <c:v>3.6017220000000003E-3</c:v>
                </c:pt>
                <c:pt idx="496">
                  <c:v>3.6162410000000001E-3</c:v>
                </c:pt>
                <c:pt idx="497">
                  <c:v>3.6304095E-3</c:v>
                </c:pt>
                <c:pt idx="498">
                  <c:v>3.640721E-3</c:v>
                </c:pt>
                <c:pt idx="499">
                  <c:v>3.6469369999999998E-3</c:v>
                </c:pt>
                <c:pt idx="500">
                  <c:v>3.6644044999999997E-3</c:v>
                </c:pt>
                <c:pt idx="501">
                  <c:v>3.670572E-3</c:v>
                </c:pt>
                <c:pt idx="502">
                  <c:v>3.6633365000000003E-3</c:v>
                </c:pt>
                <c:pt idx="503">
                  <c:v>3.6841029999999998E-3</c:v>
                </c:pt>
                <c:pt idx="504">
                  <c:v>3.6936334999999997E-3</c:v>
                </c:pt>
                <c:pt idx="505">
                  <c:v>3.7003910000000004E-3</c:v>
                </c:pt>
                <c:pt idx="506">
                  <c:v>3.7071965E-3</c:v>
                </c:pt>
                <c:pt idx="507">
                  <c:v>3.7152925E-3</c:v>
                </c:pt>
                <c:pt idx="508">
                  <c:v>3.7167110000000001E-3</c:v>
                </c:pt>
                <c:pt idx="509">
                  <c:v>3.7202649999999999E-3</c:v>
                </c:pt>
                <c:pt idx="510">
                  <c:v>3.7253970000000001E-3</c:v>
                </c:pt>
                <c:pt idx="511">
                  <c:v>3.7249029999999999E-3</c:v>
                </c:pt>
                <c:pt idx="512">
                  <c:v>3.727756E-3</c:v>
                </c:pt>
                <c:pt idx="513">
                  <c:v>3.7281225000000001E-3</c:v>
                </c:pt>
                <c:pt idx="514">
                  <c:v>3.7271819999999999E-3</c:v>
                </c:pt>
                <c:pt idx="515">
                  <c:v>3.7275325000000002E-3</c:v>
                </c:pt>
                <c:pt idx="516">
                  <c:v>3.7237075000000003E-3</c:v>
                </c:pt>
                <c:pt idx="517">
                  <c:v>3.7212694999999999E-3</c:v>
                </c:pt>
                <c:pt idx="518">
                  <c:v>3.7183684999999998E-3</c:v>
                </c:pt>
                <c:pt idx="519">
                  <c:v>3.7170774999999998E-3</c:v>
                </c:pt>
                <c:pt idx="520">
                  <c:v>3.7084714999999998E-3</c:v>
                </c:pt>
                <c:pt idx="521">
                  <c:v>3.7051405000000002E-3</c:v>
                </c:pt>
                <c:pt idx="522">
                  <c:v>3.6997060000000001E-3</c:v>
                </c:pt>
                <c:pt idx="523">
                  <c:v>3.6934425000000001E-3</c:v>
                </c:pt>
                <c:pt idx="524">
                  <c:v>3.685378E-3</c:v>
                </c:pt>
                <c:pt idx="525">
                  <c:v>3.68023E-3</c:v>
                </c:pt>
                <c:pt idx="526">
                  <c:v>3.6719270000000002E-3</c:v>
                </c:pt>
                <c:pt idx="527">
                  <c:v>3.6603880000000001E-3</c:v>
                </c:pt>
                <c:pt idx="528">
                  <c:v>3.6552400000000001E-3</c:v>
                </c:pt>
                <c:pt idx="529">
                  <c:v>3.6411834999999998E-3</c:v>
                </c:pt>
                <c:pt idx="530">
                  <c:v>3.6256600000000002E-3</c:v>
                </c:pt>
                <c:pt idx="531">
                  <c:v>3.6180100000000001E-3</c:v>
                </c:pt>
                <c:pt idx="532">
                  <c:v>3.6056745000000003E-3</c:v>
                </c:pt>
                <c:pt idx="533">
                  <c:v>3.5932274999999998E-3</c:v>
                </c:pt>
                <c:pt idx="534">
                  <c:v>3.5788199999999999E-3</c:v>
                </c:pt>
                <c:pt idx="535">
                  <c:v>3.5696875000000004E-3</c:v>
                </c:pt>
                <c:pt idx="536">
                  <c:v>3.5563319999999997E-3</c:v>
                </c:pt>
                <c:pt idx="537">
                  <c:v>3.5426895000000001E-3</c:v>
                </c:pt>
                <c:pt idx="538">
                  <c:v>3.5298919999999998E-3</c:v>
                </c:pt>
                <c:pt idx="539">
                  <c:v>3.5187515000000003E-3</c:v>
                </c:pt>
                <c:pt idx="540">
                  <c:v>3.504105E-3</c:v>
                </c:pt>
                <c:pt idx="541">
                  <c:v>3.488072E-3</c:v>
                </c:pt>
                <c:pt idx="542">
                  <c:v>3.4732820000000003E-3</c:v>
                </c:pt>
                <c:pt idx="543">
                  <c:v>3.4585075000000002E-3</c:v>
                </c:pt>
                <c:pt idx="544">
                  <c:v>3.4433509999999999E-3</c:v>
                </c:pt>
                <c:pt idx="545">
                  <c:v>3.429119E-3</c:v>
                </c:pt>
                <c:pt idx="546">
                  <c:v>3.4168470000000002E-3</c:v>
                </c:pt>
                <c:pt idx="547">
                  <c:v>3.3997620000000002E-3</c:v>
                </c:pt>
                <c:pt idx="548">
                  <c:v>3.385753E-3</c:v>
                </c:pt>
                <c:pt idx="549">
                  <c:v>3.3711225E-3</c:v>
                </c:pt>
                <c:pt idx="550">
                  <c:v>3.3568424999999998E-3</c:v>
                </c:pt>
                <c:pt idx="551">
                  <c:v>3.3432474999999999E-3</c:v>
                </c:pt>
                <c:pt idx="552">
                  <c:v>3.3320915000000003E-3</c:v>
                </c:pt>
                <c:pt idx="553">
                  <c:v>3.3172060000000001E-3</c:v>
                </c:pt>
                <c:pt idx="554">
                  <c:v>3.3047425E-3</c:v>
                </c:pt>
                <c:pt idx="555">
                  <c:v>3.2920885000000005E-3</c:v>
                </c:pt>
                <c:pt idx="556">
                  <c:v>3.2778084999999998E-3</c:v>
                </c:pt>
                <c:pt idx="557">
                  <c:v>3.2670345E-3</c:v>
                </c:pt>
                <c:pt idx="558">
                  <c:v>3.2568665000000004E-3</c:v>
                </c:pt>
                <c:pt idx="559">
                  <c:v>3.2438294999999999E-3</c:v>
                </c:pt>
                <c:pt idx="560">
                  <c:v>3.2326895000000001E-3</c:v>
                </c:pt>
                <c:pt idx="561">
                  <c:v>3.2197480000000001E-3</c:v>
                </c:pt>
                <c:pt idx="562">
                  <c:v>3.2095959999999999E-3</c:v>
                </c:pt>
                <c:pt idx="563">
                  <c:v>3.1957779999999998E-3</c:v>
                </c:pt>
                <c:pt idx="564">
                  <c:v>3.1854025000000001E-3</c:v>
                </c:pt>
                <c:pt idx="565">
                  <c:v>3.1719995000000002E-3</c:v>
                </c:pt>
                <c:pt idx="566">
                  <c:v>3.1601895000000001E-3</c:v>
                </c:pt>
                <c:pt idx="567">
                  <c:v>3.1479974999999998E-3</c:v>
                </c:pt>
                <c:pt idx="568">
                  <c:v>3.1340840000000001E-3</c:v>
                </c:pt>
                <c:pt idx="569">
                  <c:v>3.1227999999999998E-3</c:v>
                </c:pt>
                <c:pt idx="570">
                  <c:v>3.1100979999999999E-3</c:v>
                </c:pt>
                <c:pt idx="571">
                  <c:v>3.0963280000000002E-3</c:v>
                </c:pt>
                <c:pt idx="572">
                  <c:v>3.083307E-3</c:v>
                </c:pt>
                <c:pt idx="573">
                  <c:v>3.069553E-3</c:v>
                </c:pt>
                <c:pt idx="574">
                  <c:v>3.0549545000000001E-3</c:v>
                </c:pt>
                <c:pt idx="575">
                  <c:v>3.0417260000000002E-3</c:v>
                </c:pt>
                <c:pt idx="576">
                  <c:v>3.0295019999999999E-3</c:v>
                </c:pt>
                <c:pt idx="577">
                  <c:v>3.016258E-3</c:v>
                </c:pt>
                <c:pt idx="578">
                  <c:v>3.0057870000000002E-3</c:v>
                </c:pt>
                <c:pt idx="579">
                  <c:v>2.9934515E-3</c:v>
                </c:pt>
                <c:pt idx="580">
                  <c:v>2.9829965000000001E-3</c:v>
                </c:pt>
                <c:pt idx="581">
                  <c:v>2.9690195E-3</c:v>
                </c:pt>
                <c:pt idx="582">
                  <c:v>2.9562535E-3</c:v>
                </c:pt>
                <c:pt idx="583">
                  <c:v>2.9461330000000001E-3</c:v>
                </c:pt>
                <c:pt idx="584">
                  <c:v>2.9322675000000003E-3</c:v>
                </c:pt>
                <c:pt idx="585">
                  <c:v>2.9208400000000001E-3</c:v>
                </c:pt>
                <c:pt idx="586">
                  <c:v>2.9062095E-3</c:v>
                </c:pt>
                <c:pt idx="587">
                  <c:v>2.893587E-3</c:v>
                </c:pt>
                <c:pt idx="588">
                  <c:v>2.8829250000000002E-3</c:v>
                </c:pt>
                <c:pt idx="589">
                  <c:v>2.8691390000000002E-3</c:v>
                </c:pt>
                <c:pt idx="590">
                  <c:v>2.8623495000000003E-3</c:v>
                </c:pt>
                <c:pt idx="591">
                  <c:v>2.8492809999999999E-3</c:v>
                </c:pt>
                <c:pt idx="592">
                  <c:v>2.836196E-3</c:v>
                </c:pt>
                <c:pt idx="593">
                  <c:v>2.8244660000000003E-3</c:v>
                </c:pt>
                <c:pt idx="594">
                  <c:v>2.8143775E-3</c:v>
                </c:pt>
                <c:pt idx="595">
                  <c:v>2.8022335000000001E-3</c:v>
                </c:pt>
                <c:pt idx="596">
                  <c:v>2.7945035E-3</c:v>
                </c:pt>
                <c:pt idx="597">
                  <c:v>2.7822635000000003E-3</c:v>
                </c:pt>
                <c:pt idx="598">
                  <c:v>2.7711074999999998E-3</c:v>
                </c:pt>
                <c:pt idx="599">
                  <c:v>2.7599510000000001E-3</c:v>
                </c:pt>
                <c:pt idx="600">
                  <c:v>2.7504045000000003E-3</c:v>
                </c:pt>
                <c:pt idx="601">
                  <c:v>2.7402845000000001E-3</c:v>
                </c:pt>
                <c:pt idx="602">
                  <c:v>2.728379E-3</c:v>
                </c:pt>
                <c:pt idx="603">
                  <c:v>2.7187524999999998E-3</c:v>
                </c:pt>
                <c:pt idx="604">
                  <c:v>2.7065605000000004E-3</c:v>
                </c:pt>
                <c:pt idx="605">
                  <c:v>2.6962649999999998E-3</c:v>
                </c:pt>
                <c:pt idx="606">
                  <c:v>2.6845985E-3</c:v>
                </c:pt>
                <c:pt idx="607">
                  <c:v>2.6734745000000001E-3</c:v>
                </c:pt>
                <c:pt idx="608">
                  <c:v>2.6612820000000001E-3</c:v>
                </c:pt>
                <c:pt idx="609">
                  <c:v>2.6505719999999999E-3</c:v>
                </c:pt>
                <c:pt idx="610">
                  <c:v>2.6391770000000004E-3</c:v>
                </c:pt>
                <c:pt idx="611">
                  <c:v>2.6263950000000001E-3</c:v>
                </c:pt>
                <c:pt idx="612">
                  <c:v>2.6140115E-3</c:v>
                </c:pt>
                <c:pt idx="613">
                  <c:v>2.6026159999999999E-3</c:v>
                </c:pt>
                <c:pt idx="614">
                  <c:v>2.5898344999999998E-3</c:v>
                </c:pt>
                <c:pt idx="615">
                  <c:v>2.5778335E-3</c:v>
                </c:pt>
                <c:pt idx="616">
                  <c:v>2.5625495000000001E-3</c:v>
                </c:pt>
                <c:pt idx="617">
                  <c:v>2.5523174999999999E-3</c:v>
                </c:pt>
                <c:pt idx="618">
                  <c:v>2.5428345000000001E-3</c:v>
                </c:pt>
                <c:pt idx="619">
                  <c:v>2.5312800000000003E-3</c:v>
                </c:pt>
                <c:pt idx="620">
                  <c:v>2.5187210000000002E-3</c:v>
                </c:pt>
                <c:pt idx="621">
                  <c:v>2.5078995000000002E-3</c:v>
                </c:pt>
                <c:pt idx="622">
                  <c:v>2.4956119999999999E-3</c:v>
                </c:pt>
                <c:pt idx="623">
                  <c:v>2.4826704999999999E-3</c:v>
                </c:pt>
                <c:pt idx="624">
                  <c:v>2.47153E-3</c:v>
                </c:pt>
                <c:pt idx="625">
                  <c:v>2.4584774999999999E-3</c:v>
                </c:pt>
                <c:pt idx="626">
                  <c:v>2.4454885000000002E-3</c:v>
                </c:pt>
                <c:pt idx="627">
                  <c:v>2.4346670000000002E-3</c:v>
                </c:pt>
                <c:pt idx="628">
                  <c:v>2.4224584999999999E-3</c:v>
                </c:pt>
                <c:pt idx="629">
                  <c:v>2.4100434999999999E-3</c:v>
                </c:pt>
                <c:pt idx="630">
                  <c:v>2.3992219999999999E-3</c:v>
                </c:pt>
                <c:pt idx="631">
                  <c:v>2.3870615000000004E-3</c:v>
                </c:pt>
                <c:pt idx="632">
                  <c:v>2.3753950000000002E-3</c:v>
                </c:pt>
                <c:pt idx="633">
                  <c:v>2.3642390000000002E-3</c:v>
                </c:pt>
                <c:pt idx="634">
                  <c:v>2.3523975000000002E-3</c:v>
                </c:pt>
                <c:pt idx="635">
                  <c:v>2.3419745000000003E-3</c:v>
                </c:pt>
                <c:pt idx="636">
                  <c:v>2.3312800000000002E-3</c:v>
                </c:pt>
                <c:pt idx="637">
                  <c:v>2.3193910000000001E-3</c:v>
                </c:pt>
                <c:pt idx="638">
                  <c:v>2.3078360000000002E-3</c:v>
                </c:pt>
                <c:pt idx="639">
                  <c:v>2.2957074999999999E-3</c:v>
                </c:pt>
                <c:pt idx="640">
                  <c:v>2.2848065000000001E-3</c:v>
                </c:pt>
                <c:pt idx="641">
                  <c:v>2.2739690000000003E-3</c:v>
                </c:pt>
                <c:pt idx="642">
                  <c:v>2.2649645000000001E-3</c:v>
                </c:pt>
                <c:pt idx="643">
                  <c:v>2.2549875000000001E-3</c:v>
                </c:pt>
                <c:pt idx="644">
                  <c:v>2.2459509999999999E-3</c:v>
                </c:pt>
                <c:pt idx="645">
                  <c:v>2.2352409999999998E-3</c:v>
                </c:pt>
                <c:pt idx="646">
                  <c:v>2.2240369999999999E-3</c:v>
                </c:pt>
                <c:pt idx="647">
                  <c:v>2.2145060000000002E-3</c:v>
                </c:pt>
                <c:pt idx="648">
                  <c:v>2.2039235000000002E-3</c:v>
                </c:pt>
                <c:pt idx="649">
                  <c:v>2.1935645E-3</c:v>
                </c:pt>
                <c:pt idx="650">
                  <c:v>2.1835075000000001E-3</c:v>
                </c:pt>
                <c:pt idx="651">
                  <c:v>2.1723515000000001E-3</c:v>
                </c:pt>
                <c:pt idx="652">
                  <c:v>2.1624065000000001E-3</c:v>
                </c:pt>
                <c:pt idx="653">
                  <c:v>2.1514895000000001E-3</c:v>
                </c:pt>
                <c:pt idx="654">
                  <c:v>2.1412574999999999E-3</c:v>
                </c:pt>
                <c:pt idx="655">
                  <c:v>2.131169E-3</c:v>
                </c:pt>
                <c:pt idx="656">
                  <c:v>2.1190085000000001E-3</c:v>
                </c:pt>
                <c:pt idx="657">
                  <c:v>2.1058445000000001E-3</c:v>
                </c:pt>
                <c:pt idx="658">
                  <c:v>2.0950224999999999E-3</c:v>
                </c:pt>
                <c:pt idx="659">
                  <c:v>2.0818745000000002E-3</c:v>
                </c:pt>
                <c:pt idx="660">
                  <c:v>2.073507E-3</c:v>
                </c:pt>
                <c:pt idx="661">
                  <c:v>2.0659049999999998E-3</c:v>
                </c:pt>
                <c:pt idx="662">
                  <c:v>2.053362E-3</c:v>
                </c:pt>
                <c:pt idx="663">
                  <c:v>2.0410585000000003E-3</c:v>
                </c:pt>
                <c:pt idx="664">
                  <c:v>2.0313685000000001E-3</c:v>
                </c:pt>
                <c:pt idx="665">
                  <c:v>2.0223954999999999E-3</c:v>
                </c:pt>
                <c:pt idx="666">
                  <c:v>2.0124664999999998E-3</c:v>
                </c:pt>
                <c:pt idx="667">
                  <c:v>2.0042585000000003E-3</c:v>
                </c:pt>
                <c:pt idx="668">
                  <c:v>1.9972780000000003E-3</c:v>
                </c:pt>
                <c:pt idx="669">
                  <c:v>1.9868710000000003E-3</c:v>
                </c:pt>
                <c:pt idx="670">
                  <c:v>1.9776430000000003E-3</c:v>
                </c:pt>
                <c:pt idx="671">
                  <c:v>1.9688295000000002E-3</c:v>
                </c:pt>
                <c:pt idx="672">
                  <c:v>1.9576575E-3</c:v>
                </c:pt>
                <c:pt idx="673">
                  <c:v>1.9479995000000001E-3</c:v>
                </c:pt>
                <c:pt idx="674">
                  <c:v>1.9379745E-3</c:v>
                </c:pt>
                <c:pt idx="675">
                  <c:v>1.9261330000000002E-3</c:v>
                </c:pt>
                <c:pt idx="676">
                  <c:v>1.9166980000000001E-3</c:v>
                </c:pt>
                <c:pt idx="677">
                  <c:v>1.9074860000000001E-3</c:v>
                </c:pt>
                <c:pt idx="678">
                  <c:v>1.8959950000000001E-3</c:v>
                </c:pt>
                <c:pt idx="679">
                  <c:v>1.8857155000000002E-3</c:v>
                </c:pt>
                <c:pt idx="680">
                  <c:v>1.8755635E-3</c:v>
                </c:pt>
                <c:pt idx="681">
                  <c:v>1.8670685000000001E-3</c:v>
                </c:pt>
                <c:pt idx="682">
                  <c:v>1.85808E-3</c:v>
                </c:pt>
                <c:pt idx="683">
                  <c:v>1.8477205000000001E-3</c:v>
                </c:pt>
                <c:pt idx="684">
                  <c:v>1.837457E-3</c:v>
                </c:pt>
                <c:pt idx="685">
                  <c:v>1.8268264999999999E-3</c:v>
                </c:pt>
                <c:pt idx="686">
                  <c:v>1.8173915000000002E-3</c:v>
                </c:pt>
                <c:pt idx="687">
                  <c:v>1.8081E-3</c:v>
                </c:pt>
                <c:pt idx="688">
                  <c:v>1.8003385E-3</c:v>
                </c:pt>
                <c:pt idx="689">
                  <c:v>1.7908075000000001E-3</c:v>
                </c:pt>
                <c:pt idx="690">
                  <c:v>1.782807E-3</c:v>
                </c:pt>
                <c:pt idx="691">
                  <c:v>1.7745195E-3</c:v>
                </c:pt>
                <c:pt idx="692">
                  <c:v>1.7640485E-3</c:v>
                </c:pt>
                <c:pt idx="693">
                  <c:v>1.7564625E-3</c:v>
                </c:pt>
                <c:pt idx="694">
                  <c:v>1.7483660000000001E-3</c:v>
                </c:pt>
                <c:pt idx="695">
                  <c:v>1.7400785000000001E-3</c:v>
                </c:pt>
                <c:pt idx="696">
                  <c:v>1.731345E-3</c:v>
                </c:pt>
                <c:pt idx="697">
                  <c:v>1.7226909999999999E-3</c:v>
                </c:pt>
                <c:pt idx="698">
                  <c:v>1.7159970000000001E-3</c:v>
                </c:pt>
                <c:pt idx="699">
                  <c:v>1.7064505000000002E-3</c:v>
                </c:pt>
                <c:pt idx="700">
                  <c:v>1.6972225000000001E-3</c:v>
                </c:pt>
                <c:pt idx="701">
                  <c:v>1.690067E-3</c:v>
                </c:pt>
                <c:pt idx="702">
                  <c:v>1.68154E-3</c:v>
                </c:pt>
                <c:pt idx="703">
                  <c:v>1.6727110000000001E-3</c:v>
                </c:pt>
                <c:pt idx="704">
                  <c:v>1.6664315000000001E-3</c:v>
                </c:pt>
                <c:pt idx="705">
                  <c:v>1.6573950000000001E-3</c:v>
                </c:pt>
                <c:pt idx="706">
                  <c:v>1.6493625000000001E-3</c:v>
                </c:pt>
                <c:pt idx="707">
                  <c:v>1.6421425E-3</c:v>
                </c:pt>
                <c:pt idx="708">
                  <c:v>1.6338710000000001E-3</c:v>
                </c:pt>
                <c:pt idx="709">
                  <c:v>1.624197E-3</c:v>
                </c:pt>
                <c:pt idx="710">
                  <c:v>1.6182045E-3</c:v>
                </c:pt>
                <c:pt idx="711">
                  <c:v>1.6103475E-3</c:v>
                </c:pt>
                <c:pt idx="712">
                  <c:v>1.6035740000000002E-3</c:v>
                </c:pt>
                <c:pt idx="713">
                  <c:v>1.5965775E-3</c:v>
                </c:pt>
                <c:pt idx="714">
                  <c:v>1.5913975E-3</c:v>
                </c:pt>
                <c:pt idx="715">
                  <c:v>1.5838115E-3</c:v>
                </c:pt>
                <c:pt idx="716">
                  <c:v>1.5780900000000001E-3</c:v>
                </c:pt>
                <c:pt idx="717">
                  <c:v>1.570615E-3</c:v>
                </c:pt>
                <c:pt idx="718">
                  <c:v>1.5629015E-3</c:v>
                </c:pt>
                <c:pt idx="719">
                  <c:v>1.5532435000000001E-3</c:v>
                </c:pt>
                <c:pt idx="720">
                  <c:v>1.5479199999999999E-3</c:v>
                </c:pt>
                <c:pt idx="721">
                  <c:v>1.5405250000000001E-3</c:v>
                </c:pt>
                <c:pt idx="722">
                  <c:v>1.533162E-3</c:v>
                </c:pt>
                <c:pt idx="723">
                  <c:v>1.5263410000000001E-3</c:v>
                </c:pt>
                <c:pt idx="724">
                  <c:v>1.518085E-3</c:v>
                </c:pt>
                <c:pt idx="725">
                  <c:v>1.5103075E-3</c:v>
                </c:pt>
                <c:pt idx="726">
                  <c:v>1.503391E-3</c:v>
                </c:pt>
                <c:pt idx="727">
                  <c:v>1.4970000000000001E-3</c:v>
                </c:pt>
                <c:pt idx="728">
                  <c:v>1.4903379999999999E-3</c:v>
                </c:pt>
                <c:pt idx="729">
                  <c:v>1.4829749999999999E-3</c:v>
                </c:pt>
                <c:pt idx="730">
                  <c:v>1.47558E-3</c:v>
                </c:pt>
                <c:pt idx="731">
                  <c:v>1.4678025E-3</c:v>
                </c:pt>
                <c:pt idx="732">
                  <c:v>1.4618735E-3</c:v>
                </c:pt>
                <c:pt idx="733">
                  <c:v>1.454861E-3</c:v>
                </c:pt>
                <c:pt idx="734">
                  <c:v>1.4477210000000001E-3</c:v>
                </c:pt>
                <c:pt idx="735">
                  <c:v>1.4404695000000002E-3</c:v>
                </c:pt>
                <c:pt idx="736">
                  <c:v>1.4341105000000001E-3</c:v>
                </c:pt>
                <c:pt idx="737">
                  <c:v>1.4264285000000002E-3</c:v>
                </c:pt>
                <c:pt idx="738">
                  <c:v>1.4194000000000001E-3</c:v>
                </c:pt>
                <c:pt idx="739">
                  <c:v>1.412866E-3</c:v>
                </c:pt>
                <c:pt idx="740">
                  <c:v>1.4042915E-3</c:v>
                </c:pt>
                <c:pt idx="741">
                  <c:v>1.3968170000000001E-3</c:v>
                </c:pt>
                <c:pt idx="742">
                  <c:v>1.3907765000000002E-3</c:v>
                </c:pt>
                <c:pt idx="743">
                  <c:v>1.3829350000000001E-3</c:v>
                </c:pt>
                <c:pt idx="744">
                  <c:v>1.3749184999999999E-3</c:v>
                </c:pt>
                <c:pt idx="745">
                  <c:v>1.3663445000000002E-3</c:v>
                </c:pt>
                <c:pt idx="746">
                  <c:v>1.3592200000000002E-3</c:v>
                </c:pt>
                <c:pt idx="747">
                  <c:v>1.3525745E-3</c:v>
                </c:pt>
                <c:pt idx="748">
                  <c:v>1.343442E-3</c:v>
                </c:pt>
                <c:pt idx="749">
                  <c:v>1.3372424999999999E-3</c:v>
                </c:pt>
                <c:pt idx="750">
                  <c:v>1.328652E-3</c:v>
                </c:pt>
                <c:pt idx="751">
                  <c:v>1.3204285E-3</c:v>
                </c:pt>
                <c:pt idx="752">
                  <c:v>1.3138939999999999E-3</c:v>
                </c:pt>
                <c:pt idx="753">
                  <c:v>1.3057019999999999E-3</c:v>
                </c:pt>
                <c:pt idx="754">
                  <c:v>1.29649E-3</c:v>
                </c:pt>
                <c:pt idx="755">
                  <c:v>1.2903860000000001E-3</c:v>
                </c:pt>
                <c:pt idx="756">
                  <c:v>1.282561E-3</c:v>
                </c:pt>
                <c:pt idx="757">
                  <c:v>1.2759625000000002E-3</c:v>
                </c:pt>
                <c:pt idx="758">
                  <c:v>1.2675635000000002E-3</c:v>
                </c:pt>
                <c:pt idx="759">
                  <c:v>1.2623045000000001E-3</c:v>
                </c:pt>
                <c:pt idx="760">
                  <c:v>1.2551005E-3</c:v>
                </c:pt>
                <c:pt idx="761">
                  <c:v>1.2474504999999999E-3</c:v>
                </c:pt>
                <c:pt idx="762">
                  <c:v>1.2398484999999999E-3</c:v>
                </c:pt>
                <c:pt idx="763">
                  <c:v>1.2346845E-3</c:v>
                </c:pt>
                <c:pt idx="764">
                  <c:v>1.2265405000000001E-3</c:v>
                </c:pt>
                <c:pt idx="765">
                  <c:v>1.2251380000000002E-3</c:v>
                </c:pt>
                <c:pt idx="766">
                  <c:v>1.2129460000000001E-3</c:v>
                </c:pt>
                <c:pt idx="767">
                  <c:v>1.205774E-3</c:v>
                </c:pt>
                <c:pt idx="768">
                  <c:v>1.1977895000000001E-3</c:v>
                </c:pt>
                <c:pt idx="769">
                  <c:v>1.1903145E-3</c:v>
                </c:pt>
                <c:pt idx="770">
                  <c:v>1.1840035E-3</c:v>
                </c:pt>
                <c:pt idx="771">
                  <c:v>1.1752535E-3</c:v>
                </c:pt>
                <c:pt idx="772">
                  <c:v>1.1679225E-3</c:v>
                </c:pt>
                <c:pt idx="773">
                  <c:v>1.1598580000000002E-3</c:v>
                </c:pt>
                <c:pt idx="774">
                  <c:v>1.1518094999999999E-3</c:v>
                </c:pt>
                <c:pt idx="775">
                  <c:v>1.1456575E-3</c:v>
                </c:pt>
                <c:pt idx="776">
                  <c:v>1.138916E-3</c:v>
                </c:pt>
                <c:pt idx="777">
                  <c:v>1.1306925000000002E-3</c:v>
                </c:pt>
                <c:pt idx="778">
                  <c:v>1.1247475000000001E-3</c:v>
                </c:pt>
                <c:pt idx="779">
                  <c:v>1.1163010000000001E-3</c:v>
                </c:pt>
                <c:pt idx="780">
                  <c:v>1.1101170000000001E-3</c:v>
                </c:pt>
                <c:pt idx="781">
                  <c:v>1.1047145000000001E-3</c:v>
                </c:pt>
                <c:pt idx="782">
                  <c:v>1.0974625E-3</c:v>
                </c:pt>
                <c:pt idx="783">
                  <c:v>1.08943E-3</c:v>
                </c:pt>
                <c:pt idx="784">
                  <c:v>1.0834220000000001E-3</c:v>
                </c:pt>
                <c:pt idx="785">
                  <c:v>1.0757874999999999E-3</c:v>
                </c:pt>
                <c:pt idx="786">
                  <c:v>1.0699864999999999E-3</c:v>
                </c:pt>
                <c:pt idx="787">
                  <c:v>1.062241E-3</c:v>
                </c:pt>
                <c:pt idx="788">
                  <c:v>1.0544475E-3</c:v>
                </c:pt>
                <c:pt idx="789">
                  <c:v>1.0483595000000002E-3</c:v>
                </c:pt>
                <c:pt idx="790">
                  <c:v>1.0388285000000001E-3</c:v>
                </c:pt>
                <c:pt idx="791">
                  <c:v>1.031641E-3</c:v>
                </c:pt>
                <c:pt idx="792">
                  <c:v>1.0251699999999999E-3</c:v>
                </c:pt>
                <c:pt idx="793">
                  <c:v>1.0183810000000001E-3</c:v>
                </c:pt>
                <c:pt idx="794">
                  <c:v>1.011432E-3</c:v>
                </c:pt>
                <c:pt idx="795">
                  <c:v>1.0040849999999998E-3</c:v>
                </c:pt>
                <c:pt idx="796">
                  <c:v>9.9831550000000001E-4</c:v>
                </c:pt>
                <c:pt idx="797">
                  <c:v>9.916695000000001E-4</c:v>
                </c:pt>
                <c:pt idx="798">
                  <c:v>9.8553349999999998E-4</c:v>
                </c:pt>
                <c:pt idx="799">
                  <c:v>9.7931800000000007E-4</c:v>
                </c:pt>
                <c:pt idx="800">
                  <c:v>9.7149249999999997E-4</c:v>
                </c:pt>
                <c:pt idx="801">
                  <c:v>9.6699850000000001E-4</c:v>
                </c:pt>
                <c:pt idx="802">
                  <c:v>9.5960350000000012E-4</c:v>
                </c:pt>
                <c:pt idx="803">
                  <c:v>9.5359500000000001E-4</c:v>
                </c:pt>
                <c:pt idx="804">
                  <c:v>9.48017E-4</c:v>
                </c:pt>
                <c:pt idx="805">
                  <c:v>9.4248650000000004E-4</c:v>
                </c:pt>
                <c:pt idx="806">
                  <c:v>9.3633449999999999E-4</c:v>
                </c:pt>
                <c:pt idx="807">
                  <c:v>9.311390000000001E-4</c:v>
                </c:pt>
                <c:pt idx="808">
                  <c:v>9.2379199999999999E-4</c:v>
                </c:pt>
                <c:pt idx="809">
                  <c:v>9.1877149999999993E-4</c:v>
                </c:pt>
                <c:pt idx="810">
                  <c:v>9.1422950000000008E-4</c:v>
                </c:pt>
                <c:pt idx="811">
                  <c:v>9.0731250000000002E-4</c:v>
                </c:pt>
                <c:pt idx="812">
                  <c:v>9.02818E-4</c:v>
                </c:pt>
                <c:pt idx="813">
                  <c:v>8.9666599999999996E-4</c:v>
                </c:pt>
                <c:pt idx="814">
                  <c:v>8.9177350000000006E-4</c:v>
                </c:pt>
                <c:pt idx="815">
                  <c:v>8.8576500000000005E-4</c:v>
                </c:pt>
                <c:pt idx="816">
                  <c:v>8.7986800000000001E-4</c:v>
                </c:pt>
                <c:pt idx="817">
                  <c:v>8.7446500000000005E-4</c:v>
                </c:pt>
                <c:pt idx="818">
                  <c:v>8.6794699999999999E-4</c:v>
                </c:pt>
                <c:pt idx="819">
                  <c:v>8.6166750000000005E-4</c:v>
                </c:pt>
                <c:pt idx="820">
                  <c:v>8.5610500000000002E-4</c:v>
                </c:pt>
                <c:pt idx="821">
                  <c:v>8.5127600000000009E-4</c:v>
                </c:pt>
                <c:pt idx="822">
                  <c:v>8.4346699999999998E-4</c:v>
                </c:pt>
                <c:pt idx="823">
                  <c:v>8.3866949999999996E-4</c:v>
                </c:pt>
                <c:pt idx="824">
                  <c:v>8.3374499999999999E-4</c:v>
                </c:pt>
                <c:pt idx="825">
                  <c:v>8.2698750000000001E-4</c:v>
                </c:pt>
                <c:pt idx="826">
                  <c:v>8.2096299999999997E-4</c:v>
                </c:pt>
                <c:pt idx="827">
                  <c:v>8.1482699999999996E-4</c:v>
                </c:pt>
                <c:pt idx="828">
                  <c:v>8.0532849999999997E-4</c:v>
                </c:pt>
                <c:pt idx="829">
                  <c:v>8.0078600000000005E-4</c:v>
                </c:pt>
                <c:pt idx="830">
                  <c:v>7.9508049999999994E-4</c:v>
                </c:pt>
                <c:pt idx="831">
                  <c:v>7.9042700000000001E-4</c:v>
                </c:pt>
                <c:pt idx="832">
                  <c:v>7.8344600000000003E-4</c:v>
                </c:pt>
                <c:pt idx="833">
                  <c:v>7.7716700000000005E-4</c:v>
                </c:pt>
                <c:pt idx="834">
                  <c:v>7.7182750000000006E-4</c:v>
                </c:pt>
                <c:pt idx="835">
                  <c:v>7.6610600000000001E-4</c:v>
                </c:pt>
                <c:pt idx="836">
                  <c:v>7.5851999999999994E-4</c:v>
                </c:pt>
                <c:pt idx="837">
                  <c:v>7.5349949999999998E-4</c:v>
                </c:pt>
                <c:pt idx="838">
                  <c:v>7.4801700000000002E-4</c:v>
                </c:pt>
                <c:pt idx="839">
                  <c:v>7.4339499999999999E-4</c:v>
                </c:pt>
                <c:pt idx="840">
                  <c:v>7.3815200000000006E-4</c:v>
                </c:pt>
                <c:pt idx="841">
                  <c:v>7.3228700000000009E-4</c:v>
                </c:pt>
                <c:pt idx="842">
                  <c:v>7.2540199999999999E-4</c:v>
                </c:pt>
                <c:pt idx="843">
                  <c:v>7.2022200000000007E-4</c:v>
                </c:pt>
                <c:pt idx="844">
                  <c:v>7.1566399999999997E-4</c:v>
                </c:pt>
                <c:pt idx="845">
                  <c:v>7.0951200000000003E-4</c:v>
                </c:pt>
                <c:pt idx="846">
                  <c:v>7.0259499999999998E-4</c:v>
                </c:pt>
                <c:pt idx="847">
                  <c:v>6.9856300000000003E-4</c:v>
                </c:pt>
                <c:pt idx="848">
                  <c:v>6.9257049999999994E-4</c:v>
                </c:pt>
                <c:pt idx="849">
                  <c:v>6.8531899999999999E-4</c:v>
                </c:pt>
                <c:pt idx="850">
                  <c:v>6.7967699999999995E-4</c:v>
                </c:pt>
                <c:pt idx="851">
                  <c:v>6.7435400000000006E-4</c:v>
                </c:pt>
                <c:pt idx="852">
                  <c:v>6.6962049999999996E-4</c:v>
                </c:pt>
                <c:pt idx="853">
                  <c:v>6.6348450000000005E-4</c:v>
                </c:pt>
                <c:pt idx="854">
                  <c:v>6.5768350000000001E-4</c:v>
                </c:pt>
                <c:pt idx="855">
                  <c:v>6.5146750000000004E-4</c:v>
                </c:pt>
                <c:pt idx="856">
                  <c:v>6.4624000000000007E-4</c:v>
                </c:pt>
                <c:pt idx="857">
                  <c:v>6.4015200000000006E-4</c:v>
                </c:pt>
                <c:pt idx="858">
                  <c:v>6.3548249999999999E-4</c:v>
                </c:pt>
                <c:pt idx="859">
                  <c:v>6.2885250000000001E-4</c:v>
                </c:pt>
                <c:pt idx="860">
                  <c:v>6.22892E-4</c:v>
                </c:pt>
                <c:pt idx="861">
                  <c:v>6.1804700000000004E-4</c:v>
                </c:pt>
                <c:pt idx="862">
                  <c:v>6.1205449999999996E-4</c:v>
                </c:pt>
                <c:pt idx="863">
                  <c:v>6.0865950000000006E-4</c:v>
                </c:pt>
                <c:pt idx="864">
                  <c:v>6.0338449999999995E-4</c:v>
                </c:pt>
                <c:pt idx="865">
                  <c:v>5.9766249999999995E-4</c:v>
                </c:pt>
                <c:pt idx="866">
                  <c:v>5.9272199999999995E-4</c:v>
                </c:pt>
                <c:pt idx="867">
                  <c:v>5.8848250000000004E-4</c:v>
                </c:pt>
                <c:pt idx="868">
                  <c:v>5.8308000000000003E-4</c:v>
                </c:pt>
                <c:pt idx="869">
                  <c:v>5.7785249999999996E-4</c:v>
                </c:pt>
                <c:pt idx="870">
                  <c:v>5.7469699999999999E-4</c:v>
                </c:pt>
                <c:pt idx="871">
                  <c:v>5.6771600000000001E-4</c:v>
                </c:pt>
                <c:pt idx="872">
                  <c:v>5.6588349999999994E-4</c:v>
                </c:pt>
                <c:pt idx="873">
                  <c:v>5.6036900000000001E-4</c:v>
                </c:pt>
                <c:pt idx="874">
                  <c:v>5.5608199999999995E-4</c:v>
                </c:pt>
                <c:pt idx="875">
                  <c:v>5.5324499999999995E-4</c:v>
                </c:pt>
                <c:pt idx="876">
                  <c:v>5.4892600000000004E-4</c:v>
                </c:pt>
                <c:pt idx="877">
                  <c:v>5.4529200000000006E-4</c:v>
                </c:pt>
                <c:pt idx="878">
                  <c:v>5.4075E-4</c:v>
                </c:pt>
                <c:pt idx="879">
                  <c:v>5.3584100000000001E-4</c:v>
                </c:pt>
                <c:pt idx="880">
                  <c:v>5.3209600000000002E-4</c:v>
                </c:pt>
                <c:pt idx="881">
                  <c:v>5.2745799999999996E-4</c:v>
                </c:pt>
                <c:pt idx="882">
                  <c:v>5.2302749999999997E-4</c:v>
                </c:pt>
                <c:pt idx="883">
                  <c:v>5.1861250000000006E-4</c:v>
                </c:pt>
                <c:pt idx="884">
                  <c:v>5.1438950000000003E-4</c:v>
                </c:pt>
                <c:pt idx="885">
                  <c:v>5.0965600000000004E-4</c:v>
                </c:pt>
                <c:pt idx="886">
                  <c:v>5.0452400000000001E-4</c:v>
                </c:pt>
                <c:pt idx="887">
                  <c:v>4.990735E-4</c:v>
                </c:pt>
                <c:pt idx="888">
                  <c:v>4.9582200000000004E-4</c:v>
                </c:pt>
                <c:pt idx="889">
                  <c:v>4.9032350000000004E-4</c:v>
                </c:pt>
                <c:pt idx="890">
                  <c:v>4.8625950000000002E-4</c:v>
                </c:pt>
                <c:pt idx="891">
                  <c:v>4.8096850000000003E-4</c:v>
                </c:pt>
                <c:pt idx="892">
                  <c:v>4.7650600000000002E-4</c:v>
                </c:pt>
                <c:pt idx="893">
                  <c:v>4.7258499999999998E-4</c:v>
                </c:pt>
                <c:pt idx="894">
                  <c:v>4.6756500000000003E-4</c:v>
                </c:pt>
                <c:pt idx="895">
                  <c:v>4.63676E-4</c:v>
                </c:pt>
                <c:pt idx="896">
                  <c:v>4.5750849999999998E-4</c:v>
                </c:pt>
                <c:pt idx="897">
                  <c:v>4.5438450000000001E-4</c:v>
                </c:pt>
                <c:pt idx="898">
                  <c:v>4.4976250000000004E-4</c:v>
                </c:pt>
                <c:pt idx="899">
                  <c:v>4.4377000000000002E-4</c:v>
                </c:pt>
                <c:pt idx="900">
                  <c:v>4.3991350000000001E-4</c:v>
                </c:pt>
                <c:pt idx="901">
                  <c:v>4.3451050000000005E-4</c:v>
                </c:pt>
                <c:pt idx="902">
                  <c:v>4.2925100000000001E-4</c:v>
                </c:pt>
                <c:pt idx="903">
                  <c:v>4.2580849999999997E-4</c:v>
                </c:pt>
                <c:pt idx="904">
                  <c:v>4.217925E-4</c:v>
                </c:pt>
                <c:pt idx="905">
                  <c:v>4.1689949999999999E-4</c:v>
                </c:pt>
                <c:pt idx="906">
                  <c:v>4.1197499999999997E-4</c:v>
                </c:pt>
                <c:pt idx="907">
                  <c:v>4.07305E-4</c:v>
                </c:pt>
                <c:pt idx="908">
                  <c:v>4.0233249999999999E-4</c:v>
                </c:pt>
                <c:pt idx="909">
                  <c:v>3.9694600000000002E-4</c:v>
                </c:pt>
                <c:pt idx="910">
                  <c:v>3.9066650000000002E-4</c:v>
                </c:pt>
                <c:pt idx="911">
                  <c:v>3.8556650000000001E-4</c:v>
                </c:pt>
                <c:pt idx="912">
                  <c:v>3.7959000000000002E-4</c:v>
                </c:pt>
                <c:pt idx="913">
                  <c:v>3.7546200000000002E-4</c:v>
                </c:pt>
                <c:pt idx="914">
                  <c:v>3.7025049999999998E-4</c:v>
                </c:pt>
                <c:pt idx="915">
                  <c:v>3.6637750000000004E-4</c:v>
                </c:pt>
                <c:pt idx="916">
                  <c:v>3.6215450000000001E-4</c:v>
                </c:pt>
                <c:pt idx="917">
                  <c:v>3.5780350000000002E-4</c:v>
                </c:pt>
                <c:pt idx="918">
                  <c:v>3.5480700000000001E-4</c:v>
                </c:pt>
                <c:pt idx="919">
                  <c:v>3.4957949999999999E-4</c:v>
                </c:pt>
                <c:pt idx="920">
                  <c:v>3.4489399999999999E-4</c:v>
                </c:pt>
                <c:pt idx="921">
                  <c:v>3.4100500000000002E-4</c:v>
                </c:pt>
                <c:pt idx="922">
                  <c:v>3.3596900000000004E-4</c:v>
                </c:pt>
                <c:pt idx="923">
                  <c:v>3.3214399999999998E-4</c:v>
                </c:pt>
                <c:pt idx="924">
                  <c:v>3.282235E-4</c:v>
                </c:pt>
                <c:pt idx="925">
                  <c:v>3.2666150000000002E-4</c:v>
                </c:pt>
                <c:pt idx="926">
                  <c:v>3.1984E-4</c:v>
                </c:pt>
                <c:pt idx="927">
                  <c:v>3.158875E-4</c:v>
                </c:pt>
                <c:pt idx="928">
                  <c:v>3.130985E-4</c:v>
                </c:pt>
                <c:pt idx="929">
                  <c:v>3.0852449999999997E-4</c:v>
                </c:pt>
                <c:pt idx="930">
                  <c:v>3.0428500000000006E-4</c:v>
                </c:pt>
                <c:pt idx="931">
                  <c:v>2.9985450000000001E-4</c:v>
                </c:pt>
                <c:pt idx="932">
                  <c:v>2.9693800000000001E-4</c:v>
                </c:pt>
                <c:pt idx="933">
                  <c:v>2.9274650000000004E-4</c:v>
                </c:pt>
                <c:pt idx="934">
                  <c:v>2.8920850000000001E-4</c:v>
                </c:pt>
                <c:pt idx="935">
                  <c:v>2.8447499999999996E-4</c:v>
                </c:pt>
                <c:pt idx="936">
                  <c:v>2.8045849999999998E-4</c:v>
                </c:pt>
                <c:pt idx="937">
                  <c:v>2.7617150000000003E-4</c:v>
                </c:pt>
                <c:pt idx="938">
                  <c:v>2.725375E-4</c:v>
                </c:pt>
                <c:pt idx="939">
                  <c:v>2.6774049999999999E-4</c:v>
                </c:pt>
                <c:pt idx="940">
                  <c:v>2.6504699999999997E-4</c:v>
                </c:pt>
                <c:pt idx="941">
                  <c:v>2.6142949999999999E-4</c:v>
                </c:pt>
                <c:pt idx="942">
                  <c:v>2.5824200000000005E-4</c:v>
                </c:pt>
                <c:pt idx="943">
                  <c:v>2.5413000000000004E-4</c:v>
                </c:pt>
                <c:pt idx="944">
                  <c:v>2.5100600000000002E-4</c:v>
                </c:pt>
                <c:pt idx="945">
                  <c:v>2.4630450000000004E-4</c:v>
                </c:pt>
                <c:pt idx="946">
                  <c:v>2.4289400000000001E-4</c:v>
                </c:pt>
                <c:pt idx="947">
                  <c:v>2.3911700000000001E-4</c:v>
                </c:pt>
                <c:pt idx="948">
                  <c:v>2.3553100000000001E-4</c:v>
                </c:pt>
                <c:pt idx="949">
                  <c:v>2.3178550000000001E-4</c:v>
                </c:pt>
                <c:pt idx="950">
                  <c:v>2.28359E-4</c:v>
                </c:pt>
                <c:pt idx="951">
                  <c:v>2.2447E-4</c:v>
                </c:pt>
                <c:pt idx="952">
                  <c:v>2.2096400000000001E-4</c:v>
                </c:pt>
                <c:pt idx="953">
                  <c:v>2.1764900000000002E-4</c:v>
                </c:pt>
                <c:pt idx="954">
                  <c:v>2.1484400000000001E-4</c:v>
                </c:pt>
                <c:pt idx="955">
                  <c:v>2.1084349999999998E-4</c:v>
                </c:pt>
                <c:pt idx="956">
                  <c:v>2.0732149999999998E-4</c:v>
                </c:pt>
                <c:pt idx="957">
                  <c:v>2.0469200000000002E-4</c:v>
                </c:pt>
                <c:pt idx="958">
                  <c:v>2.011375E-4</c:v>
                </c:pt>
                <c:pt idx="959">
                  <c:v>1.96994E-4</c:v>
                </c:pt>
                <c:pt idx="960">
                  <c:v>1.9348750000000001E-4</c:v>
                </c:pt>
                <c:pt idx="961">
                  <c:v>1.9004499999999999E-4</c:v>
                </c:pt>
                <c:pt idx="962">
                  <c:v>1.8668250000000001E-4</c:v>
                </c:pt>
                <c:pt idx="963">
                  <c:v>1.830965E-4</c:v>
                </c:pt>
                <c:pt idx="964">
                  <c:v>1.7941499999999999E-4</c:v>
                </c:pt>
                <c:pt idx="965">
                  <c:v>1.7619550000000001E-4</c:v>
                </c:pt>
                <c:pt idx="966">
                  <c:v>1.7331099999999999E-4</c:v>
                </c:pt>
                <c:pt idx="967">
                  <c:v>1.688645E-4</c:v>
                </c:pt>
                <c:pt idx="968">
                  <c:v>1.6551750000000002E-4</c:v>
                </c:pt>
                <c:pt idx="969">
                  <c:v>1.622025E-4</c:v>
                </c:pt>
                <c:pt idx="970">
                  <c:v>1.5742100000000001E-4</c:v>
                </c:pt>
                <c:pt idx="971">
                  <c:v>1.5512599999999998E-4</c:v>
                </c:pt>
                <c:pt idx="972">
                  <c:v>1.5144450000000002E-4</c:v>
                </c:pt>
                <c:pt idx="973">
                  <c:v>1.494845E-4</c:v>
                </c:pt>
                <c:pt idx="974">
                  <c:v>1.4653600000000001E-4</c:v>
                </c:pt>
                <c:pt idx="975">
                  <c:v>1.4291799999999999E-4</c:v>
                </c:pt>
                <c:pt idx="976">
                  <c:v>1.418185E-4</c:v>
                </c:pt>
                <c:pt idx="977">
                  <c:v>1.3784999999999999E-4</c:v>
                </c:pt>
                <c:pt idx="978">
                  <c:v>1.3525200000000001E-4</c:v>
                </c:pt>
                <c:pt idx="979">
                  <c:v>1.31746E-4</c:v>
                </c:pt>
                <c:pt idx="980">
                  <c:v>1.2964200000000002E-4</c:v>
                </c:pt>
                <c:pt idx="981">
                  <c:v>1.2537100000000002E-4</c:v>
                </c:pt>
                <c:pt idx="982">
                  <c:v>1.2157750000000001E-4</c:v>
                </c:pt>
                <c:pt idx="983">
                  <c:v>1.19697E-4</c:v>
                </c:pt>
                <c:pt idx="984">
                  <c:v>1.15697E-4</c:v>
                </c:pt>
                <c:pt idx="985">
                  <c:v>1.12605E-4</c:v>
                </c:pt>
                <c:pt idx="986">
                  <c:v>1.0782350000000001E-4</c:v>
                </c:pt>
                <c:pt idx="987">
                  <c:v>1.066285E-4</c:v>
                </c:pt>
                <c:pt idx="988">
                  <c:v>1.0352050000000001E-4</c:v>
                </c:pt>
                <c:pt idx="989">
                  <c:v>1.006995E-4</c:v>
                </c:pt>
                <c:pt idx="990">
                  <c:v>9.6667500000000009E-5</c:v>
                </c:pt>
                <c:pt idx="991">
                  <c:v>9.4245000000000003E-5</c:v>
                </c:pt>
                <c:pt idx="992">
                  <c:v>9.1535500000000005E-5</c:v>
                </c:pt>
                <c:pt idx="993">
                  <c:v>8.8603000000000005E-5</c:v>
                </c:pt>
                <c:pt idx="994">
                  <c:v>8.5304000000000009E-5</c:v>
                </c:pt>
                <c:pt idx="995">
                  <c:v>8.3136500000000006E-5</c:v>
                </c:pt>
                <c:pt idx="996">
                  <c:v>8.0108500000000007E-5</c:v>
                </c:pt>
                <c:pt idx="997">
                  <c:v>7.6649999999999993E-5</c:v>
                </c:pt>
                <c:pt idx="998">
                  <c:v>7.4386999999999991E-5</c:v>
                </c:pt>
                <c:pt idx="999">
                  <c:v>7.2474500000000005E-5</c:v>
                </c:pt>
                <c:pt idx="1000">
                  <c:v>6.9461999999999993E-5</c:v>
                </c:pt>
                <c:pt idx="1001">
                  <c:v>6.6529500000000007E-5</c:v>
                </c:pt>
                <c:pt idx="1002">
                  <c:v>6.4314500000000002E-5</c:v>
                </c:pt>
                <c:pt idx="1003">
                  <c:v>6.2752500000000006E-5</c:v>
                </c:pt>
                <c:pt idx="1004">
                  <c:v>6.0553000000000001E-5</c:v>
                </c:pt>
                <c:pt idx="1005">
                  <c:v>6.0489500000000004E-5</c:v>
                </c:pt>
                <c:pt idx="1006">
                  <c:v>5.7509000000000001E-5</c:v>
                </c:pt>
                <c:pt idx="1007">
                  <c:v>5.5086499999999995E-5</c:v>
                </c:pt>
                <c:pt idx="1008">
                  <c:v>5.2918999999999999E-5</c:v>
                </c:pt>
                <c:pt idx="1009">
                  <c:v>5.1277499999999998E-5</c:v>
                </c:pt>
                <c:pt idx="1010">
                  <c:v>4.9907000000000002E-5</c:v>
                </c:pt>
                <c:pt idx="1011">
                  <c:v>4.64325E-5</c:v>
                </c:pt>
                <c:pt idx="1012">
                  <c:v>4.5189499999999998E-5</c:v>
                </c:pt>
                <c:pt idx="1013">
                  <c:v>4.46155E-5</c:v>
                </c:pt>
                <c:pt idx="1014">
                  <c:v>4.25915E-5</c:v>
                </c:pt>
                <c:pt idx="1015">
                  <c:v>4.0041499999999999E-5</c:v>
                </c:pt>
                <c:pt idx="1016">
                  <c:v>3.74275E-5</c:v>
                </c:pt>
                <c:pt idx="1017">
                  <c:v>3.5196500000000001E-5</c:v>
                </c:pt>
                <c:pt idx="1018">
                  <c:v>3.3204499999999997E-5</c:v>
                </c:pt>
                <c:pt idx="1019">
                  <c:v>3.3013000000000004E-5</c:v>
                </c:pt>
                <c:pt idx="1020">
                  <c:v>3.0096500000000002E-5</c:v>
                </c:pt>
                <c:pt idx="1021">
                  <c:v>3.0144500000000003E-5</c:v>
                </c:pt>
                <c:pt idx="1022">
                  <c:v>2.8136000000000003E-5</c:v>
                </c:pt>
                <c:pt idx="1023">
                  <c:v>2.5840999999999999E-5</c:v>
                </c:pt>
                <c:pt idx="1024">
                  <c:v>2.41835E-5</c:v>
                </c:pt>
                <c:pt idx="1025">
                  <c:v>2.1729499999999999E-5</c:v>
                </c:pt>
                <c:pt idx="1026">
                  <c:v>2.0772999999999999E-5</c:v>
                </c:pt>
                <c:pt idx="1027">
                  <c:v>1.9019999999999997E-5</c:v>
                </c:pt>
                <c:pt idx="1028">
                  <c:v>1.78405E-5</c:v>
                </c:pt>
                <c:pt idx="1029">
                  <c:v>1.6007500000000002E-5</c:v>
                </c:pt>
                <c:pt idx="1030">
                  <c:v>1.4940000000000001E-5</c:v>
                </c:pt>
                <c:pt idx="1031">
                  <c:v>1.3346000000000001E-5</c:v>
                </c:pt>
                <c:pt idx="1032">
                  <c:v>1.1896000000000001E-5</c:v>
                </c:pt>
                <c:pt idx="1033">
                  <c:v>1.0748499999999999E-5</c:v>
                </c:pt>
                <c:pt idx="1034">
                  <c:v>9.8720000000000014E-6</c:v>
                </c:pt>
                <c:pt idx="1035">
                  <c:v>7.6404999999999991E-6</c:v>
                </c:pt>
                <c:pt idx="1036">
                  <c:v>6.5250000000000002E-6</c:v>
                </c:pt>
                <c:pt idx="1037">
                  <c:v>5.5050000000000007E-6</c:v>
                </c:pt>
                <c:pt idx="1038">
                  <c:v>3.6560000000000002E-6</c:v>
                </c:pt>
                <c:pt idx="1039">
                  <c:v>2.6359999999999998E-6</c:v>
                </c:pt>
                <c:pt idx="1040">
                  <c:v>1.2815000000000001E-6</c:v>
                </c:pt>
                <c:pt idx="1041">
                  <c:v>-7.7450000000000006E-7</c:v>
                </c:pt>
                <c:pt idx="1042">
                  <c:v>-2.7030000000000002E-6</c:v>
                </c:pt>
                <c:pt idx="1043">
                  <c:v>-3.1809999999999997E-6</c:v>
                </c:pt>
                <c:pt idx="1044">
                  <c:v>-4.3924999999999999E-6</c:v>
                </c:pt>
                <c:pt idx="1045">
                  <c:v>-5.7949999999999996E-6</c:v>
                </c:pt>
                <c:pt idx="1046">
                  <c:v>-7.0855000000000002E-6</c:v>
                </c:pt>
                <c:pt idx="1047">
                  <c:v>-8.4880000000000007E-6</c:v>
                </c:pt>
                <c:pt idx="1048">
                  <c:v>-8.9824999999999991E-6</c:v>
                </c:pt>
                <c:pt idx="1049">
                  <c:v>-1.0862999999999999E-5</c:v>
                </c:pt>
                <c:pt idx="1050">
                  <c:v>-1.1548E-5</c:v>
                </c:pt>
                <c:pt idx="1051">
                  <c:v>-1.2807499999999999E-5</c:v>
                </c:pt>
                <c:pt idx="1052">
                  <c:v>-1.45285E-5</c:v>
                </c:pt>
                <c:pt idx="1053">
                  <c:v>-1.5963000000000003E-5</c:v>
                </c:pt>
                <c:pt idx="1054">
                  <c:v>-1.67915E-5</c:v>
                </c:pt>
                <c:pt idx="1055">
                  <c:v>-1.8481000000000001E-5</c:v>
                </c:pt>
                <c:pt idx="1056">
                  <c:v>-1.9644499999999998E-5</c:v>
                </c:pt>
                <c:pt idx="1057">
                  <c:v>-2.0361500000000001E-5</c:v>
                </c:pt>
                <c:pt idx="1058">
                  <c:v>-2.1014999999999998E-5</c:v>
                </c:pt>
                <c:pt idx="1059">
                  <c:v>-2.19075E-5</c:v>
                </c:pt>
                <c:pt idx="1060">
                  <c:v>-2.3054999999999999E-5</c:v>
                </c:pt>
                <c:pt idx="1061">
                  <c:v>-2.4664999999999998E-5</c:v>
                </c:pt>
                <c:pt idx="1062">
                  <c:v>-2.6019500000000001E-5</c:v>
                </c:pt>
                <c:pt idx="1063">
                  <c:v>-2.7087500000000001E-5</c:v>
                </c:pt>
                <c:pt idx="1064">
                  <c:v>-2.7629000000000003E-5</c:v>
                </c:pt>
                <c:pt idx="1065">
                  <c:v>-2.9286500000000002E-5</c:v>
                </c:pt>
                <c:pt idx="1066">
                  <c:v>-2.9669E-5</c:v>
                </c:pt>
                <c:pt idx="1067">
                  <c:v>-3.0051499999999998E-5</c:v>
                </c:pt>
                <c:pt idx="1068">
                  <c:v>-3.0465999999999999E-5</c:v>
                </c:pt>
                <c:pt idx="1069">
                  <c:v>-3.1773000000000002E-5</c:v>
                </c:pt>
                <c:pt idx="1070">
                  <c:v>-3.2793000000000003E-5</c:v>
                </c:pt>
                <c:pt idx="1071">
                  <c:v>-3.3924500000000004E-5</c:v>
                </c:pt>
                <c:pt idx="1072">
                  <c:v>-3.7303000000000005E-5</c:v>
                </c:pt>
                <c:pt idx="1073">
                  <c:v>-3.7877000000000003E-5</c:v>
                </c:pt>
                <c:pt idx="1074">
                  <c:v>-3.9120000000000005E-5</c:v>
                </c:pt>
                <c:pt idx="1075">
                  <c:v>-3.9917000000000004E-5</c:v>
                </c:pt>
                <c:pt idx="1076">
                  <c:v>-3.9965000000000001E-5</c:v>
                </c:pt>
                <c:pt idx="1077">
                  <c:v>-4.1399000000000001E-5</c:v>
                </c:pt>
                <c:pt idx="1078">
                  <c:v>-4.15745E-5</c:v>
                </c:pt>
                <c:pt idx="1079">
                  <c:v>-4.1813500000000002E-5</c:v>
                </c:pt>
                <c:pt idx="1080">
                  <c:v>-4.3917500000000001E-5</c:v>
                </c:pt>
                <c:pt idx="1081">
                  <c:v>-4.9208500000000002E-5</c:v>
                </c:pt>
                <c:pt idx="1082">
                  <c:v>-4.634E-5</c:v>
                </c:pt>
                <c:pt idx="1083">
                  <c:v>-4.4762000000000003E-5</c:v>
                </c:pt>
                <c:pt idx="1084">
                  <c:v>-4.6738000000000006E-5</c:v>
                </c:pt>
                <c:pt idx="1085">
                  <c:v>-4.7854E-5</c:v>
                </c:pt>
                <c:pt idx="1086">
                  <c:v>-4.9001500000000002E-5</c:v>
                </c:pt>
                <c:pt idx="1087">
                  <c:v>-4.9368000000000006E-5</c:v>
                </c:pt>
                <c:pt idx="1088">
                  <c:v>-4.9973499999999998E-5</c:v>
                </c:pt>
                <c:pt idx="1089">
                  <c:v>-5.0420000000000002E-5</c:v>
                </c:pt>
                <c:pt idx="1090">
                  <c:v>-5.1104999999999999E-5</c:v>
                </c:pt>
                <c:pt idx="1091">
                  <c:v>-5.2300499999999998E-5</c:v>
                </c:pt>
                <c:pt idx="1092">
                  <c:v>-5.4181000000000002E-5</c:v>
                </c:pt>
                <c:pt idx="1093">
                  <c:v>-5.5169000000000007E-5</c:v>
                </c:pt>
                <c:pt idx="1094">
                  <c:v>-5.4276500000000001E-5</c:v>
                </c:pt>
                <c:pt idx="1095">
                  <c:v>-5.6157499999999999E-5</c:v>
                </c:pt>
                <c:pt idx="1096">
                  <c:v>-5.6795000000000001E-5</c:v>
                </c:pt>
                <c:pt idx="1097">
                  <c:v>-5.6969999999999998E-5</c:v>
                </c:pt>
                <c:pt idx="1098">
                  <c:v>-5.6460000000000005E-5</c:v>
                </c:pt>
                <c:pt idx="1099">
                  <c:v>-5.8707500000000007E-5</c:v>
                </c:pt>
                <c:pt idx="1100">
                  <c:v>-5.9376500000000003E-5</c:v>
                </c:pt>
                <c:pt idx="1101">
                  <c:v>-5.9552000000000002E-5</c:v>
                </c:pt>
                <c:pt idx="1102">
                  <c:v>-6.0603999999999998E-5</c:v>
                </c:pt>
                <c:pt idx="1103">
                  <c:v>-6.1512499999999998E-5</c:v>
                </c:pt>
                <c:pt idx="1104">
                  <c:v>-6.1798999999999996E-5</c:v>
                </c:pt>
                <c:pt idx="1105">
                  <c:v>-6.2165500000000006E-5</c:v>
                </c:pt>
                <c:pt idx="1106">
                  <c:v>-6.2962500000000006E-5</c:v>
                </c:pt>
                <c:pt idx="1107">
                  <c:v>-6.3393000000000008E-5</c:v>
                </c:pt>
                <c:pt idx="1108">
                  <c:v>-6.4652000000000004E-5</c:v>
                </c:pt>
                <c:pt idx="1109">
                  <c:v>-6.4349000000000003E-5</c:v>
                </c:pt>
                <c:pt idx="1110">
                  <c:v>-6.4763499999999998E-5</c:v>
                </c:pt>
                <c:pt idx="1111">
                  <c:v>-6.414200000000001E-5</c:v>
                </c:pt>
                <c:pt idx="1112">
                  <c:v>-6.26755E-5</c:v>
                </c:pt>
                <c:pt idx="1113">
                  <c:v>-6.3472499999999999E-5</c:v>
                </c:pt>
                <c:pt idx="1114">
                  <c:v>-6.4508499999999994E-5</c:v>
                </c:pt>
                <c:pt idx="1115">
                  <c:v>-6.3919000000000009E-5</c:v>
                </c:pt>
                <c:pt idx="1116">
                  <c:v>-6.4588000000000012E-5</c:v>
                </c:pt>
                <c:pt idx="1117">
                  <c:v>-6.4747500000000003E-5</c:v>
                </c:pt>
                <c:pt idx="1118">
                  <c:v>-6.6755500000000001E-5</c:v>
                </c:pt>
                <c:pt idx="1119">
                  <c:v>-6.7711999999999991E-5</c:v>
                </c:pt>
                <c:pt idx="1120">
                  <c:v>-6.8620499999999998E-5</c:v>
                </c:pt>
                <c:pt idx="1121">
                  <c:v>-6.8588499999999996E-5</c:v>
                </c:pt>
                <c:pt idx="1122">
                  <c:v>-6.9991000000000001E-5</c:v>
                </c:pt>
                <c:pt idx="1123">
                  <c:v>-7.0500999999999995E-5</c:v>
                </c:pt>
                <c:pt idx="1124">
                  <c:v>-7.0660499999999999E-5</c:v>
                </c:pt>
                <c:pt idx="1125">
                  <c:v>-7.1154499999999998E-5</c:v>
                </c:pt>
                <c:pt idx="1126">
                  <c:v>-7.1154499999999998E-5</c:v>
                </c:pt>
                <c:pt idx="1127">
                  <c:v>-7.1680499999999999E-5</c:v>
                </c:pt>
                <c:pt idx="1128">
                  <c:v>-7.2158500000000004E-5</c:v>
                </c:pt>
                <c:pt idx="1129">
                  <c:v>-7.0851499999999997E-5</c:v>
                </c:pt>
                <c:pt idx="1130">
                  <c:v>-7.1999E-5</c:v>
                </c:pt>
                <c:pt idx="1131">
                  <c:v>-7.2572999999999998E-5</c:v>
                </c:pt>
                <c:pt idx="1132">
                  <c:v>-7.0357499999999998E-5</c:v>
                </c:pt>
                <c:pt idx="1133">
                  <c:v>-7.0755999999999998E-5</c:v>
                </c:pt>
                <c:pt idx="1134">
                  <c:v>-7.1106500000000001E-5</c:v>
                </c:pt>
                <c:pt idx="1135">
                  <c:v>-7.2063000000000004E-5</c:v>
                </c:pt>
                <c:pt idx="1136">
                  <c:v>-7.2780000000000005E-5</c:v>
                </c:pt>
                <c:pt idx="1137">
                  <c:v>-7.2397499999999999E-5</c:v>
                </c:pt>
                <c:pt idx="1138">
                  <c:v>-7.2875500000000004E-5</c:v>
                </c:pt>
                <c:pt idx="1139">
                  <c:v>-7.3354000000000003E-5</c:v>
                </c:pt>
                <c:pt idx="1140">
                  <c:v>-7.2955500000000003E-5</c:v>
                </c:pt>
                <c:pt idx="1141">
                  <c:v>-7.2923500000000001E-5</c:v>
                </c:pt>
                <c:pt idx="1142">
                  <c:v>-7.4054999999999995E-5</c:v>
                </c:pt>
                <c:pt idx="1143">
                  <c:v>-7.3768000000000003E-5</c:v>
                </c:pt>
                <c:pt idx="1144">
                  <c:v>-7.4246500000000015E-5</c:v>
                </c:pt>
                <c:pt idx="1145">
                  <c:v>-7.8199000000000001E-5</c:v>
                </c:pt>
                <c:pt idx="1146">
                  <c:v>-7.8183000000000007E-5</c:v>
                </c:pt>
                <c:pt idx="1147">
                  <c:v>-7.8406000000000008E-5</c:v>
                </c:pt>
                <c:pt idx="1148">
                  <c:v>-7.7226500000000003E-5</c:v>
                </c:pt>
                <c:pt idx="1149">
                  <c:v>-7.9490000000000013E-5</c:v>
                </c:pt>
                <c:pt idx="1150">
                  <c:v>-7.7640999999999997E-5</c:v>
                </c:pt>
                <c:pt idx="1151">
                  <c:v>-7.4787999999999989E-5</c:v>
                </c:pt>
                <c:pt idx="1152">
                  <c:v>-7.5218499999999991E-5</c:v>
                </c:pt>
                <c:pt idx="1153">
                  <c:v>-7.5871999999999995E-5</c:v>
                </c:pt>
                <c:pt idx="1154">
                  <c:v>-7.5983500000000002E-5</c:v>
                </c:pt>
                <c:pt idx="1155">
                  <c:v>-7.6094999999999996E-5</c:v>
                </c:pt>
                <c:pt idx="1156">
                  <c:v>-7.6286499999999989E-5</c:v>
                </c:pt>
                <c:pt idx="1157">
                  <c:v>-7.6159E-5</c:v>
                </c:pt>
                <c:pt idx="1158">
                  <c:v>-7.6589000000000008E-5</c:v>
                </c:pt>
                <c:pt idx="1159">
                  <c:v>-7.6334000000000005E-5</c:v>
                </c:pt>
                <c:pt idx="1160">
                  <c:v>-7.7434000000000004E-5</c:v>
                </c:pt>
                <c:pt idx="1161">
                  <c:v>-7.7035500000000005E-5</c:v>
                </c:pt>
                <c:pt idx="1162">
                  <c:v>-7.7067499999999994E-5</c:v>
                </c:pt>
                <c:pt idx="1163">
                  <c:v>-7.7928000000000003E-5</c:v>
                </c:pt>
                <c:pt idx="1164">
                  <c:v>-7.8151000000000004E-5</c:v>
                </c:pt>
                <c:pt idx="1165">
                  <c:v>-7.8485499999999999E-5</c:v>
                </c:pt>
                <c:pt idx="1166">
                  <c:v>-7.8756499999999997E-5</c:v>
                </c:pt>
                <c:pt idx="1167">
                  <c:v>-8.025500000000001E-5</c:v>
                </c:pt>
                <c:pt idx="1168">
                  <c:v>-8.0382499999999998E-5</c:v>
                </c:pt>
                <c:pt idx="1169">
                  <c:v>-7.9935999999999988E-5</c:v>
                </c:pt>
                <c:pt idx="1170">
                  <c:v>-8.0462000000000003E-5</c:v>
                </c:pt>
                <c:pt idx="1171">
                  <c:v>-8.1179000000000003E-5</c:v>
                </c:pt>
                <c:pt idx="1172">
                  <c:v>-8.0557500000000002E-5</c:v>
                </c:pt>
                <c:pt idx="1173">
                  <c:v>-8.1162999999999995E-5</c:v>
                </c:pt>
                <c:pt idx="1174">
                  <c:v>-8.1019999999999993E-5</c:v>
                </c:pt>
                <c:pt idx="1175">
                  <c:v>-7.9505500000000013E-5</c:v>
                </c:pt>
                <c:pt idx="1176">
                  <c:v>-8.0700999999999999E-5</c:v>
                </c:pt>
                <c:pt idx="1177">
                  <c:v>-8.2836499999999999E-5</c:v>
                </c:pt>
                <c:pt idx="1178">
                  <c:v>-8.2040000000000007E-5</c:v>
                </c:pt>
                <c:pt idx="1179">
                  <c:v>-8.1832500000000006E-5</c:v>
                </c:pt>
                <c:pt idx="1180">
                  <c:v>-8.1800500000000004E-5</c:v>
                </c:pt>
                <c:pt idx="1181">
                  <c:v>-8.1099500000000012E-5</c:v>
                </c:pt>
                <c:pt idx="1182">
                  <c:v>-8.1211000000000006E-5</c:v>
                </c:pt>
                <c:pt idx="1183">
                  <c:v>-8.057350000000001E-5</c:v>
                </c:pt>
                <c:pt idx="1184">
                  <c:v>-8.0127500000000008E-5</c:v>
                </c:pt>
                <c:pt idx="1185">
                  <c:v>-8.0223000000000008E-5</c:v>
                </c:pt>
                <c:pt idx="1186">
                  <c:v>-8.0733000000000001E-5</c:v>
                </c:pt>
                <c:pt idx="1187">
                  <c:v>-8.1147499999999995E-5</c:v>
                </c:pt>
                <c:pt idx="1188">
                  <c:v>-8.0477999999999998E-5</c:v>
                </c:pt>
                <c:pt idx="1189">
                  <c:v>-8.0318500000000007E-5</c:v>
                </c:pt>
                <c:pt idx="1190">
                  <c:v>-8.0318500000000007E-5</c:v>
                </c:pt>
                <c:pt idx="1191">
                  <c:v>-8.0796499999999998E-5</c:v>
                </c:pt>
                <c:pt idx="1192">
                  <c:v>-8.0015500000000007E-5</c:v>
                </c:pt>
                <c:pt idx="1193">
                  <c:v>-8.097200000000001E-5</c:v>
                </c:pt>
                <c:pt idx="1194">
                  <c:v>-8.0446000000000009E-5</c:v>
                </c:pt>
                <c:pt idx="1195">
                  <c:v>-8.0462000000000003E-5</c:v>
                </c:pt>
                <c:pt idx="1196">
                  <c:v>-7.9680999999999998E-5</c:v>
                </c:pt>
                <c:pt idx="1197">
                  <c:v>-7.9569500000000004E-5</c:v>
                </c:pt>
                <c:pt idx="1198">
                  <c:v>-7.6843999999999998E-5</c:v>
                </c:pt>
                <c:pt idx="1199">
                  <c:v>-7.8867999999999991E-5</c:v>
                </c:pt>
                <c:pt idx="1200">
                  <c:v>-7.8501500000000007E-5</c:v>
                </c:pt>
                <c:pt idx="1201">
                  <c:v>-7.9219000000000002E-5</c:v>
                </c:pt>
                <c:pt idx="1202">
                  <c:v>-7.8357999999999998E-5</c:v>
                </c:pt>
                <c:pt idx="1203">
                  <c:v>-7.8310500000000009E-5</c:v>
                </c:pt>
                <c:pt idx="1204">
                  <c:v>-7.7720500000000002E-5</c:v>
                </c:pt>
                <c:pt idx="1205">
                  <c:v>-7.7434000000000004E-5</c:v>
                </c:pt>
                <c:pt idx="1206">
                  <c:v>-7.6317999999999997E-5</c:v>
                </c:pt>
                <c:pt idx="1207">
                  <c:v>-7.3927499999999993E-5</c:v>
                </c:pt>
                <c:pt idx="1208">
                  <c:v>-7.5425500000000012E-5</c:v>
                </c:pt>
                <c:pt idx="1209">
                  <c:v>-7.6987500000000008E-5</c:v>
                </c:pt>
                <c:pt idx="1210">
                  <c:v>-7.5920000000000005E-5</c:v>
                </c:pt>
                <c:pt idx="1211">
                  <c:v>-7.5329999999999999E-5</c:v>
                </c:pt>
                <c:pt idx="1212">
                  <c:v>-7.4007500000000006E-5</c:v>
                </c:pt>
                <c:pt idx="1213">
                  <c:v>-7.3305999999999992E-5</c:v>
                </c:pt>
                <c:pt idx="1214">
                  <c:v>-7.4772500000000003E-5</c:v>
                </c:pt>
                <c:pt idx="1215">
                  <c:v>-7.4899999999999991E-5</c:v>
                </c:pt>
                <c:pt idx="1216">
                  <c:v>-7.4915499999999991E-5</c:v>
                </c:pt>
                <c:pt idx="1217">
                  <c:v>-7.3608999999999993E-5</c:v>
                </c:pt>
                <c:pt idx="1218">
                  <c:v>-7.2828000000000001E-5</c:v>
                </c:pt>
                <c:pt idx="1219">
                  <c:v>-7.2955500000000003E-5</c:v>
                </c:pt>
                <c:pt idx="1220">
                  <c:v>-7.2429500000000002E-5</c:v>
                </c:pt>
                <c:pt idx="1221">
                  <c:v>-7.1728000000000002E-5</c:v>
                </c:pt>
                <c:pt idx="1222">
                  <c:v>-7.104299999999999E-5</c:v>
                </c:pt>
                <c:pt idx="1223">
                  <c:v>-7.133000000000001E-5</c:v>
                </c:pt>
                <c:pt idx="1224">
                  <c:v>-7.0341500000000004E-5</c:v>
                </c:pt>
                <c:pt idx="1225">
                  <c:v>-6.7871500000000009E-5</c:v>
                </c:pt>
                <c:pt idx="1226">
                  <c:v>-6.7951E-5</c:v>
                </c:pt>
                <c:pt idx="1227">
                  <c:v>-6.7664000000000008E-5</c:v>
                </c:pt>
                <c:pt idx="1228">
                  <c:v>-6.809450000000001E-5</c:v>
                </c:pt>
                <c:pt idx="1229">
                  <c:v>-6.7392999999999997E-5</c:v>
                </c:pt>
                <c:pt idx="1230">
                  <c:v>-6.6628000000000013E-5</c:v>
                </c:pt>
                <c:pt idx="1231">
                  <c:v>-6.7743999999999994E-5</c:v>
                </c:pt>
                <c:pt idx="1232">
                  <c:v>-6.5624000000000007E-5</c:v>
                </c:pt>
                <c:pt idx="1233">
                  <c:v>-6.4700000000000001E-5</c:v>
                </c:pt>
                <c:pt idx="1234">
                  <c:v>-6.4907000000000007E-5</c:v>
                </c:pt>
                <c:pt idx="1235">
                  <c:v>-6.3743499999999997E-5</c:v>
                </c:pt>
                <c:pt idx="1236">
                  <c:v>-6.4126000000000002E-5</c:v>
                </c:pt>
                <c:pt idx="1237">
                  <c:v>-6.3329000000000003E-5</c:v>
                </c:pt>
                <c:pt idx="1238">
                  <c:v>-6.2883000000000001E-5</c:v>
                </c:pt>
                <c:pt idx="1239">
                  <c:v>-6.0779000000000002E-5</c:v>
                </c:pt>
                <c:pt idx="1240">
                  <c:v>-5.9472499999999997E-5</c:v>
                </c:pt>
                <c:pt idx="1241">
                  <c:v>-5.9153500000000002E-5</c:v>
                </c:pt>
                <c:pt idx="1242">
                  <c:v>-6.0173499999999996E-5</c:v>
                </c:pt>
                <c:pt idx="1243">
                  <c:v>-5.9472499999999997E-5</c:v>
                </c:pt>
                <c:pt idx="1244">
                  <c:v>-5.7782999999999999E-5</c:v>
                </c:pt>
                <c:pt idx="1245">
                  <c:v>-5.7161499999999998E-5</c:v>
                </c:pt>
                <c:pt idx="1246">
                  <c:v>-5.7113500000000001E-5</c:v>
                </c:pt>
                <c:pt idx="1247">
                  <c:v>-5.6619500000000002E-5</c:v>
                </c:pt>
                <c:pt idx="1248">
                  <c:v>-5.6093500000000001E-5</c:v>
                </c:pt>
                <c:pt idx="1249">
                  <c:v>-5.5567499999999999E-5</c:v>
                </c:pt>
                <c:pt idx="1250">
                  <c:v>-5.4866500000000001E-5</c:v>
                </c:pt>
                <c:pt idx="1251">
                  <c:v>-5.4197000000000003E-5</c:v>
                </c:pt>
                <c:pt idx="1252">
                  <c:v>-5.3527499999999999E-5</c:v>
                </c:pt>
                <c:pt idx="1253">
                  <c:v>-5.2746500000000001E-5</c:v>
                </c:pt>
                <c:pt idx="1254">
                  <c:v>-5.1535500000000002E-5</c:v>
                </c:pt>
                <c:pt idx="1255">
                  <c:v>-5.0101E-5</c:v>
                </c:pt>
                <c:pt idx="1256">
                  <c:v>-4.9176499999999999E-5</c:v>
                </c:pt>
                <c:pt idx="1257">
                  <c:v>-4.9750500000000004E-5</c:v>
                </c:pt>
                <c:pt idx="1258">
                  <c:v>-4.9320000000000002E-5</c:v>
                </c:pt>
                <c:pt idx="1259">
                  <c:v>-4.8443500000000005E-5</c:v>
                </c:pt>
                <c:pt idx="1260">
                  <c:v>-4.7917500000000003E-5</c:v>
                </c:pt>
                <c:pt idx="1261">
                  <c:v>-4.7089000000000003E-5</c:v>
                </c:pt>
                <c:pt idx="1262">
                  <c:v>-4.6308000000000005E-5</c:v>
                </c:pt>
                <c:pt idx="1263">
                  <c:v>-4.6069000000000002E-5</c:v>
                </c:pt>
                <c:pt idx="1264">
                  <c:v>-4.532E-5</c:v>
                </c:pt>
                <c:pt idx="1265">
                  <c:v>-4.3805499999999999E-5</c:v>
                </c:pt>
                <c:pt idx="1266">
                  <c:v>-4.2737999999999996E-5</c:v>
                </c:pt>
                <c:pt idx="1267">
                  <c:v>-4.2466999999999998E-5</c:v>
                </c:pt>
                <c:pt idx="1268">
                  <c:v>-4.1255499999999998E-5</c:v>
                </c:pt>
                <c:pt idx="1269">
                  <c:v>-4.0570500000000001E-5</c:v>
                </c:pt>
                <c:pt idx="1270">
                  <c:v>-4.0618000000000003E-5</c:v>
                </c:pt>
                <c:pt idx="1271">
                  <c:v>-3.9135999999999999E-5</c:v>
                </c:pt>
                <c:pt idx="1272">
                  <c:v>-3.7670000000000004E-5</c:v>
                </c:pt>
                <c:pt idx="1273">
                  <c:v>-3.5199500000000001E-5</c:v>
                </c:pt>
                <c:pt idx="1274">
                  <c:v>-3.4705500000000002E-5</c:v>
                </c:pt>
                <c:pt idx="1275">
                  <c:v>-3.4546000000000004E-5</c:v>
                </c:pt>
                <c:pt idx="1276">
                  <c:v>-3.33665E-5</c:v>
                </c:pt>
                <c:pt idx="1277">
                  <c:v>-3.3015999999999997E-5</c:v>
                </c:pt>
                <c:pt idx="1278">
                  <c:v>-3.2585500000000002E-5</c:v>
                </c:pt>
                <c:pt idx="1279">
                  <c:v>-3.3015999999999997E-5</c:v>
                </c:pt>
                <c:pt idx="1280">
                  <c:v>-3.2346499999999999E-5</c:v>
                </c:pt>
                <c:pt idx="1281">
                  <c:v>-3.1677499999999996E-5</c:v>
                </c:pt>
                <c:pt idx="1282">
                  <c:v>-3.11355E-5</c:v>
                </c:pt>
                <c:pt idx="1283">
                  <c:v>-3.0306500000000002E-5</c:v>
                </c:pt>
                <c:pt idx="1284">
                  <c:v>-2.8840500000000003E-5</c:v>
                </c:pt>
                <c:pt idx="1285">
                  <c:v>-2.7470000000000003E-5</c:v>
                </c:pt>
                <c:pt idx="1286">
                  <c:v>-2.7900000000000001E-5</c:v>
                </c:pt>
                <c:pt idx="1287">
                  <c:v>-2.6609000000000002E-5</c:v>
                </c:pt>
                <c:pt idx="1288">
                  <c:v>-2.5063E-5</c:v>
                </c:pt>
                <c:pt idx="1289">
                  <c:v>-2.4840000000000003E-5</c:v>
                </c:pt>
                <c:pt idx="1290">
                  <c:v>-2.3645000000000001E-5</c:v>
                </c:pt>
                <c:pt idx="1291">
                  <c:v>-2.3342000000000001E-5</c:v>
                </c:pt>
                <c:pt idx="1292">
                  <c:v>-2.2991500000000002E-5</c:v>
                </c:pt>
                <c:pt idx="1293">
                  <c:v>-2.0696500000000001E-5</c:v>
                </c:pt>
                <c:pt idx="1294">
                  <c:v>-2.0983000000000002E-5</c:v>
                </c:pt>
                <c:pt idx="1295">
                  <c:v>-1.9198000000000002E-5</c:v>
                </c:pt>
                <c:pt idx="1296">
                  <c:v>-1.6313500000000002E-5</c:v>
                </c:pt>
                <c:pt idx="1297">
                  <c:v>-1.5293499999999999E-5</c:v>
                </c:pt>
                <c:pt idx="1298">
                  <c:v>-1.2950500000000001E-5</c:v>
                </c:pt>
                <c:pt idx="1299">
                  <c:v>-1.5166E-5</c:v>
                </c:pt>
                <c:pt idx="1300">
                  <c:v>-1.4671999999999999E-5</c:v>
                </c:pt>
                <c:pt idx="1301">
                  <c:v>-1.4034500000000001E-5</c:v>
                </c:pt>
                <c:pt idx="1302">
                  <c:v>-1.22975E-5</c:v>
                </c:pt>
                <c:pt idx="1303">
                  <c:v>-1.1707499999999999E-5</c:v>
                </c:pt>
                <c:pt idx="1304">
                  <c:v>-1.0018000000000001E-5</c:v>
                </c:pt>
                <c:pt idx="1305">
                  <c:v>-1.1054E-5</c:v>
                </c:pt>
                <c:pt idx="1306">
                  <c:v>-1.1293E-5</c:v>
                </c:pt>
                <c:pt idx="1307">
                  <c:v>-1.11655E-5</c:v>
                </c:pt>
                <c:pt idx="1308">
                  <c:v>-6.0340000000000002E-6</c:v>
                </c:pt>
                <c:pt idx="1309">
                  <c:v>-8.3925000000000014E-6</c:v>
                </c:pt>
                <c:pt idx="1310">
                  <c:v>-7.5000000000000002E-6</c:v>
                </c:pt>
                <c:pt idx="1311">
                  <c:v>-5.9540000000000001E-6</c:v>
                </c:pt>
                <c:pt idx="1312">
                  <c:v>-6.9740000000000005E-6</c:v>
                </c:pt>
                <c:pt idx="1313">
                  <c:v>-6.7190000000000004E-6</c:v>
                </c:pt>
                <c:pt idx="1314">
                  <c:v>-6.241E-6</c:v>
                </c:pt>
                <c:pt idx="1315">
                  <c:v>-6.4799999999999998E-6</c:v>
                </c:pt>
                <c:pt idx="1316">
                  <c:v>-4.4240000000000003E-6</c:v>
                </c:pt>
                <c:pt idx="1317">
                  <c:v>-2.7665000000000001E-6</c:v>
                </c:pt>
                <c:pt idx="1318">
                  <c:v>-1.8899999999999999E-6</c:v>
                </c:pt>
                <c:pt idx="1319">
                  <c:v>5.4500000000000005E-8</c:v>
                </c:pt>
                <c:pt idx="1320">
                  <c:v>3.41E-7</c:v>
                </c:pt>
                <c:pt idx="1321">
                  <c:v>1.0900000000000002E-6</c:v>
                </c:pt>
                <c:pt idx="1322">
                  <c:v>1.8870000000000001E-6</c:v>
                </c:pt>
                <c:pt idx="1323">
                  <c:v>3.1300000000000001E-6</c:v>
                </c:pt>
                <c:pt idx="1324">
                  <c:v>3.9589999999999997E-6</c:v>
                </c:pt>
                <c:pt idx="1325">
                  <c:v>2.971E-6</c:v>
                </c:pt>
                <c:pt idx="1326">
                  <c:v>4.9309999999999999E-6</c:v>
                </c:pt>
                <c:pt idx="1327">
                  <c:v>4.7400000000000004E-6</c:v>
                </c:pt>
                <c:pt idx="1328">
                  <c:v>4.8675000000000004E-6</c:v>
                </c:pt>
                <c:pt idx="1329">
                  <c:v>4.1500000000000001E-6</c:v>
                </c:pt>
                <c:pt idx="1330">
                  <c:v>4.7080000000000005E-6</c:v>
                </c:pt>
                <c:pt idx="1331">
                  <c:v>5.9669999999999998E-6</c:v>
                </c:pt>
                <c:pt idx="1332">
                  <c:v>7.7679999999999991E-6</c:v>
                </c:pt>
                <c:pt idx="1333">
                  <c:v>6.9395000000000002E-6</c:v>
                </c:pt>
                <c:pt idx="1334">
                  <c:v>6.0150000000000009E-6</c:v>
                </c:pt>
                <c:pt idx="1335">
                  <c:v>7.5610000000000001E-6</c:v>
                </c:pt>
                <c:pt idx="1336">
                  <c:v>8.4534999999999996E-6</c:v>
                </c:pt>
                <c:pt idx="1337">
                  <c:v>1.0158500000000001E-5</c:v>
                </c:pt>
                <c:pt idx="1338">
                  <c:v>1.1131000000000001E-5</c:v>
                </c:pt>
                <c:pt idx="1339">
                  <c:v>1.239E-5</c:v>
                </c:pt>
                <c:pt idx="1340">
                  <c:v>1.2230500000000001E-5</c:v>
                </c:pt>
                <c:pt idx="1341">
                  <c:v>1.1800000000000001E-5</c:v>
                </c:pt>
                <c:pt idx="1342">
                  <c:v>1.3856000000000001E-5</c:v>
                </c:pt>
                <c:pt idx="1343">
                  <c:v>1.2612999999999999E-5</c:v>
                </c:pt>
                <c:pt idx="1344">
                  <c:v>1.42705E-5</c:v>
                </c:pt>
                <c:pt idx="1345">
                  <c:v>1.4222500000000001E-5</c:v>
                </c:pt>
                <c:pt idx="1346">
                  <c:v>1.40635E-5</c:v>
                </c:pt>
                <c:pt idx="1347">
                  <c:v>1.3712500000000001E-5</c:v>
                </c:pt>
                <c:pt idx="1348">
                  <c:v>1.5019500000000001E-5</c:v>
                </c:pt>
                <c:pt idx="1349">
                  <c:v>1.5784500000000001E-5</c:v>
                </c:pt>
                <c:pt idx="1350">
                  <c:v>1.6247000000000002E-5</c:v>
                </c:pt>
                <c:pt idx="1351">
                  <c:v>1.6374500000000001E-5</c:v>
                </c:pt>
                <c:pt idx="1352">
                  <c:v>1.6660999999999999E-5</c:v>
                </c:pt>
                <c:pt idx="1353">
                  <c:v>1.7553500000000001E-5</c:v>
                </c:pt>
                <c:pt idx="1354">
                  <c:v>1.70435E-5</c:v>
                </c:pt>
                <c:pt idx="1355">
                  <c:v>1.7075499999999999E-5</c:v>
                </c:pt>
                <c:pt idx="1356">
                  <c:v>1.7139499999999997E-5</c:v>
                </c:pt>
                <c:pt idx="1357">
                  <c:v>1.7617500000000002E-5</c:v>
                </c:pt>
                <c:pt idx="1358">
                  <c:v>1.9211E-5</c:v>
                </c:pt>
                <c:pt idx="1359">
                  <c:v>2.0597500000000001E-5</c:v>
                </c:pt>
                <c:pt idx="1360">
                  <c:v>2.1825000000000002E-5</c:v>
                </c:pt>
                <c:pt idx="1361">
                  <c:v>2.2430499999999998E-5</c:v>
                </c:pt>
                <c:pt idx="1362">
                  <c:v>2.1999999999999999E-5</c:v>
                </c:pt>
                <c:pt idx="1363">
                  <c:v>2.2717500000000001E-5</c:v>
                </c:pt>
                <c:pt idx="1364">
                  <c:v>2.3068000000000003E-5</c:v>
                </c:pt>
                <c:pt idx="1365">
                  <c:v>2.2478499999999998E-5</c:v>
                </c:pt>
                <c:pt idx="1366">
                  <c:v>2.4581999999999999E-5</c:v>
                </c:pt>
                <c:pt idx="1367">
                  <c:v>2.3642000000000002E-5</c:v>
                </c:pt>
                <c:pt idx="1368">
                  <c:v>2.3753500000000002E-5</c:v>
                </c:pt>
                <c:pt idx="1369">
                  <c:v>2.1936500000000002E-5</c:v>
                </c:pt>
                <c:pt idx="1370">
                  <c:v>2.1235000000000003E-5</c:v>
                </c:pt>
                <c:pt idx="1371">
                  <c:v>2.2988499999999999E-5</c:v>
                </c:pt>
                <c:pt idx="1372">
                  <c:v>2.3402500000000002E-5</c:v>
                </c:pt>
                <c:pt idx="1373">
                  <c:v>2.3132000000000001E-5</c:v>
                </c:pt>
                <c:pt idx="1374">
                  <c:v>2.3243500000000002E-5</c:v>
                </c:pt>
                <c:pt idx="1375">
                  <c:v>2.3147500000000002E-5</c:v>
                </c:pt>
                <c:pt idx="1376">
                  <c:v>2.3865000000000003E-5</c:v>
                </c:pt>
                <c:pt idx="1377">
                  <c:v>2.3785E-5</c:v>
                </c:pt>
                <c:pt idx="1378">
                  <c:v>2.45345E-5</c:v>
                </c:pt>
                <c:pt idx="1379">
                  <c:v>2.3371E-5</c:v>
                </c:pt>
                <c:pt idx="1380">
                  <c:v>2.40245E-5</c:v>
                </c:pt>
                <c:pt idx="1381">
                  <c:v>2.3785E-5</c:v>
                </c:pt>
                <c:pt idx="1382">
                  <c:v>2.3848999999999998E-5</c:v>
                </c:pt>
                <c:pt idx="1383">
                  <c:v>2.4454500000000001E-5</c:v>
                </c:pt>
                <c:pt idx="1384">
                  <c:v>2.4310999999999998E-5</c:v>
                </c:pt>
                <c:pt idx="1385">
                  <c:v>2.32115E-5</c:v>
                </c:pt>
                <c:pt idx="1386">
                  <c:v>2.3865000000000003E-5</c:v>
                </c:pt>
                <c:pt idx="1387">
                  <c:v>2.4215500000000002E-5</c:v>
                </c:pt>
                <c:pt idx="1388">
                  <c:v>2.4136000000000001E-5</c:v>
                </c:pt>
                <c:pt idx="1389">
                  <c:v>2.4868999999999999E-5</c:v>
                </c:pt>
                <c:pt idx="1390">
                  <c:v>2.4088E-5</c:v>
                </c:pt>
                <c:pt idx="1391">
                  <c:v>2.5522500000000002E-5</c:v>
                </c:pt>
                <c:pt idx="1392">
                  <c:v>2.4486500000000003E-5</c:v>
                </c:pt>
                <c:pt idx="1393">
                  <c:v>2.4167500000000002E-5</c:v>
                </c:pt>
                <c:pt idx="1394">
                  <c:v>2.463E-5</c:v>
                </c:pt>
                <c:pt idx="1395">
                  <c:v>2.47895E-5</c:v>
                </c:pt>
                <c:pt idx="1396">
                  <c:v>2.463E-5</c:v>
                </c:pt>
                <c:pt idx="1397">
                  <c:v>2.4677500000000002E-5</c:v>
                </c:pt>
                <c:pt idx="1398">
                  <c:v>2.4805000000000001E-5</c:v>
                </c:pt>
                <c:pt idx="1399">
                  <c:v>2.3897000000000002E-5</c:v>
                </c:pt>
                <c:pt idx="1400">
                  <c:v>2.40245E-5</c:v>
                </c:pt>
                <c:pt idx="1401">
                  <c:v>2.30045E-5</c:v>
                </c:pt>
                <c:pt idx="1402">
                  <c:v>2.40245E-5</c:v>
                </c:pt>
                <c:pt idx="1403">
                  <c:v>2.3960499999999999E-5</c:v>
                </c:pt>
                <c:pt idx="1404">
                  <c:v>2.3912500000000002E-5</c:v>
                </c:pt>
                <c:pt idx="1405">
                  <c:v>2.2606E-5</c:v>
                </c:pt>
                <c:pt idx="1406">
                  <c:v>2.32595E-5</c:v>
                </c:pt>
                <c:pt idx="1407">
                  <c:v>2.2367000000000001E-5</c:v>
                </c:pt>
                <c:pt idx="1408">
                  <c:v>2.3466500000000003E-5</c:v>
                </c:pt>
                <c:pt idx="1409">
                  <c:v>2.29245E-5</c:v>
                </c:pt>
                <c:pt idx="1410">
                  <c:v>2.3944500000000001E-5</c:v>
                </c:pt>
                <c:pt idx="1411">
                  <c:v>2.29245E-5</c:v>
                </c:pt>
                <c:pt idx="1412">
                  <c:v>2.0900500000000001E-5</c:v>
                </c:pt>
                <c:pt idx="1413">
                  <c:v>2.0039999999999998E-5</c:v>
                </c:pt>
                <c:pt idx="1414">
                  <c:v>1.9721E-5</c:v>
                </c:pt>
                <c:pt idx="1415">
                  <c:v>2.13945E-5</c:v>
                </c:pt>
                <c:pt idx="1416">
                  <c:v>2.0056000000000002E-5</c:v>
                </c:pt>
                <c:pt idx="1417">
                  <c:v>2.0613500000000002E-5</c:v>
                </c:pt>
                <c:pt idx="1418">
                  <c:v>2.0327E-5</c:v>
                </c:pt>
                <c:pt idx="1419">
                  <c:v>2.0183500000000001E-5</c:v>
                </c:pt>
                <c:pt idx="1420">
                  <c:v>1.8542E-5</c:v>
                </c:pt>
                <c:pt idx="1421">
                  <c:v>1.8510000000000001E-5</c:v>
                </c:pt>
                <c:pt idx="1422">
                  <c:v>1.8047500000000003E-5</c:v>
                </c:pt>
                <c:pt idx="1423">
                  <c:v>1.8111500000000001E-5</c:v>
                </c:pt>
                <c:pt idx="1424">
                  <c:v>1.9498000000000002E-5</c:v>
                </c:pt>
                <c:pt idx="1425">
                  <c:v>1.7250999999999998E-5</c:v>
                </c:pt>
                <c:pt idx="1426">
                  <c:v>1.4286500000000001E-5</c:v>
                </c:pt>
                <c:pt idx="1427">
                  <c:v>1.6342499999999998E-5</c:v>
                </c:pt>
                <c:pt idx="1428">
                  <c:v>1.4669E-5</c:v>
                </c:pt>
                <c:pt idx="1429">
                  <c:v>1.5274500000000001E-5</c:v>
                </c:pt>
                <c:pt idx="1430">
                  <c:v>1.4748499999999999E-5</c:v>
                </c:pt>
                <c:pt idx="1431">
                  <c:v>1.3872E-5</c:v>
                </c:pt>
                <c:pt idx="1432">
                  <c:v>1.27885E-5</c:v>
                </c:pt>
                <c:pt idx="1433">
                  <c:v>1.30435E-5</c:v>
                </c:pt>
                <c:pt idx="1434">
                  <c:v>1.1592999999999999E-5</c:v>
                </c:pt>
                <c:pt idx="1435">
                  <c:v>1.0859999999999999E-5</c:v>
                </c:pt>
                <c:pt idx="1436">
                  <c:v>1.1003499999999999E-5</c:v>
                </c:pt>
                <c:pt idx="1437">
                  <c:v>1.07645E-5</c:v>
                </c:pt>
                <c:pt idx="1438">
                  <c:v>9.8239999999999995E-6</c:v>
                </c:pt>
                <c:pt idx="1439">
                  <c:v>1.1067000000000001E-5</c:v>
                </c:pt>
                <c:pt idx="1440">
                  <c:v>1.0174499999999999E-5</c:v>
                </c:pt>
                <c:pt idx="1441">
                  <c:v>1.0285999999999999E-5</c:v>
                </c:pt>
                <c:pt idx="1442">
                  <c:v>1.0111E-5</c:v>
                </c:pt>
                <c:pt idx="1443">
                  <c:v>8.0069999999999997E-6</c:v>
                </c:pt>
                <c:pt idx="1444">
                  <c:v>9.903500000000001E-6</c:v>
                </c:pt>
                <c:pt idx="1445">
                  <c:v>5.2660000000000001E-6</c:v>
                </c:pt>
                <c:pt idx="1446">
                  <c:v>5.4410000000000001E-6</c:v>
                </c:pt>
                <c:pt idx="1447">
                  <c:v>4.437E-6</c:v>
                </c:pt>
                <c:pt idx="1448">
                  <c:v>3.7520000000000002E-6</c:v>
                </c:pt>
                <c:pt idx="1449">
                  <c:v>3.6399999999999999E-6</c:v>
                </c:pt>
                <c:pt idx="1450">
                  <c:v>2.875E-6</c:v>
                </c:pt>
                <c:pt idx="1451">
                  <c:v>1.5045E-6</c:v>
                </c:pt>
                <c:pt idx="1452">
                  <c:v>6.92E-7</c:v>
                </c:pt>
                <c:pt idx="1453">
                  <c:v>-7.4249999999999998E-7</c:v>
                </c:pt>
                <c:pt idx="1454">
                  <c:v>-2.4850000000000003E-7</c:v>
                </c:pt>
                <c:pt idx="1455">
                  <c:v>-7.7450000000000006E-7</c:v>
                </c:pt>
                <c:pt idx="1456">
                  <c:v>-1.173E-6</c:v>
                </c:pt>
                <c:pt idx="1457">
                  <c:v>-1.125E-6</c:v>
                </c:pt>
                <c:pt idx="1458">
                  <c:v>-3.6000000000000005E-7</c:v>
                </c:pt>
                <c:pt idx="1459">
                  <c:v>-2.3250000000000002E-7</c:v>
                </c:pt>
                <c:pt idx="1460">
                  <c:v>-2.0974999999999998E-6</c:v>
                </c:pt>
                <c:pt idx="1461">
                  <c:v>-4.408E-6</c:v>
                </c:pt>
                <c:pt idx="1462">
                  <c:v>-5.9065000000000001E-6</c:v>
                </c:pt>
                <c:pt idx="1463">
                  <c:v>-6.5599999999999999E-6</c:v>
                </c:pt>
                <c:pt idx="1464">
                  <c:v>-6.5915000000000003E-6</c:v>
                </c:pt>
                <c:pt idx="1465">
                  <c:v>-6.8785000000000003E-6</c:v>
                </c:pt>
                <c:pt idx="1466">
                  <c:v>-6.4640000000000003E-6</c:v>
                </c:pt>
                <c:pt idx="1467">
                  <c:v>-7.8665E-6</c:v>
                </c:pt>
                <c:pt idx="1468">
                  <c:v>-9.859E-6</c:v>
                </c:pt>
                <c:pt idx="1469">
                  <c:v>-1.04485E-5</c:v>
                </c:pt>
                <c:pt idx="1470">
                  <c:v>-1.1372999999999999E-5</c:v>
                </c:pt>
                <c:pt idx="1471">
                  <c:v>-1.19305E-5</c:v>
                </c:pt>
                <c:pt idx="1472">
                  <c:v>-1.2871000000000001E-5</c:v>
                </c:pt>
                <c:pt idx="1473">
                  <c:v>-1.45125E-5</c:v>
                </c:pt>
                <c:pt idx="1474">
                  <c:v>-1.50385E-5</c:v>
                </c:pt>
                <c:pt idx="1475">
                  <c:v>-1.66325E-5</c:v>
                </c:pt>
                <c:pt idx="1476">
                  <c:v>-1.6218E-5</c:v>
                </c:pt>
                <c:pt idx="1477">
                  <c:v>-1.7030500000000002E-5</c:v>
                </c:pt>
                <c:pt idx="1478">
                  <c:v>-1.6887500000000001E-5</c:v>
                </c:pt>
                <c:pt idx="1479">
                  <c:v>-1.8162500000000001E-5</c:v>
                </c:pt>
                <c:pt idx="1480">
                  <c:v>-1.9851500000000001E-5</c:v>
                </c:pt>
                <c:pt idx="1481">
                  <c:v>-1.9293999999999999E-5</c:v>
                </c:pt>
                <c:pt idx="1482">
                  <c:v>-1.9517E-5</c:v>
                </c:pt>
                <c:pt idx="1483">
                  <c:v>-2.1812000000000001E-5</c:v>
                </c:pt>
                <c:pt idx="1484">
                  <c:v>-2.3102999999999999E-5</c:v>
                </c:pt>
                <c:pt idx="1485">
                  <c:v>-2.3230500000000001E-5</c:v>
                </c:pt>
                <c:pt idx="1486">
                  <c:v>-2.4983499999999999E-5</c:v>
                </c:pt>
                <c:pt idx="1487">
                  <c:v>-2.5955499999999999E-5</c:v>
                </c:pt>
                <c:pt idx="1488">
                  <c:v>-2.6179000000000001E-5</c:v>
                </c:pt>
                <c:pt idx="1489">
                  <c:v>-2.7756500000000001E-5</c:v>
                </c:pt>
                <c:pt idx="1490">
                  <c:v>-2.8936000000000002E-5</c:v>
                </c:pt>
                <c:pt idx="1491">
                  <c:v>-2.7565499999999999E-5</c:v>
                </c:pt>
                <c:pt idx="1492">
                  <c:v>-2.8697E-5</c:v>
                </c:pt>
                <c:pt idx="1493">
                  <c:v>-2.9031499999999998E-5</c:v>
                </c:pt>
                <c:pt idx="1494">
                  <c:v>-3.0816499999999999E-5</c:v>
                </c:pt>
                <c:pt idx="1495">
                  <c:v>-3.2283000000000002E-5</c:v>
                </c:pt>
                <c:pt idx="1496">
                  <c:v>-3.3590000000000002E-5</c:v>
                </c:pt>
                <c:pt idx="1497">
                  <c:v>-3.5008000000000001E-5</c:v>
                </c:pt>
                <c:pt idx="1498">
                  <c:v>-3.5104000000000001E-5</c:v>
                </c:pt>
                <c:pt idx="1499">
                  <c:v>-3.65065E-5</c:v>
                </c:pt>
                <c:pt idx="1500">
                  <c:v>-3.7399000000000006E-5</c:v>
                </c:pt>
                <c:pt idx="1501">
                  <c:v>-3.7988500000000004E-5</c:v>
                </c:pt>
                <c:pt idx="1502">
                  <c:v>-3.9056500000000001E-5</c:v>
                </c:pt>
                <c:pt idx="1503">
                  <c:v>-3.9343000000000006E-5</c:v>
                </c:pt>
                <c:pt idx="1504">
                  <c:v>-4.0092500000000003E-5</c:v>
                </c:pt>
                <c:pt idx="1505">
                  <c:v>-4.0506500000000003E-5</c:v>
                </c:pt>
                <c:pt idx="1506">
                  <c:v>-4.1287500000000001E-5</c:v>
                </c:pt>
                <c:pt idx="1507">
                  <c:v>-4.2339500000000003E-5</c:v>
                </c:pt>
                <c:pt idx="1508">
                  <c:v>-4.3040500000000002E-5</c:v>
                </c:pt>
                <c:pt idx="1509">
                  <c:v>-4.3216000000000001E-5</c:v>
                </c:pt>
                <c:pt idx="1510">
                  <c:v>-4.3216000000000001E-5</c:v>
                </c:pt>
                <c:pt idx="1511">
                  <c:v>-4.4060500000000003E-5</c:v>
                </c:pt>
                <c:pt idx="1512">
                  <c:v>-4.5303999999999999E-5</c:v>
                </c:pt>
                <c:pt idx="1513">
                  <c:v>-4.58455E-5</c:v>
                </c:pt>
                <c:pt idx="1514">
                  <c:v>-4.8634999999999998E-5</c:v>
                </c:pt>
                <c:pt idx="1515">
                  <c:v>-4.7646500000000005E-5</c:v>
                </c:pt>
                <c:pt idx="1516">
                  <c:v>-4.7439500000000005E-5</c:v>
                </c:pt>
                <c:pt idx="1517">
                  <c:v>-4.8842000000000004E-5</c:v>
                </c:pt>
                <c:pt idx="1518">
                  <c:v>-4.9368000000000006E-5</c:v>
                </c:pt>
                <c:pt idx="1519">
                  <c:v>-5.1551500000000003E-5</c:v>
                </c:pt>
                <c:pt idx="1520">
                  <c:v>-5.1471500000000003E-5</c:v>
                </c:pt>
                <c:pt idx="1521">
                  <c:v>-5.2635E-5</c:v>
                </c:pt>
                <c:pt idx="1522">
                  <c:v>-5.4165000000000001E-5</c:v>
                </c:pt>
                <c:pt idx="1523">
                  <c:v>-5.5918000000000002E-5</c:v>
                </c:pt>
                <c:pt idx="1524">
                  <c:v>-5.5806500000000002E-5</c:v>
                </c:pt>
                <c:pt idx="1525">
                  <c:v>-5.5520000000000004E-5</c:v>
                </c:pt>
                <c:pt idx="1526">
                  <c:v>-5.8229000000000001E-5</c:v>
                </c:pt>
                <c:pt idx="1527">
                  <c:v>-5.7320500000000008E-5</c:v>
                </c:pt>
                <c:pt idx="1528">
                  <c:v>-5.8340500000000002E-5</c:v>
                </c:pt>
                <c:pt idx="1529">
                  <c:v>-6.0253000000000001E-5</c:v>
                </c:pt>
                <c:pt idx="1530">
                  <c:v>-6.0492499999999997E-5</c:v>
                </c:pt>
                <c:pt idx="1531">
                  <c:v>-6.1369000000000001E-5</c:v>
                </c:pt>
                <c:pt idx="1532">
                  <c:v>-6.2277499999999995E-5</c:v>
                </c:pt>
                <c:pt idx="1533">
                  <c:v>-6.2883000000000001E-5</c:v>
                </c:pt>
                <c:pt idx="1534">
                  <c:v>-6.3584000000000007E-5</c:v>
                </c:pt>
                <c:pt idx="1535">
                  <c:v>-6.3854999999999991E-5</c:v>
                </c:pt>
                <c:pt idx="1536">
                  <c:v>-6.4460500000000011E-5</c:v>
                </c:pt>
                <c:pt idx="1537">
                  <c:v>-6.4779500000000005E-5</c:v>
                </c:pt>
                <c:pt idx="1538">
                  <c:v>-6.5943000000000002E-5</c:v>
                </c:pt>
                <c:pt idx="1539">
                  <c:v>-6.6564500000000003E-5</c:v>
                </c:pt>
                <c:pt idx="1540">
                  <c:v>-6.7680000000000003E-5</c:v>
                </c:pt>
                <c:pt idx="1541">
                  <c:v>-6.809450000000001E-5</c:v>
                </c:pt>
                <c:pt idx="1542">
                  <c:v>-6.7918999999999998E-5</c:v>
                </c:pt>
                <c:pt idx="1543">
                  <c:v>-7.1632500000000002E-5</c:v>
                </c:pt>
                <c:pt idx="1544">
                  <c:v>-7.27005E-5</c:v>
                </c:pt>
                <c:pt idx="1545">
                  <c:v>-7.2477499999999999E-5</c:v>
                </c:pt>
                <c:pt idx="1546">
                  <c:v>-7.4214499999999999E-5</c:v>
                </c:pt>
                <c:pt idx="1547">
                  <c:v>-7.5314000000000004E-5</c:v>
                </c:pt>
                <c:pt idx="1548">
                  <c:v>-7.4915499999999991E-5</c:v>
                </c:pt>
                <c:pt idx="1549">
                  <c:v>-7.6031499999999999E-5</c:v>
                </c:pt>
                <c:pt idx="1550">
                  <c:v>-7.7385999999999994E-5</c:v>
                </c:pt>
                <c:pt idx="1551">
                  <c:v>-7.6669000000000007E-5</c:v>
                </c:pt>
                <c:pt idx="1552">
                  <c:v>-7.7162999999999993E-5</c:v>
                </c:pt>
                <c:pt idx="1553">
                  <c:v>-7.7784500000000007E-5</c:v>
                </c:pt>
                <c:pt idx="1554">
                  <c:v>-7.671650000000001E-5</c:v>
                </c:pt>
                <c:pt idx="1555">
                  <c:v>-7.8151000000000004E-5</c:v>
                </c:pt>
                <c:pt idx="1556">
                  <c:v>-7.9298499999999993E-5</c:v>
                </c:pt>
                <c:pt idx="1557">
                  <c:v>-7.9728999999999995E-5</c:v>
                </c:pt>
                <c:pt idx="1558">
                  <c:v>-8.0477999999999998E-5</c:v>
                </c:pt>
                <c:pt idx="1559">
                  <c:v>-8.1099500000000012E-5</c:v>
                </c:pt>
                <c:pt idx="1560">
                  <c:v>-8.1641500000000008E-5</c:v>
                </c:pt>
                <c:pt idx="1561">
                  <c:v>-8.2087499999999996E-5</c:v>
                </c:pt>
                <c:pt idx="1562">
                  <c:v>-8.2517999999999998E-5</c:v>
                </c:pt>
                <c:pt idx="1563">
                  <c:v>-8.2454000000000007E-5</c:v>
                </c:pt>
                <c:pt idx="1564">
                  <c:v>-8.2374500000000002E-5</c:v>
                </c:pt>
                <c:pt idx="1565">
                  <c:v>-8.2055500000000007E-5</c:v>
                </c:pt>
                <c:pt idx="1566">
                  <c:v>-8.2996000000000003E-5</c:v>
                </c:pt>
                <c:pt idx="1567">
                  <c:v>-8.3474000000000008E-5</c:v>
                </c:pt>
                <c:pt idx="1568">
                  <c:v>-8.2071500000000002E-5</c:v>
                </c:pt>
                <c:pt idx="1569">
                  <c:v>-8.4398500000000009E-5</c:v>
                </c:pt>
                <c:pt idx="1570">
                  <c:v>-8.5418499999999995E-5</c:v>
                </c:pt>
                <c:pt idx="1571">
                  <c:v>-8.5084000000000014E-5</c:v>
                </c:pt>
                <c:pt idx="1572">
                  <c:v>-8.6215500000000008E-5</c:v>
                </c:pt>
                <c:pt idx="1573">
                  <c:v>-8.6964499999999997E-5</c:v>
                </c:pt>
                <c:pt idx="1574">
                  <c:v>-8.6725500000000002E-5</c:v>
                </c:pt>
                <c:pt idx="1575">
                  <c:v>-8.7027999999999994E-5</c:v>
                </c:pt>
                <c:pt idx="1576">
                  <c:v>-8.6470500000000012E-5</c:v>
                </c:pt>
                <c:pt idx="1577">
                  <c:v>-8.6948500000000003E-5</c:v>
                </c:pt>
                <c:pt idx="1578">
                  <c:v>-8.7282999999999998E-5</c:v>
                </c:pt>
                <c:pt idx="1579">
                  <c:v>-8.6278999999999992E-5</c:v>
                </c:pt>
                <c:pt idx="1580">
                  <c:v>-8.6135500000000009E-5</c:v>
                </c:pt>
                <c:pt idx="1581">
                  <c:v>-8.7091999999999999E-5</c:v>
                </c:pt>
                <c:pt idx="1582">
                  <c:v>-8.8335E-5</c:v>
                </c:pt>
                <c:pt idx="1583">
                  <c:v>-8.8733500000000014E-5</c:v>
                </c:pt>
                <c:pt idx="1584">
                  <c:v>-8.8670000000000003E-5</c:v>
                </c:pt>
                <c:pt idx="1585">
                  <c:v>-8.9881000000000002E-5</c:v>
                </c:pt>
                <c:pt idx="1586">
                  <c:v>-8.9976500000000002E-5</c:v>
                </c:pt>
                <c:pt idx="1587">
                  <c:v>-9.0693999999999996E-5</c:v>
                </c:pt>
                <c:pt idx="1588">
                  <c:v>-8.9163999999999989E-5</c:v>
                </c:pt>
                <c:pt idx="1589">
                  <c:v>-8.9227499999999999E-5</c:v>
                </c:pt>
                <c:pt idx="1590">
                  <c:v>-9.0008500000000004E-5</c:v>
                </c:pt>
                <c:pt idx="1591">
                  <c:v>-8.989700000000001E-5</c:v>
                </c:pt>
                <c:pt idx="1592">
                  <c:v>-8.989700000000001E-5</c:v>
                </c:pt>
                <c:pt idx="1593">
                  <c:v>-9.0040499999999993E-5</c:v>
                </c:pt>
                <c:pt idx="1594">
                  <c:v>-8.9817499999999992E-5</c:v>
                </c:pt>
                <c:pt idx="1595">
                  <c:v>-9.0407000000000004E-5</c:v>
                </c:pt>
                <c:pt idx="1596">
                  <c:v>-9.0455E-5</c:v>
                </c:pt>
                <c:pt idx="1597">
                  <c:v>-9.0662000000000007E-5</c:v>
                </c:pt>
                <c:pt idx="1598">
                  <c:v>-9.0247499999999999E-5</c:v>
                </c:pt>
                <c:pt idx="1599">
                  <c:v>-9.0965000000000007E-5</c:v>
                </c:pt>
                <c:pt idx="1600">
                  <c:v>-8.7602000000000006E-5</c:v>
                </c:pt>
                <c:pt idx="1601">
                  <c:v>-8.7841000000000001E-5</c:v>
                </c:pt>
                <c:pt idx="1602">
                  <c:v>-8.7841000000000001E-5</c:v>
                </c:pt>
                <c:pt idx="1603">
                  <c:v>-8.7554000000000009E-5</c:v>
                </c:pt>
                <c:pt idx="1604">
                  <c:v>-8.776150000000001E-5</c:v>
                </c:pt>
                <c:pt idx="1605">
                  <c:v>-8.6757500000000004E-5</c:v>
                </c:pt>
                <c:pt idx="1606">
                  <c:v>-8.6709499999999994E-5</c:v>
                </c:pt>
                <c:pt idx="1607">
                  <c:v>-8.6438500000000009E-5</c:v>
                </c:pt>
                <c:pt idx="1608">
                  <c:v>-8.7267499999999998E-5</c:v>
                </c:pt>
                <c:pt idx="1609">
                  <c:v>-8.6215500000000008E-5</c:v>
                </c:pt>
                <c:pt idx="1610">
                  <c:v>-8.6087999999999993E-5</c:v>
                </c:pt>
                <c:pt idx="1611">
                  <c:v>-8.5944499999999997E-5</c:v>
                </c:pt>
                <c:pt idx="1612">
                  <c:v>-8.6502500000000001E-5</c:v>
                </c:pt>
                <c:pt idx="1613">
                  <c:v>-8.6359000000000004E-5</c:v>
                </c:pt>
                <c:pt idx="1614">
                  <c:v>-8.5594000000000008E-5</c:v>
                </c:pt>
                <c:pt idx="1615">
                  <c:v>-8.4764999999999992E-5</c:v>
                </c:pt>
                <c:pt idx="1616">
                  <c:v>-8.44625E-5</c:v>
                </c:pt>
                <c:pt idx="1617">
                  <c:v>-8.4398500000000009E-5</c:v>
                </c:pt>
                <c:pt idx="1618">
                  <c:v>-8.4382500000000001E-5</c:v>
                </c:pt>
                <c:pt idx="1619">
                  <c:v>-8.3554000000000007E-5</c:v>
                </c:pt>
                <c:pt idx="1620">
                  <c:v>-8.3554000000000007E-5</c:v>
                </c:pt>
                <c:pt idx="1621">
                  <c:v>-8.2756999999999994E-5</c:v>
                </c:pt>
                <c:pt idx="1622">
                  <c:v>-8.2740999999999999E-5</c:v>
                </c:pt>
                <c:pt idx="1623">
                  <c:v>-8.3442499999999999E-5</c:v>
                </c:pt>
                <c:pt idx="1624">
                  <c:v>-8.3202999999999996E-5</c:v>
                </c:pt>
                <c:pt idx="1625">
                  <c:v>-8.1338499999999994E-5</c:v>
                </c:pt>
                <c:pt idx="1626">
                  <c:v>-7.9728999999999995E-5</c:v>
                </c:pt>
                <c:pt idx="1627">
                  <c:v>-8.0939999999999994E-5</c:v>
                </c:pt>
                <c:pt idx="1628">
                  <c:v>-8.0589499999999991E-5</c:v>
                </c:pt>
                <c:pt idx="1629">
                  <c:v>-8.1370499999999996E-5</c:v>
                </c:pt>
                <c:pt idx="1630">
                  <c:v>-7.9951999999999996E-5</c:v>
                </c:pt>
                <c:pt idx="1631">
                  <c:v>-8.051E-5</c:v>
                </c:pt>
                <c:pt idx="1632">
                  <c:v>-7.9585499999999999E-5</c:v>
                </c:pt>
                <c:pt idx="1633">
                  <c:v>-7.9505500000000013E-5</c:v>
                </c:pt>
                <c:pt idx="1634">
                  <c:v>-7.8772499999999992E-5</c:v>
                </c:pt>
                <c:pt idx="1635">
                  <c:v>-7.7943999999999998E-5</c:v>
                </c:pt>
                <c:pt idx="1636">
                  <c:v>-7.7561500000000006E-5</c:v>
                </c:pt>
                <c:pt idx="1637">
                  <c:v>-7.7179000000000001E-5</c:v>
                </c:pt>
                <c:pt idx="1638">
                  <c:v>-7.6637000000000005E-5</c:v>
                </c:pt>
                <c:pt idx="1639">
                  <c:v>-7.6573E-5</c:v>
                </c:pt>
                <c:pt idx="1640">
                  <c:v>-7.6143000000000006E-5</c:v>
                </c:pt>
                <c:pt idx="1641">
                  <c:v>-7.5760500000000001E-5</c:v>
                </c:pt>
                <c:pt idx="1642">
                  <c:v>-7.5122999999999992E-5</c:v>
                </c:pt>
                <c:pt idx="1643">
                  <c:v>-7.3943500000000001E-5</c:v>
                </c:pt>
                <c:pt idx="1644">
                  <c:v>-7.1760000000000004E-5</c:v>
                </c:pt>
                <c:pt idx="1645">
                  <c:v>-7.0931499999999997E-5</c:v>
                </c:pt>
                <c:pt idx="1646">
                  <c:v>-7.2190500000000006E-5</c:v>
                </c:pt>
                <c:pt idx="1647">
                  <c:v>-7.1218000000000008E-5</c:v>
                </c:pt>
                <c:pt idx="1648">
                  <c:v>-7.1951499999999997E-5</c:v>
                </c:pt>
                <c:pt idx="1649">
                  <c:v>-7.2046999999999996E-5</c:v>
                </c:pt>
                <c:pt idx="1650">
                  <c:v>-7.2206500000000014E-5</c:v>
                </c:pt>
                <c:pt idx="1651">
                  <c:v>-6.9274000000000001E-5</c:v>
                </c:pt>
                <c:pt idx="1652">
                  <c:v>-6.9783999999999995E-5</c:v>
                </c:pt>
                <c:pt idx="1653">
                  <c:v>-6.8030499999999992E-5</c:v>
                </c:pt>
                <c:pt idx="1654">
                  <c:v>-6.7934999999999992E-5</c:v>
                </c:pt>
                <c:pt idx="1655">
                  <c:v>-6.7918999999999998E-5</c:v>
                </c:pt>
                <c:pt idx="1656">
                  <c:v>-6.7918999999999998E-5</c:v>
                </c:pt>
                <c:pt idx="1657">
                  <c:v>-6.6692000000000005E-5</c:v>
                </c:pt>
                <c:pt idx="1658">
                  <c:v>-6.5352999999999996E-5</c:v>
                </c:pt>
                <c:pt idx="1659">
                  <c:v>-6.5401000000000006E-5</c:v>
                </c:pt>
                <c:pt idx="1660">
                  <c:v>-6.4444999999999997E-5</c:v>
                </c:pt>
                <c:pt idx="1661">
                  <c:v>-6.3185500000000007E-5</c:v>
                </c:pt>
                <c:pt idx="1662">
                  <c:v>-6.2420499999999996E-5</c:v>
                </c:pt>
                <c:pt idx="1663">
                  <c:v>-6.3567999999999999E-5</c:v>
                </c:pt>
                <c:pt idx="1664">
                  <c:v>-6.1527999999999998E-5</c:v>
                </c:pt>
                <c:pt idx="1665">
                  <c:v>-6.04445E-5</c:v>
                </c:pt>
                <c:pt idx="1666">
                  <c:v>-6.07315E-5</c:v>
                </c:pt>
                <c:pt idx="1667">
                  <c:v>-5.9806999999999998E-5</c:v>
                </c:pt>
                <c:pt idx="1668">
                  <c:v>-5.8962500000000003E-5</c:v>
                </c:pt>
                <c:pt idx="1669">
                  <c:v>-5.7735000000000002E-5</c:v>
                </c:pt>
                <c:pt idx="1670">
                  <c:v>-5.7496E-5</c:v>
                </c:pt>
                <c:pt idx="1671">
                  <c:v>-5.7815000000000001E-5</c:v>
                </c:pt>
                <c:pt idx="1672">
                  <c:v>-5.6635499999999997E-5</c:v>
                </c:pt>
                <c:pt idx="1673">
                  <c:v>-5.7241000000000003E-5</c:v>
                </c:pt>
                <c:pt idx="1674">
                  <c:v>-5.6969999999999998E-5</c:v>
                </c:pt>
                <c:pt idx="1675">
                  <c:v>-5.5679E-5</c:v>
                </c:pt>
                <c:pt idx="1676">
                  <c:v>-5.4627500000000005E-5</c:v>
                </c:pt>
                <c:pt idx="1677">
                  <c:v>-5.2890000000000004E-5</c:v>
                </c:pt>
                <c:pt idx="1678">
                  <c:v>-5.1774500000000004E-5</c:v>
                </c:pt>
                <c:pt idx="1679">
                  <c:v>-5.1360000000000003E-5</c:v>
                </c:pt>
                <c:pt idx="1680">
                  <c:v>-5.1328000000000001E-5</c:v>
                </c:pt>
                <c:pt idx="1681">
                  <c:v>-4.9973499999999998E-5</c:v>
                </c:pt>
                <c:pt idx="1682">
                  <c:v>-4.9766499999999999E-5</c:v>
                </c:pt>
                <c:pt idx="1683">
                  <c:v>-4.9798E-5</c:v>
                </c:pt>
                <c:pt idx="1684">
                  <c:v>-4.91925E-5</c:v>
                </c:pt>
                <c:pt idx="1685">
                  <c:v>-4.8156499999999999E-5</c:v>
                </c:pt>
                <c:pt idx="1686">
                  <c:v>-4.7247999999999999E-5</c:v>
                </c:pt>
                <c:pt idx="1687">
                  <c:v>-4.6275999999999995E-5</c:v>
                </c:pt>
                <c:pt idx="1688">
                  <c:v>-4.5080500000000003E-5</c:v>
                </c:pt>
                <c:pt idx="1689">
                  <c:v>-4.33915E-5</c:v>
                </c:pt>
                <c:pt idx="1690">
                  <c:v>-4.269E-5</c:v>
                </c:pt>
                <c:pt idx="1691">
                  <c:v>-4.2243999999999997E-5</c:v>
                </c:pt>
                <c:pt idx="1692">
                  <c:v>-4.0251500000000006E-5</c:v>
                </c:pt>
                <c:pt idx="1693">
                  <c:v>-4.0124000000000004E-5</c:v>
                </c:pt>
                <c:pt idx="1694">
                  <c:v>-4.1399000000000001E-5</c:v>
                </c:pt>
                <c:pt idx="1695">
                  <c:v>-4.0299500000000003E-5</c:v>
                </c:pt>
                <c:pt idx="1696">
                  <c:v>-3.8913000000000005E-5</c:v>
                </c:pt>
                <c:pt idx="1697">
                  <c:v>-3.7956499999999995E-5</c:v>
                </c:pt>
                <c:pt idx="1698">
                  <c:v>-3.59965E-5</c:v>
                </c:pt>
                <c:pt idx="1699">
                  <c:v>-3.4992500000000001E-5</c:v>
                </c:pt>
                <c:pt idx="1700">
                  <c:v>-3.4880499999999999E-5</c:v>
                </c:pt>
                <c:pt idx="1701">
                  <c:v>-3.4880499999999999E-5</c:v>
                </c:pt>
                <c:pt idx="1702">
                  <c:v>-3.41795E-5</c:v>
                </c:pt>
                <c:pt idx="1703">
                  <c:v>-3.4084000000000001E-5</c:v>
                </c:pt>
                <c:pt idx="1704">
                  <c:v>-3.3526000000000004E-5</c:v>
                </c:pt>
                <c:pt idx="1705">
                  <c:v>-3.2330499999999998E-5</c:v>
                </c:pt>
                <c:pt idx="1706">
                  <c:v>-3.0991999999999997E-5</c:v>
                </c:pt>
                <c:pt idx="1707">
                  <c:v>-3.0162999999999999E-5</c:v>
                </c:pt>
                <c:pt idx="1708">
                  <c:v>-2.9142999999999999E-5</c:v>
                </c:pt>
                <c:pt idx="1709">
                  <c:v>-2.9382499999999999E-5</c:v>
                </c:pt>
                <c:pt idx="1710">
                  <c:v>-2.78365E-5</c:v>
                </c:pt>
                <c:pt idx="1711">
                  <c:v>-2.7756500000000001E-5</c:v>
                </c:pt>
                <c:pt idx="1712">
                  <c:v>-2.7262499999999999E-5</c:v>
                </c:pt>
                <c:pt idx="1713">
                  <c:v>-2.60515E-5</c:v>
                </c:pt>
                <c:pt idx="1714">
                  <c:v>-2.5430000000000002E-5</c:v>
                </c:pt>
                <c:pt idx="1715">
                  <c:v>-2.41865E-5</c:v>
                </c:pt>
                <c:pt idx="1716">
                  <c:v>-2.3660500000000002E-5</c:v>
                </c:pt>
                <c:pt idx="1717">
                  <c:v>-2.3135000000000001E-5</c:v>
                </c:pt>
                <c:pt idx="1718">
                  <c:v>-2.1860000000000001E-5</c:v>
                </c:pt>
                <c:pt idx="1719">
                  <c:v>-2.1285999999999999E-5</c:v>
                </c:pt>
                <c:pt idx="1720">
                  <c:v>-2.0792000000000004E-5</c:v>
                </c:pt>
                <c:pt idx="1721">
                  <c:v>-2.0377499999999999E-5</c:v>
                </c:pt>
                <c:pt idx="1722">
                  <c:v>-1.8831500000000001E-5</c:v>
                </c:pt>
                <c:pt idx="1723">
                  <c:v>-1.8640500000000002E-5</c:v>
                </c:pt>
                <c:pt idx="1724">
                  <c:v>-1.88635E-5</c:v>
                </c:pt>
                <c:pt idx="1725">
                  <c:v>-1.7971000000000001E-5</c:v>
                </c:pt>
                <c:pt idx="1726">
                  <c:v>-1.5979000000000001E-5</c:v>
                </c:pt>
                <c:pt idx="1727">
                  <c:v>-1.5054500000000001E-5</c:v>
                </c:pt>
                <c:pt idx="1728">
                  <c:v>-1.48475E-5</c:v>
                </c:pt>
                <c:pt idx="1729">
                  <c:v>-1.45285E-5</c:v>
                </c:pt>
                <c:pt idx="1730">
                  <c:v>-1.4241500000000001E-5</c:v>
                </c:pt>
                <c:pt idx="1731">
                  <c:v>-1.3077999999999999E-5</c:v>
                </c:pt>
                <c:pt idx="1732">
                  <c:v>-1.1596E-5</c:v>
                </c:pt>
                <c:pt idx="1733">
                  <c:v>-1.1341E-5</c:v>
                </c:pt>
                <c:pt idx="1734">
                  <c:v>-1.09745E-5</c:v>
                </c:pt>
                <c:pt idx="1735">
                  <c:v>-9.5080000000000011E-6</c:v>
                </c:pt>
                <c:pt idx="1736">
                  <c:v>-7.8825000000000012E-6</c:v>
                </c:pt>
                <c:pt idx="1737">
                  <c:v>-8.9184999999999994E-6</c:v>
                </c:pt>
                <c:pt idx="1738">
                  <c:v>-8.2810000000000008E-6</c:v>
                </c:pt>
                <c:pt idx="1739">
                  <c:v>-7.7710000000000006E-6</c:v>
                </c:pt>
                <c:pt idx="1740">
                  <c:v>-6.4005E-6</c:v>
                </c:pt>
                <c:pt idx="1741">
                  <c:v>-6.8785000000000003E-6</c:v>
                </c:pt>
                <c:pt idx="1742">
                  <c:v>-5.3645000000000001E-6</c:v>
                </c:pt>
                <c:pt idx="1743">
                  <c:v>-5.4279999999999995E-6</c:v>
                </c:pt>
                <c:pt idx="1744">
                  <c:v>-3.8025E-6</c:v>
                </c:pt>
                <c:pt idx="1745">
                  <c:v>-4.0895000000000004E-6</c:v>
                </c:pt>
                <c:pt idx="1746">
                  <c:v>-3.6909999999999999E-6</c:v>
                </c:pt>
                <c:pt idx="1747">
                  <c:v>-3.1175000000000002E-6</c:v>
                </c:pt>
                <c:pt idx="1748">
                  <c:v>-1.125E-6</c:v>
                </c:pt>
                <c:pt idx="1749">
                  <c:v>-9.02E-7</c:v>
                </c:pt>
                <c:pt idx="1750">
                  <c:v>3.2500000000000001E-7</c:v>
                </c:pt>
                <c:pt idx="1751">
                  <c:v>9.9449999999999997E-7</c:v>
                </c:pt>
                <c:pt idx="1752">
                  <c:v>2.7000000000000004E-6</c:v>
                </c:pt>
                <c:pt idx="1753">
                  <c:v>2.3175000000000003E-6</c:v>
                </c:pt>
                <c:pt idx="1754">
                  <c:v>3.2575000000000002E-6</c:v>
                </c:pt>
                <c:pt idx="1755">
                  <c:v>3.4810000000000002E-6</c:v>
                </c:pt>
                <c:pt idx="1756">
                  <c:v>3.1779999999999999E-6</c:v>
                </c:pt>
                <c:pt idx="1757">
                  <c:v>3.2735000000000001E-6</c:v>
                </c:pt>
                <c:pt idx="1758">
                  <c:v>4.1184999999999996E-6</c:v>
                </c:pt>
                <c:pt idx="1759">
                  <c:v>4.3414999999999999E-6</c:v>
                </c:pt>
                <c:pt idx="1760">
                  <c:v>4.2459999999999997E-6</c:v>
                </c:pt>
                <c:pt idx="1761">
                  <c:v>4.9950000000000005E-6</c:v>
                </c:pt>
                <c:pt idx="1762">
                  <c:v>5.3775000000000006E-6</c:v>
                </c:pt>
                <c:pt idx="1763">
                  <c:v>5.5525000000000006E-6</c:v>
                </c:pt>
                <c:pt idx="1764">
                  <c:v>6.4609999999999996E-6</c:v>
                </c:pt>
                <c:pt idx="1765">
                  <c:v>7.1145000000000002E-6</c:v>
                </c:pt>
                <c:pt idx="1766">
                  <c:v>8.0709999999999995E-6</c:v>
                </c:pt>
                <c:pt idx="1767">
                  <c:v>8.5010000000000004E-6</c:v>
                </c:pt>
                <c:pt idx="1768">
                  <c:v>8.0230000000000009E-6</c:v>
                </c:pt>
                <c:pt idx="1769">
                  <c:v>8.9475000000000003E-6</c:v>
                </c:pt>
                <c:pt idx="1770">
                  <c:v>9.2344999999999994E-6</c:v>
                </c:pt>
                <c:pt idx="1771">
                  <c:v>1.0127000000000001E-5</c:v>
                </c:pt>
                <c:pt idx="1772">
                  <c:v>9.4095000000000003E-6</c:v>
                </c:pt>
                <c:pt idx="1773">
                  <c:v>1.0015E-5</c:v>
                </c:pt>
                <c:pt idx="1774">
                  <c:v>1.1114999999999999E-5</c:v>
                </c:pt>
                <c:pt idx="1775">
                  <c:v>1.0859999999999999E-5</c:v>
                </c:pt>
                <c:pt idx="1776">
                  <c:v>1.0366E-5</c:v>
                </c:pt>
                <c:pt idx="1777">
                  <c:v>1.129E-5</c:v>
                </c:pt>
                <c:pt idx="1778">
                  <c:v>1.1657E-5</c:v>
                </c:pt>
                <c:pt idx="1779">
                  <c:v>1.1657E-5</c:v>
                </c:pt>
                <c:pt idx="1780">
                  <c:v>1.16725E-5</c:v>
                </c:pt>
                <c:pt idx="1781">
                  <c:v>1.2629000000000001E-5</c:v>
                </c:pt>
                <c:pt idx="1782">
                  <c:v>1.1768499999999999E-5</c:v>
                </c:pt>
                <c:pt idx="1783">
                  <c:v>1.11785E-5</c:v>
                </c:pt>
                <c:pt idx="1784">
                  <c:v>1.3442000000000001E-5</c:v>
                </c:pt>
                <c:pt idx="1785">
                  <c:v>1.3681E-5</c:v>
                </c:pt>
                <c:pt idx="1786">
                  <c:v>1.2995500000000001E-5</c:v>
                </c:pt>
                <c:pt idx="1787">
                  <c:v>1.4557499999999999E-5</c:v>
                </c:pt>
                <c:pt idx="1788">
                  <c:v>1.40795E-5</c:v>
                </c:pt>
                <c:pt idx="1789">
                  <c:v>1.3537499999999999E-5</c:v>
                </c:pt>
                <c:pt idx="1790">
                  <c:v>1.4669E-5</c:v>
                </c:pt>
                <c:pt idx="1791">
                  <c:v>1.3569499999999999E-5</c:v>
                </c:pt>
                <c:pt idx="1792">
                  <c:v>1.537E-5</c:v>
                </c:pt>
                <c:pt idx="1793">
                  <c:v>1.60715E-5</c:v>
                </c:pt>
                <c:pt idx="1794">
                  <c:v>1.5386000000000001E-5</c:v>
                </c:pt>
                <c:pt idx="1795">
                  <c:v>1.55615E-5</c:v>
                </c:pt>
                <c:pt idx="1796">
                  <c:v>1.47805E-5</c:v>
                </c:pt>
                <c:pt idx="1797">
                  <c:v>1.55135E-5</c:v>
                </c:pt>
                <c:pt idx="1798">
                  <c:v>1.5386000000000001E-5</c:v>
                </c:pt>
                <c:pt idx="1799">
                  <c:v>1.5195000000000001E-5</c:v>
                </c:pt>
                <c:pt idx="1800">
                  <c:v>1.4987500000000002E-5</c:v>
                </c:pt>
                <c:pt idx="1801">
                  <c:v>1.5242500000000002E-5</c:v>
                </c:pt>
                <c:pt idx="1802">
                  <c:v>1.537E-5</c:v>
                </c:pt>
                <c:pt idx="1803">
                  <c:v>1.5211000000000001E-5</c:v>
                </c:pt>
                <c:pt idx="1804">
                  <c:v>1.5242500000000002E-5</c:v>
                </c:pt>
                <c:pt idx="1805">
                  <c:v>1.5466000000000001E-5</c:v>
                </c:pt>
                <c:pt idx="1806">
                  <c:v>1.6247000000000002E-5</c:v>
                </c:pt>
                <c:pt idx="1807">
                  <c:v>1.6183000000000001E-5</c:v>
                </c:pt>
                <c:pt idx="1808">
                  <c:v>1.7011999999999999E-5</c:v>
                </c:pt>
                <c:pt idx="1809">
                  <c:v>1.60235E-5</c:v>
                </c:pt>
                <c:pt idx="1810">
                  <c:v>1.7091500000000001E-5</c:v>
                </c:pt>
                <c:pt idx="1811">
                  <c:v>1.5497500000000002E-5</c:v>
                </c:pt>
                <c:pt idx="1812">
                  <c:v>1.6948000000000001E-5</c:v>
                </c:pt>
                <c:pt idx="1813">
                  <c:v>1.8939999999999998E-5</c:v>
                </c:pt>
                <c:pt idx="1814">
                  <c:v>1.6757000000000002E-5</c:v>
                </c:pt>
                <c:pt idx="1815">
                  <c:v>1.4908E-5</c:v>
                </c:pt>
                <c:pt idx="1816">
                  <c:v>1.6868500000000003E-5</c:v>
                </c:pt>
                <c:pt idx="1817">
                  <c:v>1.6820499999999999E-5</c:v>
                </c:pt>
                <c:pt idx="1818">
                  <c:v>1.5067499999999999E-5</c:v>
                </c:pt>
                <c:pt idx="1819">
                  <c:v>1.4222500000000001E-5</c:v>
                </c:pt>
                <c:pt idx="1820">
                  <c:v>1.4382000000000001E-5</c:v>
                </c:pt>
                <c:pt idx="1821">
                  <c:v>1.3967500000000001E-5</c:v>
                </c:pt>
                <c:pt idx="1822">
                  <c:v>1.2565000000000001E-5</c:v>
                </c:pt>
                <c:pt idx="1823">
                  <c:v>1.43185E-5</c:v>
                </c:pt>
                <c:pt idx="1824">
                  <c:v>1.32505E-5</c:v>
                </c:pt>
                <c:pt idx="1825">
                  <c:v>1.3633E-5</c:v>
                </c:pt>
                <c:pt idx="1826">
                  <c:v>1.40155E-5</c:v>
                </c:pt>
                <c:pt idx="1827">
                  <c:v>1.3665E-5</c:v>
                </c:pt>
                <c:pt idx="1828">
                  <c:v>1.3426000000000002E-5</c:v>
                </c:pt>
                <c:pt idx="1829">
                  <c:v>1.3569499999999999E-5</c:v>
                </c:pt>
                <c:pt idx="1830">
                  <c:v>1.35535E-5</c:v>
                </c:pt>
                <c:pt idx="1831">
                  <c:v>1.4669E-5</c:v>
                </c:pt>
                <c:pt idx="1832">
                  <c:v>1.4557499999999999E-5</c:v>
                </c:pt>
                <c:pt idx="1833">
                  <c:v>1.32985E-5</c:v>
                </c:pt>
                <c:pt idx="1834">
                  <c:v>1.4414E-5</c:v>
                </c:pt>
                <c:pt idx="1835">
                  <c:v>1.0939499999999999E-5</c:v>
                </c:pt>
                <c:pt idx="1836">
                  <c:v>1.01425E-5</c:v>
                </c:pt>
                <c:pt idx="1837">
                  <c:v>9.8400000000000007E-6</c:v>
                </c:pt>
                <c:pt idx="1838">
                  <c:v>9.1865000000000009E-6</c:v>
                </c:pt>
                <c:pt idx="1839">
                  <c:v>9.7920000000000004E-6</c:v>
                </c:pt>
                <c:pt idx="1840">
                  <c:v>9.1865000000000009E-6</c:v>
                </c:pt>
                <c:pt idx="1841">
                  <c:v>8.1344999999999998E-6</c:v>
                </c:pt>
                <c:pt idx="1842">
                  <c:v>8.0389999999999988E-6</c:v>
                </c:pt>
                <c:pt idx="1843">
                  <c:v>8.7880000000000012E-6</c:v>
                </c:pt>
                <c:pt idx="1844">
                  <c:v>7.8794999999999997E-6</c:v>
                </c:pt>
                <c:pt idx="1845">
                  <c:v>7.0349999999999996E-6</c:v>
                </c:pt>
                <c:pt idx="1846">
                  <c:v>6.8120000000000002E-6</c:v>
                </c:pt>
                <c:pt idx="1847">
                  <c:v>6.7320000000000001E-6</c:v>
                </c:pt>
                <c:pt idx="1848">
                  <c:v>6.6684999999999998E-6</c:v>
                </c:pt>
                <c:pt idx="1849">
                  <c:v>5.9509999999999994E-6</c:v>
                </c:pt>
                <c:pt idx="1850">
                  <c:v>5.4250000000000006E-6</c:v>
                </c:pt>
                <c:pt idx="1851">
                  <c:v>4.7875000000000003E-6</c:v>
                </c:pt>
                <c:pt idx="1852">
                  <c:v>3.8635000000000004E-6</c:v>
                </c:pt>
                <c:pt idx="1853">
                  <c:v>3.0985000000000001E-6</c:v>
                </c:pt>
                <c:pt idx="1854">
                  <c:v>3.5125000000000003E-6</c:v>
                </c:pt>
                <c:pt idx="1855">
                  <c:v>2.7794999999999998E-6</c:v>
                </c:pt>
                <c:pt idx="1856">
                  <c:v>3.6399999999999999E-6</c:v>
                </c:pt>
                <c:pt idx="1857">
                  <c:v>2.2060000000000001E-6</c:v>
                </c:pt>
                <c:pt idx="1858">
                  <c:v>1.6160000000000001E-6</c:v>
                </c:pt>
                <c:pt idx="1859">
                  <c:v>1.2815000000000001E-6</c:v>
                </c:pt>
                <c:pt idx="1860">
                  <c:v>-2.4850000000000003E-7</c:v>
                </c:pt>
                <c:pt idx="1861">
                  <c:v>-1.093E-6</c:v>
                </c:pt>
                <c:pt idx="1862">
                  <c:v>-1.5555E-6</c:v>
                </c:pt>
                <c:pt idx="1863">
                  <c:v>-2.1450000000000002E-6</c:v>
                </c:pt>
                <c:pt idx="1864">
                  <c:v>-2.368E-6</c:v>
                </c:pt>
                <c:pt idx="1865">
                  <c:v>-3.4359999999999998E-6</c:v>
                </c:pt>
                <c:pt idx="1866">
                  <c:v>-4.0735E-6</c:v>
                </c:pt>
                <c:pt idx="1867">
                  <c:v>-4.3125000000000006E-6</c:v>
                </c:pt>
                <c:pt idx="1868">
                  <c:v>-5.3965000000000008E-6</c:v>
                </c:pt>
                <c:pt idx="1869">
                  <c:v>-5.8424999999999995E-6</c:v>
                </c:pt>
                <c:pt idx="1870">
                  <c:v>-6.1774999999999997E-6</c:v>
                </c:pt>
                <c:pt idx="1871">
                  <c:v>-7.1175E-6</c:v>
                </c:pt>
                <c:pt idx="1872">
                  <c:v>-8.727499999999999E-6</c:v>
                </c:pt>
                <c:pt idx="1873">
                  <c:v>-8.9665000000000013E-6</c:v>
                </c:pt>
                <c:pt idx="1874">
                  <c:v>-9.7155000000000004E-6</c:v>
                </c:pt>
                <c:pt idx="1875">
                  <c:v>-1.0321E-5</c:v>
                </c:pt>
                <c:pt idx="1876">
                  <c:v>-1.0895E-5</c:v>
                </c:pt>
                <c:pt idx="1877">
                  <c:v>-1.1181500000000001E-5</c:v>
                </c:pt>
                <c:pt idx="1878">
                  <c:v>-1.2855E-5</c:v>
                </c:pt>
                <c:pt idx="1879">
                  <c:v>-1.2743499999999999E-5</c:v>
                </c:pt>
                <c:pt idx="1880">
                  <c:v>-1.3891000000000001E-5</c:v>
                </c:pt>
                <c:pt idx="1881">
                  <c:v>-1.4369000000000001E-5</c:v>
                </c:pt>
                <c:pt idx="1882">
                  <c:v>-1.4943000000000001E-5</c:v>
                </c:pt>
                <c:pt idx="1883">
                  <c:v>-1.5803500000000002E-5</c:v>
                </c:pt>
                <c:pt idx="1884">
                  <c:v>-1.6169999999999999E-5</c:v>
                </c:pt>
                <c:pt idx="1885">
                  <c:v>-1.6823500000000002E-5</c:v>
                </c:pt>
                <c:pt idx="1886">
                  <c:v>-1.7317500000000001E-5</c:v>
                </c:pt>
                <c:pt idx="1887">
                  <c:v>-1.83535E-5</c:v>
                </c:pt>
                <c:pt idx="1888">
                  <c:v>-1.9357499999999999E-5</c:v>
                </c:pt>
                <c:pt idx="1889">
                  <c:v>-1.8943000000000001E-5</c:v>
                </c:pt>
                <c:pt idx="1890">
                  <c:v>-2.01385E-5</c:v>
                </c:pt>
                <c:pt idx="1891">
                  <c:v>-2.0489E-5</c:v>
                </c:pt>
                <c:pt idx="1892">
                  <c:v>-2.2178500000000001E-5</c:v>
                </c:pt>
                <c:pt idx="1893">
                  <c:v>-2.27205E-5</c:v>
                </c:pt>
                <c:pt idx="1894">
                  <c:v>-2.4091E-5</c:v>
                </c:pt>
                <c:pt idx="1895">
                  <c:v>-2.5286499999999999E-5</c:v>
                </c:pt>
                <c:pt idx="1896">
                  <c:v>-2.6082999999999997E-5</c:v>
                </c:pt>
                <c:pt idx="1897">
                  <c:v>-2.64815E-5</c:v>
                </c:pt>
                <c:pt idx="1898">
                  <c:v>-2.7629000000000003E-5</c:v>
                </c:pt>
                <c:pt idx="1899">
                  <c:v>-2.8122999999999998E-5</c:v>
                </c:pt>
                <c:pt idx="1900">
                  <c:v>-2.8776500000000001E-5</c:v>
                </c:pt>
                <c:pt idx="1901">
                  <c:v>-2.96055E-5</c:v>
                </c:pt>
                <c:pt idx="1902">
                  <c:v>-2.9717E-5</c:v>
                </c:pt>
                <c:pt idx="1903">
                  <c:v>-3.0338500000000001E-5</c:v>
                </c:pt>
                <c:pt idx="1904">
                  <c:v>-3.1422499999999999E-5</c:v>
                </c:pt>
                <c:pt idx="1905">
                  <c:v>-3.2410500000000004E-5</c:v>
                </c:pt>
                <c:pt idx="1906">
                  <c:v>-3.3478E-5</c:v>
                </c:pt>
                <c:pt idx="1907">
                  <c:v>-3.4068E-5</c:v>
                </c:pt>
                <c:pt idx="1908">
                  <c:v>-3.5088E-5</c:v>
                </c:pt>
                <c:pt idx="1909">
                  <c:v>-3.59965E-5</c:v>
                </c:pt>
                <c:pt idx="1910">
                  <c:v>-3.5549999999999997E-5</c:v>
                </c:pt>
                <c:pt idx="1911">
                  <c:v>-3.6697499999999999E-5</c:v>
                </c:pt>
                <c:pt idx="1912">
                  <c:v>-3.7670000000000004E-5</c:v>
                </c:pt>
                <c:pt idx="1913">
                  <c:v>-3.8817499999999999E-5</c:v>
                </c:pt>
                <c:pt idx="1914">
                  <c:v>-3.9455000000000001E-5</c:v>
                </c:pt>
                <c:pt idx="1915">
                  <c:v>-4.1048500000000005E-5</c:v>
                </c:pt>
                <c:pt idx="1916">
                  <c:v>-4.1239999999999998E-5</c:v>
                </c:pt>
                <c:pt idx="1917">
                  <c:v>-4.2307500000000001E-5</c:v>
                </c:pt>
                <c:pt idx="1918">
                  <c:v>-4.3136500000000003E-5</c:v>
                </c:pt>
                <c:pt idx="1919">
                  <c:v>-4.3773999999999998E-5</c:v>
                </c:pt>
                <c:pt idx="1920">
                  <c:v>-4.4586500000000004E-5</c:v>
                </c:pt>
                <c:pt idx="1921">
                  <c:v>-4.4586500000000004E-5</c:v>
                </c:pt>
                <c:pt idx="1922">
                  <c:v>-4.51285E-5</c:v>
                </c:pt>
                <c:pt idx="1923">
                  <c:v>-4.63555E-5</c:v>
                </c:pt>
                <c:pt idx="1924">
                  <c:v>-4.7089000000000003E-5</c:v>
                </c:pt>
                <c:pt idx="1925">
                  <c:v>-4.8236500000000005E-5</c:v>
                </c:pt>
                <c:pt idx="1926">
                  <c:v>-4.8874E-5</c:v>
                </c:pt>
                <c:pt idx="1927">
                  <c:v>-4.9894E-5</c:v>
                </c:pt>
                <c:pt idx="1928">
                  <c:v>-5.0069000000000005E-5</c:v>
                </c:pt>
                <c:pt idx="1929">
                  <c:v>-5.1248500000000002E-5</c:v>
                </c:pt>
                <c:pt idx="1930">
                  <c:v>-5.20295E-5</c:v>
                </c:pt>
                <c:pt idx="1931">
                  <c:v>-5.1918E-5</c:v>
                </c:pt>
                <c:pt idx="1932">
                  <c:v>-5.33365E-5</c:v>
                </c:pt>
                <c:pt idx="1933">
                  <c:v>-5.5328500000000004E-5</c:v>
                </c:pt>
                <c:pt idx="1934">
                  <c:v>-5.5710999999999996E-5</c:v>
                </c:pt>
                <c:pt idx="1935">
                  <c:v>-5.5949999999999998E-5</c:v>
                </c:pt>
                <c:pt idx="1936">
                  <c:v>-5.7097500000000007E-5</c:v>
                </c:pt>
                <c:pt idx="1937">
                  <c:v>-5.6969999999999998E-5</c:v>
                </c:pt>
                <c:pt idx="1938">
                  <c:v>-5.7161499999999998E-5</c:v>
                </c:pt>
                <c:pt idx="1939">
                  <c:v>-5.6795000000000001E-5</c:v>
                </c:pt>
                <c:pt idx="1940">
                  <c:v>-5.8452499999999996E-5</c:v>
                </c:pt>
                <c:pt idx="1941">
                  <c:v>-5.9345000000000002E-5</c:v>
                </c:pt>
                <c:pt idx="1942">
                  <c:v>-5.9312999999999999E-5</c:v>
                </c:pt>
                <c:pt idx="1943">
                  <c:v>-6.0954500000000001E-5</c:v>
                </c:pt>
                <c:pt idx="1944">
                  <c:v>-6.1448500000000006E-5</c:v>
                </c:pt>
                <c:pt idx="1945">
                  <c:v>-6.2341000000000005E-5</c:v>
                </c:pt>
                <c:pt idx="1946">
                  <c:v>-6.368E-5</c:v>
                </c:pt>
                <c:pt idx="1947">
                  <c:v>-6.4476500000000005E-5</c:v>
                </c:pt>
                <c:pt idx="1948">
                  <c:v>-6.5352999999999996E-5</c:v>
                </c:pt>
                <c:pt idx="1949">
                  <c:v>-6.6149999999999995E-5</c:v>
                </c:pt>
                <c:pt idx="1950">
                  <c:v>-6.7218000000000006E-5</c:v>
                </c:pt>
                <c:pt idx="1951">
                  <c:v>-6.6978999999999997E-5</c:v>
                </c:pt>
                <c:pt idx="1952">
                  <c:v>-6.8110500000000005E-5</c:v>
                </c:pt>
                <c:pt idx="1953">
                  <c:v>-6.86525E-5</c:v>
                </c:pt>
                <c:pt idx="1954">
                  <c:v>-6.9114499999999997E-5</c:v>
                </c:pt>
                <c:pt idx="1955">
                  <c:v>-7.0197999999999994E-5</c:v>
                </c:pt>
                <c:pt idx="1956">
                  <c:v>-7.0039000000000012E-5</c:v>
                </c:pt>
                <c:pt idx="1957">
                  <c:v>-7.0246000000000005E-5</c:v>
                </c:pt>
                <c:pt idx="1958">
                  <c:v>-7.1585E-5</c:v>
                </c:pt>
                <c:pt idx="1959">
                  <c:v>-7.2110499999999993E-5</c:v>
                </c:pt>
                <c:pt idx="1960">
                  <c:v>-7.2302E-5</c:v>
                </c:pt>
                <c:pt idx="1961">
                  <c:v>-7.4023000000000006E-5</c:v>
                </c:pt>
                <c:pt idx="1962">
                  <c:v>-7.47405E-5</c:v>
                </c:pt>
                <c:pt idx="1963">
                  <c:v>-7.5011499999999998E-5</c:v>
                </c:pt>
                <c:pt idx="1964">
                  <c:v>-7.6094999999999996E-5</c:v>
                </c:pt>
                <c:pt idx="1965">
                  <c:v>-7.6047500000000007E-5</c:v>
                </c:pt>
                <c:pt idx="1966">
                  <c:v>-7.7099000000000002E-5</c:v>
                </c:pt>
                <c:pt idx="1967">
                  <c:v>-7.7051499999999999E-5</c:v>
                </c:pt>
                <c:pt idx="1968">
                  <c:v>-7.7832500000000004E-5</c:v>
                </c:pt>
                <c:pt idx="1969">
                  <c:v>-7.8310500000000009E-5</c:v>
                </c:pt>
                <c:pt idx="1970">
                  <c:v>-7.8230499999999996E-5</c:v>
                </c:pt>
                <c:pt idx="1971">
                  <c:v>-7.8820500000000002E-5</c:v>
                </c:pt>
                <c:pt idx="1972">
                  <c:v>-7.8979999999999993E-5</c:v>
                </c:pt>
                <c:pt idx="1973">
                  <c:v>-7.9856499999999997E-5</c:v>
                </c:pt>
                <c:pt idx="1974">
                  <c:v>-8.0477999999999998E-5</c:v>
                </c:pt>
                <c:pt idx="1975">
                  <c:v>-8.1035499999999993E-5</c:v>
                </c:pt>
                <c:pt idx="1976">
                  <c:v>-8.1434000000000007E-5</c:v>
                </c:pt>
                <c:pt idx="1977">
                  <c:v>-8.2326500000000005E-5</c:v>
                </c:pt>
                <c:pt idx="1978">
                  <c:v>-8.1593499999999997E-5</c:v>
                </c:pt>
                <c:pt idx="1979">
                  <c:v>-8.2214999999999998E-5</c:v>
                </c:pt>
                <c:pt idx="1980">
                  <c:v>-8.2533999999999993E-5</c:v>
                </c:pt>
                <c:pt idx="1981">
                  <c:v>-8.2040000000000007E-5</c:v>
                </c:pt>
                <c:pt idx="1982">
                  <c:v>-8.3267000000000001E-5</c:v>
                </c:pt>
                <c:pt idx="1983">
                  <c:v>-8.3314999999999998E-5</c:v>
                </c:pt>
                <c:pt idx="1984">
                  <c:v>-8.3681500000000008E-5</c:v>
                </c:pt>
                <c:pt idx="1985">
                  <c:v>-8.5307000000000002E-5</c:v>
                </c:pt>
                <c:pt idx="1986">
                  <c:v>-8.5099999999999995E-5</c:v>
                </c:pt>
                <c:pt idx="1987">
                  <c:v>-8.5339000000000004E-5</c:v>
                </c:pt>
                <c:pt idx="1988">
                  <c:v>-8.5673499999999999E-5</c:v>
                </c:pt>
                <c:pt idx="1989">
                  <c:v>-8.61995E-5</c:v>
                </c:pt>
                <c:pt idx="1990">
                  <c:v>-8.5163500000000005E-5</c:v>
                </c:pt>
                <c:pt idx="1991">
                  <c:v>-8.6120000000000009E-5</c:v>
                </c:pt>
                <c:pt idx="1992">
                  <c:v>-8.5211500000000002E-5</c:v>
                </c:pt>
                <c:pt idx="1993">
                  <c:v>-8.7299000000000006E-5</c:v>
                </c:pt>
                <c:pt idx="1994">
                  <c:v>-8.7585999999999998E-5</c:v>
                </c:pt>
                <c:pt idx="1995">
                  <c:v>-8.7873000000000004E-5</c:v>
                </c:pt>
                <c:pt idx="1996">
                  <c:v>-8.7681499999999997E-5</c:v>
                </c:pt>
                <c:pt idx="1997">
                  <c:v>-8.9259500000000001E-5</c:v>
                </c:pt>
                <c:pt idx="1998">
                  <c:v>-8.9546500000000007E-5</c:v>
                </c:pt>
                <c:pt idx="1999">
                  <c:v>-8.9546500000000007E-5</c:v>
                </c:pt>
                <c:pt idx="2000">
                  <c:v>-8.8988500000000004E-5</c:v>
                </c:pt>
                <c:pt idx="2001">
                  <c:v>-8.9067999999999995E-5</c:v>
                </c:pt>
                <c:pt idx="2002">
                  <c:v>-8.9674000000000009E-5</c:v>
                </c:pt>
                <c:pt idx="2003">
                  <c:v>-8.9690000000000004E-5</c:v>
                </c:pt>
                <c:pt idx="2004">
                  <c:v>-8.989700000000001E-5</c:v>
                </c:pt>
                <c:pt idx="2005">
                  <c:v>-8.9817499999999992E-5</c:v>
                </c:pt>
                <c:pt idx="2006">
                  <c:v>-8.9769500000000008E-5</c:v>
                </c:pt>
                <c:pt idx="2007">
                  <c:v>-9.141100000000001E-5</c:v>
                </c:pt>
                <c:pt idx="2008">
                  <c:v>-8.9690000000000004E-5</c:v>
                </c:pt>
                <c:pt idx="2009">
                  <c:v>-9.0279500000000002E-5</c:v>
                </c:pt>
                <c:pt idx="2010">
                  <c:v>-9.0231500000000005E-5</c:v>
                </c:pt>
                <c:pt idx="2011">
                  <c:v>-9.0646000000000013E-5</c:v>
                </c:pt>
                <c:pt idx="2012">
                  <c:v>-9.15705E-5</c:v>
                </c:pt>
                <c:pt idx="2013">
                  <c:v>-8.9801500000000011E-5</c:v>
                </c:pt>
                <c:pt idx="2014">
                  <c:v>-8.9801500000000011E-5</c:v>
                </c:pt>
                <c:pt idx="2015">
                  <c:v>-9.0407000000000004E-5</c:v>
                </c:pt>
                <c:pt idx="2016">
                  <c:v>-9.0884999999999995E-5</c:v>
                </c:pt>
                <c:pt idx="2017">
                  <c:v>-9.0024499999999998E-5</c:v>
                </c:pt>
                <c:pt idx="2018">
                  <c:v>-8.9832999999999992E-5</c:v>
                </c:pt>
                <c:pt idx="2019">
                  <c:v>-9.0901000000000003E-5</c:v>
                </c:pt>
                <c:pt idx="2020">
                  <c:v>-9.0916999999999997E-5</c:v>
                </c:pt>
                <c:pt idx="2021">
                  <c:v>-9.0837500000000006E-5</c:v>
                </c:pt>
                <c:pt idx="2022">
                  <c:v>-9.0805500000000003E-5</c:v>
                </c:pt>
                <c:pt idx="2023">
                  <c:v>-9.0327500000000012E-5</c:v>
                </c:pt>
                <c:pt idx="2024">
                  <c:v>-8.999250000000001E-5</c:v>
                </c:pt>
                <c:pt idx="2025">
                  <c:v>-9.0358999999999993E-5</c:v>
                </c:pt>
                <c:pt idx="2026">
                  <c:v>-9.0343000000000012E-5</c:v>
                </c:pt>
                <c:pt idx="2027">
                  <c:v>-9.0263499999999994E-5</c:v>
                </c:pt>
                <c:pt idx="2028">
                  <c:v>-9.0215500000000011E-5</c:v>
                </c:pt>
                <c:pt idx="2029">
                  <c:v>-8.9642000000000007E-5</c:v>
                </c:pt>
                <c:pt idx="2030">
                  <c:v>-8.8255500000000009E-5</c:v>
                </c:pt>
                <c:pt idx="2031">
                  <c:v>-8.8207499999999999E-5</c:v>
                </c:pt>
                <c:pt idx="2032">
                  <c:v>-8.9530499999999999E-5</c:v>
                </c:pt>
                <c:pt idx="2033">
                  <c:v>-9.0502500000000003E-5</c:v>
                </c:pt>
                <c:pt idx="2034">
                  <c:v>-8.9052500000000008E-5</c:v>
                </c:pt>
                <c:pt idx="2035">
                  <c:v>-8.8318999999999992E-5</c:v>
                </c:pt>
                <c:pt idx="2036">
                  <c:v>-8.7171500000000004E-5</c:v>
                </c:pt>
                <c:pt idx="2037">
                  <c:v>-8.8558000000000002E-5</c:v>
                </c:pt>
                <c:pt idx="2038">
                  <c:v>-8.6645500000000002E-5</c:v>
                </c:pt>
                <c:pt idx="2039">
                  <c:v>-8.69965E-5</c:v>
                </c:pt>
                <c:pt idx="2040">
                  <c:v>-8.6183499999999992E-5</c:v>
                </c:pt>
                <c:pt idx="2041">
                  <c:v>-8.6773000000000004E-5</c:v>
                </c:pt>
                <c:pt idx="2042">
                  <c:v>-8.6725500000000002E-5</c:v>
                </c:pt>
                <c:pt idx="2043">
                  <c:v>-8.7108000000000007E-5</c:v>
                </c:pt>
                <c:pt idx="2044">
                  <c:v>-8.5689500000000007E-5</c:v>
                </c:pt>
                <c:pt idx="2045">
                  <c:v>-8.5370499999999999E-5</c:v>
                </c:pt>
                <c:pt idx="2046">
                  <c:v>-8.4478E-5</c:v>
                </c:pt>
                <c:pt idx="2047">
                  <c:v>-8.4590000000000002E-5</c:v>
                </c:pt>
                <c:pt idx="2048">
                  <c:v>-8.4573999999999994E-5</c:v>
                </c:pt>
                <c:pt idx="2049">
                  <c:v>-8.3728999999999997E-5</c:v>
                </c:pt>
                <c:pt idx="2050">
                  <c:v>-8.26455E-5</c:v>
                </c:pt>
                <c:pt idx="2051">
                  <c:v>-8.2979999999999995E-5</c:v>
                </c:pt>
                <c:pt idx="2052">
                  <c:v>-8.3044000000000013E-5</c:v>
                </c:pt>
                <c:pt idx="2053">
                  <c:v>-8.1944E-5</c:v>
                </c:pt>
                <c:pt idx="2054">
                  <c:v>-8.0430000000000001E-5</c:v>
                </c:pt>
                <c:pt idx="2055">
                  <c:v>-8.1688999999999997E-5</c:v>
                </c:pt>
                <c:pt idx="2056">
                  <c:v>-8.1688999999999997E-5</c:v>
                </c:pt>
                <c:pt idx="2057">
                  <c:v>-8.0286500000000005E-5</c:v>
                </c:pt>
                <c:pt idx="2058">
                  <c:v>-8.0143000000000008E-5</c:v>
                </c:pt>
                <c:pt idx="2059">
                  <c:v>-7.9490000000000013E-5</c:v>
                </c:pt>
                <c:pt idx="2060">
                  <c:v>-7.883650000000001E-5</c:v>
                </c:pt>
                <c:pt idx="2061">
                  <c:v>-7.9186999999999999E-5</c:v>
                </c:pt>
                <c:pt idx="2062">
                  <c:v>-7.8453999999999991E-5</c:v>
                </c:pt>
                <c:pt idx="2063">
                  <c:v>-7.8437999999999997E-5</c:v>
                </c:pt>
                <c:pt idx="2064">
                  <c:v>-7.7226500000000003E-5</c:v>
                </c:pt>
                <c:pt idx="2065">
                  <c:v>-7.4787999999999989E-5</c:v>
                </c:pt>
                <c:pt idx="2066">
                  <c:v>-7.5983500000000002E-5</c:v>
                </c:pt>
                <c:pt idx="2067">
                  <c:v>-7.6382000000000002E-5</c:v>
                </c:pt>
                <c:pt idx="2068">
                  <c:v>-7.4915499999999991E-5</c:v>
                </c:pt>
                <c:pt idx="2069">
                  <c:v>-7.4405499999999998E-5</c:v>
                </c:pt>
                <c:pt idx="2070">
                  <c:v>-7.4326000000000006E-5</c:v>
                </c:pt>
                <c:pt idx="2071">
                  <c:v>-7.4054999999999995E-5</c:v>
                </c:pt>
                <c:pt idx="2072">
                  <c:v>-6.2229499999999998E-5</c:v>
                </c:pt>
                <c:pt idx="2073">
                  <c:v>-4.8538999999999997E-5</c:v>
                </c:pt>
                <c:pt idx="2074">
                  <c:v>-4.6690500000000003E-5</c:v>
                </c:pt>
                <c:pt idx="2075">
                  <c:v>-4.6579000000000002E-5</c:v>
                </c:pt>
                <c:pt idx="2076">
                  <c:v>-4.6403500000000004E-5</c:v>
                </c:pt>
                <c:pt idx="2077">
                  <c:v>-4.5240000000000001E-5</c:v>
                </c:pt>
                <c:pt idx="2078">
                  <c:v>-4.5606500000000005E-5</c:v>
                </c:pt>
                <c:pt idx="2079">
                  <c:v>-4.4810000000000006E-5</c:v>
                </c:pt>
                <c:pt idx="2080">
                  <c:v>-4.4172500000000004E-5</c:v>
                </c:pt>
                <c:pt idx="2081">
                  <c:v>-4.2403000000000007E-5</c:v>
                </c:pt>
                <c:pt idx="2082">
                  <c:v>-4.33915E-5</c:v>
                </c:pt>
                <c:pt idx="2083">
                  <c:v>-4.2036499999999996E-5</c:v>
                </c:pt>
                <c:pt idx="2084">
                  <c:v>-4.1734000000000004E-5</c:v>
                </c:pt>
                <c:pt idx="2085">
                  <c:v>-4.02675E-5</c:v>
                </c:pt>
                <c:pt idx="2086">
                  <c:v>-3.9343000000000006E-5</c:v>
                </c:pt>
                <c:pt idx="2087">
                  <c:v>-3.9327499999999999E-5</c:v>
                </c:pt>
                <c:pt idx="2088">
                  <c:v>-3.80205E-5</c:v>
                </c:pt>
                <c:pt idx="2089">
                  <c:v>-3.80205E-5</c:v>
                </c:pt>
                <c:pt idx="2090">
                  <c:v>-3.7351000000000002E-5</c:v>
                </c:pt>
                <c:pt idx="2091">
                  <c:v>-3.72235E-5</c:v>
                </c:pt>
                <c:pt idx="2092">
                  <c:v>-3.6267500000000005E-5</c:v>
                </c:pt>
                <c:pt idx="2093">
                  <c:v>-3.5454499999999997E-5</c:v>
                </c:pt>
                <c:pt idx="2094">
                  <c:v>-3.3781000000000001E-5</c:v>
                </c:pt>
                <c:pt idx="2095">
                  <c:v>-3.3509999999999996E-5</c:v>
                </c:pt>
                <c:pt idx="2096">
                  <c:v>-3.2888500000000002E-5</c:v>
                </c:pt>
                <c:pt idx="2097">
                  <c:v>-3.2585500000000002E-5</c:v>
                </c:pt>
                <c:pt idx="2098">
                  <c:v>-3.2027999999999999E-5</c:v>
                </c:pt>
                <c:pt idx="2099">
                  <c:v>-3.0673000000000003E-5</c:v>
                </c:pt>
                <c:pt idx="2100">
                  <c:v>-2.9955999999999999E-5</c:v>
                </c:pt>
                <c:pt idx="2101">
                  <c:v>-3.0179E-5</c:v>
                </c:pt>
                <c:pt idx="2102">
                  <c:v>-2.8745E-5</c:v>
                </c:pt>
                <c:pt idx="2103">
                  <c:v>-2.7932E-5</c:v>
                </c:pt>
                <c:pt idx="2104">
                  <c:v>-2.6848000000000001E-5</c:v>
                </c:pt>
                <c:pt idx="2105">
                  <c:v>-2.5732499999999998E-5</c:v>
                </c:pt>
                <c:pt idx="2106">
                  <c:v>-2.5414000000000001E-5</c:v>
                </c:pt>
                <c:pt idx="2107">
                  <c:v>-2.4584999999999999E-5</c:v>
                </c:pt>
                <c:pt idx="2108">
                  <c:v>-2.35175E-5</c:v>
                </c:pt>
                <c:pt idx="2109">
                  <c:v>-2.2401500000000002E-5</c:v>
                </c:pt>
                <c:pt idx="2110">
                  <c:v>-2.2449500000000002E-5</c:v>
                </c:pt>
                <c:pt idx="2111">
                  <c:v>-2.2257999999999999E-5</c:v>
                </c:pt>
                <c:pt idx="2112">
                  <c:v>-2.1031000000000002E-5</c:v>
                </c:pt>
                <c:pt idx="2113">
                  <c:v>-1.9501000000000002E-5</c:v>
                </c:pt>
                <c:pt idx="2114">
                  <c:v>-1.91665E-5</c:v>
                </c:pt>
                <c:pt idx="2115">
                  <c:v>-1.66325E-5</c:v>
                </c:pt>
                <c:pt idx="2116">
                  <c:v>-1.67915E-5</c:v>
                </c:pt>
                <c:pt idx="2117">
                  <c:v>-1.668E-5</c:v>
                </c:pt>
                <c:pt idx="2118">
                  <c:v>-1.6154000000000002E-5</c:v>
                </c:pt>
                <c:pt idx="2119">
                  <c:v>-1.5596499999999999E-5</c:v>
                </c:pt>
                <c:pt idx="2120">
                  <c:v>-1.51025E-5</c:v>
                </c:pt>
                <c:pt idx="2121">
                  <c:v>-1.4241500000000001E-5</c:v>
                </c:pt>
                <c:pt idx="2122">
                  <c:v>-1.34925E-5</c:v>
                </c:pt>
                <c:pt idx="2123">
                  <c:v>-1.2425E-5</c:v>
                </c:pt>
                <c:pt idx="2124">
                  <c:v>-1.2329E-5</c:v>
                </c:pt>
                <c:pt idx="2125">
                  <c:v>-1.1548E-5</c:v>
                </c:pt>
                <c:pt idx="2126">
                  <c:v>-9.6994999999999992E-6</c:v>
                </c:pt>
                <c:pt idx="2127">
                  <c:v>-1.0209499999999999E-5</c:v>
                </c:pt>
                <c:pt idx="2128">
                  <c:v>-8.6634999999999993E-6</c:v>
                </c:pt>
                <c:pt idx="2129">
                  <c:v>-6.2729999999999999E-6</c:v>
                </c:pt>
                <c:pt idx="2130">
                  <c:v>-6.7190000000000004E-6</c:v>
                </c:pt>
                <c:pt idx="2131">
                  <c:v>-6.2570000000000004E-6</c:v>
                </c:pt>
                <c:pt idx="2132">
                  <c:v>-5.3484999999999997E-6</c:v>
                </c:pt>
                <c:pt idx="2133">
                  <c:v>-4.9179999999999993E-6</c:v>
                </c:pt>
                <c:pt idx="2134">
                  <c:v>-4.1374999999999998E-6</c:v>
                </c:pt>
                <c:pt idx="2135">
                  <c:v>-3.6275E-6</c:v>
                </c:pt>
                <c:pt idx="2136">
                  <c:v>-2.5115E-6</c:v>
                </c:pt>
                <c:pt idx="2137">
                  <c:v>-5.0350000000000003E-7</c:v>
                </c:pt>
                <c:pt idx="2138">
                  <c:v>1.1540000000000001E-6</c:v>
                </c:pt>
                <c:pt idx="2139">
                  <c:v>7.2349999999999993E-7</c:v>
                </c:pt>
                <c:pt idx="2140">
                  <c:v>-1.6899999999999999E-7</c:v>
                </c:pt>
                <c:pt idx="2141">
                  <c:v>6.440000000000001E-7</c:v>
                </c:pt>
                <c:pt idx="2142">
                  <c:v>1.8550000000000002E-6</c:v>
                </c:pt>
                <c:pt idx="2143">
                  <c:v>2.5885000000000003E-6</c:v>
                </c:pt>
                <c:pt idx="2144">
                  <c:v>3.433E-6</c:v>
                </c:pt>
                <c:pt idx="2145">
                  <c:v>3.1145E-6</c:v>
                </c:pt>
                <c:pt idx="2146">
                  <c:v>4.6284999999999998E-6</c:v>
                </c:pt>
                <c:pt idx="2147">
                  <c:v>4.8034999999999998E-6</c:v>
                </c:pt>
                <c:pt idx="2148">
                  <c:v>6.19E-6</c:v>
                </c:pt>
                <c:pt idx="2149">
                  <c:v>6.6045E-6</c:v>
                </c:pt>
                <c:pt idx="2150">
                  <c:v>7.9910000000000002E-6</c:v>
                </c:pt>
                <c:pt idx="2151">
                  <c:v>7.6085000000000001E-6</c:v>
                </c:pt>
                <c:pt idx="2152">
                  <c:v>8.1504999999999993E-6</c:v>
                </c:pt>
                <c:pt idx="2153">
                  <c:v>9.0589999999999992E-6</c:v>
                </c:pt>
                <c:pt idx="2154">
                  <c:v>1.01905E-5</c:v>
                </c:pt>
                <c:pt idx="2155">
                  <c:v>1.05095E-5</c:v>
                </c:pt>
                <c:pt idx="2156">
                  <c:v>1.02545E-5</c:v>
                </c:pt>
                <c:pt idx="2157">
                  <c:v>1.1306E-5</c:v>
                </c:pt>
                <c:pt idx="2158">
                  <c:v>1.239E-5</c:v>
                </c:pt>
                <c:pt idx="2159">
                  <c:v>1.2262500000000002E-5</c:v>
                </c:pt>
                <c:pt idx="2160">
                  <c:v>1.4031500000000001E-5</c:v>
                </c:pt>
                <c:pt idx="2161">
                  <c:v>1.4382000000000001E-5</c:v>
                </c:pt>
                <c:pt idx="2162">
                  <c:v>1.5290500000000002E-5</c:v>
                </c:pt>
                <c:pt idx="2163">
                  <c:v>1.5848500000000003E-5</c:v>
                </c:pt>
                <c:pt idx="2164">
                  <c:v>1.6342499999999998E-5</c:v>
                </c:pt>
                <c:pt idx="2165">
                  <c:v>1.7409999999999998E-5</c:v>
                </c:pt>
                <c:pt idx="2166">
                  <c:v>1.7330499999999999E-5</c:v>
                </c:pt>
                <c:pt idx="2167">
                  <c:v>1.8287000000000003E-5</c:v>
                </c:pt>
                <c:pt idx="2168">
                  <c:v>1.8669499999999998E-5</c:v>
                </c:pt>
                <c:pt idx="2169">
                  <c:v>1.9052E-5</c:v>
                </c:pt>
                <c:pt idx="2170">
                  <c:v>1.9147500000000003E-5</c:v>
                </c:pt>
                <c:pt idx="2171">
                  <c:v>1.9785000000000001E-5</c:v>
                </c:pt>
                <c:pt idx="2172">
                  <c:v>2.251E-5</c:v>
                </c:pt>
                <c:pt idx="2173">
                  <c:v>2.2064000000000001E-5</c:v>
                </c:pt>
                <c:pt idx="2174">
                  <c:v>2.1538000000000003E-5</c:v>
                </c:pt>
                <c:pt idx="2175">
                  <c:v>2.2478499999999998E-5</c:v>
                </c:pt>
                <c:pt idx="2176">
                  <c:v>2.3068000000000003E-5</c:v>
                </c:pt>
                <c:pt idx="2177">
                  <c:v>2.2462500000000001E-5</c:v>
                </c:pt>
                <c:pt idx="2178">
                  <c:v>2.463E-5</c:v>
                </c:pt>
                <c:pt idx="2179">
                  <c:v>2.4215500000000002E-5</c:v>
                </c:pt>
                <c:pt idx="2180">
                  <c:v>2.3609999999999999E-5</c:v>
                </c:pt>
                <c:pt idx="2181">
                  <c:v>2.4885E-5</c:v>
                </c:pt>
                <c:pt idx="2182">
                  <c:v>2.5267499999999998E-5</c:v>
                </c:pt>
                <c:pt idx="2183">
                  <c:v>2.5363000000000001E-5</c:v>
                </c:pt>
                <c:pt idx="2184">
                  <c:v>2.6686000000000002E-5</c:v>
                </c:pt>
                <c:pt idx="2185">
                  <c:v>2.6319500000000001E-5</c:v>
                </c:pt>
                <c:pt idx="2186">
                  <c:v>2.7084500000000001E-5</c:v>
                </c:pt>
                <c:pt idx="2187">
                  <c:v>2.79925E-5</c:v>
                </c:pt>
                <c:pt idx="2188">
                  <c:v>2.7801500000000001E-5</c:v>
                </c:pt>
                <c:pt idx="2189">
                  <c:v>2.7881E-5</c:v>
                </c:pt>
                <c:pt idx="2190">
                  <c:v>2.7960999999999999E-5</c:v>
                </c:pt>
                <c:pt idx="2191">
                  <c:v>2.93475E-5</c:v>
                </c:pt>
                <c:pt idx="2192">
                  <c:v>2.9411E-5</c:v>
                </c:pt>
                <c:pt idx="2193">
                  <c:v>2.9634500000000002E-5</c:v>
                </c:pt>
                <c:pt idx="2194">
                  <c:v>2.9730000000000002E-5</c:v>
                </c:pt>
                <c:pt idx="2195">
                  <c:v>2.9395000000000002E-5</c:v>
                </c:pt>
                <c:pt idx="2196">
                  <c:v>3.0032500000000001E-5</c:v>
                </c:pt>
                <c:pt idx="2197">
                  <c:v>3.0781999999999998E-5</c:v>
                </c:pt>
                <c:pt idx="2198">
                  <c:v>3.1451000000000001E-5</c:v>
                </c:pt>
                <c:pt idx="2199">
                  <c:v>3.0718E-5</c:v>
                </c:pt>
                <c:pt idx="2200">
                  <c:v>3.2327500000000005E-5</c:v>
                </c:pt>
                <c:pt idx="2201">
                  <c:v>3.1833499999999999E-5</c:v>
                </c:pt>
                <c:pt idx="2202">
                  <c:v>3.3857499999999999E-5</c:v>
                </c:pt>
                <c:pt idx="2203">
                  <c:v>3.3555E-5</c:v>
                </c:pt>
                <c:pt idx="2204">
                  <c:v>3.3188500000000003E-5</c:v>
                </c:pt>
                <c:pt idx="2205">
                  <c:v>3.26465E-5</c:v>
                </c:pt>
                <c:pt idx="2206">
                  <c:v>3.4001000000000002E-5</c:v>
                </c:pt>
                <c:pt idx="2207">
                  <c:v>3.38735E-5</c:v>
                </c:pt>
                <c:pt idx="2208">
                  <c:v>3.3236000000000005E-5</c:v>
                </c:pt>
                <c:pt idx="2209">
                  <c:v>3.33635E-5</c:v>
                </c:pt>
                <c:pt idx="2210">
                  <c:v>3.3889500000000001E-5</c:v>
                </c:pt>
                <c:pt idx="2211">
                  <c:v>3.3507000000000003E-5</c:v>
                </c:pt>
                <c:pt idx="2212">
                  <c:v>3.3602500000000002E-5</c:v>
                </c:pt>
                <c:pt idx="2213">
                  <c:v>3.3284000000000002E-5</c:v>
                </c:pt>
                <c:pt idx="2214">
                  <c:v>3.3698500000000003E-5</c:v>
                </c:pt>
                <c:pt idx="2215">
                  <c:v>3.4081000000000001E-5</c:v>
                </c:pt>
                <c:pt idx="2216">
                  <c:v>3.38735E-5</c:v>
                </c:pt>
                <c:pt idx="2217">
                  <c:v>3.3268000000000001E-5</c:v>
                </c:pt>
                <c:pt idx="2218">
                  <c:v>3.4272E-5</c:v>
                </c:pt>
                <c:pt idx="2219">
                  <c:v>3.4590999999999995E-5</c:v>
                </c:pt>
                <c:pt idx="2220">
                  <c:v>3.3491000000000002E-5</c:v>
                </c:pt>
                <c:pt idx="2221">
                  <c:v>3.3985000000000001E-5</c:v>
                </c:pt>
                <c:pt idx="2222">
                  <c:v>3.3889500000000001E-5</c:v>
                </c:pt>
                <c:pt idx="2223">
                  <c:v>3.3602500000000002E-5</c:v>
                </c:pt>
                <c:pt idx="2224">
                  <c:v>3.3745999999999998E-5</c:v>
                </c:pt>
                <c:pt idx="2225">
                  <c:v>3.4702499999999995E-5</c:v>
                </c:pt>
                <c:pt idx="2226">
                  <c:v>3.4909500000000002E-5</c:v>
                </c:pt>
                <c:pt idx="2227">
                  <c:v>3.3268000000000001E-5</c:v>
                </c:pt>
                <c:pt idx="2228">
                  <c:v>3.4049000000000006E-5</c:v>
                </c:pt>
                <c:pt idx="2229">
                  <c:v>3.4033000000000004E-5</c:v>
                </c:pt>
                <c:pt idx="2230">
                  <c:v>3.4367500000000006E-5</c:v>
                </c:pt>
                <c:pt idx="2231">
                  <c:v>3.3793999999999995E-5</c:v>
                </c:pt>
                <c:pt idx="2232">
                  <c:v>3.2502999999999997E-5</c:v>
                </c:pt>
                <c:pt idx="2233">
                  <c:v>3.2455E-5</c:v>
                </c:pt>
                <c:pt idx="2234">
                  <c:v>3.1498999999999998E-5</c:v>
                </c:pt>
                <c:pt idx="2235">
                  <c:v>3.2630499999999999E-5</c:v>
                </c:pt>
                <c:pt idx="2236">
                  <c:v>3.3427499999999998E-5</c:v>
                </c:pt>
                <c:pt idx="2237">
                  <c:v>3.2295999999999997E-5</c:v>
                </c:pt>
                <c:pt idx="2238">
                  <c:v>3.2455E-5</c:v>
                </c:pt>
                <c:pt idx="2239">
                  <c:v>3.1610499999999998E-5</c:v>
                </c:pt>
                <c:pt idx="2240">
                  <c:v>3.2168500000000002E-5</c:v>
                </c:pt>
                <c:pt idx="2241">
                  <c:v>3.1467000000000002E-5</c:v>
                </c:pt>
                <c:pt idx="2242">
                  <c:v>3.0463E-5</c:v>
                </c:pt>
                <c:pt idx="2243">
                  <c:v>3.1738E-5</c:v>
                </c:pt>
                <c:pt idx="2244">
                  <c:v>3.0415000000000003E-5</c:v>
                </c:pt>
                <c:pt idx="2245">
                  <c:v>3.0574500000000003E-5</c:v>
                </c:pt>
                <c:pt idx="2246">
                  <c:v>3.0080500000000001E-5</c:v>
                </c:pt>
                <c:pt idx="2247">
                  <c:v>2.9538499999999998E-5</c:v>
                </c:pt>
                <c:pt idx="2248">
                  <c:v>2.9267500000000001E-5</c:v>
                </c:pt>
                <c:pt idx="2249">
                  <c:v>2.8327499999999999E-5</c:v>
                </c:pt>
                <c:pt idx="2250">
                  <c:v>2.7227500000000003E-5</c:v>
                </c:pt>
                <c:pt idx="2251">
                  <c:v>2.7897000000000001E-5</c:v>
                </c:pt>
                <c:pt idx="2252">
                  <c:v>2.7116000000000003E-5</c:v>
                </c:pt>
                <c:pt idx="2253">
                  <c:v>2.7052500000000002E-5</c:v>
                </c:pt>
                <c:pt idx="2254">
                  <c:v>2.7498499999999998E-5</c:v>
                </c:pt>
                <c:pt idx="2255">
                  <c:v>2.7817499999999999E-5</c:v>
                </c:pt>
                <c:pt idx="2256">
                  <c:v>2.7419E-5</c:v>
                </c:pt>
                <c:pt idx="2257">
                  <c:v>2.69725E-5</c:v>
                </c:pt>
                <c:pt idx="2258">
                  <c:v>2.6127999999999998E-5</c:v>
                </c:pt>
                <c:pt idx="2259">
                  <c:v>2.5984500000000002E-5</c:v>
                </c:pt>
                <c:pt idx="2260">
                  <c:v>2.6462499999999999E-5</c:v>
                </c:pt>
                <c:pt idx="2261">
                  <c:v>2.4646000000000001E-5</c:v>
                </c:pt>
                <c:pt idx="2262">
                  <c:v>2.3960499999999999E-5</c:v>
                </c:pt>
                <c:pt idx="2263">
                  <c:v>2.3307000000000002E-5</c:v>
                </c:pt>
                <c:pt idx="2264">
                  <c:v>2.3944500000000001E-5</c:v>
                </c:pt>
                <c:pt idx="2265">
                  <c:v>2.4566000000000002E-5</c:v>
                </c:pt>
                <c:pt idx="2266">
                  <c:v>2.2127500000000001E-5</c:v>
                </c:pt>
                <c:pt idx="2267">
                  <c:v>2.2558000000000003E-5</c:v>
                </c:pt>
                <c:pt idx="2268">
                  <c:v>2.1936500000000002E-5</c:v>
                </c:pt>
                <c:pt idx="2269">
                  <c:v>2.0868500000000002E-5</c:v>
                </c:pt>
                <c:pt idx="2270">
                  <c:v>2.1777000000000002E-5</c:v>
                </c:pt>
                <c:pt idx="2271">
                  <c:v>2.1059999999999998E-5</c:v>
                </c:pt>
                <c:pt idx="2272">
                  <c:v>2.1569999999999998E-5</c:v>
                </c:pt>
                <c:pt idx="2273">
                  <c:v>2.1362500000000001E-5</c:v>
                </c:pt>
                <c:pt idx="2274">
                  <c:v>1.8621500000000001E-5</c:v>
                </c:pt>
                <c:pt idx="2275">
                  <c:v>1.76335E-5</c:v>
                </c:pt>
                <c:pt idx="2276">
                  <c:v>1.7155000000000001E-5</c:v>
                </c:pt>
                <c:pt idx="2277">
                  <c:v>1.6677E-5</c:v>
                </c:pt>
                <c:pt idx="2278">
                  <c:v>1.61195E-5</c:v>
                </c:pt>
                <c:pt idx="2279">
                  <c:v>1.50035E-5</c:v>
                </c:pt>
                <c:pt idx="2280">
                  <c:v>1.4302499999999999E-5</c:v>
                </c:pt>
                <c:pt idx="2281">
                  <c:v>1.3856000000000001E-5</c:v>
                </c:pt>
                <c:pt idx="2282">
                  <c:v>1.32345E-5</c:v>
                </c:pt>
                <c:pt idx="2283">
                  <c:v>1.2612999999999999E-5</c:v>
                </c:pt>
                <c:pt idx="2284">
                  <c:v>1.2007500000000002E-5</c:v>
                </c:pt>
                <c:pt idx="2285">
                  <c:v>1.11785E-5</c:v>
                </c:pt>
                <c:pt idx="2286">
                  <c:v>1.1114999999999999E-5</c:v>
                </c:pt>
                <c:pt idx="2287">
                  <c:v>9.7285000000000001E-6</c:v>
                </c:pt>
                <c:pt idx="2288">
                  <c:v>9.1385000000000007E-6</c:v>
                </c:pt>
                <c:pt idx="2289">
                  <c:v>9.2344999999999994E-6</c:v>
                </c:pt>
                <c:pt idx="2290">
                  <c:v>9.1865000000000009E-6</c:v>
                </c:pt>
                <c:pt idx="2291">
                  <c:v>7.7679999999999991E-6</c:v>
                </c:pt>
                <c:pt idx="2292">
                  <c:v>6.3975000000000002E-6</c:v>
                </c:pt>
                <c:pt idx="2293">
                  <c:v>6.4450000000000001E-6</c:v>
                </c:pt>
                <c:pt idx="2294">
                  <c:v>6.8434999999999998E-6</c:v>
                </c:pt>
                <c:pt idx="2295">
                  <c:v>6.0150000000000009E-6</c:v>
                </c:pt>
                <c:pt idx="2296">
                  <c:v>8.7084999999999997E-6</c:v>
                </c:pt>
                <c:pt idx="2297">
                  <c:v>6.7320000000000001E-6</c:v>
                </c:pt>
                <c:pt idx="2298">
                  <c:v>3.3850000000000002E-6</c:v>
                </c:pt>
                <c:pt idx="2299">
                  <c:v>2.4924999999999999E-6</c:v>
                </c:pt>
                <c:pt idx="2300">
                  <c:v>2.971E-6</c:v>
                </c:pt>
                <c:pt idx="2301">
                  <c:v>9.3099999999999996E-7</c:v>
                </c:pt>
                <c:pt idx="2302">
                  <c:v>-8.3799999999999996E-7</c:v>
                </c:pt>
                <c:pt idx="2303">
                  <c:v>-1.2524999999999999E-6</c:v>
                </c:pt>
                <c:pt idx="2304">
                  <c:v>-1.922E-6</c:v>
                </c:pt>
                <c:pt idx="2305">
                  <c:v>-3.1175000000000002E-6</c:v>
                </c:pt>
                <c:pt idx="2306">
                  <c:v>-3.3405E-6</c:v>
                </c:pt>
                <c:pt idx="2307">
                  <c:v>-3.7865000000000001E-6</c:v>
                </c:pt>
                <c:pt idx="2308">
                  <c:v>-4.6155000000000001E-6</c:v>
                </c:pt>
                <c:pt idx="2309">
                  <c:v>-5.9540000000000001E-6</c:v>
                </c:pt>
                <c:pt idx="2310">
                  <c:v>-5.0454999999999994E-6</c:v>
                </c:pt>
                <c:pt idx="2311">
                  <c:v>-7.1015000000000005E-6</c:v>
                </c:pt>
                <c:pt idx="2312">
                  <c:v>-8.2649999999999996E-6</c:v>
                </c:pt>
                <c:pt idx="2313">
                  <c:v>-9.2055000000000002E-6</c:v>
                </c:pt>
                <c:pt idx="2314">
                  <c:v>-1.0066E-5</c:v>
                </c:pt>
                <c:pt idx="2315">
                  <c:v>-1.1405E-5</c:v>
                </c:pt>
                <c:pt idx="2316">
                  <c:v>-1.1691500000000001E-5</c:v>
                </c:pt>
                <c:pt idx="2317">
                  <c:v>-1.1405E-5</c:v>
                </c:pt>
                <c:pt idx="2318">
                  <c:v>-1.3269500000000001E-5</c:v>
                </c:pt>
                <c:pt idx="2319">
                  <c:v>-1.2345E-5</c:v>
                </c:pt>
                <c:pt idx="2320">
                  <c:v>-1.4225500000000001E-5</c:v>
                </c:pt>
                <c:pt idx="2321">
                  <c:v>-1.5740000000000002E-5</c:v>
                </c:pt>
                <c:pt idx="2322">
                  <c:v>-1.5692000000000002E-5</c:v>
                </c:pt>
                <c:pt idx="2323">
                  <c:v>-1.62815E-5</c:v>
                </c:pt>
                <c:pt idx="2324">
                  <c:v>-1.7923000000000001E-5</c:v>
                </c:pt>
                <c:pt idx="2325">
                  <c:v>-1.872E-5</c:v>
                </c:pt>
                <c:pt idx="2326">
                  <c:v>-1.9039000000000002E-5</c:v>
                </c:pt>
                <c:pt idx="2327">
                  <c:v>-2.0042999999999998E-5</c:v>
                </c:pt>
                <c:pt idx="2328">
                  <c:v>-2.0871500000000002E-5</c:v>
                </c:pt>
                <c:pt idx="2329">
                  <c:v>-2.1605000000000001E-5</c:v>
                </c:pt>
                <c:pt idx="2330">
                  <c:v>-2.2816E-5</c:v>
                </c:pt>
                <c:pt idx="2331">
                  <c:v>-2.30075E-5</c:v>
                </c:pt>
                <c:pt idx="2332">
                  <c:v>-2.3820000000000002E-5</c:v>
                </c:pt>
                <c:pt idx="2333">
                  <c:v>-2.4983499999999999E-5</c:v>
                </c:pt>
                <c:pt idx="2334">
                  <c:v>-2.5669000000000001E-5</c:v>
                </c:pt>
                <c:pt idx="2335">
                  <c:v>-2.75815E-5</c:v>
                </c:pt>
                <c:pt idx="2336">
                  <c:v>-2.7804500000000001E-5</c:v>
                </c:pt>
                <c:pt idx="2337">
                  <c:v>-2.77885E-5</c:v>
                </c:pt>
                <c:pt idx="2338">
                  <c:v>-2.8983999999999999E-5</c:v>
                </c:pt>
                <c:pt idx="2339">
                  <c:v>-2.8617500000000002E-5</c:v>
                </c:pt>
                <c:pt idx="2340">
                  <c:v>-2.8952E-5</c:v>
                </c:pt>
                <c:pt idx="2341">
                  <c:v>-3.0020000000000001E-5</c:v>
                </c:pt>
                <c:pt idx="2342">
                  <c:v>-3.1151500000000002E-5</c:v>
                </c:pt>
                <c:pt idx="2343">
                  <c:v>-3.2777000000000001E-5</c:v>
                </c:pt>
                <c:pt idx="2344">
                  <c:v>-3.3590000000000002E-5</c:v>
                </c:pt>
                <c:pt idx="2345">
                  <c:v>-3.3111500000000003E-5</c:v>
                </c:pt>
                <c:pt idx="2346">
                  <c:v>-3.36695E-5</c:v>
                </c:pt>
                <c:pt idx="2347">
                  <c:v>-3.5199500000000001E-5</c:v>
                </c:pt>
                <c:pt idx="2348">
                  <c:v>-3.6665499999999996E-5</c:v>
                </c:pt>
                <c:pt idx="2349">
                  <c:v>-3.7159999999999997E-5</c:v>
                </c:pt>
                <c:pt idx="2350">
                  <c:v>-3.6841000000000002E-5</c:v>
                </c:pt>
                <c:pt idx="2351">
                  <c:v>-3.8514499999999999E-5</c:v>
                </c:pt>
                <c:pt idx="2352">
                  <c:v>-3.90405E-5</c:v>
                </c:pt>
                <c:pt idx="2353">
                  <c:v>-3.9884999999999995E-5</c:v>
                </c:pt>
                <c:pt idx="2354">
                  <c:v>-4.1160000000000006E-5</c:v>
                </c:pt>
                <c:pt idx="2355">
                  <c:v>-4.1271500000000006E-5</c:v>
                </c:pt>
                <c:pt idx="2356">
                  <c:v>-4.2833499999999996E-5</c:v>
                </c:pt>
                <c:pt idx="2357">
                  <c:v>-4.4124500000000001E-5</c:v>
                </c:pt>
                <c:pt idx="2358">
                  <c:v>-4.5192499999999998E-5</c:v>
                </c:pt>
                <c:pt idx="2359">
                  <c:v>-4.51285E-5</c:v>
                </c:pt>
                <c:pt idx="2360">
                  <c:v>-4.6451500000000001E-5</c:v>
                </c:pt>
                <c:pt idx="2361">
                  <c:v>-4.5909499999999998E-5</c:v>
                </c:pt>
                <c:pt idx="2362">
                  <c:v>-4.7646500000000005E-5</c:v>
                </c:pt>
                <c:pt idx="2363">
                  <c:v>-4.8538999999999997E-5</c:v>
                </c:pt>
                <c:pt idx="2364">
                  <c:v>-4.8348000000000005E-5</c:v>
                </c:pt>
                <c:pt idx="2365">
                  <c:v>-4.8969499999999999E-5</c:v>
                </c:pt>
                <c:pt idx="2366">
                  <c:v>-4.9431500000000003E-5</c:v>
                </c:pt>
                <c:pt idx="2367">
                  <c:v>-5.0340000000000003E-5</c:v>
                </c:pt>
                <c:pt idx="2368">
                  <c:v>-5.0340000000000003E-5</c:v>
                </c:pt>
                <c:pt idx="2369">
                  <c:v>-4.99895E-5</c:v>
                </c:pt>
                <c:pt idx="2370">
                  <c:v>-5.2045500000000002E-5</c:v>
                </c:pt>
                <c:pt idx="2371">
                  <c:v>-5.3638999999999999E-5</c:v>
                </c:pt>
                <c:pt idx="2372">
                  <c:v>-5.3638999999999999E-5</c:v>
                </c:pt>
                <c:pt idx="2373">
                  <c:v>-5.0993499999999999E-5</c:v>
                </c:pt>
                <c:pt idx="2374">
                  <c:v>-5.1981500000000004E-5</c:v>
                </c:pt>
                <c:pt idx="2375">
                  <c:v>-5.4085500000000002E-5</c:v>
                </c:pt>
                <c:pt idx="2376">
                  <c:v>-5.4962E-5</c:v>
                </c:pt>
                <c:pt idx="2377">
                  <c:v>-5.6428000000000003E-5</c:v>
                </c:pt>
                <c:pt idx="2378">
                  <c:v>-5.6141499999999998E-5</c:v>
                </c:pt>
                <c:pt idx="2379">
                  <c:v>-5.7002000000000001E-5</c:v>
                </c:pt>
                <c:pt idx="2380">
                  <c:v>-5.7958000000000003E-5</c:v>
                </c:pt>
                <c:pt idx="2381">
                  <c:v>-5.8213E-5</c:v>
                </c:pt>
                <c:pt idx="2382">
                  <c:v>-5.8755000000000002E-5</c:v>
                </c:pt>
                <c:pt idx="2383">
                  <c:v>-5.9902499999999998E-5</c:v>
                </c:pt>
                <c:pt idx="2384">
                  <c:v>-6.0699500000000004E-5</c:v>
                </c:pt>
                <c:pt idx="2385">
                  <c:v>-6.0492499999999997E-5</c:v>
                </c:pt>
                <c:pt idx="2386">
                  <c:v>-6.0619999999999999E-5</c:v>
                </c:pt>
                <c:pt idx="2387">
                  <c:v>-6.1735499999999999E-5</c:v>
                </c:pt>
                <c:pt idx="2388">
                  <c:v>-6.2628000000000011E-5</c:v>
                </c:pt>
                <c:pt idx="2389">
                  <c:v>-6.3010500000000003E-5</c:v>
                </c:pt>
                <c:pt idx="2390">
                  <c:v>-6.3424999999999997E-5</c:v>
                </c:pt>
                <c:pt idx="2391">
                  <c:v>-6.2739500000000005E-5</c:v>
                </c:pt>
                <c:pt idx="2392">
                  <c:v>-6.4603999999999993E-5</c:v>
                </c:pt>
                <c:pt idx="2393">
                  <c:v>-6.4110000000000008E-5</c:v>
                </c:pt>
                <c:pt idx="2394">
                  <c:v>-6.4667999999999998E-5</c:v>
                </c:pt>
                <c:pt idx="2395">
                  <c:v>-6.5146000000000003E-5</c:v>
                </c:pt>
                <c:pt idx="2396">
                  <c:v>-6.5289499999999999E-5</c:v>
                </c:pt>
                <c:pt idx="2397">
                  <c:v>-6.6261500000000002E-5</c:v>
                </c:pt>
                <c:pt idx="2398">
                  <c:v>-6.6819500000000006E-5</c:v>
                </c:pt>
                <c:pt idx="2399">
                  <c:v>-6.7042500000000007E-5</c:v>
                </c:pt>
                <c:pt idx="2400">
                  <c:v>-6.76325E-5</c:v>
                </c:pt>
                <c:pt idx="2401">
                  <c:v>-6.8412999999999997E-5</c:v>
                </c:pt>
                <c:pt idx="2402">
                  <c:v>-6.9018999999999998E-5</c:v>
                </c:pt>
                <c:pt idx="2403">
                  <c:v>-6.8365499999999995E-5</c:v>
                </c:pt>
                <c:pt idx="2404">
                  <c:v>-6.8189999999999996E-5</c:v>
                </c:pt>
                <c:pt idx="2405">
                  <c:v>-6.9417499999999997E-5</c:v>
                </c:pt>
                <c:pt idx="2406">
                  <c:v>-6.9481000000000008E-5</c:v>
                </c:pt>
                <c:pt idx="2407">
                  <c:v>-6.9656499999999993E-5</c:v>
                </c:pt>
                <c:pt idx="2408">
                  <c:v>-6.9863499999999999E-5</c:v>
                </c:pt>
                <c:pt idx="2409">
                  <c:v>-7.0023000000000004E-5</c:v>
                </c:pt>
                <c:pt idx="2410">
                  <c:v>-7.0564999999999999E-5</c:v>
                </c:pt>
                <c:pt idx="2411">
                  <c:v>-6.9751999999999992E-5</c:v>
                </c:pt>
                <c:pt idx="2412">
                  <c:v>-6.951300000000001E-5</c:v>
                </c:pt>
                <c:pt idx="2413">
                  <c:v>-7.0055000000000006E-5</c:v>
                </c:pt>
                <c:pt idx="2414">
                  <c:v>-7.1298000000000008E-5</c:v>
                </c:pt>
                <c:pt idx="2415">
                  <c:v>-7.104299999999999E-5</c:v>
                </c:pt>
                <c:pt idx="2416">
                  <c:v>-7.1983000000000005E-5</c:v>
                </c:pt>
                <c:pt idx="2417">
                  <c:v>-7.1840000000000003E-5</c:v>
                </c:pt>
                <c:pt idx="2418">
                  <c:v>-7.2158500000000004E-5</c:v>
                </c:pt>
                <c:pt idx="2419">
                  <c:v>-7.2572999999999998E-5</c:v>
                </c:pt>
                <c:pt idx="2420">
                  <c:v>-7.3385500000000011E-5</c:v>
                </c:pt>
                <c:pt idx="2421">
                  <c:v>-7.2206500000000014E-5</c:v>
                </c:pt>
                <c:pt idx="2422">
                  <c:v>-7.164850000000001E-5</c:v>
                </c:pt>
                <c:pt idx="2423">
                  <c:v>-7.134550000000001E-5</c:v>
                </c:pt>
                <c:pt idx="2424">
                  <c:v>-7.2095000000000007E-5</c:v>
                </c:pt>
                <c:pt idx="2425">
                  <c:v>-7.2110499999999993E-5</c:v>
                </c:pt>
                <c:pt idx="2426">
                  <c:v>-7.2381500000000005E-5</c:v>
                </c:pt>
                <c:pt idx="2427">
                  <c:v>-7.1840000000000003E-5</c:v>
                </c:pt>
                <c:pt idx="2428">
                  <c:v>-7.2174499999999998E-5</c:v>
                </c:pt>
                <c:pt idx="2429">
                  <c:v>-7.1967500000000005E-5</c:v>
                </c:pt>
                <c:pt idx="2430">
                  <c:v>-7.2477499999999999E-5</c:v>
                </c:pt>
                <c:pt idx="2431">
                  <c:v>-7.2684500000000005E-5</c:v>
                </c:pt>
                <c:pt idx="2432">
                  <c:v>-7.2079000000000012E-5</c:v>
                </c:pt>
                <c:pt idx="2433">
                  <c:v>-7.102700000000001E-5</c:v>
                </c:pt>
                <c:pt idx="2434">
                  <c:v>-7.2844000000000009E-5</c:v>
                </c:pt>
                <c:pt idx="2435">
                  <c:v>-7.3608999999999993E-5</c:v>
                </c:pt>
                <c:pt idx="2436">
                  <c:v>-7.2509000000000007E-5</c:v>
                </c:pt>
                <c:pt idx="2437">
                  <c:v>-7.3178499999999991E-5</c:v>
                </c:pt>
                <c:pt idx="2438">
                  <c:v>-7.2557000000000003E-5</c:v>
                </c:pt>
                <c:pt idx="2439">
                  <c:v>-7.2349999999999997E-5</c:v>
                </c:pt>
                <c:pt idx="2440">
                  <c:v>-7.2190500000000006E-5</c:v>
                </c:pt>
                <c:pt idx="2441">
                  <c:v>-7.1537000000000003E-5</c:v>
                </c:pt>
                <c:pt idx="2442">
                  <c:v>-7.1505000000000001E-5</c:v>
                </c:pt>
                <c:pt idx="2443">
                  <c:v>-7.2110499999999993E-5</c:v>
                </c:pt>
                <c:pt idx="2444">
                  <c:v>-7.1728000000000002E-5</c:v>
                </c:pt>
                <c:pt idx="2445">
                  <c:v>-7.164850000000001E-5</c:v>
                </c:pt>
                <c:pt idx="2446">
                  <c:v>-7.0405499999999995E-5</c:v>
                </c:pt>
                <c:pt idx="2447">
                  <c:v>-7.0947500000000005E-5</c:v>
                </c:pt>
                <c:pt idx="2448">
                  <c:v>-7.0804000000000009E-5</c:v>
                </c:pt>
                <c:pt idx="2449">
                  <c:v>-6.8477000000000002E-5</c:v>
                </c:pt>
                <c:pt idx="2450">
                  <c:v>-6.9098499999999989E-5</c:v>
                </c:pt>
                <c:pt idx="2451">
                  <c:v>-6.9035000000000006E-5</c:v>
                </c:pt>
                <c:pt idx="2452">
                  <c:v>-6.8891499999999996E-5</c:v>
                </c:pt>
                <c:pt idx="2453">
                  <c:v>-6.9911499999999996E-5</c:v>
                </c:pt>
                <c:pt idx="2454">
                  <c:v>-7.0118500000000003E-5</c:v>
                </c:pt>
                <c:pt idx="2455">
                  <c:v>-6.8955000000000006E-5</c:v>
                </c:pt>
                <c:pt idx="2456">
                  <c:v>-6.8445000000000013E-5</c:v>
                </c:pt>
                <c:pt idx="2457">
                  <c:v>-6.8668000000000014E-5</c:v>
                </c:pt>
                <c:pt idx="2458">
                  <c:v>-6.7807500000000004E-5</c:v>
                </c:pt>
                <c:pt idx="2459">
                  <c:v>-6.8126500000000013E-5</c:v>
                </c:pt>
                <c:pt idx="2460">
                  <c:v>-6.8492999999999996E-5</c:v>
                </c:pt>
                <c:pt idx="2461">
                  <c:v>-6.7345500000000008E-5</c:v>
                </c:pt>
                <c:pt idx="2462">
                  <c:v>-6.737750000000001E-5</c:v>
                </c:pt>
                <c:pt idx="2463">
                  <c:v>-6.6309499999999999E-5</c:v>
                </c:pt>
                <c:pt idx="2464">
                  <c:v>-6.5751500000000009E-5</c:v>
                </c:pt>
                <c:pt idx="2465">
                  <c:v>-6.5289499999999999E-5</c:v>
                </c:pt>
                <c:pt idx="2466">
                  <c:v>-6.423750000000001E-5</c:v>
                </c:pt>
                <c:pt idx="2467">
                  <c:v>-6.4540499999999996E-5</c:v>
                </c:pt>
                <c:pt idx="2468">
                  <c:v>-6.4875000000000005E-5</c:v>
                </c:pt>
                <c:pt idx="2469">
                  <c:v>-6.3647999999999998E-5</c:v>
                </c:pt>
                <c:pt idx="2470">
                  <c:v>-6.26755E-5</c:v>
                </c:pt>
                <c:pt idx="2471">
                  <c:v>-6.3058000000000005E-5</c:v>
                </c:pt>
                <c:pt idx="2472">
                  <c:v>-6.3281500000000001E-5</c:v>
                </c:pt>
                <c:pt idx="2473">
                  <c:v>-6.2086000000000002E-5</c:v>
                </c:pt>
                <c:pt idx="2474">
                  <c:v>-6.1098000000000004E-5</c:v>
                </c:pt>
                <c:pt idx="2475">
                  <c:v>-6.1289000000000002E-5</c:v>
                </c:pt>
                <c:pt idx="2476">
                  <c:v>-6.0284999999999996E-5</c:v>
                </c:pt>
                <c:pt idx="2477">
                  <c:v>-6.01415E-5</c:v>
                </c:pt>
                <c:pt idx="2478">
                  <c:v>-5.7830500000000001E-5</c:v>
                </c:pt>
                <c:pt idx="2479">
                  <c:v>-5.8165500000000004E-5</c:v>
                </c:pt>
                <c:pt idx="2480">
                  <c:v>-5.8691499999999999E-5</c:v>
                </c:pt>
                <c:pt idx="2481">
                  <c:v>-5.8356500000000003E-5</c:v>
                </c:pt>
                <c:pt idx="2482">
                  <c:v>-5.6667500000000006E-5</c:v>
                </c:pt>
                <c:pt idx="2483">
                  <c:v>-5.7097500000000007E-5</c:v>
                </c:pt>
                <c:pt idx="2484">
                  <c:v>-5.7830500000000001E-5</c:v>
                </c:pt>
                <c:pt idx="2485">
                  <c:v>-5.6109500000000002E-5</c:v>
                </c:pt>
                <c:pt idx="2486">
                  <c:v>-5.5583500000000001E-5</c:v>
                </c:pt>
                <c:pt idx="2487">
                  <c:v>-5.5121499999999997E-5</c:v>
                </c:pt>
                <c:pt idx="2488">
                  <c:v>-5.5217000000000003E-5</c:v>
                </c:pt>
                <c:pt idx="2489">
                  <c:v>-5.4133000000000005E-5</c:v>
                </c:pt>
                <c:pt idx="2490">
                  <c:v>-5.3224999999999999E-5</c:v>
                </c:pt>
                <c:pt idx="2491">
                  <c:v>-5.2714999999999999E-5</c:v>
                </c:pt>
                <c:pt idx="2492">
                  <c:v>-5.1981500000000004E-5</c:v>
                </c:pt>
                <c:pt idx="2493">
                  <c:v>-5.0148999999999997E-5</c:v>
                </c:pt>
                <c:pt idx="2494">
                  <c:v>-4.8538999999999997E-5</c:v>
                </c:pt>
                <c:pt idx="2495">
                  <c:v>-4.8364E-5</c:v>
                </c:pt>
                <c:pt idx="2496">
                  <c:v>-4.81725E-5</c:v>
                </c:pt>
                <c:pt idx="2497">
                  <c:v>-4.7471500000000001E-5</c:v>
                </c:pt>
                <c:pt idx="2498">
                  <c:v>-4.69455E-5</c:v>
                </c:pt>
                <c:pt idx="2499">
                  <c:v>-4.7630499999999997E-5</c:v>
                </c:pt>
                <c:pt idx="2500">
                  <c:v>-4.6482999999999995E-5</c:v>
                </c:pt>
                <c:pt idx="2501">
                  <c:v>-4.5686499999999997E-5</c:v>
                </c:pt>
                <c:pt idx="2502">
                  <c:v>-4.532E-5</c:v>
                </c:pt>
                <c:pt idx="2503">
                  <c:v>-4.38215E-5</c:v>
                </c:pt>
                <c:pt idx="2504">
                  <c:v>-4.269E-5</c:v>
                </c:pt>
                <c:pt idx="2505">
                  <c:v>-4.2212000000000002E-5</c:v>
                </c:pt>
                <c:pt idx="2506">
                  <c:v>-4.2180000000000006E-5</c:v>
                </c:pt>
                <c:pt idx="2507">
                  <c:v>-4.0793500000000002E-5</c:v>
                </c:pt>
                <c:pt idx="2508">
                  <c:v>-4.1032499999999997E-5</c:v>
                </c:pt>
                <c:pt idx="2509">
                  <c:v>-3.9662000000000001E-5</c:v>
                </c:pt>
                <c:pt idx="2510">
                  <c:v>-3.9662000000000001E-5</c:v>
                </c:pt>
                <c:pt idx="2511">
                  <c:v>-3.8243500000000001E-5</c:v>
                </c:pt>
                <c:pt idx="2512">
                  <c:v>-3.7956499999999995E-5</c:v>
                </c:pt>
                <c:pt idx="2513">
                  <c:v>-3.7112E-5</c:v>
                </c:pt>
                <c:pt idx="2514">
                  <c:v>-3.5757499999999998E-5</c:v>
                </c:pt>
                <c:pt idx="2515">
                  <c:v>-3.5565999999999998E-5</c:v>
                </c:pt>
                <c:pt idx="2516">
                  <c:v>-3.5311000000000001E-5</c:v>
                </c:pt>
                <c:pt idx="2517">
                  <c:v>-3.4084000000000001E-5</c:v>
                </c:pt>
                <c:pt idx="2518">
                  <c:v>-3.38765E-5</c:v>
                </c:pt>
                <c:pt idx="2519">
                  <c:v>-3.2426499999999999E-5</c:v>
                </c:pt>
                <c:pt idx="2520">
                  <c:v>-3.1932500000000006E-5</c:v>
                </c:pt>
                <c:pt idx="2521">
                  <c:v>-3.0769000000000003E-5</c:v>
                </c:pt>
                <c:pt idx="2522">
                  <c:v>-2.9621499999999998E-5</c:v>
                </c:pt>
                <c:pt idx="2523">
                  <c:v>-2.92705E-5</c:v>
                </c:pt>
                <c:pt idx="2524">
                  <c:v>-2.9127500000000002E-5</c:v>
                </c:pt>
                <c:pt idx="2525">
                  <c:v>-2.8952E-5</c:v>
                </c:pt>
                <c:pt idx="2526">
                  <c:v>-2.73265E-5</c:v>
                </c:pt>
                <c:pt idx="2527">
                  <c:v>-2.64815E-5</c:v>
                </c:pt>
                <c:pt idx="2528">
                  <c:v>-2.5063E-5</c:v>
                </c:pt>
                <c:pt idx="2529">
                  <c:v>-2.3803999999999998E-5</c:v>
                </c:pt>
                <c:pt idx="2530">
                  <c:v>-2.22105E-5</c:v>
                </c:pt>
                <c:pt idx="2531">
                  <c:v>-2.2544999999999998E-5</c:v>
                </c:pt>
                <c:pt idx="2532">
                  <c:v>-2.1652500000000003E-5</c:v>
                </c:pt>
                <c:pt idx="2533">
                  <c:v>-2.1524999999999998E-5</c:v>
                </c:pt>
                <c:pt idx="2534">
                  <c:v>-2.0409500000000002E-5</c:v>
                </c:pt>
                <c:pt idx="2535">
                  <c:v>-1.91185E-5</c:v>
                </c:pt>
                <c:pt idx="2536">
                  <c:v>-1.8417500000000001E-5</c:v>
                </c:pt>
                <c:pt idx="2537">
                  <c:v>-1.7955E-5</c:v>
                </c:pt>
                <c:pt idx="2538">
                  <c:v>-1.6218E-5</c:v>
                </c:pt>
                <c:pt idx="2539">
                  <c:v>-1.6297500000000001E-5</c:v>
                </c:pt>
                <c:pt idx="2540">
                  <c:v>-1.6983000000000003E-5</c:v>
                </c:pt>
                <c:pt idx="2541">
                  <c:v>-1.5659999999999999E-5</c:v>
                </c:pt>
                <c:pt idx="2542">
                  <c:v>-1.4799500000000001E-5</c:v>
                </c:pt>
                <c:pt idx="2543">
                  <c:v>-1.32375E-5</c:v>
                </c:pt>
                <c:pt idx="2544">
                  <c:v>-1.1946500000000002E-5</c:v>
                </c:pt>
                <c:pt idx="2545">
                  <c:v>-1.1707499999999999E-5</c:v>
                </c:pt>
                <c:pt idx="2546">
                  <c:v>-1.1038E-5</c:v>
                </c:pt>
                <c:pt idx="2547">
                  <c:v>-1.1102000000000001E-5</c:v>
                </c:pt>
                <c:pt idx="2548">
                  <c:v>-1.0385E-5</c:v>
                </c:pt>
                <c:pt idx="2549">
                  <c:v>-9.5720000000000009E-6</c:v>
                </c:pt>
                <c:pt idx="2550">
                  <c:v>-8.9980000000000009E-6</c:v>
                </c:pt>
                <c:pt idx="2551">
                  <c:v>-7.5000000000000002E-6</c:v>
                </c:pt>
                <c:pt idx="2552">
                  <c:v>-7.2290000000000006E-6</c:v>
                </c:pt>
                <c:pt idx="2553">
                  <c:v>-7.0855000000000002E-6</c:v>
                </c:pt>
                <c:pt idx="2554">
                  <c:v>-6.1929999999999998E-6</c:v>
                </c:pt>
                <c:pt idx="2555">
                  <c:v>-5.524E-6</c:v>
                </c:pt>
                <c:pt idx="2556">
                  <c:v>-4.1850000000000006E-6</c:v>
                </c:pt>
                <c:pt idx="2557">
                  <c:v>-3.3245000000000001E-6</c:v>
                </c:pt>
                <c:pt idx="2558">
                  <c:v>-2.2249999999999999E-6</c:v>
                </c:pt>
                <c:pt idx="2559">
                  <c:v>-1.906E-6</c:v>
                </c:pt>
                <c:pt idx="2560">
                  <c:v>-1.7945000000000001E-6</c:v>
                </c:pt>
                <c:pt idx="2561">
                  <c:v>-5.99E-7</c:v>
                </c:pt>
                <c:pt idx="2562">
                  <c:v>-7.3000000000000005E-8</c:v>
                </c:pt>
                <c:pt idx="2563">
                  <c:v>7.8749999999999998E-7</c:v>
                </c:pt>
                <c:pt idx="2564">
                  <c:v>2.0144999999999999E-6</c:v>
                </c:pt>
                <c:pt idx="2565">
                  <c:v>1.951E-6</c:v>
                </c:pt>
                <c:pt idx="2566">
                  <c:v>3.3375000000000002E-6</c:v>
                </c:pt>
                <c:pt idx="2567">
                  <c:v>3.4010000000000001E-6</c:v>
                </c:pt>
                <c:pt idx="2568">
                  <c:v>3.2100000000000002E-6</c:v>
                </c:pt>
                <c:pt idx="2569">
                  <c:v>4.2300000000000002E-6</c:v>
                </c:pt>
                <c:pt idx="2570">
                  <c:v>5.0905000000000006E-6</c:v>
                </c:pt>
                <c:pt idx="2571">
                  <c:v>6.0150000000000009E-6</c:v>
                </c:pt>
                <c:pt idx="2572">
                  <c:v>7.1465000000000001E-6</c:v>
                </c:pt>
                <c:pt idx="2573">
                  <c:v>7.0349999999999996E-6</c:v>
                </c:pt>
                <c:pt idx="2574">
                  <c:v>7.3695000000000003E-6</c:v>
                </c:pt>
                <c:pt idx="2575">
                  <c:v>8.548999999999999E-6</c:v>
                </c:pt>
                <c:pt idx="2576">
                  <c:v>9.1704999999999997E-6</c:v>
                </c:pt>
                <c:pt idx="2577">
                  <c:v>1.0429499999999999E-5</c:v>
                </c:pt>
                <c:pt idx="2578">
                  <c:v>1.0987500000000001E-5</c:v>
                </c:pt>
                <c:pt idx="2579">
                  <c:v>1.22145E-5</c:v>
                </c:pt>
                <c:pt idx="2580">
                  <c:v>1.2167000000000001E-5</c:v>
                </c:pt>
                <c:pt idx="2581">
                  <c:v>1.3426000000000002E-5</c:v>
                </c:pt>
                <c:pt idx="2582">
                  <c:v>1.3171000000000001E-5</c:v>
                </c:pt>
                <c:pt idx="2583">
                  <c:v>1.3282499999999999E-5</c:v>
                </c:pt>
                <c:pt idx="2584">
                  <c:v>1.3442000000000001E-5</c:v>
                </c:pt>
                <c:pt idx="2585">
                  <c:v>1.4382000000000001E-5</c:v>
                </c:pt>
                <c:pt idx="2586">
                  <c:v>1.4446E-5</c:v>
                </c:pt>
                <c:pt idx="2587">
                  <c:v>1.5242500000000002E-5</c:v>
                </c:pt>
                <c:pt idx="2588">
                  <c:v>1.6199000000000002E-5</c:v>
                </c:pt>
                <c:pt idx="2589">
                  <c:v>1.6549500000000001E-5</c:v>
                </c:pt>
                <c:pt idx="2590">
                  <c:v>1.7553500000000001E-5</c:v>
                </c:pt>
                <c:pt idx="2591">
                  <c:v>1.7936000000000002E-5</c:v>
                </c:pt>
                <c:pt idx="2592">
                  <c:v>1.8972000000000001E-5</c:v>
                </c:pt>
                <c:pt idx="2593">
                  <c:v>1.8382499999999999E-5</c:v>
                </c:pt>
                <c:pt idx="2594">
                  <c:v>1.9083500000000001E-5</c:v>
                </c:pt>
                <c:pt idx="2595">
                  <c:v>1.8797000000000003E-5</c:v>
                </c:pt>
                <c:pt idx="2596">
                  <c:v>1.8765000000000001E-5</c:v>
                </c:pt>
                <c:pt idx="2597">
                  <c:v>2.0374499999999999E-5</c:v>
                </c:pt>
                <c:pt idx="2598">
                  <c:v>2.0549999999999998E-5</c:v>
                </c:pt>
                <c:pt idx="2599">
                  <c:v>2.1171499999999999E-5</c:v>
                </c:pt>
                <c:pt idx="2600">
                  <c:v>2.1474500000000003E-5</c:v>
                </c:pt>
                <c:pt idx="2601">
                  <c:v>2.1777000000000002E-5</c:v>
                </c:pt>
                <c:pt idx="2602">
                  <c:v>2.2558000000000003E-5</c:v>
                </c:pt>
                <c:pt idx="2603">
                  <c:v>2.3689500000000001E-5</c:v>
                </c:pt>
                <c:pt idx="2604">
                  <c:v>2.3116E-5</c:v>
                </c:pt>
                <c:pt idx="2605">
                  <c:v>2.4008499999999999E-5</c:v>
                </c:pt>
                <c:pt idx="2606">
                  <c:v>2.5060000000000001E-5</c:v>
                </c:pt>
                <c:pt idx="2607">
                  <c:v>2.52515E-5</c:v>
                </c:pt>
                <c:pt idx="2608">
                  <c:v>2.5554500000000001E-5</c:v>
                </c:pt>
                <c:pt idx="2609">
                  <c:v>2.4837000000000003E-5</c:v>
                </c:pt>
                <c:pt idx="2610">
                  <c:v>2.5107999999999997E-5</c:v>
                </c:pt>
                <c:pt idx="2611">
                  <c:v>2.6319500000000001E-5</c:v>
                </c:pt>
                <c:pt idx="2612">
                  <c:v>2.7657999999999998E-5</c:v>
                </c:pt>
                <c:pt idx="2613">
                  <c:v>2.8279499999999999E-5</c:v>
                </c:pt>
                <c:pt idx="2614">
                  <c:v>2.8439E-5</c:v>
                </c:pt>
                <c:pt idx="2615">
                  <c:v>2.6350999999999999E-5</c:v>
                </c:pt>
                <c:pt idx="2616">
                  <c:v>2.5697500000000003E-5</c:v>
                </c:pt>
                <c:pt idx="2617">
                  <c:v>2.7435000000000001E-5</c:v>
                </c:pt>
                <c:pt idx="2618">
                  <c:v>2.8056500000000001E-5</c:v>
                </c:pt>
                <c:pt idx="2619">
                  <c:v>2.7339500000000001E-5</c:v>
                </c:pt>
                <c:pt idx="2620">
                  <c:v>2.6797499999999999E-5</c:v>
                </c:pt>
                <c:pt idx="2621">
                  <c:v>2.7403000000000002E-5</c:v>
                </c:pt>
                <c:pt idx="2622">
                  <c:v>2.7514500000000002E-5</c:v>
                </c:pt>
                <c:pt idx="2623">
                  <c:v>2.8439E-5</c:v>
                </c:pt>
                <c:pt idx="2624">
                  <c:v>2.9236000000000003E-5</c:v>
                </c:pt>
                <c:pt idx="2625">
                  <c:v>2.8726000000000002E-5</c:v>
                </c:pt>
                <c:pt idx="2626">
                  <c:v>2.8391E-5</c:v>
                </c:pt>
                <c:pt idx="2627">
                  <c:v>2.8805500000000001E-5</c:v>
                </c:pt>
                <c:pt idx="2628">
                  <c:v>2.8646000000000003E-5</c:v>
                </c:pt>
                <c:pt idx="2629">
                  <c:v>2.8518499999999998E-5</c:v>
                </c:pt>
                <c:pt idx="2630">
                  <c:v>2.8629999999999999E-5</c:v>
                </c:pt>
                <c:pt idx="2631">
                  <c:v>2.8805500000000001E-5</c:v>
                </c:pt>
                <c:pt idx="2632">
                  <c:v>2.8901E-5</c:v>
                </c:pt>
                <c:pt idx="2633">
                  <c:v>2.88375E-5</c:v>
                </c:pt>
                <c:pt idx="2634">
                  <c:v>2.9283500000000002E-5</c:v>
                </c:pt>
                <c:pt idx="2635">
                  <c:v>2.8343500000000001E-5</c:v>
                </c:pt>
                <c:pt idx="2636">
                  <c:v>2.9411E-5</c:v>
                </c:pt>
                <c:pt idx="2637">
                  <c:v>2.90925E-5</c:v>
                </c:pt>
                <c:pt idx="2638">
                  <c:v>2.79925E-5</c:v>
                </c:pt>
                <c:pt idx="2639">
                  <c:v>2.8917000000000001E-5</c:v>
                </c:pt>
                <c:pt idx="2640">
                  <c:v>3.0781999999999998E-5</c:v>
                </c:pt>
                <c:pt idx="2641">
                  <c:v>2.9220000000000001E-5</c:v>
                </c:pt>
                <c:pt idx="2642">
                  <c:v>2.9825500000000001E-5</c:v>
                </c:pt>
                <c:pt idx="2643">
                  <c:v>2.9714E-5</c:v>
                </c:pt>
                <c:pt idx="2644">
                  <c:v>2.9028499999999998E-5</c:v>
                </c:pt>
                <c:pt idx="2645">
                  <c:v>2.7498499999999998E-5</c:v>
                </c:pt>
                <c:pt idx="2646">
                  <c:v>2.8566500000000002E-5</c:v>
                </c:pt>
                <c:pt idx="2647">
                  <c:v>2.8119999999999998E-5</c:v>
                </c:pt>
                <c:pt idx="2648">
                  <c:v>2.8056500000000001E-5</c:v>
                </c:pt>
                <c:pt idx="2649">
                  <c:v>2.8933000000000002E-5</c:v>
                </c:pt>
                <c:pt idx="2650">
                  <c:v>2.87575E-5</c:v>
                </c:pt>
                <c:pt idx="2651">
                  <c:v>2.8359499999999998E-5</c:v>
                </c:pt>
                <c:pt idx="2652">
                  <c:v>2.7769499999999999E-5</c:v>
                </c:pt>
                <c:pt idx="2653">
                  <c:v>2.7817499999999999E-5</c:v>
                </c:pt>
                <c:pt idx="2654">
                  <c:v>2.8375000000000002E-5</c:v>
                </c:pt>
                <c:pt idx="2655">
                  <c:v>2.7801500000000001E-5</c:v>
                </c:pt>
                <c:pt idx="2656">
                  <c:v>2.8184E-5</c:v>
                </c:pt>
                <c:pt idx="2657">
                  <c:v>2.7084500000000001E-5</c:v>
                </c:pt>
                <c:pt idx="2658">
                  <c:v>2.7562499999999999E-5</c:v>
                </c:pt>
                <c:pt idx="2659">
                  <c:v>2.7307499999999999E-5</c:v>
                </c:pt>
                <c:pt idx="2660">
                  <c:v>2.6988499999999997E-5</c:v>
                </c:pt>
                <c:pt idx="2661">
                  <c:v>2.5809500000000001E-5</c:v>
                </c:pt>
                <c:pt idx="2662">
                  <c:v>2.4677500000000002E-5</c:v>
                </c:pt>
                <c:pt idx="2663">
                  <c:v>2.514E-5</c:v>
                </c:pt>
                <c:pt idx="2664">
                  <c:v>2.5554500000000001E-5</c:v>
                </c:pt>
                <c:pt idx="2665">
                  <c:v>2.4454500000000001E-5</c:v>
                </c:pt>
                <c:pt idx="2666">
                  <c:v>2.47415E-5</c:v>
                </c:pt>
                <c:pt idx="2667">
                  <c:v>2.4088E-5</c:v>
                </c:pt>
                <c:pt idx="2668">
                  <c:v>2.2988499999999999E-5</c:v>
                </c:pt>
                <c:pt idx="2669">
                  <c:v>2.4215500000000002E-5</c:v>
                </c:pt>
                <c:pt idx="2670">
                  <c:v>2.3498499999999999E-5</c:v>
                </c:pt>
                <c:pt idx="2671">
                  <c:v>2.29245E-5</c:v>
                </c:pt>
                <c:pt idx="2672">
                  <c:v>2.2271000000000001E-5</c:v>
                </c:pt>
                <c:pt idx="2673">
                  <c:v>2.1888500000000002E-5</c:v>
                </c:pt>
                <c:pt idx="2674">
                  <c:v>2.1713500000000001E-5</c:v>
                </c:pt>
                <c:pt idx="2675">
                  <c:v>2.1872500000000001E-5</c:v>
                </c:pt>
                <c:pt idx="2676">
                  <c:v>2.0518000000000002E-5</c:v>
                </c:pt>
                <c:pt idx="2677">
                  <c:v>2.2462500000000001E-5</c:v>
                </c:pt>
                <c:pt idx="2678">
                  <c:v>2.0454500000000002E-5</c:v>
                </c:pt>
                <c:pt idx="2679">
                  <c:v>2.09325E-5</c:v>
                </c:pt>
                <c:pt idx="2680">
                  <c:v>1.90675E-5</c:v>
                </c:pt>
                <c:pt idx="2681">
                  <c:v>1.9386500000000001E-5</c:v>
                </c:pt>
                <c:pt idx="2682">
                  <c:v>1.7458000000000001E-5</c:v>
                </c:pt>
                <c:pt idx="2683">
                  <c:v>1.7856500000000001E-5</c:v>
                </c:pt>
                <c:pt idx="2684">
                  <c:v>1.7155000000000001E-5</c:v>
                </c:pt>
                <c:pt idx="2685">
                  <c:v>1.6852499999999998E-5</c:v>
                </c:pt>
                <c:pt idx="2686">
                  <c:v>1.5928000000000001E-5</c:v>
                </c:pt>
                <c:pt idx="2687">
                  <c:v>1.60715E-5</c:v>
                </c:pt>
                <c:pt idx="2688">
                  <c:v>1.537E-5</c:v>
                </c:pt>
                <c:pt idx="2689">
                  <c:v>1.5466000000000001E-5</c:v>
                </c:pt>
                <c:pt idx="2690">
                  <c:v>1.5705E-5</c:v>
                </c:pt>
                <c:pt idx="2691">
                  <c:v>1.4940000000000001E-5</c:v>
                </c:pt>
                <c:pt idx="2692">
                  <c:v>1.4111000000000001E-5</c:v>
                </c:pt>
                <c:pt idx="2693">
                  <c:v>1.4158999999999999E-5</c:v>
                </c:pt>
                <c:pt idx="2694">
                  <c:v>1.30435E-5</c:v>
                </c:pt>
                <c:pt idx="2695">
                  <c:v>1.3457500000000001E-5</c:v>
                </c:pt>
                <c:pt idx="2696">
                  <c:v>1.2485500000000001E-5</c:v>
                </c:pt>
                <c:pt idx="2697">
                  <c:v>1.1847999999999999E-5</c:v>
                </c:pt>
                <c:pt idx="2698">
                  <c:v>1.09075E-5</c:v>
                </c:pt>
                <c:pt idx="2699">
                  <c:v>9.3620000000000012E-6</c:v>
                </c:pt>
                <c:pt idx="2700">
                  <c:v>8.4215000000000006E-6</c:v>
                </c:pt>
                <c:pt idx="2701">
                  <c:v>1.0812000000000001E-5</c:v>
                </c:pt>
                <c:pt idx="2702">
                  <c:v>8.852000000000001E-6</c:v>
                </c:pt>
                <c:pt idx="2703">
                  <c:v>6.9709999999999998E-6</c:v>
                </c:pt>
                <c:pt idx="2704">
                  <c:v>5.1385E-6</c:v>
                </c:pt>
                <c:pt idx="2705">
                  <c:v>4.4530000000000004E-6</c:v>
                </c:pt>
                <c:pt idx="2706">
                  <c:v>4.6920000000000001E-6</c:v>
                </c:pt>
                <c:pt idx="2707">
                  <c:v>3.242E-6</c:v>
                </c:pt>
                <c:pt idx="2708">
                  <c:v>3.7520000000000002E-6</c:v>
                </c:pt>
                <c:pt idx="2709">
                  <c:v>2.4770000000000002E-6</c:v>
                </c:pt>
                <c:pt idx="2710">
                  <c:v>2.3495000000000001E-6</c:v>
                </c:pt>
                <c:pt idx="2711">
                  <c:v>2.3969999999999997E-6</c:v>
                </c:pt>
                <c:pt idx="2712">
                  <c:v>1.6639999999999999E-6</c:v>
                </c:pt>
                <c:pt idx="2713">
                  <c:v>1.1060000000000001E-6</c:v>
                </c:pt>
                <c:pt idx="2714">
                  <c:v>-1.2845000000000002E-6</c:v>
                </c:pt>
                <c:pt idx="2715">
                  <c:v>-1.5875E-6</c:v>
                </c:pt>
                <c:pt idx="2716">
                  <c:v>-3.2130000000000004E-6</c:v>
                </c:pt>
                <c:pt idx="2717">
                  <c:v>-3.8979999999999998E-6</c:v>
                </c:pt>
                <c:pt idx="2718">
                  <c:v>-3.6115000000000001E-6</c:v>
                </c:pt>
                <c:pt idx="2719">
                  <c:v>-4.6155000000000001E-6</c:v>
                </c:pt>
                <c:pt idx="2720">
                  <c:v>-6.0654999999999998E-6</c:v>
                </c:pt>
                <c:pt idx="2721">
                  <c:v>-6.1454999999999999E-6</c:v>
                </c:pt>
                <c:pt idx="2722">
                  <c:v>-6.9105000000000002E-6</c:v>
                </c:pt>
                <c:pt idx="2723">
                  <c:v>-6.9425E-6</c:v>
                </c:pt>
                <c:pt idx="2724">
                  <c:v>-7.8350000000000004E-6</c:v>
                </c:pt>
                <c:pt idx="2725">
                  <c:v>-8.6795000000000005E-6</c:v>
                </c:pt>
                <c:pt idx="2726">
                  <c:v>-9.6039999999999999E-6</c:v>
                </c:pt>
                <c:pt idx="2727">
                  <c:v>-1.0592000000000001E-5</c:v>
                </c:pt>
                <c:pt idx="2728">
                  <c:v>-1.1883E-5</c:v>
                </c:pt>
                <c:pt idx="2729">
                  <c:v>-1.2312999999999999E-5</c:v>
                </c:pt>
                <c:pt idx="2730">
                  <c:v>-1.3460500000000001E-5</c:v>
                </c:pt>
                <c:pt idx="2731">
                  <c:v>-1.362E-5</c:v>
                </c:pt>
                <c:pt idx="2732">
                  <c:v>-1.4353E-5</c:v>
                </c:pt>
                <c:pt idx="2733">
                  <c:v>-1.5341499999999999E-5</c:v>
                </c:pt>
                <c:pt idx="2734">
                  <c:v>-1.5914999999999999E-5</c:v>
                </c:pt>
                <c:pt idx="2735">
                  <c:v>-1.61225E-5</c:v>
                </c:pt>
                <c:pt idx="2736">
                  <c:v>-1.7907500000000001E-5</c:v>
                </c:pt>
                <c:pt idx="2737">
                  <c:v>-1.7509000000000001E-5</c:v>
                </c:pt>
                <c:pt idx="2738">
                  <c:v>-1.9245999999999998E-5</c:v>
                </c:pt>
                <c:pt idx="2739">
                  <c:v>-2.00905E-5</c:v>
                </c:pt>
                <c:pt idx="2740">
                  <c:v>-2.1636499999999999E-5</c:v>
                </c:pt>
                <c:pt idx="2741">
                  <c:v>-2.1572999999999998E-5</c:v>
                </c:pt>
                <c:pt idx="2742">
                  <c:v>-2.2768E-5</c:v>
                </c:pt>
                <c:pt idx="2743">
                  <c:v>-2.3469500000000003E-5</c:v>
                </c:pt>
                <c:pt idx="2744">
                  <c:v>-2.40275E-5</c:v>
                </c:pt>
                <c:pt idx="2745">
                  <c:v>-2.4394000000000001E-5</c:v>
                </c:pt>
                <c:pt idx="2746">
                  <c:v>-2.5669000000000001E-5</c:v>
                </c:pt>
                <c:pt idx="2747">
                  <c:v>-2.5700500000000002E-5</c:v>
                </c:pt>
                <c:pt idx="2748">
                  <c:v>-2.7087500000000001E-5</c:v>
                </c:pt>
                <c:pt idx="2749">
                  <c:v>-2.7310500000000002E-5</c:v>
                </c:pt>
                <c:pt idx="2750">
                  <c:v>-2.8983999999999999E-5</c:v>
                </c:pt>
                <c:pt idx="2751">
                  <c:v>-2.9111500000000001E-5</c:v>
                </c:pt>
                <c:pt idx="2752">
                  <c:v>-3.03225E-5</c:v>
                </c:pt>
                <c:pt idx="2753">
                  <c:v>-3.0912499999999999E-5</c:v>
                </c:pt>
                <c:pt idx="2754">
                  <c:v>-3.2203000000000003E-5</c:v>
                </c:pt>
                <c:pt idx="2755">
                  <c:v>-3.2793000000000003E-5</c:v>
                </c:pt>
                <c:pt idx="2756">
                  <c:v>-3.34625E-5</c:v>
                </c:pt>
                <c:pt idx="2757">
                  <c:v>-3.4051999999999999E-5</c:v>
                </c:pt>
                <c:pt idx="2758">
                  <c:v>-3.5088E-5</c:v>
                </c:pt>
                <c:pt idx="2759">
                  <c:v>-3.69205E-5</c:v>
                </c:pt>
                <c:pt idx="2760">
                  <c:v>-3.6155500000000003E-5</c:v>
                </c:pt>
                <c:pt idx="2761">
                  <c:v>-3.7526500000000001E-5</c:v>
                </c:pt>
                <c:pt idx="2762">
                  <c:v>-3.8482500000000003E-5</c:v>
                </c:pt>
                <c:pt idx="2763">
                  <c:v>-3.8976499999999995E-5</c:v>
                </c:pt>
                <c:pt idx="2764">
                  <c:v>-3.9534499999999999E-5</c:v>
                </c:pt>
                <c:pt idx="2765">
                  <c:v>-4.0618000000000003E-5</c:v>
                </c:pt>
                <c:pt idx="2766">
                  <c:v>-4.1383000000000007E-5</c:v>
                </c:pt>
                <c:pt idx="2767">
                  <c:v>-4.23875E-5</c:v>
                </c:pt>
                <c:pt idx="2768">
                  <c:v>-4.3327500000000001E-5</c:v>
                </c:pt>
                <c:pt idx="2769">
                  <c:v>-4.3614500000000001E-5</c:v>
                </c:pt>
                <c:pt idx="2770">
                  <c:v>-4.3885499999999999E-5</c:v>
                </c:pt>
                <c:pt idx="2771">
                  <c:v>-4.5176500000000004E-5</c:v>
                </c:pt>
                <c:pt idx="2772">
                  <c:v>-4.5367500000000002E-5</c:v>
                </c:pt>
                <c:pt idx="2773">
                  <c:v>-4.634E-5</c:v>
                </c:pt>
                <c:pt idx="2774">
                  <c:v>-4.6451500000000001E-5</c:v>
                </c:pt>
                <c:pt idx="2775">
                  <c:v>-4.8571000000000006E-5</c:v>
                </c:pt>
                <c:pt idx="2776">
                  <c:v>-4.8762499999999999E-5</c:v>
                </c:pt>
                <c:pt idx="2777">
                  <c:v>-4.9639000000000004E-5</c:v>
                </c:pt>
                <c:pt idx="2778">
                  <c:v>-5.0483499999999999E-5</c:v>
                </c:pt>
                <c:pt idx="2779">
                  <c:v>-5.0818E-5</c:v>
                </c:pt>
                <c:pt idx="2780">
                  <c:v>-5.1582999999999997E-5</c:v>
                </c:pt>
                <c:pt idx="2781">
                  <c:v>-5.2300499999999998E-5</c:v>
                </c:pt>
                <c:pt idx="2782">
                  <c:v>-5.3129000000000006E-5</c:v>
                </c:pt>
                <c:pt idx="2783">
                  <c:v>-5.3384000000000003E-5</c:v>
                </c:pt>
                <c:pt idx="2784">
                  <c:v>-5.4021500000000004E-5</c:v>
                </c:pt>
                <c:pt idx="2785">
                  <c:v>-5.4037500000000006E-5</c:v>
                </c:pt>
                <c:pt idx="2786">
                  <c:v>-5.4913999999999996E-5</c:v>
                </c:pt>
                <c:pt idx="2787">
                  <c:v>-5.5312500000000003E-5</c:v>
                </c:pt>
                <c:pt idx="2788">
                  <c:v>-5.5152999999999999E-5</c:v>
                </c:pt>
                <c:pt idx="2789">
                  <c:v>-5.5902500000000002E-5</c:v>
                </c:pt>
                <c:pt idx="2790">
                  <c:v>-5.7352500000000004E-5</c:v>
                </c:pt>
                <c:pt idx="2791">
                  <c:v>-5.7846500000000003E-5</c:v>
                </c:pt>
                <c:pt idx="2792">
                  <c:v>-5.8165500000000004E-5</c:v>
                </c:pt>
                <c:pt idx="2793">
                  <c:v>-5.8468000000000003E-5</c:v>
                </c:pt>
                <c:pt idx="2794">
                  <c:v>-5.8245000000000002E-5</c:v>
                </c:pt>
                <c:pt idx="2795">
                  <c:v>-5.9137500000000001E-5</c:v>
                </c:pt>
                <c:pt idx="2796">
                  <c:v>-6.0253000000000001E-5</c:v>
                </c:pt>
                <c:pt idx="2797">
                  <c:v>-6.11615E-5</c:v>
                </c:pt>
                <c:pt idx="2798">
                  <c:v>-6.3329000000000003E-5</c:v>
                </c:pt>
                <c:pt idx="2799">
                  <c:v>-6.2851000000000012E-5</c:v>
                </c:pt>
                <c:pt idx="2800">
                  <c:v>-6.3408999999999989E-5</c:v>
                </c:pt>
                <c:pt idx="2801">
                  <c:v>-6.4843000000000002E-5</c:v>
                </c:pt>
                <c:pt idx="2802">
                  <c:v>-6.4588000000000012E-5</c:v>
                </c:pt>
                <c:pt idx="2803">
                  <c:v>-6.4635999999999996E-5</c:v>
                </c:pt>
                <c:pt idx="2804">
                  <c:v>-6.5082500000000006E-5</c:v>
                </c:pt>
                <c:pt idx="2805">
                  <c:v>-6.5528500000000008E-5</c:v>
                </c:pt>
                <c:pt idx="2806">
                  <c:v>-6.6675999999999997E-5</c:v>
                </c:pt>
                <c:pt idx="2807">
                  <c:v>-3.5095300000000004E-4</c:v>
                </c:pt>
                <c:pt idx="2808">
                  <c:v>-8.9214300000000008E-4</c:v>
                </c:pt>
                <c:pt idx="2809">
                  <c:v>-1.4351975E-3</c:v>
                </c:pt>
                <c:pt idx="2810">
                  <c:v>-1.9734865000000002E-3</c:v>
                </c:pt>
                <c:pt idx="2811">
                  <c:v>-2.5080140000000003E-3</c:v>
                </c:pt>
                <c:pt idx="2812">
                  <c:v>-3.0165000000000001E-3</c:v>
                </c:pt>
                <c:pt idx="2813">
                  <c:v>-3.5334805E-3</c:v>
                </c:pt>
                <c:pt idx="2814">
                  <c:v>-4.0499989999999994E-3</c:v>
                </c:pt>
                <c:pt idx="2815">
                  <c:v>-4.5556325000000002E-3</c:v>
                </c:pt>
                <c:pt idx="2816">
                  <c:v>-4.9886699999999997E-3</c:v>
                </c:pt>
                <c:pt idx="2817">
                  <c:v>-4.644914E-3</c:v>
                </c:pt>
                <c:pt idx="2818">
                  <c:v>-4.2796585000000002E-3</c:v>
                </c:pt>
                <c:pt idx="2819">
                  <c:v>-3.8816515E-3</c:v>
                </c:pt>
                <c:pt idx="2820">
                  <c:v>-3.4925530000000002E-3</c:v>
                </c:pt>
                <c:pt idx="2821">
                  <c:v>-3.1119655000000001E-3</c:v>
                </c:pt>
                <c:pt idx="2822">
                  <c:v>-2.7207955E-3</c:v>
                </c:pt>
                <c:pt idx="2823">
                  <c:v>-2.3193620000000002E-3</c:v>
                </c:pt>
                <c:pt idx="2824">
                  <c:v>-1.9082699999999999E-3</c:v>
                </c:pt>
                <c:pt idx="2825">
                  <c:v>-1.5105815000000002E-3</c:v>
                </c:pt>
                <c:pt idx="2826">
                  <c:v>-1.12652E-3</c:v>
                </c:pt>
                <c:pt idx="2827">
                  <c:v>-7.5933550000000004E-4</c:v>
                </c:pt>
                <c:pt idx="2828">
                  <c:v>-3.8054900000000005E-4</c:v>
                </c:pt>
                <c:pt idx="2829">
                  <c:v>-4.7150000000000001E-7</c:v>
                </c:pt>
                <c:pt idx="2830">
                  <c:v>3.9245149999999999E-4</c:v>
                </c:pt>
                <c:pt idx="2831">
                  <c:v>8.0942450000000006E-4</c:v>
                </c:pt>
                <c:pt idx="2832">
                  <c:v>1.2279750000000001E-3</c:v>
                </c:pt>
                <c:pt idx="2833">
                  <c:v>1.6470834999999999E-3</c:v>
                </c:pt>
                <c:pt idx="2834">
                  <c:v>2.055992E-3</c:v>
                </c:pt>
                <c:pt idx="2835">
                  <c:v>2.4525644999999997E-3</c:v>
                </c:pt>
                <c:pt idx="2836">
                  <c:v>2.8672745000000001E-3</c:v>
                </c:pt>
                <c:pt idx="2837">
                  <c:v>3.2739835E-3</c:v>
                </c:pt>
                <c:pt idx="2838">
                  <c:v>3.6690580000000002E-3</c:v>
                </c:pt>
                <c:pt idx="2839">
                  <c:v>4.0905410000000005E-3</c:v>
                </c:pt>
                <c:pt idx="2840">
                  <c:v>4.5542585000000009E-3</c:v>
                </c:pt>
                <c:pt idx="2841">
                  <c:v>4.9742914999999993E-3</c:v>
                </c:pt>
                <c:pt idx="2842">
                  <c:v>4.9647770000000001E-3</c:v>
                </c:pt>
                <c:pt idx="2843">
                  <c:v>4.44225E-3</c:v>
                </c:pt>
                <c:pt idx="2844">
                  <c:v>3.8456935E-3</c:v>
                </c:pt>
                <c:pt idx="2845">
                  <c:v>3.2533444999999998E-3</c:v>
                </c:pt>
                <c:pt idx="2846">
                  <c:v>2.6791000000000002E-3</c:v>
                </c:pt>
                <c:pt idx="2847">
                  <c:v>2.1012225E-3</c:v>
                </c:pt>
                <c:pt idx="2848">
                  <c:v>1.5203325000000001E-3</c:v>
                </c:pt>
                <c:pt idx="2849">
                  <c:v>9.4613599999999998E-4</c:v>
                </c:pt>
                <c:pt idx="2850">
                  <c:v>3.7699199999999998E-4</c:v>
                </c:pt>
                <c:pt idx="2851">
                  <c:v>-9.1905000000000009E-5</c:v>
                </c:pt>
                <c:pt idx="2852">
                  <c:v>-1.08719E-4</c:v>
                </c:pt>
                <c:pt idx="2853">
                  <c:v>-1.08034E-4</c:v>
                </c:pt>
                <c:pt idx="2854">
                  <c:v>-1.085915E-4</c:v>
                </c:pt>
                <c:pt idx="2855">
                  <c:v>-1.0808150000000001E-4</c:v>
                </c:pt>
                <c:pt idx="2856">
                  <c:v>-1.0696600000000001E-4</c:v>
                </c:pt>
                <c:pt idx="2857">
                  <c:v>-1.0616900000000001E-4</c:v>
                </c:pt>
                <c:pt idx="2858">
                  <c:v>-1.060895E-4</c:v>
                </c:pt>
                <c:pt idx="2859">
                  <c:v>-1.0709349999999999E-4</c:v>
                </c:pt>
                <c:pt idx="2860">
                  <c:v>-1.07699E-4</c:v>
                </c:pt>
                <c:pt idx="2861">
                  <c:v>-1.07763E-4</c:v>
                </c:pt>
                <c:pt idx="2862">
                  <c:v>-1.076355E-4</c:v>
                </c:pt>
                <c:pt idx="2863">
                  <c:v>-1.06982E-4</c:v>
                </c:pt>
                <c:pt idx="2864">
                  <c:v>-1.0612149999999999E-4</c:v>
                </c:pt>
                <c:pt idx="2865">
                  <c:v>-1.0632850000000001E-4</c:v>
                </c:pt>
                <c:pt idx="2866">
                  <c:v>-1.0669499999999999E-4</c:v>
                </c:pt>
                <c:pt idx="2867">
                  <c:v>-1.07253E-4</c:v>
                </c:pt>
                <c:pt idx="2868">
                  <c:v>-1.0707750000000001E-4</c:v>
                </c:pt>
                <c:pt idx="2869">
                  <c:v>-1.0632850000000001E-4</c:v>
                </c:pt>
                <c:pt idx="2870">
                  <c:v>-1.063125E-4</c:v>
                </c:pt>
                <c:pt idx="2871">
                  <c:v>-1.06679E-4</c:v>
                </c:pt>
                <c:pt idx="2872">
                  <c:v>-1.047985E-4</c:v>
                </c:pt>
                <c:pt idx="2873">
                  <c:v>-1.05404E-4</c:v>
                </c:pt>
                <c:pt idx="2874">
                  <c:v>-1.0601E-4</c:v>
                </c:pt>
                <c:pt idx="2875">
                  <c:v>-1.0535650000000001E-4</c:v>
                </c:pt>
                <c:pt idx="2876">
                  <c:v>-1.0468700000000001E-4</c:v>
                </c:pt>
                <c:pt idx="2877">
                  <c:v>-1.03954E-4</c:v>
                </c:pt>
                <c:pt idx="2878">
                  <c:v>-1.040015E-4</c:v>
                </c:pt>
                <c:pt idx="2879">
                  <c:v>-1.0271049999999999E-4</c:v>
                </c:pt>
                <c:pt idx="2880">
                  <c:v>-1.028065E-4</c:v>
                </c:pt>
                <c:pt idx="2881">
                  <c:v>-1.0248749999999999E-4</c:v>
                </c:pt>
                <c:pt idx="2882">
                  <c:v>-1.0149950000000001E-4</c:v>
                </c:pt>
                <c:pt idx="2883">
                  <c:v>-1.015155E-4</c:v>
                </c:pt>
                <c:pt idx="2884">
                  <c:v>-1.0078249999999999E-4</c:v>
                </c:pt>
                <c:pt idx="2885">
                  <c:v>-1.0009700000000001E-4</c:v>
                </c:pt>
                <c:pt idx="2886">
                  <c:v>-9.9746499999999998E-5</c:v>
                </c:pt>
                <c:pt idx="2887">
                  <c:v>-9.9109000000000003E-5</c:v>
                </c:pt>
                <c:pt idx="2888">
                  <c:v>-9.8344000000000006E-5</c:v>
                </c:pt>
                <c:pt idx="2889">
                  <c:v>-9.5555000000000002E-5</c:v>
                </c:pt>
                <c:pt idx="2890">
                  <c:v>-9.7020999999999991E-5</c:v>
                </c:pt>
                <c:pt idx="2891">
                  <c:v>-9.7243999999999993E-5</c:v>
                </c:pt>
                <c:pt idx="2892">
                  <c:v>-9.6654500000000008E-5</c:v>
                </c:pt>
                <c:pt idx="2893">
                  <c:v>-9.6112500000000012E-5</c:v>
                </c:pt>
                <c:pt idx="2894">
                  <c:v>-9.6112500000000012E-5</c:v>
                </c:pt>
                <c:pt idx="2895">
                  <c:v>-9.5331500000000007E-5</c:v>
                </c:pt>
                <c:pt idx="2896">
                  <c:v>-9.4933000000000007E-5</c:v>
                </c:pt>
                <c:pt idx="2897">
                  <c:v>-9.2813500000000002E-5</c:v>
                </c:pt>
                <c:pt idx="2898">
                  <c:v>-9.1969E-5</c:v>
                </c:pt>
                <c:pt idx="2899">
                  <c:v>-9.2653999999999998E-5</c:v>
                </c:pt>
                <c:pt idx="2900">
                  <c:v>-9.1809500000000009E-5</c:v>
                </c:pt>
                <c:pt idx="2901">
                  <c:v>-9.1872999999999993E-5</c:v>
                </c:pt>
                <c:pt idx="2902">
                  <c:v>-9.0662000000000007E-5</c:v>
                </c:pt>
                <c:pt idx="2903">
                  <c:v>-8.9339000000000006E-5</c:v>
                </c:pt>
                <c:pt idx="2904">
                  <c:v>-8.9578000000000002E-5</c:v>
                </c:pt>
                <c:pt idx="2905">
                  <c:v>-8.9195499999999997E-5</c:v>
                </c:pt>
                <c:pt idx="2906">
                  <c:v>-8.9099999999999997E-5</c:v>
                </c:pt>
                <c:pt idx="2907">
                  <c:v>-8.8988500000000004E-5</c:v>
                </c:pt>
                <c:pt idx="2908">
                  <c:v>-8.7841000000000001E-5</c:v>
                </c:pt>
                <c:pt idx="2909">
                  <c:v>-8.7729500000000008E-5</c:v>
                </c:pt>
                <c:pt idx="2910">
                  <c:v>-8.7091999999999999E-5</c:v>
                </c:pt>
                <c:pt idx="2911">
                  <c:v>-8.6773000000000004E-5</c:v>
                </c:pt>
                <c:pt idx="2912">
                  <c:v>-8.5354999999999998E-5</c:v>
                </c:pt>
                <c:pt idx="2913">
                  <c:v>-8.5004000000000001E-5</c:v>
                </c:pt>
                <c:pt idx="2914">
                  <c:v>-8.4590000000000002E-5</c:v>
                </c:pt>
                <c:pt idx="2915">
                  <c:v>-8.4127499999999997E-5</c:v>
                </c:pt>
                <c:pt idx="2916">
                  <c:v>-8.2502000000000004E-5</c:v>
                </c:pt>
                <c:pt idx="2917">
                  <c:v>-8.1418000000000012E-5</c:v>
                </c:pt>
                <c:pt idx="2918">
                  <c:v>-8.1274999999999997E-5</c:v>
                </c:pt>
                <c:pt idx="2919">
                  <c:v>-8.1991999999999997E-5</c:v>
                </c:pt>
                <c:pt idx="2920">
                  <c:v>-8.1274999999999997E-5</c:v>
                </c:pt>
                <c:pt idx="2921">
                  <c:v>-8.0557500000000002E-5</c:v>
                </c:pt>
                <c:pt idx="2922">
                  <c:v>-7.9330499999999995E-5</c:v>
                </c:pt>
                <c:pt idx="2923">
                  <c:v>-7.8867999999999991E-5</c:v>
                </c:pt>
                <c:pt idx="2924">
                  <c:v>-7.8310500000000009E-5</c:v>
                </c:pt>
                <c:pt idx="2925">
                  <c:v>-7.7816499999999996E-5</c:v>
                </c:pt>
                <c:pt idx="2926">
                  <c:v>-7.5776499999999995E-5</c:v>
                </c:pt>
                <c:pt idx="2927">
                  <c:v>-7.3959499999999996E-5</c:v>
                </c:pt>
                <c:pt idx="2928">
                  <c:v>-7.3863999999999996E-5</c:v>
                </c:pt>
                <c:pt idx="2929">
                  <c:v>-7.3433499999999994E-5</c:v>
                </c:pt>
                <c:pt idx="2930">
                  <c:v>-7.3226500000000001E-5</c:v>
                </c:pt>
                <c:pt idx="2931">
                  <c:v>-7.2477499999999999E-5</c:v>
                </c:pt>
                <c:pt idx="2932">
                  <c:v>-7.1154499999999998E-5</c:v>
                </c:pt>
                <c:pt idx="2933">
                  <c:v>-7.0564999999999999E-5</c:v>
                </c:pt>
                <c:pt idx="2934">
                  <c:v>-7.0405499999999995E-5</c:v>
                </c:pt>
                <c:pt idx="2935">
                  <c:v>-6.932149999999999E-5</c:v>
                </c:pt>
                <c:pt idx="2936">
                  <c:v>-6.8333500000000006E-5</c:v>
                </c:pt>
                <c:pt idx="2937">
                  <c:v>-6.6915000000000006E-5</c:v>
                </c:pt>
                <c:pt idx="2938">
                  <c:v>-6.5194E-5</c:v>
                </c:pt>
                <c:pt idx="2939">
                  <c:v>-6.4556500000000004E-5</c:v>
                </c:pt>
                <c:pt idx="2940">
                  <c:v>-6.3472499999999999E-5</c:v>
                </c:pt>
                <c:pt idx="2941">
                  <c:v>-6.4189999999999994E-5</c:v>
                </c:pt>
                <c:pt idx="2942">
                  <c:v>-6.3711500000000008E-5</c:v>
                </c:pt>
                <c:pt idx="2943">
                  <c:v>-6.3058000000000005E-5</c:v>
                </c:pt>
                <c:pt idx="2944">
                  <c:v>-6.2835000000000004E-5</c:v>
                </c:pt>
                <c:pt idx="2945">
                  <c:v>-6.1751500000000007E-5</c:v>
                </c:pt>
                <c:pt idx="2946">
                  <c:v>-6.0843E-5</c:v>
                </c:pt>
                <c:pt idx="2947">
                  <c:v>-5.9360499999999995E-5</c:v>
                </c:pt>
                <c:pt idx="2948">
                  <c:v>-5.9233E-5</c:v>
                </c:pt>
                <c:pt idx="2949">
                  <c:v>-5.8213E-5</c:v>
                </c:pt>
                <c:pt idx="2950">
                  <c:v>-5.7177499999999999E-5</c:v>
                </c:pt>
                <c:pt idx="2951">
                  <c:v>-5.6252999999999998E-5</c:v>
                </c:pt>
                <c:pt idx="2952">
                  <c:v>-5.5185000000000001E-5</c:v>
                </c:pt>
                <c:pt idx="2953">
                  <c:v>-5.4659E-5</c:v>
                </c:pt>
                <c:pt idx="2954">
                  <c:v>-5.3814500000000005E-5</c:v>
                </c:pt>
                <c:pt idx="2955">
                  <c:v>-5.2651000000000001E-5</c:v>
                </c:pt>
                <c:pt idx="2956">
                  <c:v>-5.12165E-5</c:v>
                </c:pt>
                <c:pt idx="2957">
                  <c:v>-5.13125E-5</c:v>
                </c:pt>
                <c:pt idx="2958">
                  <c:v>-5.0101E-5</c:v>
                </c:pt>
                <c:pt idx="2959">
                  <c:v>-4.9702500000000001E-5</c:v>
                </c:pt>
                <c:pt idx="2960">
                  <c:v>-4.9447499999999997E-5</c:v>
                </c:pt>
                <c:pt idx="2961">
                  <c:v>-4.8267999999999999E-5</c:v>
                </c:pt>
                <c:pt idx="2962">
                  <c:v>-4.8332000000000004E-5</c:v>
                </c:pt>
                <c:pt idx="2963">
                  <c:v>-4.7295999999999996E-5</c:v>
                </c:pt>
                <c:pt idx="2964">
                  <c:v>-4.7295999999999996E-5</c:v>
                </c:pt>
                <c:pt idx="2965">
                  <c:v>-4.5861500000000001E-5</c:v>
                </c:pt>
                <c:pt idx="2966">
                  <c:v>-4.5223999999999999E-5</c:v>
                </c:pt>
                <c:pt idx="2967">
                  <c:v>-4.3980999999999998E-5</c:v>
                </c:pt>
                <c:pt idx="2968">
                  <c:v>-4.2993000000000007E-5</c:v>
                </c:pt>
                <c:pt idx="2969">
                  <c:v>-4.1940999999999997E-5</c:v>
                </c:pt>
                <c:pt idx="2970">
                  <c:v>-4.1957000000000005E-5</c:v>
                </c:pt>
                <c:pt idx="2971">
                  <c:v>-4.0490500000000001E-5</c:v>
                </c:pt>
                <c:pt idx="2972">
                  <c:v>-4.0156E-5</c:v>
                </c:pt>
                <c:pt idx="2973">
                  <c:v>-3.9805500000000004E-5</c:v>
                </c:pt>
                <c:pt idx="2974">
                  <c:v>-3.6538000000000002E-5</c:v>
                </c:pt>
                <c:pt idx="2975">
                  <c:v>-3.6681499999999998E-5</c:v>
                </c:pt>
                <c:pt idx="2976">
                  <c:v>-3.6267500000000005E-5</c:v>
                </c:pt>
                <c:pt idx="2977">
                  <c:v>-3.5725500000000002E-5</c:v>
                </c:pt>
                <c:pt idx="2978">
                  <c:v>-3.3813000000000003E-5</c:v>
                </c:pt>
                <c:pt idx="2979">
                  <c:v>-3.2251E-5</c:v>
                </c:pt>
                <c:pt idx="2980">
                  <c:v>-3.2968E-5</c:v>
                </c:pt>
                <c:pt idx="2981">
                  <c:v>-3.24425E-5</c:v>
                </c:pt>
                <c:pt idx="2982">
                  <c:v>-3.2394500000000003E-5</c:v>
                </c:pt>
                <c:pt idx="2983">
                  <c:v>-3.1995999999999997E-5</c:v>
                </c:pt>
                <c:pt idx="2984">
                  <c:v>-3.1310499999999998E-5</c:v>
                </c:pt>
                <c:pt idx="2985">
                  <c:v>-3.0976000000000003E-5</c:v>
                </c:pt>
                <c:pt idx="2986">
                  <c:v>-3.0880500000000004E-5</c:v>
                </c:pt>
                <c:pt idx="2987">
                  <c:v>-2.8983999999999999E-5</c:v>
                </c:pt>
                <c:pt idx="2988">
                  <c:v>-2.68165E-5</c:v>
                </c:pt>
                <c:pt idx="2989">
                  <c:v>-2.7421999999999999E-5</c:v>
                </c:pt>
                <c:pt idx="2990">
                  <c:v>-2.7214999999999999E-5</c:v>
                </c:pt>
                <c:pt idx="2991">
                  <c:v>-2.6242499999999998E-5</c:v>
                </c:pt>
                <c:pt idx="2992">
                  <c:v>-2.5924000000000001E-5</c:v>
                </c:pt>
                <c:pt idx="2993">
                  <c:v>-2.5270500000000001E-5</c:v>
                </c:pt>
                <c:pt idx="2994">
                  <c:v>-2.4330000000000003E-5</c:v>
                </c:pt>
                <c:pt idx="2995">
                  <c:v>-2.3915499999999998E-5</c:v>
                </c:pt>
                <c:pt idx="2996">
                  <c:v>-2.0792000000000004E-5</c:v>
                </c:pt>
                <c:pt idx="2997">
                  <c:v>-2.1493000000000002E-5</c:v>
                </c:pt>
                <c:pt idx="2998">
                  <c:v>-2.1971500000000001E-5</c:v>
                </c:pt>
                <c:pt idx="2999">
                  <c:v>-2.0521000000000002E-5</c:v>
                </c:pt>
                <c:pt idx="3000">
                  <c:v>-1.8273999999999998E-5</c:v>
                </c:pt>
                <c:pt idx="3001">
                  <c:v>-1.8082500000000002E-5</c:v>
                </c:pt>
                <c:pt idx="3002">
                  <c:v>-1.8943000000000001E-5</c:v>
                </c:pt>
                <c:pt idx="3003">
                  <c:v>-1.9006999999999999E-5</c:v>
                </c:pt>
                <c:pt idx="3004">
                  <c:v>-1.7206000000000001E-5</c:v>
                </c:pt>
                <c:pt idx="3005">
                  <c:v>-1.6775499999999999E-5</c:v>
                </c:pt>
                <c:pt idx="3006">
                  <c:v>-1.6409000000000002E-5</c:v>
                </c:pt>
                <c:pt idx="3007">
                  <c:v>-1.7222000000000002E-5</c:v>
                </c:pt>
                <c:pt idx="3008">
                  <c:v>-1.7413000000000001E-5</c:v>
                </c:pt>
                <c:pt idx="3009">
                  <c:v>-1.6106499999999999E-5</c:v>
                </c:pt>
                <c:pt idx="3010">
                  <c:v>-1.6233999999999997E-5</c:v>
                </c:pt>
                <c:pt idx="3011">
                  <c:v>-1.51025E-5</c:v>
                </c:pt>
                <c:pt idx="3012">
                  <c:v>-1.5277500000000001E-5</c:v>
                </c:pt>
                <c:pt idx="3013">
                  <c:v>-1.45925E-5</c:v>
                </c:pt>
                <c:pt idx="3014">
                  <c:v>-1.3955000000000001E-5</c:v>
                </c:pt>
                <c:pt idx="3015">
                  <c:v>-1.3923E-5</c:v>
                </c:pt>
                <c:pt idx="3016">
                  <c:v>-1.2855E-5</c:v>
                </c:pt>
                <c:pt idx="3017">
                  <c:v>-1.30305E-5</c:v>
                </c:pt>
                <c:pt idx="3018">
                  <c:v>-1.1596E-5</c:v>
                </c:pt>
                <c:pt idx="3019">
                  <c:v>-1.1962499999999999E-5</c:v>
                </c:pt>
                <c:pt idx="3020">
                  <c:v>-1.0815000000000001E-5</c:v>
                </c:pt>
                <c:pt idx="3021">
                  <c:v>-1.12135E-5</c:v>
                </c:pt>
                <c:pt idx="3022">
                  <c:v>-1.1548E-5</c:v>
                </c:pt>
                <c:pt idx="3023">
                  <c:v>-1.09585E-5</c:v>
                </c:pt>
                <c:pt idx="3024">
                  <c:v>-1.09105E-5</c:v>
                </c:pt>
                <c:pt idx="3025">
                  <c:v>-1.02415E-5</c:v>
                </c:pt>
                <c:pt idx="3026">
                  <c:v>-9.4765000000000015E-6</c:v>
                </c:pt>
                <c:pt idx="3027">
                  <c:v>-9.7950000000000002E-6</c:v>
                </c:pt>
                <c:pt idx="3028">
                  <c:v>-9.9384999999999998E-6</c:v>
                </c:pt>
                <c:pt idx="3029">
                  <c:v>-7.994E-6</c:v>
                </c:pt>
                <c:pt idx="3030">
                  <c:v>-7.9465000000000009E-6</c:v>
                </c:pt>
                <c:pt idx="3031">
                  <c:v>-7.5955000000000004E-6</c:v>
                </c:pt>
                <c:pt idx="3032">
                  <c:v>-7.9780000000000005E-6</c:v>
                </c:pt>
                <c:pt idx="3033">
                  <c:v>-7.0540000000000006E-6</c:v>
                </c:pt>
                <c:pt idx="3034">
                  <c:v>-6.1295000000000004E-6</c:v>
                </c:pt>
                <c:pt idx="3035">
                  <c:v>-5.6829999999999996E-6</c:v>
                </c:pt>
                <c:pt idx="3036">
                  <c:v>-5.3324999999999993E-6</c:v>
                </c:pt>
                <c:pt idx="3037">
                  <c:v>-5.6515E-6</c:v>
                </c:pt>
                <c:pt idx="3038">
                  <c:v>-4.9500000000000009E-6</c:v>
                </c:pt>
                <c:pt idx="3039">
                  <c:v>-6.2570000000000004E-6</c:v>
                </c:pt>
                <c:pt idx="3040">
                  <c:v>-4.9179999999999993E-6</c:v>
                </c:pt>
                <c:pt idx="3041">
                  <c:v>-5.6829999999999996E-6</c:v>
                </c:pt>
                <c:pt idx="3042">
                  <c:v>-4.3765000000000004E-6</c:v>
                </c:pt>
                <c:pt idx="3043">
                  <c:v>-5.2850000000000002E-6</c:v>
                </c:pt>
                <c:pt idx="3044">
                  <c:v>-4.9820000000000008E-6</c:v>
                </c:pt>
                <c:pt idx="3045">
                  <c:v>-4.5355E-6</c:v>
                </c:pt>
                <c:pt idx="3046">
                  <c:v>-4.7110000000000003E-6</c:v>
                </c:pt>
                <c:pt idx="3047">
                  <c:v>-4.6950000000000008E-6</c:v>
                </c:pt>
                <c:pt idx="3048">
                  <c:v>-3.8345000000000003E-6</c:v>
                </c:pt>
                <c:pt idx="3049">
                  <c:v>-4.9025000000000001E-6</c:v>
                </c:pt>
                <c:pt idx="3050">
                  <c:v>-4.6790000000000004E-6</c:v>
                </c:pt>
                <c:pt idx="3051">
                  <c:v>-4.2490000000000003E-6</c:v>
                </c:pt>
                <c:pt idx="3052">
                  <c:v>-3.8825000000000005E-6</c:v>
                </c:pt>
                <c:pt idx="3053">
                  <c:v>-4.5835000000000002E-6</c:v>
                </c:pt>
                <c:pt idx="3054">
                  <c:v>-4.775E-6</c:v>
                </c:pt>
                <c:pt idx="3055">
                  <c:v>-3.9300000000000005E-6</c:v>
                </c:pt>
                <c:pt idx="3056">
                  <c:v>-3.9300000000000005E-6</c:v>
                </c:pt>
                <c:pt idx="3057">
                  <c:v>-4.4400000000000007E-6</c:v>
                </c:pt>
                <c:pt idx="3058">
                  <c:v>-4.5675000000000007E-6</c:v>
                </c:pt>
                <c:pt idx="3059">
                  <c:v>-4.7270000000000007E-6</c:v>
                </c:pt>
                <c:pt idx="3060">
                  <c:v>-5.6515E-6</c:v>
                </c:pt>
                <c:pt idx="3061">
                  <c:v>-4.6630000000000001E-6</c:v>
                </c:pt>
                <c:pt idx="3062">
                  <c:v>-4.3605E-6</c:v>
                </c:pt>
                <c:pt idx="3063">
                  <c:v>-5.4599999999999994E-6</c:v>
                </c:pt>
                <c:pt idx="3064">
                  <c:v>-5.2370000000000009E-6</c:v>
                </c:pt>
                <c:pt idx="3065">
                  <c:v>-5.4920000000000001E-6</c:v>
                </c:pt>
                <c:pt idx="3066">
                  <c:v>-5.7629999999999997E-6</c:v>
                </c:pt>
                <c:pt idx="3067">
                  <c:v>-6.2570000000000004E-6</c:v>
                </c:pt>
                <c:pt idx="3068">
                  <c:v>-5.7790000000000001E-6</c:v>
                </c:pt>
                <c:pt idx="3069">
                  <c:v>-5.2690000000000007E-6</c:v>
                </c:pt>
                <c:pt idx="3070">
                  <c:v>-5.4759999999999997E-6</c:v>
                </c:pt>
                <c:pt idx="3071">
                  <c:v>-5.2530000000000004E-6</c:v>
                </c:pt>
                <c:pt idx="3072">
                  <c:v>-4.2010000000000001E-6</c:v>
                </c:pt>
                <c:pt idx="3073">
                  <c:v>-4.9980000000000003E-6</c:v>
                </c:pt>
                <c:pt idx="3074">
                  <c:v>-5.0614999999999997E-6</c:v>
                </c:pt>
                <c:pt idx="3075">
                  <c:v>-4.2170000000000005E-6</c:v>
                </c:pt>
                <c:pt idx="3076">
                  <c:v>-5.3965000000000008E-6</c:v>
                </c:pt>
                <c:pt idx="3077">
                  <c:v>-6.8785000000000003E-6</c:v>
                </c:pt>
                <c:pt idx="3078">
                  <c:v>-7.3565000000000006E-6</c:v>
                </c:pt>
                <c:pt idx="3079">
                  <c:v>-7.4205000000000004E-6</c:v>
                </c:pt>
                <c:pt idx="3080">
                  <c:v>-7.7389999999999999E-6</c:v>
                </c:pt>
                <c:pt idx="3081">
                  <c:v>-8.5360000000000009E-6</c:v>
                </c:pt>
                <c:pt idx="3082">
                  <c:v>-8.4725000000000006E-6</c:v>
                </c:pt>
                <c:pt idx="3083">
                  <c:v>-6.703E-6</c:v>
                </c:pt>
                <c:pt idx="3084">
                  <c:v>-6.4960000000000001E-6</c:v>
                </c:pt>
                <c:pt idx="3085">
                  <c:v>-8.7115000000000012E-6</c:v>
                </c:pt>
                <c:pt idx="3086">
                  <c:v>-9.778999999999999E-6</c:v>
                </c:pt>
                <c:pt idx="3087">
                  <c:v>-1.0624E-5</c:v>
                </c:pt>
                <c:pt idx="3088">
                  <c:v>-1.02415E-5</c:v>
                </c:pt>
                <c:pt idx="3089">
                  <c:v>-1.1341E-5</c:v>
                </c:pt>
                <c:pt idx="3090">
                  <c:v>-1.07515E-5</c:v>
                </c:pt>
                <c:pt idx="3091">
                  <c:v>-1.1835000000000001E-5</c:v>
                </c:pt>
                <c:pt idx="3092">
                  <c:v>-1.19945E-5</c:v>
                </c:pt>
                <c:pt idx="3093">
                  <c:v>-1.2409000000000001E-5</c:v>
                </c:pt>
                <c:pt idx="3094">
                  <c:v>-1.1978500000000001E-5</c:v>
                </c:pt>
                <c:pt idx="3095">
                  <c:v>-1.22015E-5</c:v>
                </c:pt>
                <c:pt idx="3096">
                  <c:v>-1.2950500000000001E-5</c:v>
                </c:pt>
                <c:pt idx="3097">
                  <c:v>-1.3332999999999999E-5</c:v>
                </c:pt>
                <c:pt idx="3098">
                  <c:v>-1.5022499999999999E-5</c:v>
                </c:pt>
                <c:pt idx="3099">
                  <c:v>-1.50385E-5</c:v>
                </c:pt>
                <c:pt idx="3100">
                  <c:v>-1.5755499999999998E-5</c:v>
                </c:pt>
                <c:pt idx="3101">
                  <c:v>-1.62815E-5</c:v>
                </c:pt>
                <c:pt idx="3102">
                  <c:v>-1.6600500000000001E-5</c:v>
                </c:pt>
                <c:pt idx="3103">
                  <c:v>-1.7476999999999999E-5</c:v>
                </c:pt>
                <c:pt idx="3104">
                  <c:v>-1.8019000000000001E-5</c:v>
                </c:pt>
                <c:pt idx="3105">
                  <c:v>-1.8369500000000001E-5</c:v>
                </c:pt>
                <c:pt idx="3106">
                  <c:v>-1.8496999999999999E-5</c:v>
                </c:pt>
                <c:pt idx="3107">
                  <c:v>-2.0122500000000003E-5</c:v>
                </c:pt>
                <c:pt idx="3108">
                  <c:v>-2.0170500000000003E-5</c:v>
                </c:pt>
                <c:pt idx="3109">
                  <c:v>-2.0537E-5</c:v>
                </c:pt>
                <c:pt idx="3110">
                  <c:v>-2.1668500000000001E-5</c:v>
                </c:pt>
                <c:pt idx="3111">
                  <c:v>-2.2003000000000003E-5</c:v>
                </c:pt>
                <c:pt idx="3112">
                  <c:v>-2.2609E-5</c:v>
                </c:pt>
                <c:pt idx="3113">
                  <c:v>-2.3453499999999998E-5</c:v>
                </c:pt>
                <c:pt idx="3114">
                  <c:v>-2.44895E-5</c:v>
                </c:pt>
                <c:pt idx="3115">
                  <c:v>-2.45375E-5</c:v>
                </c:pt>
                <c:pt idx="3116">
                  <c:v>-2.5461500000000003E-5</c:v>
                </c:pt>
                <c:pt idx="3117">
                  <c:v>-2.5430000000000002E-5</c:v>
                </c:pt>
                <c:pt idx="3118">
                  <c:v>-2.5828000000000001E-5</c:v>
                </c:pt>
                <c:pt idx="3119">
                  <c:v>-2.62265E-5</c:v>
                </c:pt>
                <c:pt idx="3120">
                  <c:v>-2.6673E-5</c:v>
                </c:pt>
                <c:pt idx="3121">
                  <c:v>-2.7358000000000001E-5</c:v>
                </c:pt>
                <c:pt idx="3122">
                  <c:v>-2.8442E-5</c:v>
                </c:pt>
                <c:pt idx="3123">
                  <c:v>-2.9780500000000001E-5</c:v>
                </c:pt>
                <c:pt idx="3124">
                  <c:v>-2.9749000000000003E-5</c:v>
                </c:pt>
                <c:pt idx="3125">
                  <c:v>-3.0673000000000003E-5</c:v>
                </c:pt>
                <c:pt idx="3126">
                  <c:v>-3.1279000000000003E-5</c:v>
                </c:pt>
                <c:pt idx="3127">
                  <c:v>-3.2155499999999994E-5</c:v>
                </c:pt>
                <c:pt idx="3128">
                  <c:v>-3.2585500000000002E-5</c:v>
                </c:pt>
                <c:pt idx="3129">
                  <c:v>-3.3191500000000002E-5</c:v>
                </c:pt>
                <c:pt idx="3130">
                  <c:v>-3.3031999999999998E-5</c:v>
                </c:pt>
                <c:pt idx="3131">
                  <c:v>-3.4163499999999999E-5</c:v>
                </c:pt>
                <c:pt idx="3132">
                  <c:v>-3.5757499999999998E-5</c:v>
                </c:pt>
                <c:pt idx="3133">
                  <c:v>-3.6905E-5</c:v>
                </c:pt>
                <c:pt idx="3134">
                  <c:v>-3.7733500000000007E-5</c:v>
                </c:pt>
                <c:pt idx="3135">
                  <c:v>-3.8227499999999999E-5</c:v>
                </c:pt>
                <c:pt idx="3136">
                  <c:v>-3.8371000000000002E-5</c:v>
                </c:pt>
                <c:pt idx="3137">
                  <c:v>-3.9614000000000004E-5</c:v>
                </c:pt>
                <c:pt idx="3138">
                  <c:v>-3.9996499999999996E-5</c:v>
                </c:pt>
                <c:pt idx="3139">
                  <c:v>-4.1255499999999998E-5</c:v>
                </c:pt>
                <c:pt idx="3140">
                  <c:v>-4.1558499999999999E-5</c:v>
                </c:pt>
                <c:pt idx="3141">
                  <c:v>-4.33915E-5</c:v>
                </c:pt>
                <c:pt idx="3142">
                  <c:v>-4.3550500000000003E-5</c:v>
                </c:pt>
                <c:pt idx="3143">
                  <c:v>-4.4045000000000003E-5</c:v>
                </c:pt>
                <c:pt idx="3144">
                  <c:v>-4.5590500000000003E-5</c:v>
                </c:pt>
                <c:pt idx="3145">
                  <c:v>-4.5734E-5</c:v>
                </c:pt>
                <c:pt idx="3146">
                  <c:v>-4.4793999999999998E-5</c:v>
                </c:pt>
                <c:pt idx="3147">
                  <c:v>-4.5702499999999998E-5</c:v>
                </c:pt>
                <c:pt idx="3148">
                  <c:v>-4.7599000000000003E-5</c:v>
                </c:pt>
                <c:pt idx="3149">
                  <c:v>-4.8411500000000002E-5</c:v>
                </c:pt>
                <c:pt idx="3150">
                  <c:v>-4.9049000000000004E-5</c:v>
                </c:pt>
                <c:pt idx="3151">
                  <c:v>-5.0037499999999997E-5</c:v>
                </c:pt>
                <c:pt idx="3152">
                  <c:v>-5.0898E-5</c:v>
                </c:pt>
                <c:pt idx="3153">
                  <c:v>-5.1296500000000006E-5</c:v>
                </c:pt>
                <c:pt idx="3154">
                  <c:v>-5.2810500000000005E-5</c:v>
                </c:pt>
                <c:pt idx="3155">
                  <c:v>-5.3480000000000003E-5</c:v>
                </c:pt>
                <c:pt idx="3156">
                  <c:v>-5.3448000000000001E-5</c:v>
                </c:pt>
                <c:pt idx="3157">
                  <c:v>-5.3719000000000005E-5</c:v>
                </c:pt>
                <c:pt idx="3158">
                  <c:v>-5.5025499999999997E-5</c:v>
                </c:pt>
                <c:pt idx="3159">
                  <c:v>-5.4882500000000002E-5</c:v>
                </c:pt>
                <c:pt idx="3160">
                  <c:v>-5.5280500000000007E-5</c:v>
                </c:pt>
                <c:pt idx="3161">
                  <c:v>-5.7448000000000003E-5</c:v>
                </c:pt>
                <c:pt idx="3162">
                  <c:v>-5.7177499999999999E-5</c:v>
                </c:pt>
                <c:pt idx="3163">
                  <c:v>-5.8802999999999999E-5</c:v>
                </c:pt>
                <c:pt idx="3164">
                  <c:v>-5.9329000000000001E-5</c:v>
                </c:pt>
                <c:pt idx="3165">
                  <c:v>-6.0269000000000002E-5</c:v>
                </c:pt>
                <c:pt idx="3166">
                  <c:v>-6.1783000000000001E-5</c:v>
                </c:pt>
                <c:pt idx="3167">
                  <c:v>-6.1113999999999998E-5</c:v>
                </c:pt>
                <c:pt idx="3168">
                  <c:v>-6.2197500000000009E-5</c:v>
                </c:pt>
                <c:pt idx="3169">
                  <c:v>-6.3711500000000008E-5</c:v>
                </c:pt>
                <c:pt idx="3170">
                  <c:v>-6.4397E-5</c:v>
                </c:pt>
                <c:pt idx="3171">
                  <c:v>-6.5337500000000009E-5</c:v>
                </c:pt>
                <c:pt idx="3172">
                  <c:v>-6.6452999999999995E-5</c:v>
                </c:pt>
                <c:pt idx="3173">
                  <c:v>-6.7424999999999999E-5</c:v>
                </c:pt>
                <c:pt idx="3174">
                  <c:v>-6.7441000000000007E-5</c:v>
                </c:pt>
                <c:pt idx="3175">
                  <c:v>-6.7760000000000002E-5</c:v>
                </c:pt>
                <c:pt idx="3176">
                  <c:v>-6.8875500000000002E-5</c:v>
                </c:pt>
                <c:pt idx="3177">
                  <c:v>-7.0229999999999997E-5</c:v>
                </c:pt>
                <c:pt idx="3178">
                  <c:v>-7.1011000000000002E-5</c:v>
                </c:pt>
                <c:pt idx="3179">
                  <c:v>-7.2079000000000012E-5</c:v>
                </c:pt>
                <c:pt idx="3180">
                  <c:v>-7.2509000000000007E-5</c:v>
                </c:pt>
                <c:pt idx="3181">
                  <c:v>-7.1712500000000002E-5</c:v>
                </c:pt>
                <c:pt idx="3182">
                  <c:v>-7.3146500000000002E-5</c:v>
                </c:pt>
                <c:pt idx="3183">
                  <c:v>-7.4787999999999989E-5</c:v>
                </c:pt>
                <c:pt idx="3184">
                  <c:v>-7.5935500000000005E-5</c:v>
                </c:pt>
                <c:pt idx="3185">
                  <c:v>-7.7322500000000011E-5</c:v>
                </c:pt>
                <c:pt idx="3186">
                  <c:v>-7.6796500000000009E-5</c:v>
                </c:pt>
                <c:pt idx="3187">
                  <c:v>-7.7131000000000004E-5</c:v>
                </c:pt>
                <c:pt idx="3188">
                  <c:v>-7.7577500000000001E-5</c:v>
                </c:pt>
                <c:pt idx="3189">
                  <c:v>-7.8820500000000002E-5</c:v>
                </c:pt>
                <c:pt idx="3190">
                  <c:v>-7.8916000000000001E-5</c:v>
                </c:pt>
                <c:pt idx="3191">
                  <c:v>-7.9665000000000004E-5</c:v>
                </c:pt>
                <c:pt idx="3192">
                  <c:v>-7.9234999999999996E-5</c:v>
                </c:pt>
                <c:pt idx="3193">
                  <c:v>-8.05255E-5</c:v>
                </c:pt>
                <c:pt idx="3194">
                  <c:v>-8.3075499999999994E-5</c:v>
                </c:pt>
                <c:pt idx="3195">
                  <c:v>-8.3840500000000005E-5</c:v>
                </c:pt>
                <c:pt idx="3196">
                  <c:v>-8.4828999999999997E-5</c:v>
                </c:pt>
                <c:pt idx="3197">
                  <c:v>-8.392049999999999E-5</c:v>
                </c:pt>
                <c:pt idx="3198">
                  <c:v>-8.422300000000001E-5</c:v>
                </c:pt>
                <c:pt idx="3199">
                  <c:v>-8.5753000000000004E-5</c:v>
                </c:pt>
                <c:pt idx="3200">
                  <c:v>-8.6885000000000006E-5</c:v>
                </c:pt>
                <c:pt idx="3201">
                  <c:v>-8.8526499999999993E-5</c:v>
                </c:pt>
                <c:pt idx="3202">
                  <c:v>-8.8988500000000004E-5</c:v>
                </c:pt>
                <c:pt idx="3203">
                  <c:v>-8.9291500000000004E-5</c:v>
                </c:pt>
                <c:pt idx="3204">
                  <c:v>-8.9913000000000005E-5</c:v>
                </c:pt>
                <c:pt idx="3205">
                  <c:v>-9.0104000000000003E-5</c:v>
                </c:pt>
                <c:pt idx="3206">
                  <c:v>-9.0184000000000003E-5</c:v>
                </c:pt>
                <c:pt idx="3207">
                  <c:v>-9.1283500000000008E-5</c:v>
                </c:pt>
                <c:pt idx="3208">
                  <c:v>-9.1825500000000004E-5</c:v>
                </c:pt>
                <c:pt idx="3209">
                  <c:v>-9.22875E-5</c:v>
                </c:pt>
                <c:pt idx="3210">
                  <c:v>-9.3833500000000002E-5</c:v>
                </c:pt>
                <c:pt idx="3211">
                  <c:v>-9.38015E-5</c:v>
                </c:pt>
                <c:pt idx="3212">
                  <c:v>-9.3833500000000002E-5</c:v>
                </c:pt>
                <c:pt idx="3213">
                  <c:v>-9.5187999999999997E-5</c:v>
                </c:pt>
                <c:pt idx="3214">
                  <c:v>-9.5283999999999991E-5</c:v>
                </c:pt>
                <c:pt idx="3215">
                  <c:v>-9.5395499999999998E-5</c:v>
                </c:pt>
                <c:pt idx="3216">
                  <c:v>-9.6319999999999999E-5</c:v>
                </c:pt>
                <c:pt idx="3217">
                  <c:v>-9.6431500000000007E-5</c:v>
                </c:pt>
                <c:pt idx="3218">
                  <c:v>-9.7180500000000009E-5</c:v>
                </c:pt>
                <c:pt idx="3219">
                  <c:v>-9.8710500000000003E-5</c:v>
                </c:pt>
                <c:pt idx="3220">
                  <c:v>-4.924145E-4</c:v>
                </c:pt>
                <c:pt idx="3221">
                  <c:v>-1.03217E-3</c:v>
                </c:pt>
                <c:pt idx="3222">
                  <c:v>-1.5769135000000001E-3</c:v>
                </c:pt>
                <c:pt idx="3223">
                  <c:v>-2.1001894999999999E-3</c:v>
                </c:pt>
                <c:pt idx="3224">
                  <c:v>-2.6310834999999999E-3</c:v>
                </c:pt>
                <c:pt idx="3225">
                  <c:v>-3.1494825000000001E-3</c:v>
                </c:pt>
                <c:pt idx="3226">
                  <c:v>-3.655817E-3</c:v>
                </c:pt>
                <c:pt idx="3227">
                  <c:v>-4.1653704999999996E-3</c:v>
                </c:pt>
                <c:pt idx="3228">
                  <c:v>-4.6579030000000006E-3</c:v>
                </c:pt>
                <c:pt idx="3229">
                  <c:v>-5.1347850000000002E-3</c:v>
                </c:pt>
                <c:pt idx="3230">
                  <c:v>-5.221453E-3</c:v>
                </c:pt>
                <c:pt idx="3231">
                  <c:v>-5.221453E-3</c:v>
                </c:pt>
                <c:pt idx="3232">
                  <c:v>-5.221453E-3</c:v>
                </c:pt>
                <c:pt idx="3233">
                  <c:v>-5.221453E-3</c:v>
                </c:pt>
                <c:pt idx="3234">
                  <c:v>-5.221453E-3</c:v>
                </c:pt>
                <c:pt idx="3235">
                  <c:v>-5.221453E-3</c:v>
                </c:pt>
                <c:pt idx="3236">
                  <c:v>-5.221453E-3</c:v>
                </c:pt>
                <c:pt idx="3237">
                  <c:v>-5.221453E-3</c:v>
                </c:pt>
                <c:pt idx="3238">
                  <c:v>-5.221453E-3</c:v>
                </c:pt>
                <c:pt idx="3239">
                  <c:v>-5.221453E-3</c:v>
                </c:pt>
                <c:pt idx="3240">
                  <c:v>-5.221453E-3</c:v>
                </c:pt>
                <c:pt idx="3241">
                  <c:v>-5.221453E-3</c:v>
                </c:pt>
                <c:pt idx="3242">
                  <c:v>-5.221453E-3</c:v>
                </c:pt>
                <c:pt idx="3243">
                  <c:v>-5.221453E-3</c:v>
                </c:pt>
                <c:pt idx="3244">
                  <c:v>-5.221453E-3</c:v>
                </c:pt>
                <c:pt idx="3245">
                  <c:v>-5.221453E-3</c:v>
                </c:pt>
                <c:pt idx="3246">
                  <c:v>-5.221453E-3</c:v>
                </c:pt>
                <c:pt idx="3247">
                  <c:v>-5.221453E-3</c:v>
                </c:pt>
                <c:pt idx="3248">
                  <c:v>-5.221453E-3</c:v>
                </c:pt>
                <c:pt idx="3249">
                  <c:v>-5.221453E-3</c:v>
                </c:pt>
                <c:pt idx="3250">
                  <c:v>-5.221453E-3</c:v>
                </c:pt>
                <c:pt idx="3251">
                  <c:v>-5.221453E-3</c:v>
                </c:pt>
                <c:pt idx="3252">
                  <c:v>-5.221453E-3</c:v>
                </c:pt>
                <c:pt idx="3253">
                  <c:v>-5.221453E-3</c:v>
                </c:pt>
                <c:pt idx="3254">
                  <c:v>-5.221453E-3</c:v>
                </c:pt>
                <c:pt idx="3255">
                  <c:v>-5.221453E-3</c:v>
                </c:pt>
                <c:pt idx="3256">
                  <c:v>-5.221453E-3</c:v>
                </c:pt>
                <c:pt idx="3257">
                  <c:v>-5.221453E-3</c:v>
                </c:pt>
                <c:pt idx="3258">
                  <c:v>-5.221453E-3</c:v>
                </c:pt>
                <c:pt idx="3259">
                  <c:v>-5.221453E-3</c:v>
                </c:pt>
                <c:pt idx="3260">
                  <c:v>-5.221453E-3</c:v>
                </c:pt>
                <c:pt idx="3261">
                  <c:v>-5.221453E-3</c:v>
                </c:pt>
                <c:pt idx="3262">
                  <c:v>-5.221453E-3</c:v>
                </c:pt>
                <c:pt idx="3263">
                  <c:v>-5.221453E-3</c:v>
                </c:pt>
                <c:pt idx="3264">
                  <c:v>-5.2039220000000006E-3</c:v>
                </c:pt>
                <c:pt idx="3265">
                  <c:v>-4.5682704999999999E-3</c:v>
                </c:pt>
                <c:pt idx="3266">
                  <c:v>-3.7875725000000001E-3</c:v>
                </c:pt>
                <c:pt idx="3267">
                  <c:v>-2.9983950000000001E-3</c:v>
                </c:pt>
                <c:pt idx="3268">
                  <c:v>-2.1899495000000002E-3</c:v>
                </c:pt>
                <c:pt idx="3269">
                  <c:v>-1.36469E-3</c:v>
                </c:pt>
                <c:pt idx="3270">
                  <c:v>-5.3319849999999998E-4</c:v>
                </c:pt>
                <c:pt idx="3271">
                  <c:v>2.9060500000000001E-5</c:v>
                </c:pt>
                <c:pt idx="3272">
                  <c:v>2.73235E-5</c:v>
                </c:pt>
                <c:pt idx="3273">
                  <c:v>2.7227500000000003E-5</c:v>
                </c:pt>
                <c:pt idx="3274">
                  <c:v>2.7769499999999999E-5</c:v>
                </c:pt>
                <c:pt idx="3275">
                  <c:v>2.8232E-5</c:v>
                </c:pt>
                <c:pt idx="3276">
                  <c:v>2.7706000000000002E-5</c:v>
                </c:pt>
                <c:pt idx="3277">
                  <c:v>2.9283500000000002E-5</c:v>
                </c:pt>
                <c:pt idx="3278">
                  <c:v>2.8949E-5</c:v>
                </c:pt>
                <c:pt idx="3279">
                  <c:v>2.8343500000000001E-5</c:v>
                </c:pt>
                <c:pt idx="3280">
                  <c:v>2.7435000000000001E-5</c:v>
                </c:pt>
                <c:pt idx="3281">
                  <c:v>2.8534500000000003E-5</c:v>
                </c:pt>
                <c:pt idx="3282">
                  <c:v>3.0383500000000001E-5</c:v>
                </c:pt>
                <c:pt idx="3283">
                  <c:v>3.0144500000000003E-5</c:v>
                </c:pt>
                <c:pt idx="3284">
                  <c:v>2.9873500000000001E-5</c:v>
                </c:pt>
                <c:pt idx="3285">
                  <c:v>3.0192000000000002E-5</c:v>
                </c:pt>
                <c:pt idx="3286">
                  <c:v>2.9921E-5</c:v>
                </c:pt>
                <c:pt idx="3287">
                  <c:v>3.0303500000000002E-5</c:v>
                </c:pt>
                <c:pt idx="3288">
                  <c:v>3.0287499999999998E-5</c:v>
                </c:pt>
                <c:pt idx="3289">
                  <c:v>3.0590499999999998E-5</c:v>
                </c:pt>
                <c:pt idx="3290">
                  <c:v>3.1913499999999999E-5</c:v>
                </c:pt>
                <c:pt idx="3291">
                  <c:v>3.1467000000000002E-5</c:v>
                </c:pt>
                <c:pt idx="3292">
                  <c:v>3.2471000000000001E-5</c:v>
                </c:pt>
                <c:pt idx="3293">
                  <c:v>3.3029000000000005E-5</c:v>
                </c:pt>
                <c:pt idx="3294">
                  <c:v>3.2965E-5</c:v>
                </c:pt>
                <c:pt idx="3295">
                  <c:v>3.4830000000000004E-5</c:v>
                </c:pt>
                <c:pt idx="3296">
                  <c:v>3.5036999999999997E-5</c:v>
                </c:pt>
                <c:pt idx="3297">
                  <c:v>3.4160500000000006E-5</c:v>
                </c:pt>
                <c:pt idx="3298">
                  <c:v>3.5101000000000002E-5</c:v>
                </c:pt>
                <c:pt idx="3299">
                  <c:v>3.4511000000000002E-5</c:v>
                </c:pt>
                <c:pt idx="3300">
                  <c:v>3.5658500000000004E-5</c:v>
                </c:pt>
                <c:pt idx="3301">
                  <c:v>3.6105000000000001E-5</c:v>
                </c:pt>
                <c:pt idx="3302">
                  <c:v>3.6040999999999996E-5</c:v>
                </c:pt>
                <c:pt idx="3303">
                  <c:v>3.6535000000000002E-5</c:v>
                </c:pt>
                <c:pt idx="3304">
                  <c:v>3.7746500000000002E-5</c:v>
                </c:pt>
                <c:pt idx="3305">
                  <c:v>3.8033500000000001E-5</c:v>
                </c:pt>
                <c:pt idx="3306">
                  <c:v>3.9276500000000002E-5</c:v>
                </c:pt>
                <c:pt idx="3307">
                  <c:v>3.9356000000000001E-5</c:v>
                </c:pt>
                <c:pt idx="3308">
                  <c:v>3.9021499999999999E-5</c:v>
                </c:pt>
                <c:pt idx="3309">
                  <c:v>3.9499500000000004E-5</c:v>
                </c:pt>
                <c:pt idx="3310">
                  <c:v>3.9483499999999996E-5</c:v>
                </c:pt>
                <c:pt idx="3311">
                  <c:v>4.0376000000000001E-5</c:v>
                </c:pt>
                <c:pt idx="3312">
                  <c:v>4.0902000000000002E-5</c:v>
                </c:pt>
                <c:pt idx="3313">
                  <c:v>4.1300499999999995E-5</c:v>
                </c:pt>
                <c:pt idx="3314">
                  <c:v>4.1667000000000006E-5</c:v>
                </c:pt>
                <c:pt idx="3315">
                  <c:v>4.3069499999999998E-5</c:v>
                </c:pt>
                <c:pt idx="3316">
                  <c:v>4.3690999999999999E-5</c:v>
                </c:pt>
                <c:pt idx="3317">
                  <c:v>4.4073500000000004E-5</c:v>
                </c:pt>
                <c:pt idx="3318">
                  <c:v>4.44085E-5</c:v>
                </c:pt>
                <c:pt idx="3319">
                  <c:v>4.4727000000000001E-5</c:v>
                </c:pt>
                <c:pt idx="3320">
                  <c:v>4.5300999999999999E-5</c:v>
                </c:pt>
                <c:pt idx="3321">
                  <c:v>4.49185E-5</c:v>
                </c:pt>
                <c:pt idx="3322">
                  <c:v>4.6113500000000005E-5</c:v>
                </c:pt>
                <c:pt idx="3323">
                  <c:v>4.7579999999999995E-5</c:v>
                </c:pt>
                <c:pt idx="3324">
                  <c:v>4.9381E-5</c:v>
                </c:pt>
                <c:pt idx="3325">
                  <c:v>5.1166000000000004E-5</c:v>
                </c:pt>
                <c:pt idx="3326">
                  <c:v>4.8822999999999997E-5</c:v>
                </c:pt>
                <c:pt idx="3327">
                  <c:v>5.0049999999999997E-5</c:v>
                </c:pt>
                <c:pt idx="3328">
                  <c:v>5.0273499999999999E-5</c:v>
                </c:pt>
                <c:pt idx="3329">
                  <c:v>5.1181999999999999E-5</c:v>
                </c:pt>
                <c:pt idx="3330">
                  <c:v>5.2329500000000001E-5</c:v>
                </c:pt>
                <c:pt idx="3331">
                  <c:v>5.2329500000000001E-5</c:v>
                </c:pt>
                <c:pt idx="3332">
                  <c:v>5.4002500000000003E-5</c:v>
                </c:pt>
                <c:pt idx="3333">
                  <c:v>5.4114500000000005E-5</c:v>
                </c:pt>
                <c:pt idx="3334">
                  <c:v>5.4926999999999998E-5</c:v>
                </c:pt>
                <c:pt idx="3335">
                  <c:v>5.5962999999999999E-5</c:v>
                </c:pt>
                <c:pt idx="3336">
                  <c:v>5.7030999999999997E-5</c:v>
                </c:pt>
                <c:pt idx="3337">
                  <c:v>5.7493000000000007E-5</c:v>
                </c:pt>
                <c:pt idx="3338">
                  <c:v>5.8991000000000005E-5</c:v>
                </c:pt>
                <c:pt idx="3339">
                  <c:v>6.0106999999999999E-5</c:v>
                </c:pt>
                <c:pt idx="3340">
                  <c:v>5.9724500000000001E-5</c:v>
                </c:pt>
                <c:pt idx="3341">
                  <c:v>6.1047E-5</c:v>
                </c:pt>
                <c:pt idx="3342">
                  <c:v>6.1270000000000001E-5</c:v>
                </c:pt>
                <c:pt idx="3343">
                  <c:v>6.2337999999999998E-5</c:v>
                </c:pt>
                <c:pt idx="3344">
                  <c:v>6.2975500000000007E-5</c:v>
                </c:pt>
                <c:pt idx="3345">
                  <c:v>6.4090999999999993E-5</c:v>
                </c:pt>
                <c:pt idx="3346">
                  <c:v>6.3708500000000002E-5</c:v>
                </c:pt>
                <c:pt idx="3347">
                  <c:v>6.4266500000000005E-5</c:v>
                </c:pt>
                <c:pt idx="3348">
                  <c:v>6.4808500000000001E-5</c:v>
                </c:pt>
                <c:pt idx="3349">
                  <c:v>6.6482000000000005E-5</c:v>
                </c:pt>
                <c:pt idx="3350">
                  <c:v>6.7916000000000005E-5</c:v>
                </c:pt>
                <c:pt idx="3351">
                  <c:v>6.8378499999999996E-5</c:v>
                </c:pt>
                <c:pt idx="3352">
                  <c:v>6.8378499999999996E-5</c:v>
                </c:pt>
                <c:pt idx="3353">
                  <c:v>6.9287000000000003E-5</c:v>
                </c:pt>
                <c:pt idx="3354">
                  <c:v>6.9796999999999996E-5</c:v>
                </c:pt>
                <c:pt idx="3355">
                  <c:v>7.0641499999999998E-5</c:v>
                </c:pt>
                <c:pt idx="3356">
                  <c:v>7.1278999999999993E-5</c:v>
                </c:pt>
                <c:pt idx="3357">
                  <c:v>7.1533999999999996E-5</c:v>
                </c:pt>
                <c:pt idx="3358">
                  <c:v>7.3335000000000002E-5</c:v>
                </c:pt>
                <c:pt idx="3359">
                  <c:v>7.3796999999999998E-5</c:v>
                </c:pt>
                <c:pt idx="3360">
                  <c:v>7.5104000000000005E-5</c:v>
                </c:pt>
                <c:pt idx="3361">
                  <c:v>7.6490500000000002E-5</c:v>
                </c:pt>
                <c:pt idx="3362">
                  <c:v>7.7223499999999997E-5</c:v>
                </c:pt>
                <c:pt idx="3363">
                  <c:v>7.864200000000001E-5</c:v>
                </c:pt>
                <c:pt idx="3364">
                  <c:v>7.8912999999999995E-5</c:v>
                </c:pt>
                <c:pt idx="3365">
                  <c:v>7.9008499999999994E-5</c:v>
                </c:pt>
                <c:pt idx="3366">
                  <c:v>7.9805500000000007E-5</c:v>
                </c:pt>
                <c:pt idx="3367">
                  <c:v>8.0044500000000002E-5</c:v>
                </c:pt>
                <c:pt idx="3368">
                  <c:v>8.0729999999999994E-5</c:v>
                </c:pt>
                <c:pt idx="3369">
                  <c:v>8.1590500000000004E-5</c:v>
                </c:pt>
                <c:pt idx="3370">
                  <c:v>8.3264000000000008E-5</c:v>
                </c:pt>
                <c:pt idx="3371">
                  <c:v>8.4985E-5</c:v>
                </c:pt>
                <c:pt idx="3372">
                  <c:v>8.56865E-5</c:v>
                </c:pt>
                <c:pt idx="3373">
                  <c:v>8.5176500000000007E-5</c:v>
                </c:pt>
                <c:pt idx="3374">
                  <c:v>8.766250000000001E-5</c:v>
                </c:pt>
                <c:pt idx="3375">
                  <c:v>9.0324500000000006E-5</c:v>
                </c:pt>
                <c:pt idx="3376">
                  <c:v>8.8698500000000005E-5</c:v>
                </c:pt>
                <c:pt idx="3377">
                  <c:v>8.8953500000000008E-5</c:v>
                </c:pt>
                <c:pt idx="3378">
                  <c:v>8.8922E-5</c:v>
                </c:pt>
                <c:pt idx="3379">
                  <c:v>8.9734499999999999E-5</c:v>
                </c:pt>
                <c:pt idx="3380">
                  <c:v>9.0547500000000007E-5</c:v>
                </c:pt>
                <c:pt idx="3381">
                  <c:v>9.17745E-5</c:v>
                </c:pt>
                <c:pt idx="3382">
                  <c:v>9.1647000000000012E-5</c:v>
                </c:pt>
                <c:pt idx="3383">
                  <c:v>9.293800000000001E-5</c:v>
                </c:pt>
                <c:pt idx="3384">
                  <c:v>9.5042000000000002E-5</c:v>
                </c:pt>
                <c:pt idx="3385">
                  <c:v>9.5042000000000002E-5</c:v>
                </c:pt>
                <c:pt idx="3386">
                  <c:v>9.5615500000000006E-5</c:v>
                </c:pt>
                <c:pt idx="3387">
                  <c:v>9.515350000000001E-5</c:v>
                </c:pt>
                <c:pt idx="3388">
                  <c:v>9.7305000000000004E-5</c:v>
                </c:pt>
                <c:pt idx="3389">
                  <c:v>9.8340999999999999E-5</c:v>
                </c:pt>
                <c:pt idx="3390">
                  <c:v>1.0089099999999999E-4</c:v>
                </c:pt>
                <c:pt idx="3391">
                  <c:v>1.0089099999999999E-4</c:v>
                </c:pt>
                <c:pt idx="3392">
                  <c:v>1.0262799999999999E-4</c:v>
                </c:pt>
                <c:pt idx="3393">
                  <c:v>1.019905E-4</c:v>
                </c:pt>
                <c:pt idx="3394">
                  <c:v>1.0203850000000001E-4</c:v>
                </c:pt>
                <c:pt idx="3395">
                  <c:v>1.0160800000000001E-4</c:v>
                </c:pt>
                <c:pt idx="3396">
                  <c:v>1.0317E-4</c:v>
                </c:pt>
                <c:pt idx="3397">
                  <c:v>1.034725E-4</c:v>
                </c:pt>
                <c:pt idx="3398">
                  <c:v>1.050825E-4</c:v>
                </c:pt>
                <c:pt idx="3399">
                  <c:v>1.05194E-4</c:v>
                </c:pt>
                <c:pt idx="3400">
                  <c:v>1.0578350000000001E-4</c:v>
                </c:pt>
                <c:pt idx="3401">
                  <c:v>1.073615E-4</c:v>
                </c:pt>
                <c:pt idx="3402">
                  <c:v>1.07489E-4</c:v>
                </c:pt>
                <c:pt idx="3403">
                  <c:v>1.08541E-4</c:v>
                </c:pt>
                <c:pt idx="3404">
                  <c:v>1.0878E-4</c:v>
                </c:pt>
                <c:pt idx="3405">
                  <c:v>1.088755E-4</c:v>
                </c:pt>
                <c:pt idx="3406">
                  <c:v>1.11346E-4</c:v>
                </c:pt>
                <c:pt idx="3407">
                  <c:v>1.127645E-4</c:v>
                </c:pt>
                <c:pt idx="3408">
                  <c:v>1.1080400000000001E-4</c:v>
                </c:pt>
                <c:pt idx="3409">
                  <c:v>1.1235000000000001E-4</c:v>
                </c:pt>
                <c:pt idx="3410">
                  <c:v>1.1327450000000001E-4</c:v>
                </c:pt>
                <c:pt idx="3411">
                  <c:v>1.139755E-4</c:v>
                </c:pt>
                <c:pt idx="3412">
                  <c:v>1.1376849999999999E-4</c:v>
                </c:pt>
                <c:pt idx="3413">
                  <c:v>1.14868E-4</c:v>
                </c:pt>
                <c:pt idx="3414">
                  <c:v>1.1458100000000001E-4</c:v>
                </c:pt>
                <c:pt idx="3415">
                  <c:v>1.16462E-4</c:v>
                </c:pt>
                <c:pt idx="3416">
                  <c:v>1.155535E-4</c:v>
                </c:pt>
                <c:pt idx="3417">
                  <c:v>1.167325E-4</c:v>
                </c:pt>
                <c:pt idx="3418">
                  <c:v>1.18725E-4</c:v>
                </c:pt>
                <c:pt idx="3419">
                  <c:v>1.201275E-4</c:v>
                </c:pt>
                <c:pt idx="3420">
                  <c:v>1.19251E-4</c:v>
                </c:pt>
                <c:pt idx="3421">
                  <c:v>1.203185E-4</c:v>
                </c:pt>
                <c:pt idx="3422">
                  <c:v>1.2035050000000001E-4</c:v>
                </c:pt>
                <c:pt idx="3423">
                  <c:v>1.203665E-4</c:v>
                </c:pt>
                <c:pt idx="3424">
                  <c:v>1.20239E-4</c:v>
                </c:pt>
                <c:pt idx="3425">
                  <c:v>1.2146600000000001E-4</c:v>
                </c:pt>
                <c:pt idx="3426">
                  <c:v>1.2313950000000001E-4</c:v>
                </c:pt>
                <c:pt idx="3427">
                  <c:v>1.2331500000000001E-4</c:v>
                </c:pt>
                <c:pt idx="3428">
                  <c:v>1.244145E-4</c:v>
                </c:pt>
                <c:pt idx="3429">
                  <c:v>1.2545049999999999E-4</c:v>
                </c:pt>
                <c:pt idx="3430">
                  <c:v>1.246695E-4</c:v>
                </c:pt>
                <c:pt idx="3431">
                  <c:v>1.2556200000000002E-4</c:v>
                </c:pt>
                <c:pt idx="3432">
                  <c:v>1.2513199999999999E-4</c:v>
                </c:pt>
                <c:pt idx="3433">
                  <c:v>1.2604000000000001E-4</c:v>
                </c:pt>
                <c:pt idx="3434">
                  <c:v>1.2553E-4</c:v>
                </c:pt>
                <c:pt idx="3435">
                  <c:v>1.2594449999999999E-4</c:v>
                </c:pt>
                <c:pt idx="3436">
                  <c:v>1.2721950000000001E-4</c:v>
                </c:pt>
                <c:pt idx="3437">
                  <c:v>1.28128E-4</c:v>
                </c:pt>
                <c:pt idx="3438">
                  <c:v>1.28367E-4</c:v>
                </c:pt>
                <c:pt idx="3439">
                  <c:v>1.2827150000000001E-4</c:v>
                </c:pt>
                <c:pt idx="3440">
                  <c:v>1.2808000000000001E-4</c:v>
                </c:pt>
                <c:pt idx="3441">
                  <c:v>1.2908449999999999E-4</c:v>
                </c:pt>
                <c:pt idx="3442">
                  <c:v>1.2878149999999999E-4</c:v>
                </c:pt>
                <c:pt idx="3443">
                  <c:v>1.2988100000000001E-4</c:v>
                </c:pt>
                <c:pt idx="3444">
                  <c:v>1.3032750000000002E-4</c:v>
                </c:pt>
                <c:pt idx="3445">
                  <c:v>1.30152E-4</c:v>
                </c:pt>
                <c:pt idx="3446">
                  <c:v>1.3037499999999998E-4</c:v>
                </c:pt>
                <c:pt idx="3447">
                  <c:v>1.3125200000000002E-4</c:v>
                </c:pt>
                <c:pt idx="3448">
                  <c:v>1.3104450000000001E-4</c:v>
                </c:pt>
                <c:pt idx="3449">
                  <c:v>1.3147500000000001E-4</c:v>
                </c:pt>
                <c:pt idx="3450">
                  <c:v>1.3085350000000001E-4</c:v>
                </c:pt>
                <c:pt idx="3451">
                  <c:v>1.3209650000000001E-4</c:v>
                </c:pt>
                <c:pt idx="3452">
                  <c:v>1.3196900000000001E-4</c:v>
                </c:pt>
                <c:pt idx="3453">
                  <c:v>1.3160250000000001E-4</c:v>
                </c:pt>
                <c:pt idx="3454">
                  <c:v>1.3091700000000001E-4</c:v>
                </c:pt>
                <c:pt idx="3455">
                  <c:v>1.3182550000000003E-4</c:v>
                </c:pt>
                <c:pt idx="3456">
                  <c:v>1.3292499999999999E-4</c:v>
                </c:pt>
                <c:pt idx="3457">
                  <c:v>1.3271800000000001E-4</c:v>
                </c:pt>
                <c:pt idx="3458">
                  <c:v>1.3267000000000002E-4</c:v>
                </c:pt>
                <c:pt idx="3459">
                  <c:v>1.3255849999999999E-4</c:v>
                </c:pt>
                <c:pt idx="3460">
                  <c:v>1.341045E-4</c:v>
                </c:pt>
                <c:pt idx="3461">
                  <c:v>1.3464649999999999E-4</c:v>
                </c:pt>
                <c:pt idx="3462">
                  <c:v>1.3475799999999999E-4</c:v>
                </c:pt>
                <c:pt idx="3463">
                  <c:v>1.3456699999999999E-4</c:v>
                </c:pt>
                <c:pt idx="3464">
                  <c:v>1.344235E-4</c:v>
                </c:pt>
                <c:pt idx="3465">
                  <c:v>1.35826E-4</c:v>
                </c:pt>
                <c:pt idx="3466">
                  <c:v>1.356505E-4</c:v>
                </c:pt>
                <c:pt idx="3467">
                  <c:v>1.3418450000000001E-4</c:v>
                </c:pt>
                <c:pt idx="3468">
                  <c:v>1.336105E-4</c:v>
                </c:pt>
                <c:pt idx="3469">
                  <c:v>1.34232E-4</c:v>
                </c:pt>
                <c:pt idx="3470">
                  <c:v>1.3463049999999998E-4</c:v>
                </c:pt>
                <c:pt idx="3471">
                  <c:v>1.3418450000000001E-4</c:v>
                </c:pt>
                <c:pt idx="3472">
                  <c:v>1.339135E-4</c:v>
                </c:pt>
                <c:pt idx="3473">
                  <c:v>1.3458249999999999E-4</c:v>
                </c:pt>
                <c:pt idx="3474">
                  <c:v>1.3426399999999999E-4</c:v>
                </c:pt>
                <c:pt idx="3475">
                  <c:v>1.3464649999999999E-4</c:v>
                </c:pt>
                <c:pt idx="3476">
                  <c:v>1.34487E-4</c:v>
                </c:pt>
                <c:pt idx="3477">
                  <c:v>1.3467850000000001E-4</c:v>
                </c:pt>
                <c:pt idx="3478">
                  <c:v>1.3351499999999998E-4</c:v>
                </c:pt>
                <c:pt idx="3479">
                  <c:v>1.3333950000000001E-4</c:v>
                </c:pt>
                <c:pt idx="3480">
                  <c:v>1.3375400000000001E-4</c:v>
                </c:pt>
                <c:pt idx="3481">
                  <c:v>1.3420000000000001E-4</c:v>
                </c:pt>
                <c:pt idx="3482">
                  <c:v>1.3421600000000002E-4</c:v>
                </c:pt>
                <c:pt idx="3483">
                  <c:v>1.3389750000000002E-4</c:v>
                </c:pt>
                <c:pt idx="3484">
                  <c:v>1.3314850000000001E-4</c:v>
                </c:pt>
                <c:pt idx="3485">
                  <c:v>1.3267000000000002E-4</c:v>
                </c:pt>
                <c:pt idx="3486">
                  <c:v>1.3228750000000001E-4</c:v>
                </c:pt>
                <c:pt idx="3487">
                  <c:v>1.3260649999999999E-4</c:v>
                </c:pt>
                <c:pt idx="3488">
                  <c:v>1.3284550000000001E-4</c:v>
                </c:pt>
                <c:pt idx="3489">
                  <c:v>1.3217599999999999E-4</c:v>
                </c:pt>
                <c:pt idx="3490">
                  <c:v>1.3238349999999998E-4</c:v>
                </c:pt>
                <c:pt idx="3491">
                  <c:v>1.3204850000000001E-4</c:v>
                </c:pt>
                <c:pt idx="3492">
                  <c:v>1.3241500000000001E-4</c:v>
                </c:pt>
                <c:pt idx="3493">
                  <c:v>1.3327600000000002E-4</c:v>
                </c:pt>
                <c:pt idx="3494">
                  <c:v>1.3209650000000001E-4</c:v>
                </c:pt>
                <c:pt idx="3495">
                  <c:v>1.3171400000000001E-4</c:v>
                </c:pt>
                <c:pt idx="3496">
                  <c:v>1.3050249999999999E-4</c:v>
                </c:pt>
                <c:pt idx="3497">
                  <c:v>1.3069400000000002E-4</c:v>
                </c:pt>
                <c:pt idx="3498">
                  <c:v>1.3039100000000002E-4</c:v>
                </c:pt>
                <c:pt idx="3499">
                  <c:v>1.308375E-4</c:v>
                </c:pt>
                <c:pt idx="3500">
                  <c:v>1.2930749999999998E-4</c:v>
                </c:pt>
                <c:pt idx="3501">
                  <c:v>1.284945E-4</c:v>
                </c:pt>
                <c:pt idx="3502">
                  <c:v>1.2868600000000001E-4</c:v>
                </c:pt>
                <c:pt idx="3503">
                  <c:v>1.2808000000000001E-4</c:v>
                </c:pt>
                <c:pt idx="3504">
                  <c:v>1.2828749999999999E-4</c:v>
                </c:pt>
                <c:pt idx="3505">
                  <c:v>1.28367E-4</c:v>
                </c:pt>
                <c:pt idx="3506">
                  <c:v>1.2882950000000002E-4</c:v>
                </c:pt>
                <c:pt idx="3507">
                  <c:v>1.2820750000000001E-4</c:v>
                </c:pt>
                <c:pt idx="3508">
                  <c:v>1.2774550000000003E-4</c:v>
                </c:pt>
                <c:pt idx="3509">
                  <c:v>1.2758600000000001E-4</c:v>
                </c:pt>
                <c:pt idx="3510">
                  <c:v>1.27331E-4</c:v>
                </c:pt>
                <c:pt idx="3511">
                  <c:v>1.2648650000000002E-4</c:v>
                </c:pt>
                <c:pt idx="3512">
                  <c:v>1.254025E-4</c:v>
                </c:pt>
                <c:pt idx="3513">
                  <c:v>1.257695E-4</c:v>
                </c:pt>
                <c:pt idx="3514">
                  <c:v>1.244625E-4</c:v>
                </c:pt>
                <c:pt idx="3515">
                  <c:v>1.244625E-4</c:v>
                </c:pt>
                <c:pt idx="3516">
                  <c:v>1.2425500000000001E-4</c:v>
                </c:pt>
                <c:pt idx="3517">
                  <c:v>1.2240650000000001E-4</c:v>
                </c:pt>
                <c:pt idx="3518">
                  <c:v>1.2227900000000001E-4</c:v>
                </c:pt>
                <c:pt idx="3519">
                  <c:v>1.21737E-4</c:v>
                </c:pt>
                <c:pt idx="3520">
                  <c:v>1.2207200000000001E-4</c:v>
                </c:pt>
                <c:pt idx="3521">
                  <c:v>1.2176900000000001E-4</c:v>
                </c:pt>
                <c:pt idx="3522">
                  <c:v>1.195855E-4</c:v>
                </c:pt>
                <c:pt idx="3523">
                  <c:v>1.19251E-4</c:v>
                </c:pt>
                <c:pt idx="3524">
                  <c:v>1.1853350000000001E-4</c:v>
                </c:pt>
                <c:pt idx="3525">
                  <c:v>1.1834250000000001E-4</c:v>
                </c:pt>
                <c:pt idx="3526">
                  <c:v>1.165895E-4</c:v>
                </c:pt>
                <c:pt idx="3527">
                  <c:v>1.15585E-4</c:v>
                </c:pt>
                <c:pt idx="3528">
                  <c:v>1.15091E-4</c:v>
                </c:pt>
                <c:pt idx="3529">
                  <c:v>1.149E-4</c:v>
                </c:pt>
                <c:pt idx="3530">
                  <c:v>1.147565E-4</c:v>
                </c:pt>
                <c:pt idx="3531">
                  <c:v>1.1450150000000001E-4</c:v>
                </c:pt>
                <c:pt idx="3532">
                  <c:v>1.140235E-4</c:v>
                </c:pt>
                <c:pt idx="3533">
                  <c:v>1.129075E-4</c:v>
                </c:pt>
                <c:pt idx="3534">
                  <c:v>1.1225449999999999E-4</c:v>
                </c:pt>
                <c:pt idx="3535">
                  <c:v>1.117445E-4</c:v>
                </c:pt>
                <c:pt idx="3536">
                  <c:v>1.1053300000000001E-4</c:v>
                </c:pt>
                <c:pt idx="3537">
                  <c:v>1.0999100000000001E-4</c:v>
                </c:pt>
                <c:pt idx="3538">
                  <c:v>1.088595E-4</c:v>
                </c:pt>
                <c:pt idx="3539">
                  <c:v>1.08525E-4</c:v>
                </c:pt>
                <c:pt idx="3540">
                  <c:v>1.073455E-4</c:v>
                </c:pt>
                <c:pt idx="3541">
                  <c:v>1.06421E-4</c:v>
                </c:pt>
                <c:pt idx="3542">
                  <c:v>1.05943E-4</c:v>
                </c:pt>
                <c:pt idx="3543">
                  <c:v>1.05497E-4</c:v>
                </c:pt>
                <c:pt idx="3544">
                  <c:v>1.047E-4</c:v>
                </c:pt>
                <c:pt idx="3545">
                  <c:v>1.0401449999999999E-4</c:v>
                </c:pt>
                <c:pt idx="3546">
                  <c:v>1.0374350000000001E-4</c:v>
                </c:pt>
                <c:pt idx="3547">
                  <c:v>1.025485E-4</c:v>
                </c:pt>
                <c:pt idx="3548">
                  <c:v>1.014965E-4</c:v>
                </c:pt>
                <c:pt idx="3549">
                  <c:v>1.00572E-4</c:v>
                </c:pt>
                <c:pt idx="3550">
                  <c:v>1.001575E-4</c:v>
                </c:pt>
                <c:pt idx="3551">
                  <c:v>9.9296999999999995E-5</c:v>
                </c:pt>
                <c:pt idx="3552">
                  <c:v>9.8070000000000001E-5</c:v>
                </c:pt>
                <c:pt idx="3553">
                  <c:v>9.8213499999999997E-5</c:v>
                </c:pt>
                <c:pt idx="3554">
                  <c:v>9.7288999999999996E-5</c:v>
                </c:pt>
                <c:pt idx="3555">
                  <c:v>9.5918500000000007E-5</c:v>
                </c:pt>
                <c:pt idx="3556">
                  <c:v>9.5615500000000006E-5</c:v>
                </c:pt>
                <c:pt idx="3557">
                  <c:v>9.4993999999999992E-5</c:v>
                </c:pt>
                <c:pt idx="3558">
                  <c:v>9.3766999999999999E-5</c:v>
                </c:pt>
                <c:pt idx="3559">
                  <c:v>9.3399999999999993E-5</c:v>
                </c:pt>
                <c:pt idx="3560">
                  <c:v>9.2683000000000007E-5</c:v>
                </c:pt>
                <c:pt idx="3561">
                  <c:v>9.1296500000000009E-5</c:v>
                </c:pt>
                <c:pt idx="3562">
                  <c:v>9.1456E-5</c:v>
                </c:pt>
                <c:pt idx="3563">
                  <c:v>9.0770500000000008E-5</c:v>
                </c:pt>
                <c:pt idx="3564">
                  <c:v>8.9495500000000004E-5</c:v>
                </c:pt>
                <c:pt idx="3565">
                  <c:v>8.8858000000000009E-5</c:v>
                </c:pt>
                <c:pt idx="3566">
                  <c:v>8.7854000000000003E-5</c:v>
                </c:pt>
                <c:pt idx="3567">
                  <c:v>8.7105E-5</c:v>
                </c:pt>
                <c:pt idx="3568">
                  <c:v>8.5702500000000008E-5</c:v>
                </c:pt>
                <c:pt idx="3569">
                  <c:v>8.5352000000000005E-5</c:v>
                </c:pt>
                <c:pt idx="3570">
                  <c:v>8.5367500000000006E-5</c:v>
                </c:pt>
                <c:pt idx="3571">
                  <c:v>8.3088499999999996E-5</c:v>
                </c:pt>
                <c:pt idx="3572">
                  <c:v>8.2578500000000002E-5</c:v>
                </c:pt>
                <c:pt idx="3573">
                  <c:v>8.2211999999999991E-5</c:v>
                </c:pt>
                <c:pt idx="3574">
                  <c:v>8.0283499999999998E-5</c:v>
                </c:pt>
                <c:pt idx="3575">
                  <c:v>8.0570500000000004E-5</c:v>
                </c:pt>
                <c:pt idx="3576">
                  <c:v>7.9359500000000005E-5</c:v>
                </c:pt>
                <c:pt idx="3577">
                  <c:v>8.0506999999999993E-5</c:v>
                </c:pt>
                <c:pt idx="3578">
                  <c:v>7.8881000000000006E-5</c:v>
                </c:pt>
                <c:pt idx="3579">
                  <c:v>7.7972499999999999E-5</c:v>
                </c:pt>
                <c:pt idx="3580">
                  <c:v>7.7447000000000006E-5</c:v>
                </c:pt>
                <c:pt idx="3581">
                  <c:v>7.5550000000000007E-5</c:v>
                </c:pt>
                <c:pt idx="3582">
                  <c:v>7.4163499999999996E-5</c:v>
                </c:pt>
                <c:pt idx="3583">
                  <c:v>7.3733500000000001E-5</c:v>
                </c:pt>
                <c:pt idx="3584">
                  <c:v>7.3095999999999993E-5</c:v>
                </c:pt>
                <c:pt idx="3585">
                  <c:v>7.21075E-5</c:v>
                </c:pt>
                <c:pt idx="3586">
                  <c:v>7.1454500000000005E-5</c:v>
                </c:pt>
                <c:pt idx="3587">
                  <c:v>7.0147499999999999E-5</c:v>
                </c:pt>
                <c:pt idx="3588">
                  <c:v>6.9605500000000003E-5</c:v>
                </c:pt>
                <c:pt idx="3589">
                  <c:v>6.9526000000000012E-5</c:v>
                </c:pt>
                <c:pt idx="3590">
                  <c:v>6.8187000000000003E-5</c:v>
                </c:pt>
                <c:pt idx="3591">
                  <c:v>6.7772499999999995E-5</c:v>
                </c:pt>
                <c:pt idx="3592">
                  <c:v>6.697599999999999E-5</c:v>
                </c:pt>
                <c:pt idx="3593">
                  <c:v>6.5971999999999998E-5</c:v>
                </c:pt>
                <c:pt idx="3594">
                  <c:v>6.576450000000001E-5</c:v>
                </c:pt>
                <c:pt idx="3595">
                  <c:v>6.3836000000000003E-5</c:v>
                </c:pt>
                <c:pt idx="3596">
                  <c:v>6.3374000000000007E-5</c:v>
                </c:pt>
                <c:pt idx="3597">
                  <c:v>6.2545000000000005E-5</c:v>
                </c:pt>
                <c:pt idx="3598">
                  <c:v>6.1700500000000003E-5</c:v>
                </c:pt>
                <c:pt idx="3599">
                  <c:v>6.1605000000000004E-5</c:v>
                </c:pt>
                <c:pt idx="3600">
                  <c:v>5.9581000000000004E-5</c:v>
                </c:pt>
                <c:pt idx="3601">
                  <c:v>5.9373500000000003E-5</c:v>
                </c:pt>
                <c:pt idx="3602">
                  <c:v>5.9342000000000002E-5</c:v>
                </c:pt>
                <c:pt idx="3603">
                  <c:v>5.8433500000000002E-5</c:v>
                </c:pt>
                <c:pt idx="3604">
                  <c:v>5.821E-5</c:v>
                </c:pt>
                <c:pt idx="3605">
                  <c:v>5.68875E-5</c:v>
                </c:pt>
                <c:pt idx="3606">
                  <c:v>5.5883500000000001E-5</c:v>
                </c:pt>
                <c:pt idx="3607">
                  <c:v>5.4385000000000002E-5</c:v>
                </c:pt>
                <c:pt idx="3608">
                  <c:v>5.3715999999999999E-5</c:v>
                </c:pt>
                <c:pt idx="3609">
                  <c:v>5.2998499999999997E-5</c:v>
                </c:pt>
                <c:pt idx="3610">
                  <c:v>5.1405E-5</c:v>
                </c:pt>
                <c:pt idx="3611">
                  <c:v>5.0974499999999998E-5</c:v>
                </c:pt>
                <c:pt idx="3612">
                  <c:v>5.0783500000000006E-5</c:v>
                </c:pt>
                <c:pt idx="3613">
                  <c:v>5.0177499999999999E-5</c:v>
                </c:pt>
                <c:pt idx="3614">
                  <c:v>4.94765E-5</c:v>
                </c:pt>
                <c:pt idx="3615">
                  <c:v>4.8743500000000005E-5</c:v>
                </c:pt>
                <c:pt idx="3616">
                  <c:v>4.8185500000000001E-5</c:v>
                </c:pt>
                <c:pt idx="3617">
                  <c:v>4.6878499999999995E-5</c:v>
                </c:pt>
                <c:pt idx="3618">
                  <c:v>4.7117499999999997E-5</c:v>
                </c:pt>
                <c:pt idx="3619">
                  <c:v>4.6496000000000003E-5</c:v>
                </c:pt>
                <c:pt idx="3620">
                  <c:v>4.5699499999999998E-5</c:v>
                </c:pt>
                <c:pt idx="3621">
                  <c:v>4.4520000000000001E-5</c:v>
                </c:pt>
                <c:pt idx="3622">
                  <c:v>4.4710999999999999E-5</c:v>
                </c:pt>
                <c:pt idx="3623">
                  <c:v>4.3244999999999997E-5</c:v>
                </c:pt>
                <c:pt idx="3624">
                  <c:v>4.2512000000000002E-5</c:v>
                </c:pt>
                <c:pt idx="3625">
                  <c:v>4.2654999999999997E-5</c:v>
                </c:pt>
                <c:pt idx="3626">
                  <c:v>4.1173E-5</c:v>
                </c:pt>
                <c:pt idx="3627">
                  <c:v>4.0726999999999998E-5</c:v>
                </c:pt>
                <c:pt idx="3628">
                  <c:v>4.0583500000000002E-5</c:v>
                </c:pt>
                <c:pt idx="3629">
                  <c:v>3.9611000000000004E-5</c:v>
                </c:pt>
                <c:pt idx="3630">
                  <c:v>3.8240500000000001E-5</c:v>
                </c:pt>
                <c:pt idx="3631">
                  <c:v>3.8208499999999998E-5</c:v>
                </c:pt>
                <c:pt idx="3632">
                  <c:v>3.8718500000000005E-5</c:v>
                </c:pt>
                <c:pt idx="3633">
                  <c:v>3.7364000000000003E-5</c:v>
                </c:pt>
                <c:pt idx="3634">
                  <c:v>3.6886000000000006E-5</c:v>
                </c:pt>
                <c:pt idx="3635">
                  <c:v>3.5802E-5</c:v>
                </c:pt>
                <c:pt idx="3636">
                  <c:v>3.6184499999999999E-5</c:v>
                </c:pt>
                <c:pt idx="3637">
                  <c:v>3.5164500000000005E-5</c:v>
                </c:pt>
                <c:pt idx="3638">
                  <c:v>3.4877499999999999E-5</c:v>
                </c:pt>
                <c:pt idx="3639">
                  <c:v>3.4112499999999996E-5</c:v>
                </c:pt>
                <c:pt idx="3640">
                  <c:v>3.3857499999999999E-5</c:v>
                </c:pt>
                <c:pt idx="3641">
                  <c:v>3.3045E-5</c:v>
                </c:pt>
                <c:pt idx="3642">
                  <c:v>3.2917500000000005E-5</c:v>
                </c:pt>
                <c:pt idx="3643">
                  <c:v>3.2168500000000002E-5</c:v>
                </c:pt>
                <c:pt idx="3644">
                  <c:v>3.1355500000000002E-5</c:v>
                </c:pt>
                <c:pt idx="3645">
                  <c:v>3.1435E-5</c:v>
                </c:pt>
                <c:pt idx="3646">
                  <c:v>3.2041E-5</c:v>
                </c:pt>
                <c:pt idx="3647">
                  <c:v>3.1132500000000001E-5</c:v>
                </c:pt>
                <c:pt idx="3648">
                  <c:v>3.1052500000000001E-5</c:v>
                </c:pt>
                <c:pt idx="3649">
                  <c:v>2.9936999999999998E-5</c:v>
                </c:pt>
                <c:pt idx="3650">
                  <c:v>3.0128500000000001E-5</c:v>
                </c:pt>
                <c:pt idx="3651">
                  <c:v>2.9730000000000002E-5</c:v>
                </c:pt>
                <c:pt idx="3652">
                  <c:v>2.8869499999999999E-5</c:v>
                </c:pt>
                <c:pt idx="3653">
                  <c:v>2.7753500000000001E-5</c:v>
                </c:pt>
                <c:pt idx="3654">
                  <c:v>2.7243500000000001E-5</c:v>
                </c:pt>
                <c:pt idx="3655">
                  <c:v>2.6749499999999999E-5</c:v>
                </c:pt>
                <c:pt idx="3656">
                  <c:v>2.8008499999999998E-5</c:v>
                </c:pt>
                <c:pt idx="3657">
                  <c:v>2.85025E-5</c:v>
                </c:pt>
                <c:pt idx="3658">
                  <c:v>2.7722E-5</c:v>
                </c:pt>
                <c:pt idx="3659">
                  <c:v>2.7355000000000002E-5</c:v>
                </c:pt>
                <c:pt idx="3660">
                  <c:v>2.6893000000000002E-5</c:v>
                </c:pt>
                <c:pt idx="3661">
                  <c:v>2.6319500000000001E-5</c:v>
                </c:pt>
                <c:pt idx="3662">
                  <c:v>2.7881E-5</c:v>
                </c:pt>
                <c:pt idx="3663">
                  <c:v>2.6590000000000001E-5</c:v>
                </c:pt>
                <c:pt idx="3664">
                  <c:v>2.59685E-5</c:v>
                </c:pt>
                <c:pt idx="3665">
                  <c:v>2.5921000000000001E-5</c:v>
                </c:pt>
                <c:pt idx="3666">
                  <c:v>2.55065E-5</c:v>
                </c:pt>
                <c:pt idx="3667">
                  <c:v>2.4215500000000002E-5</c:v>
                </c:pt>
                <c:pt idx="3668">
                  <c:v>2.4167500000000002E-5</c:v>
                </c:pt>
                <c:pt idx="3669">
                  <c:v>2.4136000000000001E-5</c:v>
                </c:pt>
                <c:pt idx="3670">
                  <c:v>2.3897000000000002E-5</c:v>
                </c:pt>
                <c:pt idx="3671">
                  <c:v>2.4662000000000002E-5</c:v>
                </c:pt>
                <c:pt idx="3672">
                  <c:v>2.4263500000000002E-5</c:v>
                </c:pt>
                <c:pt idx="3673">
                  <c:v>2.3689500000000001E-5</c:v>
                </c:pt>
                <c:pt idx="3674">
                  <c:v>2.3912500000000002E-5</c:v>
                </c:pt>
                <c:pt idx="3675">
                  <c:v>2.37215E-5</c:v>
                </c:pt>
                <c:pt idx="3676">
                  <c:v>2.4820999999999998E-5</c:v>
                </c:pt>
                <c:pt idx="3677">
                  <c:v>2.3482500000000001E-5</c:v>
                </c:pt>
                <c:pt idx="3678">
                  <c:v>2.3450499999999998E-5</c:v>
                </c:pt>
                <c:pt idx="3679">
                  <c:v>2.3163499999999999E-5</c:v>
                </c:pt>
                <c:pt idx="3680">
                  <c:v>2.3387000000000002E-5</c:v>
                </c:pt>
                <c:pt idx="3681">
                  <c:v>2.2622000000000001E-5</c:v>
                </c:pt>
                <c:pt idx="3682">
                  <c:v>2.3689500000000001E-5</c:v>
                </c:pt>
                <c:pt idx="3683">
                  <c:v>2.5395E-5</c:v>
                </c:pt>
                <c:pt idx="3684">
                  <c:v>2.5076000000000002E-5</c:v>
                </c:pt>
                <c:pt idx="3685">
                  <c:v>2.5522500000000002E-5</c:v>
                </c:pt>
                <c:pt idx="3686">
                  <c:v>2.5187500000000002E-5</c:v>
                </c:pt>
                <c:pt idx="3687">
                  <c:v>2.4502500000000001E-5</c:v>
                </c:pt>
                <c:pt idx="3688">
                  <c:v>2.3817000000000003E-5</c:v>
                </c:pt>
                <c:pt idx="3689">
                  <c:v>2.4008499999999999E-5</c:v>
                </c:pt>
                <c:pt idx="3690">
                  <c:v>2.4056000000000001E-5</c:v>
                </c:pt>
                <c:pt idx="3691">
                  <c:v>2.4152000000000002E-5</c:v>
                </c:pt>
                <c:pt idx="3692">
                  <c:v>2.5171999999999999E-5</c:v>
                </c:pt>
                <c:pt idx="3693">
                  <c:v>2.4917000000000002E-5</c:v>
                </c:pt>
                <c:pt idx="3694">
                  <c:v>2.4757500000000001E-5</c:v>
                </c:pt>
                <c:pt idx="3695">
                  <c:v>2.514E-5</c:v>
                </c:pt>
                <c:pt idx="3696">
                  <c:v>2.4901000000000001E-5</c:v>
                </c:pt>
                <c:pt idx="3697">
                  <c:v>2.5347000000000003E-5</c:v>
                </c:pt>
                <c:pt idx="3698">
                  <c:v>2.6781500000000001E-5</c:v>
                </c:pt>
                <c:pt idx="3699">
                  <c:v>2.6000499999999999E-5</c:v>
                </c:pt>
                <c:pt idx="3700">
                  <c:v>2.6431000000000002E-5</c:v>
                </c:pt>
                <c:pt idx="3701">
                  <c:v>2.6239499999999998E-5</c:v>
                </c:pt>
                <c:pt idx="3702">
                  <c:v>2.6925000000000001E-5</c:v>
                </c:pt>
                <c:pt idx="3703">
                  <c:v>2.8024500000000002E-5</c:v>
                </c:pt>
                <c:pt idx="3704">
                  <c:v>2.8534500000000003E-5</c:v>
                </c:pt>
                <c:pt idx="3705">
                  <c:v>3.0383500000000001E-5</c:v>
                </c:pt>
                <c:pt idx="3706">
                  <c:v>3.00645E-5</c:v>
                </c:pt>
                <c:pt idx="3707">
                  <c:v>3.0558500000000002E-5</c:v>
                </c:pt>
                <c:pt idx="3708">
                  <c:v>3.0272000000000001E-5</c:v>
                </c:pt>
                <c:pt idx="3709">
                  <c:v>2.9618500000000001E-5</c:v>
                </c:pt>
                <c:pt idx="3710">
                  <c:v>3.0351499999999999E-5</c:v>
                </c:pt>
                <c:pt idx="3711">
                  <c:v>3.0558500000000002E-5</c:v>
                </c:pt>
                <c:pt idx="3712">
                  <c:v>3.0893499999999998E-5</c:v>
                </c:pt>
                <c:pt idx="3713">
                  <c:v>3.4224499999999997E-5</c:v>
                </c:pt>
                <c:pt idx="3714">
                  <c:v>3.3077000000000002E-5</c:v>
                </c:pt>
                <c:pt idx="3715">
                  <c:v>3.4367500000000006E-5</c:v>
                </c:pt>
                <c:pt idx="3716">
                  <c:v>3.2534999999999999E-5</c:v>
                </c:pt>
                <c:pt idx="3717">
                  <c:v>3.4304000000000002E-5</c:v>
                </c:pt>
                <c:pt idx="3718">
                  <c:v>3.4495000000000001E-5</c:v>
                </c:pt>
                <c:pt idx="3719">
                  <c:v>3.5419500000000002E-5</c:v>
                </c:pt>
                <c:pt idx="3720">
                  <c:v>3.5738500000000004E-5</c:v>
                </c:pt>
                <c:pt idx="3721">
                  <c:v>3.4128499999999997E-5</c:v>
                </c:pt>
                <c:pt idx="3722">
                  <c:v>3.5722499999999996E-5</c:v>
                </c:pt>
                <c:pt idx="3723">
                  <c:v>3.6168499999999998E-5</c:v>
                </c:pt>
                <c:pt idx="3724">
                  <c:v>3.6471499999999998E-5</c:v>
                </c:pt>
                <c:pt idx="3725">
                  <c:v>3.7826E-5</c:v>
                </c:pt>
                <c:pt idx="3726">
                  <c:v>1.0750500000000001E-4</c:v>
                </c:pt>
                <c:pt idx="3727">
                  <c:v>1.20494E-4</c:v>
                </c:pt>
                <c:pt idx="3728">
                  <c:v>1.2103600000000001E-4</c:v>
                </c:pt>
                <c:pt idx="3729">
                  <c:v>1.224225E-4</c:v>
                </c:pt>
                <c:pt idx="3730">
                  <c:v>2.5840999999999999E-5</c:v>
                </c:pt>
                <c:pt idx="3731">
                  <c:v>6.92E-7</c:v>
                </c:pt>
                <c:pt idx="3732">
                  <c:v>1.4999999999999999E-7</c:v>
                </c:pt>
                <c:pt idx="3733">
                  <c:v>-2.805E-7</c:v>
                </c:pt>
                <c:pt idx="3734">
                  <c:v>1.632E-6</c:v>
                </c:pt>
                <c:pt idx="3735">
                  <c:v>3.0504999999999998E-6</c:v>
                </c:pt>
                <c:pt idx="3736">
                  <c:v>4.0864999999999998E-6</c:v>
                </c:pt>
                <c:pt idx="3737">
                  <c:v>4.1819999999999999E-6</c:v>
                </c:pt>
                <c:pt idx="3738">
                  <c:v>5.5050000000000007E-6</c:v>
                </c:pt>
                <c:pt idx="3739">
                  <c:v>5.9195000000000007E-6</c:v>
                </c:pt>
                <c:pt idx="3740">
                  <c:v>4.8834999999999999E-6</c:v>
                </c:pt>
                <c:pt idx="3741">
                  <c:v>-5.0562999999999997E-5</c:v>
                </c:pt>
                <c:pt idx="3742">
                  <c:v>-4.8380000000000001E-5</c:v>
                </c:pt>
                <c:pt idx="3743">
                  <c:v>-4.6403500000000004E-5</c:v>
                </c:pt>
                <c:pt idx="3744">
                  <c:v>-4.7375500000000001E-5</c:v>
                </c:pt>
                <c:pt idx="3745">
                  <c:v>-4.6802000000000004E-5</c:v>
                </c:pt>
                <c:pt idx="3746">
                  <c:v>-3.4234700000000001E-4</c:v>
                </c:pt>
                <c:pt idx="3747">
                  <c:v>-8.9228650000000001E-4</c:v>
                </c:pt>
                <c:pt idx="3748">
                  <c:v>-1.4478355000000001E-3</c:v>
                </c:pt>
                <c:pt idx="3749">
                  <c:v>-1.991703E-3</c:v>
                </c:pt>
                <c:pt idx="3750">
                  <c:v>-2.5259280000000002E-3</c:v>
                </c:pt>
                <c:pt idx="3751">
                  <c:v>-3.0483115000000003E-3</c:v>
                </c:pt>
                <c:pt idx="3752">
                  <c:v>-3.569404E-3</c:v>
                </c:pt>
                <c:pt idx="3753">
                  <c:v>-4.0893329999999997E-3</c:v>
                </c:pt>
                <c:pt idx="3754">
                  <c:v>-4.5905195000000001E-3</c:v>
                </c:pt>
                <c:pt idx="3755">
                  <c:v>-4.9914909999999998E-3</c:v>
                </c:pt>
                <c:pt idx="3756">
                  <c:v>-4.6078915E-3</c:v>
                </c:pt>
                <c:pt idx="3757">
                  <c:v>-4.2094540000000005E-3</c:v>
                </c:pt>
                <c:pt idx="3758">
                  <c:v>-3.7971824999999998E-3</c:v>
                </c:pt>
                <c:pt idx="3759">
                  <c:v>-3.3830944999999999E-3</c:v>
                </c:pt>
                <c:pt idx="3760">
                  <c:v>-2.9507100000000001E-3</c:v>
                </c:pt>
                <c:pt idx="3761">
                  <c:v>-2.5307249999999997E-3</c:v>
                </c:pt>
                <c:pt idx="3762">
                  <c:v>-2.0823075000000004E-3</c:v>
                </c:pt>
                <c:pt idx="3763">
                  <c:v>-1.652744E-3</c:v>
                </c:pt>
                <c:pt idx="3764">
                  <c:v>-1.187975E-3</c:v>
                </c:pt>
                <c:pt idx="3765">
                  <c:v>-7.5955900000000004E-4</c:v>
                </c:pt>
                <c:pt idx="3766">
                  <c:v>-3.0232799999999998E-4</c:v>
                </c:pt>
                <c:pt idx="3767">
                  <c:v>1.599235E-4</c:v>
                </c:pt>
                <c:pt idx="3768">
                  <c:v>6.2338599999999997E-4</c:v>
                </c:pt>
                <c:pt idx="3769">
                  <c:v>1.0884899999999999E-3</c:v>
                </c:pt>
                <c:pt idx="3770">
                  <c:v>1.55514E-3</c:v>
                </c:pt>
                <c:pt idx="3771">
                  <c:v>2.0305395000000002E-3</c:v>
                </c:pt>
                <c:pt idx="3772">
                  <c:v>2.5080110000000001E-3</c:v>
                </c:pt>
                <c:pt idx="3773">
                  <c:v>2.9929575000000003E-3</c:v>
                </c:pt>
                <c:pt idx="3774">
                  <c:v>3.4703650000000004E-3</c:v>
                </c:pt>
                <c:pt idx="3775">
                  <c:v>3.9684439999999998E-3</c:v>
                </c:pt>
                <c:pt idx="3776">
                  <c:v>4.4720849999999998E-3</c:v>
                </c:pt>
                <c:pt idx="3777">
                  <c:v>4.9886195000000003E-3</c:v>
                </c:pt>
                <c:pt idx="3778">
                  <c:v>5.2231875000000004E-3</c:v>
                </c:pt>
                <c:pt idx="3779">
                  <c:v>5.2231875000000004E-3</c:v>
                </c:pt>
                <c:pt idx="3780">
                  <c:v>5.2231875000000004E-3</c:v>
                </c:pt>
                <c:pt idx="3781">
                  <c:v>5.2231875000000004E-3</c:v>
                </c:pt>
                <c:pt idx="3782">
                  <c:v>5.2231875000000004E-3</c:v>
                </c:pt>
                <c:pt idx="3783">
                  <c:v>5.2231875000000004E-3</c:v>
                </c:pt>
                <c:pt idx="3784">
                  <c:v>5.2231875000000004E-3</c:v>
                </c:pt>
                <c:pt idx="3785">
                  <c:v>5.2231875000000004E-3</c:v>
                </c:pt>
                <c:pt idx="3786">
                  <c:v>5.2231875000000004E-3</c:v>
                </c:pt>
                <c:pt idx="3787">
                  <c:v>5.2231875000000004E-3</c:v>
                </c:pt>
                <c:pt idx="3788">
                  <c:v>5.2231875000000004E-3</c:v>
                </c:pt>
                <c:pt idx="3789">
                  <c:v>5.2231875000000004E-3</c:v>
                </c:pt>
                <c:pt idx="3790">
                  <c:v>5.2231875000000004E-3</c:v>
                </c:pt>
                <c:pt idx="3791">
                  <c:v>5.2231875000000004E-3</c:v>
                </c:pt>
                <c:pt idx="3792">
                  <c:v>5.2231875000000004E-3</c:v>
                </c:pt>
                <c:pt idx="3793">
                  <c:v>5.2231875000000004E-3</c:v>
                </c:pt>
                <c:pt idx="3794">
                  <c:v>5.2231875000000004E-3</c:v>
                </c:pt>
                <c:pt idx="3795">
                  <c:v>5.2231875000000004E-3</c:v>
                </c:pt>
                <c:pt idx="3796">
                  <c:v>5.2231875000000004E-3</c:v>
                </c:pt>
                <c:pt idx="3797">
                  <c:v>5.2231875000000004E-3</c:v>
                </c:pt>
                <c:pt idx="3798">
                  <c:v>5.2231875000000004E-3</c:v>
                </c:pt>
                <c:pt idx="3799">
                  <c:v>5.2231875000000004E-3</c:v>
                </c:pt>
                <c:pt idx="3800">
                  <c:v>5.2231875000000004E-3</c:v>
                </c:pt>
                <c:pt idx="3801">
                  <c:v>5.2231875000000004E-3</c:v>
                </c:pt>
                <c:pt idx="3802">
                  <c:v>5.2231875000000004E-3</c:v>
                </c:pt>
                <c:pt idx="3803">
                  <c:v>5.2231875000000004E-3</c:v>
                </c:pt>
                <c:pt idx="3804">
                  <c:v>5.2231875000000004E-3</c:v>
                </c:pt>
                <c:pt idx="3805">
                  <c:v>5.2231875000000004E-3</c:v>
                </c:pt>
                <c:pt idx="3806">
                  <c:v>5.2231875000000004E-3</c:v>
                </c:pt>
                <c:pt idx="3807">
                  <c:v>5.2231875000000004E-3</c:v>
                </c:pt>
                <c:pt idx="3808">
                  <c:v>5.2231875000000004E-3</c:v>
                </c:pt>
                <c:pt idx="3809">
                  <c:v>5.2231875000000004E-3</c:v>
                </c:pt>
                <c:pt idx="3810">
                  <c:v>5.2231875000000004E-3</c:v>
                </c:pt>
                <c:pt idx="3811">
                  <c:v>5.2231875000000004E-3</c:v>
                </c:pt>
                <c:pt idx="3812">
                  <c:v>5.2231875000000004E-3</c:v>
                </c:pt>
                <c:pt idx="3813">
                  <c:v>5.2231875000000004E-3</c:v>
                </c:pt>
                <c:pt idx="3814">
                  <c:v>5.2231875000000004E-3</c:v>
                </c:pt>
                <c:pt idx="3815">
                  <c:v>5.2231875000000004E-3</c:v>
                </c:pt>
                <c:pt idx="3816">
                  <c:v>5.1804909999999997E-3</c:v>
                </c:pt>
                <c:pt idx="3817">
                  <c:v>4.5148770000000005E-3</c:v>
                </c:pt>
                <c:pt idx="3818">
                  <c:v>3.6165759999999998E-3</c:v>
                </c:pt>
                <c:pt idx="3819">
                  <c:v>2.7687010000000001E-3</c:v>
                </c:pt>
                <c:pt idx="3820">
                  <c:v>1.9214474999999999E-3</c:v>
                </c:pt>
                <c:pt idx="3821">
                  <c:v>1.0688709999999999E-3</c:v>
                </c:pt>
                <c:pt idx="3822">
                  <c:v>2.4144350000000002E-4</c:v>
                </c:pt>
                <c:pt idx="3823">
                  <c:v>4.1025000000000001E-6</c:v>
                </c:pt>
                <c:pt idx="3824">
                  <c:v>5.5845000000000005E-6</c:v>
                </c:pt>
                <c:pt idx="3825">
                  <c:v>6.7320000000000001E-6</c:v>
                </c:pt>
                <c:pt idx="3826">
                  <c:v>6.8595000000000001E-6</c:v>
                </c:pt>
                <c:pt idx="3827">
                  <c:v>7.6724999999999998E-6</c:v>
                </c:pt>
                <c:pt idx="3828">
                  <c:v>7.7679999999999991E-6</c:v>
                </c:pt>
                <c:pt idx="3829">
                  <c:v>7.7360000000000001E-6</c:v>
                </c:pt>
                <c:pt idx="3830">
                  <c:v>8.0069999999999997E-6</c:v>
                </c:pt>
                <c:pt idx="3831">
                  <c:v>9.4254999999999998E-6</c:v>
                </c:pt>
                <c:pt idx="3832">
                  <c:v>9.6485000000000009E-6</c:v>
                </c:pt>
                <c:pt idx="3833">
                  <c:v>1.03975E-5</c:v>
                </c:pt>
                <c:pt idx="3834">
                  <c:v>1.3171000000000001E-5</c:v>
                </c:pt>
                <c:pt idx="3835">
                  <c:v>1.34895E-5</c:v>
                </c:pt>
                <c:pt idx="3836">
                  <c:v>1.3139000000000001E-5</c:v>
                </c:pt>
                <c:pt idx="3837">
                  <c:v>1.3776500000000001E-5</c:v>
                </c:pt>
                <c:pt idx="3838">
                  <c:v>1.3617E-5</c:v>
                </c:pt>
                <c:pt idx="3839">
                  <c:v>1.40635E-5</c:v>
                </c:pt>
                <c:pt idx="3840">
                  <c:v>1.4653E-5</c:v>
                </c:pt>
                <c:pt idx="3841">
                  <c:v>1.4557499999999999E-5</c:v>
                </c:pt>
                <c:pt idx="3842">
                  <c:v>1.3139000000000001E-5</c:v>
                </c:pt>
                <c:pt idx="3843">
                  <c:v>1.5896000000000002E-5</c:v>
                </c:pt>
                <c:pt idx="3844">
                  <c:v>1.6948000000000001E-5</c:v>
                </c:pt>
                <c:pt idx="3845">
                  <c:v>1.7107500000000002E-5</c:v>
                </c:pt>
                <c:pt idx="3846">
                  <c:v>1.7904500000000001E-5</c:v>
                </c:pt>
                <c:pt idx="3847">
                  <c:v>1.7745E-5</c:v>
                </c:pt>
                <c:pt idx="3848">
                  <c:v>1.9514E-5</c:v>
                </c:pt>
                <c:pt idx="3849">
                  <c:v>1.91635E-5</c:v>
                </c:pt>
                <c:pt idx="3850">
                  <c:v>1.9529999999999998E-5</c:v>
                </c:pt>
                <c:pt idx="3851">
                  <c:v>2.0135500000000001E-5</c:v>
                </c:pt>
                <c:pt idx="3852">
                  <c:v>2.1586000000000003E-5</c:v>
                </c:pt>
                <c:pt idx="3853">
                  <c:v>2.2079999999999999E-5</c:v>
                </c:pt>
                <c:pt idx="3854">
                  <c:v>2.19525E-5</c:v>
                </c:pt>
                <c:pt idx="3855">
                  <c:v>2.1187500000000003E-5</c:v>
                </c:pt>
                <c:pt idx="3856">
                  <c:v>2.1681499999999999E-5</c:v>
                </c:pt>
                <c:pt idx="3857">
                  <c:v>2.2685500000000002E-5</c:v>
                </c:pt>
                <c:pt idx="3858">
                  <c:v>2.30045E-5</c:v>
                </c:pt>
                <c:pt idx="3859">
                  <c:v>2.3482500000000001E-5</c:v>
                </c:pt>
                <c:pt idx="3860">
                  <c:v>2.3275E-5</c:v>
                </c:pt>
                <c:pt idx="3861">
                  <c:v>2.3944500000000001E-5</c:v>
                </c:pt>
                <c:pt idx="3862">
                  <c:v>2.4422499999999999E-5</c:v>
                </c:pt>
                <c:pt idx="3863">
                  <c:v>2.3960499999999999E-5</c:v>
                </c:pt>
                <c:pt idx="3864">
                  <c:v>2.463E-5</c:v>
                </c:pt>
                <c:pt idx="3865">
                  <c:v>2.5124000000000002E-5</c:v>
                </c:pt>
                <c:pt idx="3866">
                  <c:v>2.5315000000000001E-5</c:v>
                </c:pt>
                <c:pt idx="3867">
                  <c:v>2.52515E-5</c:v>
                </c:pt>
                <c:pt idx="3868">
                  <c:v>2.6112E-5</c:v>
                </c:pt>
                <c:pt idx="3869">
                  <c:v>2.5873000000000001E-5</c:v>
                </c:pt>
                <c:pt idx="3870">
                  <c:v>2.6733500000000001E-5</c:v>
                </c:pt>
                <c:pt idx="3871">
                  <c:v>2.6717500000000003E-5</c:v>
                </c:pt>
                <c:pt idx="3872">
                  <c:v>2.6526500000000001E-5</c:v>
                </c:pt>
                <c:pt idx="3873">
                  <c:v>2.6271500000000001E-5</c:v>
                </c:pt>
                <c:pt idx="3874">
                  <c:v>2.68135E-5</c:v>
                </c:pt>
                <c:pt idx="3875">
                  <c:v>2.7004500000000002E-5</c:v>
                </c:pt>
                <c:pt idx="3876">
                  <c:v>2.6590000000000001E-5</c:v>
                </c:pt>
                <c:pt idx="3877">
                  <c:v>2.70205E-5</c:v>
                </c:pt>
                <c:pt idx="3878">
                  <c:v>2.6606000000000002E-5</c:v>
                </c:pt>
                <c:pt idx="3879">
                  <c:v>2.6590000000000001E-5</c:v>
                </c:pt>
                <c:pt idx="3880">
                  <c:v>2.6860999999999999E-5</c:v>
                </c:pt>
                <c:pt idx="3881">
                  <c:v>2.65585E-5</c:v>
                </c:pt>
                <c:pt idx="3882">
                  <c:v>2.7514500000000002E-5</c:v>
                </c:pt>
                <c:pt idx="3883">
                  <c:v>2.6781500000000001E-5</c:v>
                </c:pt>
                <c:pt idx="3884">
                  <c:v>2.73235E-5</c:v>
                </c:pt>
                <c:pt idx="3885">
                  <c:v>2.6877000000000004E-5</c:v>
                </c:pt>
                <c:pt idx="3886">
                  <c:v>2.7609999999999998E-5</c:v>
                </c:pt>
                <c:pt idx="3887">
                  <c:v>2.7307499999999999E-5</c:v>
                </c:pt>
                <c:pt idx="3888">
                  <c:v>2.7722E-5</c:v>
                </c:pt>
                <c:pt idx="3889">
                  <c:v>2.7419E-5</c:v>
                </c:pt>
                <c:pt idx="3890">
                  <c:v>2.78335E-5</c:v>
                </c:pt>
                <c:pt idx="3891">
                  <c:v>2.8534500000000003E-5</c:v>
                </c:pt>
                <c:pt idx="3892">
                  <c:v>2.77375E-5</c:v>
                </c:pt>
                <c:pt idx="3893">
                  <c:v>2.7865000000000002E-5</c:v>
                </c:pt>
                <c:pt idx="3894">
                  <c:v>2.7769499999999999E-5</c:v>
                </c:pt>
                <c:pt idx="3895">
                  <c:v>2.7355000000000002E-5</c:v>
                </c:pt>
                <c:pt idx="3896">
                  <c:v>2.6191999999999999E-5</c:v>
                </c:pt>
                <c:pt idx="3897">
                  <c:v>2.5681999999999999E-5</c:v>
                </c:pt>
                <c:pt idx="3898">
                  <c:v>2.6207500000000003E-5</c:v>
                </c:pt>
                <c:pt idx="3899">
                  <c:v>2.6431000000000002E-5</c:v>
                </c:pt>
                <c:pt idx="3900">
                  <c:v>2.5156000000000001E-5</c:v>
                </c:pt>
                <c:pt idx="3901">
                  <c:v>2.4646000000000001E-5</c:v>
                </c:pt>
                <c:pt idx="3902">
                  <c:v>2.4868999999999999E-5</c:v>
                </c:pt>
                <c:pt idx="3903">
                  <c:v>2.5905E-5</c:v>
                </c:pt>
                <c:pt idx="3904">
                  <c:v>2.52035E-5</c:v>
                </c:pt>
                <c:pt idx="3905">
                  <c:v>2.5330999999999999E-5</c:v>
                </c:pt>
                <c:pt idx="3906">
                  <c:v>2.5156000000000001E-5</c:v>
                </c:pt>
                <c:pt idx="3907">
                  <c:v>2.4853000000000001E-5</c:v>
                </c:pt>
                <c:pt idx="3908">
                  <c:v>2.4247500000000001E-5</c:v>
                </c:pt>
                <c:pt idx="3909">
                  <c:v>2.3897000000000002E-5</c:v>
                </c:pt>
                <c:pt idx="3910">
                  <c:v>2.3051999999999999E-5</c:v>
                </c:pt>
                <c:pt idx="3911">
                  <c:v>2.37695E-5</c:v>
                </c:pt>
                <c:pt idx="3912">
                  <c:v>2.42315E-5</c:v>
                </c:pt>
                <c:pt idx="3913">
                  <c:v>2.2589999999999999E-5</c:v>
                </c:pt>
                <c:pt idx="3914">
                  <c:v>2.0709499999999999E-5</c:v>
                </c:pt>
                <c:pt idx="3915">
                  <c:v>2.09325E-5</c:v>
                </c:pt>
                <c:pt idx="3916">
                  <c:v>2.0597500000000001E-5</c:v>
                </c:pt>
                <c:pt idx="3917">
                  <c:v>1.9242999999999999E-5</c:v>
                </c:pt>
                <c:pt idx="3918">
                  <c:v>1.93225E-5</c:v>
                </c:pt>
                <c:pt idx="3919">
                  <c:v>1.9434500000000002E-5</c:v>
                </c:pt>
                <c:pt idx="3920">
                  <c:v>1.8876500000000001E-5</c:v>
                </c:pt>
                <c:pt idx="3921">
                  <c:v>1.8175000000000001E-5</c:v>
                </c:pt>
                <c:pt idx="3922">
                  <c:v>1.8175000000000001E-5</c:v>
                </c:pt>
                <c:pt idx="3923">
                  <c:v>1.8190999999999999E-5</c:v>
                </c:pt>
                <c:pt idx="3924">
                  <c:v>1.7537500000000003E-5</c:v>
                </c:pt>
                <c:pt idx="3925">
                  <c:v>1.6486000000000001E-5</c:v>
                </c:pt>
                <c:pt idx="3926">
                  <c:v>1.60235E-5</c:v>
                </c:pt>
                <c:pt idx="3927">
                  <c:v>1.5721000000000001E-5</c:v>
                </c:pt>
                <c:pt idx="3928">
                  <c:v>1.5067499999999999E-5</c:v>
                </c:pt>
                <c:pt idx="3929">
                  <c:v>1.4031500000000001E-5</c:v>
                </c:pt>
                <c:pt idx="3930">
                  <c:v>1.2677000000000001E-5</c:v>
                </c:pt>
                <c:pt idx="3931">
                  <c:v>1.4493499999999999E-5</c:v>
                </c:pt>
                <c:pt idx="3932">
                  <c:v>1.4207E-5</c:v>
                </c:pt>
                <c:pt idx="3933">
                  <c:v>1.2374E-5</c:v>
                </c:pt>
                <c:pt idx="3934">
                  <c:v>1.11625E-5</c:v>
                </c:pt>
                <c:pt idx="3935">
                  <c:v>1.0541E-5</c:v>
                </c:pt>
                <c:pt idx="3936">
                  <c:v>9.2660000000000007E-6</c:v>
                </c:pt>
                <c:pt idx="3937">
                  <c:v>9.346E-6</c:v>
                </c:pt>
                <c:pt idx="3938">
                  <c:v>9.2499999999999995E-6</c:v>
                </c:pt>
                <c:pt idx="3939">
                  <c:v>9.3775000000000013E-6</c:v>
                </c:pt>
                <c:pt idx="3940">
                  <c:v>9.5049999999999996E-6</c:v>
                </c:pt>
                <c:pt idx="3941">
                  <c:v>9.5689999999999994E-6</c:v>
                </c:pt>
                <c:pt idx="3942">
                  <c:v>8.4849999999999992E-6</c:v>
                </c:pt>
                <c:pt idx="3943">
                  <c:v>8.1344999999999998E-6</c:v>
                </c:pt>
                <c:pt idx="3944">
                  <c:v>6.6364999999999999E-6</c:v>
                </c:pt>
                <c:pt idx="3945">
                  <c:v>5.4730000000000008E-6</c:v>
                </c:pt>
                <c:pt idx="3946">
                  <c:v>3.7200000000000004E-6</c:v>
                </c:pt>
                <c:pt idx="3947">
                  <c:v>5.1385E-6</c:v>
                </c:pt>
                <c:pt idx="3948">
                  <c:v>3.9110000000000003E-6</c:v>
                </c:pt>
                <c:pt idx="3949">
                  <c:v>2.3175000000000003E-6</c:v>
                </c:pt>
                <c:pt idx="3950">
                  <c:v>1.2019999999999999E-6</c:v>
                </c:pt>
                <c:pt idx="3951">
                  <c:v>1.66E-7</c:v>
                </c:pt>
                <c:pt idx="3952">
                  <c:v>-1.0295000000000001E-6</c:v>
                </c:pt>
                <c:pt idx="3953">
                  <c:v>-8.8599999999999997E-7</c:v>
                </c:pt>
              </c:numCache>
            </c:numRef>
          </c:yVal>
          <c:smooth val="0"/>
        </c:ser>
        <c:dLbls>
          <c:showLegendKey val="0"/>
          <c:showVal val="0"/>
          <c:showCatName val="0"/>
          <c:showSerName val="0"/>
          <c:showPercent val="0"/>
          <c:showBubbleSize val="0"/>
        </c:dLbls>
        <c:axId val="70206976"/>
        <c:axId val="70208512"/>
      </c:scatterChart>
      <c:valAx>
        <c:axId val="70206976"/>
        <c:scaling>
          <c:orientation val="minMax"/>
          <c:max val="0.45100000000000001"/>
          <c:min val="0.44500000000000006"/>
        </c:scaling>
        <c:delete val="0"/>
        <c:axPos val="b"/>
        <c:numFmt formatCode="@" sourceLinked="1"/>
        <c:majorTickMark val="out"/>
        <c:minorTickMark val="none"/>
        <c:tickLblPos val="nextTo"/>
        <c:crossAx val="70208512"/>
        <c:crossesAt val="1.5000000000000005E-3"/>
        <c:crossBetween val="midCat"/>
        <c:majorUnit val="2.0000000000000005E-3"/>
      </c:valAx>
      <c:valAx>
        <c:axId val="70208512"/>
        <c:scaling>
          <c:orientation val="minMax"/>
          <c:max val="4.000000000000001E-3"/>
          <c:min val="1.5000000000000005E-3"/>
        </c:scaling>
        <c:delete val="0"/>
        <c:axPos val="l"/>
        <c:majorGridlines/>
        <c:numFmt formatCode="0.0E+00" sourceLinked="0"/>
        <c:majorTickMark val="out"/>
        <c:minorTickMark val="none"/>
        <c:tickLblPos val="nextTo"/>
        <c:crossAx val="70206976"/>
        <c:crossesAt val="0.44500000000000006"/>
        <c:crossBetween val="midCat"/>
        <c:majorUnit val="5.0000000000000012E-4"/>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05154761866408"/>
          <c:y val="5.0011349932609778E-2"/>
          <c:w val="0.79313260622011361"/>
          <c:h val="0.78984606653897993"/>
        </c:manualLayout>
      </c:layout>
      <c:scatterChart>
        <c:scatterStyle val="lineMarker"/>
        <c:varyColors val="0"/>
        <c:ser>
          <c:idx val="0"/>
          <c:order val="0"/>
          <c:tx>
            <c:strRef>
              <c:f>TB070614_1!$C$1:$C$5</c:f>
              <c:strCache>
                <c:ptCount val="1"/>
                <c:pt idx="0">
                  <c:v>LabVIEW Measurement This data is acquired from Torsion Balance. The program "EP Test22_6" is used for controlling motion of balance. The acquition rate is 2.3 sec. Ten points average is done @20 msec rate.  6/7/2014 44:02.9 Diff.Output</c:v>
                </c:pt>
              </c:strCache>
            </c:strRef>
          </c:tx>
          <c:marker>
            <c:symbol val="none"/>
          </c:marker>
          <c:xVal>
            <c:numRef>
              <c:f>TB070614_1!$B$1000:$B$4971</c:f>
              <c:numCache>
                <c:formatCode>@</c:formatCode>
                <c:ptCount val="3972"/>
                <c:pt idx="0">
                  <c:v>0.43204983796297075</c:v>
                </c:pt>
                <c:pt idx="1">
                  <c:v>0.43207645833334113</c:v>
                </c:pt>
                <c:pt idx="2">
                  <c:v>0.43210307870371151</c:v>
                </c:pt>
                <c:pt idx="3">
                  <c:v>0.43212969907408189</c:v>
                </c:pt>
                <c:pt idx="4">
                  <c:v>0.43215631944445226</c:v>
                </c:pt>
                <c:pt idx="5">
                  <c:v>0.43218293981482264</c:v>
                </c:pt>
                <c:pt idx="6">
                  <c:v>0.43220956018519302</c:v>
                </c:pt>
                <c:pt idx="7">
                  <c:v>0.4322361805555634</c:v>
                </c:pt>
                <c:pt idx="8">
                  <c:v>0.43226280092593378</c:v>
                </c:pt>
                <c:pt idx="9">
                  <c:v>0.43228942129630415</c:v>
                </c:pt>
                <c:pt idx="10">
                  <c:v>0.43231604166667453</c:v>
                </c:pt>
                <c:pt idx="11">
                  <c:v>0.43234266203704491</c:v>
                </c:pt>
                <c:pt idx="12">
                  <c:v>0.43236928240741529</c:v>
                </c:pt>
                <c:pt idx="13">
                  <c:v>0.43239590277778567</c:v>
                </c:pt>
                <c:pt idx="14">
                  <c:v>0.43242252314815605</c:v>
                </c:pt>
                <c:pt idx="15">
                  <c:v>0.43244914351852642</c:v>
                </c:pt>
                <c:pt idx="16">
                  <c:v>0.4324757638888968</c:v>
                </c:pt>
                <c:pt idx="17">
                  <c:v>0.43250238425926718</c:v>
                </c:pt>
                <c:pt idx="18">
                  <c:v>0.43252900462963756</c:v>
                </c:pt>
                <c:pt idx="19">
                  <c:v>0.43255562500000794</c:v>
                </c:pt>
                <c:pt idx="20">
                  <c:v>0.43258224537037832</c:v>
                </c:pt>
                <c:pt idx="21">
                  <c:v>0.43260886574074869</c:v>
                </c:pt>
                <c:pt idx="22">
                  <c:v>0.43263548611111907</c:v>
                </c:pt>
                <c:pt idx="23">
                  <c:v>0.43266210648148945</c:v>
                </c:pt>
                <c:pt idx="24">
                  <c:v>0.43268872685185983</c:v>
                </c:pt>
                <c:pt idx="25">
                  <c:v>0.43271534722223021</c:v>
                </c:pt>
                <c:pt idx="26">
                  <c:v>0.43274196759260058</c:v>
                </c:pt>
                <c:pt idx="27">
                  <c:v>0.43276858796297096</c:v>
                </c:pt>
                <c:pt idx="28">
                  <c:v>0.43279520833334134</c:v>
                </c:pt>
                <c:pt idx="29">
                  <c:v>0.43282182870371172</c:v>
                </c:pt>
                <c:pt idx="30">
                  <c:v>0.4328484490740821</c:v>
                </c:pt>
                <c:pt idx="31">
                  <c:v>0.43287506944445248</c:v>
                </c:pt>
                <c:pt idx="32">
                  <c:v>0.43290168981482285</c:v>
                </c:pt>
                <c:pt idx="33">
                  <c:v>0.43292831018519323</c:v>
                </c:pt>
                <c:pt idx="34">
                  <c:v>0.43295493055556361</c:v>
                </c:pt>
                <c:pt idx="35">
                  <c:v>0.43298155092593399</c:v>
                </c:pt>
                <c:pt idx="36">
                  <c:v>0.43300817129630437</c:v>
                </c:pt>
                <c:pt idx="37">
                  <c:v>0.43303479166667475</c:v>
                </c:pt>
                <c:pt idx="38">
                  <c:v>0.43306141203704512</c:v>
                </c:pt>
                <c:pt idx="39">
                  <c:v>0.4330880324074155</c:v>
                </c:pt>
                <c:pt idx="40">
                  <c:v>0.43311465277778588</c:v>
                </c:pt>
                <c:pt idx="41">
                  <c:v>0.43314127314815626</c:v>
                </c:pt>
                <c:pt idx="42">
                  <c:v>0.43316789351852664</c:v>
                </c:pt>
                <c:pt idx="43">
                  <c:v>0.43319451388889701</c:v>
                </c:pt>
                <c:pt idx="44">
                  <c:v>0.43322113425926739</c:v>
                </c:pt>
                <c:pt idx="45">
                  <c:v>0.43324775462963777</c:v>
                </c:pt>
                <c:pt idx="46">
                  <c:v>0.43327437500000815</c:v>
                </c:pt>
                <c:pt idx="47">
                  <c:v>0.43330099537037853</c:v>
                </c:pt>
                <c:pt idx="48">
                  <c:v>0.43332761574074891</c:v>
                </c:pt>
                <c:pt idx="49">
                  <c:v>0.43335423611111928</c:v>
                </c:pt>
                <c:pt idx="50">
                  <c:v>0.43338085648148966</c:v>
                </c:pt>
                <c:pt idx="51">
                  <c:v>0.43340747685186004</c:v>
                </c:pt>
                <c:pt idx="52">
                  <c:v>0.43343409722223042</c:v>
                </c:pt>
                <c:pt idx="53">
                  <c:v>0.4334607175926008</c:v>
                </c:pt>
                <c:pt idx="54">
                  <c:v>0.43348733796297118</c:v>
                </c:pt>
                <c:pt idx="55">
                  <c:v>0.43351395833334155</c:v>
                </c:pt>
                <c:pt idx="56">
                  <c:v>0.43354057870371193</c:v>
                </c:pt>
                <c:pt idx="57">
                  <c:v>0.43356719907408231</c:v>
                </c:pt>
                <c:pt idx="58">
                  <c:v>0.43359381944445269</c:v>
                </c:pt>
                <c:pt idx="59">
                  <c:v>0.43362043981482307</c:v>
                </c:pt>
                <c:pt idx="60">
                  <c:v>0.43364706018519344</c:v>
                </c:pt>
                <c:pt idx="61">
                  <c:v>0.43367368055556382</c:v>
                </c:pt>
                <c:pt idx="62">
                  <c:v>0.4337003009259342</c:v>
                </c:pt>
                <c:pt idx="63">
                  <c:v>0.43372692129630458</c:v>
                </c:pt>
                <c:pt idx="64">
                  <c:v>0.43375354166667496</c:v>
                </c:pt>
                <c:pt idx="65">
                  <c:v>0.43378016203704534</c:v>
                </c:pt>
                <c:pt idx="66">
                  <c:v>0.43380678240741571</c:v>
                </c:pt>
                <c:pt idx="67">
                  <c:v>0.43383340277778609</c:v>
                </c:pt>
                <c:pt idx="68">
                  <c:v>0.43386002314815647</c:v>
                </c:pt>
                <c:pt idx="69">
                  <c:v>0.43388664351852685</c:v>
                </c:pt>
                <c:pt idx="70">
                  <c:v>0.43391326388889723</c:v>
                </c:pt>
                <c:pt idx="71">
                  <c:v>0.43393988425926761</c:v>
                </c:pt>
                <c:pt idx="72">
                  <c:v>0.43396650462963798</c:v>
                </c:pt>
                <c:pt idx="73">
                  <c:v>0.43399312500000836</c:v>
                </c:pt>
                <c:pt idx="74">
                  <c:v>0.43401974537037874</c:v>
                </c:pt>
                <c:pt idx="75">
                  <c:v>0.43404636574074912</c:v>
                </c:pt>
                <c:pt idx="76">
                  <c:v>0.4340729861111195</c:v>
                </c:pt>
                <c:pt idx="77">
                  <c:v>0.43409960648148987</c:v>
                </c:pt>
                <c:pt idx="78">
                  <c:v>0.43412622685186025</c:v>
                </c:pt>
                <c:pt idx="79">
                  <c:v>0.43415284722223063</c:v>
                </c:pt>
                <c:pt idx="80">
                  <c:v>0.43417946759260101</c:v>
                </c:pt>
                <c:pt idx="81">
                  <c:v>0.43420608796297139</c:v>
                </c:pt>
                <c:pt idx="82">
                  <c:v>0.43423270833334177</c:v>
                </c:pt>
                <c:pt idx="83">
                  <c:v>0.43425932870371214</c:v>
                </c:pt>
                <c:pt idx="84">
                  <c:v>0.43428594907408252</c:v>
                </c:pt>
                <c:pt idx="85">
                  <c:v>0.4343125694444529</c:v>
                </c:pt>
                <c:pt idx="86">
                  <c:v>0.43433918981482328</c:v>
                </c:pt>
                <c:pt idx="87">
                  <c:v>0.43436581018519366</c:v>
                </c:pt>
                <c:pt idx="88">
                  <c:v>0.43439243055556404</c:v>
                </c:pt>
                <c:pt idx="89">
                  <c:v>0.43441905092593441</c:v>
                </c:pt>
                <c:pt idx="90">
                  <c:v>0.43444567129630479</c:v>
                </c:pt>
                <c:pt idx="91">
                  <c:v>0.43447229166667517</c:v>
                </c:pt>
                <c:pt idx="92">
                  <c:v>0.43449891203704555</c:v>
                </c:pt>
                <c:pt idx="93">
                  <c:v>0.43452553240741593</c:v>
                </c:pt>
                <c:pt idx="94">
                  <c:v>0.4345521527777863</c:v>
                </c:pt>
                <c:pt idx="95">
                  <c:v>0.43457877314815668</c:v>
                </c:pt>
                <c:pt idx="96">
                  <c:v>0.43460539351852706</c:v>
                </c:pt>
                <c:pt idx="97">
                  <c:v>0.43463201388889744</c:v>
                </c:pt>
                <c:pt idx="98">
                  <c:v>0.43465863425926782</c:v>
                </c:pt>
                <c:pt idx="99">
                  <c:v>0.4346852546296382</c:v>
                </c:pt>
                <c:pt idx="100">
                  <c:v>0.43471187500000857</c:v>
                </c:pt>
                <c:pt idx="101">
                  <c:v>0.43473849537037895</c:v>
                </c:pt>
                <c:pt idx="102">
                  <c:v>0.43476511574074933</c:v>
                </c:pt>
                <c:pt idx="103">
                  <c:v>0.43479173611111971</c:v>
                </c:pt>
                <c:pt idx="104">
                  <c:v>0.43481835648149009</c:v>
                </c:pt>
                <c:pt idx="105">
                  <c:v>0.43484497685186047</c:v>
                </c:pt>
                <c:pt idx="106">
                  <c:v>0.43487159722223084</c:v>
                </c:pt>
                <c:pt idx="107">
                  <c:v>0.43489821759260122</c:v>
                </c:pt>
                <c:pt idx="108">
                  <c:v>0.4349248379629716</c:v>
                </c:pt>
                <c:pt idx="109">
                  <c:v>0.43495145833334198</c:v>
                </c:pt>
                <c:pt idx="110">
                  <c:v>0.43497807870371236</c:v>
                </c:pt>
                <c:pt idx="111">
                  <c:v>0.43500469907408273</c:v>
                </c:pt>
                <c:pt idx="112">
                  <c:v>0.43503131944445311</c:v>
                </c:pt>
                <c:pt idx="113">
                  <c:v>0.43505793981482349</c:v>
                </c:pt>
                <c:pt idx="114">
                  <c:v>0.43508456018519387</c:v>
                </c:pt>
                <c:pt idx="115">
                  <c:v>0.43511118055556425</c:v>
                </c:pt>
                <c:pt idx="116">
                  <c:v>0.43513780092593463</c:v>
                </c:pt>
                <c:pt idx="117">
                  <c:v>0.435164421296305</c:v>
                </c:pt>
                <c:pt idx="118">
                  <c:v>0.43519104166667538</c:v>
                </c:pt>
                <c:pt idx="119">
                  <c:v>0.43521766203704576</c:v>
                </c:pt>
                <c:pt idx="120">
                  <c:v>0.43524428240741614</c:v>
                </c:pt>
                <c:pt idx="121">
                  <c:v>0.43527090277778652</c:v>
                </c:pt>
                <c:pt idx="122">
                  <c:v>0.4352975231481569</c:v>
                </c:pt>
                <c:pt idx="123">
                  <c:v>0.43532414351852727</c:v>
                </c:pt>
                <c:pt idx="124">
                  <c:v>0.43535076388889765</c:v>
                </c:pt>
                <c:pt idx="125">
                  <c:v>0.43537738425926803</c:v>
                </c:pt>
                <c:pt idx="126">
                  <c:v>0.43540400462963841</c:v>
                </c:pt>
                <c:pt idx="127">
                  <c:v>0.43543062500000879</c:v>
                </c:pt>
                <c:pt idx="128">
                  <c:v>0.43545724537037916</c:v>
                </c:pt>
                <c:pt idx="129">
                  <c:v>0.43548386574074954</c:v>
                </c:pt>
                <c:pt idx="130">
                  <c:v>0.43551048611111992</c:v>
                </c:pt>
                <c:pt idx="131">
                  <c:v>0.4355371064814903</c:v>
                </c:pt>
                <c:pt idx="132">
                  <c:v>0.43556372685186068</c:v>
                </c:pt>
                <c:pt idx="133">
                  <c:v>0.43559034722223106</c:v>
                </c:pt>
                <c:pt idx="134">
                  <c:v>0.43561696759260143</c:v>
                </c:pt>
                <c:pt idx="135">
                  <c:v>0.43564358796297181</c:v>
                </c:pt>
                <c:pt idx="136">
                  <c:v>0.43567020833334219</c:v>
                </c:pt>
                <c:pt idx="137">
                  <c:v>0.43569682870371257</c:v>
                </c:pt>
                <c:pt idx="138">
                  <c:v>0.43572344907408295</c:v>
                </c:pt>
                <c:pt idx="139">
                  <c:v>0.43575006944445333</c:v>
                </c:pt>
                <c:pt idx="140">
                  <c:v>0.4357766898148237</c:v>
                </c:pt>
                <c:pt idx="141">
                  <c:v>0.43580331018519408</c:v>
                </c:pt>
                <c:pt idx="142">
                  <c:v>0.43582993055556446</c:v>
                </c:pt>
                <c:pt idx="143">
                  <c:v>0.43585655092593484</c:v>
                </c:pt>
                <c:pt idx="144">
                  <c:v>0.43588317129630522</c:v>
                </c:pt>
                <c:pt idx="145">
                  <c:v>0.43590979166667559</c:v>
                </c:pt>
                <c:pt idx="146">
                  <c:v>0.43593641203704597</c:v>
                </c:pt>
                <c:pt idx="147">
                  <c:v>0.43596303240741635</c:v>
                </c:pt>
                <c:pt idx="148">
                  <c:v>0.43598965277778673</c:v>
                </c:pt>
                <c:pt idx="149">
                  <c:v>0.43601627314815711</c:v>
                </c:pt>
                <c:pt idx="150">
                  <c:v>0.43604289351852749</c:v>
                </c:pt>
                <c:pt idx="151">
                  <c:v>0.43606951388889786</c:v>
                </c:pt>
                <c:pt idx="152">
                  <c:v>0.43609613425926824</c:v>
                </c:pt>
                <c:pt idx="153">
                  <c:v>0.43612275462963862</c:v>
                </c:pt>
                <c:pt idx="154">
                  <c:v>0.436149375000009</c:v>
                </c:pt>
                <c:pt idx="155">
                  <c:v>0.43617599537037938</c:v>
                </c:pt>
                <c:pt idx="156">
                  <c:v>0.43620261574074976</c:v>
                </c:pt>
                <c:pt idx="157">
                  <c:v>0.43622923611112013</c:v>
                </c:pt>
                <c:pt idx="158">
                  <c:v>0.43625585648149051</c:v>
                </c:pt>
                <c:pt idx="159">
                  <c:v>0.43628247685186089</c:v>
                </c:pt>
                <c:pt idx="160">
                  <c:v>0.43630909722223127</c:v>
                </c:pt>
                <c:pt idx="161">
                  <c:v>0.43633571759260165</c:v>
                </c:pt>
                <c:pt idx="162">
                  <c:v>0.43636233796297202</c:v>
                </c:pt>
                <c:pt idx="163">
                  <c:v>0.4363889583333424</c:v>
                </c:pt>
                <c:pt idx="164">
                  <c:v>0.43641557870371278</c:v>
                </c:pt>
                <c:pt idx="165">
                  <c:v>0.43644219907408316</c:v>
                </c:pt>
                <c:pt idx="166">
                  <c:v>0.43646881944445354</c:v>
                </c:pt>
                <c:pt idx="167">
                  <c:v>0.43649543981482392</c:v>
                </c:pt>
                <c:pt idx="168">
                  <c:v>0.43652206018519429</c:v>
                </c:pt>
                <c:pt idx="169">
                  <c:v>0.43654868055556467</c:v>
                </c:pt>
                <c:pt idx="170">
                  <c:v>0.43657530092593505</c:v>
                </c:pt>
                <c:pt idx="171">
                  <c:v>0.43660192129630543</c:v>
                </c:pt>
                <c:pt idx="172">
                  <c:v>0.43662854166667581</c:v>
                </c:pt>
                <c:pt idx="173">
                  <c:v>0.43665516203704619</c:v>
                </c:pt>
                <c:pt idx="174">
                  <c:v>0.43668178240741656</c:v>
                </c:pt>
                <c:pt idx="175">
                  <c:v>0.43670840277778694</c:v>
                </c:pt>
                <c:pt idx="176">
                  <c:v>0.43673502314815732</c:v>
                </c:pt>
                <c:pt idx="177">
                  <c:v>0.4367616435185277</c:v>
                </c:pt>
                <c:pt idx="178">
                  <c:v>0.43678826388889808</c:v>
                </c:pt>
                <c:pt idx="179">
                  <c:v>0.43681488425926845</c:v>
                </c:pt>
                <c:pt idx="180">
                  <c:v>0.43684150462963883</c:v>
                </c:pt>
                <c:pt idx="181">
                  <c:v>0.43686812500000921</c:v>
                </c:pt>
                <c:pt idx="182">
                  <c:v>0.43689474537037959</c:v>
                </c:pt>
                <c:pt idx="183">
                  <c:v>0.43692136574074997</c:v>
                </c:pt>
                <c:pt idx="184">
                  <c:v>0.43694798611112035</c:v>
                </c:pt>
                <c:pt idx="185">
                  <c:v>0.43697460648149072</c:v>
                </c:pt>
                <c:pt idx="186">
                  <c:v>0.4370012268518611</c:v>
                </c:pt>
                <c:pt idx="187">
                  <c:v>0.43702784722223148</c:v>
                </c:pt>
                <c:pt idx="188">
                  <c:v>0.43705446759260186</c:v>
                </c:pt>
                <c:pt idx="189">
                  <c:v>0.43708108796297224</c:v>
                </c:pt>
                <c:pt idx="190">
                  <c:v>0.43710770833334261</c:v>
                </c:pt>
                <c:pt idx="191">
                  <c:v>0.43713432870371299</c:v>
                </c:pt>
                <c:pt idx="192">
                  <c:v>0.43716094907408337</c:v>
                </c:pt>
                <c:pt idx="193">
                  <c:v>0.43718756944445375</c:v>
                </c:pt>
                <c:pt idx="194">
                  <c:v>0.43721418981482413</c:v>
                </c:pt>
                <c:pt idx="195">
                  <c:v>0.43724081018519451</c:v>
                </c:pt>
                <c:pt idx="196">
                  <c:v>0.43726743055556488</c:v>
                </c:pt>
                <c:pt idx="197">
                  <c:v>0.43729405092593526</c:v>
                </c:pt>
                <c:pt idx="198">
                  <c:v>0.43732067129630564</c:v>
                </c:pt>
                <c:pt idx="199">
                  <c:v>0.43734729166667602</c:v>
                </c:pt>
                <c:pt idx="200">
                  <c:v>0.4373739120370464</c:v>
                </c:pt>
                <c:pt idx="201">
                  <c:v>0.43740053240741678</c:v>
                </c:pt>
                <c:pt idx="202">
                  <c:v>0.43742715277778715</c:v>
                </c:pt>
                <c:pt idx="203">
                  <c:v>0.43745377314815753</c:v>
                </c:pt>
                <c:pt idx="204">
                  <c:v>0.43748039351852791</c:v>
                </c:pt>
                <c:pt idx="205">
                  <c:v>0.43750701388889829</c:v>
                </c:pt>
                <c:pt idx="206">
                  <c:v>0.43753363425926867</c:v>
                </c:pt>
                <c:pt idx="207">
                  <c:v>0.43756025462963904</c:v>
                </c:pt>
                <c:pt idx="208">
                  <c:v>0.43758687500000942</c:v>
                </c:pt>
                <c:pt idx="209">
                  <c:v>0.4376134953703798</c:v>
                </c:pt>
                <c:pt idx="210">
                  <c:v>0.43764011574075018</c:v>
                </c:pt>
                <c:pt idx="211">
                  <c:v>0.43766673611112056</c:v>
                </c:pt>
                <c:pt idx="212">
                  <c:v>0.43769335648149094</c:v>
                </c:pt>
                <c:pt idx="213">
                  <c:v>0.43771997685186131</c:v>
                </c:pt>
                <c:pt idx="214">
                  <c:v>0.43774659722223169</c:v>
                </c:pt>
                <c:pt idx="215">
                  <c:v>0.43777321759260207</c:v>
                </c:pt>
                <c:pt idx="216">
                  <c:v>0.43779983796297245</c:v>
                </c:pt>
                <c:pt idx="217">
                  <c:v>0.43782645833334283</c:v>
                </c:pt>
                <c:pt idx="218">
                  <c:v>0.43785307870371321</c:v>
                </c:pt>
                <c:pt idx="219">
                  <c:v>0.43787969907408358</c:v>
                </c:pt>
                <c:pt idx="220">
                  <c:v>0.43790631944445396</c:v>
                </c:pt>
                <c:pt idx="221">
                  <c:v>0.43793293981482434</c:v>
                </c:pt>
                <c:pt idx="222">
                  <c:v>0.43795956018519472</c:v>
                </c:pt>
                <c:pt idx="223">
                  <c:v>0.4379861805555651</c:v>
                </c:pt>
                <c:pt idx="224">
                  <c:v>0.43801280092593547</c:v>
                </c:pt>
                <c:pt idx="225">
                  <c:v>0.43803942129630585</c:v>
                </c:pt>
                <c:pt idx="226">
                  <c:v>0.43806604166667623</c:v>
                </c:pt>
                <c:pt idx="227">
                  <c:v>0.43809266203704661</c:v>
                </c:pt>
                <c:pt idx="228">
                  <c:v>0.43811928240741699</c:v>
                </c:pt>
                <c:pt idx="229">
                  <c:v>0.43814590277778737</c:v>
                </c:pt>
                <c:pt idx="230">
                  <c:v>0.43817252314815774</c:v>
                </c:pt>
                <c:pt idx="231">
                  <c:v>0.43819914351852812</c:v>
                </c:pt>
                <c:pt idx="232">
                  <c:v>0.4382257638888985</c:v>
                </c:pt>
                <c:pt idx="233">
                  <c:v>0.43825238425926888</c:v>
                </c:pt>
                <c:pt idx="234">
                  <c:v>0.43827900462963926</c:v>
                </c:pt>
                <c:pt idx="235">
                  <c:v>0.43830562500000964</c:v>
                </c:pt>
                <c:pt idx="236">
                  <c:v>0.43833224537038001</c:v>
                </c:pt>
                <c:pt idx="237">
                  <c:v>0.43835886574075039</c:v>
                </c:pt>
                <c:pt idx="238">
                  <c:v>0.43838548611112077</c:v>
                </c:pt>
                <c:pt idx="239">
                  <c:v>0.43841210648149115</c:v>
                </c:pt>
                <c:pt idx="240">
                  <c:v>0.43843872685186153</c:v>
                </c:pt>
                <c:pt idx="241">
                  <c:v>0.4384653472222319</c:v>
                </c:pt>
                <c:pt idx="242">
                  <c:v>0.43849196759260228</c:v>
                </c:pt>
                <c:pt idx="243">
                  <c:v>0.43851858796297266</c:v>
                </c:pt>
                <c:pt idx="244">
                  <c:v>0.43854520833334304</c:v>
                </c:pt>
                <c:pt idx="245">
                  <c:v>0.43857182870371342</c:v>
                </c:pt>
                <c:pt idx="246">
                  <c:v>0.4385984490740838</c:v>
                </c:pt>
                <c:pt idx="247">
                  <c:v>0.43862506944445417</c:v>
                </c:pt>
                <c:pt idx="248">
                  <c:v>0.43865168981482455</c:v>
                </c:pt>
                <c:pt idx="249">
                  <c:v>0.43867831018519493</c:v>
                </c:pt>
                <c:pt idx="250">
                  <c:v>0.43870493055556531</c:v>
                </c:pt>
                <c:pt idx="251">
                  <c:v>0.43873155092593569</c:v>
                </c:pt>
                <c:pt idx="252">
                  <c:v>0.43875817129630607</c:v>
                </c:pt>
                <c:pt idx="253">
                  <c:v>0.43878479166667644</c:v>
                </c:pt>
                <c:pt idx="254">
                  <c:v>0.43881141203704682</c:v>
                </c:pt>
                <c:pt idx="255">
                  <c:v>0.4388380324074172</c:v>
                </c:pt>
                <c:pt idx="256">
                  <c:v>0.43886465277778758</c:v>
                </c:pt>
                <c:pt idx="257">
                  <c:v>0.43889127314815796</c:v>
                </c:pt>
                <c:pt idx="258">
                  <c:v>0.43891789351852833</c:v>
                </c:pt>
                <c:pt idx="259">
                  <c:v>0.43894451388889871</c:v>
                </c:pt>
                <c:pt idx="260">
                  <c:v>0.43897113425926909</c:v>
                </c:pt>
                <c:pt idx="261">
                  <c:v>0.43899775462963947</c:v>
                </c:pt>
                <c:pt idx="262">
                  <c:v>0.43902437500000985</c:v>
                </c:pt>
                <c:pt idx="263">
                  <c:v>0.43905099537038023</c:v>
                </c:pt>
                <c:pt idx="264">
                  <c:v>0.4390776157407506</c:v>
                </c:pt>
                <c:pt idx="265">
                  <c:v>0.43910423611112098</c:v>
                </c:pt>
                <c:pt idx="266">
                  <c:v>0.43913085648149136</c:v>
                </c:pt>
                <c:pt idx="267">
                  <c:v>0.43915747685186174</c:v>
                </c:pt>
                <c:pt idx="268">
                  <c:v>0.43918409722223212</c:v>
                </c:pt>
                <c:pt idx="269">
                  <c:v>0.4392107175926025</c:v>
                </c:pt>
                <c:pt idx="270">
                  <c:v>0.43923733796297287</c:v>
                </c:pt>
                <c:pt idx="271">
                  <c:v>0.43926395833334325</c:v>
                </c:pt>
                <c:pt idx="272">
                  <c:v>0.43929057870371363</c:v>
                </c:pt>
                <c:pt idx="273">
                  <c:v>0.43931719907408401</c:v>
                </c:pt>
                <c:pt idx="274">
                  <c:v>0.43934381944445439</c:v>
                </c:pt>
                <c:pt idx="275">
                  <c:v>0.43937043981482476</c:v>
                </c:pt>
                <c:pt idx="276">
                  <c:v>0.43939706018519514</c:v>
                </c:pt>
                <c:pt idx="277">
                  <c:v>0.43942368055556552</c:v>
                </c:pt>
                <c:pt idx="278">
                  <c:v>0.4394503009259359</c:v>
                </c:pt>
                <c:pt idx="279">
                  <c:v>0.43947692129630628</c:v>
                </c:pt>
                <c:pt idx="280">
                  <c:v>0.43950354166667666</c:v>
                </c:pt>
                <c:pt idx="281">
                  <c:v>0.43953016203704703</c:v>
                </c:pt>
                <c:pt idx="282">
                  <c:v>0.43955678240741741</c:v>
                </c:pt>
                <c:pt idx="283">
                  <c:v>0.43958340277778779</c:v>
                </c:pt>
                <c:pt idx="284">
                  <c:v>0.43961002314815817</c:v>
                </c:pt>
                <c:pt idx="285">
                  <c:v>0.43963664351852855</c:v>
                </c:pt>
                <c:pt idx="286">
                  <c:v>0.43966326388889893</c:v>
                </c:pt>
                <c:pt idx="287">
                  <c:v>0.4396898842592693</c:v>
                </c:pt>
                <c:pt idx="288">
                  <c:v>0.43971650462963968</c:v>
                </c:pt>
                <c:pt idx="289">
                  <c:v>0.43974312500001006</c:v>
                </c:pt>
                <c:pt idx="290">
                  <c:v>0.43976974537038044</c:v>
                </c:pt>
                <c:pt idx="291">
                  <c:v>0.43979636574075082</c:v>
                </c:pt>
                <c:pt idx="292">
                  <c:v>0.43982298611112119</c:v>
                </c:pt>
                <c:pt idx="293">
                  <c:v>0.43984960648149157</c:v>
                </c:pt>
                <c:pt idx="294">
                  <c:v>0.43987622685186195</c:v>
                </c:pt>
                <c:pt idx="295">
                  <c:v>0.43990284722223233</c:v>
                </c:pt>
                <c:pt idx="296">
                  <c:v>0.43992946759260271</c:v>
                </c:pt>
                <c:pt idx="297">
                  <c:v>0.43995608796297309</c:v>
                </c:pt>
                <c:pt idx="298">
                  <c:v>0.43998270833334346</c:v>
                </c:pt>
                <c:pt idx="299">
                  <c:v>0.44000932870371384</c:v>
                </c:pt>
                <c:pt idx="300">
                  <c:v>0.44003594907408422</c:v>
                </c:pt>
                <c:pt idx="301">
                  <c:v>0.4400625694444546</c:v>
                </c:pt>
                <c:pt idx="302">
                  <c:v>0.44008918981482498</c:v>
                </c:pt>
                <c:pt idx="303">
                  <c:v>0.44011581018519536</c:v>
                </c:pt>
                <c:pt idx="304">
                  <c:v>0.44014243055556573</c:v>
                </c:pt>
                <c:pt idx="305">
                  <c:v>0.44016905092593611</c:v>
                </c:pt>
                <c:pt idx="306">
                  <c:v>0.44019567129630649</c:v>
                </c:pt>
                <c:pt idx="307">
                  <c:v>0.44022229166667687</c:v>
                </c:pt>
                <c:pt idx="308">
                  <c:v>0.44024891203704725</c:v>
                </c:pt>
                <c:pt idx="309">
                  <c:v>0.44027553240741762</c:v>
                </c:pt>
                <c:pt idx="310">
                  <c:v>0.440302152777788</c:v>
                </c:pt>
                <c:pt idx="311">
                  <c:v>0.44032877314815838</c:v>
                </c:pt>
                <c:pt idx="312">
                  <c:v>0.44035539351852876</c:v>
                </c:pt>
                <c:pt idx="313">
                  <c:v>0.44038201388889914</c:v>
                </c:pt>
                <c:pt idx="314">
                  <c:v>0.44040863425926952</c:v>
                </c:pt>
                <c:pt idx="315">
                  <c:v>0.44043525462963989</c:v>
                </c:pt>
                <c:pt idx="316">
                  <c:v>0.44046187500001027</c:v>
                </c:pt>
                <c:pt idx="317">
                  <c:v>0.44048849537038065</c:v>
                </c:pt>
                <c:pt idx="318">
                  <c:v>0.44051511574075103</c:v>
                </c:pt>
                <c:pt idx="319">
                  <c:v>0.44054173611112141</c:v>
                </c:pt>
                <c:pt idx="320">
                  <c:v>0.44056835648149179</c:v>
                </c:pt>
                <c:pt idx="321">
                  <c:v>0.44059497685186216</c:v>
                </c:pt>
                <c:pt idx="322">
                  <c:v>0.44062159722223254</c:v>
                </c:pt>
                <c:pt idx="323">
                  <c:v>0.44064821759260292</c:v>
                </c:pt>
                <c:pt idx="324">
                  <c:v>0.4406748379629733</c:v>
                </c:pt>
                <c:pt idx="325">
                  <c:v>0.44070145833334368</c:v>
                </c:pt>
                <c:pt idx="326">
                  <c:v>0.44072807870371405</c:v>
                </c:pt>
                <c:pt idx="327">
                  <c:v>0.44075469907408443</c:v>
                </c:pt>
                <c:pt idx="328">
                  <c:v>0.44078131944445481</c:v>
                </c:pt>
                <c:pt idx="329">
                  <c:v>0.44080793981482519</c:v>
                </c:pt>
                <c:pt idx="330">
                  <c:v>0.44083456018519557</c:v>
                </c:pt>
                <c:pt idx="331">
                  <c:v>0.44086118055556595</c:v>
                </c:pt>
                <c:pt idx="332">
                  <c:v>0.44088780092593632</c:v>
                </c:pt>
                <c:pt idx="333">
                  <c:v>0.4409144212963067</c:v>
                </c:pt>
                <c:pt idx="334">
                  <c:v>0.44094104166667708</c:v>
                </c:pt>
                <c:pt idx="335">
                  <c:v>0.44096766203704746</c:v>
                </c:pt>
                <c:pt idx="336">
                  <c:v>0.44099428240741784</c:v>
                </c:pt>
                <c:pt idx="337">
                  <c:v>0.44102090277778822</c:v>
                </c:pt>
                <c:pt idx="338">
                  <c:v>0.44104752314815859</c:v>
                </c:pt>
                <c:pt idx="339">
                  <c:v>0.44107414351852897</c:v>
                </c:pt>
                <c:pt idx="340">
                  <c:v>0.44110076388889935</c:v>
                </c:pt>
                <c:pt idx="341">
                  <c:v>0.44112738425926973</c:v>
                </c:pt>
                <c:pt idx="342">
                  <c:v>0.44115400462964011</c:v>
                </c:pt>
                <c:pt idx="343">
                  <c:v>0.44118062500001048</c:v>
                </c:pt>
                <c:pt idx="344">
                  <c:v>0.44120724537038086</c:v>
                </c:pt>
                <c:pt idx="345">
                  <c:v>0.44123386574075124</c:v>
                </c:pt>
                <c:pt idx="346">
                  <c:v>0.44126048611112162</c:v>
                </c:pt>
                <c:pt idx="347">
                  <c:v>0.441287106481492</c:v>
                </c:pt>
                <c:pt idx="348">
                  <c:v>0.44131372685186238</c:v>
                </c:pt>
                <c:pt idx="349">
                  <c:v>0.44134034722223275</c:v>
                </c:pt>
                <c:pt idx="350">
                  <c:v>0.44136696759260313</c:v>
                </c:pt>
                <c:pt idx="351">
                  <c:v>0.44139358796297351</c:v>
                </c:pt>
                <c:pt idx="352">
                  <c:v>0.44142020833334389</c:v>
                </c:pt>
                <c:pt idx="353">
                  <c:v>0.44144682870371427</c:v>
                </c:pt>
                <c:pt idx="354">
                  <c:v>0.44147344907408465</c:v>
                </c:pt>
                <c:pt idx="355">
                  <c:v>0.44150006944445502</c:v>
                </c:pt>
                <c:pt idx="356">
                  <c:v>0.4415266898148254</c:v>
                </c:pt>
                <c:pt idx="357">
                  <c:v>0.44155331018519578</c:v>
                </c:pt>
                <c:pt idx="358">
                  <c:v>0.44157993055556616</c:v>
                </c:pt>
                <c:pt idx="359">
                  <c:v>0.44160655092593654</c:v>
                </c:pt>
                <c:pt idx="360">
                  <c:v>0.44163317129630691</c:v>
                </c:pt>
                <c:pt idx="361">
                  <c:v>0.44165979166667729</c:v>
                </c:pt>
                <c:pt idx="362">
                  <c:v>0.44168641203704767</c:v>
                </c:pt>
                <c:pt idx="363">
                  <c:v>0.44171303240741805</c:v>
                </c:pt>
                <c:pt idx="364">
                  <c:v>0.44173965277778843</c:v>
                </c:pt>
                <c:pt idx="365">
                  <c:v>0.44176627314815881</c:v>
                </c:pt>
                <c:pt idx="366">
                  <c:v>0.44179289351852918</c:v>
                </c:pt>
                <c:pt idx="367">
                  <c:v>0.44181951388889956</c:v>
                </c:pt>
                <c:pt idx="368">
                  <c:v>0.44184613425926994</c:v>
                </c:pt>
                <c:pt idx="369">
                  <c:v>0.44187275462964032</c:v>
                </c:pt>
                <c:pt idx="370">
                  <c:v>0.4418993750000107</c:v>
                </c:pt>
                <c:pt idx="371">
                  <c:v>0.44192599537038108</c:v>
                </c:pt>
                <c:pt idx="372">
                  <c:v>0.44195261574075145</c:v>
                </c:pt>
                <c:pt idx="373">
                  <c:v>0.44197923611112183</c:v>
                </c:pt>
                <c:pt idx="374">
                  <c:v>0.44200585648149221</c:v>
                </c:pt>
                <c:pt idx="375">
                  <c:v>0.44203247685186259</c:v>
                </c:pt>
                <c:pt idx="376">
                  <c:v>0.44205909722223297</c:v>
                </c:pt>
                <c:pt idx="377">
                  <c:v>0.44208571759260334</c:v>
                </c:pt>
                <c:pt idx="378">
                  <c:v>0.44211233796297372</c:v>
                </c:pt>
                <c:pt idx="379">
                  <c:v>0.4421389583333441</c:v>
                </c:pt>
                <c:pt idx="380">
                  <c:v>0.44216557870371448</c:v>
                </c:pt>
                <c:pt idx="381">
                  <c:v>0.44219219907408486</c:v>
                </c:pt>
                <c:pt idx="382">
                  <c:v>0.44221881944445524</c:v>
                </c:pt>
                <c:pt idx="383">
                  <c:v>0.44224543981482561</c:v>
                </c:pt>
                <c:pt idx="384">
                  <c:v>0.44227206018519599</c:v>
                </c:pt>
                <c:pt idx="385">
                  <c:v>0.44229868055556637</c:v>
                </c:pt>
                <c:pt idx="386">
                  <c:v>0.44232530092593675</c:v>
                </c:pt>
                <c:pt idx="387">
                  <c:v>0.44235192129630713</c:v>
                </c:pt>
                <c:pt idx="388">
                  <c:v>0.4423785416666775</c:v>
                </c:pt>
                <c:pt idx="389">
                  <c:v>0.44240516203704788</c:v>
                </c:pt>
                <c:pt idx="390">
                  <c:v>0.44243178240741826</c:v>
                </c:pt>
                <c:pt idx="391">
                  <c:v>0.44245840277778864</c:v>
                </c:pt>
                <c:pt idx="392">
                  <c:v>0.44248502314815902</c:v>
                </c:pt>
                <c:pt idx="393">
                  <c:v>0.4425116435185294</c:v>
                </c:pt>
                <c:pt idx="394">
                  <c:v>0.44253826388889977</c:v>
                </c:pt>
                <c:pt idx="395">
                  <c:v>0.44256488425927015</c:v>
                </c:pt>
                <c:pt idx="396">
                  <c:v>0.44259150462964053</c:v>
                </c:pt>
                <c:pt idx="397">
                  <c:v>0.44261812500001091</c:v>
                </c:pt>
                <c:pt idx="398">
                  <c:v>0.44264474537038129</c:v>
                </c:pt>
                <c:pt idx="399">
                  <c:v>0.44267136574075167</c:v>
                </c:pt>
                <c:pt idx="400">
                  <c:v>0.44269798611112204</c:v>
                </c:pt>
                <c:pt idx="401">
                  <c:v>0.44272460648149242</c:v>
                </c:pt>
                <c:pt idx="402">
                  <c:v>0.4427512268518628</c:v>
                </c:pt>
                <c:pt idx="403">
                  <c:v>0.44277784722223318</c:v>
                </c:pt>
                <c:pt idx="404">
                  <c:v>0.44280446759260356</c:v>
                </c:pt>
                <c:pt idx="405">
                  <c:v>0.44283108796297393</c:v>
                </c:pt>
                <c:pt idx="406">
                  <c:v>0.44285770833334431</c:v>
                </c:pt>
                <c:pt idx="407">
                  <c:v>0.44288432870371469</c:v>
                </c:pt>
                <c:pt idx="408">
                  <c:v>0.44291094907408507</c:v>
                </c:pt>
                <c:pt idx="409">
                  <c:v>0.44293756944445545</c:v>
                </c:pt>
                <c:pt idx="410">
                  <c:v>0.44296418981482583</c:v>
                </c:pt>
                <c:pt idx="411">
                  <c:v>0.4429908101851962</c:v>
                </c:pt>
                <c:pt idx="412">
                  <c:v>0.44301743055556658</c:v>
                </c:pt>
                <c:pt idx="413">
                  <c:v>0.44304405092593696</c:v>
                </c:pt>
                <c:pt idx="414">
                  <c:v>0.44307067129630734</c:v>
                </c:pt>
                <c:pt idx="415">
                  <c:v>0.44309729166667772</c:v>
                </c:pt>
                <c:pt idx="416">
                  <c:v>0.4431239120370481</c:v>
                </c:pt>
                <c:pt idx="417">
                  <c:v>0.44315053240741847</c:v>
                </c:pt>
                <c:pt idx="418">
                  <c:v>0.44317715277778885</c:v>
                </c:pt>
                <c:pt idx="419">
                  <c:v>0.44320377314815923</c:v>
                </c:pt>
                <c:pt idx="420">
                  <c:v>0.44323039351852961</c:v>
                </c:pt>
                <c:pt idx="421">
                  <c:v>0.44325701388889999</c:v>
                </c:pt>
                <c:pt idx="422">
                  <c:v>0.44328363425927036</c:v>
                </c:pt>
                <c:pt idx="423">
                  <c:v>0.44331025462964074</c:v>
                </c:pt>
                <c:pt idx="424">
                  <c:v>0.44333687500001112</c:v>
                </c:pt>
                <c:pt idx="425">
                  <c:v>0.4433634953703815</c:v>
                </c:pt>
                <c:pt idx="426">
                  <c:v>0.44339011574075188</c:v>
                </c:pt>
                <c:pt idx="427">
                  <c:v>0.44341673611112226</c:v>
                </c:pt>
                <c:pt idx="428">
                  <c:v>0.44344335648149263</c:v>
                </c:pt>
                <c:pt idx="429">
                  <c:v>0.44346997685186301</c:v>
                </c:pt>
                <c:pt idx="430">
                  <c:v>0.44349659722223339</c:v>
                </c:pt>
                <c:pt idx="431">
                  <c:v>0.44352321759260377</c:v>
                </c:pt>
                <c:pt idx="432">
                  <c:v>0.44354983796297415</c:v>
                </c:pt>
                <c:pt idx="433">
                  <c:v>0.44357645833334453</c:v>
                </c:pt>
                <c:pt idx="434">
                  <c:v>0.4436030787037149</c:v>
                </c:pt>
                <c:pt idx="435">
                  <c:v>0.44362969907408528</c:v>
                </c:pt>
                <c:pt idx="436">
                  <c:v>0.44365631944445566</c:v>
                </c:pt>
                <c:pt idx="437">
                  <c:v>0.44368293981482604</c:v>
                </c:pt>
                <c:pt idx="438">
                  <c:v>0.44370956018519642</c:v>
                </c:pt>
                <c:pt idx="439">
                  <c:v>0.44373618055556679</c:v>
                </c:pt>
                <c:pt idx="440">
                  <c:v>0.44376280092593717</c:v>
                </c:pt>
                <c:pt idx="441">
                  <c:v>0.44378942129630755</c:v>
                </c:pt>
                <c:pt idx="442">
                  <c:v>0.44381604166667793</c:v>
                </c:pt>
                <c:pt idx="443">
                  <c:v>0.44384266203704831</c:v>
                </c:pt>
                <c:pt idx="444">
                  <c:v>0.44386928240741869</c:v>
                </c:pt>
                <c:pt idx="445">
                  <c:v>0.44389590277778906</c:v>
                </c:pt>
                <c:pt idx="446">
                  <c:v>0.44392252314815944</c:v>
                </c:pt>
                <c:pt idx="447">
                  <c:v>0.44394914351852982</c:v>
                </c:pt>
                <c:pt idx="448">
                  <c:v>0.4439757638889002</c:v>
                </c:pt>
                <c:pt idx="449">
                  <c:v>0.44400238425927058</c:v>
                </c:pt>
                <c:pt idx="450">
                  <c:v>0.44402900462964096</c:v>
                </c:pt>
                <c:pt idx="451">
                  <c:v>0.44405562500001133</c:v>
                </c:pt>
                <c:pt idx="452">
                  <c:v>0.44408224537038171</c:v>
                </c:pt>
                <c:pt idx="453">
                  <c:v>0.44410886574075209</c:v>
                </c:pt>
                <c:pt idx="454">
                  <c:v>0.44413548611112247</c:v>
                </c:pt>
                <c:pt idx="455">
                  <c:v>0.44416210648149285</c:v>
                </c:pt>
                <c:pt idx="456">
                  <c:v>0.44418872685186322</c:v>
                </c:pt>
                <c:pt idx="457">
                  <c:v>0.4442153472222336</c:v>
                </c:pt>
                <c:pt idx="458">
                  <c:v>0.44424196759260398</c:v>
                </c:pt>
                <c:pt idx="459">
                  <c:v>0.44426858796297436</c:v>
                </c:pt>
                <c:pt idx="460">
                  <c:v>0.44429520833334474</c:v>
                </c:pt>
                <c:pt idx="461">
                  <c:v>0.44432182870371512</c:v>
                </c:pt>
                <c:pt idx="462">
                  <c:v>0.44434844907408549</c:v>
                </c:pt>
                <c:pt idx="463">
                  <c:v>0.44437506944445587</c:v>
                </c:pt>
                <c:pt idx="464">
                  <c:v>0.44440168981482625</c:v>
                </c:pt>
                <c:pt idx="465">
                  <c:v>0.44442831018519663</c:v>
                </c:pt>
                <c:pt idx="466">
                  <c:v>0.44445493055556701</c:v>
                </c:pt>
                <c:pt idx="467">
                  <c:v>0.44448155092593739</c:v>
                </c:pt>
                <c:pt idx="468">
                  <c:v>0.44450817129630776</c:v>
                </c:pt>
                <c:pt idx="469">
                  <c:v>0.44453479166667814</c:v>
                </c:pt>
                <c:pt idx="470">
                  <c:v>0.44456141203704852</c:v>
                </c:pt>
                <c:pt idx="471">
                  <c:v>0.4445880324074189</c:v>
                </c:pt>
                <c:pt idx="472">
                  <c:v>0.44461465277778928</c:v>
                </c:pt>
                <c:pt idx="473">
                  <c:v>0.44464127314815965</c:v>
                </c:pt>
                <c:pt idx="474">
                  <c:v>0.44466789351853003</c:v>
                </c:pt>
                <c:pt idx="475">
                  <c:v>0.44469451388890041</c:v>
                </c:pt>
                <c:pt idx="476">
                  <c:v>0.44472113425927079</c:v>
                </c:pt>
                <c:pt idx="477">
                  <c:v>0.44474775462964117</c:v>
                </c:pt>
                <c:pt idx="478">
                  <c:v>0.44477437500001155</c:v>
                </c:pt>
                <c:pt idx="479">
                  <c:v>0.44480099537038192</c:v>
                </c:pt>
                <c:pt idx="480">
                  <c:v>0.4448276157407523</c:v>
                </c:pt>
                <c:pt idx="481">
                  <c:v>0.44485423611112268</c:v>
                </c:pt>
                <c:pt idx="482">
                  <c:v>0.44488085648149306</c:v>
                </c:pt>
                <c:pt idx="483">
                  <c:v>0.44490747685186344</c:v>
                </c:pt>
                <c:pt idx="484">
                  <c:v>0.44493409722223382</c:v>
                </c:pt>
                <c:pt idx="485">
                  <c:v>0.44496071759260419</c:v>
                </c:pt>
                <c:pt idx="486">
                  <c:v>0.44498733796297457</c:v>
                </c:pt>
                <c:pt idx="487">
                  <c:v>0.44501395833334495</c:v>
                </c:pt>
                <c:pt idx="488">
                  <c:v>0.44504057870371533</c:v>
                </c:pt>
                <c:pt idx="489">
                  <c:v>0.44506719907408571</c:v>
                </c:pt>
                <c:pt idx="490">
                  <c:v>0.44509381944445608</c:v>
                </c:pt>
                <c:pt idx="491">
                  <c:v>0.44512043981482646</c:v>
                </c:pt>
                <c:pt idx="492">
                  <c:v>0.44514706018519684</c:v>
                </c:pt>
                <c:pt idx="493">
                  <c:v>0.44517368055556722</c:v>
                </c:pt>
                <c:pt idx="494">
                  <c:v>0.4452003009259376</c:v>
                </c:pt>
                <c:pt idx="495">
                  <c:v>0.44522692129630798</c:v>
                </c:pt>
                <c:pt idx="496">
                  <c:v>0.44525354166667835</c:v>
                </c:pt>
                <c:pt idx="497">
                  <c:v>0.44528016203704873</c:v>
                </c:pt>
                <c:pt idx="498">
                  <c:v>0.44530678240741911</c:v>
                </c:pt>
                <c:pt idx="499">
                  <c:v>0.44533340277778949</c:v>
                </c:pt>
                <c:pt idx="500">
                  <c:v>0.44536002314815987</c:v>
                </c:pt>
                <c:pt idx="501">
                  <c:v>0.44538664351853025</c:v>
                </c:pt>
                <c:pt idx="502">
                  <c:v>0.44541326388890062</c:v>
                </c:pt>
                <c:pt idx="503">
                  <c:v>0.445439884259271</c:v>
                </c:pt>
                <c:pt idx="504">
                  <c:v>0.44546650462964138</c:v>
                </c:pt>
                <c:pt idx="505">
                  <c:v>0.44549312500001176</c:v>
                </c:pt>
                <c:pt idx="506">
                  <c:v>0.44551974537038214</c:v>
                </c:pt>
                <c:pt idx="507">
                  <c:v>0.44554636574075251</c:v>
                </c:pt>
                <c:pt idx="508">
                  <c:v>0.44557298611112289</c:v>
                </c:pt>
                <c:pt idx="509">
                  <c:v>0.44559960648149327</c:v>
                </c:pt>
                <c:pt idx="510">
                  <c:v>0.44562622685186365</c:v>
                </c:pt>
                <c:pt idx="511">
                  <c:v>0.44565284722223403</c:v>
                </c:pt>
                <c:pt idx="512">
                  <c:v>0.44567946759260441</c:v>
                </c:pt>
                <c:pt idx="513">
                  <c:v>0.44570608796297478</c:v>
                </c:pt>
                <c:pt idx="514">
                  <c:v>0.44573270833334516</c:v>
                </c:pt>
                <c:pt idx="515">
                  <c:v>0.44575932870371554</c:v>
                </c:pt>
                <c:pt idx="516">
                  <c:v>0.44578594907408592</c:v>
                </c:pt>
                <c:pt idx="517">
                  <c:v>0.4458125694444563</c:v>
                </c:pt>
                <c:pt idx="518">
                  <c:v>0.44583918981482668</c:v>
                </c:pt>
                <c:pt idx="519">
                  <c:v>0.44586581018519705</c:v>
                </c:pt>
                <c:pt idx="520">
                  <c:v>0.44589243055556743</c:v>
                </c:pt>
                <c:pt idx="521">
                  <c:v>0.44591905092593781</c:v>
                </c:pt>
                <c:pt idx="522">
                  <c:v>0.44594567129630819</c:v>
                </c:pt>
                <c:pt idx="523">
                  <c:v>0.44597229166667857</c:v>
                </c:pt>
                <c:pt idx="524">
                  <c:v>0.44599891203704894</c:v>
                </c:pt>
                <c:pt idx="525">
                  <c:v>0.44602553240741932</c:v>
                </c:pt>
                <c:pt idx="526">
                  <c:v>0.4460521527777897</c:v>
                </c:pt>
                <c:pt idx="527">
                  <c:v>0.44607877314816008</c:v>
                </c:pt>
                <c:pt idx="528">
                  <c:v>0.44610539351853046</c:v>
                </c:pt>
                <c:pt idx="529">
                  <c:v>0.44613201388890084</c:v>
                </c:pt>
                <c:pt idx="530">
                  <c:v>0.44615863425927121</c:v>
                </c:pt>
                <c:pt idx="531">
                  <c:v>0.44618525462964159</c:v>
                </c:pt>
                <c:pt idx="532">
                  <c:v>0.44621187500001197</c:v>
                </c:pt>
                <c:pt idx="533">
                  <c:v>0.44623849537038235</c:v>
                </c:pt>
                <c:pt idx="534">
                  <c:v>0.44626511574075273</c:v>
                </c:pt>
                <c:pt idx="535">
                  <c:v>0.44629173611112311</c:v>
                </c:pt>
                <c:pt idx="536">
                  <c:v>0.44631835648149348</c:v>
                </c:pt>
                <c:pt idx="537">
                  <c:v>0.44634497685186386</c:v>
                </c:pt>
                <c:pt idx="538">
                  <c:v>0.44637159722223424</c:v>
                </c:pt>
                <c:pt idx="539">
                  <c:v>0.44639821759260462</c:v>
                </c:pt>
                <c:pt idx="540">
                  <c:v>0.446424837962975</c:v>
                </c:pt>
                <c:pt idx="541">
                  <c:v>0.44645145833334537</c:v>
                </c:pt>
                <c:pt idx="542">
                  <c:v>0.44647807870371575</c:v>
                </c:pt>
                <c:pt idx="543">
                  <c:v>0.44650469907408613</c:v>
                </c:pt>
                <c:pt idx="544">
                  <c:v>0.44653131944445651</c:v>
                </c:pt>
                <c:pt idx="545">
                  <c:v>0.44655793981482689</c:v>
                </c:pt>
                <c:pt idx="546">
                  <c:v>0.44658456018519727</c:v>
                </c:pt>
                <c:pt idx="547">
                  <c:v>0.44661118055556764</c:v>
                </c:pt>
                <c:pt idx="548">
                  <c:v>0.44663780092593802</c:v>
                </c:pt>
                <c:pt idx="549">
                  <c:v>0.4466644212963084</c:v>
                </c:pt>
                <c:pt idx="550">
                  <c:v>0.44669104166667878</c:v>
                </c:pt>
                <c:pt idx="551">
                  <c:v>0.44671766203704916</c:v>
                </c:pt>
                <c:pt idx="552">
                  <c:v>0.44674428240741954</c:v>
                </c:pt>
                <c:pt idx="553">
                  <c:v>0.44677090277778991</c:v>
                </c:pt>
                <c:pt idx="554">
                  <c:v>0.44679752314816029</c:v>
                </c:pt>
                <c:pt idx="555">
                  <c:v>0.44682414351853067</c:v>
                </c:pt>
                <c:pt idx="556">
                  <c:v>0.44685076388890105</c:v>
                </c:pt>
                <c:pt idx="557">
                  <c:v>0.44687738425927143</c:v>
                </c:pt>
                <c:pt idx="558">
                  <c:v>0.4469040046296418</c:v>
                </c:pt>
                <c:pt idx="559">
                  <c:v>0.44693062500001218</c:v>
                </c:pt>
                <c:pt idx="560">
                  <c:v>0.44695724537038256</c:v>
                </c:pt>
                <c:pt idx="561">
                  <c:v>0.44698386574075294</c:v>
                </c:pt>
                <c:pt idx="562">
                  <c:v>0.44701048611112332</c:v>
                </c:pt>
                <c:pt idx="563">
                  <c:v>0.4470371064814937</c:v>
                </c:pt>
                <c:pt idx="564">
                  <c:v>0.44706372685186407</c:v>
                </c:pt>
                <c:pt idx="565">
                  <c:v>0.44709034722223445</c:v>
                </c:pt>
                <c:pt idx="566">
                  <c:v>0.44711696759260483</c:v>
                </c:pt>
                <c:pt idx="567">
                  <c:v>0.44714358796297521</c:v>
                </c:pt>
                <c:pt idx="568">
                  <c:v>0.44717020833334559</c:v>
                </c:pt>
                <c:pt idx="569">
                  <c:v>0.44719682870371597</c:v>
                </c:pt>
                <c:pt idx="570">
                  <c:v>0.44722344907408634</c:v>
                </c:pt>
                <c:pt idx="571">
                  <c:v>0.44725006944445672</c:v>
                </c:pt>
                <c:pt idx="572">
                  <c:v>0.4472766898148271</c:v>
                </c:pt>
                <c:pt idx="573">
                  <c:v>0.44730331018519748</c:v>
                </c:pt>
                <c:pt idx="574">
                  <c:v>0.44732993055556786</c:v>
                </c:pt>
                <c:pt idx="575">
                  <c:v>0.44735655092593823</c:v>
                </c:pt>
                <c:pt idx="576">
                  <c:v>0.44738317129630861</c:v>
                </c:pt>
                <c:pt idx="577">
                  <c:v>0.44740979166667899</c:v>
                </c:pt>
                <c:pt idx="578">
                  <c:v>0.44743641203704937</c:v>
                </c:pt>
                <c:pt idx="579">
                  <c:v>0.44746303240741975</c:v>
                </c:pt>
                <c:pt idx="580">
                  <c:v>0.44748965277779013</c:v>
                </c:pt>
                <c:pt idx="581">
                  <c:v>0.4475162731481605</c:v>
                </c:pt>
                <c:pt idx="582">
                  <c:v>0.44754289351853088</c:v>
                </c:pt>
                <c:pt idx="583">
                  <c:v>0.44756951388890126</c:v>
                </c:pt>
                <c:pt idx="584">
                  <c:v>0.44759613425927164</c:v>
                </c:pt>
                <c:pt idx="585">
                  <c:v>0.44762275462964202</c:v>
                </c:pt>
                <c:pt idx="586">
                  <c:v>0.4476493750000124</c:v>
                </c:pt>
                <c:pt idx="587">
                  <c:v>0.44767599537038277</c:v>
                </c:pt>
                <c:pt idx="588">
                  <c:v>0.44770261574075315</c:v>
                </c:pt>
                <c:pt idx="589">
                  <c:v>0.44772923611112353</c:v>
                </c:pt>
                <c:pt idx="590">
                  <c:v>0.44775585648149391</c:v>
                </c:pt>
                <c:pt idx="591">
                  <c:v>0.44778247685186429</c:v>
                </c:pt>
                <c:pt idx="592">
                  <c:v>0.44780909722223466</c:v>
                </c:pt>
                <c:pt idx="593">
                  <c:v>0.44783571759260504</c:v>
                </c:pt>
                <c:pt idx="594">
                  <c:v>0.44786233796297542</c:v>
                </c:pt>
                <c:pt idx="595">
                  <c:v>0.4478889583333458</c:v>
                </c:pt>
                <c:pt idx="596">
                  <c:v>0.44791557870371618</c:v>
                </c:pt>
                <c:pt idx="597">
                  <c:v>0.44794219907408656</c:v>
                </c:pt>
                <c:pt idx="598">
                  <c:v>0.44796881944445693</c:v>
                </c:pt>
                <c:pt idx="599">
                  <c:v>0.44799543981482731</c:v>
                </c:pt>
                <c:pt idx="600">
                  <c:v>0.44802206018519769</c:v>
                </c:pt>
                <c:pt idx="601">
                  <c:v>0.44804868055556807</c:v>
                </c:pt>
                <c:pt idx="602">
                  <c:v>0.44807530092593845</c:v>
                </c:pt>
                <c:pt idx="603">
                  <c:v>0.44810192129630882</c:v>
                </c:pt>
                <c:pt idx="604">
                  <c:v>0.4481285416666792</c:v>
                </c:pt>
                <c:pt idx="605">
                  <c:v>0.44815516203704958</c:v>
                </c:pt>
                <c:pt idx="606">
                  <c:v>0.44818178240741996</c:v>
                </c:pt>
                <c:pt idx="607">
                  <c:v>0.44820840277779034</c:v>
                </c:pt>
                <c:pt idx="608">
                  <c:v>0.44823502314816072</c:v>
                </c:pt>
                <c:pt idx="609">
                  <c:v>0.44826164351853109</c:v>
                </c:pt>
                <c:pt idx="610">
                  <c:v>0.44828826388890147</c:v>
                </c:pt>
                <c:pt idx="611">
                  <c:v>0.44831488425927185</c:v>
                </c:pt>
                <c:pt idx="612">
                  <c:v>0.44834150462964223</c:v>
                </c:pt>
                <c:pt idx="613">
                  <c:v>0.44836812500001261</c:v>
                </c:pt>
                <c:pt idx="614">
                  <c:v>0.44839474537038299</c:v>
                </c:pt>
                <c:pt idx="615">
                  <c:v>0.44842136574075336</c:v>
                </c:pt>
                <c:pt idx="616">
                  <c:v>0.44844798611112374</c:v>
                </c:pt>
                <c:pt idx="617">
                  <c:v>0.44847460648149412</c:v>
                </c:pt>
                <c:pt idx="618">
                  <c:v>0.4485012268518645</c:v>
                </c:pt>
                <c:pt idx="619">
                  <c:v>0.44852784722223488</c:v>
                </c:pt>
                <c:pt idx="620">
                  <c:v>0.44855446759260525</c:v>
                </c:pt>
                <c:pt idx="621">
                  <c:v>0.44858108796297563</c:v>
                </c:pt>
                <c:pt idx="622">
                  <c:v>0.44860770833334601</c:v>
                </c:pt>
                <c:pt idx="623">
                  <c:v>0.44863432870371639</c:v>
                </c:pt>
                <c:pt idx="624">
                  <c:v>0.44866094907408677</c:v>
                </c:pt>
                <c:pt idx="625">
                  <c:v>0.44868756944445715</c:v>
                </c:pt>
                <c:pt idx="626">
                  <c:v>0.44871418981482752</c:v>
                </c:pt>
                <c:pt idx="627">
                  <c:v>0.4487408101851979</c:v>
                </c:pt>
                <c:pt idx="628">
                  <c:v>0.44876743055556828</c:v>
                </c:pt>
                <c:pt idx="629">
                  <c:v>0.44879405092593866</c:v>
                </c:pt>
                <c:pt idx="630">
                  <c:v>0.44882067129630904</c:v>
                </c:pt>
                <c:pt idx="631">
                  <c:v>0.44884729166667942</c:v>
                </c:pt>
                <c:pt idx="632">
                  <c:v>0.44887391203704979</c:v>
                </c:pt>
                <c:pt idx="633">
                  <c:v>0.44890053240742017</c:v>
                </c:pt>
                <c:pt idx="634">
                  <c:v>0.44892715277779055</c:v>
                </c:pt>
                <c:pt idx="635">
                  <c:v>0.44895377314816093</c:v>
                </c:pt>
                <c:pt idx="636">
                  <c:v>0.44898039351853131</c:v>
                </c:pt>
                <c:pt idx="637">
                  <c:v>0.44900701388890168</c:v>
                </c:pt>
                <c:pt idx="638">
                  <c:v>0.44903363425927206</c:v>
                </c:pt>
                <c:pt idx="639">
                  <c:v>0.44906025462964244</c:v>
                </c:pt>
                <c:pt idx="640">
                  <c:v>0.44908687500001282</c:v>
                </c:pt>
                <c:pt idx="641">
                  <c:v>0.4491134953703832</c:v>
                </c:pt>
                <c:pt idx="642">
                  <c:v>0.44914011574075358</c:v>
                </c:pt>
                <c:pt idx="643">
                  <c:v>0.44916673611112395</c:v>
                </c:pt>
                <c:pt idx="644">
                  <c:v>0.44919335648149433</c:v>
                </c:pt>
                <c:pt idx="645">
                  <c:v>0.44921997685186471</c:v>
                </c:pt>
                <c:pt idx="646">
                  <c:v>0.44924659722223509</c:v>
                </c:pt>
                <c:pt idx="647">
                  <c:v>0.44927321759260547</c:v>
                </c:pt>
                <c:pt idx="648">
                  <c:v>0.44929983796297585</c:v>
                </c:pt>
                <c:pt idx="649">
                  <c:v>0.44932645833334622</c:v>
                </c:pt>
                <c:pt idx="650">
                  <c:v>0.4493530787037166</c:v>
                </c:pt>
                <c:pt idx="651">
                  <c:v>0.44937969907408698</c:v>
                </c:pt>
                <c:pt idx="652">
                  <c:v>0.44940631944445736</c:v>
                </c:pt>
                <c:pt idx="653">
                  <c:v>0.44943293981482774</c:v>
                </c:pt>
                <c:pt idx="654">
                  <c:v>0.44945956018519811</c:v>
                </c:pt>
                <c:pt idx="655">
                  <c:v>0.44948618055556849</c:v>
                </c:pt>
                <c:pt idx="656">
                  <c:v>0.44951280092593887</c:v>
                </c:pt>
                <c:pt idx="657">
                  <c:v>0.44953942129630925</c:v>
                </c:pt>
                <c:pt idx="658">
                  <c:v>0.44956604166667963</c:v>
                </c:pt>
                <c:pt idx="659">
                  <c:v>0.44959266203705001</c:v>
                </c:pt>
                <c:pt idx="660">
                  <c:v>0.44961928240742038</c:v>
                </c:pt>
                <c:pt idx="661">
                  <c:v>0.44964590277779076</c:v>
                </c:pt>
                <c:pt idx="662">
                  <c:v>0.44967252314816114</c:v>
                </c:pt>
                <c:pt idx="663">
                  <c:v>0.44969914351853152</c:v>
                </c:pt>
                <c:pt idx="664">
                  <c:v>0.4497257638889019</c:v>
                </c:pt>
                <c:pt idx="665">
                  <c:v>0.44975238425927228</c:v>
                </c:pt>
                <c:pt idx="666">
                  <c:v>0.44977900462964265</c:v>
                </c:pt>
                <c:pt idx="667">
                  <c:v>0.44980562500001303</c:v>
                </c:pt>
                <c:pt idx="668">
                  <c:v>0.44983224537038341</c:v>
                </c:pt>
                <c:pt idx="669">
                  <c:v>0.44985886574075379</c:v>
                </c:pt>
                <c:pt idx="670">
                  <c:v>0.44988548611112417</c:v>
                </c:pt>
                <c:pt idx="671">
                  <c:v>0.44991210648149454</c:v>
                </c:pt>
                <c:pt idx="672">
                  <c:v>0.44993872685186492</c:v>
                </c:pt>
                <c:pt idx="673">
                  <c:v>0.4499653472222353</c:v>
                </c:pt>
                <c:pt idx="674">
                  <c:v>0.44999196759260568</c:v>
                </c:pt>
                <c:pt idx="675">
                  <c:v>0.45001858796297606</c:v>
                </c:pt>
                <c:pt idx="676">
                  <c:v>0.45004520833334644</c:v>
                </c:pt>
                <c:pt idx="677">
                  <c:v>0.45007182870371681</c:v>
                </c:pt>
                <c:pt idx="678">
                  <c:v>0.45009844907408719</c:v>
                </c:pt>
                <c:pt idx="679">
                  <c:v>0.45012506944445757</c:v>
                </c:pt>
                <c:pt idx="680">
                  <c:v>0.45015168981482795</c:v>
                </c:pt>
                <c:pt idx="681">
                  <c:v>0.45017831018519833</c:v>
                </c:pt>
                <c:pt idx="682">
                  <c:v>0.45020493055556871</c:v>
                </c:pt>
                <c:pt idx="683">
                  <c:v>0.45023155092593908</c:v>
                </c:pt>
                <c:pt idx="684">
                  <c:v>0.45025817129630946</c:v>
                </c:pt>
                <c:pt idx="685">
                  <c:v>0.45028479166667984</c:v>
                </c:pt>
                <c:pt idx="686">
                  <c:v>0.45031141203705022</c:v>
                </c:pt>
                <c:pt idx="687">
                  <c:v>0.4503380324074206</c:v>
                </c:pt>
                <c:pt idx="688">
                  <c:v>0.45036465277779097</c:v>
                </c:pt>
                <c:pt idx="689">
                  <c:v>0.45039127314816135</c:v>
                </c:pt>
                <c:pt idx="690">
                  <c:v>0.45041789351853173</c:v>
                </c:pt>
                <c:pt idx="691">
                  <c:v>0.45044451388890211</c:v>
                </c:pt>
                <c:pt idx="692">
                  <c:v>0.45047113425927249</c:v>
                </c:pt>
                <c:pt idx="693">
                  <c:v>0.45049775462964287</c:v>
                </c:pt>
                <c:pt idx="694">
                  <c:v>0.45052437500001324</c:v>
                </c:pt>
                <c:pt idx="695">
                  <c:v>0.45055099537038362</c:v>
                </c:pt>
                <c:pt idx="696">
                  <c:v>0.450577615740754</c:v>
                </c:pt>
                <c:pt idx="697">
                  <c:v>0.45060423611112438</c:v>
                </c:pt>
                <c:pt idx="698">
                  <c:v>0.45063085648149476</c:v>
                </c:pt>
                <c:pt idx="699">
                  <c:v>0.45065747685186514</c:v>
                </c:pt>
                <c:pt idx="700">
                  <c:v>0.45068409722223551</c:v>
                </c:pt>
                <c:pt idx="701">
                  <c:v>0.45071071759260589</c:v>
                </c:pt>
                <c:pt idx="702">
                  <c:v>0.45073733796297627</c:v>
                </c:pt>
                <c:pt idx="703">
                  <c:v>0.45076395833334665</c:v>
                </c:pt>
                <c:pt idx="704">
                  <c:v>0.45079057870371703</c:v>
                </c:pt>
                <c:pt idx="705">
                  <c:v>0.4508171990740874</c:v>
                </c:pt>
                <c:pt idx="706">
                  <c:v>0.45084381944445778</c:v>
                </c:pt>
                <c:pt idx="707">
                  <c:v>0.45087043981482816</c:v>
                </c:pt>
                <c:pt idx="708">
                  <c:v>0.45089706018519854</c:v>
                </c:pt>
                <c:pt idx="709">
                  <c:v>0.45092368055556892</c:v>
                </c:pt>
                <c:pt idx="710">
                  <c:v>0.4509503009259393</c:v>
                </c:pt>
                <c:pt idx="711">
                  <c:v>0.45097692129630967</c:v>
                </c:pt>
                <c:pt idx="712">
                  <c:v>0.45100354166668005</c:v>
                </c:pt>
                <c:pt idx="713">
                  <c:v>0.45103016203705043</c:v>
                </c:pt>
                <c:pt idx="714">
                  <c:v>0.45105678240742081</c:v>
                </c:pt>
                <c:pt idx="715">
                  <c:v>0.45108340277779119</c:v>
                </c:pt>
                <c:pt idx="716">
                  <c:v>0.45111002314816157</c:v>
                </c:pt>
                <c:pt idx="717">
                  <c:v>0.45113664351853194</c:v>
                </c:pt>
                <c:pt idx="718">
                  <c:v>0.45116326388890232</c:v>
                </c:pt>
                <c:pt idx="719">
                  <c:v>0.4511898842592727</c:v>
                </c:pt>
                <c:pt idx="720">
                  <c:v>0.45121650462964308</c:v>
                </c:pt>
                <c:pt idx="721">
                  <c:v>0.45124312500001346</c:v>
                </c:pt>
                <c:pt idx="722">
                  <c:v>0.45126974537038383</c:v>
                </c:pt>
                <c:pt idx="723">
                  <c:v>0.45129636574075421</c:v>
                </c:pt>
                <c:pt idx="724">
                  <c:v>0.45132298611112459</c:v>
                </c:pt>
                <c:pt idx="725">
                  <c:v>0.45134960648149497</c:v>
                </c:pt>
                <c:pt idx="726">
                  <c:v>0.45137622685186535</c:v>
                </c:pt>
                <c:pt idx="727">
                  <c:v>0.45140284722223573</c:v>
                </c:pt>
                <c:pt idx="728">
                  <c:v>0.4514294675926061</c:v>
                </c:pt>
                <c:pt idx="729">
                  <c:v>0.45145608796297648</c:v>
                </c:pt>
                <c:pt idx="730">
                  <c:v>0.45148270833334686</c:v>
                </c:pt>
                <c:pt idx="731">
                  <c:v>0.45150932870371724</c:v>
                </c:pt>
                <c:pt idx="732">
                  <c:v>0.45153594907408762</c:v>
                </c:pt>
                <c:pt idx="733">
                  <c:v>0.451562569444458</c:v>
                </c:pt>
                <c:pt idx="734">
                  <c:v>0.45158918981482837</c:v>
                </c:pt>
                <c:pt idx="735">
                  <c:v>0.45161581018519875</c:v>
                </c:pt>
                <c:pt idx="736">
                  <c:v>0.45164243055556913</c:v>
                </c:pt>
                <c:pt idx="737">
                  <c:v>0.45166905092593951</c:v>
                </c:pt>
                <c:pt idx="738">
                  <c:v>0.45169567129630989</c:v>
                </c:pt>
                <c:pt idx="739">
                  <c:v>0.45172229166668026</c:v>
                </c:pt>
                <c:pt idx="740">
                  <c:v>0.45174891203705064</c:v>
                </c:pt>
                <c:pt idx="741">
                  <c:v>0.45177553240742102</c:v>
                </c:pt>
                <c:pt idx="742">
                  <c:v>0.4518021527777914</c:v>
                </c:pt>
                <c:pt idx="743">
                  <c:v>0.45182877314816178</c:v>
                </c:pt>
                <c:pt idx="744">
                  <c:v>0.45185539351853216</c:v>
                </c:pt>
                <c:pt idx="745">
                  <c:v>0.45188201388890253</c:v>
                </c:pt>
                <c:pt idx="746">
                  <c:v>0.45190863425927291</c:v>
                </c:pt>
                <c:pt idx="747">
                  <c:v>0.45193525462964329</c:v>
                </c:pt>
                <c:pt idx="748">
                  <c:v>0.45196187500001367</c:v>
                </c:pt>
                <c:pt idx="749">
                  <c:v>0.45198849537038405</c:v>
                </c:pt>
                <c:pt idx="750">
                  <c:v>0.45201511574075443</c:v>
                </c:pt>
                <c:pt idx="751">
                  <c:v>0.4520417361111248</c:v>
                </c:pt>
                <c:pt idx="752">
                  <c:v>0.45206835648149518</c:v>
                </c:pt>
                <c:pt idx="753">
                  <c:v>0.45209497685186556</c:v>
                </c:pt>
                <c:pt idx="754">
                  <c:v>0.45212159722223594</c:v>
                </c:pt>
                <c:pt idx="755">
                  <c:v>0.45214821759260632</c:v>
                </c:pt>
                <c:pt idx="756">
                  <c:v>0.45217483796297669</c:v>
                </c:pt>
                <c:pt idx="757">
                  <c:v>0.45220145833334707</c:v>
                </c:pt>
                <c:pt idx="758">
                  <c:v>0.45222807870371745</c:v>
                </c:pt>
                <c:pt idx="759">
                  <c:v>0.45225469907408783</c:v>
                </c:pt>
                <c:pt idx="760">
                  <c:v>0.45228131944445821</c:v>
                </c:pt>
                <c:pt idx="761">
                  <c:v>0.45230793981482859</c:v>
                </c:pt>
                <c:pt idx="762">
                  <c:v>0.45233456018519896</c:v>
                </c:pt>
                <c:pt idx="763">
                  <c:v>0.45236118055556934</c:v>
                </c:pt>
                <c:pt idx="764">
                  <c:v>0.45238780092593972</c:v>
                </c:pt>
                <c:pt idx="765">
                  <c:v>0.4524144212963101</c:v>
                </c:pt>
                <c:pt idx="766">
                  <c:v>0.45244104166668048</c:v>
                </c:pt>
                <c:pt idx="767">
                  <c:v>0.45246766203705086</c:v>
                </c:pt>
                <c:pt idx="768">
                  <c:v>0.45249428240742123</c:v>
                </c:pt>
                <c:pt idx="769">
                  <c:v>0.45252090277779161</c:v>
                </c:pt>
                <c:pt idx="770">
                  <c:v>0.45254752314816199</c:v>
                </c:pt>
                <c:pt idx="771">
                  <c:v>0.45257414351853237</c:v>
                </c:pt>
                <c:pt idx="772">
                  <c:v>0.45260076388890275</c:v>
                </c:pt>
                <c:pt idx="773">
                  <c:v>0.45262738425927312</c:v>
                </c:pt>
                <c:pt idx="774">
                  <c:v>0.4526540046296435</c:v>
                </c:pt>
                <c:pt idx="775">
                  <c:v>0.45268062500001388</c:v>
                </c:pt>
                <c:pt idx="776">
                  <c:v>0.45270724537038426</c:v>
                </c:pt>
                <c:pt idx="777">
                  <c:v>0.45273386574075464</c:v>
                </c:pt>
                <c:pt idx="778">
                  <c:v>0.45276048611112502</c:v>
                </c:pt>
                <c:pt idx="779">
                  <c:v>0.45278710648149539</c:v>
                </c:pt>
                <c:pt idx="780">
                  <c:v>0.45281372685186577</c:v>
                </c:pt>
                <c:pt idx="781">
                  <c:v>0.45284034722223615</c:v>
                </c:pt>
                <c:pt idx="782">
                  <c:v>0.45286696759260653</c:v>
                </c:pt>
                <c:pt idx="783">
                  <c:v>0.45289358796297691</c:v>
                </c:pt>
                <c:pt idx="784">
                  <c:v>0.45292020833334729</c:v>
                </c:pt>
                <c:pt idx="785">
                  <c:v>0.45294682870371766</c:v>
                </c:pt>
                <c:pt idx="786">
                  <c:v>0.45297344907408804</c:v>
                </c:pt>
                <c:pt idx="787">
                  <c:v>0.45300006944445842</c:v>
                </c:pt>
                <c:pt idx="788">
                  <c:v>0.4530266898148288</c:v>
                </c:pt>
                <c:pt idx="789">
                  <c:v>0.45305331018519918</c:v>
                </c:pt>
                <c:pt idx="790">
                  <c:v>0.45307993055556955</c:v>
                </c:pt>
                <c:pt idx="791">
                  <c:v>0.45310655092593993</c:v>
                </c:pt>
                <c:pt idx="792">
                  <c:v>0.45313317129631031</c:v>
                </c:pt>
                <c:pt idx="793">
                  <c:v>0.45315979166668069</c:v>
                </c:pt>
                <c:pt idx="794">
                  <c:v>0.45318641203705107</c:v>
                </c:pt>
                <c:pt idx="795">
                  <c:v>0.45321303240742145</c:v>
                </c:pt>
                <c:pt idx="796">
                  <c:v>0.45323965277779182</c:v>
                </c:pt>
                <c:pt idx="797">
                  <c:v>0.4532662731481622</c:v>
                </c:pt>
                <c:pt idx="798">
                  <c:v>0.45329289351853258</c:v>
                </c:pt>
                <c:pt idx="799">
                  <c:v>0.45331951388890296</c:v>
                </c:pt>
                <c:pt idx="800">
                  <c:v>0.45334613425927334</c:v>
                </c:pt>
                <c:pt idx="801">
                  <c:v>0.45337275462964371</c:v>
                </c:pt>
                <c:pt idx="802">
                  <c:v>0.45339937500001409</c:v>
                </c:pt>
                <c:pt idx="803">
                  <c:v>0.45342599537038447</c:v>
                </c:pt>
                <c:pt idx="804">
                  <c:v>0.45345261574075485</c:v>
                </c:pt>
                <c:pt idx="805">
                  <c:v>0.45347923611112523</c:v>
                </c:pt>
                <c:pt idx="806">
                  <c:v>0.45350585648149561</c:v>
                </c:pt>
                <c:pt idx="807">
                  <c:v>0.45353247685186598</c:v>
                </c:pt>
                <c:pt idx="808">
                  <c:v>0.45355909722223636</c:v>
                </c:pt>
                <c:pt idx="809">
                  <c:v>0.45358571759260674</c:v>
                </c:pt>
                <c:pt idx="810">
                  <c:v>0.45361233796297712</c:v>
                </c:pt>
                <c:pt idx="811">
                  <c:v>0.4536389583333475</c:v>
                </c:pt>
                <c:pt idx="812">
                  <c:v>0.45366557870371788</c:v>
                </c:pt>
                <c:pt idx="813">
                  <c:v>0.45369219907408825</c:v>
                </c:pt>
                <c:pt idx="814">
                  <c:v>0.45371881944445863</c:v>
                </c:pt>
                <c:pt idx="815">
                  <c:v>0.45374543981482901</c:v>
                </c:pt>
                <c:pt idx="816">
                  <c:v>0.45377206018519939</c:v>
                </c:pt>
                <c:pt idx="817">
                  <c:v>0.45379868055556977</c:v>
                </c:pt>
                <c:pt idx="818">
                  <c:v>0.45382530092594014</c:v>
                </c:pt>
                <c:pt idx="819">
                  <c:v>0.45385192129631052</c:v>
                </c:pt>
                <c:pt idx="820">
                  <c:v>0.4538785416666809</c:v>
                </c:pt>
                <c:pt idx="821">
                  <c:v>0.45390516203705128</c:v>
                </c:pt>
                <c:pt idx="822">
                  <c:v>0.45393178240742166</c:v>
                </c:pt>
                <c:pt idx="823">
                  <c:v>0.45395840277779204</c:v>
                </c:pt>
                <c:pt idx="824">
                  <c:v>0.45398502314816241</c:v>
                </c:pt>
                <c:pt idx="825">
                  <c:v>0.45401164351853279</c:v>
                </c:pt>
                <c:pt idx="826">
                  <c:v>0.45403826388890317</c:v>
                </c:pt>
                <c:pt idx="827">
                  <c:v>0.45406488425927355</c:v>
                </c:pt>
                <c:pt idx="828">
                  <c:v>0.45409150462964393</c:v>
                </c:pt>
                <c:pt idx="829">
                  <c:v>0.45411812500001431</c:v>
                </c:pt>
                <c:pt idx="830">
                  <c:v>0.45414474537038468</c:v>
                </c:pt>
                <c:pt idx="831">
                  <c:v>0.45417136574075506</c:v>
                </c:pt>
                <c:pt idx="832">
                  <c:v>0.45419798611112544</c:v>
                </c:pt>
                <c:pt idx="833">
                  <c:v>0.45422460648149582</c:v>
                </c:pt>
                <c:pt idx="834">
                  <c:v>0.4542512268518662</c:v>
                </c:pt>
                <c:pt idx="835">
                  <c:v>0.45427784722223657</c:v>
                </c:pt>
                <c:pt idx="836">
                  <c:v>0.45430446759260695</c:v>
                </c:pt>
                <c:pt idx="837">
                  <c:v>0.45433108796297733</c:v>
                </c:pt>
                <c:pt idx="838">
                  <c:v>0.45435770833334771</c:v>
                </c:pt>
                <c:pt idx="839">
                  <c:v>0.45438432870371809</c:v>
                </c:pt>
                <c:pt idx="840">
                  <c:v>0.45441094907408847</c:v>
                </c:pt>
                <c:pt idx="841">
                  <c:v>0.45443756944445884</c:v>
                </c:pt>
                <c:pt idx="842">
                  <c:v>0.45446418981482922</c:v>
                </c:pt>
                <c:pt idx="843">
                  <c:v>0.4544908101851996</c:v>
                </c:pt>
                <c:pt idx="844">
                  <c:v>0.45451743055556998</c:v>
                </c:pt>
                <c:pt idx="845">
                  <c:v>0.45454405092594036</c:v>
                </c:pt>
                <c:pt idx="846">
                  <c:v>0.45457067129631074</c:v>
                </c:pt>
                <c:pt idx="847">
                  <c:v>0.45459729166668111</c:v>
                </c:pt>
                <c:pt idx="848">
                  <c:v>0.45462391203705149</c:v>
                </c:pt>
                <c:pt idx="849">
                  <c:v>0.45465053240742187</c:v>
                </c:pt>
                <c:pt idx="850">
                  <c:v>0.45467715277779225</c:v>
                </c:pt>
                <c:pt idx="851">
                  <c:v>0.45470377314816263</c:v>
                </c:pt>
                <c:pt idx="852">
                  <c:v>0.454730393518533</c:v>
                </c:pt>
                <c:pt idx="853">
                  <c:v>0.45475701388890338</c:v>
                </c:pt>
                <c:pt idx="854">
                  <c:v>0.45478363425927376</c:v>
                </c:pt>
                <c:pt idx="855">
                  <c:v>0.45481025462964414</c:v>
                </c:pt>
                <c:pt idx="856">
                  <c:v>0.45483687500001452</c:v>
                </c:pt>
                <c:pt idx="857">
                  <c:v>0.4548634953703849</c:v>
                </c:pt>
                <c:pt idx="858">
                  <c:v>0.45489011574075527</c:v>
                </c:pt>
                <c:pt idx="859">
                  <c:v>0.45491673611112565</c:v>
                </c:pt>
                <c:pt idx="860">
                  <c:v>0.45494335648149603</c:v>
                </c:pt>
                <c:pt idx="861">
                  <c:v>0.45496997685186641</c:v>
                </c:pt>
                <c:pt idx="862">
                  <c:v>0.45499659722223679</c:v>
                </c:pt>
                <c:pt idx="863">
                  <c:v>0.45502321759260717</c:v>
                </c:pt>
                <c:pt idx="864">
                  <c:v>0.45504983796297754</c:v>
                </c:pt>
                <c:pt idx="865">
                  <c:v>0.45507645833334792</c:v>
                </c:pt>
                <c:pt idx="866">
                  <c:v>0.4551030787037183</c:v>
                </c:pt>
                <c:pt idx="867">
                  <c:v>0.45512969907408868</c:v>
                </c:pt>
                <c:pt idx="868">
                  <c:v>0.45515631944445906</c:v>
                </c:pt>
                <c:pt idx="869">
                  <c:v>0.45518293981482943</c:v>
                </c:pt>
                <c:pt idx="870">
                  <c:v>0.45520956018519981</c:v>
                </c:pt>
                <c:pt idx="871">
                  <c:v>0.45523618055557019</c:v>
                </c:pt>
                <c:pt idx="872">
                  <c:v>0.45526280092594057</c:v>
                </c:pt>
                <c:pt idx="873">
                  <c:v>0.45528942129631095</c:v>
                </c:pt>
                <c:pt idx="874">
                  <c:v>0.45531604166668133</c:v>
                </c:pt>
                <c:pt idx="875">
                  <c:v>0.4553426620370517</c:v>
                </c:pt>
                <c:pt idx="876">
                  <c:v>0.45536928240742208</c:v>
                </c:pt>
                <c:pt idx="877">
                  <c:v>0.45539590277779246</c:v>
                </c:pt>
                <c:pt idx="878">
                  <c:v>0.45542252314816284</c:v>
                </c:pt>
                <c:pt idx="879">
                  <c:v>0.45544914351853322</c:v>
                </c:pt>
                <c:pt idx="880">
                  <c:v>0.4554757638889036</c:v>
                </c:pt>
                <c:pt idx="881">
                  <c:v>0.45550238425927397</c:v>
                </c:pt>
                <c:pt idx="882">
                  <c:v>0.45552900462964435</c:v>
                </c:pt>
                <c:pt idx="883">
                  <c:v>0.45555562500001473</c:v>
                </c:pt>
                <c:pt idx="884">
                  <c:v>0.45558224537038511</c:v>
                </c:pt>
                <c:pt idx="885">
                  <c:v>0.45560886574075549</c:v>
                </c:pt>
                <c:pt idx="886">
                  <c:v>0.45563548611112586</c:v>
                </c:pt>
                <c:pt idx="887">
                  <c:v>0.45566210648149624</c:v>
                </c:pt>
                <c:pt idx="888">
                  <c:v>0.45568872685186662</c:v>
                </c:pt>
                <c:pt idx="889">
                  <c:v>0.455715347222237</c:v>
                </c:pt>
                <c:pt idx="890">
                  <c:v>0.45574196759260738</c:v>
                </c:pt>
                <c:pt idx="891">
                  <c:v>0.45576858796297776</c:v>
                </c:pt>
                <c:pt idx="892">
                  <c:v>0.45579520833334813</c:v>
                </c:pt>
                <c:pt idx="893">
                  <c:v>0.45582182870371851</c:v>
                </c:pt>
                <c:pt idx="894">
                  <c:v>0.45584844907408889</c:v>
                </c:pt>
                <c:pt idx="895">
                  <c:v>0.45587506944445927</c:v>
                </c:pt>
                <c:pt idx="896">
                  <c:v>0.45590168981482965</c:v>
                </c:pt>
                <c:pt idx="897">
                  <c:v>0.45592831018520003</c:v>
                </c:pt>
                <c:pt idx="898">
                  <c:v>0.4559549305555704</c:v>
                </c:pt>
                <c:pt idx="899">
                  <c:v>0.45598155092594078</c:v>
                </c:pt>
                <c:pt idx="900">
                  <c:v>0.45600817129631116</c:v>
                </c:pt>
                <c:pt idx="901">
                  <c:v>0.45603479166668154</c:v>
                </c:pt>
                <c:pt idx="902">
                  <c:v>0.45606141203705192</c:v>
                </c:pt>
                <c:pt idx="903">
                  <c:v>0.45608803240742229</c:v>
                </c:pt>
                <c:pt idx="904">
                  <c:v>0.45611465277779267</c:v>
                </c:pt>
                <c:pt idx="905">
                  <c:v>0.45614127314816305</c:v>
                </c:pt>
                <c:pt idx="906">
                  <c:v>0.45616789351853343</c:v>
                </c:pt>
                <c:pt idx="907">
                  <c:v>0.45619451388890381</c:v>
                </c:pt>
                <c:pt idx="908">
                  <c:v>0.45622113425927419</c:v>
                </c:pt>
                <c:pt idx="909">
                  <c:v>0.45624775462964456</c:v>
                </c:pt>
                <c:pt idx="910">
                  <c:v>0.45627437500001494</c:v>
                </c:pt>
                <c:pt idx="911">
                  <c:v>0.45630099537038532</c:v>
                </c:pt>
                <c:pt idx="912">
                  <c:v>0.4563276157407557</c:v>
                </c:pt>
                <c:pt idx="913">
                  <c:v>0.45635423611112608</c:v>
                </c:pt>
                <c:pt idx="914">
                  <c:v>0.45638085648149646</c:v>
                </c:pt>
                <c:pt idx="915">
                  <c:v>0.45640747685186683</c:v>
                </c:pt>
                <c:pt idx="916">
                  <c:v>0.45643409722223721</c:v>
                </c:pt>
                <c:pt idx="917">
                  <c:v>0.45646071759260759</c:v>
                </c:pt>
                <c:pt idx="918">
                  <c:v>0.45648733796297797</c:v>
                </c:pt>
                <c:pt idx="919">
                  <c:v>0.45651395833334835</c:v>
                </c:pt>
                <c:pt idx="920">
                  <c:v>0.45654057870371872</c:v>
                </c:pt>
                <c:pt idx="921">
                  <c:v>0.4565671990740891</c:v>
                </c:pt>
                <c:pt idx="922">
                  <c:v>0.45659381944445948</c:v>
                </c:pt>
                <c:pt idx="923">
                  <c:v>0.45662043981482986</c:v>
                </c:pt>
                <c:pt idx="924">
                  <c:v>0.45664706018520024</c:v>
                </c:pt>
                <c:pt idx="925">
                  <c:v>0.45667368055557062</c:v>
                </c:pt>
                <c:pt idx="926">
                  <c:v>0.45670030092594099</c:v>
                </c:pt>
                <c:pt idx="927">
                  <c:v>0.45672692129631137</c:v>
                </c:pt>
                <c:pt idx="928">
                  <c:v>0.45675354166668175</c:v>
                </c:pt>
                <c:pt idx="929">
                  <c:v>0.45678016203705213</c:v>
                </c:pt>
                <c:pt idx="930">
                  <c:v>0.45680678240742251</c:v>
                </c:pt>
                <c:pt idx="931">
                  <c:v>0.45683340277779289</c:v>
                </c:pt>
                <c:pt idx="932">
                  <c:v>0.45686002314816326</c:v>
                </c:pt>
                <c:pt idx="933">
                  <c:v>0.45688664351853364</c:v>
                </c:pt>
                <c:pt idx="934">
                  <c:v>0.45691326388890402</c:v>
                </c:pt>
                <c:pt idx="935">
                  <c:v>0.4569398842592744</c:v>
                </c:pt>
                <c:pt idx="936">
                  <c:v>0.45696650462964478</c:v>
                </c:pt>
                <c:pt idx="937">
                  <c:v>0.45699312500001515</c:v>
                </c:pt>
                <c:pt idx="938">
                  <c:v>0.45701974537038553</c:v>
                </c:pt>
                <c:pt idx="939">
                  <c:v>0.45704636574075591</c:v>
                </c:pt>
                <c:pt idx="940">
                  <c:v>0.45707298611112629</c:v>
                </c:pt>
                <c:pt idx="941">
                  <c:v>0.45709960648149667</c:v>
                </c:pt>
                <c:pt idx="942">
                  <c:v>0.45712622685186705</c:v>
                </c:pt>
                <c:pt idx="943">
                  <c:v>0.45715284722223742</c:v>
                </c:pt>
                <c:pt idx="944">
                  <c:v>0.4571794675926078</c:v>
                </c:pt>
                <c:pt idx="945">
                  <c:v>0.45720608796297818</c:v>
                </c:pt>
                <c:pt idx="946">
                  <c:v>0.45723270833334856</c:v>
                </c:pt>
                <c:pt idx="947">
                  <c:v>0.45725932870371894</c:v>
                </c:pt>
                <c:pt idx="948">
                  <c:v>0.45728594907408932</c:v>
                </c:pt>
                <c:pt idx="949">
                  <c:v>0.45731256944445969</c:v>
                </c:pt>
                <c:pt idx="950">
                  <c:v>0.45733918981483007</c:v>
                </c:pt>
                <c:pt idx="951">
                  <c:v>0.45736581018520045</c:v>
                </c:pt>
                <c:pt idx="952">
                  <c:v>0.45739243055557083</c:v>
                </c:pt>
                <c:pt idx="953">
                  <c:v>0.45741905092594121</c:v>
                </c:pt>
                <c:pt idx="954">
                  <c:v>0.45744567129631158</c:v>
                </c:pt>
                <c:pt idx="955">
                  <c:v>0.45747229166668196</c:v>
                </c:pt>
                <c:pt idx="956">
                  <c:v>0.45749891203705234</c:v>
                </c:pt>
                <c:pt idx="957">
                  <c:v>0.45752553240742272</c:v>
                </c:pt>
                <c:pt idx="958">
                  <c:v>0.4575521527777931</c:v>
                </c:pt>
                <c:pt idx="959">
                  <c:v>0.45757877314816348</c:v>
                </c:pt>
                <c:pt idx="960">
                  <c:v>0.45760539351853385</c:v>
                </c:pt>
                <c:pt idx="961">
                  <c:v>0.45763201388890423</c:v>
                </c:pt>
                <c:pt idx="962">
                  <c:v>0.45765863425927461</c:v>
                </c:pt>
                <c:pt idx="963">
                  <c:v>0.45768525462964499</c:v>
                </c:pt>
                <c:pt idx="964">
                  <c:v>0.45771187500001537</c:v>
                </c:pt>
                <c:pt idx="965">
                  <c:v>0.45773849537038575</c:v>
                </c:pt>
                <c:pt idx="966">
                  <c:v>0.45776511574075612</c:v>
                </c:pt>
                <c:pt idx="967">
                  <c:v>0.4577917361111265</c:v>
                </c:pt>
                <c:pt idx="968">
                  <c:v>0.45781835648149688</c:v>
                </c:pt>
                <c:pt idx="969">
                  <c:v>0.45784497685186726</c:v>
                </c:pt>
                <c:pt idx="970">
                  <c:v>0.45787159722223764</c:v>
                </c:pt>
                <c:pt idx="971">
                  <c:v>0.45789821759260801</c:v>
                </c:pt>
                <c:pt idx="972">
                  <c:v>0.45792483796297839</c:v>
                </c:pt>
                <c:pt idx="973">
                  <c:v>0.45795145833334877</c:v>
                </c:pt>
                <c:pt idx="974">
                  <c:v>0.45797807870371915</c:v>
                </c:pt>
                <c:pt idx="975">
                  <c:v>0.45800469907408953</c:v>
                </c:pt>
                <c:pt idx="976">
                  <c:v>0.45803131944445991</c:v>
                </c:pt>
                <c:pt idx="977">
                  <c:v>0.45805793981483028</c:v>
                </c:pt>
                <c:pt idx="978">
                  <c:v>0.45808456018520066</c:v>
                </c:pt>
                <c:pt idx="979">
                  <c:v>0.45811118055557104</c:v>
                </c:pt>
                <c:pt idx="980">
                  <c:v>0.45813780092594142</c:v>
                </c:pt>
                <c:pt idx="981">
                  <c:v>0.4581644212963118</c:v>
                </c:pt>
                <c:pt idx="982">
                  <c:v>0.45819104166668218</c:v>
                </c:pt>
                <c:pt idx="983">
                  <c:v>0.45821766203705255</c:v>
                </c:pt>
                <c:pt idx="984">
                  <c:v>0.45824428240742293</c:v>
                </c:pt>
                <c:pt idx="985">
                  <c:v>0.45827090277779331</c:v>
                </c:pt>
                <c:pt idx="986">
                  <c:v>0.45829752314816369</c:v>
                </c:pt>
                <c:pt idx="987">
                  <c:v>0.45832414351853407</c:v>
                </c:pt>
                <c:pt idx="988">
                  <c:v>0.45835076388890444</c:v>
                </c:pt>
                <c:pt idx="989">
                  <c:v>0.45837738425927482</c:v>
                </c:pt>
                <c:pt idx="990">
                  <c:v>0.4584040046296452</c:v>
                </c:pt>
                <c:pt idx="991">
                  <c:v>0.45843062500001558</c:v>
                </c:pt>
                <c:pt idx="992">
                  <c:v>0.45845724537038596</c:v>
                </c:pt>
                <c:pt idx="993">
                  <c:v>0.45848386574075634</c:v>
                </c:pt>
                <c:pt idx="994">
                  <c:v>0.45851048611112671</c:v>
                </c:pt>
                <c:pt idx="995">
                  <c:v>0.45853710648149709</c:v>
                </c:pt>
                <c:pt idx="996">
                  <c:v>0.45856372685186747</c:v>
                </c:pt>
                <c:pt idx="997">
                  <c:v>0.45859034722223785</c:v>
                </c:pt>
                <c:pt idx="998">
                  <c:v>0.45861696759260823</c:v>
                </c:pt>
                <c:pt idx="999">
                  <c:v>0.4586435879629786</c:v>
                </c:pt>
                <c:pt idx="1000">
                  <c:v>0.45867020833334898</c:v>
                </c:pt>
                <c:pt idx="1001">
                  <c:v>0.45869682870371936</c:v>
                </c:pt>
                <c:pt idx="1002">
                  <c:v>0.45872344907408974</c:v>
                </c:pt>
                <c:pt idx="1003">
                  <c:v>0.45875006944446012</c:v>
                </c:pt>
                <c:pt idx="1004">
                  <c:v>0.4587766898148305</c:v>
                </c:pt>
                <c:pt idx="1005">
                  <c:v>0.45880331018520087</c:v>
                </c:pt>
                <c:pt idx="1006">
                  <c:v>0.45882993055557125</c:v>
                </c:pt>
                <c:pt idx="1007">
                  <c:v>0.45885655092594163</c:v>
                </c:pt>
                <c:pt idx="1008">
                  <c:v>0.45888317129631201</c:v>
                </c:pt>
                <c:pt idx="1009">
                  <c:v>0.45890979166668239</c:v>
                </c:pt>
                <c:pt idx="1010">
                  <c:v>0.45893641203705277</c:v>
                </c:pt>
                <c:pt idx="1011">
                  <c:v>0.45896303240742314</c:v>
                </c:pt>
                <c:pt idx="1012">
                  <c:v>0.45898965277779352</c:v>
                </c:pt>
                <c:pt idx="1013">
                  <c:v>0.4590162731481639</c:v>
                </c:pt>
                <c:pt idx="1014">
                  <c:v>0.45904289351853428</c:v>
                </c:pt>
                <c:pt idx="1015">
                  <c:v>0.45906951388890466</c:v>
                </c:pt>
                <c:pt idx="1016">
                  <c:v>0.45909613425927503</c:v>
                </c:pt>
                <c:pt idx="1017">
                  <c:v>0.45912275462964541</c:v>
                </c:pt>
                <c:pt idx="1018">
                  <c:v>0.45914937500001579</c:v>
                </c:pt>
                <c:pt idx="1019">
                  <c:v>0.45917599537038617</c:v>
                </c:pt>
                <c:pt idx="1020">
                  <c:v>0.45920261574075655</c:v>
                </c:pt>
                <c:pt idx="1021">
                  <c:v>0.45922923611112693</c:v>
                </c:pt>
                <c:pt idx="1022">
                  <c:v>0.4592558564814973</c:v>
                </c:pt>
                <c:pt idx="1023">
                  <c:v>0.45928247685186768</c:v>
                </c:pt>
                <c:pt idx="1024">
                  <c:v>0.45930909722223806</c:v>
                </c:pt>
                <c:pt idx="1025">
                  <c:v>0.45933571759260844</c:v>
                </c:pt>
                <c:pt idx="1026">
                  <c:v>0.45936233796297882</c:v>
                </c:pt>
                <c:pt idx="1027">
                  <c:v>0.4593889583333492</c:v>
                </c:pt>
                <c:pt idx="1028">
                  <c:v>0.45941557870371957</c:v>
                </c:pt>
                <c:pt idx="1029">
                  <c:v>0.45944219907408995</c:v>
                </c:pt>
                <c:pt idx="1030">
                  <c:v>0.45946881944446033</c:v>
                </c:pt>
                <c:pt idx="1031">
                  <c:v>0.45949543981483071</c:v>
                </c:pt>
                <c:pt idx="1032">
                  <c:v>0.45952206018520109</c:v>
                </c:pt>
                <c:pt idx="1033">
                  <c:v>0.45954868055557146</c:v>
                </c:pt>
                <c:pt idx="1034">
                  <c:v>0.45957530092594184</c:v>
                </c:pt>
                <c:pt idx="1035">
                  <c:v>0.45960192129631222</c:v>
                </c:pt>
                <c:pt idx="1036">
                  <c:v>0.4596285416666826</c:v>
                </c:pt>
                <c:pt idx="1037">
                  <c:v>0.45965516203705298</c:v>
                </c:pt>
                <c:pt idx="1038">
                  <c:v>0.45968178240742336</c:v>
                </c:pt>
                <c:pt idx="1039">
                  <c:v>0.45970840277779373</c:v>
                </c:pt>
                <c:pt idx="1040">
                  <c:v>0.45973502314816411</c:v>
                </c:pt>
                <c:pt idx="1041">
                  <c:v>0.45976164351853449</c:v>
                </c:pt>
                <c:pt idx="1042">
                  <c:v>0.45978826388890487</c:v>
                </c:pt>
                <c:pt idx="1043">
                  <c:v>0.45981488425927525</c:v>
                </c:pt>
                <c:pt idx="1044">
                  <c:v>0.45984150462964563</c:v>
                </c:pt>
                <c:pt idx="1045">
                  <c:v>0.459868125000016</c:v>
                </c:pt>
                <c:pt idx="1046">
                  <c:v>0.45989474537038638</c:v>
                </c:pt>
                <c:pt idx="1047">
                  <c:v>0.45992136574075676</c:v>
                </c:pt>
                <c:pt idx="1048">
                  <c:v>0.45994798611112714</c:v>
                </c:pt>
                <c:pt idx="1049">
                  <c:v>0.45997460648149752</c:v>
                </c:pt>
                <c:pt idx="1050">
                  <c:v>0.46000122685186789</c:v>
                </c:pt>
                <c:pt idx="1051">
                  <c:v>0.46002784722223827</c:v>
                </c:pt>
                <c:pt idx="1052">
                  <c:v>0.46005446759260865</c:v>
                </c:pt>
                <c:pt idx="1053">
                  <c:v>0.46008108796297903</c:v>
                </c:pt>
                <c:pt idx="1054">
                  <c:v>0.46010770833334941</c:v>
                </c:pt>
                <c:pt idx="1055">
                  <c:v>0.46013432870371979</c:v>
                </c:pt>
                <c:pt idx="1056">
                  <c:v>0.46016094907409016</c:v>
                </c:pt>
                <c:pt idx="1057">
                  <c:v>0.46018756944446054</c:v>
                </c:pt>
                <c:pt idx="1058">
                  <c:v>0.46021418981483092</c:v>
                </c:pt>
                <c:pt idx="1059">
                  <c:v>0.4602408101852013</c:v>
                </c:pt>
                <c:pt idx="1060">
                  <c:v>0.46026743055557168</c:v>
                </c:pt>
                <c:pt idx="1061">
                  <c:v>0.46029405092594206</c:v>
                </c:pt>
                <c:pt idx="1062">
                  <c:v>0.46032067129631243</c:v>
                </c:pt>
                <c:pt idx="1063">
                  <c:v>0.46034729166668281</c:v>
                </c:pt>
                <c:pt idx="1064">
                  <c:v>0.46037391203705319</c:v>
                </c:pt>
                <c:pt idx="1065">
                  <c:v>0.46040053240742357</c:v>
                </c:pt>
                <c:pt idx="1066">
                  <c:v>0.46042715277779395</c:v>
                </c:pt>
                <c:pt idx="1067">
                  <c:v>0.46045377314816432</c:v>
                </c:pt>
                <c:pt idx="1068">
                  <c:v>0.4604803935185347</c:v>
                </c:pt>
                <c:pt idx="1069">
                  <c:v>0.46050701388890508</c:v>
                </c:pt>
                <c:pt idx="1070">
                  <c:v>0.46053363425927546</c:v>
                </c:pt>
                <c:pt idx="1071">
                  <c:v>0.46056025462964584</c:v>
                </c:pt>
                <c:pt idx="1072">
                  <c:v>0.46058687500001622</c:v>
                </c:pt>
                <c:pt idx="1073">
                  <c:v>0.46061349537038659</c:v>
                </c:pt>
                <c:pt idx="1074">
                  <c:v>0.46064011574075697</c:v>
                </c:pt>
                <c:pt idx="1075">
                  <c:v>0.46066673611112735</c:v>
                </c:pt>
                <c:pt idx="1076">
                  <c:v>0.46069335648149773</c:v>
                </c:pt>
                <c:pt idx="1077">
                  <c:v>0.46071997685186811</c:v>
                </c:pt>
                <c:pt idx="1078">
                  <c:v>0.46074659722223849</c:v>
                </c:pt>
                <c:pt idx="1079">
                  <c:v>0.46077321759260886</c:v>
                </c:pt>
                <c:pt idx="1080">
                  <c:v>0.46079983796297924</c:v>
                </c:pt>
                <c:pt idx="1081">
                  <c:v>0.46082645833334962</c:v>
                </c:pt>
                <c:pt idx="1082">
                  <c:v>0.46085307870372</c:v>
                </c:pt>
                <c:pt idx="1083">
                  <c:v>0.46087969907409038</c:v>
                </c:pt>
                <c:pt idx="1084">
                  <c:v>0.46090631944446075</c:v>
                </c:pt>
                <c:pt idx="1085">
                  <c:v>0.46093293981483113</c:v>
                </c:pt>
                <c:pt idx="1086">
                  <c:v>0.46095956018520151</c:v>
                </c:pt>
                <c:pt idx="1087">
                  <c:v>0.46098618055557189</c:v>
                </c:pt>
                <c:pt idx="1088">
                  <c:v>0.46101280092594227</c:v>
                </c:pt>
                <c:pt idx="1089">
                  <c:v>0.46103942129631265</c:v>
                </c:pt>
                <c:pt idx="1090">
                  <c:v>0.46106604166668302</c:v>
                </c:pt>
                <c:pt idx="1091">
                  <c:v>0.4610926620370534</c:v>
                </c:pt>
                <c:pt idx="1092">
                  <c:v>0.46111928240742378</c:v>
                </c:pt>
                <c:pt idx="1093">
                  <c:v>0.46114590277779416</c:v>
                </c:pt>
                <c:pt idx="1094">
                  <c:v>0.46117252314816454</c:v>
                </c:pt>
                <c:pt idx="1095">
                  <c:v>0.46119914351853492</c:v>
                </c:pt>
                <c:pt idx="1096">
                  <c:v>0.46122576388890529</c:v>
                </c:pt>
                <c:pt idx="1097">
                  <c:v>0.46125238425927567</c:v>
                </c:pt>
                <c:pt idx="1098">
                  <c:v>0.46127900462964605</c:v>
                </c:pt>
                <c:pt idx="1099">
                  <c:v>0.46130562500001643</c:v>
                </c:pt>
                <c:pt idx="1100">
                  <c:v>0.46133224537038681</c:v>
                </c:pt>
                <c:pt idx="1101">
                  <c:v>0.46135886574075718</c:v>
                </c:pt>
                <c:pt idx="1102">
                  <c:v>0.46138548611112756</c:v>
                </c:pt>
                <c:pt idx="1103">
                  <c:v>0.46141210648149794</c:v>
                </c:pt>
                <c:pt idx="1104">
                  <c:v>0.46143872685186832</c:v>
                </c:pt>
                <c:pt idx="1105">
                  <c:v>0.4614653472222387</c:v>
                </c:pt>
                <c:pt idx="1106">
                  <c:v>0.46149196759260908</c:v>
                </c:pt>
                <c:pt idx="1107">
                  <c:v>0.46151858796297945</c:v>
                </c:pt>
                <c:pt idx="1108">
                  <c:v>0.46154520833334983</c:v>
                </c:pt>
                <c:pt idx="1109">
                  <c:v>0.46157182870372021</c:v>
                </c:pt>
                <c:pt idx="1110">
                  <c:v>0.46159844907409059</c:v>
                </c:pt>
                <c:pt idx="1111">
                  <c:v>0.46162506944446097</c:v>
                </c:pt>
                <c:pt idx="1112">
                  <c:v>0.46165168981483135</c:v>
                </c:pt>
                <c:pt idx="1113">
                  <c:v>0.46167831018520172</c:v>
                </c:pt>
                <c:pt idx="1114">
                  <c:v>0.4617049305555721</c:v>
                </c:pt>
                <c:pt idx="1115">
                  <c:v>0.46173155092594248</c:v>
                </c:pt>
                <c:pt idx="1116">
                  <c:v>0.46175817129631286</c:v>
                </c:pt>
                <c:pt idx="1117">
                  <c:v>0.46178479166668324</c:v>
                </c:pt>
                <c:pt idx="1118">
                  <c:v>0.46181141203705361</c:v>
                </c:pt>
                <c:pt idx="1119">
                  <c:v>0.46183803240742399</c:v>
                </c:pt>
                <c:pt idx="1120">
                  <c:v>0.46186465277779437</c:v>
                </c:pt>
                <c:pt idx="1121">
                  <c:v>0.46189127314816475</c:v>
                </c:pt>
                <c:pt idx="1122">
                  <c:v>0.46191789351853513</c:v>
                </c:pt>
                <c:pt idx="1123">
                  <c:v>0.46194451388890551</c:v>
                </c:pt>
                <c:pt idx="1124">
                  <c:v>0.46197113425927588</c:v>
                </c:pt>
                <c:pt idx="1125">
                  <c:v>0.46199775462964626</c:v>
                </c:pt>
                <c:pt idx="1126">
                  <c:v>0.46202437500001664</c:v>
                </c:pt>
                <c:pt idx="1127">
                  <c:v>0.46205099537038702</c:v>
                </c:pt>
                <c:pt idx="1128">
                  <c:v>0.4620776157407574</c:v>
                </c:pt>
                <c:pt idx="1129">
                  <c:v>0.46210423611112778</c:v>
                </c:pt>
                <c:pt idx="1130">
                  <c:v>0.46213085648149815</c:v>
                </c:pt>
                <c:pt idx="1131">
                  <c:v>0.46215747685186853</c:v>
                </c:pt>
                <c:pt idx="1132">
                  <c:v>0.46218409722223891</c:v>
                </c:pt>
                <c:pt idx="1133">
                  <c:v>0.46221071759260929</c:v>
                </c:pt>
                <c:pt idx="1134">
                  <c:v>0.46223733796297967</c:v>
                </c:pt>
                <c:pt idx="1135">
                  <c:v>0.46226395833335004</c:v>
                </c:pt>
                <c:pt idx="1136">
                  <c:v>0.46229057870372042</c:v>
                </c:pt>
                <c:pt idx="1137">
                  <c:v>0.4623171990740908</c:v>
                </c:pt>
                <c:pt idx="1138">
                  <c:v>0.46234381944446118</c:v>
                </c:pt>
                <c:pt idx="1139">
                  <c:v>0.46237043981483156</c:v>
                </c:pt>
                <c:pt idx="1140">
                  <c:v>0.46239706018520194</c:v>
                </c:pt>
                <c:pt idx="1141">
                  <c:v>0.46242368055557231</c:v>
                </c:pt>
                <c:pt idx="1142">
                  <c:v>0.46245030092594269</c:v>
                </c:pt>
                <c:pt idx="1143">
                  <c:v>0.46247692129631307</c:v>
                </c:pt>
                <c:pt idx="1144">
                  <c:v>0.46250354166668345</c:v>
                </c:pt>
                <c:pt idx="1145">
                  <c:v>0.46253016203705383</c:v>
                </c:pt>
                <c:pt idx="1146">
                  <c:v>0.46255678240742421</c:v>
                </c:pt>
                <c:pt idx="1147">
                  <c:v>0.46258340277779458</c:v>
                </c:pt>
                <c:pt idx="1148">
                  <c:v>0.46261002314816496</c:v>
                </c:pt>
                <c:pt idx="1149">
                  <c:v>0.46263664351853534</c:v>
                </c:pt>
                <c:pt idx="1150">
                  <c:v>0.46266326388890572</c:v>
                </c:pt>
                <c:pt idx="1151">
                  <c:v>0.4626898842592761</c:v>
                </c:pt>
                <c:pt idx="1152">
                  <c:v>0.46271650462964647</c:v>
                </c:pt>
                <c:pt idx="1153">
                  <c:v>0.46274312500001685</c:v>
                </c:pt>
                <c:pt idx="1154">
                  <c:v>0.46276974537038723</c:v>
                </c:pt>
                <c:pt idx="1155">
                  <c:v>0.46279636574075761</c:v>
                </c:pt>
                <c:pt idx="1156">
                  <c:v>0.46282298611112799</c:v>
                </c:pt>
                <c:pt idx="1157">
                  <c:v>0.46284960648149837</c:v>
                </c:pt>
                <c:pt idx="1158">
                  <c:v>0.46287622685186874</c:v>
                </c:pt>
                <c:pt idx="1159">
                  <c:v>0.46290284722223912</c:v>
                </c:pt>
                <c:pt idx="1160">
                  <c:v>0.4629294675926095</c:v>
                </c:pt>
                <c:pt idx="1161">
                  <c:v>0.46295608796297988</c:v>
                </c:pt>
                <c:pt idx="1162">
                  <c:v>0.46298270833335026</c:v>
                </c:pt>
                <c:pt idx="1163">
                  <c:v>0.46300932870372064</c:v>
                </c:pt>
                <c:pt idx="1164">
                  <c:v>0.46303594907409101</c:v>
                </c:pt>
                <c:pt idx="1165">
                  <c:v>0.46306256944446139</c:v>
                </c:pt>
                <c:pt idx="1166">
                  <c:v>0.46308918981483177</c:v>
                </c:pt>
                <c:pt idx="1167">
                  <c:v>0.46311581018520215</c:v>
                </c:pt>
                <c:pt idx="1168">
                  <c:v>0.46314243055557253</c:v>
                </c:pt>
                <c:pt idx="1169">
                  <c:v>0.4631690509259429</c:v>
                </c:pt>
                <c:pt idx="1170">
                  <c:v>0.46319567129631328</c:v>
                </c:pt>
                <c:pt idx="1171">
                  <c:v>0.46322229166668366</c:v>
                </c:pt>
                <c:pt idx="1172">
                  <c:v>0.46324891203705404</c:v>
                </c:pt>
                <c:pt idx="1173">
                  <c:v>0.46327553240742442</c:v>
                </c:pt>
                <c:pt idx="1174">
                  <c:v>0.4633021527777948</c:v>
                </c:pt>
                <c:pt idx="1175">
                  <c:v>0.46332877314816517</c:v>
                </c:pt>
                <c:pt idx="1176">
                  <c:v>0.46335539351853555</c:v>
                </c:pt>
                <c:pt idx="1177">
                  <c:v>0.46338201388890593</c:v>
                </c:pt>
                <c:pt idx="1178">
                  <c:v>0.46340863425927631</c:v>
                </c:pt>
                <c:pt idx="1179">
                  <c:v>0.46343525462964669</c:v>
                </c:pt>
                <c:pt idx="1180">
                  <c:v>0.46346187500001707</c:v>
                </c:pt>
                <c:pt idx="1181">
                  <c:v>0.46348849537038744</c:v>
                </c:pt>
                <c:pt idx="1182">
                  <c:v>0.46351511574075782</c:v>
                </c:pt>
                <c:pt idx="1183">
                  <c:v>0.4635417361111282</c:v>
                </c:pt>
                <c:pt idx="1184">
                  <c:v>0.46356835648149858</c:v>
                </c:pt>
                <c:pt idx="1185">
                  <c:v>0.46359497685186896</c:v>
                </c:pt>
                <c:pt idx="1186">
                  <c:v>0.46362159722223933</c:v>
                </c:pt>
                <c:pt idx="1187">
                  <c:v>0.46364821759260971</c:v>
                </c:pt>
                <c:pt idx="1188">
                  <c:v>0.46367483796298009</c:v>
                </c:pt>
                <c:pt idx="1189">
                  <c:v>0.46370145833335047</c:v>
                </c:pt>
                <c:pt idx="1190">
                  <c:v>0.46372807870372085</c:v>
                </c:pt>
                <c:pt idx="1191">
                  <c:v>0.46375469907409123</c:v>
                </c:pt>
                <c:pt idx="1192">
                  <c:v>0.4637813194444616</c:v>
                </c:pt>
                <c:pt idx="1193">
                  <c:v>0.46380793981483198</c:v>
                </c:pt>
                <c:pt idx="1194">
                  <c:v>0.46383456018520236</c:v>
                </c:pt>
                <c:pt idx="1195">
                  <c:v>0.46386118055557274</c:v>
                </c:pt>
                <c:pt idx="1196">
                  <c:v>0.46388780092594312</c:v>
                </c:pt>
                <c:pt idx="1197">
                  <c:v>0.4639144212963135</c:v>
                </c:pt>
                <c:pt idx="1198">
                  <c:v>0.46394104166668387</c:v>
                </c:pt>
                <c:pt idx="1199">
                  <c:v>0.46396766203705425</c:v>
                </c:pt>
                <c:pt idx="1200">
                  <c:v>0.46399428240742463</c:v>
                </c:pt>
                <c:pt idx="1201">
                  <c:v>0.46402090277779501</c:v>
                </c:pt>
                <c:pt idx="1202">
                  <c:v>0.46404752314816539</c:v>
                </c:pt>
                <c:pt idx="1203">
                  <c:v>0.46407414351853576</c:v>
                </c:pt>
                <c:pt idx="1204">
                  <c:v>0.46410076388890614</c:v>
                </c:pt>
                <c:pt idx="1205">
                  <c:v>0.46412738425927652</c:v>
                </c:pt>
                <c:pt idx="1206">
                  <c:v>0.4641540046296469</c:v>
                </c:pt>
                <c:pt idx="1207">
                  <c:v>0.46418062500001728</c:v>
                </c:pt>
                <c:pt idx="1208">
                  <c:v>0.46420724537038766</c:v>
                </c:pt>
                <c:pt idx="1209">
                  <c:v>0.46423386574075803</c:v>
                </c:pt>
                <c:pt idx="1210">
                  <c:v>0.46426048611112841</c:v>
                </c:pt>
                <c:pt idx="1211">
                  <c:v>0.46428710648149879</c:v>
                </c:pt>
                <c:pt idx="1212">
                  <c:v>0.46431372685186917</c:v>
                </c:pt>
                <c:pt idx="1213">
                  <c:v>0.46434034722223955</c:v>
                </c:pt>
                <c:pt idx="1214">
                  <c:v>0.46436696759260992</c:v>
                </c:pt>
                <c:pt idx="1215">
                  <c:v>0.4643935879629803</c:v>
                </c:pt>
                <c:pt idx="1216">
                  <c:v>0.46442020833335068</c:v>
                </c:pt>
                <c:pt idx="1217">
                  <c:v>0.46444682870372106</c:v>
                </c:pt>
                <c:pt idx="1218">
                  <c:v>0.46447344907409144</c:v>
                </c:pt>
                <c:pt idx="1219">
                  <c:v>0.46450006944446182</c:v>
                </c:pt>
                <c:pt idx="1220">
                  <c:v>0.46452668981483219</c:v>
                </c:pt>
                <c:pt idx="1221">
                  <c:v>0.46455331018520257</c:v>
                </c:pt>
                <c:pt idx="1222">
                  <c:v>0.46457993055557295</c:v>
                </c:pt>
                <c:pt idx="1223">
                  <c:v>0.46460655092594333</c:v>
                </c:pt>
                <c:pt idx="1224">
                  <c:v>0.46463317129631371</c:v>
                </c:pt>
                <c:pt idx="1225">
                  <c:v>0.46465979166668409</c:v>
                </c:pt>
                <c:pt idx="1226">
                  <c:v>0.46468641203705446</c:v>
                </c:pt>
                <c:pt idx="1227">
                  <c:v>0.46471303240742484</c:v>
                </c:pt>
                <c:pt idx="1228">
                  <c:v>0.46473965277779522</c:v>
                </c:pt>
                <c:pt idx="1229">
                  <c:v>0.4647662731481656</c:v>
                </c:pt>
                <c:pt idx="1230">
                  <c:v>0.46479289351853598</c:v>
                </c:pt>
                <c:pt idx="1231">
                  <c:v>0.46481951388890635</c:v>
                </c:pt>
                <c:pt idx="1232">
                  <c:v>0.46484613425927673</c:v>
                </c:pt>
                <c:pt idx="1233">
                  <c:v>0.46487275462964711</c:v>
                </c:pt>
                <c:pt idx="1234">
                  <c:v>0.46489937500001749</c:v>
                </c:pt>
                <c:pt idx="1235">
                  <c:v>0.46492599537038787</c:v>
                </c:pt>
                <c:pt idx="1236">
                  <c:v>0.46495261574075825</c:v>
                </c:pt>
                <c:pt idx="1237">
                  <c:v>0.46497923611112862</c:v>
                </c:pt>
                <c:pt idx="1238">
                  <c:v>0.465005856481499</c:v>
                </c:pt>
                <c:pt idx="1239">
                  <c:v>0.46503247685186938</c:v>
                </c:pt>
                <c:pt idx="1240">
                  <c:v>0.46505909722223976</c:v>
                </c:pt>
                <c:pt idx="1241">
                  <c:v>0.46508571759261014</c:v>
                </c:pt>
                <c:pt idx="1242">
                  <c:v>0.46511233796298052</c:v>
                </c:pt>
                <c:pt idx="1243">
                  <c:v>0.46513895833335089</c:v>
                </c:pt>
                <c:pt idx="1244">
                  <c:v>0.46516557870372127</c:v>
                </c:pt>
                <c:pt idx="1245">
                  <c:v>0.46519219907409165</c:v>
                </c:pt>
                <c:pt idx="1246">
                  <c:v>0.46521881944446203</c:v>
                </c:pt>
                <c:pt idx="1247">
                  <c:v>0.46524543981483241</c:v>
                </c:pt>
                <c:pt idx="1248">
                  <c:v>0.46527206018520278</c:v>
                </c:pt>
                <c:pt idx="1249">
                  <c:v>0.46529868055557316</c:v>
                </c:pt>
                <c:pt idx="1250">
                  <c:v>0.46532530092594354</c:v>
                </c:pt>
                <c:pt idx="1251">
                  <c:v>0.46535192129631392</c:v>
                </c:pt>
                <c:pt idx="1252">
                  <c:v>0.4653785416666843</c:v>
                </c:pt>
                <c:pt idx="1253">
                  <c:v>0.46540516203705468</c:v>
                </c:pt>
                <c:pt idx="1254">
                  <c:v>0.46543178240742505</c:v>
                </c:pt>
                <c:pt idx="1255">
                  <c:v>0.46545840277779543</c:v>
                </c:pt>
                <c:pt idx="1256">
                  <c:v>0.46548502314816581</c:v>
                </c:pt>
                <c:pt idx="1257">
                  <c:v>0.46551164351853619</c:v>
                </c:pt>
                <c:pt idx="1258">
                  <c:v>0.46553826388890657</c:v>
                </c:pt>
                <c:pt idx="1259">
                  <c:v>0.46556488425927695</c:v>
                </c:pt>
                <c:pt idx="1260">
                  <c:v>0.46559150462964732</c:v>
                </c:pt>
                <c:pt idx="1261">
                  <c:v>0.4656181250000177</c:v>
                </c:pt>
                <c:pt idx="1262">
                  <c:v>0.46564474537038808</c:v>
                </c:pt>
                <c:pt idx="1263">
                  <c:v>0.46567136574075846</c:v>
                </c:pt>
                <c:pt idx="1264">
                  <c:v>0.46569798611112884</c:v>
                </c:pt>
                <c:pt idx="1265">
                  <c:v>0.46572460648149921</c:v>
                </c:pt>
                <c:pt idx="1266">
                  <c:v>0.46575122685186959</c:v>
                </c:pt>
                <c:pt idx="1267">
                  <c:v>0.46577784722223997</c:v>
                </c:pt>
                <c:pt idx="1268">
                  <c:v>0.46580446759261035</c:v>
                </c:pt>
                <c:pt idx="1269">
                  <c:v>0.46583108796298073</c:v>
                </c:pt>
                <c:pt idx="1270">
                  <c:v>0.46585770833335111</c:v>
                </c:pt>
                <c:pt idx="1271">
                  <c:v>0.46588432870372148</c:v>
                </c:pt>
                <c:pt idx="1272">
                  <c:v>0.46591094907409186</c:v>
                </c:pt>
                <c:pt idx="1273">
                  <c:v>0.46593756944446224</c:v>
                </c:pt>
                <c:pt idx="1274">
                  <c:v>0.46596418981483262</c:v>
                </c:pt>
                <c:pt idx="1275">
                  <c:v>0.465990810185203</c:v>
                </c:pt>
                <c:pt idx="1276">
                  <c:v>0.46601743055557338</c:v>
                </c:pt>
                <c:pt idx="1277">
                  <c:v>0.46604405092594375</c:v>
                </c:pt>
                <c:pt idx="1278">
                  <c:v>0.46607067129631413</c:v>
                </c:pt>
                <c:pt idx="1279">
                  <c:v>0.46609729166668451</c:v>
                </c:pt>
                <c:pt idx="1280">
                  <c:v>0.46612391203705489</c:v>
                </c:pt>
                <c:pt idx="1281">
                  <c:v>0.46615053240742527</c:v>
                </c:pt>
                <c:pt idx="1282">
                  <c:v>0.46617715277779564</c:v>
                </c:pt>
                <c:pt idx="1283">
                  <c:v>0.46620377314816602</c:v>
                </c:pt>
                <c:pt idx="1284">
                  <c:v>0.4662303935185364</c:v>
                </c:pt>
                <c:pt idx="1285">
                  <c:v>0.46625701388890678</c:v>
                </c:pt>
                <c:pt idx="1286">
                  <c:v>0.46628363425927716</c:v>
                </c:pt>
                <c:pt idx="1287">
                  <c:v>0.46631025462964754</c:v>
                </c:pt>
                <c:pt idx="1288">
                  <c:v>0.46633687500001791</c:v>
                </c:pt>
                <c:pt idx="1289">
                  <c:v>0.46636349537038829</c:v>
                </c:pt>
                <c:pt idx="1290">
                  <c:v>0.46639011574075867</c:v>
                </c:pt>
                <c:pt idx="1291">
                  <c:v>0.46641673611112905</c:v>
                </c:pt>
                <c:pt idx="1292">
                  <c:v>0.46644335648149943</c:v>
                </c:pt>
                <c:pt idx="1293">
                  <c:v>0.46646997685186981</c:v>
                </c:pt>
                <c:pt idx="1294">
                  <c:v>0.46649659722224018</c:v>
                </c:pt>
                <c:pt idx="1295">
                  <c:v>0.46652321759261056</c:v>
                </c:pt>
                <c:pt idx="1296">
                  <c:v>0.46654983796298094</c:v>
                </c:pt>
                <c:pt idx="1297">
                  <c:v>0.46657645833335132</c:v>
                </c:pt>
                <c:pt idx="1298">
                  <c:v>0.4666030787037217</c:v>
                </c:pt>
                <c:pt idx="1299">
                  <c:v>0.46662969907409207</c:v>
                </c:pt>
                <c:pt idx="1300">
                  <c:v>0.46665631944446245</c:v>
                </c:pt>
                <c:pt idx="1301">
                  <c:v>0.46668293981483283</c:v>
                </c:pt>
                <c:pt idx="1302">
                  <c:v>0.46670956018520321</c:v>
                </c:pt>
                <c:pt idx="1303">
                  <c:v>0.46673618055557359</c:v>
                </c:pt>
                <c:pt idx="1304">
                  <c:v>0.46676280092594397</c:v>
                </c:pt>
                <c:pt idx="1305">
                  <c:v>0.46678942129631434</c:v>
                </c:pt>
                <c:pt idx="1306">
                  <c:v>0.46681604166668472</c:v>
                </c:pt>
                <c:pt idx="1307">
                  <c:v>0.4668426620370551</c:v>
                </c:pt>
                <c:pt idx="1308">
                  <c:v>0.46686928240742548</c:v>
                </c:pt>
                <c:pt idx="1309">
                  <c:v>0.46689590277779586</c:v>
                </c:pt>
                <c:pt idx="1310">
                  <c:v>0.46692252314816624</c:v>
                </c:pt>
                <c:pt idx="1311">
                  <c:v>0.46694914351853661</c:v>
                </c:pt>
                <c:pt idx="1312">
                  <c:v>0.46697576388890699</c:v>
                </c:pt>
                <c:pt idx="1313">
                  <c:v>0.46700238425927737</c:v>
                </c:pt>
                <c:pt idx="1314">
                  <c:v>0.46702900462964775</c:v>
                </c:pt>
                <c:pt idx="1315">
                  <c:v>0.46705562500001813</c:v>
                </c:pt>
                <c:pt idx="1316">
                  <c:v>0.4670822453703885</c:v>
                </c:pt>
                <c:pt idx="1317">
                  <c:v>0.46710886574075888</c:v>
                </c:pt>
                <c:pt idx="1318">
                  <c:v>0.46713548611112926</c:v>
                </c:pt>
                <c:pt idx="1319">
                  <c:v>0.46716210648149964</c:v>
                </c:pt>
                <c:pt idx="1320">
                  <c:v>0.46718872685187002</c:v>
                </c:pt>
                <c:pt idx="1321">
                  <c:v>0.4672153472222404</c:v>
                </c:pt>
                <c:pt idx="1322">
                  <c:v>0.46724196759261077</c:v>
                </c:pt>
                <c:pt idx="1323">
                  <c:v>0.46726858796298115</c:v>
                </c:pt>
                <c:pt idx="1324">
                  <c:v>0.46729520833335153</c:v>
                </c:pt>
                <c:pt idx="1325">
                  <c:v>0.46732182870372191</c:v>
                </c:pt>
                <c:pt idx="1326">
                  <c:v>0.46734844907409229</c:v>
                </c:pt>
                <c:pt idx="1327">
                  <c:v>0.46737506944446267</c:v>
                </c:pt>
                <c:pt idx="1328">
                  <c:v>0.46740168981483304</c:v>
                </c:pt>
                <c:pt idx="1329">
                  <c:v>0.46742831018520342</c:v>
                </c:pt>
                <c:pt idx="1330">
                  <c:v>0.4674549305555738</c:v>
                </c:pt>
                <c:pt idx="1331">
                  <c:v>0.46748155092594418</c:v>
                </c:pt>
                <c:pt idx="1332">
                  <c:v>0.46750817129631456</c:v>
                </c:pt>
                <c:pt idx="1333">
                  <c:v>0.46753479166668493</c:v>
                </c:pt>
                <c:pt idx="1334">
                  <c:v>0.46756141203705531</c:v>
                </c:pt>
                <c:pt idx="1335">
                  <c:v>0.46758803240742569</c:v>
                </c:pt>
                <c:pt idx="1336">
                  <c:v>0.46761465277779607</c:v>
                </c:pt>
                <c:pt idx="1337">
                  <c:v>0.46764127314816645</c:v>
                </c:pt>
                <c:pt idx="1338">
                  <c:v>0.46766789351853683</c:v>
                </c:pt>
                <c:pt idx="1339">
                  <c:v>0.4676945138889072</c:v>
                </c:pt>
                <c:pt idx="1340">
                  <c:v>0.46772113425927758</c:v>
                </c:pt>
                <c:pt idx="1341">
                  <c:v>0.46774775462964796</c:v>
                </c:pt>
                <c:pt idx="1342">
                  <c:v>0.46777437500001834</c:v>
                </c:pt>
                <c:pt idx="1343">
                  <c:v>0.46780099537038872</c:v>
                </c:pt>
                <c:pt idx="1344">
                  <c:v>0.4678276157407591</c:v>
                </c:pt>
                <c:pt idx="1345">
                  <c:v>0.46785423611112947</c:v>
                </c:pt>
                <c:pt idx="1346">
                  <c:v>0.46788085648149985</c:v>
                </c:pt>
                <c:pt idx="1347">
                  <c:v>0.46790747685187023</c:v>
                </c:pt>
                <c:pt idx="1348">
                  <c:v>0.46793409722224061</c:v>
                </c:pt>
                <c:pt idx="1349">
                  <c:v>0.46796071759261099</c:v>
                </c:pt>
                <c:pt idx="1350">
                  <c:v>0.46798733796298136</c:v>
                </c:pt>
                <c:pt idx="1351">
                  <c:v>0.46801395833335174</c:v>
                </c:pt>
                <c:pt idx="1352">
                  <c:v>0.46804057870372212</c:v>
                </c:pt>
                <c:pt idx="1353">
                  <c:v>0.4680671990740925</c:v>
                </c:pt>
                <c:pt idx="1354">
                  <c:v>0.46809381944446288</c:v>
                </c:pt>
                <c:pt idx="1355">
                  <c:v>0.46812043981483326</c:v>
                </c:pt>
                <c:pt idx="1356">
                  <c:v>0.46814706018520363</c:v>
                </c:pt>
                <c:pt idx="1357">
                  <c:v>0.46817368055557401</c:v>
                </c:pt>
                <c:pt idx="1358">
                  <c:v>0.46820030092594439</c:v>
                </c:pt>
                <c:pt idx="1359">
                  <c:v>0.46822692129631477</c:v>
                </c:pt>
                <c:pt idx="1360">
                  <c:v>0.46825354166668515</c:v>
                </c:pt>
                <c:pt idx="1361">
                  <c:v>0.46828016203705553</c:v>
                </c:pt>
                <c:pt idx="1362">
                  <c:v>0.4683067824074259</c:v>
                </c:pt>
                <c:pt idx="1363">
                  <c:v>0.46833340277779628</c:v>
                </c:pt>
                <c:pt idx="1364">
                  <c:v>0.46836002314816666</c:v>
                </c:pt>
                <c:pt idx="1365">
                  <c:v>0.46838664351853704</c:v>
                </c:pt>
                <c:pt idx="1366">
                  <c:v>0.46841326388890742</c:v>
                </c:pt>
                <c:pt idx="1367">
                  <c:v>0.46843988425927779</c:v>
                </c:pt>
                <c:pt idx="1368">
                  <c:v>0.46846650462964817</c:v>
                </c:pt>
                <c:pt idx="1369">
                  <c:v>0.46849312500001855</c:v>
                </c:pt>
                <c:pt idx="1370">
                  <c:v>0.46851974537038893</c:v>
                </c:pt>
                <c:pt idx="1371">
                  <c:v>0.46854636574075931</c:v>
                </c:pt>
                <c:pt idx="1372">
                  <c:v>0.46857298611112969</c:v>
                </c:pt>
                <c:pt idx="1373">
                  <c:v>0.46859960648150006</c:v>
                </c:pt>
                <c:pt idx="1374">
                  <c:v>0.46862622685187044</c:v>
                </c:pt>
                <c:pt idx="1375">
                  <c:v>0.46865284722224082</c:v>
                </c:pt>
                <c:pt idx="1376">
                  <c:v>0.4686794675926112</c:v>
                </c:pt>
                <c:pt idx="1377">
                  <c:v>0.46870608796298158</c:v>
                </c:pt>
                <c:pt idx="1378">
                  <c:v>0.46873270833335196</c:v>
                </c:pt>
                <c:pt idx="1379">
                  <c:v>0.46875932870372233</c:v>
                </c:pt>
                <c:pt idx="1380">
                  <c:v>0.46878594907409271</c:v>
                </c:pt>
                <c:pt idx="1381">
                  <c:v>0.46881256944446309</c:v>
                </c:pt>
                <c:pt idx="1382">
                  <c:v>0.46883918981483347</c:v>
                </c:pt>
                <c:pt idx="1383">
                  <c:v>0.46886581018520385</c:v>
                </c:pt>
                <c:pt idx="1384">
                  <c:v>0.46889243055557422</c:v>
                </c:pt>
                <c:pt idx="1385">
                  <c:v>0.4689190509259446</c:v>
                </c:pt>
                <c:pt idx="1386">
                  <c:v>0.46894567129631498</c:v>
                </c:pt>
                <c:pt idx="1387">
                  <c:v>0.46897229166668536</c:v>
                </c:pt>
                <c:pt idx="1388">
                  <c:v>0.46899891203705574</c:v>
                </c:pt>
                <c:pt idx="1389">
                  <c:v>0.46902553240742612</c:v>
                </c:pt>
                <c:pt idx="1390">
                  <c:v>0.46905215277779649</c:v>
                </c:pt>
                <c:pt idx="1391">
                  <c:v>0.46907877314816687</c:v>
                </c:pt>
                <c:pt idx="1392">
                  <c:v>0.46910539351853725</c:v>
                </c:pt>
                <c:pt idx="1393">
                  <c:v>0.46913201388890763</c:v>
                </c:pt>
                <c:pt idx="1394">
                  <c:v>0.46915863425927801</c:v>
                </c:pt>
                <c:pt idx="1395">
                  <c:v>0.46918525462964839</c:v>
                </c:pt>
                <c:pt idx="1396">
                  <c:v>0.46921187500001876</c:v>
                </c:pt>
                <c:pt idx="1397">
                  <c:v>0.46923849537038914</c:v>
                </c:pt>
                <c:pt idx="1398">
                  <c:v>0.46926511574075952</c:v>
                </c:pt>
                <c:pt idx="1399">
                  <c:v>0.4692917361111299</c:v>
                </c:pt>
                <c:pt idx="1400">
                  <c:v>0.46931835648150028</c:v>
                </c:pt>
                <c:pt idx="1401">
                  <c:v>0.46934497685187065</c:v>
                </c:pt>
                <c:pt idx="1402">
                  <c:v>0.46937159722224103</c:v>
                </c:pt>
                <c:pt idx="1403">
                  <c:v>0.46939821759261141</c:v>
                </c:pt>
                <c:pt idx="1404">
                  <c:v>0.46942483796298179</c:v>
                </c:pt>
                <c:pt idx="1405">
                  <c:v>0.46945145833335217</c:v>
                </c:pt>
                <c:pt idx="1406">
                  <c:v>0.46947807870372255</c:v>
                </c:pt>
                <c:pt idx="1407">
                  <c:v>0.46950469907409292</c:v>
                </c:pt>
                <c:pt idx="1408">
                  <c:v>0.4695313194444633</c:v>
                </c:pt>
                <c:pt idx="1409">
                  <c:v>0.46955793981483368</c:v>
                </c:pt>
                <c:pt idx="1410">
                  <c:v>0.46958456018520406</c:v>
                </c:pt>
                <c:pt idx="1411">
                  <c:v>0.46961118055557444</c:v>
                </c:pt>
                <c:pt idx="1412">
                  <c:v>0.46963780092594481</c:v>
                </c:pt>
                <c:pt idx="1413">
                  <c:v>0.46966442129631519</c:v>
                </c:pt>
                <c:pt idx="1414">
                  <c:v>0.46969104166668557</c:v>
                </c:pt>
                <c:pt idx="1415">
                  <c:v>0.46971766203705595</c:v>
                </c:pt>
                <c:pt idx="1416">
                  <c:v>0.46974428240742633</c:v>
                </c:pt>
                <c:pt idx="1417">
                  <c:v>0.46977090277779671</c:v>
                </c:pt>
                <c:pt idx="1418">
                  <c:v>0.46979752314816708</c:v>
                </c:pt>
                <c:pt idx="1419">
                  <c:v>0.46982414351853746</c:v>
                </c:pt>
                <c:pt idx="1420">
                  <c:v>0.46985076388890784</c:v>
                </c:pt>
                <c:pt idx="1421">
                  <c:v>0.46987738425927822</c:v>
                </c:pt>
                <c:pt idx="1422">
                  <c:v>0.4699040046296486</c:v>
                </c:pt>
                <c:pt idx="1423">
                  <c:v>0.46993062500001898</c:v>
                </c:pt>
                <c:pt idx="1424">
                  <c:v>0.46995724537038935</c:v>
                </c:pt>
                <c:pt idx="1425">
                  <c:v>0.46998386574075973</c:v>
                </c:pt>
                <c:pt idx="1426">
                  <c:v>0.47001048611113011</c:v>
                </c:pt>
                <c:pt idx="1427">
                  <c:v>0.47003710648150049</c:v>
                </c:pt>
                <c:pt idx="1428">
                  <c:v>0.47006372685187087</c:v>
                </c:pt>
                <c:pt idx="1429">
                  <c:v>0.47009034722224124</c:v>
                </c:pt>
                <c:pt idx="1430">
                  <c:v>0.47011696759261162</c:v>
                </c:pt>
                <c:pt idx="1431">
                  <c:v>0.470143587962982</c:v>
                </c:pt>
                <c:pt idx="1432">
                  <c:v>0.47017020833335238</c:v>
                </c:pt>
                <c:pt idx="1433">
                  <c:v>0.47019682870372276</c:v>
                </c:pt>
                <c:pt idx="1434">
                  <c:v>0.47022344907409314</c:v>
                </c:pt>
                <c:pt idx="1435">
                  <c:v>0.47025006944446351</c:v>
                </c:pt>
                <c:pt idx="1436">
                  <c:v>0.47027668981483389</c:v>
                </c:pt>
                <c:pt idx="1437">
                  <c:v>0.47030331018520427</c:v>
                </c:pt>
                <c:pt idx="1438">
                  <c:v>0.47032993055557465</c:v>
                </c:pt>
                <c:pt idx="1439">
                  <c:v>0.47035655092594503</c:v>
                </c:pt>
                <c:pt idx="1440">
                  <c:v>0.47038317129631541</c:v>
                </c:pt>
                <c:pt idx="1441">
                  <c:v>0.47040979166668578</c:v>
                </c:pt>
                <c:pt idx="1442">
                  <c:v>0.47043641203705616</c:v>
                </c:pt>
                <c:pt idx="1443">
                  <c:v>0.47046303240742654</c:v>
                </c:pt>
                <c:pt idx="1444">
                  <c:v>0.47048965277779692</c:v>
                </c:pt>
                <c:pt idx="1445">
                  <c:v>0.4705162731481673</c:v>
                </c:pt>
                <c:pt idx="1446">
                  <c:v>0.47054289351853767</c:v>
                </c:pt>
                <c:pt idx="1447">
                  <c:v>0.47056951388890805</c:v>
                </c:pt>
                <c:pt idx="1448">
                  <c:v>0.47059613425927843</c:v>
                </c:pt>
                <c:pt idx="1449">
                  <c:v>0.47062275462964881</c:v>
                </c:pt>
                <c:pt idx="1450">
                  <c:v>0.47064937500001919</c:v>
                </c:pt>
                <c:pt idx="1451">
                  <c:v>0.47067599537038957</c:v>
                </c:pt>
                <c:pt idx="1452">
                  <c:v>0.47070261574075994</c:v>
                </c:pt>
                <c:pt idx="1453">
                  <c:v>0.47072923611113032</c:v>
                </c:pt>
                <c:pt idx="1454">
                  <c:v>0.4707558564815007</c:v>
                </c:pt>
                <c:pt idx="1455">
                  <c:v>0.47078247685187108</c:v>
                </c:pt>
                <c:pt idx="1456">
                  <c:v>0.47080909722224146</c:v>
                </c:pt>
                <c:pt idx="1457">
                  <c:v>0.47083571759261184</c:v>
                </c:pt>
                <c:pt idx="1458">
                  <c:v>0.47086233796298221</c:v>
                </c:pt>
                <c:pt idx="1459">
                  <c:v>0.47088895833335259</c:v>
                </c:pt>
                <c:pt idx="1460">
                  <c:v>0.47091557870372297</c:v>
                </c:pt>
                <c:pt idx="1461">
                  <c:v>0.47094219907409335</c:v>
                </c:pt>
                <c:pt idx="1462">
                  <c:v>0.47096881944446373</c:v>
                </c:pt>
                <c:pt idx="1463">
                  <c:v>0.4709954398148341</c:v>
                </c:pt>
                <c:pt idx="1464">
                  <c:v>0.47102206018520448</c:v>
                </c:pt>
                <c:pt idx="1465">
                  <c:v>0.47104868055557486</c:v>
                </c:pt>
                <c:pt idx="1466">
                  <c:v>0.47107530092594524</c:v>
                </c:pt>
                <c:pt idx="1467">
                  <c:v>0.47110192129631562</c:v>
                </c:pt>
                <c:pt idx="1468">
                  <c:v>0.471128541666686</c:v>
                </c:pt>
                <c:pt idx="1469">
                  <c:v>0.47115516203705637</c:v>
                </c:pt>
                <c:pt idx="1470">
                  <c:v>0.47118178240742675</c:v>
                </c:pt>
                <c:pt idx="1471">
                  <c:v>0.47120840277779713</c:v>
                </c:pt>
                <c:pt idx="1472">
                  <c:v>0.47123502314816751</c:v>
                </c:pt>
                <c:pt idx="1473">
                  <c:v>0.47126164351853789</c:v>
                </c:pt>
                <c:pt idx="1474">
                  <c:v>0.47128826388890827</c:v>
                </c:pt>
                <c:pt idx="1475">
                  <c:v>0.47131488425927864</c:v>
                </c:pt>
                <c:pt idx="1476">
                  <c:v>0.47134150462964902</c:v>
                </c:pt>
                <c:pt idx="1477">
                  <c:v>0.4713681250000194</c:v>
                </c:pt>
                <c:pt idx="1478">
                  <c:v>0.47139474537038978</c:v>
                </c:pt>
                <c:pt idx="1479">
                  <c:v>0.47142136574076016</c:v>
                </c:pt>
                <c:pt idx="1480">
                  <c:v>0.47144798611113053</c:v>
                </c:pt>
                <c:pt idx="1481">
                  <c:v>0.47147460648150091</c:v>
                </c:pt>
                <c:pt idx="1482">
                  <c:v>0.47150122685187129</c:v>
                </c:pt>
                <c:pt idx="1483">
                  <c:v>0.47152784722224167</c:v>
                </c:pt>
                <c:pt idx="1484">
                  <c:v>0.47155446759261205</c:v>
                </c:pt>
                <c:pt idx="1485">
                  <c:v>0.47158108796298243</c:v>
                </c:pt>
                <c:pt idx="1486">
                  <c:v>0.4716077083333528</c:v>
                </c:pt>
                <c:pt idx="1487">
                  <c:v>0.47163432870372318</c:v>
                </c:pt>
                <c:pt idx="1488">
                  <c:v>0.47166094907409356</c:v>
                </c:pt>
                <c:pt idx="1489">
                  <c:v>0.47168756944446394</c:v>
                </c:pt>
                <c:pt idx="1490">
                  <c:v>0.47171418981483432</c:v>
                </c:pt>
                <c:pt idx="1491">
                  <c:v>0.4717408101852047</c:v>
                </c:pt>
                <c:pt idx="1492">
                  <c:v>0.47176743055557507</c:v>
                </c:pt>
                <c:pt idx="1493">
                  <c:v>0.47179405092594545</c:v>
                </c:pt>
                <c:pt idx="1494">
                  <c:v>0.47182067129631583</c:v>
                </c:pt>
                <c:pt idx="1495">
                  <c:v>0.47184729166668621</c:v>
                </c:pt>
                <c:pt idx="1496">
                  <c:v>0.47187391203705659</c:v>
                </c:pt>
                <c:pt idx="1497">
                  <c:v>0.47190053240742696</c:v>
                </c:pt>
                <c:pt idx="1498">
                  <c:v>0.47192715277779734</c:v>
                </c:pt>
                <c:pt idx="1499">
                  <c:v>0.47195377314816772</c:v>
                </c:pt>
                <c:pt idx="1500">
                  <c:v>0.4719803935185381</c:v>
                </c:pt>
                <c:pt idx="1501">
                  <c:v>0.47200701388890848</c:v>
                </c:pt>
                <c:pt idx="1502">
                  <c:v>0.47203363425927886</c:v>
                </c:pt>
                <c:pt idx="1503">
                  <c:v>0.47206025462964923</c:v>
                </c:pt>
                <c:pt idx="1504">
                  <c:v>0.47208687500001961</c:v>
                </c:pt>
                <c:pt idx="1505">
                  <c:v>0.47211349537038999</c:v>
                </c:pt>
                <c:pt idx="1506">
                  <c:v>0.47214011574076037</c:v>
                </c:pt>
                <c:pt idx="1507">
                  <c:v>0.47216673611113075</c:v>
                </c:pt>
                <c:pt idx="1508">
                  <c:v>0.47219335648150113</c:v>
                </c:pt>
                <c:pt idx="1509">
                  <c:v>0.4722199768518715</c:v>
                </c:pt>
                <c:pt idx="1510">
                  <c:v>0.47224659722224188</c:v>
                </c:pt>
                <c:pt idx="1511">
                  <c:v>0.47227321759261226</c:v>
                </c:pt>
                <c:pt idx="1512">
                  <c:v>0.47229983796298264</c:v>
                </c:pt>
                <c:pt idx="1513">
                  <c:v>0.47232645833335302</c:v>
                </c:pt>
                <c:pt idx="1514">
                  <c:v>0.47235307870372339</c:v>
                </c:pt>
                <c:pt idx="1515">
                  <c:v>0.47237969907409377</c:v>
                </c:pt>
                <c:pt idx="1516">
                  <c:v>0.47240631944446415</c:v>
                </c:pt>
                <c:pt idx="1517">
                  <c:v>0.47243293981483453</c:v>
                </c:pt>
                <c:pt idx="1518">
                  <c:v>0.47245956018520491</c:v>
                </c:pt>
                <c:pt idx="1519">
                  <c:v>0.47248618055557529</c:v>
                </c:pt>
                <c:pt idx="1520">
                  <c:v>0.47251280092594566</c:v>
                </c:pt>
                <c:pt idx="1521">
                  <c:v>0.47253942129631604</c:v>
                </c:pt>
                <c:pt idx="1522">
                  <c:v>0.47256604166668642</c:v>
                </c:pt>
                <c:pt idx="1523">
                  <c:v>0.4725926620370568</c:v>
                </c:pt>
                <c:pt idx="1524">
                  <c:v>0.47261928240742718</c:v>
                </c:pt>
                <c:pt idx="1525">
                  <c:v>0.47264590277779756</c:v>
                </c:pt>
                <c:pt idx="1526">
                  <c:v>0.47267252314816793</c:v>
                </c:pt>
                <c:pt idx="1527">
                  <c:v>0.47269914351853831</c:v>
                </c:pt>
                <c:pt idx="1528">
                  <c:v>0.47272576388890869</c:v>
                </c:pt>
                <c:pt idx="1529">
                  <c:v>0.47275238425927907</c:v>
                </c:pt>
                <c:pt idx="1530">
                  <c:v>0.47277900462964945</c:v>
                </c:pt>
                <c:pt idx="1531">
                  <c:v>0.47280562500001982</c:v>
                </c:pt>
                <c:pt idx="1532">
                  <c:v>0.4728322453703902</c:v>
                </c:pt>
                <c:pt idx="1533">
                  <c:v>0.47285886574076058</c:v>
                </c:pt>
                <c:pt idx="1534">
                  <c:v>0.47288548611113096</c:v>
                </c:pt>
                <c:pt idx="1535">
                  <c:v>0.47291210648150134</c:v>
                </c:pt>
                <c:pt idx="1536">
                  <c:v>0.47293872685187172</c:v>
                </c:pt>
                <c:pt idx="1537">
                  <c:v>0.47296534722224209</c:v>
                </c:pt>
                <c:pt idx="1538">
                  <c:v>0.47299196759261247</c:v>
                </c:pt>
                <c:pt idx="1539">
                  <c:v>0.47301858796298285</c:v>
                </c:pt>
                <c:pt idx="1540">
                  <c:v>0.47304520833335323</c:v>
                </c:pt>
                <c:pt idx="1541">
                  <c:v>0.47307182870372361</c:v>
                </c:pt>
                <c:pt idx="1542">
                  <c:v>0.47309844907409399</c:v>
                </c:pt>
                <c:pt idx="1543">
                  <c:v>0.47312506944446436</c:v>
                </c:pt>
                <c:pt idx="1544">
                  <c:v>0.47315168981483474</c:v>
                </c:pt>
                <c:pt idx="1545">
                  <c:v>0.47317831018520512</c:v>
                </c:pt>
                <c:pt idx="1546">
                  <c:v>0.4732049305555755</c:v>
                </c:pt>
                <c:pt idx="1547">
                  <c:v>0.47323155092594588</c:v>
                </c:pt>
                <c:pt idx="1548">
                  <c:v>0.47325817129631625</c:v>
                </c:pt>
                <c:pt idx="1549">
                  <c:v>0.47328479166668663</c:v>
                </c:pt>
                <c:pt idx="1550">
                  <c:v>0.47331141203705701</c:v>
                </c:pt>
                <c:pt idx="1551">
                  <c:v>0.47333803240742739</c:v>
                </c:pt>
                <c:pt idx="1552">
                  <c:v>0.47336465277779777</c:v>
                </c:pt>
                <c:pt idx="1553">
                  <c:v>0.47339127314816815</c:v>
                </c:pt>
                <c:pt idx="1554">
                  <c:v>0.47341789351853852</c:v>
                </c:pt>
                <c:pt idx="1555">
                  <c:v>0.4734445138889089</c:v>
                </c:pt>
                <c:pt idx="1556">
                  <c:v>0.47347113425927928</c:v>
                </c:pt>
                <c:pt idx="1557">
                  <c:v>0.47349775462964966</c:v>
                </c:pt>
                <c:pt idx="1558">
                  <c:v>0.47352437500002004</c:v>
                </c:pt>
                <c:pt idx="1559">
                  <c:v>0.47355099537039042</c:v>
                </c:pt>
                <c:pt idx="1560">
                  <c:v>0.47357761574076079</c:v>
                </c:pt>
                <c:pt idx="1561">
                  <c:v>0.47360423611113117</c:v>
                </c:pt>
                <c:pt idx="1562">
                  <c:v>0.47363085648150155</c:v>
                </c:pt>
                <c:pt idx="1563">
                  <c:v>0.47365747685187193</c:v>
                </c:pt>
                <c:pt idx="1564">
                  <c:v>0.47368409722224231</c:v>
                </c:pt>
                <c:pt idx="1565">
                  <c:v>0.47371071759261268</c:v>
                </c:pt>
                <c:pt idx="1566">
                  <c:v>0.47373733796298306</c:v>
                </c:pt>
                <c:pt idx="1567">
                  <c:v>0.47376395833335344</c:v>
                </c:pt>
                <c:pt idx="1568">
                  <c:v>0.47379057870372382</c:v>
                </c:pt>
                <c:pt idx="1569">
                  <c:v>0.4738171990740942</c:v>
                </c:pt>
                <c:pt idx="1570">
                  <c:v>0.47384381944446458</c:v>
                </c:pt>
                <c:pt idx="1571">
                  <c:v>0.47387043981483495</c:v>
                </c:pt>
                <c:pt idx="1572">
                  <c:v>0.47389706018520533</c:v>
                </c:pt>
                <c:pt idx="1573">
                  <c:v>0.47392368055557571</c:v>
                </c:pt>
                <c:pt idx="1574">
                  <c:v>0.47395030092594609</c:v>
                </c:pt>
                <c:pt idx="1575">
                  <c:v>0.47397692129631647</c:v>
                </c:pt>
                <c:pt idx="1576">
                  <c:v>0.47400354166668685</c:v>
                </c:pt>
                <c:pt idx="1577">
                  <c:v>0.47403016203705722</c:v>
                </c:pt>
                <c:pt idx="1578">
                  <c:v>0.4740567824074276</c:v>
                </c:pt>
                <c:pt idx="1579">
                  <c:v>0.47408340277779798</c:v>
                </c:pt>
                <c:pt idx="1580">
                  <c:v>0.47411002314816836</c:v>
                </c:pt>
                <c:pt idx="1581">
                  <c:v>0.47413664351853874</c:v>
                </c:pt>
                <c:pt idx="1582">
                  <c:v>0.47416326388890911</c:v>
                </c:pt>
                <c:pt idx="1583">
                  <c:v>0.47418988425927949</c:v>
                </c:pt>
                <c:pt idx="1584">
                  <c:v>0.47421650462964987</c:v>
                </c:pt>
                <c:pt idx="1585">
                  <c:v>0.47424312500002025</c:v>
                </c:pt>
                <c:pt idx="1586">
                  <c:v>0.47426974537039063</c:v>
                </c:pt>
                <c:pt idx="1587">
                  <c:v>0.47429636574076101</c:v>
                </c:pt>
                <c:pt idx="1588">
                  <c:v>0.47432298611113138</c:v>
                </c:pt>
                <c:pt idx="1589">
                  <c:v>0.47434960648150176</c:v>
                </c:pt>
                <c:pt idx="1590">
                  <c:v>0.47437622685187214</c:v>
                </c:pt>
                <c:pt idx="1591">
                  <c:v>0.47440284722224252</c:v>
                </c:pt>
                <c:pt idx="1592">
                  <c:v>0.4744294675926129</c:v>
                </c:pt>
                <c:pt idx="1593">
                  <c:v>0.47445608796298328</c:v>
                </c:pt>
                <c:pt idx="1594">
                  <c:v>0.47448270833335365</c:v>
                </c:pt>
                <c:pt idx="1595">
                  <c:v>0.47450932870372403</c:v>
                </c:pt>
                <c:pt idx="1596">
                  <c:v>0.47453594907409441</c:v>
                </c:pt>
                <c:pt idx="1597">
                  <c:v>0.47456256944446479</c:v>
                </c:pt>
                <c:pt idx="1598">
                  <c:v>0.47458918981483517</c:v>
                </c:pt>
                <c:pt idx="1599">
                  <c:v>0.47461581018520554</c:v>
                </c:pt>
                <c:pt idx="1600">
                  <c:v>0.47464243055557592</c:v>
                </c:pt>
                <c:pt idx="1601">
                  <c:v>0.4746690509259463</c:v>
                </c:pt>
                <c:pt idx="1602">
                  <c:v>0.47469567129631668</c:v>
                </c:pt>
                <c:pt idx="1603">
                  <c:v>0.47472229166668706</c:v>
                </c:pt>
                <c:pt idx="1604">
                  <c:v>0.47474891203705744</c:v>
                </c:pt>
                <c:pt idx="1605">
                  <c:v>0.47477553240742781</c:v>
                </c:pt>
                <c:pt idx="1606">
                  <c:v>0.47480215277779819</c:v>
                </c:pt>
                <c:pt idx="1607">
                  <c:v>0.47482877314816857</c:v>
                </c:pt>
                <c:pt idx="1608">
                  <c:v>0.47485539351853895</c:v>
                </c:pt>
                <c:pt idx="1609">
                  <c:v>0.47488201388890933</c:v>
                </c:pt>
                <c:pt idx="1610">
                  <c:v>0.4749086342592797</c:v>
                </c:pt>
                <c:pt idx="1611">
                  <c:v>0.47493525462965008</c:v>
                </c:pt>
                <c:pt idx="1612">
                  <c:v>0.47496187500002046</c:v>
                </c:pt>
                <c:pt idx="1613">
                  <c:v>0.47498849537039084</c:v>
                </c:pt>
                <c:pt idx="1614">
                  <c:v>0.47501511574076122</c:v>
                </c:pt>
                <c:pt idx="1615">
                  <c:v>0.4750417361111316</c:v>
                </c:pt>
                <c:pt idx="1616">
                  <c:v>0.47506835648150197</c:v>
                </c:pt>
                <c:pt idx="1617">
                  <c:v>0.47509497685187235</c:v>
                </c:pt>
                <c:pt idx="1618">
                  <c:v>0.47512159722224273</c:v>
                </c:pt>
                <c:pt idx="1619">
                  <c:v>0.47514821759261311</c:v>
                </c:pt>
                <c:pt idx="1620">
                  <c:v>0.47517483796298349</c:v>
                </c:pt>
                <c:pt idx="1621">
                  <c:v>0.47520145833335387</c:v>
                </c:pt>
                <c:pt idx="1622">
                  <c:v>0.47522807870372424</c:v>
                </c:pt>
                <c:pt idx="1623">
                  <c:v>0.47525469907409462</c:v>
                </c:pt>
                <c:pt idx="1624">
                  <c:v>0.475281319444465</c:v>
                </c:pt>
                <c:pt idx="1625">
                  <c:v>0.47530793981483538</c:v>
                </c:pt>
                <c:pt idx="1626">
                  <c:v>0.47533456018520576</c:v>
                </c:pt>
                <c:pt idx="1627">
                  <c:v>0.47536118055557613</c:v>
                </c:pt>
                <c:pt idx="1628">
                  <c:v>0.47538780092594651</c:v>
                </c:pt>
                <c:pt idx="1629">
                  <c:v>0.47541442129631689</c:v>
                </c:pt>
                <c:pt idx="1630">
                  <c:v>0.47544104166668727</c:v>
                </c:pt>
                <c:pt idx="1631">
                  <c:v>0.47546766203705765</c:v>
                </c:pt>
                <c:pt idx="1632">
                  <c:v>0.47549428240742803</c:v>
                </c:pt>
                <c:pt idx="1633">
                  <c:v>0.4755209027777984</c:v>
                </c:pt>
                <c:pt idx="1634">
                  <c:v>0.47554752314816878</c:v>
                </c:pt>
                <c:pt idx="1635">
                  <c:v>0.47557414351853916</c:v>
                </c:pt>
                <c:pt idx="1636">
                  <c:v>0.47560076388890954</c:v>
                </c:pt>
                <c:pt idx="1637">
                  <c:v>0.47562738425927992</c:v>
                </c:pt>
                <c:pt idx="1638">
                  <c:v>0.4756540046296503</c:v>
                </c:pt>
                <c:pt idx="1639">
                  <c:v>0.47568062500002067</c:v>
                </c:pt>
                <c:pt idx="1640">
                  <c:v>0.47570724537039105</c:v>
                </c:pt>
                <c:pt idx="1641">
                  <c:v>0.47573386574076143</c:v>
                </c:pt>
                <c:pt idx="1642">
                  <c:v>0.47576048611113181</c:v>
                </c:pt>
                <c:pt idx="1643">
                  <c:v>0.47578710648150219</c:v>
                </c:pt>
                <c:pt idx="1644">
                  <c:v>0.47581372685187256</c:v>
                </c:pt>
                <c:pt idx="1645">
                  <c:v>0.47584034722224294</c:v>
                </c:pt>
                <c:pt idx="1646">
                  <c:v>0.47586696759261332</c:v>
                </c:pt>
                <c:pt idx="1647">
                  <c:v>0.4758935879629837</c:v>
                </c:pt>
                <c:pt idx="1648">
                  <c:v>0.47592020833335408</c:v>
                </c:pt>
                <c:pt idx="1649">
                  <c:v>0.47594682870372446</c:v>
                </c:pt>
                <c:pt idx="1650">
                  <c:v>0.47597344907409483</c:v>
                </c:pt>
                <c:pt idx="1651">
                  <c:v>0.47600006944446521</c:v>
                </c:pt>
                <c:pt idx="1652">
                  <c:v>0.47602668981483559</c:v>
                </c:pt>
                <c:pt idx="1653">
                  <c:v>0.47605331018520597</c:v>
                </c:pt>
                <c:pt idx="1654">
                  <c:v>0.47607993055557635</c:v>
                </c:pt>
                <c:pt idx="1655">
                  <c:v>0.47610655092594673</c:v>
                </c:pt>
                <c:pt idx="1656">
                  <c:v>0.4761331712963171</c:v>
                </c:pt>
                <c:pt idx="1657">
                  <c:v>0.47615979166668748</c:v>
                </c:pt>
                <c:pt idx="1658">
                  <c:v>0.47618641203705786</c:v>
                </c:pt>
                <c:pt idx="1659">
                  <c:v>0.47621303240742824</c:v>
                </c:pt>
                <c:pt idx="1660">
                  <c:v>0.47623965277779862</c:v>
                </c:pt>
                <c:pt idx="1661">
                  <c:v>0.47626627314816899</c:v>
                </c:pt>
                <c:pt idx="1662">
                  <c:v>0.47629289351853937</c:v>
                </c:pt>
                <c:pt idx="1663">
                  <c:v>0.47631951388890975</c:v>
                </c:pt>
                <c:pt idx="1664">
                  <c:v>0.47634613425928013</c:v>
                </c:pt>
                <c:pt idx="1665">
                  <c:v>0.47637275462965051</c:v>
                </c:pt>
                <c:pt idx="1666">
                  <c:v>0.47639937500002089</c:v>
                </c:pt>
                <c:pt idx="1667">
                  <c:v>0.47642599537039126</c:v>
                </c:pt>
                <c:pt idx="1668">
                  <c:v>0.47645261574076164</c:v>
                </c:pt>
                <c:pt idx="1669">
                  <c:v>0.47647923611113202</c:v>
                </c:pt>
                <c:pt idx="1670">
                  <c:v>0.4765058564815024</c:v>
                </c:pt>
                <c:pt idx="1671">
                  <c:v>0.47653247685187278</c:v>
                </c:pt>
                <c:pt idx="1672">
                  <c:v>0.47655909722224316</c:v>
                </c:pt>
                <c:pt idx="1673">
                  <c:v>0.47658571759261353</c:v>
                </c:pt>
                <c:pt idx="1674">
                  <c:v>0.47661233796298391</c:v>
                </c:pt>
                <c:pt idx="1675">
                  <c:v>0.47663895833335429</c:v>
                </c:pt>
                <c:pt idx="1676">
                  <c:v>0.47666557870372467</c:v>
                </c:pt>
                <c:pt idx="1677">
                  <c:v>0.47669219907409505</c:v>
                </c:pt>
                <c:pt idx="1678">
                  <c:v>0.47671881944446542</c:v>
                </c:pt>
                <c:pt idx="1679">
                  <c:v>0.4767454398148358</c:v>
                </c:pt>
                <c:pt idx="1680">
                  <c:v>0.47677206018520618</c:v>
                </c:pt>
                <c:pt idx="1681">
                  <c:v>0.47679868055557656</c:v>
                </c:pt>
                <c:pt idx="1682">
                  <c:v>0.47682530092594694</c:v>
                </c:pt>
                <c:pt idx="1683">
                  <c:v>0.47685192129631732</c:v>
                </c:pt>
                <c:pt idx="1684">
                  <c:v>0.47687854166668769</c:v>
                </c:pt>
                <c:pt idx="1685">
                  <c:v>0.47690516203705807</c:v>
                </c:pt>
                <c:pt idx="1686">
                  <c:v>0.47693178240742845</c:v>
                </c:pt>
                <c:pt idx="1687">
                  <c:v>0.47695840277779883</c:v>
                </c:pt>
                <c:pt idx="1688">
                  <c:v>0.47698502314816921</c:v>
                </c:pt>
                <c:pt idx="1689">
                  <c:v>0.47701164351853959</c:v>
                </c:pt>
                <c:pt idx="1690">
                  <c:v>0.47703826388890996</c:v>
                </c:pt>
                <c:pt idx="1691">
                  <c:v>0.47706488425928034</c:v>
                </c:pt>
                <c:pt idx="1692">
                  <c:v>0.47709150462965072</c:v>
                </c:pt>
                <c:pt idx="1693">
                  <c:v>0.4771181250000211</c:v>
                </c:pt>
                <c:pt idx="1694">
                  <c:v>0.47714474537039148</c:v>
                </c:pt>
                <c:pt idx="1695">
                  <c:v>0.47717136574076185</c:v>
                </c:pt>
                <c:pt idx="1696">
                  <c:v>0.47719798611113223</c:v>
                </c:pt>
                <c:pt idx="1697">
                  <c:v>0.47722460648150261</c:v>
                </c:pt>
                <c:pt idx="1698">
                  <c:v>0.47725122685187299</c:v>
                </c:pt>
                <c:pt idx="1699">
                  <c:v>0.47727784722224337</c:v>
                </c:pt>
                <c:pt idx="1700">
                  <c:v>0.47730446759261375</c:v>
                </c:pt>
                <c:pt idx="1701">
                  <c:v>0.47733108796298412</c:v>
                </c:pt>
                <c:pt idx="1702">
                  <c:v>0.4773577083333545</c:v>
                </c:pt>
                <c:pt idx="1703">
                  <c:v>0.47738432870372488</c:v>
                </c:pt>
                <c:pt idx="1704">
                  <c:v>0.47741094907409526</c:v>
                </c:pt>
                <c:pt idx="1705">
                  <c:v>0.47743756944446564</c:v>
                </c:pt>
                <c:pt idx="1706">
                  <c:v>0.47746418981483602</c:v>
                </c:pt>
                <c:pt idx="1707">
                  <c:v>0.47749081018520639</c:v>
                </c:pt>
                <c:pt idx="1708">
                  <c:v>0.47751743055557677</c:v>
                </c:pt>
                <c:pt idx="1709">
                  <c:v>0.47754405092594715</c:v>
                </c:pt>
                <c:pt idx="1710">
                  <c:v>0.47757067129631753</c:v>
                </c:pt>
                <c:pt idx="1711">
                  <c:v>0.47759729166668791</c:v>
                </c:pt>
                <c:pt idx="1712">
                  <c:v>0.47762391203705828</c:v>
                </c:pt>
                <c:pt idx="1713">
                  <c:v>0.47765053240742866</c:v>
                </c:pt>
                <c:pt idx="1714">
                  <c:v>0.47767715277779904</c:v>
                </c:pt>
                <c:pt idx="1715">
                  <c:v>0.47770377314816942</c:v>
                </c:pt>
                <c:pt idx="1716">
                  <c:v>0.4777303935185398</c:v>
                </c:pt>
                <c:pt idx="1717">
                  <c:v>0.47775701388891018</c:v>
                </c:pt>
                <c:pt idx="1718">
                  <c:v>0.47778363425928055</c:v>
                </c:pt>
                <c:pt idx="1719">
                  <c:v>0.47781025462965093</c:v>
                </c:pt>
                <c:pt idx="1720">
                  <c:v>0.47783687500002131</c:v>
                </c:pt>
                <c:pt idx="1721">
                  <c:v>0.47786349537039169</c:v>
                </c:pt>
                <c:pt idx="1722">
                  <c:v>0.47789011574076207</c:v>
                </c:pt>
                <c:pt idx="1723">
                  <c:v>0.47791673611113245</c:v>
                </c:pt>
                <c:pt idx="1724">
                  <c:v>0.47794335648150282</c:v>
                </c:pt>
                <c:pt idx="1725">
                  <c:v>0.4779699768518732</c:v>
                </c:pt>
                <c:pt idx="1726">
                  <c:v>0.47799659722224358</c:v>
                </c:pt>
                <c:pt idx="1727">
                  <c:v>0.47802321759261396</c:v>
                </c:pt>
                <c:pt idx="1728">
                  <c:v>0.47804983796298434</c:v>
                </c:pt>
                <c:pt idx="1729">
                  <c:v>0.47807645833335471</c:v>
                </c:pt>
                <c:pt idx="1730">
                  <c:v>0.47810307870372509</c:v>
                </c:pt>
                <c:pt idx="1731">
                  <c:v>0.47812969907409547</c:v>
                </c:pt>
                <c:pt idx="1732">
                  <c:v>0.47815631944446585</c:v>
                </c:pt>
                <c:pt idx="1733">
                  <c:v>0.47818293981483623</c:v>
                </c:pt>
                <c:pt idx="1734">
                  <c:v>0.47820956018520661</c:v>
                </c:pt>
                <c:pt idx="1735">
                  <c:v>0.47823618055557698</c:v>
                </c:pt>
                <c:pt idx="1736">
                  <c:v>0.47826280092594736</c:v>
                </c:pt>
                <c:pt idx="1737">
                  <c:v>0.47828942129631774</c:v>
                </c:pt>
                <c:pt idx="1738">
                  <c:v>0.47831604166668812</c:v>
                </c:pt>
                <c:pt idx="1739">
                  <c:v>0.4783426620370585</c:v>
                </c:pt>
                <c:pt idx="1740">
                  <c:v>0.47836928240742888</c:v>
                </c:pt>
                <c:pt idx="1741">
                  <c:v>0.47839590277779925</c:v>
                </c:pt>
                <c:pt idx="1742">
                  <c:v>0.47842252314816963</c:v>
                </c:pt>
                <c:pt idx="1743">
                  <c:v>0.47844914351854001</c:v>
                </c:pt>
                <c:pt idx="1744">
                  <c:v>0.47847576388891039</c:v>
                </c:pt>
                <c:pt idx="1745">
                  <c:v>0.47850238425928077</c:v>
                </c:pt>
                <c:pt idx="1746">
                  <c:v>0.47852900462965114</c:v>
                </c:pt>
                <c:pt idx="1747">
                  <c:v>0.47855562500002152</c:v>
                </c:pt>
                <c:pt idx="1748">
                  <c:v>0.4785822453703919</c:v>
                </c:pt>
                <c:pt idx="1749">
                  <c:v>0.47860886574076228</c:v>
                </c:pt>
                <c:pt idx="1750">
                  <c:v>0.47863548611113266</c:v>
                </c:pt>
                <c:pt idx="1751">
                  <c:v>0.47866210648150304</c:v>
                </c:pt>
                <c:pt idx="1752">
                  <c:v>0.47868872685187341</c:v>
                </c:pt>
                <c:pt idx="1753">
                  <c:v>0.47871534722224379</c:v>
                </c:pt>
                <c:pt idx="1754">
                  <c:v>0.47874196759261417</c:v>
                </c:pt>
                <c:pt idx="1755">
                  <c:v>0.47876858796298455</c:v>
                </c:pt>
                <c:pt idx="1756">
                  <c:v>0.47879520833335493</c:v>
                </c:pt>
                <c:pt idx="1757">
                  <c:v>0.47882182870372531</c:v>
                </c:pt>
                <c:pt idx="1758">
                  <c:v>0.47884844907409568</c:v>
                </c:pt>
                <c:pt idx="1759">
                  <c:v>0.47887506944446606</c:v>
                </c:pt>
                <c:pt idx="1760">
                  <c:v>0.47890168981483644</c:v>
                </c:pt>
                <c:pt idx="1761">
                  <c:v>0.47892831018520682</c:v>
                </c:pt>
                <c:pt idx="1762">
                  <c:v>0.4789549305555772</c:v>
                </c:pt>
                <c:pt idx="1763">
                  <c:v>0.47898155092594757</c:v>
                </c:pt>
                <c:pt idx="1764">
                  <c:v>0.47900817129631795</c:v>
                </c:pt>
                <c:pt idx="1765">
                  <c:v>0.47903479166668833</c:v>
                </c:pt>
                <c:pt idx="1766">
                  <c:v>0.47906141203705871</c:v>
                </c:pt>
                <c:pt idx="1767">
                  <c:v>0.47908803240742909</c:v>
                </c:pt>
                <c:pt idx="1768">
                  <c:v>0.47911465277779947</c:v>
                </c:pt>
                <c:pt idx="1769">
                  <c:v>0.47914127314816984</c:v>
                </c:pt>
                <c:pt idx="1770">
                  <c:v>0.47916789351854022</c:v>
                </c:pt>
                <c:pt idx="1771">
                  <c:v>0.4791945138889106</c:v>
                </c:pt>
                <c:pt idx="1772">
                  <c:v>0.47922113425928098</c:v>
                </c:pt>
                <c:pt idx="1773">
                  <c:v>0.47924775462965136</c:v>
                </c:pt>
                <c:pt idx="1774">
                  <c:v>0.47927437500002174</c:v>
                </c:pt>
                <c:pt idx="1775">
                  <c:v>0.47930099537039211</c:v>
                </c:pt>
                <c:pt idx="1776">
                  <c:v>0.47932761574076249</c:v>
                </c:pt>
                <c:pt idx="1777">
                  <c:v>0.47935423611113287</c:v>
                </c:pt>
                <c:pt idx="1778">
                  <c:v>0.47938085648150325</c:v>
                </c:pt>
                <c:pt idx="1779">
                  <c:v>0.47940747685187363</c:v>
                </c:pt>
                <c:pt idx="1780">
                  <c:v>0.479434097222244</c:v>
                </c:pt>
                <c:pt idx="1781">
                  <c:v>0.47946071759261438</c:v>
                </c:pt>
                <c:pt idx="1782">
                  <c:v>0.47948733796298476</c:v>
                </c:pt>
                <c:pt idx="1783">
                  <c:v>0.47951395833335514</c:v>
                </c:pt>
                <c:pt idx="1784">
                  <c:v>0.47954057870372552</c:v>
                </c:pt>
                <c:pt idx="1785">
                  <c:v>0.4795671990740959</c:v>
                </c:pt>
                <c:pt idx="1786">
                  <c:v>0.47959381944446627</c:v>
                </c:pt>
                <c:pt idx="1787">
                  <c:v>0.47962043981483665</c:v>
                </c:pt>
                <c:pt idx="1788">
                  <c:v>0.47964706018520703</c:v>
                </c:pt>
                <c:pt idx="1789">
                  <c:v>0.47967368055557741</c:v>
                </c:pt>
                <c:pt idx="1790">
                  <c:v>0.47970030092594779</c:v>
                </c:pt>
                <c:pt idx="1791">
                  <c:v>0.47972692129631817</c:v>
                </c:pt>
                <c:pt idx="1792">
                  <c:v>0.47975354166668854</c:v>
                </c:pt>
                <c:pt idx="1793">
                  <c:v>0.47978016203705892</c:v>
                </c:pt>
                <c:pt idx="1794">
                  <c:v>0.4798067824074293</c:v>
                </c:pt>
                <c:pt idx="1795">
                  <c:v>0.47983340277779968</c:v>
                </c:pt>
                <c:pt idx="1796">
                  <c:v>0.47986002314817006</c:v>
                </c:pt>
                <c:pt idx="1797">
                  <c:v>0.47988664351854043</c:v>
                </c:pt>
                <c:pt idx="1798">
                  <c:v>0.47991326388891081</c:v>
                </c:pt>
                <c:pt idx="1799">
                  <c:v>0.47993988425928119</c:v>
                </c:pt>
                <c:pt idx="1800">
                  <c:v>0.47996650462965157</c:v>
                </c:pt>
                <c:pt idx="1801">
                  <c:v>0.47999312500002195</c:v>
                </c:pt>
                <c:pt idx="1802">
                  <c:v>0.48001974537039233</c:v>
                </c:pt>
                <c:pt idx="1803">
                  <c:v>0.4800463657407627</c:v>
                </c:pt>
                <c:pt idx="1804">
                  <c:v>0.48007298611113308</c:v>
                </c:pt>
                <c:pt idx="1805">
                  <c:v>0.48009960648150346</c:v>
                </c:pt>
                <c:pt idx="1806">
                  <c:v>0.48012622685187384</c:v>
                </c:pt>
                <c:pt idx="1807">
                  <c:v>0.48015284722224422</c:v>
                </c:pt>
                <c:pt idx="1808">
                  <c:v>0.48017946759261459</c:v>
                </c:pt>
                <c:pt idx="1809">
                  <c:v>0.48020608796298497</c:v>
                </c:pt>
                <c:pt idx="1810">
                  <c:v>0.48023270833335535</c:v>
                </c:pt>
                <c:pt idx="1811">
                  <c:v>0.48025932870372573</c:v>
                </c:pt>
                <c:pt idx="1812">
                  <c:v>0.48028594907409611</c:v>
                </c:pt>
                <c:pt idx="1813">
                  <c:v>0.48031256944446649</c:v>
                </c:pt>
                <c:pt idx="1814">
                  <c:v>0.48033918981483686</c:v>
                </c:pt>
                <c:pt idx="1815">
                  <c:v>0.48036581018520724</c:v>
                </c:pt>
                <c:pt idx="1816">
                  <c:v>0.48039243055557762</c:v>
                </c:pt>
                <c:pt idx="1817">
                  <c:v>0.480419050925948</c:v>
                </c:pt>
                <c:pt idx="1818">
                  <c:v>0.48044567129631838</c:v>
                </c:pt>
                <c:pt idx="1819">
                  <c:v>0.48047229166668876</c:v>
                </c:pt>
                <c:pt idx="1820">
                  <c:v>0.48049891203705913</c:v>
                </c:pt>
                <c:pt idx="1821">
                  <c:v>0.48052553240742951</c:v>
                </c:pt>
                <c:pt idx="1822">
                  <c:v>0.48055215277779989</c:v>
                </c:pt>
                <c:pt idx="1823">
                  <c:v>0.48057877314817027</c:v>
                </c:pt>
                <c:pt idx="1824">
                  <c:v>0.48060539351854065</c:v>
                </c:pt>
                <c:pt idx="1825">
                  <c:v>0.48063201388891102</c:v>
                </c:pt>
                <c:pt idx="1826">
                  <c:v>0.4806586342592814</c:v>
                </c:pt>
                <c:pt idx="1827">
                  <c:v>0.48068525462965178</c:v>
                </c:pt>
                <c:pt idx="1828">
                  <c:v>0.48071187500002216</c:v>
                </c:pt>
                <c:pt idx="1829">
                  <c:v>0.48073849537039254</c:v>
                </c:pt>
                <c:pt idx="1830">
                  <c:v>0.48076511574076292</c:v>
                </c:pt>
                <c:pt idx="1831">
                  <c:v>0.48079173611113329</c:v>
                </c:pt>
                <c:pt idx="1832">
                  <c:v>0.48081835648150367</c:v>
                </c:pt>
                <c:pt idx="1833">
                  <c:v>0.48084497685187405</c:v>
                </c:pt>
                <c:pt idx="1834">
                  <c:v>0.48087159722224443</c:v>
                </c:pt>
                <c:pt idx="1835">
                  <c:v>0.48089821759261481</c:v>
                </c:pt>
                <c:pt idx="1836">
                  <c:v>0.48092483796298519</c:v>
                </c:pt>
                <c:pt idx="1837">
                  <c:v>0.48095145833335556</c:v>
                </c:pt>
                <c:pt idx="1838">
                  <c:v>0.48097807870372594</c:v>
                </c:pt>
                <c:pt idx="1839">
                  <c:v>0.48100469907409632</c:v>
                </c:pt>
                <c:pt idx="1840">
                  <c:v>0.4810313194444667</c:v>
                </c:pt>
                <c:pt idx="1841">
                  <c:v>0.48105793981483708</c:v>
                </c:pt>
                <c:pt idx="1842">
                  <c:v>0.48108456018520745</c:v>
                </c:pt>
                <c:pt idx="1843">
                  <c:v>0.48111118055557783</c:v>
                </c:pt>
                <c:pt idx="1844">
                  <c:v>0.48113780092594821</c:v>
                </c:pt>
                <c:pt idx="1845">
                  <c:v>0.48116442129631859</c:v>
                </c:pt>
                <c:pt idx="1846">
                  <c:v>0.48119104166668897</c:v>
                </c:pt>
                <c:pt idx="1847">
                  <c:v>0.48121766203705935</c:v>
                </c:pt>
                <c:pt idx="1848">
                  <c:v>0.48124428240742972</c:v>
                </c:pt>
                <c:pt idx="1849">
                  <c:v>0.4812709027778001</c:v>
                </c:pt>
                <c:pt idx="1850">
                  <c:v>0.48129752314817048</c:v>
                </c:pt>
                <c:pt idx="1851">
                  <c:v>0.48132414351854086</c:v>
                </c:pt>
                <c:pt idx="1852">
                  <c:v>0.48135076388891124</c:v>
                </c:pt>
                <c:pt idx="1853">
                  <c:v>0.48137738425928162</c:v>
                </c:pt>
                <c:pt idx="1854">
                  <c:v>0.48140400462965199</c:v>
                </c:pt>
                <c:pt idx="1855">
                  <c:v>0.48143062500002237</c:v>
                </c:pt>
                <c:pt idx="1856">
                  <c:v>0.48145724537039275</c:v>
                </c:pt>
                <c:pt idx="1857">
                  <c:v>0.48148386574076313</c:v>
                </c:pt>
                <c:pt idx="1858">
                  <c:v>0.48151048611113351</c:v>
                </c:pt>
                <c:pt idx="1859">
                  <c:v>0.48153710648150388</c:v>
                </c:pt>
                <c:pt idx="1860">
                  <c:v>0.48156372685187426</c:v>
                </c:pt>
                <c:pt idx="1861">
                  <c:v>0.48159034722224464</c:v>
                </c:pt>
                <c:pt idx="1862">
                  <c:v>0.48161696759261502</c:v>
                </c:pt>
                <c:pt idx="1863">
                  <c:v>0.4816435879629854</c:v>
                </c:pt>
                <c:pt idx="1864">
                  <c:v>0.48167020833335578</c:v>
                </c:pt>
                <c:pt idx="1865">
                  <c:v>0.48169682870372615</c:v>
                </c:pt>
                <c:pt idx="1866">
                  <c:v>0.48172344907409653</c:v>
                </c:pt>
                <c:pt idx="1867">
                  <c:v>0.48175006944446691</c:v>
                </c:pt>
                <c:pt idx="1868">
                  <c:v>0.48177668981483729</c:v>
                </c:pt>
                <c:pt idx="1869">
                  <c:v>0.48180331018520767</c:v>
                </c:pt>
                <c:pt idx="1870">
                  <c:v>0.48182993055557805</c:v>
                </c:pt>
                <c:pt idx="1871">
                  <c:v>0.48185655092594842</c:v>
                </c:pt>
                <c:pt idx="1872">
                  <c:v>0.4818831712963188</c:v>
                </c:pt>
                <c:pt idx="1873">
                  <c:v>0.48190979166668918</c:v>
                </c:pt>
                <c:pt idx="1874">
                  <c:v>0.48193641203705956</c:v>
                </c:pt>
                <c:pt idx="1875">
                  <c:v>0.48196303240742994</c:v>
                </c:pt>
                <c:pt idx="1876">
                  <c:v>0.48198965277780031</c:v>
                </c:pt>
                <c:pt idx="1877">
                  <c:v>0.48201627314817069</c:v>
                </c:pt>
                <c:pt idx="1878">
                  <c:v>0.48204289351854107</c:v>
                </c:pt>
                <c:pt idx="1879">
                  <c:v>0.48206951388891145</c:v>
                </c:pt>
                <c:pt idx="1880">
                  <c:v>0.48209613425928183</c:v>
                </c:pt>
                <c:pt idx="1881">
                  <c:v>0.48212275462965221</c:v>
                </c:pt>
                <c:pt idx="1882">
                  <c:v>0.48214937500002258</c:v>
                </c:pt>
                <c:pt idx="1883">
                  <c:v>0.48217599537039296</c:v>
                </c:pt>
                <c:pt idx="1884">
                  <c:v>0.48220261574076334</c:v>
                </c:pt>
                <c:pt idx="1885">
                  <c:v>0.48222923611113372</c:v>
                </c:pt>
                <c:pt idx="1886">
                  <c:v>0.4822558564815041</c:v>
                </c:pt>
                <c:pt idx="1887">
                  <c:v>0.48228247685187448</c:v>
                </c:pt>
                <c:pt idx="1888">
                  <c:v>0.48230909722224485</c:v>
                </c:pt>
                <c:pt idx="1889">
                  <c:v>0.48233571759261523</c:v>
                </c:pt>
                <c:pt idx="1890">
                  <c:v>0.48236233796298561</c:v>
                </c:pt>
                <c:pt idx="1891">
                  <c:v>0.48238895833335599</c:v>
                </c:pt>
                <c:pt idx="1892">
                  <c:v>0.48241557870372637</c:v>
                </c:pt>
                <c:pt idx="1893">
                  <c:v>0.48244219907409674</c:v>
                </c:pt>
                <c:pt idx="1894">
                  <c:v>0.48246881944446712</c:v>
                </c:pt>
                <c:pt idx="1895">
                  <c:v>0.4824954398148375</c:v>
                </c:pt>
                <c:pt idx="1896">
                  <c:v>0.48252206018520788</c:v>
                </c:pt>
                <c:pt idx="1897">
                  <c:v>0.48254868055557826</c:v>
                </c:pt>
                <c:pt idx="1898">
                  <c:v>0.48257530092594864</c:v>
                </c:pt>
                <c:pt idx="1899">
                  <c:v>0.48260192129631901</c:v>
                </c:pt>
                <c:pt idx="1900">
                  <c:v>0.48262854166668939</c:v>
                </c:pt>
                <c:pt idx="1901">
                  <c:v>0.48265516203705977</c:v>
                </c:pt>
                <c:pt idx="1902">
                  <c:v>0.48268178240743015</c:v>
                </c:pt>
                <c:pt idx="1903">
                  <c:v>0.48270840277780053</c:v>
                </c:pt>
                <c:pt idx="1904">
                  <c:v>0.48273502314817091</c:v>
                </c:pt>
                <c:pt idx="1905">
                  <c:v>0.48276164351854128</c:v>
                </c:pt>
                <c:pt idx="1906">
                  <c:v>0.48278826388891166</c:v>
                </c:pt>
                <c:pt idx="1907">
                  <c:v>0.48281488425928204</c:v>
                </c:pt>
                <c:pt idx="1908">
                  <c:v>0.48284150462965242</c:v>
                </c:pt>
                <c:pt idx="1909">
                  <c:v>0.4828681250000228</c:v>
                </c:pt>
                <c:pt idx="1910">
                  <c:v>0.48289474537039317</c:v>
                </c:pt>
                <c:pt idx="1911">
                  <c:v>0.48292136574076355</c:v>
                </c:pt>
                <c:pt idx="1912">
                  <c:v>0.48294798611113393</c:v>
                </c:pt>
                <c:pt idx="1913">
                  <c:v>0.48297460648150431</c:v>
                </c:pt>
                <c:pt idx="1914">
                  <c:v>0.48300122685187469</c:v>
                </c:pt>
                <c:pt idx="1915">
                  <c:v>0.48302784722224507</c:v>
                </c:pt>
                <c:pt idx="1916">
                  <c:v>0.48305446759261544</c:v>
                </c:pt>
                <c:pt idx="1917">
                  <c:v>0.48308108796298582</c:v>
                </c:pt>
                <c:pt idx="1918">
                  <c:v>0.4831077083333562</c:v>
                </c:pt>
                <c:pt idx="1919">
                  <c:v>0.48313432870372658</c:v>
                </c:pt>
                <c:pt idx="1920">
                  <c:v>0.48316094907409696</c:v>
                </c:pt>
                <c:pt idx="1921">
                  <c:v>0.48318756944446734</c:v>
                </c:pt>
                <c:pt idx="1922">
                  <c:v>0.48321418981483771</c:v>
                </c:pt>
                <c:pt idx="1923">
                  <c:v>0.48324081018520809</c:v>
                </c:pt>
                <c:pt idx="1924">
                  <c:v>0.48326743055557847</c:v>
                </c:pt>
                <c:pt idx="1925">
                  <c:v>0.48329405092594885</c:v>
                </c:pt>
                <c:pt idx="1926">
                  <c:v>0.48332067129631923</c:v>
                </c:pt>
                <c:pt idx="1927">
                  <c:v>0.4833472916666896</c:v>
                </c:pt>
                <c:pt idx="1928">
                  <c:v>0.48337391203705998</c:v>
                </c:pt>
                <c:pt idx="1929">
                  <c:v>0.48340053240743036</c:v>
                </c:pt>
                <c:pt idx="1930">
                  <c:v>0.48342715277780074</c:v>
                </c:pt>
                <c:pt idx="1931">
                  <c:v>0.48345377314817112</c:v>
                </c:pt>
                <c:pt idx="1932">
                  <c:v>0.4834803935185415</c:v>
                </c:pt>
                <c:pt idx="1933">
                  <c:v>0.48350701388891187</c:v>
                </c:pt>
                <c:pt idx="1934">
                  <c:v>0.48353363425928225</c:v>
                </c:pt>
                <c:pt idx="1935">
                  <c:v>0.48356025462965263</c:v>
                </c:pt>
                <c:pt idx="1936">
                  <c:v>0.48358687500002301</c:v>
                </c:pt>
                <c:pt idx="1937">
                  <c:v>0.48361349537039339</c:v>
                </c:pt>
                <c:pt idx="1938">
                  <c:v>0.48364011574076377</c:v>
                </c:pt>
                <c:pt idx="1939">
                  <c:v>0.48366673611113414</c:v>
                </c:pt>
                <c:pt idx="1940">
                  <c:v>0.48369335648150452</c:v>
                </c:pt>
                <c:pt idx="1941">
                  <c:v>0.4837199768518749</c:v>
                </c:pt>
                <c:pt idx="1942">
                  <c:v>0.48374659722224528</c:v>
                </c:pt>
                <c:pt idx="1943">
                  <c:v>0.48377321759261566</c:v>
                </c:pt>
                <c:pt idx="1944">
                  <c:v>0.48379983796298603</c:v>
                </c:pt>
                <c:pt idx="1945">
                  <c:v>0.48382645833335641</c:v>
                </c:pt>
                <c:pt idx="1946">
                  <c:v>0.48385307870372679</c:v>
                </c:pt>
                <c:pt idx="1947">
                  <c:v>0.48387969907409717</c:v>
                </c:pt>
                <c:pt idx="1948">
                  <c:v>0.48390631944446755</c:v>
                </c:pt>
                <c:pt idx="1949">
                  <c:v>0.48393293981483793</c:v>
                </c:pt>
                <c:pt idx="1950">
                  <c:v>0.4839595601852083</c:v>
                </c:pt>
                <c:pt idx="1951">
                  <c:v>0.48398618055557868</c:v>
                </c:pt>
                <c:pt idx="1952">
                  <c:v>0.48401280092594906</c:v>
                </c:pt>
                <c:pt idx="1953">
                  <c:v>0.48403942129631944</c:v>
                </c:pt>
                <c:pt idx="1954">
                  <c:v>0.48406604166668982</c:v>
                </c:pt>
                <c:pt idx="1955">
                  <c:v>0.4840926620370602</c:v>
                </c:pt>
                <c:pt idx="1956">
                  <c:v>0.48411928240743057</c:v>
                </c:pt>
                <c:pt idx="1957">
                  <c:v>0.48414590277780095</c:v>
                </c:pt>
                <c:pt idx="1958">
                  <c:v>0.48417252314817133</c:v>
                </c:pt>
                <c:pt idx="1959">
                  <c:v>0.48419914351854171</c:v>
                </c:pt>
                <c:pt idx="1960">
                  <c:v>0.48422576388891209</c:v>
                </c:pt>
                <c:pt idx="1961">
                  <c:v>0.48425238425928246</c:v>
                </c:pt>
                <c:pt idx="1962">
                  <c:v>0.48427900462965284</c:v>
                </c:pt>
                <c:pt idx="1963">
                  <c:v>0.48430562500002322</c:v>
                </c:pt>
                <c:pt idx="1964">
                  <c:v>0.4843322453703936</c:v>
                </c:pt>
                <c:pt idx="1965">
                  <c:v>0.48435886574076398</c:v>
                </c:pt>
                <c:pt idx="1966">
                  <c:v>0.48438548611113436</c:v>
                </c:pt>
                <c:pt idx="1967">
                  <c:v>0.48441210648150473</c:v>
                </c:pt>
                <c:pt idx="1968">
                  <c:v>0.48443872685187511</c:v>
                </c:pt>
                <c:pt idx="1969">
                  <c:v>0.48446534722224549</c:v>
                </c:pt>
                <c:pt idx="1970">
                  <c:v>0.48449196759261587</c:v>
                </c:pt>
                <c:pt idx="1971">
                  <c:v>0.48451858796298625</c:v>
                </c:pt>
                <c:pt idx="1972">
                  <c:v>0.48454520833335663</c:v>
                </c:pt>
                <c:pt idx="1973">
                  <c:v>0.484571828703727</c:v>
                </c:pt>
                <c:pt idx="1974">
                  <c:v>0.48459844907409738</c:v>
                </c:pt>
                <c:pt idx="1975">
                  <c:v>0.48462506944446776</c:v>
                </c:pt>
                <c:pt idx="1976">
                  <c:v>0.48465168981483814</c:v>
                </c:pt>
                <c:pt idx="1977">
                  <c:v>0.48467831018520852</c:v>
                </c:pt>
                <c:pt idx="1978">
                  <c:v>0.48470493055557889</c:v>
                </c:pt>
                <c:pt idx="1979">
                  <c:v>0.48473155092594927</c:v>
                </c:pt>
                <c:pt idx="1980">
                  <c:v>0.48475817129631965</c:v>
                </c:pt>
                <c:pt idx="1981">
                  <c:v>0.48478479166669003</c:v>
                </c:pt>
                <c:pt idx="1982">
                  <c:v>0.48481141203706041</c:v>
                </c:pt>
                <c:pt idx="1983">
                  <c:v>0.48483803240743079</c:v>
                </c:pt>
                <c:pt idx="1984">
                  <c:v>0.48486465277780116</c:v>
                </c:pt>
                <c:pt idx="1985">
                  <c:v>0.48489127314817154</c:v>
                </c:pt>
                <c:pt idx="1986">
                  <c:v>0.48491789351854192</c:v>
                </c:pt>
                <c:pt idx="1987">
                  <c:v>0.4849445138889123</c:v>
                </c:pt>
                <c:pt idx="1988">
                  <c:v>0.48497113425928268</c:v>
                </c:pt>
                <c:pt idx="1989">
                  <c:v>0.48499775462965306</c:v>
                </c:pt>
                <c:pt idx="1990">
                  <c:v>0.48502437500002343</c:v>
                </c:pt>
                <c:pt idx="1991">
                  <c:v>0.48505099537039381</c:v>
                </c:pt>
                <c:pt idx="1992">
                  <c:v>0.48507761574076419</c:v>
                </c:pt>
                <c:pt idx="1993">
                  <c:v>0.48510423611113457</c:v>
                </c:pt>
                <c:pt idx="1994">
                  <c:v>0.48513085648150495</c:v>
                </c:pt>
                <c:pt idx="1995">
                  <c:v>0.48515747685187532</c:v>
                </c:pt>
                <c:pt idx="1996">
                  <c:v>0.4851840972222457</c:v>
                </c:pt>
                <c:pt idx="1997">
                  <c:v>0.48521071759261608</c:v>
                </c:pt>
                <c:pt idx="1998">
                  <c:v>0.48523733796298646</c:v>
                </c:pt>
                <c:pt idx="1999">
                  <c:v>0.48526395833335684</c:v>
                </c:pt>
                <c:pt idx="2000">
                  <c:v>0.48529057870372722</c:v>
                </c:pt>
                <c:pt idx="2001">
                  <c:v>0.48531719907409759</c:v>
                </c:pt>
                <c:pt idx="2002">
                  <c:v>0.48534381944446797</c:v>
                </c:pt>
                <c:pt idx="2003">
                  <c:v>0.48537043981483835</c:v>
                </c:pt>
                <c:pt idx="2004">
                  <c:v>0.48539706018520873</c:v>
                </c:pt>
                <c:pt idx="2005">
                  <c:v>0.48542368055557911</c:v>
                </c:pt>
                <c:pt idx="2006">
                  <c:v>0.48545030092594949</c:v>
                </c:pt>
                <c:pt idx="2007">
                  <c:v>0.48547692129631986</c:v>
                </c:pt>
                <c:pt idx="2008">
                  <c:v>0.48550354166669024</c:v>
                </c:pt>
                <c:pt idx="2009">
                  <c:v>0.48553016203706062</c:v>
                </c:pt>
                <c:pt idx="2010">
                  <c:v>0.485556782407431</c:v>
                </c:pt>
                <c:pt idx="2011">
                  <c:v>0.48558340277780138</c:v>
                </c:pt>
                <c:pt idx="2012">
                  <c:v>0.48561002314817175</c:v>
                </c:pt>
                <c:pt idx="2013">
                  <c:v>0.48563664351854213</c:v>
                </c:pt>
                <c:pt idx="2014">
                  <c:v>0.48566326388891251</c:v>
                </c:pt>
                <c:pt idx="2015">
                  <c:v>0.48568988425928289</c:v>
                </c:pt>
                <c:pt idx="2016">
                  <c:v>0.48571650462965327</c:v>
                </c:pt>
                <c:pt idx="2017">
                  <c:v>0.48574312500002365</c:v>
                </c:pt>
                <c:pt idx="2018">
                  <c:v>0.48576974537039402</c:v>
                </c:pt>
                <c:pt idx="2019">
                  <c:v>0.4857963657407644</c:v>
                </c:pt>
                <c:pt idx="2020">
                  <c:v>0.48582298611113478</c:v>
                </c:pt>
                <c:pt idx="2021">
                  <c:v>0.48584960648150516</c:v>
                </c:pt>
                <c:pt idx="2022">
                  <c:v>0.48587622685187554</c:v>
                </c:pt>
                <c:pt idx="2023">
                  <c:v>0.48590284722224591</c:v>
                </c:pt>
                <c:pt idx="2024">
                  <c:v>0.48592946759261629</c:v>
                </c:pt>
                <c:pt idx="2025">
                  <c:v>0.48595608796298667</c:v>
                </c:pt>
                <c:pt idx="2026">
                  <c:v>0.48598270833335705</c:v>
                </c:pt>
                <c:pt idx="2027">
                  <c:v>0.48600932870372743</c:v>
                </c:pt>
                <c:pt idx="2028">
                  <c:v>0.48603594907409781</c:v>
                </c:pt>
                <c:pt idx="2029">
                  <c:v>0.48606256944446818</c:v>
                </c:pt>
                <c:pt idx="2030">
                  <c:v>0.48608918981483856</c:v>
                </c:pt>
                <c:pt idx="2031">
                  <c:v>0.48611581018520894</c:v>
                </c:pt>
                <c:pt idx="2032">
                  <c:v>0.48614243055557932</c:v>
                </c:pt>
                <c:pt idx="2033">
                  <c:v>0.4861690509259497</c:v>
                </c:pt>
                <c:pt idx="2034">
                  <c:v>0.48619567129632008</c:v>
                </c:pt>
                <c:pt idx="2035">
                  <c:v>0.48622229166669045</c:v>
                </c:pt>
                <c:pt idx="2036">
                  <c:v>0.48624891203706083</c:v>
                </c:pt>
                <c:pt idx="2037">
                  <c:v>0.48627553240743121</c:v>
                </c:pt>
                <c:pt idx="2038">
                  <c:v>0.48630215277780159</c:v>
                </c:pt>
                <c:pt idx="2039">
                  <c:v>0.48632877314817197</c:v>
                </c:pt>
                <c:pt idx="2040">
                  <c:v>0.48635539351854234</c:v>
                </c:pt>
                <c:pt idx="2041">
                  <c:v>0.48638201388891272</c:v>
                </c:pt>
                <c:pt idx="2042">
                  <c:v>0.4864086342592831</c:v>
                </c:pt>
                <c:pt idx="2043">
                  <c:v>0.48643525462965348</c:v>
                </c:pt>
                <c:pt idx="2044">
                  <c:v>0.48646187500002386</c:v>
                </c:pt>
                <c:pt idx="2045">
                  <c:v>0.48648849537039424</c:v>
                </c:pt>
                <c:pt idx="2046">
                  <c:v>0.48651511574076461</c:v>
                </c:pt>
                <c:pt idx="2047">
                  <c:v>0.48654173611113499</c:v>
                </c:pt>
                <c:pt idx="2048">
                  <c:v>0.48656835648150537</c:v>
                </c:pt>
                <c:pt idx="2049">
                  <c:v>0.48659497685187575</c:v>
                </c:pt>
                <c:pt idx="2050">
                  <c:v>0.48662159722224613</c:v>
                </c:pt>
                <c:pt idx="2051">
                  <c:v>0.48664821759261651</c:v>
                </c:pt>
                <c:pt idx="2052">
                  <c:v>0.48667483796298688</c:v>
                </c:pt>
                <c:pt idx="2053">
                  <c:v>0.48670145833335726</c:v>
                </c:pt>
                <c:pt idx="2054">
                  <c:v>0.48672807870372764</c:v>
                </c:pt>
                <c:pt idx="2055">
                  <c:v>0.48675469907409802</c:v>
                </c:pt>
                <c:pt idx="2056">
                  <c:v>0.4867813194444684</c:v>
                </c:pt>
                <c:pt idx="2057">
                  <c:v>0.48680793981483877</c:v>
                </c:pt>
                <c:pt idx="2058">
                  <c:v>0.48683456018520915</c:v>
                </c:pt>
                <c:pt idx="2059">
                  <c:v>0.48686118055557953</c:v>
                </c:pt>
                <c:pt idx="2060">
                  <c:v>0.48688780092594991</c:v>
                </c:pt>
                <c:pt idx="2061">
                  <c:v>0.48691442129632029</c:v>
                </c:pt>
                <c:pt idx="2062">
                  <c:v>0.48694104166669067</c:v>
                </c:pt>
                <c:pt idx="2063">
                  <c:v>0.48696766203706104</c:v>
                </c:pt>
                <c:pt idx="2064">
                  <c:v>0.48699428240743142</c:v>
                </c:pt>
                <c:pt idx="2065">
                  <c:v>0.4870209027778018</c:v>
                </c:pt>
                <c:pt idx="2066">
                  <c:v>0.48704752314817218</c:v>
                </c:pt>
                <c:pt idx="2067">
                  <c:v>0.48707414351854256</c:v>
                </c:pt>
                <c:pt idx="2068">
                  <c:v>0.48710076388891294</c:v>
                </c:pt>
                <c:pt idx="2069">
                  <c:v>0.48712738425928331</c:v>
                </c:pt>
                <c:pt idx="2070">
                  <c:v>0.48715400462965369</c:v>
                </c:pt>
                <c:pt idx="2071">
                  <c:v>0.48718062500002407</c:v>
                </c:pt>
                <c:pt idx="2072">
                  <c:v>0.48720724537039445</c:v>
                </c:pt>
                <c:pt idx="2073">
                  <c:v>0.48723386574076483</c:v>
                </c:pt>
                <c:pt idx="2074">
                  <c:v>0.4872604861111352</c:v>
                </c:pt>
                <c:pt idx="2075">
                  <c:v>0.48728710648150558</c:v>
                </c:pt>
                <c:pt idx="2076">
                  <c:v>0.48731372685187596</c:v>
                </c:pt>
                <c:pt idx="2077">
                  <c:v>0.48734034722224634</c:v>
                </c:pt>
                <c:pt idx="2078">
                  <c:v>0.48736696759261672</c:v>
                </c:pt>
                <c:pt idx="2079">
                  <c:v>0.4873935879629871</c:v>
                </c:pt>
                <c:pt idx="2080">
                  <c:v>0.48742020833335747</c:v>
                </c:pt>
                <c:pt idx="2081">
                  <c:v>0.48744682870372785</c:v>
                </c:pt>
                <c:pt idx="2082">
                  <c:v>0.48747344907409823</c:v>
                </c:pt>
                <c:pt idx="2083">
                  <c:v>0.48750006944446861</c:v>
                </c:pt>
                <c:pt idx="2084">
                  <c:v>0.48752668981483899</c:v>
                </c:pt>
                <c:pt idx="2085">
                  <c:v>0.48755331018520937</c:v>
                </c:pt>
                <c:pt idx="2086">
                  <c:v>0.48757993055557974</c:v>
                </c:pt>
                <c:pt idx="2087">
                  <c:v>0.48760655092595012</c:v>
                </c:pt>
                <c:pt idx="2088">
                  <c:v>0.4876331712963205</c:v>
                </c:pt>
                <c:pt idx="2089">
                  <c:v>0.48765979166669088</c:v>
                </c:pt>
                <c:pt idx="2090">
                  <c:v>0.48768641203706126</c:v>
                </c:pt>
                <c:pt idx="2091">
                  <c:v>0.48771303240743163</c:v>
                </c:pt>
                <c:pt idx="2092">
                  <c:v>0.48773965277780201</c:v>
                </c:pt>
                <c:pt idx="2093">
                  <c:v>0.48776627314817239</c:v>
                </c:pt>
                <c:pt idx="2094">
                  <c:v>0.48779289351854277</c:v>
                </c:pt>
                <c:pt idx="2095">
                  <c:v>0.48781951388891315</c:v>
                </c:pt>
                <c:pt idx="2096">
                  <c:v>0.48784613425928353</c:v>
                </c:pt>
                <c:pt idx="2097">
                  <c:v>0.4878727546296539</c:v>
                </c:pt>
                <c:pt idx="2098">
                  <c:v>0.48789937500002428</c:v>
                </c:pt>
                <c:pt idx="2099">
                  <c:v>0.48792599537039466</c:v>
                </c:pt>
                <c:pt idx="2100">
                  <c:v>0.48795261574076504</c:v>
                </c:pt>
                <c:pt idx="2101">
                  <c:v>0.48797923611113542</c:v>
                </c:pt>
                <c:pt idx="2102">
                  <c:v>0.4880058564815058</c:v>
                </c:pt>
                <c:pt idx="2103">
                  <c:v>0.48803247685187617</c:v>
                </c:pt>
                <c:pt idx="2104">
                  <c:v>0.48805909722224655</c:v>
                </c:pt>
                <c:pt idx="2105">
                  <c:v>0.48808571759261693</c:v>
                </c:pt>
                <c:pt idx="2106">
                  <c:v>0.48811233796298731</c:v>
                </c:pt>
                <c:pt idx="2107">
                  <c:v>0.48813895833335769</c:v>
                </c:pt>
                <c:pt idx="2108">
                  <c:v>0.48816557870372806</c:v>
                </c:pt>
                <c:pt idx="2109">
                  <c:v>0.48819219907409844</c:v>
                </c:pt>
                <c:pt idx="2110">
                  <c:v>0.48821881944446882</c:v>
                </c:pt>
                <c:pt idx="2111">
                  <c:v>0.4882454398148392</c:v>
                </c:pt>
                <c:pt idx="2112">
                  <c:v>0.48827206018520958</c:v>
                </c:pt>
                <c:pt idx="2113">
                  <c:v>0.48829868055557996</c:v>
                </c:pt>
                <c:pt idx="2114">
                  <c:v>0.48832530092595033</c:v>
                </c:pt>
                <c:pt idx="2115">
                  <c:v>0.48835192129632071</c:v>
                </c:pt>
                <c:pt idx="2116">
                  <c:v>0.48837854166669109</c:v>
                </c:pt>
                <c:pt idx="2117">
                  <c:v>0.48840516203706147</c:v>
                </c:pt>
                <c:pt idx="2118">
                  <c:v>0.48843178240743185</c:v>
                </c:pt>
                <c:pt idx="2119">
                  <c:v>0.48845840277780223</c:v>
                </c:pt>
                <c:pt idx="2120">
                  <c:v>0.4884850231481726</c:v>
                </c:pt>
                <c:pt idx="2121">
                  <c:v>0.48851164351854298</c:v>
                </c:pt>
                <c:pt idx="2122">
                  <c:v>0.48853826388891336</c:v>
                </c:pt>
                <c:pt idx="2123">
                  <c:v>0.48856488425928374</c:v>
                </c:pt>
                <c:pt idx="2124">
                  <c:v>0.48859150462965412</c:v>
                </c:pt>
                <c:pt idx="2125">
                  <c:v>0.48861812500002449</c:v>
                </c:pt>
                <c:pt idx="2126">
                  <c:v>0.48864474537039487</c:v>
                </c:pt>
                <c:pt idx="2127">
                  <c:v>0.48867136574076525</c:v>
                </c:pt>
                <c:pt idx="2128">
                  <c:v>0.48869798611113563</c:v>
                </c:pt>
                <c:pt idx="2129">
                  <c:v>0.48872460648150601</c:v>
                </c:pt>
                <c:pt idx="2130">
                  <c:v>0.48875122685187639</c:v>
                </c:pt>
                <c:pt idx="2131">
                  <c:v>0.48877784722224676</c:v>
                </c:pt>
                <c:pt idx="2132">
                  <c:v>0.48880446759261714</c:v>
                </c:pt>
                <c:pt idx="2133">
                  <c:v>0.48883108796298752</c:v>
                </c:pt>
                <c:pt idx="2134">
                  <c:v>0.4888577083333579</c:v>
                </c:pt>
                <c:pt idx="2135">
                  <c:v>0.48888432870372828</c:v>
                </c:pt>
                <c:pt idx="2136">
                  <c:v>0.48891094907409866</c:v>
                </c:pt>
                <c:pt idx="2137">
                  <c:v>0.48893756944446903</c:v>
                </c:pt>
                <c:pt idx="2138">
                  <c:v>0.48896418981483941</c:v>
                </c:pt>
                <c:pt idx="2139">
                  <c:v>0.48899081018520979</c:v>
                </c:pt>
                <c:pt idx="2140">
                  <c:v>0.48901743055558017</c:v>
                </c:pt>
                <c:pt idx="2141">
                  <c:v>0.48904405092595055</c:v>
                </c:pt>
                <c:pt idx="2142">
                  <c:v>0.48907067129632092</c:v>
                </c:pt>
                <c:pt idx="2143">
                  <c:v>0.4890972916666913</c:v>
                </c:pt>
                <c:pt idx="2144">
                  <c:v>0.48912391203706168</c:v>
                </c:pt>
                <c:pt idx="2145">
                  <c:v>0.48915053240743206</c:v>
                </c:pt>
                <c:pt idx="2146">
                  <c:v>0.48917715277780244</c:v>
                </c:pt>
                <c:pt idx="2147">
                  <c:v>0.48920377314817282</c:v>
                </c:pt>
                <c:pt idx="2148">
                  <c:v>0.48923039351854319</c:v>
                </c:pt>
                <c:pt idx="2149">
                  <c:v>0.48925701388891357</c:v>
                </c:pt>
                <c:pt idx="2150">
                  <c:v>0.48928363425928395</c:v>
                </c:pt>
                <c:pt idx="2151">
                  <c:v>0.48931025462965433</c:v>
                </c:pt>
                <c:pt idx="2152">
                  <c:v>0.48933687500002471</c:v>
                </c:pt>
                <c:pt idx="2153">
                  <c:v>0.48936349537039509</c:v>
                </c:pt>
                <c:pt idx="2154">
                  <c:v>0.48939011574076546</c:v>
                </c:pt>
                <c:pt idx="2155">
                  <c:v>0.48941673611113584</c:v>
                </c:pt>
                <c:pt idx="2156">
                  <c:v>0.48944335648150622</c:v>
                </c:pt>
                <c:pt idx="2157">
                  <c:v>0.4894699768518766</c:v>
                </c:pt>
                <c:pt idx="2158">
                  <c:v>0.48949659722224698</c:v>
                </c:pt>
                <c:pt idx="2159">
                  <c:v>0.48952321759261735</c:v>
                </c:pt>
                <c:pt idx="2160">
                  <c:v>0.48954983796298773</c:v>
                </c:pt>
                <c:pt idx="2161">
                  <c:v>0.48957645833335811</c:v>
                </c:pt>
                <c:pt idx="2162">
                  <c:v>0.48960307870372849</c:v>
                </c:pt>
                <c:pt idx="2163">
                  <c:v>0.48962969907409887</c:v>
                </c:pt>
                <c:pt idx="2164">
                  <c:v>0.48965631944446925</c:v>
                </c:pt>
                <c:pt idx="2165">
                  <c:v>0.48968293981483962</c:v>
                </c:pt>
                <c:pt idx="2166">
                  <c:v>0.48970956018521</c:v>
                </c:pt>
                <c:pt idx="2167">
                  <c:v>0.48973618055558038</c:v>
                </c:pt>
                <c:pt idx="2168">
                  <c:v>0.48976280092595076</c:v>
                </c:pt>
                <c:pt idx="2169">
                  <c:v>0.48978942129632114</c:v>
                </c:pt>
                <c:pt idx="2170">
                  <c:v>0.48981604166669152</c:v>
                </c:pt>
                <c:pt idx="2171">
                  <c:v>0.48984266203706189</c:v>
                </c:pt>
                <c:pt idx="2172">
                  <c:v>0.48986928240743227</c:v>
                </c:pt>
                <c:pt idx="2173">
                  <c:v>0.48989590277780265</c:v>
                </c:pt>
                <c:pt idx="2174">
                  <c:v>0.48992252314817303</c:v>
                </c:pt>
                <c:pt idx="2175">
                  <c:v>0.48994914351854341</c:v>
                </c:pt>
                <c:pt idx="2176">
                  <c:v>0.48997576388891378</c:v>
                </c:pt>
                <c:pt idx="2177">
                  <c:v>0.49000238425928416</c:v>
                </c:pt>
                <c:pt idx="2178">
                  <c:v>0.49002900462965454</c:v>
                </c:pt>
                <c:pt idx="2179">
                  <c:v>0.49005562500002492</c:v>
                </c:pt>
                <c:pt idx="2180">
                  <c:v>0.4900822453703953</c:v>
                </c:pt>
                <c:pt idx="2181">
                  <c:v>0.49010886574076568</c:v>
                </c:pt>
                <c:pt idx="2182">
                  <c:v>0.49013548611113605</c:v>
                </c:pt>
                <c:pt idx="2183">
                  <c:v>0.49016210648150643</c:v>
                </c:pt>
                <c:pt idx="2184">
                  <c:v>0.49018872685187681</c:v>
                </c:pt>
                <c:pt idx="2185">
                  <c:v>0.49021534722224719</c:v>
                </c:pt>
                <c:pt idx="2186">
                  <c:v>0.49024196759261757</c:v>
                </c:pt>
                <c:pt idx="2187">
                  <c:v>0.49026858796298795</c:v>
                </c:pt>
                <c:pt idx="2188">
                  <c:v>0.49029520833335832</c:v>
                </c:pt>
                <c:pt idx="2189">
                  <c:v>0.4903218287037287</c:v>
                </c:pt>
                <c:pt idx="2190">
                  <c:v>0.49034844907409908</c:v>
                </c:pt>
                <c:pt idx="2191">
                  <c:v>0.49037506944446946</c:v>
                </c:pt>
                <c:pt idx="2192">
                  <c:v>0.49040168981483984</c:v>
                </c:pt>
                <c:pt idx="2193">
                  <c:v>0.49042831018521021</c:v>
                </c:pt>
                <c:pt idx="2194">
                  <c:v>0.49045493055558059</c:v>
                </c:pt>
                <c:pt idx="2195">
                  <c:v>0.49048155092595097</c:v>
                </c:pt>
                <c:pt idx="2196">
                  <c:v>0.49050817129632135</c:v>
                </c:pt>
                <c:pt idx="2197">
                  <c:v>0.49053479166669173</c:v>
                </c:pt>
                <c:pt idx="2198">
                  <c:v>0.49056141203706211</c:v>
                </c:pt>
                <c:pt idx="2199">
                  <c:v>0.49058803240743248</c:v>
                </c:pt>
                <c:pt idx="2200">
                  <c:v>0.49061465277780286</c:v>
                </c:pt>
                <c:pt idx="2201">
                  <c:v>0.49064127314817324</c:v>
                </c:pt>
                <c:pt idx="2202">
                  <c:v>0.49066789351854362</c:v>
                </c:pt>
                <c:pt idx="2203">
                  <c:v>0.490694513888914</c:v>
                </c:pt>
                <c:pt idx="2204">
                  <c:v>0.49072113425928438</c:v>
                </c:pt>
                <c:pt idx="2205">
                  <c:v>0.49074775462965475</c:v>
                </c:pt>
                <c:pt idx="2206">
                  <c:v>0.49077437500002513</c:v>
                </c:pt>
                <c:pt idx="2207">
                  <c:v>0.49080099537039551</c:v>
                </c:pt>
                <c:pt idx="2208">
                  <c:v>0.49082761574076589</c:v>
                </c:pt>
                <c:pt idx="2209">
                  <c:v>0.49085423611113627</c:v>
                </c:pt>
                <c:pt idx="2210">
                  <c:v>0.49088085648150664</c:v>
                </c:pt>
                <c:pt idx="2211">
                  <c:v>0.49090747685187702</c:v>
                </c:pt>
                <c:pt idx="2212">
                  <c:v>0.4909340972222474</c:v>
                </c:pt>
                <c:pt idx="2213">
                  <c:v>0.49096071759261778</c:v>
                </c:pt>
                <c:pt idx="2214">
                  <c:v>0.49098733796298816</c:v>
                </c:pt>
                <c:pt idx="2215">
                  <c:v>0.49101395833335854</c:v>
                </c:pt>
                <c:pt idx="2216">
                  <c:v>0.49104057870372891</c:v>
                </c:pt>
                <c:pt idx="2217">
                  <c:v>0.49106719907409929</c:v>
                </c:pt>
                <c:pt idx="2218">
                  <c:v>0.49109381944446967</c:v>
                </c:pt>
                <c:pt idx="2219">
                  <c:v>0.49112043981484005</c:v>
                </c:pt>
                <c:pt idx="2220">
                  <c:v>0.49114706018521043</c:v>
                </c:pt>
                <c:pt idx="2221">
                  <c:v>0.4911736805555808</c:v>
                </c:pt>
                <c:pt idx="2222">
                  <c:v>0.49120030092595118</c:v>
                </c:pt>
                <c:pt idx="2223">
                  <c:v>0.49122692129632156</c:v>
                </c:pt>
                <c:pt idx="2224">
                  <c:v>0.49125354166669194</c:v>
                </c:pt>
                <c:pt idx="2225">
                  <c:v>0.49128016203706232</c:v>
                </c:pt>
                <c:pt idx="2226">
                  <c:v>0.4913067824074327</c:v>
                </c:pt>
                <c:pt idx="2227">
                  <c:v>0.49133340277780307</c:v>
                </c:pt>
                <c:pt idx="2228">
                  <c:v>0.49136002314817345</c:v>
                </c:pt>
                <c:pt idx="2229">
                  <c:v>0.49138664351854383</c:v>
                </c:pt>
                <c:pt idx="2230">
                  <c:v>0.49141326388891421</c:v>
                </c:pt>
                <c:pt idx="2231">
                  <c:v>0.49143988425928459</c:v>
                </c:pt>
                <c:pt idx="2232">
                  <c:v>0.49146650462965497</c:v>
                </c:pt>
                <c:pt idx="2233">
                  <c:v>0.49149312500002534</c:v>
                </c:pt>
                <c:pt idx="2234">
                  <c:v>0.49151974537039572</c:v>
                </c:pt>
                <c:pt idx="2235">
                  <c:v>0.4915463657407661</c:v>
                </c:pt>
                <c:pt idx="2236">
                  <c:v>0.49157298611113648</c:v>
                </c:pt>
                <c:pt idx="2237">
                  <c:v>0.49159960648150686</c:v>
                </c:pt>
                <c:pt idx="2238">
                  <c:v>0.49162622685187723</c:v>
                </c:pt>
                <c:pt idx="2239">
                  <c:v>0.49165284722224761</c:v>
                </c:pt>
                <c:pt idx="2240">
                  <c:v>0.49167946759261799</c:v>
                </c:pt>
                <c:pt idx="2241">
                  <c:v>0.49170608796298837</c:v>
                </c:pt>
                <c:pt idx="2242">
                  <c:v>0.49173270833335875</c:v>
                </c:pt>
                <c:pt idx="2243">
                  <c:v>0.49175932870372913</c:v>
                </c:pt>
                <c:pt idx="2244">
                  <c:v>0.4917859490740995</c:v>
                </c:pt>
                <c:pt idx="2245">
                  <c:v>0.49181256944446988</c:v>
                </c:pt>
                <c:pt idx="2246">
                  <c:v>0.49183918981484026</c:v>
                </c:pt>
                <c:pt idx="2247">
                  <c:v>0.49186581018521064</c:v>
                </c:pt>
                <c:pt idx="2248">
                  <c:v>0.49189243055558102</c:v>
                </c:pt>
                <c:pt idx="2249">
                  <c:v>0.4919190509259514</c:v>
                </c:pt>
                <c:pt idx="2250">
                  <c:v>0.49194567129632177</c:v>
                </c:pt>
                <c:pt idx="2251">
                  <c:v>0.49197229166669215</c:v>
                </c:pt>
                <c:pt idx="2252">
                  <c:v>0.49199891203706253</c:v>
                </c:pt>
                <c:pt idx="2253">
                  <c:v>0.49202553240743291</c:v>
                </c:pt>
                <c:pt idx="2254">
                  <c:v>0.49205215277780329</c:v>
                </c:pt>
                <c:pt idx="2255">
                  <c:v>0.49207877314817366</c:v>
                </c:pt>
                <c:pt idx="2256">
                  <c:v>0.49210539351854404</c:v>
                </c:pt>
                <c:pt idx="2257">
                  <c:v>0.49213201388891442</c:v>
                </c:pt>
                <c:pt idx="2258">
                  <c:v>0.4921586342592848</c:v>
                </c:pt>
                <c:pt idx="2259">
                  <c:v>0.49218525462965518</c:v>
                </c:pt>
                <c:pt idx="2260">
                  <c:v>0.49221187500002556</c:v>
                </c:pt>
                <c:pt idx="2261">
                  <c:v>0.49223849537039593</c:v>
                </c:pt>
                <c:pt idx="2262">
                  <c:v>0.49226511574076631</c:v>
                </c:pt>
                <c:pt idx="2263">
                  <c:v>0.49229173611113669</c:v>
                </c:pt>
                <c:pt idx="2264">
                  <c:v>0.49231835648150707</c:v>
                </c:pt>
                <c:pt idx="2265">
                  <c:v>0.49234497685187745</c:v>
                </c:pt>
                <c:pt idx="2266">
                  <c:v>0.49237159722224783</c:v>
                </c:pt>
                <c:pt idx="2267">
                  <c:v>0.4923982175926182</c:v>
                </c:pt>
                <c:pt idx="2268">
                  <c:v>0.49242483796298858</c:v>
                </c:pt>
                <c:pt idx="2269">
                  <c:v>0.49245145833335896</c:v>
                </c:pt>
                <c:pt idx="2270">
                  <c:v>0.49247807870372934</c:v>
                </c:pt>
                <c:pt idx="2271">
                  <c:v>0.49250469907409972</c:v>
                </c:pt>
                <c:pt idx="2272">
                  <c:v>0.49253131944447009</c:v>
                </c:pt>
                <c:pt idx="2273">
                  <c:v>0.49255793981484047</c:v>
                </c:pt>
                <c:pt idx="2274">
                  <c:v>0.49258456018521085</c:v>
                </c:pt>
                <c:pt idx="2275">
                  <c:v>0.49261118055558123</c:v>
                </c:pt>
                <c:pt idx="2276">
                  <c:v>0.49263780092595161</c:v>
                </c:pt>
                <c:pt idx="2277">
                  <c:v>0.49266442129632199</c:v>
                </c:pt>
                <c:pt idx="2278">
                  <c:v>0.49269104166669236</c:v>
                </c:pt>
                <c:pt idx="2279">
                  <c:v>0.49271766203706274</c:v>
                </c:pt>
                <c:pt idx="2280">
                  <c:v>0.49274428240743312</c:v>
                </c:pt>
                <c:pt idx="2281">
                  <c:v>0.4927709027778035</c:v>
                </c:pt>
                <c:pt idx="2282">
                  <c:v>0.49279752314817388</c:v>
                </c:pt>
                <c:pt idx="2283">
                  <c:v>0.49282414351854426</c:v>
                </c:pt>
                <c:pt idx="2284">
                  <c:v>0.49285076388891463</c:v>
                </c:pt>
                <c:pt idx="2285">
                  <c:v>0.49287738425928501</c:v>
                </c:pt>
                <c:pt idx="2286">
                  <c:v>0.49290400462965539</c:v>
                </c:pt>
                <c:pt idx="2287">
                  <c:v>0.49293062500002577</c:v>
                </c:pt>
                <c:pt idx="2288">
                  <c:v>0.49295724537039615</c:v>
                </c:pt>
                <c:pt idx="2289">
                  <c:v>0.49298386574076652</c:v>
                </c:pt>
                <c:pt idx="2290">
                  <c:v>0.4930104861111369</c:v>
                </c:pt>
                <c:pt idx="2291">
                  <c:v>0.49303710648150728</c:v>
                </c:pt>
                <c:pt idx="2292">
                  <c:v>0.49306372685187766</c:v>
                </c:pt>
                <c:pt idx="2293">
                  <c:v>0.49309034722224804</c:v>
                </c:pt>
                <c:pt idx="2294">
                  <c:v>0.49311696759261842</c:v>
                </c:pt>
                <c:pt idx="2295">
                  <c:v>0.49314358796298879</c:v>
                </c:pt>
                <c:pt idx="2296">
                  <c:v>0.49317020833335917</c:v>
                </c:pt>
                <c:pt idx="2297">
                  <c:v>0.49319682870372955</c:v>
                </c:pt>
                <c:pt idx="2298">
                  <c:v>0.49322344907409993</c:v>
                </c:pt>
                <c:pt idx="2299">
                  <c:v>0.49325006944447031</c:v>
                </c:pt>
                <c:pt idx="2300">
                  <c:v>0.49327668981484069</c:v>
                </c:pt>
                <c:pt idx="2301">
                  <c:v>0.49330331018521106</c:v>
                </c:pt>
                <c:pt idx="2302">
                  <c:v>0.49332993055558144</c:v>
                </c:pt>
                <c:pt idx="2303">
                  <c:v>0.49335655092595182</c:v>
                </c:pt>
                <c:pt idx="2304">
                  <c:v>0.4933831712963222</c:v>
                </c:pt>
                <c:pt idx="2305">
                  <c:v>0.49340979166669258</c:v>
                </c:pt>
                <c:pt idx="2306">
                  <c:v>0.49343641203706295</c:v>
                </c:pt>
                <c:pt idx="2307">
                  <c:v>0.49346303240743333</c:v>
                </c:pt>
                <c:pt idx="2308">
                  <c:v>0.49348965277780371</c:v>
                </c:pt>
                <c:pt idx="2309">
                  <c:v>0.49351627314817409</c:v>
                </c:pt>
                <c:pt idx="2310">
                  <c:v>0.49354289351854447</c:v>
                </c:pt>
                <c:pt idx="2311">
                  <c:v>0.49356951388891485</c:v>
                </c:pt>
                <c:pt idx="2312">
                  <c:v>0.49359613425928522</c:v>
                </c:pt>
                <c:pt idx="2313">
                  <c:v>0.4936227546296556</c:v>
                </c:pt>
                <c:pt idx="2314">
                  <c:v>0.49364937500002598</c:v>
                </c:pt>
                <c:pt idx="2315">
                  <c:v>0.49367599537039636</c:v>
                </c:pt>
                <c:pt idx="2316">
                  <c:v>0.49370261574076674</c:v>
                </c:pt>
                <c:pt idx="2317">
                  <c:v>0.49372923611113712</c:v>
                </c:pt>
                <c:pt idx="2318">
                  <c:v>0.49375585648150749</c:v>
                </c:pt>
                <c:pt idx="2319">
                  <c:v>0.49378247685187787</c:v>
                </c:pt>
                <c:pt idx="2320">
                  <c:v>0.49380909722224825</c:v>
                </c:pt>
                <c:pt idx="2321">
                  <c:v>0.49383571759261863</c:v>
                </c:pt>
                <c:pt idx="2322">
                  <c:v>0.49386233796298901</c:v>
                </c:pt>
                <c:pt idx="2323">
                  <c:v>0.49388895833335938</c:v>
                </c:pt>
                <c:pt idx="2324">
                  <c:v>0.49391557870372976</c:v>
                </c:pt>
                <c:pt idx="2325">
                  <c:v>0.49394219907410014</c:v>
                </c:pt>
                <c:pt idx="2326">
                  <c:v>0.49396881944447052</c:v>
                </c:pt>
                <c:pt idx="2327">
                  <c:v>0.4939954398148409</c:v>
                </c:pt>
                <c:pt idx="2328">
                  <c:v>0.49402206018521128</c:v>
                </c:pt>
                <c:pt idx="2329">
                  <c:v>0.49404868055558165</c:v>
                </c:pt>
                <c:pt idx="2330">
                  <c:v>0.49407530092595203</c:v>
                </c:pt>
                <c:pt idx="2331">
                  <c:v>0.49410192129632241</c:v>
                </c:pt>
                <c:pt idx="2332">
                  <c:v>0.49412854166669279</c:v>
                </c:pt>
                <c:pt idx="2333">
                  <c:v>0.49415516203706317</c:v>
                </c:pt>
                <c:pt idx="2334">
                  <c:v>0.49418178240743355</c:v>
                </c:pt>
                <c:pt idx="2335">
                  <c:v>0.49420840277780392</c:v>
                </c:pt>
                <c:pt idx="2336">
                  <c:v>0.4942350231481743</c:v>
                </c:pt>
                <c:pt idx="2337">
                  <c:v>0.49426164351854468</c:v>
                </c:pt>
                <c:pt idx="2338">
                  <c:v>0.49428826388891506</c:v>
                </c:pt>
                <c:pt idx="2339">
                  <c:v>0.49431488425928544</c:v>
                </c:pt>
                <c:pt idx="2340">
                  <c:v>0.49434150462965581</c:v>
                </c:pt>
                <c:pt idx="2341">
                  <c:v>0.49436812500002619</c:v>
                </c:pt>
                <c:pt idx="2342">
                  <c:v>0.49439474537039657</c:v>
                </c:pt>
                <c:pt idx="2343">
                  <c:v>0.49442136574076695</c:v>
                </c:pt>
                <c:pt idx="2344">
                  <c:v>0.49444798611113733</c:v>
                </c:pt>
                <c:pt idx="2345">
                  <c:v>0.49447460648150771</c:v>
                </c:pt>
                <c:pt idx="2346">
                  <c:v>0.49450122685187808</c:v>
                </c:pt>
                <c:pt idx="2347">
                  <c:v>0.49452784722224846</c:v>
                </c:pt>
                <c:pt idx="2348">
                  <c:v>0.49455446759261884</c:v>
                </c:pt>
                <c:pt idx="2349">
                  <c:v>0.49458108796298922</c:v>
                </c:pt>
                <c:pt idx="2350">
                  <c:v>0.4946077083333596</c:v>
                </c:pt>
                <c:pt idx="2351">
                  <c:v>0.49463432870372998</c:v>
                </c:pt>
                <c:pt idx="2352">
                  <c:v>0.49466094907410035</c:v>
                </c:pt>
                <c:pt idx="2353">
                  <c:v>0.49468756944447073</c:v>
                </c:pt>
                <c:pt idx="2354">
                  <c:v>0.49471418981484111</c:v>
                </c:pt>
                <c:pt idx="2355">
                  <c:v>0.49474081018521149</c:v>
                </c:pt>
                <c:pt idx="2356">
                  <c:v>0.49476743055558187</c:v>
                </c:pt>
                <c:pt idx="2357">
                  <c:v>0.49479405092595224</c:v>
                </c:pt>
                <c:pt idx="2358">
                  <c:v>0.49482067129632262</c:v>
                </c:pt>
                <c:pt idx="2359">
                  <c:v>0.494847291666693</c:v>
                </c:pt>
                <c:pt idx="2360">
                  <c:v>0.49487391203706338</c:v>
                </c:pt>
                <c:pt idx="2361">
                  <c:v>0.49490053240743376</c:v>
                </c:pt>
                <c:pt idx="2362">
                  <c:v>0.49492715277780414</c:v>
                </c:pt>
                <c:pt idx="2363">
                  <c:v>0.49495377314817451</c:v>
                </c:pt>
                <c:pt idx="2364">
                  <c:v>0.49498039351854489</c:v>
                </c:pt>
                <c:pt idx="2365">
                  <c:v>0.49500701388891527</c:v>
                </c:pt>
                <c:pt idx="2366">
                  <c:v>0.49503363425928565</c:v>
                </c:pt>
                <c:pt idx="2367">
                  <c:v>0.49506025462965603</c:v>
                </c:pt>
                <c:pt idx="2368">
                  <c:v>0.49508687500002641</c:v>
                </c:pt>
                <c:pt idx="2369">
                  <c:v>0.49511349537039678</c:v>
                </c:pt>
                <c:pt idx="2370">
                  <c:v>0.49514011574076716</c:v>
                </c:pt>
                <c:pt idx="2371">
                  <c:v>0.49516673611113754</c:v>
                </c:pt>
                <c:pt idx="2372">
                  <c:v>0.49519335648150792</c:v>
                </c:pt>
                <c:pt idx="2373">
                  <c:v>0.4952199768518783</c:v>
                </c:pt>
                <c:pt idx="2374">
                  <c:v>0.49524659722224867</c:v>
                </c:pt>
                <c:pt idx="2375">
                  <c:v>0.49527321759261905</c:v>
                </c:pt>
                <c:pt idx="2376">
                  <c:v>0.49529983796298943</c:v>
                </c:pt>
                <c:pt idx="2377">
                  <c:v>0.49532645833335981</c:v>
                </c:pt>
                <c:pt idx="2378">
                  <c:v>0.49535307870373019</c:v>
                </c:pt>
                <c:pt idx="2379">
                  <c:v>0.49537969907410057</c:v>
                </c:pt>
                <c:pt idx="2380">
                  <c:v>0.49540631944447094</c:v>
                </c:pt>
                <c:pt idx="2381">
                  <c:v>0.49543293981484132</c:v>
                </c:pt>
                <c:pt idx="2382">
                  <c:v>0.4954595601852117</c:v>
                </c:pt>
                <c:pt idx="2383">
                  <c:v>0.49548618055558208</c:v>
                </c:pt>
                <c:pt idx="2384">
                  <c:v>0.49551280092595246</c:v>
                </c:pt>
                <c:pt idx="2385">
                  <c:v>0.49553942129632284</c:v>
                </c:pt>
                <c:pt idx="2386">
                  <c:v>0.49556604166669321</c:v>
                </c:pt>
                <c:pt idx="2387">
                  <c:v>0.49559266203706359</c:v>
                </c:pt>
                <c:pt idx="2388">
                  <c:v>0.49561928240743397</c:v>
                </c:pt>
                <c:pt idx="2389">
                  <c:v>0.49564590277780435</c:v>
                </c:pt>
                <c:pt idx="2390">
                  <c:v>0.49567252314817473</c:v>
                </c:pt>
                <c:pt idx="2391">
                  <c:v>0.4956991435185451</c:v>
                </c:pt>
                <c:pt idx="2392">
                  <c:v>0.49572576388891548</c:v>
                </c:pt>
                <c:pt idx="2393">
                  <c:v>0.49575238425928586</c:v>
                </c:pt>
                <c:pt idx="2394">
                  <c:v>0.49577900462965624</c:v>
                </c:pt>
                <c:pt idx="2395">
                  <c:v>0.49580562500002662</c:v>
                </c:pt>
                <c:pt idx="2396">
                  <c:v>0.495832245370397</c:v>
                </c:pt>
                <c:pt idx="2397">
                  <c:v>0.49585886574076737</c:v>
                </c:pt>
                <c:pt idx="2398">
                  <c:v>0.49588548611113775</c:v>
                </c:pt>
                <c:pt idx="2399">
                  <c:v>0.49591210648150813</c:v>
                </c:pt>
                <c:pt idx="2400">
                  <c:v>0.49593872685187851</c:v>
                </c:pt>
                <c:pt idx="2401">
                  <c:v>0.49596534722224889</c:v>
                </c:pt>
                <c:pt idx="2402">
                  <c:v>0.49599196759261927</c:v>
                </c:pt>
                <c:pt idx="2403">
                  <c:v>0.49601858796298964</c:v>
                </c:pt>
                <c:pt idx="2404">
                  <c:v>0.49604520833336002</c:v>
                </c:pt>
                <c:pt idx="2405">
                  <c:v>0.4960718287037304</c:v>
                </c:pt>
                <c:pt idx="2406">
                  <c:v>0.49609844907410078</c:v>
                </c:pt>
                <c:pt idx="2407">
                  <c:v>0.49612506944447116</c:v>
                </c:pt>
                <c:pt idx="2408">
                  <c:v>0.49615168981484153</c:v>
                </c:pt>
                <c:pt idx="2409">
                  <c:v>0.49617831018521191</c:v>
                </c:pt>
                <c:pt idx="2410">
                  <c:v>0.49620493055558229</c:v>
                </c:pt>
                <c:pt idx="2411">
                  <c:v>0.49623155092595267</c:v>
                </c:pt>
                <c:pt idx="2412">
                  <c:v>0.49625817129632305</c:v>
                </c:pt>
                <c:pt idx="2413">
                  <c:v>0.49628479166669343</c:v>
                </c:pt>
                <c:pt idx="2414">
                  <c:v>0.4963114120370638</c:v>
                </c:pt>
                <c:pt idx="2415">
                  <c:v>0.49633803240743418</c:v>
                </c:pt>
                <c:pt idx="2416">
                  <c:v>0.49636465277780456</c:v>
                </c:pt>
                <c:pt idx="2417">
                  <c:v>0.49639127314817494</c:v>
                </c:pt>
                <c:pt idx="2418">
                  <c:v>0.49641789351854532</c:v>
                </c:pt>
                <c:pt idx="2419">
                  <c:v>0.49644451388891569</c:v>
                </c:pt>
                <c:pt idx="2420">
                  <c:v>0.49647113425928607</c:v>
                </c:pt>
                <c:pt idx="2421">
                  <c:v>0.49649775462965645</c:v>
                </c:pt>
                <c:pt idx="2422">
                  <c:v>0.49652437500002683</c:v>
                </c:pt>
                <c:pt idx="2423">
                  <c:v>0.49655099537039721</c:v>
                </c:pt>
                <c:pt idx="2424">
                  <c:v>0.49657761574076759</c:v>
                </c:pt>
                <c:pt idx="2425">
                  <c:v>0.49660423611113796</c:v>
                </c:pt>
                <c:pt idx="2426">
                  <c:v>0.49663085648150834</c:v>
                </c:pt>
                <c:pt idx="2427">
                  <c:v>0.49665747685187872</c:v>
                </c:pt>
                <c:pt idx="2428">
                  <c:v>0.4966840972222491</c:v>
                </c:pt>
                <c:pt idx="2429">
                  <c:v>0.49671071759261948</c:v>
                </c:pt>
                <c:pt idx="2430">
                  <c:v>0.49673733796298986</c:v>
                </c:pt>
                <c:pt idx="2431">
                  <c:v>0.49676395833336023</c:v>
                </c:pt>
                <c:pt idx="2432">
                  <c:v>0.49679057870373061</c:v>
                </c:pt>
                <c:pt idx="2433">
                  <c:v>0.49681719907410099</c:v>
                </c:pt>
                <c:pt idx="2434">
                  <c:v>0.49684381944447137</c:v>
                </c:pt>
                <c:pt idx="2435">
                  <c:v>0.49687043981484175</c:v>
                </c:pt>
                <c:pt idx="2436">
                  <c:v>0.49689706018521212</c:v>
                </c:pt>
                <c:pt idx="2437">
                  <c:v>0.4969236805555825</c:v>
                </c:pt>
                <c:pt idx="2438">
                  <c:v>0.49695030092595288</c:v>
                </c:pt>
                <c:pt idx="2439">
                  <c:v>0.49697692129632326</c:v>
                </c:pt>
                <c:pt idx="2440">
                  <c:v>0.49700354166669364</c:v>
                </c:pt>
                <c:pt idx="2441">
                  <c:v>0.49703016203706402</c:v>
                </c:pt>
                <c:pt idx="2442">
                  <c:v>0.49705678240743439</c:v>
                </c:pt>
                <c:pt idx="2443">
                  <c:v>0.49708340277780477</c:v>
                </c:pt>
                <c:pt idx="2444">
                  <c:v>0.49711002314817515</c:v>
                </c:pt>
                <c:pt idx="2445">
                  <c:v>0.49713664351854553</c:v>
                </c:pt>
                <c:pt idx="2446">
                  <c:v>0.49716326388891591</c:v>
                </c:pt>
                <c:pt idx="2447">
                  <c:v>0.49718988425928629</c:v>
                </c:pt>
                <c:pt idx="2448">
                  <c:v>0.49721650462965666</c:v>
                </c:pt>
                <c:pt idx="2449">
                  <c:v>0.49724312500002704</c:v>
                </c:pt>
                <c:pt idx="2450">
                  <c:v>0.49726974537039742</c:v>
                </c:pt>
                <c:pt idx="2451">
                  <c:v>0.4972963657407678</c:v>
                </c:pt>
                <c:pt idx="2452">
                  <c:v>0.49732298611113818</c:v>
                </c:pt>
                <c:pt idx="2453">
                  <c:v>0.49734960648150855</c:v>
                </c:pt>
                <c:pt idx="2454">
                  <c:v>0.49737622685187893</c:v>
                </c:pt>
                <c:pt idx="2455">
                  <c:v>0.49740284722224931</c:v>
                </c:pt>
                <c:pt idx="2456">
                  <c:v>0.49742946759261969</c:v>
                </c:pt>
                <c:pt idx="2457">
                  <c:v>0.49745608796299007</c:v>
                </c:pt>
                <c:pt idx="2458">
                  <c:v>0.49748270833336045</c:v>
                </c:pt>
                <c:pt idx="2459">
                  <c:v>0.49750932870373082</c:v>
                </c:pt>
                <c:pt idx="2460">
                  <c:v>0.4975359490741012</c:v>
                </c:pt>
                <c:pt idx="2461">
                  <c:v>0.49756256944447158</c:v>
                </c:pt>
                <c:pt idx="2462">
                  <c:v>0.49758918981484196</c:v>
                </c:pt>
                <c:pt idx="2463">
                  <c:v>0.49761581018521234</c:v>
                </c:pt>
                <c:pt idx="2464">
                  <c:v>0.49764243055558272</c:v>
                </c:pt>
                <c:pt idx="2465">
                  <c:v>0.49766905092595309</c:v>
                </c:pt>
                <c:pt idx="2466">
                  <c:v>0.49769567129632347</c:v>
                </c:pt>
                <c:pt idx="2467">
                  <c:v>0.49772229166669385</c:v>
                </c:pt>
                <c:pt idx="2468">
                  <c:v>0.49774891203706423</c:v>
                </c:pt>
                <c:pt idx="2469">
                  <c:v>0.49777553240743461</c:v>
                </c:pt>
                <c:pt idx="2470">
                  <c:v>0.49780215277780498</c:v>
                </c:pt>
                <c:pt idx="2471">
                  <c:v>0.49782877314817536</c:v>
                </c:pt>
                <c:pt idx="2472">
                  <c:v>0.49785539351854574</c:v>
                </c:pt>
                <c:pt idx="2473">
                  <c:v>0.49788201388891612</c:v>
                </c:pt>
                <c:pt idx="2474">
                  <c:v>0.4979086342592865</c:v>
                </c:pt>
                <c:pt idx="2475">
                  <c:v>0.49793525462965688</c:v>
                </c:pt>
                <c:pt idx="2476">
                  <c:v>0.49796187500002725</c:v>
                </c:pt>
                <c:pt idx="2477">
                  <c:v>0.49798849537039763</c:v>
                </c:pt>
                <c:pt idx="2478">
                  <c:v>0.49801511574076801</c:v>
                </c:pt>
                <c:pt idx="2479">
                  <c:v>0.49804173611113839</c:v>
                </c:pt>
                <c:pt idx="2480">
                  <c:v>0.49806835648150877</c:v>
                </c:pt>
                <c:pt idx="2481">
                  <c:v>0.49809497685187915</c:v>
                </c:pt>
                <c:pt idx="2482">
                  <c:v>0.49812159722224952</c:v>
                </c:pt>
                <c:pt idx="2483">
                  <c:v>0.4981482175926199</c:v>
                </c:pt>
                <c:pt idx="2484">
                  <c:v>0.49817483796299028</c:v>
                </c:pt>
                <c:pt idx="2485">
                  <c:v>0.49820145833336066</c:v>
                </c:pt>
                <c:pt idx="2486">
                  <c:v>0.49822807870373104</c:v>
                </c:pt>
                <c:pt idx="2487">
                  <c:v>0.49825469907410141</c:v>
                </c:pt>
                <c:pt idx="2488">
                  <c:v>0.49828131944447179</c:v>
                </c:pt>
                <c:pt idx="2489">
                  <c:v>0.49830793981484217</c:v>
                </c:pt>
                <c:pt idx="2490">
                  <c:v>0.49833456018521255</c:v>
                </c:pt>
                <c:pt idx="2491">
                  <c:v>0.49836118055558293</c:v>
                </c:pt>
                <c:pt idx="2492">
                  <c:v>0.49838780092595331</c:v>
                </c:pt>
                <c:pt idx="2493">
                  <c:v>0.49841442129632368</c:v>
                </c:pt>
                <c:pt idx="2494">
                  <c:v>0.49844104166669406</c:v>
                </c:pt>
                <c:pt idx="2495">
                  <c:v>0.49846766203706444</c:v>
                </c:pt>
                <c:pt idx="2496">
                  <c:v>0.49849428240743482</c:v>
                </c:pt>
                <c:pt idx="2497">
                  <c:v>0.4985209027778052</c:v>
                </c:pt>
                <c:pt idx="2498">
                  <c:v>0.49854752314817558</c:v>
                </c:pt>
                <c:pt idx="2499">
                  <c:v>0.49857414351854595</c:v>
                </c:pt>
                <c:pt idx="2500">
                  <c:v>0.49860076388891633</c:v>
                </c:pt>
                <c:pt idx="2501">
                  <c:v>0.49862738425928671</c:v>
                </c:pt>
                <c:pt idx="2502">
                  <c:v>0.49865400462965709</c:v>
                </c:pt>
                <c:pt idx="2503">
                  <c:v>0.49868062500002747</c:v>
                </c:pt>
                <c:pt idx="2504">
                  <c:v>0.49870724537039784</c:v>
                </c:pt>
                <c:pt idx="2505">
                  <c:v>0.49873386574076822</c:v>
                </c:pt>
                <c:pt idx="2506">
                  <c:v>0.4987604861111386</c:v>
                </c:pt>
                <c:pt idx="2507">
                  <c:v>0.49878710648150898</c:v>
                </c:pt>
                <c:pt idx="2508">
                  <c:v>0.49881372685187936</c:v>
                </c:pt>
                <c:pt idx="2509">
                  <c:v>0.49884034722224974</c:v>
                </c:pt>
                <c:pt idx="2510">
                  <c:v>0.49886696759262011</c:v>
                </c:pt>
                <c:pt idx="2511">
                  <c:v>0.49889358796299049</c:v>
                </c:pt>
                <c:pt idx="2512">
                  <c:v>0.49892020833336087</c:v>
                </c:pt>
                <c:pt idx="2513">
                  <c:v>0.49894682870373125</c:v>
                </c:pt>
                <c:pt idx="2514">
                  <c:v>0.49897344907410163</c:v>
                </c:pt>
                <c:pt idx="2515">
                  <c:v>0.49900006944447201</c:v>
                </c:pt>
                <c:pt idx="2516">
                  <c:v>0.49902668981484238</c:v>
                </c:pt>
                <c:pt idx="2517">
                  <c:v>0.49905331018521276</c:v>
                </c:pt>
                <c:pt idx="2518">
                  <c:v>0.49907993055558314</c:v>
                </c:pt>
                <c:pt idx="2519">
                  <c:v>0.49910655092595352</c:v>
                </c:pt>
                <c:pt idx="2520">
                  <c:v>0.4991331712963239</c:v>
                </c:pt>
                <c:pt idx="2521">
                  <c:v>0.49915979166669427</c:v>
                </c:pt>
                <c:pt idx="2522">
                  <c:v>0.49918641203706465</c:v>
                </c:pt>
                <c:pt idx="2523">
                  <c:v>0.49921303240743503</c:v>
                </c:pt>
                <c:pt idx="2524">
                  <c:v>0.49923965277780541</c:v>
                </c:pt>
                <c:pt idx="2525">
                  <c:v>0.49926627314817579</c:v>
                </c:pt>
                <c:pt idx="2526">
                  <c:v>0.49929289351854617</c:v>
                </c:pt>
                <c:pt idx="2527">
                  <c:v>0.49931951388891654</c:v>
                </c:pt>
                <c:pt idx="2528">
                  <c:v>0.49934613425928692</c:v>
                </c:pt>
                <c:pt idx="2529">
                  <c:v>0.4993727546296573</c:v>
                </c:pt>
                <c:pt idx="2530">
                  <c:v>0.49939937500002768</c:v>
                </c:pt>
                <c:pt idx="2531">
                  <c:v>0.49942599537039806</c:v>
                </c:pt>
                <c:pt idx="2532">
                  <c:v>0.49945261574076844</c:v>
                </c:pt>
                <c:pt idx="2533">
                  <c:v>0.49947923611113881</c:v>
                </c:pt>
                <c:pt idx="2534">
                  <c:v>0.49950585648150919</c:v>
                </c:pt>
                <c:pt idx="2535">
                  <c:v>0.49953247685187957</c:v>
                </c:pt>
                <c:pt idx="2536">
                  <c:v>0.49955909722224995</c:v>
                </c:pt>
                <c:pt idx="2537">
                  <c:v>0.49958571759262033</c:v>
                </c:pt>
                <c:pt idx="2538">
                  <c:v>0.4996123379629907</c:v>
                </c:pt>
                <c:pt idx="2539">
                  <c:v>0.49963895833336108</c:v>
                </c:pt>
                <c:pt idx="2540">
                  <c:v>0.49966557870373146</c:v>
                </c:pt>
                <c:pt idx="2541">
                  <c:v>0.49969219907410184</c:v>
                </c:pt>
                <c:pt idx="2542">
                  <c:v>0.49971881944447222</c:v>
                </c:pt>
                <c:pt idx="2543">
                  <c:v>0.4997454398148426</c:v>
                </c:pt>
                <c:pt idx="2544">
                  <c:v>0.49977206018521297</c:v>
                </c:pt>
                <c:pt idx="2545">
                  <c:v>0.49979868055558335</c:v>
                </c:pt>
                <c:pt idx="2546">
                  <c:v>0.49982530092595373</c:v>
                </c:pt>
                <c:pt idx="2547">
                  <c:v>0.49985192129632411</c:v>
                </c:pt>
                <c:pt idx="2548">
                  <c:v>0.49987854166669449</c:v>
                </c:pt>
                <c:pt idx="2549">
                  <c:v>0.49990516203706487</c:v>
                </c:pt>
                <c:pt idx="2550">
                  <c:v>0.49993178240743524</c:v>
                </c:pt>
                <c:pt idx="2551">
                  <c:v>0.49995840277780562</c:v>
                </c:pt>
                <c:pt idx="2552">
                  <c:v>0.499985023148176</c:v>
                </c:pt>
                <c:pt idx="2553">
                  <c:v>0.50001164351854632</c:v>
                </c:pt>
                <c:pt idx="2554">
                  <c:v>0.5000382638889167</c:v>
                </c:pt>
                <c:pt idx="2555">
                  <c:v>0.50006488425928708</c:v>
                </c:pt>
                <c:pt idx="2556">
                  <c:v>0.50009150462965746</c:v>
                </c:pt>
                <c:pt idx="2557">
                  <c:v>0.50011812500002784</c:v>
                </c:pt>
                <c:pt idx="2558">
                  <c:v>0.50014474537039821</c:v>
                </c:pt>
                <c:pt idx="2559">
                  <c:v>0.50017136574076859</c:v>
                </c:pt>
                <c:pt idx="2560">
                  <c:v>0.50019798611113897</c:v>
                </c:pt>
                <c:pt idx="2561">
                  <c:v>0.50022460648150935</c:v>
                </c:pt>
                <c:pt idx="2562">
                  <c:v>0.50025122685187973</c:v>
                </c:pt>
                <c:pt idx="2563">
                  <c:v>0.5002778472222501</c:v>
                </c:pt>
                <c:pt idx="2564">
                  <c:v>0.50030446759262048</c:v>
                </c:pt>
                <c:pt idx="2565">
                  <c:v>0.50033108796299086</c:v>
                </c:pt>
                <c:pt idx="2566">
                  <c:v>0.50035770833336124</c:v>
                </c:pt>
                <c:pt idx="2567">
                  <c:v>0.50038432870373162</c:v>
                </c:pt>
                <c:pt idx="2568">
                  <c:v>0.500410949074102</c:v>
                </c:pt>
                <c:pt idx="2569">
                  <c:v>0.50043756944447237</c:v>
                </c:pt>
                <c:pt idx="2570">
                  <c:v>0.50046418981484275</c:v>
                </c:pt>
                <c:pt idx="2571">
                  <c:v>0.50049081018521313</c:v>
                </c:pt>
                <c:pt idx="2572">
                  <c:v>0.50051743055558351</c:v>
                </c:pt>
                <c:pt idx="2573">
                  <c:v>0.50054405092595389</c:v>
                </c:pt>
                <c:pt idx="2574">
                  <c:v>0.50057067129632427</c:v>
                </c:pt>
                <c:pt idx="2575">
                  <c:v>0.50059729166669464</c:v>
                </c:pt>
                <c:pt idx="2576">
                  <c:v>0.50062391203706502</c:v>
                </c:pt>
                <c:pt idx="2577">
                  <c:v>0.5006505324074354</c:v>
                </c:pt>
                <c:pt idx="2578">
                  <c:v>0.50067715277780578</c:v>
                </c:pt>
                <c:pt idx="2579">
                  <c:v>0.50070377314817616</c:v>
                </c:pt>
                <c:pt idx="2580">
                  <c:v>0.50073039351854653</c:v>
                </c:pt>
                <c:pt idx="2581">
                  <c:v>0.50075701388891691</c:v>
                </c:pt>
                <c:pt idx="2582">
                  <c:v>0.50078363425928729</c:v>
                </c:pt>
                <c:pt idx="2583">
                  <c:v>0.50081025462965767</c:v>
                </c:pt>
                <c:pt idx="2584">
                  <c:v>0.50083687500002805</c:v>
                </c:pt>
                <c:pt idx="2585">
                  <c:v>0.50086349537039843</c:v>
                </c:pt>
                <c:pt idx="2586">
                  <c:v>0.5008901157407688</c:v>
                </c:pt>
                <c:pt idx="2587">
                  <c:v>0.50091673611113918</c:v>
                </c:pt>
                <c:pt idx="2588">
                  <c:v>0.50094335648150956</c:v>
                </c:pt>
                <c:pt idx="2589">
                  <c:v>0.50096997685187994</c:v>
                </c:pt>
                <c:pt idx="2590">
                  <c:v>0.50099659722225032</c:v>
                </c:pt>
                <c:pt idx="2591">
                  <c:v>0.5010232175926207</c:v>
                </c:pt>
                <c:pt idx="2592">
                  <c:v>0.50104983796299107</c:v>
                </c:pt>
                <c:pt idx="2593">
                  <c:v>0.50107645833336145</c:v>
                </c:pt>
                <c:pt idx="2594">
                  <c:v>0.50110307870373183</c:v>
                </c:pt>
                <c:pt idx="2595">
                  <c:v>0.50112969907410221</c:v>
                </c:pt>
                <c:pt idx="2596">
                  <c:v>0.50115631944447259</c:v>
                </c:pt>
                <c:pt idx="2597">
                  <c:v>0.50118293981484296</c:v>
                </c:pt>
                <c:pt idx="2598">
                  <c:v>0.50120956018521334</c:v>
                </c:pt>
                <c:pt idx="2599">
                  <c:v>0.50123618055558372</c:v>
                </c:pt>
                <c:pt idx="2600">
                  <c:v>0.5012628009259541</c:v>
                </c:pt>
                <c:pt idx="2601">
                  <c:v>0.50128942129632448</c:v>
                </c:pt>
                <c:pt idx="2602">
                  <c:v>0.50131604166669486</c:v>
                </c:pt>
                <c:pt idx="2603">
                  <c:v>0.50134266203706523</c:v>
                </c:pt>
                <c:pt idx="2604">
                  <c:v>0.50136928240743561</c:v>
                </c:pt>
                <c:pt idx="2605">
                  <c:v>0.50139590277780599</c:v>
                </c:pt>
                <c:pt idx="2606">
                  <c:v>0.50142252314817637</c:v>
                </c:pt>
                <c:pt idx="2607">
                  <c:v>0.50144914351854675</c:v>
                </c:pt>
                <c:pt idx="2608">
                  <c:v>0.50147576388891713</c:v>
                </c:pt>
                <c:pt idx="2609">
                  <c:v>0.5015023842592875</c:v>
                </c:pt>
                <c:pt idx="2610">
                  <c:v>0.50152900462965788</c:v>
                </c:pt>
                <c:pt idx="2611">
                  <c:v>0.50155562500002826</c:v>
                </c:pt>
                <c:pt idx="2612">
                  <c:v>0.50158224537039864</c:v>
                </c:pt>
                <c:pt idx="2613">
                  <c:v>0.50160886574076902</c:v>
                </c:pt>
                <c:pt idx="2614">
                  <c:v>0.50163548611113939</c:v>
                </c:pt>
                <c:pt idx="2615">
                  <c:v>0.50166210648150977</c:v>
                </c:pt>
                <c:pt idx="2616">
                  <c:v>0.50168872685188015</c:v>
                </c:pt>
                <c:pt idx="2617">
                  <c:v>0.50171534722225053</c:v>
                </c:pt>
                <c:pt idx="2618">
                  <c:v>0.50174196759262091</c:v>
                </c:pt>
                <c:pt idx="2619">
                  <c:v>0.50176858796299129</c:v>
                </c:pt>
                <c:pt idx="2620">
                  <c:v>0.50179520833336166</c:v>
                </c:pt>
                <c:pt idx="2621">
                  <c:v>0.50182182870373204</c:v>
                </c:pt>
                <c:pt idx="2622">
                  <c:v>0.50184844907410242</c:v>
                </c:pt>
                <c:pt idx="2623">
                  <c:v>0.5018750694444728</c:v>
                </c:pt>
                <c:pt idx="2624">
                  <c:v>0.50190168981484318</c:v>
                </c:pt>
                <c:pt idx="2625">
                  <c:v>0.50192831018521356</c:v>
                </c:pt>
                <c:pt idx="2626">
                  <c:v>0.50195493055558393</c:v>
                </c:pt>
                <c:pt idx="2627">
                  <c:v>0.50198155092595431</c:v>
                </c:pt>
                <c:pt idx="2628">
                  <c:v>0.50200817129632469</c:v>
                </c:pt>
                <c:pt idx="2629">
                  <c:v>0.50203479166669507</c:v>
                </c:pt>
                <c:pt idx="2630">
                  <c:v>0.50206141203706545</c:v>
                </c:pt>
                <c:pt idx="2631">
                  <c:v>0.50208803240743582</c:v>
                </c:pt>
                <c:pt idx="2632">
                  <c:v>0.5021146527778062</c:v>
                </c:pt>
                <c:pt idx="2633">
                  <c:v>0.50214127314817658</c:v>
                </c:pt>
                <c:pt idx="2634">
                  <c:v>0.50216789351854696</c:v>
                </c:pt>
                <c:pt idx="2635">
                  <c:v>0.50219451388891734</c:v>
                </c:pt>
                <c:pt idx="2636">
                  <c:v>0.50222113425928772</c:v>
                </c:pt>
                <c:pt idx="2637">
                  <c:v>0.50224775462965809</c:v>
                </c:pt>
                <c:pt idx="2638">
                  <c:v>0.50227437500002847</c:v>
                </c:pt>
                <c:pt idx="2639">
                  <c:v>0.50230099537039885</c:v>
                </c:pt>
                <c:pt idx="2640">
                  <c:v>0.50232761574076923</c:v>
                </c:pt>
                <c:pt idx="2641">
                  <c:v>0.50235423611113961</c:v>
                </c:pt>
                <c:pt idx="2642">
                  <c:v>0.50238085648150999</c:v>
                </c:pt>
                <c:pt idx="2643">
                  <c:v>0.50240747685188036</c:v>
                </c:pt>
                <c:pt idx="2644">
                  <c:v>0.50243409722225074</c:v>
                </c:pt>
                <c:pt idx="2645">
                  <c:v>0.50246071759262112</c:v>
                </c:pt>
                <c:pt idx="2646">
                  <c:v>0.5024873379629915</c:v>
                </c:pt>
                <c:pt idx="2647">
                  <c:v>0.50251395833336188</c:v>
                </c:pt>
                <c:pt idx="2648">
                  <c:v>0.50254057870373225</c:v>
                </c:pt>
                <c:pt idx="2649">
                  <c:v>0.50256719907410263</c:v>
                </c:pt>
                <c:pt idx="2650">
                  <c:v>0.50259381944447301</c:v>
                </c:pt>
                <c:pt idx="2651">
                  <c:v>0.50262043981484339</c:v>
                </c:pt>
                <c:pt idx="2652">
                  <c:v>0.50264706018521377</c:v>
                </c:pt>
                <c:pt idx="2653">
                  <c:v>0.50267368055558415</c:v>
                </c:pt>
                <c:pt idx="2654">
                  <c:v>0.50270030092595452</c:v>
                </c:pt>
                <c:pt idx="2655">
                  <c:v>0.5027269212963249</c:v>
                </c:pt>
                <c:pt idx="2656">
                  <c:v>0.50275354166669528</c:v>
                </c:pt>
                <c:pt idx="2657">
                  <c:v>0.50278016203706566</c:v>
                </c:pt>
                <c:pt idx="2658">
                  <c:v>0.50280678240743604</c:v>
                </c:pt>
                <c:pt idx="2659">
                  <c:v>0.50283340277780642</c:v>
                </c:pt>
                <c:pt idx="2660">
                  <c:v>0.50286002314817679</c:v>
                </c:pt>
                <c:pt idx="2661">
                  <c:v>0.50288664351854717</c:v>
                </c:pt>
                <c:pt idx="2662">
                  <c:v>0.50291326388891755</c:v>
                </c:pt>
                <c:pt idx="2663">
                  <c:v>0.50293988425928793</c:v>
                </c:pt>
                <c:pt idx="2664">
                  <c:v>0.50296650462965831</c:v>
                </c:pt>
                <c:pt idx="2665">
                  <c:v>0.50299312500002868</c:v>
                </c:pt>
                <c:pt idx="2666">
                  <c:v>0.50301974537039906</c:v>
                </c:pt>
                <c:pt idx="2667">
                  <c:v>0.50304636574076944</c:v>
                </c:pt>
                <c:pt idx="2668">
                  <c:v>0.50307298611113982</c:v>
                </c:pt>
                <c:pt idx="2669">
                  <c:v>0.5030996064815102</c:v>
                </c:pt>
                <c:pt idx="2670">
                  <c:v>0.50312622685188058</c:v>
                </c:pt>
                <c:pt idx="2671">
                  <c:v>0.50315284722225095</c:v>
                </c:pt>
                <c:pt idx="2672">
                  <c:v>0.50317946759262133</c:v>
                </c:pt>
                <c:pt idx="2673">
                  <c:v>0.50320608796299171</c:v>
                </c:pt>
                <c:pt idx="2674">
                  <c:v>0.50323270833336209</c:v>
                </c:pt>
                <c:pt idx="2675">
                  <c:v>0.50325932870373247</c:v>
                </c:pt>
                <c:pt idx="2676">
                  <c:v>0.50328594907410285</c:v>
                </c:pt>
                <c:pt idx="2677">
                  <c:v>0.50331256944447322</c:v>
                </c:pt>
                <c:pt idx="2678">
                  <c:v>0.5033391898148436</c:v>
                </c:pt>
                <c:pt idx="2679">
                  <c:v>0.50336581018521398</c:v>
                </c:pt>
                <c:pt idx="2680">
                  <c:v>0.50339243055558436</c:v>
                </c:pt>
                <c:pt idx="2681">
                  <c:v>0.50341905092595474</c:v>
                </c:pt>
                <c:pt idx="2682">
                  <c:v>0.50344567129632511</c:v>
                </c:pt>
                <c:pt idx="2683">
                  <c:v>0.50347229166669549</c:v>
                </c:pt>
                <c:pt idx="2684">
                  <c:v>0.50349891203706587</c:v>
                </c:pt>
                <c:pt idx="2685">
                  <c:v>0.50352553240743625</c:v>
                </c:pt>
                <c:pt idx="2686">
                  <c:v>0.50355215277780663</c:v>
                </c:pt>
                <c:pt idx="2687">
                  <c:v>0.50357877314817701</c:v>
                </c:pt>
                <c:pt idx="2688">
                  <c:v>0.50360539351854738</c:v>
                </c:pt>
                <c:pt idx="2689">
                  <c:v>0.50363201388891776</c:v>
                </c:pt>
                <c:pt idx="2690">
                  <c:v>0.50365863425928814</c:v>
                </c:pt>
                <c:pt idx="2691">
                  <c:v>0.50368525462965852</c:v>
                </c:pt>
                <c:pt idx="2692">
                  <c:v>0.5037118750000289</c:v>
                </c:pt>
                <c:pt idx="2693">
                  <c:v>0.50373849537039928</c:v>
                </c:pt>
                <c:pt idx="2694">
                  <c:v>0.50376511574076965</c:v>
                </c:pt>
                <c:pt idx="2695">
                  <c:v>0.50379173611114003</c:v>
                </c:pt>
                <c:pt idx="2696">
                  <c:v>0.50381835648151041</c:v>
                </c:pt>
                <c:pt idx="2697">
                  <c:v>0.50384497685188079</c:v>
                </c:pt>
                <c:pt idx="2698">
                  <c:v>0.50387159722225117</c:v>
                </c:pt>
                <c:pt idx="2699">
                  <c:v>0.50389821759262154</c:v>
                </c:pt>
                <c:pt idx="2700">
                  <c:v>0.50392483796299192</c:v>
                </c:pt>
                <c:pt idx="2701">
                  <c:v>0.5039514583333623</c:v>
                </c:pt>
                <c:pt idx="2702">
                  <c:v>0.50397807870373268</c:v>
                </c:pt>
                <c:pt idx="2703">
                  <c:v>0.50400469907410306</c:v>
                </c:pt>
                <c:pt idx="2704">
                  <c:v>0.50403131944447344</c:v>
                </c:pt>
                <c:pt idx="2705">
                  <c:v>0.50405793981484381</c:v>
                </c:pt>
                <c:pt idx="2706">
                  <c:v>0.50408456018521419</c:v>
                </c:pt>
                <c:pt idx="2707">
                  <c:v>0.50411118055558457</c:v>
                </c:pt>
                <c:pt idx="2708">
                  <c:v>0.50413780092595495</c:v>
                </c:pt>
                <c:pt idx="2709">
                  <c:v>0.50416442129632533</c:v>
                </c:pt>
                <c:pt idx="2710">
                  <c:v>0.50419104166669571</c:v>
                </c:pt>
                <c:pt idx="2711">
                  <c:v>0.50421766203706608</c:v>
                </c:pt>
                <c:pt idx="2712">
                  <c:v>0.50424428240743646</c:v>
                </c:pt>
                <c:pt idx="2713">
                  <c:v>0.50427090277780684</c:v>
                </c:pt>
                <c:pt idx="2714">
                  <c:v>0.50429752314817722</c:v>
                </c:pt>
                <c:pt idx="2715">
                  <c:v>0.5043241435185476</c:v>
                </c:pt>
                <c:pt idx="2716">
                  <c:v>0.50435076388891797</c:v>
                </c:pt>
                <c:pt idx="2717">
                  <c:v>0.50437738425928835</c:v>
                </c:pt>
                <c:pt idx="2718">
                  <c:v>0.50440400462965873</c:v>
                </c:pt>
                <c:pt idx="2719">
                  <c:v>0.50443062500002911</c:v>
                </c:pt>
                <c:pt idx="2720">
                  <c:v>0.50445724537039949</c:v>
                </c:pt>
                <c:pt idx="2721">
                  <c:v>0.50448386574076987</c:v>
                </c:pt>
                <c:pt idx="2722">
                  <c:v>0.50451048611114024</c:v>
                </c:pt>
                <c:pt idx="2723">
                  <c:v>0.50453710648151062</c:v>
                </c:pt>
                <c:pt idx="2724">
                  <c:v>0.504563726851881</c:v>
                </c:pt>
                <c:pt idx="2725">
                  <c:v>0.50459034722225138</c:v>
                </c:pt>
                <c:pt idx="2726">
                  <c:v>0.50461696759262176</c:v>
                </c:pt>
                <c:pt idx="2727">
                  <c:v>0.50464358796299214</c:v>
                </c:pt>
                <c:pt idx="2728">
                  <c:v>0.50467020833336251</c:v>
                </c:pt>
                <c:pt idx="2729">
                  <c:v>0.50469682870373289</c:v>
                </c:pt>
                <c:pt idx="2730">
                  <c:v>0.50472344907410327</c:v>
                </c:pt>
                <c:pt idx="2731">
                  <c:v>0.50475006944447365</c:v>
                </c:pt>
                <c:pt idx="2732">
                  <c:v>0.50477668981484403</c:v>
                </c:pt>
                <c:pt idx="2733">
                  <c:v>0.5048033101852144</c:v>
                </c:pt>
                <c:pt idx="2734">
                  <c:v>0.50482993055558478</c:v>
                </c:pt>
                <c:pt idx="2735">
                  <c:v>0.50485655092595516</c:v>
                </c:pt>
                <c:pt idx="2736">
                  <c:v>0.50488317129632554</c:v>
                </c:pt>
                <c:pt idx="2737">
                  <c:v>0.50490979166669592</c:v>
                </c:pt>
                <c:pt idx="2738">
                  <c:v>0.5049364120370663</c:v>
                </c:pt>
                <c:pt idx="2739">
                  <c:v>0.50496303240743667</c:v>
                </c:pt>
                <c:pt idx="2740">
                  <c:v>0.50498965277780705</c:v>
                </c:pt>
                <c:pt idx="2741">
                  <c:v>0.50501627314817743</c:v>
                </c:pt>
                <c:pt idx="2742">
                  <c:v>0.50504289351854781</c:v>
                </c:pt>
                <c:pt idx="2743">
                  <c:v>0.50506951388891819</c:v>
                </c:pt>
                <c:pt idx="2744">
                  <c:v>0.50509613425928857</c:v>
                </c:pt>
                <c:pt idx="2745">
                  <c:v>0.50512275462965894</c:v>
                </c:pt>
                <c:pt idx="2746">
                  <c:v>0.50514937500002932</c:v>
                </c:pt>
                <c:pt idx="2747">
                  <c:v>0.5051759953703997</c:v>
                </c:pt>
                <c:pt idx="2748">
                  <c:v>0.50520261574077008</c:v>
                </c:pt>
                <c:pt idx="2749">
                  <c:v>0.50522923611114046</c:v>
                </c:pt>
                <c:pt idx="2750">
                  <c:v>0.50525585648151083</c:v>
                </c:pt>
                <c:pt idx="2751">
                  <c:v>0.50528247685188121</c:v>
                </c:pt>
                <c:pt idx="2752">
                  <c:v>0.50530909722225159</c:v>
                </c:pt>
                <c:pt idx="2753">
                  <c:v>0.50533571759262197</c:v>
                </c:pt>
                <c:pt idx="2754">
                  <c:v>0.50536233796299235</c:v>
                </c:pt>
                <c:pt idx="2755">
                  <c:v>0.50538895833336273</c:v>
                </c:pt>
                <c:pt idx="2756">
                  <c:v>0.5054155787037331</c:v>
                </c:pt>
                <c:pt idx="2757">
                  <c:v>0.50544219907410348</c:v>
                </c:pt>
                <c:pt idx="2758">
                  <c:v>0.50546881944447386</c:v>
                </c:pt>
                <c:pt idx="2759">
                  <c:v>0.50549543981484424</c:v>
                </c:pt>
                <c:pt idx="2760">
                  <c:v>0.50552206018521462</c:v>
                </c:pt>
                <c:pt idx="2761">
                  <c:v>0.50554868055558499</c:v>
                </c:pt>
                <c:pt idx="2762">
                  <c:v>0.50557530092595537</c:v>
                </c:pt>
                <c:pt idx="2763">
                  <c:v>0.50560192129632575</c:v>
                </c:pt>
                <c:pt idx="2764">
                  <c:v>0.50562854166669613</c:v>
                </c:pt>
                <c:pt idx="2765">
                  <c:v>0.50565516203706651</c:v>
                </c:pt>
                <c:pt idx="2766">
                  <c:v>0.50568178240743689</c:v>
                </c:pt>
                <c:pt idx="2767">
                  <c:v>0.50570840277780726</c:v>
                </c:pt>
                <c:pt idx="2768">
                  <c:v>0.50573502314817764</c:v>
                </c:pt>
                <c:pt idx="2769">
                  <c:v>0.50576164351854802</c:v>
                </c:pt>
                <c:pt idx="2770">
                  <c:v>0.5057882638889184</c:v>
                </c:pt>
                <c:pt idx="2771">
                  <c:v>0.50581488425928878</c:v>
                </c:pt>
                <c:pt idx="2772">
                  <c:v>0.50584150462965916</c:v>
                </c:pt>
                <c:pt idx="2773">
                  <c:v>0.50586812500002953</c:v>
                </c:pt>
                <c:pt idx="2774">
                  <c:v>0.50589474537039991</c:v>
                </c:pt>
                <c:pt idx="2775">
                  <c:v>0.50592136574077029</c:v>
                </c:pt>
                <c:pt idx="2776">
                  <c:v>0.50594798611114067</c:v>
                </c:pt>
                <c:pt idx="2777">
                  <c:v>0.50597460648151105</c:v>
                </c:pt>
                <c:pt idx="2778">
                  <c:v>0.50600122685188142</c:v>
                </c:pt>
                <c:pt idx="2779">
                  <c:v>0.5060278472222518</c:v>
                </c:pt>
                <c:pt idx="2780">
                  <c:v>0.50605446759262218</c:v>
                </c:pt>
                <c:pt idx="2781">
                  <c:v>0.50608108796299256</c:v>
                </c:pt>
                <c:pt idx="2782">
                  <c:v>0.50610770833336294</c:v>
                </c:pt>
                <c:pt idx="2783">
                  <c:v>0.50613432870373332</c:v>
                </c:pt>
                <c:pt idx="2784">
                  <c:v>0.50616094907410369</c:v>
                </c:pt>
                <c:pt idx="2785">
                  <c:v>0.50618756944447407</c:v>
                </c:pt>
                <c:pt idx="2786">
                  <c:v>0.50621418981484445</c:v>
                </c:pt>
                <c:pt idx="2787">
                  <c:v>0.50624081018521483</c:v>
                </c:pt>
                <c:pt idx="2788">
                  <c:v>0.50626743055558521</c:v>
                </c:pt>
                <c:pt idx="2789">
                  <c:v>0.50629405092595559</c:v>
                </c:pt>
                <c:pt idx="2790">
                  <c:v>0.50632067129632596</c:v>
                </c:pt>
                <c:pt idx="2791">
                  <c:v>0.50634729166669634</c:v>
                </c:pt>
                <c:pt idx="2792">
                  <c:v>0.50637391203706672</c:v>
                </c:pt>
                <c:pt idx="2793">
                  <c:v>0.5064005324074371</c:v>
                </c:pt>
                <c:pt idx="2794">
                  <c:v>0.50642715277780748</c:v>
                </c:pt>
                <c:pt idx="2795">
                  <c:v>0.50645377314817785</c:v>
                </c:pt>
                <c:pt idx="2796">
                  <c:v>0.50648039351854823</c:v>
                </c:pt>
                <c:pt idx="2797">
                  <c:v>0.50650701388891861</c:v>
                </c:pt>
                <c:pt idx="2798">
                  <c:v>0.50653363425928899</c:v>
                </c:pt>
                <c:pt idx="2799">
                  <c:v>0.50656025462965937</c:v>
                </c:pt>
                <c:pt idx="2800">
                  <c:v>0.50658687500002975</c:v>
                </c:pt>
                <c:pt idx="2801">
                  <c:v>0.50661349537040012</c:v>
                </c:pt>
                <c:pt idx="2802">
                  <c:v>0.5066401157407705</c:v>
                </c:pt>
                <c:pt idx="2803">
                  <c:v>0.50666673611114088</c:v>
                </c:pt>
                <c:pt idx="2804">
                  <c:v>0.50669335648151126</c:v>
                </c:pt>
                <c:pt idx="2805">
                  <c:v>0.50671997685188164</c:v>
                </c:pt>
                <c:pt idx="2806">
                  <c:v>0.50674659722225202</c:v>
                </c:pt>
                <c:pt idx="2807">
                  <c:v>0.50677321759262239</c:v>
                </c:pt>
                <c:pt idx="2808">
                  <c:v>0.50679983796299277</c:v>
                </c:pt>
                <c:pt idx="2809">
                  <c:v>0.50682645833336315</c:v>
                </c:pt>
                <c:pt idx="2810">
                  <c:v>0.50685307870373353</c:v>
                </c:pt>
                <c:pt idx="2811">
                  <c:v>0.50687969907410391</c:v>
                </c:pt>
                <c:pt idx="2812">
                  <c:v>0.50690631944447428</c:v>
                </c:pt>
                <c:pt idx="2813">
                  <c:v>0.50693293981484466</c:v>
                </c:pt>
                <c:pt idx="2814">
                  <c:v>0.50695956018521504</c:v>
                </c:pt>
                <c:pt idx="2815">
                  <c:v>0.50698618055558542</c:v>
                </c:pt>
                <c:pt idx="2816">
                  <c:v>0.5070128009259558</c:v>
                </c:pt>
                <c:pt idx="2817">
                  <c:v>0.50703942129632618</c:v>
                </c:pt>
                <c:pt idx="2818">
                  <c:v>0.50706604166669655</c:v>
                </c:pt>
                <c:pt idx="2819">
                  <c:v>0.50709266203706693</c:v>
                </c:pt>
                <c:pt idx="2820">
                  <c:v>0.50711928240743731</c:v>
                </c:pt>
                <c:pt idx="2821">
                  <c:v>0.50714590277780769</c:v>
                </c:pt>
                <c:pt idx="2822">
                  <c:v>0.50717252314817807</c:v>
                </c:pt>
                <c:pt idx="2823">
                  <c:v>0.50719914351854845</c:v>
                </c:pt>
                <c:pt idx="2824">
                  <c:v>0.50722576388891882</c:v>
                </c:pt>
                <c:pt idx="2825">
                  <c:v>0.5072523842592892</c:v>
                </c:pt>
                <c:pt idx="2826">
                  <c:v>0.50727900462965958</c:v>
                </c:pt>
                <c:pt idx="2827">
                  <c:v>0.50730562500002996</c:v>
                </c:pt>
                <c:pt idx="2828">
                  <c:v>0.50733224537040034</c:v>
                </c:pt>
                <c:pt idx="2829">
                  <c:v>0.50735886574077071</c:v>
                </c:pt>
                <c:pt idx="2830">
                  <c:v>0.50738548611114109</c:v>
                </c:pt>
                <c:pt idx="2831">
                  <c:v>0.50741210648151147</c:v>
                </c:pt>
                <c:pt idx="2832">
                  <c:v>0.50743872685188185</c:v>
                </c:pt>
                <c:pt idx="2833">
                  <c:v>0.50746534722225223</c:v>
                </c:pt>
                <c:pt idx="2834">
                  <c:v>0.50749196759262261</c:v>
                </c:pt>
                <c:pt idx="2835">
                  <c:v>0.50751858796299298</c:v>
                </c:pt>
                <c:pt idx="2836">
                  <c:v>0.50754520833336336</c:v>
                </c:pt>
                <c:pt idx="2837">
                  <c:v>0.50757182870373374</c:v>
                </c:pt>
                <c:pt idx="2838">
                  <c:v>0.50759844907410412</c:v>
                </c:pt>
                <c:pt idx="2839">
                  <c:v>0.5076250694444745</c:v>
                </c:pt>
                <c:pt idx="2840">
                  <c:v>0.50765168981484488</c:v>
                </c:pt>
                <c:pt idx="2841">
                  <c:v>0.50767831018521525</c:v>
                </c:pt>
                <c:pt idx="2842">
                  <c:v>0.50770493055558563</c:v>
                </c:pt>
                <c:pt idx="2843">
                  <c:v>0.50773155092595601</c:v>
                </c:pt>
                <c:pt idx="2844">
                  <c:v>0.50775817129632639</c:v>
                </c:pt>
                <c:pt idx="2845">
                  <c:v>0.50778479166669677</c:v>
                </c:pt>
                <c:pt idx="2846">
                  <c:v>0.50781141203706714</c:v>
                </c:pt>
                <c:pt idx="2847">
                  <c:v>0.50783803240743752</c:v>
                </c:pt>
                <c:pt idx="2848">
                  <c:v>0.5078646527778079</c:v>
                </c:pt>
                <c:pt idx="2849">
                  <c:v>0.50789127314817828</c:v>
                </c:pt>
                <c:pt idx="2850">
                  <c:v>0.50791789351854866</c:v>
                </c:pt>
                <c:pt idx="2851">
                  <c:v>0.50794451388891904</c:v>
                </c:pt>
                <c:pt idx="2852">
                  <c:v>0.50797113425928941</c:v>
                </c:pt>
                <c:pt idx="2853">
                  <c:v>0.50799775462965979</c:v>
                </c:pt>
                <c:pt idx="2854">
                  <c:v>0.50802437500003017</c:v>
                </c:pt>
                <c:pt idx="2855">
                  <c:v>0.50805099537040055</c:v>
                </c:pt>
                <c:pt idx="2856">
                  <c:v>0.50807761574077093</c:v>
                </c:pt>
                <c:pt idx="2857">
                  <c:v>0.50810423611114131</c:v>
                </c:pt>
                <c:pt idx="2858">
                  <c:v>0.50813085648151168</c:v>
                </c:pt>
                <c:pt idx="2859">
                  <c:v>0.50815747685188206</c:v>
                </c:pt>
                <c:pt idx="2860">
                  <c:v>0.50818409722225244</c:v>
                </c:pt>
                <c:pt idx="2861">
                  <c:v>0.50821071759262282</c:v>
                </c:pt>
                <c:pt idx="2862">
                  <c:v>0.5082373379629932</c:v>
                </c:pt>
                <c:pt idx="2863">
                  <c:v>0.50826395833336357</c:v>
                </c:pt>
                <c:pt idx="2864">
                  <c:v>0.50829057870373395</c:v>
                </c:pt>
                <c:pt idx="2865">
                  <c:v>0.50831719907410433</c:v>
                </c:pt>
                <c:pt idx="2866">
                  <c:v>0.50834381944447471</c:v>
                </c:pt>
                <c:pt idx="2867">
                  <c:v>0.50837043981484509</c:v>
                </c:pt>
                <c:pt idx="2868">
                  <c:v>0.50839706018521547</c:v>
                </c:pt>
                <c:pt idx="2869">
                  <c:v>0.50842368055558584</c:v>
                </c:pt>
                <c:pt idx="2870">
                  <c:v>0.50845030092595622</c:v>
                </c:pt>
                <c:pt idx="2871">
                  <c:v>0.5084769212963266</c:v>
                </c:pt>
                <c:pt idx="2872">
                  <c:v>0.50850354166669698</c:v>
                </c:pt>
                <c:pt idx="2873">
                  <c:v>0.50853016203706736</c:v>
                </c:pt>
                <c:pt idx="2874">
                  <c:v>0.50855678240743774</c:v>
                </c:pt>
                <c:pt idx="2875">
                  <c:v>0.50858340277780811</c:v>
                </c:pt>
                <c:pt idx="2876">
                  <c:v>0.50861002314817849</c:v>
                </c:pt>
                <c:pt idx="2877">
                  <c:v>0.50863664351854887</c:v>
                </c:pt>
                <c:pt idx="2878">
                  <c:v>0.50866326388891925</c:v>
                </c:pt>
                <c:pt idx="2879">
                  <c:v>0.50868988425928963</c:v>
                </c:pt>
                <c:pt idx="2880">
                  <c:v>0.50871650462966</c:v>
                </c:pt>
                <c:pt idx="2881">
                  <c:v>0.50874312500003038</c:v>
                </c:pt>
                <c:pt idx="2882">
                  <c:v>0.50876974537040076</c:v>
                </c:pt>
                <c:pt idx="2883">
                  <c:v>0.50879636574077114</c:v>
                </c:pt>
                <c:pt idx="2884">
                  <c:v>0.50882298611114152</c:v>
                </c:pt>
                <c:pt idx="2885">
                  <c:v>0.5088496064815119</c:v>
                </c:pt>
                <c:pt idx="2886">
                  <c:v>0.50887622685188227</c:v>
                </c:pt>
                <c:pt idx="2887">
                  <c:v>0.50890284722225265</c:v>
                </c:pt>
                <c:pt idx="2888">
                  <c:v>0.50892946759262303</c:v>
                </c:pt>
                <c:pt idx="2889">
                  <c:v>0.50895608796299341</c:v>
                </c:pt>
                <c:pt idx="2890">
                  <c:v>0.50898270833336379</c:v>
                </c:pt>
                <c:pt idx="2891">
                  <c:v>0.50900932870373417</c:v>
                </c:pt>
                <c:pt idx="2892">
                  <c:v>0.50903594907410454</c:v>
                </c:pt>
                <c:pt idx="2893">
                  <c:v>0.50906256944447492</c:v>
                </c:pt>
                <c:pt idx="2894">
                  <c:v>0.5090891898148453</c:v>
                </c:pt>
                <c:pt idx="2895">
                  <c:v>0.50911581018521568</c:v>
                </c:pt>
                <c:pt idx="2896">
                  <c:v>0.50914243055558606</c:v>
                </c:pt>
                <c:pt idx="2897">
                  <c:v>0.50916905092595643</c:v>
                </c:pt>
                <c:pt idx="2898">
                  <c:v>0.50919567129632681</c:v>
                </c:pt>
                <c:pt idx="2899">
                  <c:v>0.50922229166669719</c:v>
                </c:pt>
                <c:pt idx="2900">
                  <c:v>0.50924891203706757</c:v>
                </c:pt>
                <c:pt idx="2901">
                  <c:v>0.50927553240743795</c:v>
                </c:pt>
                <c:pt idx="2902">
                  <c:v>0.50930215277780833</c:v>
                </c:pt>
                <c:pt idx="2903">
                  <c:v>0.5093287731481787</c:v>
                </c:pt>
                <c:pt idx="2904">
                  <c:v>0.50935539351854908</c:v>
                </c:pt>
                <c:pt idx="2905">
                  <c:v>0.50938201388891946</c:v>
                </c:pt>
                <c:pt idx="2906">
                  <c:v>0.50940863425928984</c:v>
                </c:pt>
                <c:pt idx="2907">
                  <c:v>0.50943525462966022</c:v>
                </c:pt>
                <c:pt idx="2908">
                  <c:v>0.5094618750000306</c:v>
                </c:pt>
                <c:pt idx="2909">
                  <c:v>0.50948849537040097</c:v>
                </c:pt>
                <c:pt idx="2910">
                  <c:v>0.50951511574077135</c:v>
                </c:pt>
                <c:pt idx="2911">
                  <c:v>0.50954173611114173</c:v>
                </c:pt>
                <c:pt idx="2912">
                  <c:v>0.50956835648151211</c:v>
                </c:pt>
                <c:pt idx="2913">
                  <c:v>0.50959497685188249</c:v>
                </c:pt>
                <c:pt idx="2914">
                  <c:v>0.50962159722225286</c:v>
                </c:pt>
                <c:pt idx="2915">
                  <c:v>0.50964821759262324</c:v>
                </c:pt>
                <c:pt idx="2916">
                  <c:v>0.50967483796299362</c:v>
                </c:pt>
                <c:pt idx="2917">
                  <c:v>0.509701458333364</c:v>
                </c:pt>
                <c:pt idx="2918">
                  <c:v>0.50972807870373438</c:v>
                </c:pt>
                <c:pt idx="2919">
                  <c:v>0.50975469907410476</c:v>
                </c:pt>
                <c:pt idx="2920">
                  <c:v>0.50978131944447513</c:v>
                </c:pt>
                <c:pt idx="2921">
                  <c:v>0.50980793981484551</c:v>
                </c:pt>
                <c:pt idx="2922">
                  <c:v>0.50983456018521589</c:v>
                </c:pt>
                <c:pt idx="2923">
                  <c:v>0.50986118055558627</c:v>
                </c:pt>
                <c:pt idx="2924">
                  <c:v>0.50988780092595665</c:v>
                </c:pt>
                <c:pt idx="2925">
                  <c:v>0.50991442129632703</c:v>
                </c:pt>
                <c:pt idx="2926">
                  <c:v>0.5099410416666974</c:v>
                </c:pt>
                <c:pt idx="2927">
                  <c:v>0.50996766203706778</c:v>
                </c:pt>
                <c:pt idx="2928">
                  <c:v>0.50999428240743816</c:v>
                </c:pt>
                <c:pt idx="2929">
                  <c:v>0.51002090277780854</c:v>
                </c:pt>
                <c:pt idx="2930">
                  <c:v>0.51004752314817892</c:v>
                </c:pt>
                <c:pt idx="2931">
                  <c:v>0.51007414351854929</c:v>
                </c:pt>
                <c:pt idx="2932">
                  <c:v>0.51010076388891967</c:v>
                </c:pt>
                <c:pt idx="2933">
                  <c:v>0.51012738425929005</c:v>
                </c:pt>
                <c:pt idx="2934">
                  <c:v>0.51015400462966043</c:v>
                </c:pt>
                <c:pt idx="2935">
                  <c:v>0.51018062500003081</c:v>
                </c:pt>
                <c:pt idx="2936">
                  <c:v>0.51020724537040119</c:v>
                </c:pt>
                <c:pt idx="2937">
                  <c:v>0.51023386574077156</c:v>
                </c:pt>
                <c:pt idx="2938">
                  <c:v>0.51026048611114194</c:v>
                </c:pt>
                <c:pt idx="2939">
                  <c:v>0.51028710648151232</c:v>
                </c:pt>
                <c:pt idx="2940">
                  <c:v>0.5103137268518827</c:v>
                </c:pt>
                <c:pt idx="2941">
                  <c:v>0.51034034722225308</c:v>
                </c:pt>
                <c:pt idx="2942">
                  <c:v>0.51036696759262346</c:v>
                </c:pt>
                <c:pt idx="2943">
                  <c:v>0.51039358796299383</c:v>
                </c:pt>
                <c:pt idx="2944">
                  <c:v>0.51042020833336421</c:v>
                </c:pt>
                <c:pt idx="2945">
                  <c:v>0.51044682870373459</c:v>
                </c:pt>
                <c:pt idx="2946">
                  <c:v>0.51047344907410497</c:v>
                </c:pt>
                <c:pt idx="2947">
                  <c:v>0.51050006944447535</c:v>
                </c:pt>
                <c:pt idx="2948">
                  <c:v>0.51052668981484572</c:v>
                </c:pt>
                <c:pt idx="2949">
                  <c:v>0.5105533101852161</c:v>
                </c:pt>
                <c:pt idx="2950">
                  <c:v>0.51057993055558648</c:v>
                </c:pt>
                <c:pt idx="2951">
                  <c:v>0.51060655092595686</c:v>
                </c:pt>
                <c:pt idx="2952">
                  <c:v>0.51063317129632724</c:v>
                </c:pt>
                <c:pt idx="2953">
                  <c:v>0.51065979166669762</c:v>
                </c:pt>
                <c:pt idx="2954">
                  <c:v>0.51068641203706799</c:v>
                </c:pt>
                <c:pt idx="2955">
                  <c:v>0.51071303240743837</c:v>
                </c:pt>
                <c:pt idx="2956">
                  <c:v>0.51073965277780875</c:v>
                </c:pt>
                <c:pt idx="2957">
                  <c:v>0.51076627314817913</c:v>
                </c:pt>
                <c:pt idx="2958">
                  <c:v>0.51079289351854951</c:v>
                </c:pt>
                <c:pt idx="2959">
                  <c:v>0.51081951388891988</c:v>
                </c:pt>
                <c:pt idx="2960">
                  <c:v>0.51084613425929026</c:v>
                </c:pt>
                <c:pt idx="2961">
                  <c:v>0.51087275462966064</c:v>
                </c:pt>
                <c:pt idx="2962">
                  <c:v>0.51089937500003102</c:v>
                </c:pt>
                <c:pt idx="2963">
                  <c:v>0.5109259953704014</c:v>
                </c:pt>
                <c:pt idx="2964">
                  <c:v>0.51095261574077178</c:v>
                </c:pt>
                <c:pt idx="2965">
                  <c:v>0.51097923611114215</c:v>
                </c:pt>
                <c:pt idx="2966">
                  <c:v>0.51100585648151253</c:v>
                </c:pt>
                <c:pt idx="2967">
                  <c:v>0.51103247685188291</c:v>
                </c:pt>
                <c:pt idx="2968">
                  <c:v>0.51105909722225329</c:v>
                </c:pt>
                <c:pt idx="2969">
                  <c:v>0.51108571759262367</c:v>
                </c:pt>
                <c:pt idx="2970">
                  <c:v>0.51111233796299405</c:v>
                </c:pt>
                <c:pt idx="2971">
                  <c:v>0.51113895833336442</c:v>
                </c:pt>
                <c:pt idx="2972">
                  <c:v>0.5111655787037348</c:v>
                </c:pt>
                <c:pt idx="2973">
                  <c:v>0.51119219907410518</c:v>
                </c:pt>
                <c:pt idx="2974">
                  <c:v>0.51121881944447556</c:v>
                </c:pt>
                <c:pt idx="2975">
                  <c:v>0.51124543981484594</c:v>
                </c:pt>
                <c:pt idx="2976">
                  <c:v>0.51127206018521631</c:v>
                </c:pt>
                <c:pt idx="2977">
                  <c:v>0.51129868055558669</c:v>
                </c:pt>
                <c:pt idx="2978">
                  <c:v>0.51132530092595707</c:v>
                </c:pt>
                <c:pt idx="2979">
                  <c:v>0.51135192129632745</c:v>
                </c:pt>
                <c:pt idx="2980">
                  <c:v>0.51137854166669783</c:v>
                </c:pt>
                <c:pt idx="2981">
                  <c:v>0.51140516203706821</c:v>
                </c:pt>
                <c:pt idx="2982">
                  <c:v>0.51143178240743858</c:v>
                </c:pt>
                <c:pt idx="2983">
                  <c:v>0.51145840277780896</c:v>
                </c:pt>
                <c:pt idx="2984">
                  <c:v>0.51148502314817934</c:v>
                </c:pt>
                <c:pt idx="2985">
                  <c:v>0.51151164351854972</c:v>
                </c:pt>
                <c:pt idx="2986">
                  <c:v>0.5115382638889201</c:v>
                </c:pt>
                <c:pt idx="2987">
                  <c:v>0.51156488425929048</c:v>
                </c:pt>
                <c:pt idx="2988">
                  <c:v>0.51159150462966085</c:v>
                </c:pt>
                <c:pt idx="2989">
                  <c:v>0.51161812500003123</c:v>
                </c:pt>
                <c:pt idx="2990">
                  <c:v>0.51164474537040161</c:v>
                </c:pt>
                <c:pt idx="2991">
                  <c:v>0.51167136574077199</c:v>
                </c:pt>
                <c:pt idx="2992">
                  <c:v>0.51169798611114237</c:v>
                </c:pt>
                <c:pt idx="2993">
                  <c:v>0.51172460648151274</c:v>
                </c:pt>
                <c:pt idx="2994">
                  <c:v>0.51175122685188312</c:v>
                </c:pt>
                <c:pt idx="2995">
                  <c:v>0.5117778472222535</c:v>
                </c:pt>
                <c:pt idx="2996">
                  <c:v>0.51180446759262388</c:v>
                </c:pt>
                <c:pt idx="2997">
                  <c:v>0.51183108796299426</c:v>
                </c:pt>
                <c:pt idx="2998">
                  <c:v>0.51185770833336464</c:v>
                </c:pt>
                <c:pt idx="2999">
                  <c:v>0.51188432870373501</c:v>
                </c:pt>
                <c:pt idx="3000">
                  <c:v>0.51191094907410539</c:v>
                </c:pt>
                <c:pt idx="3001">
                  <c:v>0.51193756944447577</c:v>
                </c:pt>
                <c:pt idx="3002">
                  <c:v>0.51196418981484615</c:v>
                </c:pt>
                <c:pt idx="3003">
                  <c:v>0.51199081018521653</c:v>
                </c:pt>
                <c:pt idx="3004">
                  <c:v>0.51201743055558691</c:v>
                </c:pt>
                <c:pt idx="3005">
                  <c:v>0.51204405092595728</c:v>
                </c:pt>
                <c:pt idx="3006">
                  <c:v>0.51207067129632766</c:v>
                </c:pt>
                <c:pt idx="3007">
                  <c:v>0.51209729166669804</c:v>
                </c:pt>
                <c:pt idx="3008">
                  <c:v>0.51212391203706842</c:v>
                </c:pt>
                <c:pt idx="3009">
                  <c:v>0.5121505324074388</c:v>
                </c:pt>
                <c:pt idx="3010">
                  <c:v>0.51217715277780917</c:v>
                </c:pt>
                <c:pt idx="3011">
                  <c:v>0.51220377314817955</c:v>
                </c:pt>
                <c:pt idx="3012">
                  <c:v>0.51223039351854993</c:v>
                </c:pt>
                <c:pt idx="3013">
                  <c:v>0.51225701388892031</c:v>
                </c:pt>
                <c:pt idx="3014">
                  <c:v>0.51228363425929069</c:v>
                </c:pt>
                <c:pt idx="3015">
                  <c:v>0.51231025462966107</c:v>
                </c:pt>
                <c:pt idx="3016">
                  <c:v>0.51233687500003144</c:v>
                </c:pt>
                <c:pt idx="3017">
                  <c:v>0.51236349537040182</c:v>
                </c:pt>
                <c:pt idx="3018">
                  <c:v>0.5123901157407722</c:v>
                </c:pt>
                <c:pt idx="3019">
                  <c:v>0.51241673611114258</c:v>
                </c:pt>
                <c:pt idx="3020">
                  <c:v>0.51244335648151296</c:v>
                </c:pt>
                <c:pt idx="3021">
                  <c:v>0.51246997685188334</c:v>
                </c:pt>
                <c:pt idx="3022">
                  <c:v>0.51249659722225371</c:v>
                </c:pt>
                <c:pt idx="3023">
                  <c:v>0.51252321759262409</c:v>
                </c:pt>
                <c:pt idx="3024">
                  <c:v>0.51254983796299447</c:v>
                </c:pt>
                <c:pt idx="3025">
                  <c:v>0.51257645833336485</c:v>
                </c:pt>
                <c:pt idx="3026">
                  <c:v>0.51260307870373523</c:v>
                </c:pt>
                <c:pt idx="3027">
                  <c:v>0.5126296990741056</c:v>
                </c:pt>
                <c:pt idx="3028">
                  <c:v>0.51265631944447598</c:v>
                </c:pt>
                <c:pt idx="3029">
                  <c:v>0.51268293981484636</c:v>
                </c:pt>
                <c:pt idx="3030">
                  <c:v>0.51270956018521674</c:v>
                </c:pt>
                <c:pt idx="3031">
                  <c:v>0.51273618055558712</c:v>
                </c:pt>
                <c:pt idx="3032">
                  <c:v>0.5127628009259575</c:v>
                </c:pt>
                <c:pt idx="3033">
                  <c:v>0.51278942129632787</c:v>
                </c:pt>
                <c:pt idx="3034">
                  <c:v>0.51281604166669825</c:v>
                </c:pt>
                <c:pt idx="3035">
                  <c:v>0.51284266203706863</c:v>
                </c:pt>
                <c:pt idx="3036">
                  <c:v>0.51286928240743901</c:v>
                </c:pt>
                <c:pt idx="3037">
                  <c:v>0.51289590277780939</c:v>
                </c:pt>
                <c:pt idx="3038">
                  <c:v>0.51292252314817977</c:v>
                </c:pt>
                <c:pt idx="3039">
                  <c:v>0.51294914351855014</c:v>
                </c:pt>
                <c:pt idx="3040">
                  <c:v>0.51297576388892052</c:v>
                </c:pt>
                <c:pt idx="3041">
                  <c:v>0.5130023842592909</c:v>
                </c:pt>
                <c:pt idx="3042">
                  <c:v>0.51302900462966128</c:v>
                </c:pt>
                <c:pt idx="3043">
                  <c:v>0.51305562500003166</c:v>
                </c:pt>
                <c:pt idx="3044">
                  <c:v>0.51308224537040203</c:v>
                </c:pt>
                <c:pt idx="3045">
                  <c:v>0.51310886574077241</c:v>
                </c:pt>
                <c:pt idx="3046">
                  <c:v>0.51313548611114279</c:v>
                </c:pt>
                <c:pt idx="3047">
                  <c:v>0.51316210648151317</c:v>
                </c:pt>
                <c:pt idx="3048">
                  <c:v>0.51318872685188355</c:v>
                </c:pt>
                <c:pt idx="3049">
                  <c:v>0.51321534722225393</c:v>
                </c:pt>
                <c:pt idx="3050">
                  <c:v>0.5132419675926243</c:v>
                </c:pt>
                <c:pt idx="3051">
                  <c:v>0.51326858796299468</c:v>
                </c:pt>
                <c:pt idx="3052">
                  <c:v>0.51329520833336506</c:v>
                </c:pt>
                <c:pt idx="3053">
                  <c:v>0.51332182870373544</c:v>
                </c:pt>
                <c:pt idx="3054">
                  <c:v>0.51334844907410582</c:v>
                </c:pt>
                <c:pt idx="3055">
                  <c:v>0.5133750694444762</c:v>
                </c:pt>
                <c:pt idx="3056">
                  <c:v>0.51340168981484657</c:v>
                </c:pt>
                <c:pt idx="3057">
                  <c:v>0.51342831018521695</c:v>
                </c:pt>
                <c:pt idx="3058">
                  <c:v>0.51345493055558733</c:v>
                </c:pt>
                <c:pt idx="3059">
                  <c:v>0.51348155092595771</c:v>
                </c:pt>
                <c:pt idx="3060">
                  <c:v>0.51350817129632809</c:v>
                </c:pt>
                <c:pt idx="3061">
                  <c:v>0.51353479166669846</c:v>
                </c:pt>
                <c:pt idx="3062">
                  <c:v>0.51356141203706884</c:v>
                </c:pt>
                <c:pt idx="3063">
                  <c:v>0.51358803240743922</c:v>
                </c:pt>
                <c:pt idx="3064">
                  <c:v>0.5136146527778096</c:v>
                </c:pt>
                <c:pt idx="3065">
                  <c:v>0.51364127314817998</c:v>
                </c:pt>
                <c:pt idx="3066">
                  <c:v>0.51366789351855036</c:v>
                </c:pt>
                <c:pt idx="3067">
                  <c:v>0.51369451388892073</c:v>
                </c:pt>
                <c:pt idx="3068">
                  <c:v>0.51372113425929111</c:v>
                </c:pt>
                <c:pt idx="3069">
                  <c:v>0.51374775462966149</c:v>
                </c:pt>
                <c:pt idx="3070">
                  <c:v>0.51377437500003187</c:v>
                </c:pt>
                <c:pt idx="3071">
                  <c:v>0.51380099537040225</c:v>
                </c:pt>
                <c:pt idx="3072">
                  <c:v>0.51382761574077263</c:v>
                </c:pt>
                <c:pt idx="3073">
                  <c:v>0.513854236111143</c:v>
                </c:pt>
                <c:pt idx="3074">
                  <c:v>0.51388085648151338</c:v>
                </c:pt>
                <c:pt idx="3075">
                  <c:v>0.51390747685188376</c:v>
                </c:pt>
                <c:pt idx="3076">
                  <c:v>0.51393409722225414</c:v>
                </c:pt>
                <c:pt idx="3077">
                  <c:v>0.51396071759262452</c:v>
                </c:pt>
                <c:pt idx="3078">
                  <c:v>0.51398733796299489</c:v>
                </c:pt>
                <c:pt idx="3079">
                  <c:v>0.51401395833336527</c:v>
                </c:pt>
                <c:pt idx="3080">
                  <c:v>0.51404057870373565</c:v>
                </c:pt>
                <c:pt idx="3081">
                  <c:v>0.51406719907410603</c:v>
                </c:pt>
                <c:pt idx="3082">
                  <c:v>0.51409381944447641</c:v>
                </c:pt>
                <c:pt idx="3083">
                  <c:v>0.51412043981484679</c:v>
                </c:pt>
                <c:pt idx="3084">
                  <c:v>0.51414706018521716</c:v>
                </c:pt>
                <c:pt idx="3085">
                  <c:v>0.51417368055558754</c:v>
                </c:pt>
                <c:pt idx="3086">
                  <c:v>0.51420030092595792</c:v>
                </c:pt>
                <c:pt idx="3087">
                  <c:v>0.5142269212963283</c:v>
                </c:pt>
                <c:pt idx="3088">
                  <c:v>0.51425354166669868</c:v>
                </c:pt>
                <c:pt idx="3089">
                  <c:v>0.51428016203706906</c:v>
                </c:pt>
                <c:pt idx="3090">
                  <c:v>0.51430678240743943</c:v>
                </c:pt>
                <c:pt idx="3091">
                  <c:v>0.51433340277780981</c:v>
                </c:pt>
                <c:pt idx="3092">
                  <c:v>0.51436002314818019</c:v>
                </c:pt>
                <c:pt idx="3093">
                  <c:v>0.51438664351855057</c:v>
                </c:pt>
                <c:pt idx="3094">
                  <c:v>0.51441326388892095</c:v>
                </c:pt>
                <c:pt idx="3095">
                  <c:v>0.51443988425929132</c:v>
                </c:pt>
                <c:pt idx="3096">
                  <c:v>0.5144665046296617</c:v>
                </c:pt>
                <c:pt idx="3097">
                  <c:v>0.51449312500003208</c:v>
                </c:pt>
                <c:pt idx="3098">
                  <c:v>0.51451974537040246</c:v>
                </c:pt>
                <c:pt idx="3099">
                  <c:v>0.51454636574077284</c:v>
                </c:pt>
                <c:pt idx="3100">
                  <c:v>0.51457298611114322</c:v>
                </c:pt>
                <c:pt idx="3101">
                  <c:v>0.51459960648151359</c:v>
                </c:pt>
                <c:pt idx="3102">
                  <c:v>0.51462622685188397</c:v>
                </c:pt>
                <c:pt idx="3103">
                  <c:v>0.51465284722225435</c:v>
                </c:pt>
                <c:pt idx="3104">
                  <c:v>0.51467946759262473</c:v>
                </c:pt>
                <c:pt idx="3105">
                  <c:v>0.51470608796299511</c:v>
                </c:pt>
                <c:pt idx="3106">
                  <c:v>0.51473270833336549</c:v>
                </c:pt>
                <c:pt idx="3107">
                  <c:v>0.51475932870373586</c:v>
                </c:pt>
                <c:pt idx="3108">
                  <c:v>0.51478594907410624</c:v>
                </c:pt>
                <c:pt idx="3109">
                  <c:v>0.51481256944447662</c:v>
                </c:pt>
                <c:pt idx="3110">
                  <c:v>0.514839189814847</c:v>
                </c:pt>
                <c:pt idx="3111">
                  <c:v>0.51486581018521738</c:v>
                </c:pt>
                <c:pt idx="3112">
                  <c:v>0.51489243055558775</c:v>
                </c:pt>
                <c:pt idx="3113">
                  <c:v>0.51491905092595813</c:v>
                </c:pt>
                <c:pt idx="3114">
                  <c:v>0.51494567129632851</c:v>
                </c:pt>
                <c:pt idx="3115">
                  <c:v>0.51497229166669889</c:v>
                </c:pt>
                <c:pt idx="3116">
                  <c:v>0.51499891203706927</c:v>
                </c:pt>
                <c:pt idx="3117">
                  <c:v>0.51502553240743965</c:v>
                </c:pt>
                <c:pt idx="3118">
                  <c:v>0.51505215277781002</c:v>
                </c:pt>
                <c:pt idx="3119">
                  <c:v>0.5150787731481804</c:v>
                </c:pt>
                <c:pt idx="3120">
                  <c:v>0.51510539351855078</c:v>
                </c:pt>
                <c:pt idx="3121">
                  <c:v>0.51513201388892116</c:v>
                </c:pt>
                <c:pt idx="3122">
                  <c:v>0.51515863425929154</c:v>
                </c:pt>
                <c:pt idx="3123">
                  <c:v>0.51518525462966192</c:v>
                </c:pt>
                <c:pt idx="3124">
                  <c:v>0.51521187500003229</c:v>
                </c:pt>
                <c:pt idx="3125">
                  <c:v>0.51523849537040267</c:v>
                </c:pt>
                <c:pt idx="3126">
                  <c:v>0.51526511574077305</c:v>
                </c:pt>
                <c:pt idx="3127">
                  <c:v>0.51529173611114343</c:v>
                </c:pt>
                <c:pt idx="3128">
                  <c:v>0.51531835648151381</c:v>
                </c:pt>
                <c:pt idx="3129">
                  <c:v>0.51534497685188418</c:v>
                </c:pt>
                <c:pt idx="3130">
                  <c:v>0.51537159722225456</c:v>
                </c:pt>
                <c:pt idx="3131">
                  <c:v>0.51539821759262494</c:v>
                </c:pt>
                <c:pt idx="3132">
                  <c:v>0.51542483796299532</c:v>
                </c:pt>
                <c:pt idx="3133">
                  <c:v>0.5154514583333657</c:v>
                </c:pt>
                <c:pt idx="3134">
                  <c:v>0.51547807870373608</c:v>
                </c:pt>
                <c:pt idx="3135">
                  <c:v>0.51550469907410645</c:v>
                </c:pt>
                <c:pt idx="3136">
                  <c:v>0.51553131944447683</c:v>
                </c:pt>
                <c:pt idx="3137">
                  <c:v>0.51555793981484721</c:v>
                </c:pt>
                <c:pt idx="3138">
                  <c:v>0.51558456018521759</c:v>
                </c:pt>
                <c:pt idx="3139">
                  <c:v>0.51561118055558797</c:v>
                </c:pt>
                <c:pt idx="3140">
                  <c:v>0.51563780092595835</c:v>
                </c:pt>
                <c:pt idx="3141">
                  <c:v>0.51566442129632872</c:v>
                </c:pt>
                <c:pt idx="3142">
                  <c:v>0.5156910416666991</c:v>
                </c:pt>
                <c:pt idx="3143">
                  <c:v>0.51571766203706948</c:v>
                </c:pt>
                <c:pt idx="3144">
                  <c:v>0.51574428240743986</c:v>
                </c:pt>
                <c:pt idx="3145">
                  <c:v>0.51577090277781024</c:v>
                </c:pt>
                <c:pt idx="3146">
                  <c:v>0.51579752314818061</c:v>
                </c:pt>
                <c:pt idx="3147">
                  <c:v>0.51582414351855099</c:v>
                </c:pt>
                <c:pt idx="3148">
                  <c:v>0.51585076388892137</c:v>
                </c:pt>
                <c:pt idx="3149">
                  <c:v>0.51587738425929175</c:v>
                </c:pt>
                <c:pt idx="3150">
                  <c:v>0.51590400462966213</c:v>
                </c:pt>
                <c:pt idx="3151">
                  <c:v>0.51593062500003251</c:v>
                </c:pt>
                <c:pt idx="3152">
                  <c:v>0.51595724537040288</c:v>
                </c:pt>
                <c:pt idx="3153">
                  <c:v>0.51598386574077326</c:v>
                </c:pt>
                <c:pt idx="3154">
                  <c:v>0.51601048611114364</c:v>
                </c:pt>
                <c:pt idx="3155">
                  <c:v>0.51603710648151402</c:v>
                </c:pt>
                <c:pt idx="3156">
                  <c:v>0.5160637268518844</c:v>
                </c:pt>
                <c:pt idx="3157">
                  <c:v>0.51609034722225477</c:v>
                </c:pt>
                <c:pt idx="3158">
                  <c:v>0.51611696759262515</c:v>
                </c:pt>
                <c:pt idx="3159">
                  <c:v>0.51614358796299553</c:v>
                </c:pt>
                <c:pt idx="3160">
                  <c:v>0.51617020833336591</c:v>
                </c:pt>
                <c:pt idx="3161">
                  <c:v>0.51619682870373629</c:v>
                </c:pt>
                <c:pt idx="3162">
                  <c:v>0.51622344907410667</c:v>
                </c:pt>
                <c:pt idx="3163">
                  <c:v>0.51625006944447704</c:v>
                </c:pt>
                <c:pt idx="3164">
                  <c:v>0.51627668981484742</c:v>
                </c:pt>
                <c:pt idx="3165">
                  <c:v>0.5163033101852178</c:v>
                </c:pt>
                <c:pt idx="3166">
                  <c:v>0.51632993055558818</c:v>
                </c:pt>
                <c:pt idx="3167">
                  <c:v>0.51635655092595856</c:v>
                </c:pt>
                <c:pt idx="3168">
                  <c:v>0.51638317129632894</c:v>
                </c:pt>
                <c:pt idx="3169">
                  <c:v>0.51640979166669931</c:v>
                </c:pt>
                <c:pt idx="3170">
                  <c:v>0.51643641203706969</c:v>
                </c:pt>
                <c:pt idx="3171">
                  <c:v>0.51646303240744007</c:v>
                </c:pt>
                <c:pt idx="3172">
                  <c:v>0.51648965277781045</c:v>
                </c:pt>
                <c:pt idx="3173">
                  <c:v>0.51651627314818083</c:v>
                </c:pt>
                <c:pt idx="3174">
                  <c:v>0.5165428935185512</c:v>
                </c:pt>
                <c:pt idx="3175">
                  <c:v>0.51656951388892158</c:v>
                </c:pt>
                <c:pt idx="3176">
                  <c:v>0.51659613425929196</c:v>
                </c:pt>
                <c:pt idx="3177">
                  <c:v>0.51662275462966234</c:v>
                </c:pt>
                <c:pt idx="3178">
                  <c:v>0.51664937500003272</c:v>
                </c:pt>
                <c:pt idx="3179">
                  <c:v>0.5166759953704031</c:v>
                </c:pt>
                <c:pt idx="3180">
                  <c:v>0.51670261574077347</c:v>
                </c:pt>
                <c:pt idx="3181">
                  <c:v>0.51672923611114385</c:v>
                </c:pt>
                <c:pt idx="3182">
                  <c:v>0.51675585648151423</c:v>
                </c:pt>
                <c:pt idx="3183">
                  <c:v>0.51678247685188461</c:v>
                </c:pt>
                <c:pt idx="3184">
                  <c:v>0.51680909722225499</c:v>
                </c:pt>
                <c:pt idx="3185">
                  <c:v>0.51683571759262537</c:v>
                </c:pt>
                <c:pt idx="3186">
                  <c:v>0.51686233796299574</c:v>
                </c:pt>
                <c:pt idx="3187">
                  <c:v>0.51688895833336612</c:v>
                </c:pt>
                <c:pt idx="3188">
                  <c:v>0.5169155787037365</c:v>
                </c:pt>
                <c:pt idx="3189">
                  <c:v>0.51694219907410688</c:v>
                </c:pt>
                <c:pt idx="3190">
                  <c:v>0.51696881944447726</c:v>
                </c:pt>
                <c:pt idx="3191">
                  <c:v>0.51699543981484763</c:v>
                </c:pt>
                <c:pt idx="3192">
                  <c:v>0.51702206018521801</c:v>
                </c:pt>
                <c:pt idx="3193">
                  <c:v>0.51704868055558839</c:v>
                </c:pt>
                <c:pt idx="3194">
                  <c:v>0.51707530092595877</c:v>
                </c:pt>
                <c:pt idx="3195">
                  <c:v>0.51710192129632915</c:v>
                </c:pt>
                <c:pt idx="3196">
                  <c:v>0.51712854166669953</c:v>
                </c:pt>
                <c:pt idx="3197">
                  <c:v>0.5171551620370699</c:v>
                </c:pt>
                <c:pt idx="3198">
                  <c:v>0.51718178240744028</c:v>
                </c:pt>
                <c:pt idx="3199">
                  <c:v>0.51720840277781066</c:v>
                </c:pt>
                <c:pt idx="3200">
                  <c:v>0.51723502314818104</c:v>
                </c:pt>
                <c:pt idx="3201">
                  <c:v>0.51726164351855142</c:v>
                </c:pt>
                <c:pt idx="3202">
                  <c:v>0.5172882638889218</c:v>
                </c:pt>
                <c:pt idx="3203">
                  <c:v>0.51731488425929217</c:v>
                </c:pt>
                <c:pt idx="3204">
                  <c:v>0.51734150462966255</c:v>
                </c:pt>
                <c:pt idx="3205">
                  <c:v>0.51736812500003293</c:v>
                </c:pt>
                <c:pt idx="3206">
                  <c:v>0.51739474537040331</c:v>
                </c:pt>
                <c:pt idx="3207">
                  <c:v>0.51742136574077369</c:v>
                </c:pt>
                <c:pt idx="3208">
                  <c:v>0.51744798611114406</c:v>
                </c:pt>
                <c:pt idx="3209">
                  <c:v>0.51747460648151444</c:v>
                </c:pt>
                <c:pt idx="3210">
                  <c:v>0.51750122685188482</c:v>
                </c:pt>
                <c:pt idx="3211">
                  <c:v>0.5175278472222552</c:v>
                </c:pt>
                <c:pt idx="3212">
                  <c:v>0.51755446759262558</c:v>
                </c:pt>
                <c:pt idx="3213">
                  <c:v>0.51758108796299596</c:v>
                </c:pt>
                <c:pt idx="3214">
                  <c:v>0.51760770833336633</c:v>
                </c:pt>
                <c:pt idx="3215">
                  <c:v>0.51763432870373671</c:v>
                </c:pt>
                <c:pt idx="3216">
                  <c:v>0.51766094907410709</c:v>
                </c:pt>
                <c:pt idx="3217">
                  <c:v>0.51768756944447747</c:v>
                </c:pt>
                <c:pt idx="3218">
                  <c:v>0.51771418981484785</c:v>
                </c:pt>
                <c:pt idx="3219">
                  <c:v>0.51774081018521823</c:v>
                </c:pt>
                <c:pt idx="3220">
                  <c:v>0.5177674305555886</c:v>
                </c:pt>
                <c:pt idx="3221">
                  <c:v>0.51779405092595898</c:v>
                </c:pt>
                <c:pt idx="3222">
                  <c:v>0.51782067129632936</c:v>
                </c:pt>
                <c:pt idx="3223">
                  <c:v>0.51784729166669974</c:v>
                </c:pt>
                <c:pt idx="3224">
                  <c:v>0.51787391203707012</c:v>
                </c:pt>
                <c:pt idx="3225">
                  <c:v>0.51790053240744049</c:v>
                </c:pt>
                <c:pt idx="3226">
                  <c:v>0.51792715277781087</c:v>
                </c:pt>
                <c:pt idx="3227">
                  <c:v>0.51795377314818125</c:v>
                </c:pt>
                <c:pt idx="3228">
                  <c:v>0.51798039351855163</c:v>
                </c:pt>
                <c:pt idx="3229">
                  <c:v>0.51800701388892201</c:v>
                </c:pt>
                <c:pt idx="3230">
                  <c:v>0.51803363425929239</c:v>
                </c:pt>
                <c:pt idx="3231">
                  <c:v>0.51806025462966276</c:v>
                </c:pt>
                <c:pt idx="3232">
                  <c:v>0.51808687500003314</c:v>
                </c:pt>
                <c:pt idx="3233">
                  <c:v>0.51811349537040352</c:v>
                </c:pt>
                <c:pt idx="3234">
                  <c:v>0.5181401157407739</c:v>
                </c:pt>
                <c:pt idx="3235">
                  <c:v>0.51816673611114428</c:v>
                </c:pt>
                <c:pt idx="3236">
                  <c:v>0.51819335648151466</c:v>
                </c:pt>
                <c:pt idx="3237">
                  <c:v>0.51821997685188503</c:v>
                </c:pt>
                <c:pt idx="3238">
                  <c:v>0.51824659722225541</c:v>
                </c:pt>
                <c:pt idx="3239">
                  <c:v>0.51827321759262579</c:v>
                </c:pt>
                <c:pt idx="3240">
                  <c:v>0.51829983796299617</c:v>
                </c:pt>
                <c:pt idx="3241">
                  <c:v>0.51832645833336655</c:v>
                </c:pt>
                <c:pt idx="3242">
                  <c:v>0.51835307870373692</c:v>
                </c:pt>
                <c:pt idx="3243">
                  <c:v>0.5183796990741073</c:v>
                </c:pt>
                <c:pt idx="3244">
                  <c:v>0.51840631944447768</c:v>
                </c:pt>
                <c:pt idx="3245">
                  <c:v>0.51843293981484806</c:v>
                </c:pt>
                <c:pt idx="3246">
                  <c:v>0.51845956018521844</c:v>
                </c:pt>
                <c:pt idx="3247">
                  <c:v>0.51848618055558882</c:v>
                </c:pt>
                <c:pt idx="3248">
                  <c:v>0.51851280092595919</c:v>
                </c:pt>
                <c:pt idx="3249">
                  <c:v>0.51853942129632957</c:v>
                </c:pt>
                <c:pt idx="3250">
                  <c:v>0.51856604166669995</c:v>
                </c:pt>
                <c:pt idx="3251">
                  <c:v>0.51859266203707033</c:v>
                </c:pt>
                <c:pt idx="3252">
                  <c:v>0.51861928240744071</c:v>
                </c:pt>
                <c:pt idx="3253">
                  <c:v>0.51864590277781109</c:v>
                </c:pt>
                <c:pt idx="3254">
                  <c:v>0.51867252314818146</c:v>
                </c:pt>
                <c:pt idx="3255">
                  <c:v>0.51869914351855184</c:v>
                </c:pt>
                <c:pt idx="3256">
                  <c:v>0.51872576388892222</c:v>
                </c:pt>
                <c:pt idx="3257">
                  <c:v>0.5187523842592926</c:v>
                </c:pt>
                <c:pt idx="3258">
                  <c:v>0.51877900462966298</c:v>
                </c:pt>
                <c:pt idx="3259">
                  <c:v>0.51880562500003335</c:v>
                </c:pt>
                <c:pt idx="3260">
                  <c:v>0.51883224537040373</c:v>
                </c:pt>
                <c:pt idx="3261">
                  <c:v>0.51885886574077411</c:v>
                </c:pt>
                <c:pt idx="3262">
                  <c:v>0.51888548611114449</c:v>
                </c:pt>
                <c:pt idx="3263">
                  <c:v>0.51891210648151487</c:v>
                </c:pt>
                <c:pt idx="3264">
                  <c:v>0.51893872685188525</c:v>
                </c:pt>
                <c:pt idx="3265">
                  <c:v>0.51896534722225562</c:v>
                </c:pt>
                <c:pt idx="3266">
                  <c:v>0.518991967592626</c:v>
                </c:pt>
                <c:pt idx="3267">
                  <c:v>0.51901858796299638</c:v>
                </c:pt>
                <c:pt idx="3268">
                  <c:v>0.51904520833336676</c:v>
                </c:pt>
                <c:pt idx="3269">
                  <c:v>0.51907182870373714</c:v>
                </c:pt>
                <c:pt idx="3270">
                  <c:v>0.51909844907410752</c:v>
                </c:pt>
                <c:pt idx="3271">
                  <c:v>0.51912506944447789</c:v>
                </c:pt>
                <c:pt idx="3272">
                  <c:v>0.51915168981484827</c:v>
                </c:pt>
                <c:pt idx="3273">
                  <c:v>0.51917831018521865</c:v>
                </c:pt>
                <c:pt idx="3274">
                  <c:v>0.51920493055558903</c:v>
                </c:pt>
                <c:pt idx="3275">
                  <c:v>0.51923155092595941</c:v>
                </c:pt>
                <c:pt idx="3276">
                  <c:v>0.51925817129632978</c:v>
                </c:pt>
                <c:pt idx="3277">
                  <c:v>0.51928479166670016</c:v>
                </c:pt>
                <c:pt idx="3278">
                  <c:v>0.51931141203707054</c:v>
                </c:pt>
                <c:pt idx="3279">
                  <c:v>0.51933803240744092</c:v>
                </c:pt>
                <c:pt idx="3280">
                  <c:v>0.5193646527778113</c:v>
                </c:pt>
                <c:pt idx="3281">
                  <c:v>0.51939127314818168</c:v>
                </c:pt>
                <c:pt idx="3282">
                  <c:v>0.51941789351855205</c:v>
                </c:pt>
                <c:pt idx="3283">
                  <c:v>0.51944451388892243</c:v>
                </c:pt>
                <c:pt idx="3284">
                  <c:v>0.51947113425929281</c:v>
                </c:pt>
                <c:pt idx="3285">
                  <c:v>0.51949775462966319</c:v>
                </c:pt>
                <c:pt idx="3286">
                  <c:v>0.51952437500003357</c:v>
                </c:pt>
                <c:pt idx="3287">
                  <c:v>0.51955099537040395</c:v>
                </c:pt>
                <c:pt idx="3288">
                  <c:v>0.51957761574077432</c:v>
                </c:pt>
                <c:pt idx="3289">
                  <c:v>0.5196042361111447</c:v>
                </c:pt>
                <c:pt idx="3290">
                  <c:v>0.51963085648151508</c:v>
                </c:pt>
                <c:pt idx="3291">
                  <c:v>0.51965747685188546</c:v>
                </c:pt>
                <c:pt idx="3292">
                  <c:v>0.51968409722225584</c:v>
                </c:pt>
                <c:pt idx="3293">
                  <c:v>0.51971071759262621</c:v>
                </c:pt>
                <c:pt idx="3294">
                  <c:v>0.51973733796299659</c:v>
                </c:pt>
                <c:pt idx="3295">
                  <c:v>0.51976395833336697</c:v>
                </c:pt>
                <c:pt idx="3296">
                  <c:v>0.51979057870373735</c:v>
                </c:pt>
                <c:pt idx="3297">
                  <c:v>0.51981719907410773</c:v>
                </c:pt>
                <c:pt idx="3298">
                  <c:v>0.51984381944447811</c:v>
                </c:pt>
                <c:pt idx="3299">
                  <c:v>0.51987043981484848</c:v>
                </c:pt>
                <c:pt idx="3300">
                  <c:v>0.51989706018521886</c:v>
                </c:pt>
                <c:pt idx="3301">
                  <c:v>0.51992368055558924</c:v>
                </c:pt>
                <c:pt idx="3302">
                  <c:v>0.51995030092595962</c:v>
                </c:pt>
                <c:pt idx="3303">
                  <c:v>0.51997692129633</c:v>
                </c:pt>
                <c:pt idx="3304">
                  <c:v>0.52000354166670038</c:v>
                </c:pt>
                <c:pt idx="3305">
                  <c:v>0.52003016203707075</c:v>
                </c:pt>
                <c:pt idx="3306">
                  <c:v>0.52005678240744113</c:v>
                </c:pt>
                <c:pt idx="3307">
                  <c:v>0.52008340277781151</c:v>
                </c:pt>
                <c:pt idx="3308">
                  <c:v>0.52011002314818189</c:v>
                </c:pt>
                <c:pt idx="3309">
                  <c:v>0.52013664351855227</c:v>
                </c:pt>
                <c:pt idx="3310">
                  <c:v>0.52016326388892264</c:v>
                </c:pt>
                <c:pt idx="3311">
                  <c:v>0.52018988425929302</c:v>
                </c:pt>
                <c:pt idx="3312">
                  <c:v>0.5202165046296634</c:v>
                </c:pt>
                <c:pt idx="3313">
                  <c:v>0.52024312500003378</c:v>
                </c:pt>
                <c:pt idx="3314">
                  <c:v>0.52026974537040416</c:v>
                </c:pt>
                <c:pt idx="3315">
                  <c:v>0.52029636574077454</c:v>
                </c:pt>
                <c:pt idx="3316">
                  <c:v>0.52032298611114491</c:v>
                </c:pt>
                <c:pt idx="3317">
                  <c:v>0.52034960648151529</c:v>
                </c:pt>
                <c:pt idx="3318">
                  <c:v>0.52037622685188567</c:v>
                </c:pt>
                <c:pt idx="3319">
                  <c:v>0.52040284722225605</c:v>
                </c:pt>
                <c:pt idx="3320">
                  <c:v>0.52042946759262643</c:v>
                </c:pt>
                <c:pt idx="3321">
                  <c:v>0.52045608796299681</c:v>
                </c:pt>
                <c:pt idx="3322">
                  <c:v>0.52048270833336718</c:v>
                </c:pt>
                <c:pt idx="3323">
                  <c:v>0.52050932870373756</c:v>
                </c:pt>
                <c:pt idx="3324">
                  <c:v>0.52053594907410794</c:v>
                </c:pt>
                <c:pt idx="3325">
                  <c:v>0.52056256944447832</c:v>
                </c:pt>
                <c:pt idx="3326">
                  <c:v>0.5205891898148487</c:v>
                </c:pt>
                <c:pt idx="3327">
                  <c:v>0.52061581018521907</c:v>
                </c:pt>
                <c:pt idx="3328">
                  <c:v>0.52064243055558945</c:v>
                </c:pt>
                <c:pt idx="3329">
                  <c:v>0.52066905092595983</c:v>
                </c:pt>
                <c:pt idx="3330">
                  <c:v>0.52069567129633021</c:v>
                </c:pt>
                <c:pt idx="3331">
                  <c:v>0.52072229166670059</c:v>
                </c:pt>
                <c:pt idx="3332">
                  <c:v>0.52074891203707097</c:v>
                </c:pt>
                <c:pt idx="3333">
                  <c:v>0.52077553240744134</c:v>
                </c:pt>
                <c:pt idx="3334">
                  <c:v>0.52080215277781172</c:v>
                </c:pt>
                <c:pt idx="3335">
                  <c:v>0.5208287731481821</c:v>
                </c:pt>
                <c:pt idx="3336">
                  <c:v>0.52085539351855248</c:v>
                </c:pt>
                <c:pt idx="3337">
                  <c:v>0.52088201388892286</c:v>
                </c:pt>
                <c:pt idx="3338">
                  <c:v>0.52090863425929324</c:v>
                </c:pt>
                <c:pt idx="3339">
                  <c:v>0.52093525462966361</c:v>
                </c:pt>
                <c:pt idx="3340">
                  <c:v>0.52096187500003399</c:v>
                </c:pt>
                <c:pt idx="3341">
                  <c:v>0.52098849537040437</c:v>
                </c:pt>
                <c:pt idx="3342">
                  <c:v>0.52101511574077475</c:v>
                </c:pt>
                <c:pt idx="3343">
                  <c:v>0.52104173611114513</c:v>
                </c:pt>
                <c:pt idx="3344">
                  <c:v>0.5210683564815155</c:v>
                </c:pt>
                <c:pt idx="3345">
                  <c:v>0.52109497685188588</c:v>
                </c:pt>
                <c:pt idx="3346">
                  <c:v>0.52112159722225626</c:v>
                </c:pt>
                <c:pt idx="3347">
                  <c:v>0.52114821759262664</c:v>
                </c:pt>
                <c:pt idx="3348">
                  <c:v>0.52117483796299702</c:v>
                </c:pt>
                <c:pt idx="3349">
                  <c:v>0.5212014583333674</c:v>
                </c:pt>
                <c:pt idx="3350">
                  <c:v>0.52122807870373777</c:v>
                </c:pt>
                <c:pt idx="3351">
                  <c:v>0.52125469907410815</c:v>
                </c:pt>
                <c:pt idx="3352">
                  <c:v>0.52128131944447853</c:v>
                </c:pt>
                <c:pt idx="3353">
                  <c:v>0.52130793981484891</c:v>
                </c:pt>
                <c:pt idx="3354">
                  <c:v>0.52133456018521929</c:v>
                </c:pt>
                <c:pt idx="3355">
                  <c:v>0.52136118055558966</c:v>
                </c:pt>
                <c:pt idx="3356">
                  <c:v>0.52138780092596004</c:v>
                </c:pt>
                <c:pt idx="3357">
                  <c:v>0.52141442129633042</c:v>
                </c:pt>
                <c:pt idx="3358">
                  <c:v>0.5214410416667008</c:v>
                </c:pt>
                <c:pt idx="3359">
                  <c:v>0.52146766203707118</c:v>
                </c:pt>
                <c:pt idx="3360">
                  <c:v>0.52149428240744156</c:v>
                </c:pt>
                <c:pt idx="3361">
                  <c:v>0.52152090277781193</c:v>
                </c:pt>
                <c:pt idx="3362">
                  <c:v>0.52154752314818231</c:v>
                </c:pt>
                <c:pt idx="3363">
                  <c:v>0.52157414351855269</c:v>
                </c:pt>
                <c:pt idx="3364">
                  <c:v>0.52160076388892307</c:v>
                </c:pt>
                <c:pt idx="3365">
                  <c:v>0.52162738425929345</c:v>
                </c:pt>
                <c:pt idx="3366">
                  <c:v>0.52165400462966383</c:v>
                </c:pt>
                <c:pt idx="3367">
                  <c:v>0.5216806250000342</c:v>
                </c:pt>
                <c:pt idx="3368">
                  <c:v>0.52170724537040458</c:v>
                </c:pt>
                <c:pt idx="3369">
                  <c:v>0.52173386574077496</c:v>
                </c:pt>
                <c:pt idx="3370">
                  <c:v>0.52176048611114534</c:v>
                </c:pt>
                <c:pt idx="3371">
                  <c:v>0.52178710648151572</c:v>
                </c:pt>
                <c:pt idx="3372">
                  <c:v>0.52181372685188609</c:v>
                </c:pt>
                <c:pt idx="3373">
                  <c:v>0.52184034722225647</c:v>
                </c:pt>
                <c:pt idx="3374">
                  <c:v>0.52186696759262685</c:v>
                </c:pt>
                <c:pt idx="3375">
                  <c:v>0.52189358796299723</c:v>
                </c:pt>
                <c:pt idx="3376">
                  <c:v>0.52192020833336761</c:v>
                </c:pt>
                <c:pt idx="3377">
                  <c:v>0.52194682870373799</c:v>
                </c:pt>
                <c:pt idx="3378">
                  <c:v>0.52197344907410836</c:v>
                </c:pt>
                <c:pt idx="3379">
                  <c:v>0.52200006944447874</c:v>
                </c:pt>
                <c:pt idx="3380">
                  <c:v>0.52202668981484912</c:v>
                </c:pt>
                <c:pt idx="3381">
                  <c:v>0.5220533101852195</c:v>
                </c:pt>
                <c:pt idx="3382">
                  <c:v>0.52207993055558988</c:v>
                </c:pt>
                <c:pt idx="3383">
                  <c:v>0.52210655092596026</c:v>
                </c:pt>
                <c:pt idx="3384">
                  <c:v>0.52213317129633063</c:v>
                </c:pt>
                <c:pt idx="3385">
                  <c:v>0.52215979166670101</c:v>
                </c:pt>
                <c:pt idx="3386">
                  <c:v>0.52218641203707139</c:v>
                </c:pt>
                <c:pt idx="3387">
                  <c:v>0.52221303240744177</c:v>
                </c:pt>
                <c:pt idx="3388">
                  <c:v>0.52223965277781215</c:v>
                </c:pt>
                <c:pt idx="3389">
                  <c:v>0.52226627314818252</c:v>
                </c:pt>
                <c:pt idx="3390">
                  <c:v>0.5222928935185529</c:v>
                </c:pt>
                <c:pt idx="3391">
                  <c:v>0.52231951388892328</c:v>
                </c:pt>
                <c:pt idx="3392">
                  <c:v>0.52234613425929366</c:v>
                </c:pt>
                <c:pt idx="3393">
                  <c:v>0.52237275462966404</c:v>
                </c:pt>
                <c:pt idx="3394">
                  <c:v>0.52239937500003442</c:v>
                </c:pt>
                <c:pt idx="3395">
                  <c:v>0.52242599537040479</c:v>
                </c:pt>
                <c:pt idx="3396">
                  <c:v>0.52245261574077517</c:v>
                </c:pt>
                <c:pt idx="3397">
                  <c:v>0.52247923611114555</c:v>
                </c:pt>
                <c:pt idx="3398">
                  <c:v>0.52250585648151593</c:v>
                </c:pt>
                <c:pt idx="3399">
                  <c:v>0.52253247685188631</c:v>
                </c:pt>
                <c:pt idx="3400">
                  <c:v>0.52255909722225669</c:v>
                </c:pt>
                <c:pt idx="3401">
                  <c:v>0.52258571759262706</c:v>
                </c:pt>
                <c:pt idx="3402">
                  <c:v>0.52261233796299744</c:v>
                </c:pt>
                <c:pt idx="3403">
                  <c:v>0.52263895833336782</c:v>
                </c:pt>
                <c:pt idx="3404">
                  <c:v>0.5226655787037382</c:v>
                </c:pt>
                <c:pt idx="3405">
                  <c:v>0.52269219907410858</c:v>
                </c:pt>
                <c:pt idx="3406">
                  <c:v>0.52271881944447895</c:v>
                </c:pt>
                <c:pt idx="3407">
                  <c:v>0.52274543981484933</c:v>
                </c:pt>
                <c:pt idx="3408">
                  <c:v>0.52277206018521971</c:v>
                </c:pt>
                <c:pt idx="3409">
                  <c:v>0.52279868055559009</c:v>
                </c:pt>
                <c:pt idx="3410">
                  <c:v>0.52282530092596047</c:v>
                </c:pt>
                <c:pt idx="3411">
                  <c:v>0.52285192129633085</c:v>
                </c:pt>
                <c:pt idx="3412">
                  <c:v>0.52287854166670122</c:v>
                </c:pt>
                <c:pt idx="3413">
                  <c:v>0.5229051620370716</c:v>
                </c:pt>
                <c:pt idx="3414">
                  <c:v>0.52293178240744198</c:v>
                </c:pt>
                <c:pt idx="3415">
                  <c:v>0.52295840277781236</c:v>
                </c:pt>
                <c:pt idx="3416">
                  <c:v>0.52298502314818274</c:v>
                </c:pt>
                <c:pt idx="3417">
                  <c:v>0.52301164351855312</c:v>
                </c:pt>
                <c:pt idx="3418">
                  <c:v>0.52303826388892349</c:v>
                </c:pt>
                <c:pt idx="3419">
                  <c:v>0.52306488425929387</c:v>
                </c:pt>
                <c:pt idx="3420">
                  <c:v>0.52309150462966425</c:v>
                </c:pt>
                <c:pt idx="3421">
                  <c:v>0.52311812500003463</c:v>
                </c:pt>
                <c:pt idx="3422">
                  <c:v>0.52314474537040501</c:v>
                </c:pt>
                <c:pt idx="3423">
                  <c:v>0.52317136574077538</c:v>
                </c:pt>
                <c:pt idx="3424">
                  <c:v>0.52319798611114576</c:v>
                </c:pt>
                <c:pt idx="3425">
                  <c:v>0.52322460648151614</c:v>
                </c:pt>
                <c:pt idx="3426">
                  <c:v>0.52325122685188652</c:v>
                </c:pt>
                <c:pt idx="3427">
                  <c:v>0.5232778472222569</c:v>
                </c:pt>
                <c:pt idx="3428">
                  <c:v>0.52330446759262728</c:v>
                </c:pt>
                <c:pt idx="3429">
                  <c:v>0.52333108796299765</c:v>
                </c:pt>
                <c:pt idx="3430">
                  <c:v>0.52335770833336803</c:v>
                </c:pt>
                <c:pt idx="3431">
                  <c:v>0.52338432870373841</c:v>
                </c:pt>
                <c:pt idx="3432">
                  <c:v>0.52341094907410879</c:v>
                </c:pt>
                <c:pt idx="3433">
                  <c:v>0.52343756944447917</c:v>
                </c:pt>
                <c:pt idx="3434">
                  <c:v>0.52346418981484955</c:v>
                </c:pt>
                <c:pt idx="3435">
                  <c:v>0.52349081018521992</c:v>
                </c:pt>
                <c:pt idx="3436">
                  <c:v>0.5235174305555903</c:v>
                </c:pt>
                <c:pt idx="3437">
                  <c:v>0.52354405092596068</c:v>
                </c:pt>
                <c:pt idx="3438">
                  <c:v>0.52357067129633106</c:v>
                </c:pt>
                <c:pt idx="3439">
                  <c:v>0.52359729166670144</c:v>
                </c:pt>
                <c:pt idx="3440">
                  <c:v>0.52362391203707181</c:v>
                </c:pt>
                <c:pt idx="3441">
                  <c:v>0.52365053240744219</c:v>
                </c:pt>
                <c:pt idx="3442">
                  <c:v>0.52367715277781257</c:v>
                </c:pt>
                <c:pt idx="3443">
                  <c:v>0.52370377314818295</c:v>
                </c:pt>
                <c:pt idx="3444">
                  <c:v>0.52373039351855333</c:v>
                </c:pt>
                <c:pt idx="3445">
                  <c:v>0.52375701388892371</c:v>
                </c:pt>
                <c:pt idx="3446">
                  <c:v>0.52378363425929408</c:v>
                </c:pt>
                <c:pt idx="3447">
                  <c:v>0.52381025462966446</c:v>
                </c:pt>
                <c:pt idx="3448">
                  <c:v>0.52383687500003484</c:v>
                </c:pt>
                <c:pt idx="3449">
                  <c:v>0.52386349537040522</c:v>
                </c:pt>
                <c:pt idx="3450">
                  <c:v>0.5238901157407756</c:v>
                </c:pt>
                <c:pt idx="3451">
                  <c:v>0.52391673611114598</c:v>
                </c:pt>
                <c:pt idx="3452">
                  <c:v>0.52394335648151635</c:v>
                </c:pt>
                <c:pt idx="3453">
                  <c:v>0.52396997685188673</c:v>
                </c:pt>
                <c:pt idx="3454">
                  <c:v>0.52399659722225711</c:v>
                </c:pt>
                <c:pt idx="3455">
                  <c:v>0.52402321759262749</c:v>
                </c:pt>
                <c:pt idx="3456">
                  <c:v>0.52404983796299787</c:v>
                </c:pt>
                <c:pt idx="3457">
                  <c:v>0.52407645833336824</c:v>
                </c:pt>
                <c:pt idx="3458">
                  <c:v>0.52410307870373862</c:v>
                </c:pt>
                <c:pt idx="3459">
                  <c:v>0.524129699074109</c:v>
                </c:pt>
                <c:pt idx="3460">
                  <c:v>0.52415631944447938</c:v>
                </c:pt>
                <c:pt idx="3461">
                  <c:v>0.52418293981484976</c:v>
                </c:pt>
                <c:pt idx="3462">
                  <c:v>0.52420956018522014</c:v>
                </c:pt>
                <c:pt idx="3463">
                  <c:v>0.52423618055559051</c:v>
                </c:pt>
                <c:pt idx="3464">
                  <c:v>0.52426280092596089</c:v>
                </c:pt>
                <c:pt idx="3465">
                  <c:v>0.52428942129633127</c:v>
                </c:pt>
                <c:pt idx="3466">
                  <c:v>0.52431604166670165</c:v>
                </c:pt>
                <c:pt idx="3467">
                  <c:v>0.52434266203707203</c:v>
                </c:pt>
                <c:pt idx="3468">
                  <c:v>0.52436928240744241</c:v>
                </c:pt>
                <c:pt idx="3469">
                  <c:v>0.52439590277781278</c:v>
                </c:pt>
                <c:pt idx="3470">
                  <c:v>0.52442252314818316</c:v>
                </c:pt>
                <c:pt idx="3471">
                  <c:v>0.52444914351855354</c:v>
                </c:pt>
                <c:pt idx="3472">
                  <c:v>0.52447576388892392</c:v>
                </c:pt>
                <c:pt idx="3473">
                  <c:v>0.5245023842592943</c:v>
                </c:pt>
                <c:pt idx="3474">
                  <c:v>0.52452900462966467</c:v>
                </c:pt>
                <c:pt idx="3475">
                  <c:v>0.52455562500003505</c:v>
                </c:pt>
                <c:pt idx="3476">
                  <c:v>0.52458224537040543</c:v>
                </c:pt>
                <c:pt idx="3477">
                  <c:v>0.52460886574077581</c:v>
                </c:pt>
                <c:pt idx="3478">
                  <c:v>0.52463548611114619</c:v>
                </c:pt>
                <c:pt idx="3479">
                  <c:v>0.52466210648151657</c:v>
                </c:pt>
                <c:pt idx="3480">
                  <c:v>0.52468872685188694</c:v>
                </c:pt>
                <c:pt idx="3481">
                  <c:v>0.52471534722225732</c:v>
                </c:pt>
                <c:pt idx="3482">
                  <c:v>0.5247419675926277</c:v>
                </c:pt>
                <c:pt idx="3483">
                  <c:v>0.52476858796299808</c:v>
                </c:pt>
                <c:pt idx="3484">
                  <c:v>0.52479520833336846</c:v>
                </c:pt>
                <c:pt idx="3485">
                  <c:v>0.52482182870373884</c:v>
                </c:pt>
                <c:pt idx="3486">
                  <c:v>0.52484844907410921</c:v>
                </c:pt>
                <c:pt idx="3487">
                  <c:v>0.52487506944447959</c:v>
                </c:pt>
                <c:pt idx="3488">
                  <c:v>0.52490168981484997</c:v>
                </c:pt>
                <c:pt idx="3489">
                  <c:v>0.52492831018522035</c:v>
                </c:pt>
                <c:pt idx="3490">
                  <c:v>0.52495493055559073</c:v>
                </c:pt>
                <c:pt idx="3491">
                  <c:v>0.5249815509259611</c:v>
                </c:pt>
                <c:pt idx="3492">
                  <c:v>0.52500817129633148</c:v>
                </c:pt>
                <c:pt idx="3493">
                  <c:v>0.52503479166670186</c:v>
                </c:pt>
                <c:pt idx="3494">
                  <c:v>0.52506141203707224</c:v>
                </c:pt>
                <c:pt idx="3495">
                  <c:v>0.52508803240744262</c:v>
                </c:pt>
                <c:pt idx="3496">
                  <c:v>0.525114652777813</c:v>
                </c:pt>
                <c:pt idx="3497">
                  <c:v>0.52514127314818337</c:v>
                </c:pt>
                <c:pt idx="3498">
                  <c:v>0.52516789351855375</c:v>
                </c:pt>
                <c:pt idx="3499">
                  <c:v>0.52519451388892413</c:v>
                </c:pt>
                <c:pt idx="3500">
                  <c:v>0.52522113425929451</c:v>
                </c:pt>
                <c:pt idx="3501">
                  <c:v>0.52524775462966489</c:v>
                </c:pt>
                <c:pt idx="3502">
                  <c:v>0.52527437500003527</c:v>
                </c:pt>
                <c:pt idx="3503">
                  <c:v>0.52530099537040564</c:v>
                </c:pt>
                <c:pt idx="3504">
                  <c:v>0.52532761574077602</c:v>
                </c:pt>
                <c:pt idx="3505">
                  <c:v>0.5253542361111464</c:v>
                </c:pt>
                <c:pt idx="3506">
                  <c:v>0.52538085648151678</c:v>
                </c:pt>
                <c:pt idx="3507">
                  <c:v>0.52540747685188716</c:v>
                </c:pt>
                <c:pt idx="3508">
                  <c:v>0.52543409722225753</c:v>
                </c:pt>
                <c:pt idx="3509">
                  <c:v>0.52546071759262791</c:v>
                </c:pt>
                <c:pt idx="3510">
                  <c:v>0.52548733796299829</c:v>
                </c:pt>
                <c:pt idx="3511">
                  <c:v>0.52551395833336867</c:v>
                </c:pt>
                <c:pt idx="3512">
                  <c:v>0.52554057870373905</c:v>
                </c:pt>
                <c:pt idx="3513">
                  <c:v>0.52556719907410943</c:v>
                </c:pt>
                <c:pt idx="3514">
                  <c:v>0.5255938194444798</c:v>
                </c:pt>
                <c:pt idx="3515">
                  <c:v>0.52562043981485018</c:v>
                </c:pt>
                <c:pt idx="3516">
                  <c:v>0.52564706018522056</c:v>
                </c:pt>
                <c:pt idx="3517">
                  <c:v>0.52567368055559094</c:v>
                </c:pt>
                <c:pt idx="3518">
                  <c:v>0.52570030092596132</c:v>
                </c:pt>
                <c:pt idx="3519">
                  <c:v>0.5257269212963317</c:v>
                </c:pt>
                <c:pt idx="3520">
                  <c:v>0.52575354166670207</c:v>
                </c:pt>
                <c:pt idx="3521">
                  <c:v>0.52578016203707245</c:v>
                </c:pt>
                <c:pt idx="3522">
                  <c:v>0.52580678240744283</c:v>
                </c:pt>
                <c:pt idx="3523">
                  <c:v>0.52583340277781321</c:v>
                </c:pt>
                <c:pt idx="3524">
                  <c:v>0.52586002314818359</c:v>
                </c:pt>
                <c:pt idx="3525">
                  <c:v>0.52588664351855396</c:v>
                </c:pt>
                <c:pt idx="3526">
                  <c:v>0.52591326388892434</c:v>
                </c:pt>
                <c:pt idx="3527">
                  <c:v>0.52593988425929472</c:v>
                </c:pt>
                <c:pt idx="3528">
                  <c:v>0.5259665046296651</c:v>
                </c:pt>
                <c:pt idx="3529">
                  <c:v>0.52599312500003548</c:v>
                </c:pt>
                <c:pt idx="3530">
                  <c:v>0.52601974537040586</c:v>
                </c:pt>
                <c:pt idx="3531">
                  <c:v>0.52604636574077623</c:v>
                </c:pt>
                <c:pt idx="3532">
                  <c:v>0.52607298611114661</c:v>
                </c:pt>
                <c:pt idx="3533">
                  <c:v>0.52609960648151699</c:v>
                </c:pt>
                <c:pt idx="3534">
                  <c:v>0.52612622685188737</c:v>
                </c:pt>
                <c:pt idx="3535">
                  <c:v>0.52615284722225775</c:v>
                </c:pt>
                <c:pt idx="3536">
                  <c:v>0.52617946759262813</c:v>
                </c:pt>
                <c:pt idx="3537">
                  <c:v>0.5262060879629985</c:v>
                </c:pt>
                <c:pt idx="3538">
                  <c:v>0.52623270833336888</c:v>
                </c:pt>
                <c:pt idx="3539">
                  <c:v>0.52625932870373926</c:v>
                </c:pt>
                <c:pt idx="3540">
                  <c:v>0.52628594907410964</c:v>
                </c:pt>
                <c:pt idx="3541">
                  <c:v>0.52631256944448002</c:v>
                </c:pt>
                <c:pt idx="3542">
                  <c:v>0.52633918981485039</c:v>
                </c:pt>
                <c:pt idx="3543">
                  <c:v>0.52636581018522077</c:v>
                </c:pt>
                <c:pt idx="3544">
                  <c:v>0.52639243055559115</c:v>
                </c:pt>
                <c:pt idx="3545">
                  <c:v>0.52641905092596153</c:v>
                </c:pt>
                <c:pt idx="3546">
                  <c:v>0.52644567129633191</c:v>
                </c:pt>
                <c:pt idx="3547">
                  <c:v>0.52647229166670229</c:v>
                </c:pt>
                <c:pt idx="3548">
                  <c:v>0.52649891203707266</c:v>
                </c:pt>
                <c:pt idx="3549">
                  <c:v>0.52652553240744304</c:v>
                </c:pt>
                <c:pt idx="3550">
                  <c:v>0.52655215277781342</c:v>
                </c:pt>
                <c:pt idx="3551">
                  <c:v>0.5265787731481838</c:v>
                </c:pt>
                <c:pt idx="3552">
                  <c:v>0.52660539351855418</c:v>
                </c:pt>
                <c:pt idx="3553">
                  <c:v>0.52663201388892456</c:v>
                </c:pt>
                <c:pt idx="3554">
                  <c:v>0.52665863425929493</c:v>
                </c:pt>
                <c:pt idx="3555">
                  <c:v>0.52668525462966531</c:v>
                </c:pt>
                <c:pt idx="3556">
                  <c:v>0.52671187500003569</c:v>
                </c:pt>
                <c:pt idx="3557">
                  <c:v>0.52673849537040607</c:v>
                </c:pt>
                <c:pt idx="3558">
                  <c:v>0.52676511574077645</c:v>
                </c:pt>
                <c:pt idx="3559">
                  <c:v>0.52679173611114682</c:v>
                </c:pt>
                <c:pt idx="3560">
                  <c:v>0.5268183564815172</c:v>
                </c:pt>
                <c:pt idx="3561">
                  <c:v>0.52684497685188758</c:v>
                </c:pt>
                <c:pt idx="3562">
                  <c:v>0.52687159722225796</c:v>
                </c:pt>
                <c:pt idx="3563">
                  <c:v>0.52689821759262834</c:v>
                </c:pt>
                <c:pt idx="3564">
                  <c:v>0.52692483796299872</c:v>
                </c:pt>
                <c:pt idx="3565">
                  <c:v>0.52695145833336909</c:v>
                </c:pt>
                <c:pt idx="3566">
                  <c:v>0.52697807870373947</c:v>
                </c:pt>
                <c:pt idx="3567">
                  <c:v>0.52700469907410985</c:v>
                </c:pt>
                <c:pt idx="3568">
                  <c:v>0.52703131944448023</c:v>
                </c:pt>
                <c:pt idx="3569">
                  <c:v>0.52705793981485061</c:v>
                </c:pt>
                <c:pt idx="3570">
                  <c:v>0.52708456018522098</c:v>
                </c:pt>
                <c:pt idx="3571">
                  <c:v>0.52711118055559136</c:v>
                </c:pt>
                <c:pt idx="3572">
                  <c:v>0.52713780092596174</c:v>
                </c:pt>
                <c:pt idx="3573">
                  <c:v>0.52716442129633212</c:v>
                </c:pt>
                <c:pt idx="3574">
                  <c:v>0.5271910416667025</c:v>
                </c:pt>
                <c:pt idx="3575">
                  <c:v>0.52721766203707288</c:v>
                </c:pt>
                <c:pt idx="3576">
                  <c:v>0.52724428240744325</c:v>
                </c:pt>
                <c:pt idx="3577">
                  <c:v>0.52727090277781363</c:v>
                </c:pt>
                <c:pt idx="3578">
                  <c:v>0.52729752314818401</c:v>
                </c:pt>
                <c:pt idx="3579">
                  <c:v>0.52732414351855439</c:v>
                </c:pt>
                <c:pt idx="3580">
                  <c:v>0.52735076388892477</c:v>
                </c:pt>
                <c:pt idx="3581">
                  <c:v>0.52737738425929515</c:v>
                </c:pt>
                <c:pt idx="3582">
                  <c:v>0.52740400462966552</c:v>
                </c:pt>
                <c:pt idx="3583">
                  <c:v>0.5274306250000359</c:v>
                </c:pt>
                <c:pt idx="3584">
                  <c:v>0.52745724537040628</c:v>
                </c:pt>
                <c:pt idx="3585">
                  <c:v>0.52748386574077666</c:v>
                </c:pt>
                <c:pt idx="3586">
                  <c:v>0.52751048611114704</c:v>
                </c:pt>
                <c:pt idx="3587">
                  <c:v>0.52753710648151741</c:v>
                </c:pt>
                <c:pt idx="3588">
                  <c:v>0.52756372685188779</c:v>
                </c:pt>
                <c:pt idx="3589">
                  <c:v>0.52759034722225817</c:v>
                </c:pt>
                <c:pt idx="3590">
                  <c:v>0.52761696759262855</c:v>
                </c:pt>
                <c:pt idx="3591">
                  <c:v>0.52764358796299893</c:v>
                </c:pt>
                <c:pt idx="3592">
                  <c:v>0.52767020833336931</c:v>
                </c:pt>
                <c:pt idx="3593">
                  <c:v>0.52769682870373968</c:v>
                </c:pt>
                <c:pt idx="3594">
                  <c:v>0.52772344907411006</c:v>
                </c:pt>
                <c:pt idx="3595">
                  <c:v>0.52775006944448044</c:v>
                </c:pt>
                <c:pt idx="3596">
                  <c:v>0.52777668981485082</c:v>
                </c:pt>
                <c:pt idx="3597">
                  <c:v>0.5278033101852212</c:v>
                </c:pt>
                <c:pt idx="3598">
                  <c:v>0.52782993055559158</c:v>
                </c:pt>
                <c:pt idx="3599">
                  <c:v>0.52785655092596195</c:v>
                </c:pt>
                <c:pt idx="3600">
                  <c:v>0.52788317129633233</c:v>
                </c:pt>
                <c:pt idx="3601">
                  <c:v>0.52790979166670271</c:v>
                </c:pt>
                <c:pt idx="3602">
                  <c:v>0.52793641203707309</c:v>
                </c:pt>
                <c:pt idx="3603">
                  <c:v>0.52796303240744347</c:v>
                </c:pt>
                <c:pt idx="3604">
                  <c:v>0.52798965277781384</c:v>
                </c:pt>
                <c:pt idx="3605">
                  <c:v>0.52801627314818422</c:v>
                </c:pt>
                <c:pt idx="3606">
                  <c:v>0.5280428935185546</c:v>
                </c:pt>
                <c:pt idx="3607">
                  <c:v>0.52806951388892498</c:v>
                </c:pt>
                <c:pt idx="3608">
                  <c:v>0.52809613425929536</c:v>
                </c:pt>
                <c:pt idx="3609">
                  <c:v>0.52812275462966574</c:v>
                </c:pt>
                <c:pt idx="3610">
                  <c:v>0.52814937500003611</c:v>
                </c:pt>
                <c:pt idx="3611">
                  <c:v>0.52817599537040649</c:v>
                </c:pt>
                <c:pt idx="3612">
                  <c:v>0.52820261574077687</c:v>
                </c:pt>
                <c:pt idx="3613">
                  <c:v>0.52822923611114725</c:v>
                </c:pt>
                <c:pt idx="3614">
                  <c:v>0.52825585648151763</c:v>
                </c:pt>
                <c:pt idx="3615">
                  <c:v>0.52828247685188801</c:v>
                </c:pt>
                <c:pt idx="3616">
                  <c:v>0.52830909722225838</c:v>
                </c:pt>
                <c:pt idx="3617">
                  <c:v>0.52833571759262876</c:v>
                </c:pt>
                <c:pt idx="3618">
                  <c:v>0.52836233796299914</c:v>
                </c:pt>
                <c:pt idx="3619">
                  <c:v>0.52838895833336952</c:v>
                </c:pt>
                <c:pt idx="3620">
                  <c:v>0.5284155787037399</c:v>
                </c:pt>
                <c:pt idx="3621">
                  <c:v>0.52844219907411027</c:v>
                </c:pt>
                <c:pt idx="3622">
                  <c:v>0.52846881944448065</c:v>
                </c:pt>
                <c:pt idx="3623">
                  <c:v>0.52849543981485103</c:v>
                </c:pt>
                <c:pt idx="3624">
                  <c:v>0.52852206018522141</c:v>
                </c:pt>
                <c:pt idx="3625">
                  <c:v>0.52854868055559179</c:v>
                </c:pt>
                <c:pt idx="3626">
                  <c:v>0.52857530092596217</c:v>
                </c:pt>
                <c:pt idx="3627">
                  <c:v>0.52860192129633254</c:v>
                </c:pt>
                <c:pt idx="3628">
                  <c:v>0.52862854166670292</c:v>
                </c:pt>
                <c:pt idx="3629">
                  <c:v>0.5286551620370733</c:v>
                </c:pt>
                <c:pt idx="3630">
                  <c:v>0.52868178240744368</c:v>
                </c:pt>
                <c:pt idx="3631">
                  <c:v>0.52870840277781406</c:v>
                </c:pt>
                <c:pt idx="3632">
                  <c:v>0.52873502314818444</c:v>
                </c:pt>
                <c:pt idx="3633">
                  <c:v>0.52876164351855481</c:v>
                </c:pt>
                <c:pt idx="3634">
                  <c:v>0.52878826388892519</c:v>
                </c:pt>
                <c:pt idx="3635">
                  <c:v>0.52881488425929557</c:v>
                </c:pt>
                <c:pt idx="3636">
                  <c:v>0.52884150462966595</c:v>
                </c:pt>
                <c:pt idx="3637">
                  <c:v>0.52886812500003633</c:v>
                </c:pt>
                <c:pt idx="3638">
                  <c:v>0.5288947453704067</c:v>
                </c:pt>
                <c:pt idx="3639">
                  <c:v>0.52892136574077708</c:v>
                </c:pt>
                <c:pt idx="3640">
                  <c:v>0.52894798611114746</c:v>
                </c:pt>
                <c:pt idx="3641">
                  <c:v>0.52897460648151784</c:v>
                </c:pt>
                <c:pt idx="3642">
                  <c:v>0.52900122685188822</c:v>
                </c:pt>
                <c:pt idx="3643">
                  <c:v>0.5290278472222586</c:v>
                </c:pt>
                <c:pt idx="3644">
                  <c:v>0.52905446759262897</c:v>
                </c:pt>
                <c:pt idx="3645">
                  <c:v>0.52908108796299935</c:v>
                </c:pt>
                <c:pt idx="3646">
                  <c:v>0.52910770833336973</c:v>
                </c:pt>
                <c:pt idx="3647">
                  <c:v>0.52913432870374011</c:v>
                </c:pt>
                <c:pt idx="3648">
                  <c:v>0.52916094907411049</c:v>
                </c:pt>
                <c:pt idx="3649">
                  <c:v>0.52918756944448087</c:v>
                </c:pt>
                <c:pt idx="3650">
                  <c:v>0.52921418981485124</c:v>
                </c:pt>
                <c:pt idx="3651">
                  <c:v>0.52924081018522162</c:v>
                </c:pt>
                <c:pt idx="3652">
                  <c:v>0.529267430555592</c:v>
                </c:pt>
                <c:pt idx="3653">
                  <c:v>0.52929405092596238</c:v>
                </c:pt>
                <c:pt idx="3654">
                  <c:v>0.52932067129633276</c:v>
                </c:pt>
                <c:pt idx="3655">
                  <c:v>0.52934729166670313</c:v>
                </c:pt>
                <c:pt idx="3656">
                  <c:v>0.52937391203707351</c:v>
                </c:pt>
                <c:pt idx="3657">
                  <c:v>0.52940053240744389</c:v>
                </c:pt>
                <c:pt idx="3658">
                  <c:v>0.52942715277781427</c:v>
                </c:pt>
                <c:pt idx="3659">
                  <c:v>0.52945377314818465</c:v>
                </c:pt>
                <c:pt idx="3660">
                  <c:v>0.52948039351855503</c:v>
                </c:pt>
                <c:pt idx="3661">
                  <c:v>0.5295070138889254</c:v>
                </c:pt>
                <c:pt idx="3662">
                  <c:v>0.52953363425929578</c:v>
                </c:pt>
                <c:pt idx="3663">
                  <c:v>0.52956025462966616</c:v>
                </c:pt>
                <c:pt idx="3664">
                  <c:v>0.52958687500003654</c:v>
                </c:pt>
                <c:pt idx="3665">
                  <c:v>0.52961349537040692</c:v>
                </c:pt>
                <c:pt idx="3666">
                  <c:v>0.5296401157407773</c:v>
                </c:pt>
                <c:pt idx="3667">
                  <c:v>0.52966673611114767</c:v>
                </c:pt>
                <c:pt idx="3668">
                  <c:v>0.52969335648151805</c:v>
                </c:pt>
                <c:pt idx="3669">
                  <c:v>0.52971997685188843</c:v>
                </c:pt>
                <c:pt idx="3670">
                  <c:v>0.52974659722225881</c:v>
                </c:pt>
                <c:pt idx="3671">
                  <c:v>0.52977321759262919</c:v>
                </c:pt>
                <c:pt idx="3672">
                  <c:v>0.52979983796299956</c:v>
                </c:pt>
                <c:pt idx="3673">
                  <c:v>0.52982645833336994</c:v>
                </c:pt>
                <c:pt idx="3674">
                  <c:v>0.52985307870374032</c:v>
                </c:pt>
                <c:pt idx="3675">
                  <c:v>0.5298796990741107</c:v>
                </c:pt>
                <c:pt idx="3676">
                  <c:v>0.52990631944448108</c:v>
                </c:pt>
                <c:pt idx="3677">
                  <c:v>0.52993293981485146</c:v>
                </c:pt>
                <c:pt idx="3678">
                  <c:v>0.52995956018522183</c:v>
                </c:pt>
                <c:pt idx="3679">
                  <c:v>0.52998618055559221</c:v>
                </c:pt>
                <c:pt idx="3680">
                  <c:v>0.53001280092596259</c:v>
                </c:pt>
                <c:pt idx="3681">
                  <c:v>0.53003942129633297</c:v>
                </c:pt>
                <c:pt idx="3682">
                  <c:v>0.53006604166670335</c:v>
                </c:pt>
                <c:pt idx="3683">
                  <c:v>0.53009266203707373</c:v>
                </c:pt>
                <c:pt idx="3684">
                  <c:v>0.5301192824074441</c:v>
                </c:pt>
                <c:pt idx="3685">
                  <c:v>0.53014590277781448</c:v>
                </c:pt>
                <c:pt idx="3686">
                  <c:v>0.53017252314818486</c:v>
                </c:pt>
                <c:pt idx="3687">
                  <c:v>0.53019914351855524</c:v>
                </c:pt>
                <c:pt idx="3688">
                  <c:v>0.53022576388892562</c:v>
                </c:pt>
                <c:pt idx="3689">
                  <c:v>0.53025238425929599</c:v>
                </c:pt>
                <c:pt idx="3690">
                  <c:v>0.53027900462966637</c:v>
                </c:pt>
                <c:pt idx="3691">
                  <c:v>0.53030562500003675</c:v>
                </c:pt>
                <c:pt idx="3692">
                  <c:v>0.53033224537040713</c:v>
                </c:pt>
                <c:pt idx="3693">
                  <c:v>0.53035886574077751</c:v>
                </c:pt>
                <c:pt idx="3694">
                  <c:v>0.53038548611114789</c:v>
                </c:pt>
                <c:pt idx="3695">
                  <c:v>0.53041210648151826</c:v>
                </c:pt>
                <c:pt idx="3696">
                  <c:v>0.53043872685188864</c:v>
                </c:pt>
                <c:pt idx="3697">
                  <c:v>0.53046534722225902</c:v>
                </c:pt>
                <c:pt idx="3698">
                  <c:v>0.5304919675926294</c:v>
                </c:pt>
                <c:pt idx="3699">
                  <c:v>0.53051858796299978</c:v>
                </c:pt>
                <c:pt idx="3700">
                  <c:v>0.53054520833337016</c:v>
                </c:pt>
                <c:pt idx="3701">
                  <c:v>0.53057182870374053</c:v>
                </c:pt>
                <c:pt idx="3702">
                  <c:v>0.53059844907411091</c:v>
                </c:pt>
                <c:pt idx="3703">
                  <c:v>0.53062506944448129</c:v>
                </c:pt>
                <c:pt idx="3704">
                  <c:v>0.53065168981485167</c:v>
                </c:pt>
                <c:pt idx="3705">
                  <c:v>0.53067831018522205</c:v>
                </c:pt>
                <c:pt idx="3706">
                  <c:v>0.53070493055559242</c:v>
                </c:pt>
                <c:pt idx="3707">
                  <c:v>0.5307315509259628</c:v>
                </c:pt>
                <c:pt idx="3708">
                  <c:v>0.53075817129633318</c:v>
                </c:pt>
                <c:pt idx="3709">
                  <c:v>0.53078479166670356</c:v>
                </c:pt>
                <c:pt idx="3710">
                  <c:v>0.53081141203707394</c:v>
                </c:pt>
                <c:pt idx="3711">
                  <c:v>0.53083803240744432</c:v>
                </c:pt>
                <c:pt idx="3712">
                  <c:v>0.53086465277781469</c:v>
                </c:pt>
                <c:pt idx="3713">
                  <c:v>0.53089127314818507</c:v>
                </c:pt>
                <c:pt idx="3714">
                  <c:v>0.53091789351855545</c:v>
                </c:pt>
                <c:pt idx="3715">
                  <c:v>0.53094451388892583</c:v>
                </c:pt>
                <c:pt idx="3716">
                  <c:v>0.53097113425929621</c:v>
                </c:pt>
                <c:pt idx="3717">
                  <c:v>0.53099775462966659</c:v>
                </c:pt>
                <c:pt idx="3718">
                  <c:v>0.53102437500003696</c:v>
                </c:pt>
                <c:pt idx="3719">
                  <c:v>0.53105099537040734</c:v>
                </c:pt>
                <c:pt idx="3720">
                  <c:v>0.53107761574077772</c:v>
                </c:pt>
                <c:pt idx="3721">
                  <c:v>0.5311042361111481</c:v>
                </c:pt>
                <c:pt idx="3722">
                  <c:v>0.53113085648151848</c:v>
                </c:pt>
                <c:pt idx="3723">
                  <c:v>0.53115747685188885</c:v>
                </c:pt>
                <c:pt idx="3724">
                  <c:v>0.53118409722225923</c:v>
                </c:pt>
                <c:pt idx="3725">
                  <c:v>0.53121071759262961</c:v>
                </c:pt>
                <c:pt idx="3726">
                  <c:v>0.53123733796299999</c:v>
                </c:pt>
                <c:pt idx="3727">
                  <c:v>0.53126395833337037</c:v>
                </c:pt>
                <c:pt idx="3728">
                  <c:v>0.53129057870374075</c:v>
                </c:pt>
                <c:pt idx="3729">
                  <c:v>0.53131719907411112</c:v>
                </c:pt>
                <c:pt idx="3730">
                  <c:v>0.5313438194444815</c:v>
                </c:pt>
                <c:pt idx="3731">
                  <c:v>0.53137043981485188</c:v>
                </c:pt>
                <c:pt idx="3732">
                  <c:v>0.53139706018522226</c:v>
                </c:pt>
                <c:pt idx="3733">
                  <c:v>0.53142368055559264</c:v>
                </c:pt>
                <c:pt idx="3734">
                  <c:v>0.53145030092596302</c:v>
                </c:pt>
                <c:pt idx="3735">
                  <c:v>0.53147692129633339</c:v>
                </c:pt>
                <c:pt idx="3736">
                  <c:v>0.53150354166670377</c:v>
                </c:pt>
                <c:pt idx="3737">
                  <c:v>0.53153016203707415</c:v>
                </c:pt>
                <c:pt idx="3738">
                  <c:v>0.53155678240744453</c:v>
                </c:pt>
                <c:pt idx="3739">
                  <c:v>0.53158340277781491</c:v>
                </c:pt>
                <c:pt idx="3740">
                  <c:v>0.53161002314818528</c:v>
                </c:pt>
                <c:pt idx="3741">
                  <c:v>0.53163664351855566</c:v>
                </c:pt>
                <c:pt idx="3742">
                  <c:v>0.53166326388892604</c:v>
                </c:pt>
                <c:pt idx="3743">
                  <c:v>0.53168988425929642</c:v>
                </c:pt>
                <c:pt idx="3744">
                  <c:v>0.5317165046296668</c:v>
                </c:pt>
                <c:pt idx="3745">
                  <c:v>0.53174312500003718</c:v>
                </c:pt>
                <c:pt idx="3746">
                  <c:v>0.53176974537040755</c:v>
                </c:pt>
                <c:pt idx="3747">
                  <c:v>0.53179636574077793</c:v>
                </c:pt>
                <c:pt idx="3748">
                  <c:v>0.53182298611114831</c:v>
                </c:pt>
                <c:pt idx="3749">
                  <c:v>0.53184960648151869</c:v>
                </c:pt>
                <c:pt idx="3750">
                  <c:v>0.53187622685188907</c:v>
                </c:pt>
                <c:pt idx="3751">
                  <c:v>0.53190284722225945</c:v>
                </c:pt>
                <c:pt idx="3752">
                  <c:v>0.53192946759262982</c:v>
                </c:pt>
                <c:pt idx="3753">
                  <c:v>0.5319560879630002</c:v>
                </c:pt>
                <c:pt idx="3754">
                  <c:v>0.53198270833337058</c:v>
                </c:pt>
                <c:pt idx="3755">
                  <c:v>0.53200932870374096</c:v>
                </c:pt>
                <c:pt idx="3756">
                  <c:v>0.53203594907411134</c:v>
                </c:pt>
                <c:pt idx="3757">
                  <c:v>0.53206256944448171</c:v>
                </c:pt>
                <c:pt idx="3758">
                  <c:v>0.53208918981485209</c:v>
                </c:pt>
                <c:pt idx="3759">
                  <c:v>0.53211581018522247</c:v>
                </c:pt>
                <c:pt idx="3760">
                  <c:v>0.53214243055559285</c:v>
                </c:pt>
                <c:pt idx="3761">
                  <c:v>0.53216905092596323</c:v>
                </c:pt>
                <c:pt idx="3762">
                  <c:v>0.53219567129633361</c:v>
                </c:pt>
                <c:pt idx="3763">
                  <c:v>0.53222229166670398</c:v>
                </c:pt>
                <c:pt idx="3764">
                  <c:v>0.53224891203707436</c:v>
                </c:pt>
                <c:pt idx="3765">
                  <c:v>0.53227553240744474</c:v>
                </c:pt>
                <c:pt idx="3766">
                  <c:v>0.53230215277781512</c:v>
                </c:pt>
                <c:pt idx="3767">
                  <c:v>0.5323287731481855</c:v>
                </c:pt>
                <c:pt idx="3768">
                  <c:v>0.53235539351855587</c:v>
                </c:pt>
                <c:pt idx="3769">
                  <c:v>0.53238201388892625</c:v>
                </c:pt>
                <c:pt idx="3770">
                  <c:v>0.53240863425929663</c:v>
                </c:pt>
                <c:pt idx="3771">
                  <c:v>0.53243525462966701</c:v>
                </c:pt>
                <c:pt idx="3772">
                  <c:v>0.53246187500003739</c:v>
                </c:pt>
                <c:pt idx="3773">
                  <c:v>0.53248849537040777</c:v>
                </c:pt>
                <c:pt idx="3774">
                  <c:v>0.53251511574077814</c:v>
                </c:pt>
                <c:pt idx="3775">
                  <c:v>0.53254173611114852</c:v>
                </c:pt>
                <c:pt idx="3776">
                  <c:v>0.5325683564815189</c:v>
                </c:pt>
                <c:pt idx="3777">
                  <c:v>0.53259497685188928</c:v>
                </c:pt>
                <c:pt idx="3778">
                  <c:v>0.53262159722225966</c:v>
                </c:pt>
                <c:pt idx="3779">
                  <c:v>0.53264821759263004</c:v>
                </c:pt>
                <c:pt idx="3780">
                  <c:v>0.53267483796300041</c:v>
                </c:pt>
                <c:pt idx="3781">
                  <c:v>0.53270145833337079</c:v>
                </c:pt>
                <c:pt idx="3782">
                  <c:v>0.53272807870374117</c:v>
                </c:pt>
                <c:pt idx="3783">
                  <c:v>0.53275469907411155</c:v>
                </c:pt>
                <c:pt idx="3784">
                  <c:v>0.53278131944448193</c:v>
                </c:pt>
                <c:pt idx="3785">
                  <c:v>0.5328079398148523</c:v>
                </c:pt>
                <c:pt idx="3786">
                  <c:v>0.53283456018522268</c:v>
                </c:pt>
                <c:pt idx="3787">
                  <c:v>0.53286118055559306</c:v>
                </c:pt>
                <c:pt idx="3788">
                  <c:v>0.53288780092596344</c:v>
                </c:pt>
                <c:pt idx="3789">
                  <c:v>0.53291442129633382</c:v>
                </c:pt>
                <c:pt idx="3790">
                  <c:v>0.5329410416667042</c:v>
                </c:pt>
                <c:pt idx="3791">
                  <c:v>0.53296766203707457</c:v>
                </c:pt>
                <c:pt idx="3792">
                  <c:v>0.53299428240744495</c:v>
                </c:pt>
                <c:pt idx="3793">
                  <c:v>0.53302090277781533</c:v>
                </c:pt>
                <c:pt idx="3794">
                  <c:v>0.53304752314818571</c:v>
                </c:pt>
                <c:pt idx="3795">
                  <c:v>0.53307414351855609</c:v>
                </c:pt>
                <c:pt idx="3796">
                  <c:v>0.53310076388892647</c:v>
                </c:pt>
                <c:pt idx="3797">
                  <c:v>0.53312738425929684</c:v>
                </c:pt>
                <c:pt idx="3798">
                  <c:v>0.53315400462966722</c:v>
                </c:pt>
                <c:pt idx="3799">
                  <c:v>0.5331806250000376</c:v>
                </c:pt>
                <c:pt idx="3800">
                  <c:v>0.53320724537040798</c:v>
                </c:pt>
                <c:pt idx="3801">
                  <c:v>0.53323386574077836</c:v>
                </c:pt>
                <c:pt idx="3802">
                  <c:v>0.53326048611114873</c:v>
                </c:pt>
                <c:pt idx="3803">
                  <c:v>0.53328710648151911</c:v>
                </c:pt>
                <c:pt idx="3804">
                  <c:v>0.53331372685188949</c:v>
                </c:pt>
                <c:pt idx="3805">
                  <c:v>0.53334034722225987</c:v>
                </c:pt>
                <c:pt idx="3806">
                  <c:v>0.53336696759263025</c:v>
                </c:pt>
                <c:pt idx="3807">
                  <c:v>0.53339358796300063</c:v>
                </c:pt>
                <c:pt idx="3808">
                  <c:v>0.533420208333371</c:v>
                </c:pt>
                <c:pt idx="3809">
                  <c:v>0.53344682870374138</c:v>
                </c:pt>
                <c:pt idx="3810">
                  <c:v>0.53347344907411176</c:v>
                </c:pt>
                <c:pt idx="3811">
                  <c:v>0.53350006944448214</c:v>
                </c:pt>
                <c:pt idx="3812">
                  <c:v>0.53352668981485252</c:v>
                </c:pt>
                <c:pt idx="3813">
                  <c:v>0.5335533101852229</c:v>
                </c:pt>
                <c:pt idx="3814">
                  <c:v>0.53357993055559327</c:v>
                </c:pt>
                <c:pt idx="3815">
                  <c:v>0.53360655092596365</c:v>
                </c:pt>
                <c:pt idx="3816">
                  <c:v>0.53363317129633403</c:v>
                </c:pt>
                <c:pt idx="3817">
                  <c:v>0.53365979166670441</c:v>
                </c:pt>
                <c:pt idx="3818">
                  <c:v>0.53368641203707479</c:v>
                </c:pt>
                <c:pt idx="3819">
                  <c:v>0.53371303240744516</c:v>
                </c:pt>
                <c:pt idx="3820">
                  <c:v>0.53373965277781554</c:v>
                </c:pt>
                <c:pt idx="3821">
                  <c:v>0.53376627314818592</c:v>
                </c:pt>
                <c:pt idx="3822">
                  <c:v>0.5337928935185563</c:v>
                </c:pt>
                <c:pt idx="3823">
                  <c:v>0.53381951388892668</c:v>
                </c:pt>
                <c:pt idx="3824">
                  <c:v>0.53384613425929706</c:v>
                </c:pt>
                <c:pt idx="3825">
                  <c:v>0.53387275462966743</c:v>
                </c:pt>
                <c:pt idx="3826">
                  <c:v>0.53389937500003781</c:v>
                </c:pt>
                <c:pt idx="3827">
                  <c:v>0.53392599537040819</c:v>
                </c:pt>
                <c:pt idx="3828">
                  <c:v>0.53395261574077857</c:v>
                </c:pt>
                <c:pt idx="3829">
                  <c:v>0.53397923611114895</c:v>
                </c:pt>
                <c:pt idx="3830">
                  <c:v>0.53400585648151933</c:v>
                </c:pt>
                <c:pt idx="3831">
                  <c:v>0.5340324768518897</c:v>
                </c:pt>
                <c:pt idx="3832">
                  <c:v>0.53405909722226008</c:v>
                </c:pt>
                <c:pt idx="3833">
                  <c:v>0.53408571759263046</c:v>
                </c:pt>
                <c:pt idx="3834">
                  <c:v>0.53411233796300084</c:v>
                </c:pt>
                <c:pt idx="3835">
                  <c:v>0.53413895833337122</c:v>
                </c:pt>
                <c:pt idx="3836">
                  <c:v>0.53416557870374159</c:v>
                </c:pt>
                <c:pt idx="3837">
                  <c:v>0.53419219907411197</c:v>
                </c:pt>
                <c:pt idx="3838">
                  <c:v>0.53421881944448235</c:v>
                </c:pt>
                <c:pt idx="3839">
                  <c:v>0.53424543981485273</c:v>
                </c:pt>
                <c:pt idx="3840">
                  <c:v>0.53427206018522311</c:v>
                </c:pt>
                <c:pt idx="3841">
                  <c:v>0.53429868055559349</c:v>
                </c:pt>
                <c:pt idx="3842">
                  <c:v>0.53432530092596386</c:v>
                </c:pt>
                <c:pt idx="3843">
                  <c:v>0.53435192129633424</c:v>
                </c:pt>
                <c:pt idx="3844">
                  <c:v>0.53437854166670462</c:v>
                </c:pt>
                <c:pt idx="3845">
                  <c:v>0.534405162037075</c:v>
                </c:pt>
                <c:pt idx="3846">
                  <c:v>0.53443178240744538</c:v>
                </c:pt>
                <c:pt idx="3847">
                  <c:v>0.53445840277781576</c:v>
                </c:pt>
                <c:pt idx="3848">
                  <c:v>0.53448502314818613</c:v>
                </c:pt>
                <c:pt idx="3849">
                  <c:v>0.53451164351855651</c:v>
                </c:pt>
                <c:pt idx="3850">
                  <c:v>0.53453826388892689</c:v>
                </c:pt>
                <c:pt idx="3851">
                  <c:v>0.53456488425929727</c:v>
                </c:pt>
                <c:pt idx="3852">
                  <c:v>0.53459150462966765</c:v>
                </c:pt>
                <c:pt idx="3853">
                  <c:v>0.53461812500003802</c:v>
                </c:pt>
                <c:pt idx="3854">
                  <c:v>0.5346447453704084</c:v>
                </c:pt>
                <c:pt idx="3855">
                  <c:v>0.53467136574077878</c:v>
                </c:pt>
                <c:pt idx="3856">
                  <c:v>0.53469798611114916</c:v>
                </c:pt>
                <c:pt idx="3857">
                  <c:v>0.53472460648151954</c:v>
                </c:pt>
                <c:pt idx="3858">
                  <c:v>0.53475122685188992</c:v>
                </c:pt>
                <c:pt idx="3859">
                  <c:v>0.53477784722226029</c:v>
                </c:pt>
                <c:pt idx="3860">
                  <c:v>0.53480446759263067</c:v>
                </c:pt>
                <c:pt idx="3861">
                  <c:v>0.53483108796300105</c:v>
                </c:pt>
                <c:pt idx="3862">
                  <c:v>0.53485770833337143</c:v>
                </c:pt>
                <c:pt idx="3863">
                  <c:v>0.53488432870374181</c:v>
                </c:pt>
                <c:pt idx="3864">
                  <c:v>0.53491094907411219</c:v>
                </c:pt>
                <c:pt idx="3865">
                  <c:v>0.53493756944448256</c:v>
                </c:pt>
                <c:pt idx="3866">
                  <c:v>0.53496418981485294</c:v>
                </c:pt>
                <c:pt idx="3867">
                  <c:v>0.53499081018522332</c:v>
                </c:pt>
                <c:pt idx="3868">
                  <c:v>0.5350174305555937</c:v>
                </c:pt>
                <c:pt idx="3869">
                  <c:v>0.53504405092596408</c:v>
                </c:pt>
                <c:pt idx="3870">
                  <c:v>0.53507067129633445</c:v>
                </c:pt>
                <c:pt idx="3871">
                  <c:v>0.53509729166670483</c:v>
                </c:pt>
                <c:pt idx="3872">
                  <c:v>0.53512391203707521</c:v>
                </c:pt>
                <c:pt idx="3873">
                  <c:v>0.53515053240744559</c:v>
                </c:pt>
                <c:pt idx="3874">
                  <c:v>0.53517715277781597</c:v>
                </c:pt>
                <c:pt idx="3875">
                  <c:v>0.53520377314818635</c:v>
                </c:pt>
                <c:pt idx="3876">
                  <c:v>0.53523039351855672</c:v>
                </c:pt>
                <c:pt idx="3877">
                  <c:v>0.5352570138889271</c:v>
                </c:pt>
                <c:pt idx="3878">
                  <c:v>0.53528363425929748</c:v>
                </c:pt>
                <c:pt idx="3879">
                  <c:v>0.53531025462966786</c:v>
                </c:pt>
                <c:pt idx="3880">
                  <c:v>0.53533687500003824</c:v>
                </c:pt>
                <c:pt idx="3881">
                  <c:v>0.53536349537040862</c:v>
                </c:pt>
                <c:pt idx="3882">
                  <c:v>0.53539011574077899</c:v>
                </c:pt>
                <c:pt idx="3883">
                  <c:v>0.53541673611114937</c:v>
                </c:pt>
                <c:pt idx="3884">
                  <c:v>0.53544335648151975</c:v>
                </c:pt>
                <c:pt idx="3885">
                  <c:v>0.53546997685189013</c:v>
                </c:pt>
                <c:pt idx="3886">
                  <c:v>0.53549659722226051</c:v>
                </c:pt>
                <c:pt idx="3887">
                  <c:v>0.53552321759263088</c:v>
                </c:pt>
                <c:pt idx="3888">
                  <c:v>0.53554983796300126</c:v>
                </c:pt>
                <c:pt idx="3889">
                  <c:v>0.53557645833337164</c:v>
                </c:pt>
                <c:pt idx="3890">
                  <c:v>0.53560307870374202</c:v>
                </c:pt>
                <c:pt idx="3891">
                  <c:v>0.5356296990741124</c:v>
                </c:pt>
                <c:pt idx="3892">
                  <c:v>0.53565631944448278</c:v>
                </c:pt>
                <c:pt idx="3893">
                  <c:v>0.53568293981485315</c:v>
                </c:pt>
                <c:pt idx="3894">
                  <c:v>0.53570956018522353</c:v>
                </c:pt>
                <c:pt idx="3895">
                  <c:v>0.53573618055559391</c:v>
                </c:pt>
                <c:pt idx="3896">
                  <c:v>0.53576280092596429</c:v>
                </c:pt>
                <c:pt idx="3897">
                  <c:v>0.53578942129633467</c:v>
                </c:pt>
                <c:pt idx="3898">
                  <c:v>0.53581604166670505</c:v>
                </c:pt>
                <c:pt idx="3899">
                  <c:v>0.53584266203707542</c:v>
                </c:pt>
                <c:pt idx="3900">
                  <c:v>0.5358692824074458</c:v>
                </c:pt>
                <c:pt idx="3901">
                  <c:v>0.53589590277781618</c:v>
                </c:pt>
                <c:pt idx="3902">
                  <c:v>0.53592252314818656</c:v>
                </c:pt>
                <c:pt idx="3903">
                  <c:v>0.53594914351855694</c:v>
                </c:pt>
                <c:pt idx="3904">
                  <c:v>0.53597576388892731</c:v>
                </c:pt>
                <c:pt idx="3905">
                  <c:v>0.53600238425929769</c:v>
                </c:pt>
                <c:pt idx="3906">
                  <c:v>0.53602900462966807</c:v>
                </c:pt>
                <c:pt idx="3907">
                  <c:v>0.53605562500003845</c:v>
                </c:pt>
                <c:pt idx="3908">
                  <c:v>0.53608224537040883</c:v>
                </c:pt>
                <c:pt idx="3909">
                  <c:v>0.53610886574077921</c:v>
                </c:pt>
                <c:pt idx="3910">
                  <c:v>0.53613548611114958</c:v>
                </c:pt>
                <c:pt idx="3911">
                  <c:v>0.53616210648151996</c:v>
                </c:pt>
                <c:pt idx="3912">
                  <c:v>0.53618872685189034</c:v>
                </c:pt>
                <c:pt idx="3913">
                  <c:v>0.53621534722226072</c:v>
                </c:pt>
                <c:pt idx="3914">
                  <c:v>0.5362419675926311</c:v>
                </c:pt>
                <c:pt idx="3915">
                  <c:v>0.53626858796300148</c:v>
                </c:pt>
                <c:pt idx="3916">
                  <c:v>0.53629520833337185</c:v>
                </c:pt>
                <c:pt idx="3917">
                  <c:v>0.53632182870374223</c:v>
                </c:pt>
                <c:pt idx="3918">
                  <c:v>0.53634844907411261</c:v>
                </c:pt>
                <c:pt idx="3919">
                  <c:v>0.53637506944448299</c:v>
                </c:pt>
                <c:pt idx="3920">
                  <c:v>0.53640168981485337</c:v>
                </c:pt>
                <c:pt idx="3921">
                  <c:v>0.53642831018522374</c:v>
                </c:pt>
                <c:pt idx="3922">
                  <c:v>0.53645493055559412</c:v>
                </c:pt>
                <c:pt idx="3923">
                  <c:v>0.5364815509259645</c:v>
                </c:pt>
                <c:pt idx="3924">
                  <c:v>0.53650817129633488</c:v>
                </c:pt>
                <c:pt idx="3925">
                  <c:v>0.53653479166670526</c:v>
                </c:pt>
                <c:pt idx="3926">
                  <c:v>0.53656141203707564</c:v>
                </c:pt>
                <c:pt idx="3927">
                  <c:v>0.53658803240744601</c:v>
                </c:pt>
                <c:pt idx="3928">
                  <c:v>0.53661465277781639</c:v>
                </c:pt>
                <c:pt idx="3929">
                  <c:v>0.53664127314818677</c:v>
                </c:pt>
                <c:pt idx="3930">
                  <c:v>0.53666789351855715</c:v>
                </c:pt>
                <c:pt idx="3931">
                  <c:v>0.53669451388892753</c:v>
                </c:pt>
                <c:pt idx="3932">
                  <c:v>0.53672113425929791</c:v>
                </c:pt>
                <c:pt idx="3933">
                  <c:v>0.53674775462966828</c:v>
                </c:pt>
                <c:pt idx="3934">
                  <c:v>0.53677437500003866</c:v>
                </c:pt>
                <c:pt idx="3935">
                  <c:v>0.53680099537040904</c:v>
                </c:pt>
                <c:pt idx="3936">
                  <c:v>0.53682761574077942</c:v>
                </c:pt>
                <c:pt idx="3937">
                  <c:v>0.5368542361111498</c:v>
                </c:pt>
                <c:pt idx="3938">
                  <c:v>0.53688085648152017</c:v>
                </c:pt>
                <c:pt idx="3939">
                  <c:v>0.53690747685189055</c:v>
                </c:pt>
                <c:pt idx="3940">
                  <c:v>0.53693409722226093</c:v>
                </c:pt>
                <c:pt idx="3941">
                  <c:v>0.53696071759263131</c:v>
                </c:pt>
                <c:pt idx="3942">
                  <c:v>0.53698733796300169</c:v>
                </c:pt>
                <c:pt idx="3943">
                  <c:v>0.53701395833337207</c:v>
                </c:pt>
                <c:pt idx="3944">
                  <c:v>0.53704057870374244</c:v>
                </c:pt>
                <c:pt idx="3945">
                  <c:v>0.53706719907411282</c:v>
                </c:pt>
                <c:pt idx="3946">
                  <c:v>0.5370938194444832</c:v>
                </c:pt>
                <c:pt idx="3947">
                  <c:v>0.53712043981485358</c:v>
                </c:pt>
                <c:pt idx="3948">
                  <c:v>0.53714706018522396</c:v>
                </c:pt>
                <c:pt idx="3949">
                  <c:v>0.53717368055559434</c:v>
                </c:pt>
                <c:pt idx="3950">
                  <c:v>0.53720030092596471</c:v>
                </c:pt>
                <c:pt idx="3951">
                  <c:v>0.53722692129633509</c:v>
                </c:pt>
                <c:pt idx="3952">
                  <c:v>0.53725354166670547</c:v>
                </c:pt>
                <c:pt idx="3953">
                  <c:v>0.53728016203707585</c:v>
                </c:pt>
              </c:numCache>
            </c:numRef>
          </c:xVal>
          <c:yVal>
            <c:numRef>
              <c:f>TB070614_1!$D$1000:$D$4971</c:f>
              <c:numCache>
                <c:formatCode>0.00E+00</c:formatCode>
                <c:ptCount val="3972"/>
                <c:pt idx="0">
                  <c:v>3.3886950000000001E-4</c:v>
                </c:pt>
                <c:pt idx="1">
                  <c:v>3.5428100000000002E-4</c:v>
                </c:pt>
                <c:pt idx="2">
                  <c:v>3.7090400000000003E-4</c:v>
                </c:pt>
                <c:pt idx="3">
                  <c:v>3.8684150000000003E-4</c:v>
                </c:pt>
                <c:pt idx="4">
                  <c:v>4.0151999999999999E-4</c:v>
                </c:pt>
                <c:pt idx="5">
                  <c:v>4.1858899999999997E-4</c:v>
                </c:pt>
                <c:pt idx="6">
                  <c:v>4.3395250000000004E-4</c:v>
                </c:pt>
                <c:pt idx="7">
                  <c:v>4.5025700000000002E-4</c:v>
                </c:pt>
                <c:pt idx="8">
                  <c:v>4.6549299999999998E-4</c:v>
                </c:pt>
                <c:pt idx="9">
                  <c:v>4.8130299999999998E-4</c:v>
                </c:pt>
                <c:pt idx="10">
                  <c:v>4.9791000000000006E-4</c:v>
                </c:pt>
                <c:pt idx="11">
                  <c:v>5.1207849999999997E-4</c:v>
                </c:pt>
                <c:pt idx="12">
                  <c:v>5.2718699999999992E-4</c:v>
                </c:pt>
                <c:pt idx="13">
                  <c:v>5.4283749999999996E-4</c:v>
                </c:pt>
                <c:pt idx="14">
                  <c:v>5.5788249999999995E-4</c:v>
                </c:pt>
                <c:pt idx="15">
                  <c:v>5.7048950000000004E-4</c:v>
                </c:pt>
                <c:pt idx="16">
                  <c:v>5.8496049999999999E-4</c:v>
                </c:pt>
                <c:pt idx="17">
                  <c:v>5.9946350000000001E-4</c:v>
                </c:pt>
                <c:pt idx="18">
                  <c:v>6.1505050000000008E-4</c:v>
                </c:pt>
                <c:pt idx="19">
                  <c:v>6.2880450000000001E-4</c:v>
                </c:pt>
                <c:pt idx="20">
                  <c:v>6.4335550000000003E-4</c:v>
                </c:pt>
                <c:pt idx="21">
                  <c:v>6.5637650000000003E-4</c:v>
                </c:pt>
                <c:pt idx="22">
                  <c:v>6.7162850000000002E-4</c:v>
                </c:pt>
                <c:pt idx="23">
                  <c:v>6.8461750000000006E-4</c:v>
                </c:pt>
                <c:pt idx="24">
                  <c:v>6.9687350000000004E-4</c:v>
                </c:pt>
                <c:pt idx="25">
                  <c:v>7.0887450000000002E-4</c:v>
                </c:pt>
                <c:pt idx="26">
                  <c:v>7.2274000000000004E-4</c:v>
                </c:pt>
                <c:pt idx="27">
                  <c:v>7.3523499999999999E-4</c:v>
                </c:pt>
                <c:pt idx="28">
                  <c:v>7.4776200000000001E-4</c:v>
                </c:pt>
                <c:pt idx="29">
                  <c:v>7.6143649999999995E-4</c:v>
                </c:pt>
                <c:pt idx="30">
                  <c:v>7.7302300000000007E-4</c:v>
                </c:pt>
                <c:pt idx="31">
                  <c:v>7.8650600000000008E-4</c:v>
                </c:pt>
                <c:pt idx="32">
                  <c:v>7.97264E-4</c:v>
                </c:pt>
                <c:pt idx="33">
                  <c:v>8.0893000000000002E-4</c:v>
                </c:pt>
                <c:pt idx="34">
                  <c:v>8.2056450000000003E-4</c:v>
                </c:pt>
                <c:pt idx="35">
                  <c:v>8.3315500000000003E-4</c:v>
                </c:pt>
                <c:pt idx="36">
                  <c:v>8.4534750000000004E-4</c:v>
                </c:pt>
                <c:pt idx="37">
                  <c:v>8.5548349999999993E-4</c:v>
                </c:pt>
                <c:pt idx="38">
                  <c:v>8.6370749999999997E-4</c:v>
                </c:pt>
                <c:pt idx="39">
                  <c:v>8.7467250000000001E-4</c:v>
                </c:pt>
                <c:pt idx="40">
                  <c:v>8.865775E-4</c:v>
                </c:pt>
                <c:pt idx="41">
                  <c:v>8.9693699999999999E-4</c:v>
                </c:pt>
                <c:pt idx="42">
                  <c:v>9.0761499999999996E-4</c:v>
                </c:pt>
                <c:pt idx="43">
                  <c:v>9.1740100000000009E-4</c:v>
                </c:pt>
                <c:pt idx="44">
                  <c:v>9.2681999999999997E-4</c:v>
                </c:pt>
                <c:pt idx="45">
                  <c:v>9.3676499999999999E-4</c:v>
                </c:pt>
                <c:pt idx="46">
                  <c:v>9.4541900000000008E-4</c:v>
                </c:pt>
                <c:pt idx="47">
                  <c:v>9.5487000000000002E-4</c:v>
                </c:pt>
                <c:pt idx="48">
                  <c:v>9.6449600000000002E-4</c:v>
                </c:pt>
                <c:pt idx="49">
                  <c:v>9.7268799999999998E-4</c:v>
                </c:pt>
                <c:pt idx="50">
                  <c:v>9.7995549999999997E-4</c:v>
                </c:pt>
                <c:pt idx="51">
                  <c:v>9.86984E-4</c:v>
                </c:pt>
                <c:pt idx="52">
                  <c:v>9.9563800000000008E-4</c:v>
                </c:pt>
                <c:pt idx="53">
                  <c:v>1.0033360000000001E-3</c:v>
                </c:pt>
                <c:pt idx="54">
                  <c:v>1.0104439999999999E-3</c:v>
                </c:pt>
                <c:pt idx="55">
                  <c:v>1.0184125E-3</c:v>
                </c:pt>
                <c:pt idx="56">
                  <c:v>1.0240385000000001E-3</c:v>
                </c:pt>
                <c:pt idx="57">
                  <c:v>1.0335375000000001E-3</c:v>
                </c:pt>
                <c:pt idx="58">
                  <c:v>1.040773E-3</c:v>
                </c:pt>
                <c:pt idx="59">
                  <c:v>1.04514E-3</c:v>
                </c:pt>
                <c:pt idx="60">
                  <c:v>1.0508135E-3</c:v>
                </c:pt>
                <c:pt idx="61">
                  <c:v>1.057061E-3</c:v>
                </c:pt>
                <c:pt idx="62">
                  <c:v>1.059372E-3</c:v>
                </c:pt>
                <c:pt idx="63">
                  <c:v>1.066018E-3</c:v>
                </c:pt>
                <c:pt idx="64">
                  <c:v>1.0712135000000001E-3</c:v>
                </c:pt>
                <c:pt idx="65">
                  <c:v>1.0758995000000001E-3</c:v>
                </c:pt>
                <c:pt idx="66">
                  <c:v>1.0794055E-3</c:v>
                </c:pt>
                <c:pt idx="67">
                  <c:v>1.0846810000000001E-3</c:v>
                </c:pt>
                <c:pt idx="68">
                  <c:v>1.088171E-3</c:v>
                </c:pt>
                <c:pt idx="69">
                  <c:v>1.0927929999999999E-3</c:v>
                </c:pt>
                <c:pt idx="70">
                  <c:v>1.0970325000000001E-3</c:v>
                </c:pt>
                <c:pt idx="71">
                  <c:v>1.1008575E-3</c:v>
                </c:pt>
                <c:pt idx="72">
                  <c:v>1.1040129999999998E-3</c:v>
                </c:pt>
                <c:pt idx="73">
                  <c:v>1.1056705E-3</c:v>
                </c:pt>
                <c:pt idx="74">
                  <c:v>1.1090175000000001E-3</c:v>
                </c:pt>
                <c:pt idx="75">
                  <c:v>1.1123004999999998E-3</c:v>
                </c:pt>
                <c:pt idx="76">
                  <c:v>1.1132569999999999E-3</c:v>
                </c:pt>
                <c:pt idx="77">
                  <c:v>1.1156315000000001E-3</c:v>
                </c:pt>
                <c:pt idx="78">
                  <c:v>1.1178785000000001E-3</c:v>
                </c:pt>
                <c:pt idx="79">
                  <c:v>1.1180540000000001E-3</c:v>
                </c:pt>
                <c:pt idx="80">
                  <c:v>1.1184525000000002E-3</c:v>
                </c:pt>
                <c:pt idx="81">
                  <c:v>1.1201099999999999E-3</c:v>
                </c:pt>
                <c:pt idx="82">
                  <c:v>1.1208910000000002E-3</c:v>
                </c:pt>
                <c:pt idx="83">
                  <c:v>1.1217835000000001E-3</c:v>
                </c:pt>
                <c:pt idx="84">
                  <c:v>1.123361E-3</c:v>
                </c:pt>
                <c:pt idx="85">
                  <c:v>1.121337E-3</c:v>
                </c:pt>
                <c:pt idx="86">
                  <c:v>1.1206359999999999E-3</c:v>
                </c:pt>
                <c:pt idx="87">
                  <c:v>1.1219905E-3</c:v>
                </c:pt>
                <c:pt idx="88">
                  <c:v>1.1212415E-3</c:v>
                </c:pt>
                <c:pt idx="89">
                  <c:v>1.1176875E-3</c:v>
                </c:pt>
                <c:pt idx="90">
                  <c:v>1.1166195000000001E-3</c:v>
                </c:pt>
                <c:pt idx="91">
                  <c:v>1.114468E-3</c:v>
                </c:pt>
                <c:pt idx="92">
                  <c:v>1.1140375E-3</c:v>
                </c:pt>
                <c:pt idx="93">
                  <c:v>1.1112325000000001E-3</c:v>
                </c:pt>
                <c:pt idx="94">
                  <c:v>1.1101330000000001E-3</c:v>
                </c:pt>
                <c:pt idx="95">
                  <c:v>1.1066585000000001E-3</c:v>
                </c:pt>
                <c:pt idx="96">
                  <c:v>1.1043000000000001E-3</c:v>
                </c:pt>
                <c:pt idx="97">
                  <c:v>1.1008575E-3</c:v>
                </c:pt>
                <c:pt idx="98">
                  <c:v>1.0972714999999999E-3</c:v>
                </c:pt>
                <c:pt idx="99">
                  <c:v>1.0943389999999999E-3</c:v>
                </c:pt>
                <c:pt idx="100">
                  <c:v>1.0899085000000001E-3</c:v>
                </c:pt>
                <c:pt idx="101">
                  <c:v>1.0856049999999999E-3</c:v>
                </c:pt>
                <c:pt idx="102">
                  <c:v>1.081334E-3</c:v>
                </c:pt>
                <c:pt idx="103">
                  <c:v>1.076792E-3</c:v>
                </c:pt>
                <c:pt idx="104">
                  <c:v>1.0735885000000001E-3</c:v>
                </c:pt>
                <c:pt idx="105">
                  <c:v>1.0683925E-3</c:v>
                </c:pt>
                <c:pt idx="106">
                  <c:v>1.0637069999999999E-3</c:v>
                </c:pt>
                <c:pt idx="107">
                  <c:v>1.0581130000000001E-3</c:v>
                </c:pt>
                <c:pt idx="108">
                  <c:v>1.0511800000000001E-3</c:v>
                </c:pt>
                <c:pt idx="109">
                  <c:v>1.0442635000000001E-3</c:v>
                </c:pt>
                <c:pt idx="110">
                  <c:v>1.0396095000000001E-3</c:v>
                </c:pt>
                <c:pt idx="111">
                  <c:v>1.0337125E-3</c:v>
                </c:pt>
                <c:pt idx="112">
                  <c:v>1.02772E-3</c:v>
                </c:pt>
                <c:pt idx="113">
                  <c:v>1.0200225000000002E-3</c:v>
                </c:pt>
                <c:pt idx="114">
                  <c:v>1.012787E-3</c:v>
                </c:pt>
                <c:pt idx="115">
                  <c:v>1.005312E-3</c:v>
                </c:pt>
                <c:pt idx="116">
                  <c:v>9.975985000000001E-4</c:v>
                </c:pt>
                <c:pt idx="117">
                  <c:v>9.8905600000000009E-4</c:v>
                </c:pt>
                <c:pt idx="118">
                  <c:v>9.8079999999999999E-4</c:v>
                </c:pt>
                <c:pt idx="119">
                  <c:v>9.7299100000000009E-4</c:v>
                </c:pt>
                <c:pt idx="120">
                  <c:v>9.6430499999999994E-4</c:v>
                </c:pt>
                <c:pt idx="121">
                  <c:v>9.5531600000000011E-4</c:v>
                </c:pt>
                <c:pt idx="122">
                  <c:v>9.4686950000000009E-4</c:v>
                </c:pt>
                <c:pt idx="123">
                  <c:v>9.3775299999999994E-4</c:v>
                </c:pt>
                <c:pt idx="124">
                  <c:v>9.2761700000000005E-4</c:v>
                </c:pt>
                <c:pt idx="125">
                  <c:v>9.1913800000000001E-4</c:v>
                </c:pt>
                <c:pt idx="126">
                  <c:v>9.0837999999999997E-4</c:v>
                </c:pt>
                <c:pt idx="127">
                  <c:v>8.9861049999999994E-4</c:v>
                </c:pt>
                <c:pt idx="128">
                  <c:v>8.8820350000000001E-4</c:v>
                </c:pt>
                <c:pt idx="129">
                  <c:v>8.7715850000000001E-4</c:v>
                </c:pt>
                <c:pt idx="130">
                  <c:v>8.6681500000000006E-4</c:v>
                </c:pt>
                <c:pt idx="131">
                  <c:v>8.5730050000000003E-4</c:v>
                </c:pt>
                <c:pt idx="132">
                  <c:v>8.4657450000000006E-4</c:v>
                </c:pt>
                <c:pt idx="133">
                  <c:v>8.3497200000000001E-4</c:v>
                </c:pt>
                <c:pt idx="134">
                  <c:v>8.2195100000000002E-4</c:v>
                </c:pt>
                <c:pt idx="135">
                  <c:v>8.1076300000000004E-4</c:v>
                </c:pt>
                <c:pt idx="136">
                  <c:v>8.002285E-4</c:v>
                </c:pt>
                <c:pt idx="137">
                  <c:v>7.9049049999999998E-4</c:v>
                </c:pt>
                <c:pt idx="138">
                  <c:v>7.7711900000000005E-4</c:v>
                </c:pt>
                <c:pt idx="139">
                  <c:v>7.6507000000000007E-4</c:v>
                </c:pt>
                <c:pt idx="140">
                  <c:v>7.5230450000000003E-4</c:v>
                </c:pt>
                <c:pt idx="141">
                  <c:v>7.4306049999999998E-4</c:v>
                </c:pt>
                <c:pt idx="142">
                  <c:v>7.2897199999999993E-4</c:v>
                </c:pt>
                <c:pt idx="143">
                  <c:v>7.1596700000000008E-4</c:v>
                </c:pt>
                <c:pt idx="144">
                  <c:v>7.0191000000000003E-4</c:v>
                </c:pt>
                <c:pt idx="145">
                  <c:v>6.8857E-4</c:v>
                </c:pt>
                <c:pt idx="146">
                  <c:v>6.7403500000000002E-4</c:v>
                </c:pt>
                <c:pt idx="147">
                  <c:v>6.6117349999999999E-4</c:v>
                </c:pt>
                <c:pt idx="148">
                  <c:v>6.4713249999999998E-4</c:v>
                </c:pt>
                <c:pt idx="149">
                  <c:v>6.3294849999999999E-4</c:v>
                </c:pt>
                <c:pt idx="150">
                  <c:v>6.1986350000000007E-4</c:v>
                </c:pt>
                <c:pt idx="151">
                  <c:v>6.0569499999999995E-4</c:v>
                </c:pt>
                <c:pt idx="152">
                  <c:v>5.9141500000000008E-4</c:v>
                </c:pt>
                <c:pt idx="153">
                  <c:v>5.7649749999999999E-4</c:v>
                </c:pt>
                <c:pt idx="154">
                  <c:v>5.6476750000000004E-4</c:v>
                </c:pt>
                <c:pt idx="155">
                  <c:v>5.484795E-4</c:v>
                </c:pt>
                <c:pt idx="156">
                  <c:v>5.3362600000000004E-4</c:v>
                </c:pt>
                <c:pt idx="157">
                  <c:v>5.1937750000000007E-4</c:v>
                </c:pt>
                <c:pt idx="158">
                  <c:v>5.0398200000000004E-4</c:v>
                </c:pt>
                <c:pt idx="159">
                  <c:v>4.8911250000000005E-4</c:v>
                </c:pt>
                <c:pt idx="160">
                  <c:v>4.74418E-4</c:v>
                </c:pt>
                <c:pt idx="161">
                  <c:v>4.608395E-4</c:v>
                </c:pt>
                <c:pt idx="162">
                  <c:v>4.4271850000000005E-4</c:v>
                </c:pt>
                <c:pt idx="163">
                  <c:v>4.2738649999999998E-4</c:v>
                </c:pt>
                <c:pt idx="164">
                  <c:v>4.125965E-4</c:v>
                </c:pt>
                <c:pt idx="165">
                  <c:v>3.9726450000000005E-4</c:v>
                </c:pt>
                <c:pt idx="166">
                  <c:v>3.8148650000000001E-4</c:v>
                </c:pt>
                <c:pt idx="167">
                  <c:v>3.6295100000000003E-4</c:v>
                </c:pt>
                <c:pt idx="168">
                  <c:v>3.4854349999999999E-4</c:v>
                </c:pt>
                <c:pt idx="169">
                  <c:v>3.3217600000000005E-4</c:v>
                </c:pt>
                <c:pt idx="170">
                  <c:v>3.1572850000000005E-4</c:v>
                </c:pt>
                <c:pt idx="171">
                  <c:v>3.0001400000000003E-4</c:v>
                </c:pt>
                <c:pt idx="172">
                  <c:v>2.8527200000000004E-4</c:v>
                </c:pt>
                <c:pt idx="173">
                  <c:v>2.6762900000000002E-4</c:v>
                </c:pt>
                <c:pt idx="174">
                  <c:v>2.5091049999999998E-4</c:v>
                </c:pt>
                <c:pt idx="175">
                  <c:v>2.3365000000000001E-4</c:v>
                </c:pt>
                <c:pt idx="176">
                  <c:v>2.1764900000000002E-4</c:v>
                </c:pt>
                <c:pt idx="177">
                  <c:v>2.0080300000000002E-4</c:v>
                </c:pt>
                <c:pt idx="178">
                  <c:v>1.8426E-4</c:v>
                </c:pt>
                <c:pt idx="179">
                  <c:v>1.6845E-4</c:v>
                </c:pt>
                <c:pt idx="180">
                  <c:v>1.5149250000000001E-4</c:v>
                </c:pt>
                <c:pt idx="181">
                  <c:v>1.3517250000000001E-4</c:v>
                </c:pt>
                <c:pt idx="182">
                  <c:v>1.200635E-4</c:v>
                </c:pt>
                <c:pt idx="183">
                  <c:v>1.022455E-4</c:v>
                </c:pt>
                <c:pt idx="184">
                  <c:v>8.3088499999999996E-5</c:v>
                </c:pt>
                <c:pt idx="185">
                  <c:v>6.9238999999999992E-5</c:v>
                </c:pt>
                <c:pt idx="186">
                  <c:v>5.2329500000000001E-5</c:v>
                </c:pt>
                <c:pt idx="187">
                  <c:v>3.4335999999999998E-5</c:v>
                </c:pt>
                <c:pt idx="188">
                  <c:v>1.5083500000000001E-5</c:v>
                </c:pt>
                <c:pt idx="189">
                  <c:v>-9.6550000000000012E-7</c:v>
                </c:pt>
                <c:pt idx="190">
                  <c:v>-1.821E-5</c:v>
                </c:pt>
                <c:pt idx="191">
                  <c:v>-3.4721500000000003E-5</c:v>
                </c:pt>
                <c:pt idx="192">
                  <c:v>-5.2268500000000003E-5</c:v>
                </c:pt>
                <c:pt idx="193">
                  <c:v>-6.8412999999999997E-5</c:v>
                </c:pt>
                <c:pt idx="194">
                  <c:v>-8.666150000000001E-5</c:v>
                </c:pt>
                <c:pt idx="195">
                  <c:v>-1.05659E-4</c:v>
                </c:pt>
                <c:pt idx="196">
                  <c:v>-1.2655300000000001E-4</c:v>
                </c:pt>
                <c:pt idx="197">
                  <c:v>-1.49073E-4</c:v>
                </c:pt>
                <c:pt idx="198">
                  <c:v>-1.7414250000000002E-4</c:v>
                </c:pt>
                <c:pt idx="199">
                  <c:v>-1.9986550000000001E-4</c:v>
                </c:pt>
                <c:pt idx="200">
                  <c:v>-2.30657E-4</c:v>
                </c:pt>
                <c:pt idx="201">
                  <c:v>-2.6226100000000002E-4</c:v>
                </c:pt>
                <c:pt idx="202">
                  <c:v>-2.9367400000000001E-4</c:v>
                </c:pt>
                <c:pt idx="203">
                  <c:v>-3.2738150000000002E-4</c:v>
                </c:pt>
                <c:pt idx="204">
                  <c:v>-3.6386249999999996E-4</c:v>
                </c:pt>
                <c:pt idx="205">
                  <c:v>-3.9839900000000002E-4</c:v>
                </c:pt>
                <c:pt idx="206">
                  <c:v>-4.394065E-4</c:v>
                </c:pt>
                <c:pt idx="207">
                  <c:v>-4.817205E-4</c:v>
                </c:pt>
                <c:pt idx="208">
                  <c:v>-5.2486299999999998E-4</c:v>
                </c:pt>
                <c:pt idx="209">
                  <c:v>-5.6752800000000009E-4</c:v>
                </c:pt>
                <c:pt idx="210">
                  <c:v>-6.1500550000000002E-4</c:v>
                </c:pt>
                <c:pt idx="211">
                  <c:v>-6.6334400000000006E-4</c:v>
                </c:pt>
                <c:pt idx="212">
                  <c:v>-7.1377050000000003E-4</c:v>
                </c:pt>
                <c:pt idx="213">
                  <c:v>-7.6566299999999998E-4</c:v>
                </c:pt>
                <c:pt idx="214">
                  <c:v>-8.1868700000000002E-4</c:v>
                </c:pt>
                <c:pt idx="215">
                  <c:v>-8.7284250000000004E-4</c:v>
                </c:pt>
                <c:pt idx="216">
                  <c:v>-9.2667949999999998E-4</c:v>
                </c:pt>
                <c:pt idx="217">
                  <c:v>-9.8438900000000001E-4</c:v>
                </c:pt>
                <c:pt idx="218">
                  <c:v>-1.0388315E-3</c:v>
                </c:pt>
                <c:pt idx="219">
                  <c:v>-1.0949154999999999E-3</c:v>
                </c:pt>
                <c:pt idx="220">
                  <c:v>-1.1517649999999999E-3</c:v>
                </c:pt>
                <c:pt idx="221">
                  <c:v>-1.2089325E-3</c:v>
                </c:pt>
                <c:pt idx="222">
                  <c:v>-1.2660685000000001E-3</c:v>
                </c:pt>
                <c:pt idx="223">
                  <c:v>-1.3250215000000002E-3</c:v>
                </c:pt>
                <c:pt idx="224">
                  <c:v>-1.3839900000000001E-3</c:v>
                </c:pt>
                <c:pt idx="225">
                  <c:v>-1.441891E-3</c:v>
                </c:pt>
                <c:pt idx="226">
                  <c:v>-1.5016249999999999E-3</c:v>
                </c:pt>
                <c:pt idx="227">
                  <c:v>-1.5601475E-3</c:v>
                </c:pt>
                <c:pt idx="228">
                  <c:v>-1.6155939999999999E-3</c:v>
                </c:pt>
                <c:pt idx="229">
                  <c:v>-1.6708015000000001E-3</c:v>
                </c:pt>
                <c:pt idx="230">
                  <c:v>-1.7269015E-3</c:v>
                </c:pt>
                <c:pt idx="231">
                  <c:v>-1.780324E-3</c:v>
                </c:pt>
                <c:pt idx="232">
                  <c:v>-1.8341449999999999E-3</c:v>
                </c:pt>
                <c:pt idx="233">
                  <c:v>-1.8891450000000001E-3</c:v>
                </c:pt>
                <c:pt idx="234">
                  <c:v>-1.9396510000000001E-3</c:v>
                </c:pt>
                <c:pt idx="235">
                  <c:v>-1.9887385E-3</c:v>
                </c:pt>
                <c:pt idx="236">
                  <c:v>-2.0394834999999997E-3</c:v>
                </c:pt>
                <c:pt idx="237">
                  <c:v>-2.0917585000000002E-3</c:v>
                </c:pt>
                <c:pt idx="238">
                  <c:v>-2.1415790000000002E-3</c:v>
                </c:pt>
                <c:pt idx="239">
                  <c:v>-2.1921805000000003E-3</c:v>
                </c:pt>
                <c:pt idx="240">
                  <c:v>-2.2429735000000003E-3</c:v>
                </c:pt>
                <c:pt idx="241">
                  <c:v>-2.2921249999999999E-3</c:v>
                </c:pt>
                <c:pt idx="242">
                  <c:v>-2.3431090000000003E-3</c:v>
                </c:pt>
                <c:pt idx="243">
                  <c:v>-2.3938540000000004E-3</c:v>
                </c:pt>
                <c:pt idx="244">
                  <c:v>-2.4435950000000002E-3</c:v>
                </c:pt>
                <c:pt idx="245">
                  <c:v>-2.4936864999999999E-3</c:v>
                </c:pt>
                <c:pt idx="246">
                  <c:v>-2.5434275000000002E-3</c:v>
                </c:pt>
                <c:pt idx="247">
                  <c:v>-2.5922915000000002E-3</c:v>
                </c:pt>
                <c:pt idx="248">
                  <c:v>-2.6367255000000001E-3</c:v>
                </c:pt>
                <c:pt idx="249">
                  <c:v>-2.6851275E-3</c:v>
                </c:pt>
                <c:pt idx="250">
                  <c:v>-2.7309640000000002E-3</c:v>
                </c:pt>
                <c:pt idx="251">
                  <c:v>-2.7743300000000002E-3</c:v>
                </c:pt>
                <c:pt idx="252">
                  <c:v>-2.817871E-3</c:v>
                </c:pt>
                <c:pt idx="253">
                  <c:v>-2.8592604999999999E-3</c:v>
                </c:pt>
                <c:pt idx="254">
                  <c:v>-2.8999174999999999E-3</c:v>
                </c:pt>
                <c:pt idx="255">
                  <c:v>-2.9413550000000001E-3</c:v>
                </c:pt>
                <c:pt idx="256">
                  <c:v>-2.9849440000000002E-3</c:v>
                </c:pt>
                <c:pt idx="257">
                  <c:v>-3.0236399999999997E-3</c:v>
                </c:pt>
                <c:pt idx="258">
                  <c:v>-3.0638505000000001E-3</c:v>
                </c:pt>
                <c:pt idx="259">
                  <c:v>-3.1033274999999996E-3</c:v>
                </c:pt>
                <c:pt idx="260">
                  <c:v>-3.1457690000000001E-3</c:v>
                </c:pt>
                <c:pt idx="261">
                  <c:v>-3.1833815000000001E-3</c:v>
                </c:pt>
                <c:pt idx="262">
                  <c:v>-3.2216315000000001E-3</c:v>
                </c:pt>
                <c:pt idx="263">
                  <c:v>-3.2578575E-3</c:v>
                </c:pt>
                <c:pt idx="264">
                  <c:v>-3.2979245000000004E-3</c:v>
                </c:pt>
                <c:pt idx="265">
                  <c:v>-3.3321424999999999E-3</c:v>
                </c:pt>
                <c:pt idx="266">
                  <c:v>-3.3667425E-3</c:v>
                </c:pt>
                <c:pt idx="267">
                  <c:v>-3.4013905000000004E-3</c:v>
                </c:pt>
                <c:pt idx="268">
                  <c:v>-3.433696E-3</c:v>
                </c:pt>
                <c:pt idx="269">
                  <c:v>-3.4621125E-3</c:v>
                </c:pt>
                <c:pt idx="270">
                  <c:v>-3.4954540000000003E-3</c:v>
                </c:pt>
                <c:pt idx="271">
                  <c:v>-3.5263404999999999E-3</c:v>
                </c:pt>
                <c:pt idx="272">
                  <c:v>-3.5554425E-3</c:v>
                </c:pt>
                <c:pt idx="273">
                  <c:v>-3.5816439999999997E-3</c:v>
                </c:pt>
                <c:pt idx="274">
                  <c:v>-3.609662E-3</c:v>
                </c:pt>
                <c:pt idx="275">
                  <c:v>-3.6365325000000002E-3</c:v>
                </c:pt>
                <c:pt idx="276">
                  <c:v>-3.6615065000000003E-3</c:v>
                </c:pt>
                <c:pt idx="277">
                  <c:v>-3.6846160000000004E-3</c:v>
                </c:pt>
                <c:pt idx="278">
                  <c:v>-3.7098610000000001E-3</c:v>
                </c:pt>
                <c:pt idx="279">
                  <c:v>-3.7300219999999999E-3</c:v>
                </c:pt>
                <c:pt idx="280">
                  <c:v>-3.7550119999999998E-3</c:v>
                </c:pt>
                <c:pt idx="281">
                  <c:v>-3.7744875000000002E-3</c:v>
                </c:pt>
                <c:pt idx="282">
                  <c:v>-3.7935964999999999E-3</c:v>
                </c:pt>
                <c:pt idx="283">
                  <c:v>-3.8168015E-3</c:v>
                </c:pt>
                <c:pt idx="284">
                  <c:v>-3.8328665E-3</c:v>
                </c:pt>
                <c:pt idx="285">
                  <c:v>-3.8540315000000001E-3</c:v>
                </c:pt>
                <c:pt idx="286">
                  <c:v>-3.8721525E-3</c:v>
                </c:pt>
                <c:pt idx="287">
                  <c:v>-3.8917240000000001E-3</c:v>
                </c:pt>
                <c:pt idx="288">
                  <c:v>-3.9053665000000001E-3</c:v>
                </c:pt>
                <c:pt idx="289">
                  <c:v>-3.9198855000000003E-3</c:v>
                </c:pt>
                <c:pt idx="290">
                  <c:v>-3.9342130000000006E-3</c:v>
                </c:pt>
                <c:pt idx="291">
                  <c:v>-3.9473140000000004E-3</c:v>
                </c:pt>
                <c:pt idx="292">
                  <c:v>-3.9613705000000003E-3</c:v>
                </c:pt>
                <c:pt idx="293">
                  <c:v>-3.9728139999999999E-3</c:v>
                </c:pt>
                <c:pt idx="294">
                  <c:v>-3.984273E-3</c:v>
                </c:pt>
                <c:pt idx="295">
                  <c:v>-3.9934050000000002E-3</c:v>
                </c:pt>
                <c:pt idx="296">
                  <c:v>-4.0027765000000002E-3</c:v>
                </c:pt>
                <c:pt idx="297">
                  <c:v>-4.0113349999999996E-3</c:v>
                </c:pt>
                <c:pt idx="298">
                  <c:v>-4.0185065000000004E-3</c:v>
                </c:pt>
                <c:pt idx="299">
                  <c:v>-4.0253914999999994E-3</c:v>
                </c:pt>
                <c:pt idx="300">
                  <c:v>-4.0301410000000001E-3</c:v>
                </c:pt>
                <c:pt idx="301">
                  <c:v>-4.0303639999999998E-3</c:v>
                </c:pt>
                <c:pt idx="302">
                  <c:v>-4.0374404999999995E-3</c:v>
                </c:pt>
                <c:pt idx="303">
                  <c:v>-4.0424765000000003E-3</c:v>
                </c:pt>
                <c:pt idx="304">
                  <c:v>-4.0422215000000001E-3</c:v>
                </c:pt>
                <c:pt idx="305">
                  <c:v>-4.0437995000000004E-3</c:v>
                </c:pt>
                <c:pt idx="306">
                  <c:v>-4.0411219999999994E-3</c:v>
                </c:pt>
                <c:pt idx="307">
                  <c:v>-4.0413769999999996E-3</c:v>
                </c:pt>
                <c:pt idx="308">
                  <c:v>-4.0388905000000004E-3</c:v>
                </c:pt>
                <c:pt idx="309">
                  <c:v>-4.0344759999999995E-3</c:v>
                </c:pt>
                <c:pt idx="310">
                  <c:v>-4.0295195000000002E-3</c:v>
                </c:pt>
                <c:pt idx="311">
                  <c:v>-4.0271765000000001E-3</c:v>
                </c:pt>
                <c:pt idx="312">
                  <c:v>-4.0194310000000004E-3</c:v>
                </c:pt>
                <c:pt idx="313">
                  <c:v>-4.0117330000000008E-3</c:v>
                </c:pt>
                <c:pt idx="314">
                  <c:v>-4.0010549999999999E-3</c:v>
                </c:pt>
                <c:pt idx="315">
                  <c:v>-3.9935165000000005E-3</c:v>
                </c:pt>
                <c:pt idx="316">
                  <c:v>-3.9855480000000002E-3</c:v>
                </c:pt>
                <c:pt idx="317">
                  <c:v>-3.9736744999999997E-3</c:v>
                </c:pt>
                <c:pt idx="318">
                  <c:v>-3.9614345000000004E-3</c:v>
                </c:pt>
                <c:pt idx="319">
                  <c:v>-3.9524935000000002E-3</c:v>
                </c:pt>
                <c:pt idx="320">
                  <c:v>-3.9380539999999999E-3</c:v>
                </c:pt>
                <c:pt idx="321">
                  <c:v>-3.9215109999999999E-3</c:v>
                </c:pt>
                <c:pt idx="322">
                  <c:v>-3.9046330000000002E-3</c:v>
                </c:pt>
                <c:pt idx="323">
                  <c:v>-3.8881380000000002E-3</c:v>
                </c:pt>
                <c:pt idx="324">
                  <c:v>-3.8715630000000002E-3</c:v>
                </c:pt>
                <c:pt idx="325">
                  <c:v>-3.8538725000000001E-3</c:v>
                </c:pt>
                <c:pt idx="326">
                  <c:v>-3.8362295000000002E-3</c:v>
                </c:pt>
                <c:pt idx="327">
                  <c:v>-3.8145384999999999E-3</c:v>
                </c:pt>
                <c:pt idx="328">
                  <c:v>-3.7972779999999999E-3</c:v>
                </c:pt>
                <c:pt idx="329">
                  <c:v>-3.7736430000000001E-3</c:v>
                </c:pt>
                <c:pt idx="330">
                  <c:v>-3.753227E-3</c:v>
                </c:pt>
                <c:pt idx="331">
                  <c:v>-3.7321100000000003E-3</c:v>
                </c:pt>
                <c:pt idx="332">
                  <c:v>-3.7087615000000003E-3</c:v>
                </c:pt>
                <c:pt idx="333">
                  <c:v>-3.6838829999999998E-3</c:v>
                </c:pt>
                <c:pt idx="334">
                  <c:v>-3.6590525E-3</c:v>
                </c:pt>
                <c:pt idx="335">
                  <c:v>-3.630875E-3</c:v>
                </c:pt>
                <c:pt idx="336">
                  <c:v>-3.5998605E-3</c:v>
                </c:pt>
                <c:pt idx="337">
                  <c:v>-3.5775480000000003E-3</c:v>
                </c:pt>
                <c:pt idx="338">
                  <c:v>-3.549689E-3</c:v>
                </c:pt>
                <c:pt idx="339">
                  <c:v>-3.5192484999999997E-3</c:v>
                </c:pt>
                <c:pt idx="340">
                  <c:v>-3.4869590000000004E-3</c:v>
                </c:pt>
                <c:pt idx="341">
                  <c:v>-3.4572835E-3</c:v>
                </c:pt>
                <c:pt idx="342">
                  <c:v>-3.4251535E-3</c:v>
                </c:pt>
                <c:pt idx="343">
                  <c:v>-3.3916689999999999E-3</c:v>
                </c:pt>
                <c:pt idx="344">
                  <c:v>-3.3575465000000005E-3</c:v>
                </c:pt>
                <c:pt idx="345">
                  <c:v>-3.3209379999999998E-3</c:v>
                </c:pt>
                <c:pt idx="346">
                  <c:v>-3.288043E-3</c:v>
                </c:pt>
                <c:pt idx="347">
                  <c:v>-3.2484864999999998E-3</c:v>
                </c:pt>
                <c:pt idx="348">
                  <c:v>-3.2104594999999999E-3</c:v>
                </c:pt>
                <c:pt idx="349">
                  <c:v>-3.1718110000000001E-3</c:v>
                </c:pt>
                <c:pt idx="350">
                  <c:v>-3.1345649999999997E-3</c:v>
                </c:pt>
                <c:pt idx="351">
                  <c:v>-3.0935579999999997E-3</c:v>
                </c:pt>
                <c:pt idx="352">
                  <c:v>-3.0550690000000001E-3</c:v>
                </c:pt>
                <c:pt idx="353">
                  <c:v>-3.0150975000000002E-3</c:v>
                </c:pt>
                <c:pt idx="354">
                  <c:v>-2.9744890000000003E-3</c:v>
                </c:pt>
                <c:pt idx="355">
                  <c:v>-2.932844E-3</c:v>
                </c:pt>
                <c:pt idx="356">
                  <c:v>-2.8904505000000003E-3</c:v>
                </c:pt>
                <c:pt idx="357">
                  <c:v>-2.8466540000000001E-3</c:v>
                </c:pt>
                <c:pt idx="358">
                  <c:v>-2.8060135000000002E-3</c:v>
                </c:pt>
                <c:pt idx="359">
                  <c:v>-2.7623129999999997E-3</c:v>
                </c:pt>
                <c:pt idx="360">
                  <c:v>-2.7178315000000002E-3</c:v>
                </c:pt>
                <c:pt idx="361">
                  <c:v>-2.6732380000000001E-3</c:v>
                </c:pt>
                <c:pt idx="362">
                  <c:v>-2.6262705000000002E-3</c:v>
                </c:pt>
                <c:pt idx="363">
                  <c:v>-2.5795735000000001E-3</c:v>
                </c:pt>
                <c:pt idx="364">
                  <c:v>-2.5300715000000002E-3</c:v>
                </c:pt>
                <c:pt idx="365">
                  <c:v>-2.4807610000000002E-3</c:v>
                </c:pt>
                <c:pt idx="366">
                  <c:v>-2.4291554999999999E-3</c:v>
                </c:pt>
                <c:pt idx="367">
                  <c:v>-2.3786975000000001E-3</c:v>
                </c:pt>
                <c:pt idx="368">
                  <c:v>-2.3279679999999997E-3</c:v>
                </c:pt>
                <c:pt idx="369">
                  <c:v>-2.2763944999999999E-3</c:v>
                </c:pt>
                <c:pt idx="370">
                  <c:v>-2.225777E-3</c:v>
                </c:pt>
                <c:pt idx="371">
                  <c:v>-2.1755580000000002E-3</c:v>
                </c:pt>
                <c:pt idx="372">
                  <c:v>-2.1253069999999999E-3</c:v>
                </c:pt>
                <c:pt idx="373">
                  <c:v>-2.0745300000000002E-3</c:v>
                </c:pt>
                <c:pt idx="374">
                  <c:v>-2.0224779999999999E-3</c:v>
                </c:pt>
                <c:pt idx="375">
                  <c:v>-1.9732475000000002E-3</c:v>
                </c:pt>
                <c:pt idx="376">
                  <c:v>-1.9218010000000001E-3</c:v>
                </c:pt>
                <c:pt idx="377">
                  <c:v>-1.8696055E-3</c:v>
                </c:pt>
                <c:pt idx="378">
                  <c:v>-1.8155775E-3</c:v>
                </c:pt>
                <c:pt idx="379">
                  <c:v>-1.7623625000000001E-3</c:v>
                </c:pt>
                <c:pt idx="380">
                  <c:v>-1.7045410000000002E-3</c:v>
                </c:pt>
                <c:pt idx="381">
                  <c:v>-1.6488235E-3</c:v>
                </c:pt>
                <c:pt idx="382">
                  <c:v>-1.5927235000000001E-3</c:v>
                </c:pt>
                <c:pt idx="383">
                  <c:v>-1.5328144999999999E-3</c:v>
                </c:pt>
                <c:pt idx="384">
                  <c:v>-1.476539E-3</c:v>
                </c:pt>
                <c:pt idx="385">
                  <c:v>-1.4184309999999999E-3</c:v>
                </c:pt>
                <c:pt idx="386">
                  <c:v>-1.3611040000000001E-3</c:v>
                </c:pt>
                <c:pt idx="387">
                  <c:v>-1.3021670000000001E-3</c:v>
                </c:pt>
                <c:pt idx="388">
                  <c:v>-1.2430550000000001E-3</c:v>
                </c:pt>
                <c:pt idx="389">
                  <c:v>-1.1845325E-3</c:v>
                </c:pt>
                <c:pt idx="390">
                  <c:v>-1.1243045E-3</c:v>
                </c:pt>
                <c:pt idx="391">
                  <c:v>-1.0699894999999999E-3</c:v>
                </c:pt>
                <c:pt idx="392">
                  <c:v>-1.0145905000000001E-3</c:v>
                </c:pt>
                <c:pt idx="393">
                  <c:v>-9.5817200000000008E-4</c:v>
                </c:pt>
                <c:pt idx="394">
                  <c:v>-9.0223150000000004E-4</c:v>
                </c:pt>
                <c:pt idx="395">
                  <c:v>-8.43916E-4</c:v>
                </c:pt>
                <c:pt idx="396">
                  <c:v>-7.8281149999999996E-4</c:v>
                </c:pt>
                <c:pt idx="397">
                  <c:v>-7.2688699999999995E-4</c:v>
                </c:pt>
                <c:pt idx="398">
                  <c:v>-6.6803000000000001E-4</c:v>
                </c:pt>
                <c:pt idx="399">
                  <c:v>-6.0923649999999993E-4</c:v>
                </c:pt>
                <c:pt idx="400">
                  <c:v>-5.5044300000000007E-4</c:v>
                </c:pt>
                <c:pt idx="401">
                  <c:v>-4.9206400000000006E-4</c:v>
                </c:pt>
                <c:pt idx="402">
                  <c:v>-4.3247350000000001E-4</c:v>
                </c:pt>
                <c:pt idx="403">
                  <c:v>-3.7425399999999997E-4</c:v>
                </c:pt>
                <c:pt idx="404">
                  <c:v>-3.1523750000000001E-4</c:v>
                </c:pt>
                <c:pt idx="405">
                  <c:v>-2.5606149999999998E-4</c:v>
                </c:pt>
                <c:pt idx="406">
                  <c:v>-1.973155E-4</c:v>
                </c:pt>
                <c:pt idx="407">
                  <c:v>-1.3823550000000002E-4</c:v>
                </c:pt>
                <c:pt idx="408">
                  <c:v>-7.8772499999999992E-5</c:v>
                </c:pt>
                <c:pt idx="409">
                  <c:v>-2.0457500000000002E-5</c:v>
                </c:pt>
                <c:pt idx="410">
                  <c:v>3.8351999999999995E-5</c:v>
                </c:pt>
                <c:pt idx="411">
                  <c:v>9.6683500000000004E-5</c:v>
                </c:pt>
                <c:pt idx="412">
                  <c:v>1.5563600000000001E-4</c:v>
                </c:pt>
                <c:pt idx="413">
                  <c:v>2.13537E-4</c:v>
                </c:pt>
                <c:pt idx="414">
                  <c:v>2.7280849999999999E-4</c:v>
                </c:pt>
                <c:pt idx="415">
                  <c:v>3.30837E-4</c:v>
                </c:pt>
                <c:pt idx="416">
                  <c:v>3.9031599999999998E-4</c:v>
                </c:pt>
                <c:pt idx="417">
                  <c:v>4.49157E-4</c:v>
                </c:pt>
                <c:pt idx="418">
                  <c:v>5.0627699999999996E-4</c:v>
                </c:pt>
                <c:pt idx="419">
                  <c:v>5.6349249999999992E-4</c:v>
                </c:pt>
                <c:pt idx="420">
                  <c:v>6.1999099999999997E-4</c:v>
                </c:pt>
                <c:pt idx="421">
                  <c:v>6.7733449999999998E-4</c:v>
                </c:pt>
                <c:pt idx="422">
                  <c:v>7.3472499999999998E-4</c:v>
                </c:pt>
                <c:pt idx="423">
                  <c:v>7.91383E-4</c:v>
                </c:pt>
                <c:pt idx="424">
                  <c:v>8.4871000000000002E-4</c:v>
                </c:pt>
                <c:pt idx="425">
                  <c:v>9.0308900000000004E-4</c:v>
                </c:pt>
                <c:pt idx="426">
                  <c:v>9.6170700000000001E-4</c:v>
                </c:pt>
                <c:pt idx="427">
                  <c:v>1.0160220000000001E-3</c:v>
                </c:pt>
                <c:pt idx="428">
                  <c:v>1.0695399999999999E-3</c:v>
                </c:pt>
                <c:pt idx="429">
                  <c:v>1.1268355E-3</c:v>
                </c:pt>
                <c:pt idx="430">
                  <c:v>1.178728E-3</c:v>
                </c:pt>
                <c:pt idx="431">
                  <c:v>1.2329635000000001E-3</c:v>
                </c:pt>
                <c:pt idx="432">
                  <c:v>1.2885055000000001E-3</c:v>
                </c:pt>
                <c:pt idx="433">
                  <c:v>1.3449085000000001E-3</c:v>
                </c:pt>
                <c:pt idx="434">
                  <c:v>1.3997495E-3</c:v>
                </c:pt>
                <c:pt idx="435">
                  <c:v>1.4549250000000001E-3</c:v>
                </c:pt>
                <c:pt idx="436">
                  <c:v>1.5062275000000001E-3</c:v>
                </c:pt>
                <c:pt idx="437">
                  <c:v>1.5582320000000001E-3</c:v>
                </c:pt>
                <c:pt idx="438">
                  <c:v>1.610507E-3</c:v>
                </c:pt>
                <c:pt idx="439">
                  <c:v>1.6614430000000001E-3</c:v>
                </c:pt>
                <c:pt idx="440">
                  <c:v>1.7120605E-3</c:v>
                </c:pt>
                <c:pt idx="441">
                  <c:v>1.765228E-3</c:v>
                </c:pt>
                <c:pt idx="442">
                  <c:v>1.8154150000000001E-3</c:v>
                </c:pt>
                <c:pt idx="443">
                  <c:v>1.8652995000000001E-3</c:v>
                </c:pt>
                <c:pt idx="444">
                  <c:v>1.9148015E-3</c:v>
                </c:pt>
                <c:pt idx="445">
                  <c:v>1.9621835000000003E-3</c:v>
                </c:pt>
                <c:pt idx="446">
                  <c:v>2.0113984999999999E-3</c:v>
                </c:pt>
                <c:pt idx="447">
                  <c:v>2.0590359999999998E-3</c:v>
                </c:pt>
                <c:pt idx="448">
                  <c:v>2.105876E-3</c:v>
                </c:pt>
                <c:pt idx="449">
                  <c:v>2.1507085E-3</c:v>
                </c:pt>
                <c:pt idx="450">
                  <c:v>2.1950945E-3</c:v>
                </c:pt>
                <c:pt idx="451">
                  <c:v>2.2378865000000003E-3</c:v>
                </c:pt>
                <c:pt idx="452">
                  <c:v>2.2818740000000001E-3</c:v>
                </c:pt>
                <c:pt idx="453">
                  <c:v>2.3257180000000001E-3</c:v>
                </c:pt>
                <c:pt idx="454">
                  <c:v>2.3719370000000002E-3</c:v>
                </c:pt>
                <c:pt idx="455">
                  <c:v>2.4169600000000001E-3</c:v>
                </c:pt>
                <c:pt idx="456">
                  <c:v>2.461394E-3</c:v>
                </c:pt>
                <c:pt idx="457">
                  <c:v>2.5044095000000001E-3</c:v>
                </c:pt>
                <c:pt idx="458">
                  <c:v>2.5477595000000003E-3</c:v>
                </c:pt>
                <c:pt idx="459">
                  <c:v>2.5882564999999999E-3</c:v>
                </c:pt>
                <c:pt idx="460">
                  <c:v>2.6280524999999998E-3</c:v>
                </c:pt>
                <c:pt idx="461">
                  <c:v>2.6679439999999998E-3</c:v>
                </c:pt>
                <c:pt idx="462">
                  <c:v>2.706895E-3</c:v>
                </c:pt>
                <c:pt idx="463">
                  <c:v>2.7442370000000001E-3</c:v>
                </c:pt>
                <c:pt idx="464">
                  <c:v>2.7825825000000002E-3</c:v>
                </c:pt>
                <c:pt idx="465">
                  <c:v>2.8189359999999998E-3</c:v>
                </c:pt>
                <c:pt idx="466">
                  <c:v>2.8557674999999997E-3</c:v>
                </c:pt>
                <c:pt idx="467">
                  <c:v>2.891308E-3</c:v>
                </c:pt>
                <c:pt idx="468">
                  <c:v>2.9258125E-3</c:v>
                </c:pt>
                <c:pt idx="469">
                  <c:v>2.9599985000000003E-3</c:v>
                </c:pt>
                <c:pt idx="470">
                  <c:v>2.9942484999999999E-3</c:v>
                </c:pt>
                <c:pt idx="471">
                  <c:v>3.0262030000000003E-3</c:v>
                </c:pt>
                <c:pt idx="472">
                  <c:v>3.0559745000000001E-3</c:v>
                </c:pt>
                <c:pt idx="473">
                  <c:v>3.0870045000000001E-3</c:v>
                </c:pt>
                <c:pt idx="474">
                  <c:v>3.1195010000000002E-3</c:v>
                </c:pt>
                <c:pt idx="475">
                  <c:v>3.1478860000000003E-3</c:v>
                </c:pt>
                <c:pt idx="476">
                  <c:v>3.1769400000000001E-3</c:v>
                </c:pt>
                <c:pt idx="477">
                  <c:v>3.2033960000000003E-3</c:v>
                </c:pt>
                <c:pt idx="478">
                  <c:v>3.2287370000000002E-3</c:v>
                </c:pt>
                <c:pt idx="479">
                  <c:v>3.2539660000000001E-3</c:v>
                </c:pt>
                <c:pt idx="480">
                  <c:v>3.2781910000000002E-3</c:v>
                </c:pt>
                <c:pt idx="481">
                  <c:v>3.3066235E-3</c:v>
                </c:pt>
                <c:pt idx="482">
                  <c:v>3.3315655E-3</c:v>
                </c:pt>
                <c:pt idx="483">
                  <c:v>3.3584200000000004E-3</c:v>
                </c:pt>
                <c:pt idx="484">
                  <c:v>3.3765094999999999E-3</c:v>
                </c:pt>
                <c:pt idx="485">
                  <c:v>3.4019455000000001E-3</c:v>
                </c:pt>
                <c:pt idx="486">
                  <c:v>3.4313345000000005E-3</c:v>
                </c:pt>
                <c:pt idx="487">
                  <c:v>3.4535035000000003E-3</c:v>
                </c:pt>
                <c:pt idx="488">
                  <c:v>3.4761665000000003E-3</c:v>
                </c:pt>
                <c:pt idx="489">
                  <c:v>3.498017E-3</c:v>
                </c:pt>
                <c:pt idx="490">
                  <c:v>3.5181460000000002E-3</c:v>
                </c:pt>
                <c:pt idx="491">
                  <c:v>3.5368884999999999E-3</c:v>
                </c:pt>
                <c:pt idx="492">
                  <c:v>3.5544675000000001E-3</c:v>
                </c:pt>
                <c:pt idx="493">
                  <c:v>3.5709624999999997E-3</c:v>
                </c:pt>
                <c:pt idx="494">
                  <c:v>3.5873784999999997E-3</c:v>
                </c:pt>
                <c:pt idx="495">
                  <c:v>3.6017220000000003E-3</c:v>
                </c:pt>
                <c:pt idx="496">
                  <c:v>3.6162410000000001E-3</c:v>
                </c:pt>
                <c:pt idx="497">
                  <c:v>3.6304095E-3</c:v>
                </c:pt>
                <c:pt idx="498">
                  <c:v>3.640721E-3</c:v>
                </c:pt>
                <c:pt idx="499">
                  <c:v>3.6469369999999998E-3</c:v>
                </c:pt>
                <c:pt idx="500">
                  <c:v>3.6644044999999997E-3</c:v>
                </c:pt>
                <c:pt idx="501">
                  <c:v>3.670572E-3</c:v>
                </c:pt>
                <c:pt idx="502">
                  <c:v>3.6633365000000003E-3</c:v>
                </c:pt>
                <c:pt idx="503">
                  <c:v>3.6841029999999998E-3</c:v>
                </c:pt>
                <c:pt idx="504">
                  <c:v>3.6936334999999997E-3</c:v>
                </c:pt>
                <c:pt idx="505">
                  <c:v>3.7003910000000004E-3</c:v>
                </c:pt>
                <c:pt idx="506">
                  <c:v>3.7071965E-3</c:v>
                </c:pt>
                <c:pt idx="507">
                  <c:v>3.7152925E-3</c:v>
                </c:pt>
                <c:pt idx="508">
                  <c:v>3.7167110000000001E-3</c:v>
                </c:pt>
                <c:pt idx="509">
                  <c:v>3.7202649999999999E-3</c:v>
                </c:pt>
                <c:pt idx="510">
                  <c:v>3.7253970000000001E-3</c:v>
                </c:pt>
                <c:pt idx="511">
                  <c:v>3.7249029999999999E-3</c:v>
                </c:pt>
                <c:pt idx="512">
                  <c:v>3.727756E-3</c:v>
                </c:pt>
                <c:pt idx="513">
                  <c:v>3.7281225000000001E-3</c:v>
                </c:pt>
                <c:pt idx="514">
                  <c:v>3.7271819999999999E-3</c:v>
                </c:pt>
                <c:pt idx="515">
                  <c:v>3.7275325000000002E-3</c:v>
                </c:pt>
                <c:pt idx="516">
                  <c:v>3.7237075000000003E-3</c:v>
                </c:pt>
                <c:pt idx="517">
                  <c:v>3.7212694999999999E-3</c:v>
                </c:pt>
                <c:pt idx="518">
                  <c:v>3.7183684999999998E-3</c:v>
                </c:pt>
                <c:pt idx="519">
                  <c:v>3.7170774999999998E-3</c:v>
                </c:pt>
                <c:pt idx="520">
                  <c:v>3.7084714999999998E-3</c:v>
                </c:pt>
                <c:pt idx="521">
                  <c:v>3.7051405000000002E-3</c:v>
                </c:pt>
                <c:pt idx="522">
                  <c:v>3.6997060000000001E-3</c:v>
                </c:pt>
                <c:pt idx="523">
                  <c:v>3.6934425000000001E-3</c:v>
                </c:pt>
                <c:pt idx="524">
                  <c:v>3.685378E-3</c:v>
                </c:pt>
                <c:pt idx="525">
                  <c:v>3.68023E-3</c:v>
                </c:pt>
                <c:pt idx="526">
                  <c:v>3.6719270000000002E-3</c:v>
                </c:pt>
                <c:pt idx="527">
                  <c:v>3.6603880000000001E-3</c:v>
                </c:pt>
                <c:pt idx="528">
                  <c:v>3.6552400000000001E-3</c:v>
                </c:pt>
                <c:pt idx="529">
                  <c:v>3.6411834999999998E-3</c:v>
                </c:pt>
                <c:pt idx="530">
                  <c:v>3.6256600000000002E-3</c:v>
                </c:pt>
                <c:pt idx="531">
                  <c:v>3.6180100000000001E-3</c:v>
                </c:pt>
                <c:pt idx="532">
                  <c:v>3.6056745000000003E-3</c:v>
                </c:pt>
                <c:pt idx="533">
                  <c:v>3.5932274999999998E-3</c:v>
                </c:pt>
                <c:pt idx="534">
                  <c:v>3.5788199999999999E-3</c:v>
                </c:pt>
                <c:pt idx="535">
                  <c:v>3.5696875000000004E-3</c:v>
                </c:pt>
                <c:pt idx="536">
                  <c:v>3.5563319999999997E-3</c:v>
                </c:pt>
                <c:pt idx="537">
                  <c:v>3.5426895000000001E-3</c:v>
                </c:pt>
                <c:pt idx="538">
                  <c:v>3.5298919999999998E-3</c:v>
                </c:pt>
                <c:pt idx="539">
                  <c:v>3.5187515000000003E-3</c:v>
                </c:pt>
                <c:pt idx="540">
                  <c:v>3.504105E-3</c:v>
                </c:pt>
                <c:pt idx="541">
                  <c:v>3.488072E-3</c:v>
                </c:pt>
                <c:pt idx="542">
                  <c:v>3.4732820000000003E-3</c:v>
                </c:pt>
                <c:pt idx="543">
                  <c:v>3.4585075000000002E-3</c:v>
                </c:pt>
                <c:pt idx="544">
                  <c:v>3.4433509999999999E-3</c:v>
                </c:pt>
                <c:pt idx="545">
                  <c:v>3.429119E-3</c:v>
                </c:pt>
                <c:pt idx="546">
                  <c:v>3.4168470000000002E-3</c:v>
                </c:pt>
                <c:pt idx="547">
                  <c:v>3.3997620000000002E-3</c:v>
                </c:pt>
                <c:pt idx="548">
                  <c:v>3.385753E-3</c:v>
                </c:pt>
                <c:pt idx="549">
                  <c:v>3.3711225E-3</c:v>
                </c:pt>
                <c:pt idx="550">
                  <c:v>3.3568424999999998E-3</c:v>
                </c:pt>
                <c:pt idx="551">
                  <c:v>3.3432474999999999E-3</c:v>
                </c:pt>
                <c:pt idx="552">
                  <c:v>3.3320915000000003E-3</c:v>
                </c:pt>
                <c:pt idx="553">
                  <c:v>3.3172060000000001E-3</c:v>
                </c:pt>
                <c:pt idx="554">
                  <c:v>3.3047425E-3</c:v>
                </c:pt>
                <c:pt idx="555">
                  <c:v>3.2920885000000005E-3</c:v>
                </c:pt>
                <c:pt idx="556">
                  <c:v>3.2778084999999998E-3</c:v>
                </c:pt>
                <c:pt idx="557">
                  <c:v>3.2670345E-3</c:v>
                </c:pt>
                <c:pt idx="558">
                  <c:v>3.2568665000000004E-3</c:v>
                </c:pt>
                <c:pt idx="559">
                  <c:v>3.2438294999999999E-3</c:v>
                </c:pt>
                <c:pt idx="560">
                  <c:v>3.2326895000000001E-3</c:v>
                </c:pt>
                <c:pt idx="561">
                  <c:v>3.2197480000000001E-3</c:v>
                </c:pt>
                <c:pt idx="562">
                  <c:v>3.2095959999999999E-3</c:v>
                </c:pt>
                <c:pt idx="563">
                  <c:v>3.1957779999999998E-3</c:v>
                </c:pt>
                <c:pt idx="564">
                  <c:v>3.1854025000000001E-3</c:v>
                </c:pt>
                <c:pt idx="565">
                  <c:v>3.1719995000000002E-3</c:v>
                </c:pt>
                <c:pt idx="566">
                  <c:v>3.1601895000000001E-3</c:v>
                </c:pt>
                <c:pt idx="567">
                  <c:v>3.1479974999999998E-3</c:v>
                </c:pt>
                <c:pt idx="568">
                  <c:v>3.1340840000000001E-3</c:v>
                </c:pt>
                <c:pt idx="569">
                  <c:v>3.1227999999999998E-3</c:v>
                </c:pt>
                <c:pt idx="570">
                  <c:v>3.1100979999999999E-3</c:v>
                </c:pt>
                <c:pt idx="571">
                  <c:v>3.0963280000000002E-3</c:v>
                </c:pt>
                <c:pt idx="572">
                  <c:v>3.083307E-3</c:v>
                </c:pt>
                <c:pt idx="573">
                  <c:v>3.069553E-3</c:v>
                </c:pt>
                <c:pt idx="574">
                  <c:v>3.0549545000000001E-3</c:v>
                </c:pt>
                <c:pt idx="575">
                  <c:v>3.0417260000000002E-3</c:v>
                </c:pt>
                <c:pt idx="576">
                  <c:v>3.0295019999999999E-3</c:v>
                </c:pt>
                <c:pt idx="577">
                  <c:v>3.016258E-3</c:v>
                </c:pt>
                <c:pt idx="578">
                  <c:v>3.0057870000000002E-3</c:v>
                </c:pt>
                <c:pt idx="579">
                  <c:v>2.9934515E-3</c:v>
                </c:pt>
                <c:pt idx="580">
                  <c:v>2.9829965000000001E-3</c:v>
                </c:pt>
                <c:pt idx="581">
                  <c:v>2.9690195E-3</c:v>
                </c:pt>
                <c:pt idx="582">
                  <c:v>2.9562535E-3</c:v>
                </c:pt>
                <c:pt idx="583">
                  <c:v>2.9461330000000001E-3</c:v>
                </c:pt>
                <c:pt idx="584">
                  <c:v>2.9322675000000003E-3</c:v>
                </c:pt>
                <c:pt idx="585">
                  <c:v>2.9208400000000001E-3</c:v>
                </c:pt>
                <c:pt idx="586">
                  <c:v>2.9062095E-3</c:v>
                </c:pt>
                <c:pt idx="587">
                  <c:v>2.893587E-3</c:v>
                </c:pt>
                <c:pt idx="588">
                  <c:v>2.8829250000000002E-3</c:v>
                </c:pt>
                <c:pt idx="589">
                  <c:v>2.8691390000000002E-3</c:v>
                </c:pt>
                <c:pt idx="590">
                  <c:v>2.8623495000000003E-3</c:v>
                </c:pt>
                <c:pt idx="591">
                  <c:v>2.8492809999999999E-3</c:v>
                </c:pt>
                <c:pt idx="592">
                  <c:v>2.836196E-3</c:v>
                </c:pt>
                <c:pt idx="593">
                  <c:v>2.8244660000000003E-3</c:v>
                </c:pt>
                <c:pt idx="594">
                  <c:v>2.8143775E-3</c:v>
                </c:pt>
                <c:pt idx="595">
                  <c:v>2.8022335000000001E-3</c:v>
                </c:pt>
                <c:pt idx="596">
                  <c:v>2.7945035E-3</c:v>
                </c:pt>
                <c:pt idx="597">
                  <c:v>2.7822635000000003E-3</c:v>
                </c:pt>
                <c:pt idx="598">
                  <c:v>2.7711074999999998E-3</c:v>
                </c:pt>
                <c:pt idx="599">
                  <c:v>2.7599510000000001E-3</c:v>
                </c:pt>
                <c:pt idx="600">
                  <c:v>2.7504045000000003E-3</c:v>
                </c:pt>
                <c:pt idx="601">
                  <c:v>2.7402845000000001E-3</c:v>
                </c:pt>
                <c:pt idx="602">
                  <c:v>2.728379E-3</c:v>
                </c:pt>
                <c:pt idx="603">
                  <c:v>2.7187524999999998E-3</c:v>
                </c:pt>
                <c:pt idx="604">
                  <c:v>2.7065605000000004E-3</c:v>
                </c:pt>
                <c:pt idx="605">
                  <c:v>2.6962649999999998E-3</c:v>
                </c:pt>
                <c:pt idx="606">
                  <c:v>2.6845985E-3</c:v>
                </c:pt>
                <c:pt idx="607">
                  <c:v>2.6734745000000001E-3</c:v>
                </c:pt>
                <c:pt idx="608">
                  <c:v>2.6612820000000001E-3</c:v>
                </c:pt>
                <c:pt idx="609">
                  <c:v>2.6505719999999999E-3</c:v>
                </c:pt>
                <c:pt idx="610">
                  <c:v>2.6391770000000004E-3</c:v>
                </c:pt>
                <c:pt idx="611">
                  <c:v>2.6263950000000001E-3</c:v>
                </c:pt>
                <c:pt idx="612">
                  <c:v>2.6140115E-3</c:v>
                </c:pt>
                <c:pt idx="613">
                  <c:v>2.6026159999999999E-3</c:v>
                </c:pt>
                <c:pt idx="614">
                  <c:v>2.5898344999999998E-3</c:v>
                </c:pt>
                <c:pt idx="615">
                  <c:v>2.5778335E-3</c:v>
                </c:pt>
                <c:pt idx="616">
                  <c:v>2.5625495000000001E-3</c:v>
                </c:pt>
                <c:pt idx="617">
                  <c:v>2.5523174999999999E-3</c:v>
                </c:pt>
                <c:pt idx="618">
                  <c:v>2.5428345000000001E-3</c:v>
                </c:pt>
                <c:pt idx="619">
                  <c:v>2.5312800000000003E-3</c:v>
                </c:pt>
                <c:pt idx="620">
                  <c:v>2.5187210000000002E-3</c:v>
                </c:pt>
                <c:pt idx="621">
                  <c:v>2.5078995000000002E-3</c:v>
                </c:pt>
                <c:pt idx="622">
                  <c:v>2.4956119999999999E-3</c:v>
                </c:pt>
                <c:pt idx="623">
                  <c:v>2.4826704999999999E-3</c:v>
                </c:pt>
                <c:pt idx="624">
                  <c:v>2.47153E-3</c:v>
                </c:pt>
                <c:pt idx="625">
                  <c:v>2.4584774999999999E-3</c:v>
                </c:pt>
                <c:pt idx="626">
                  <c:v>2.4454885000000002E-3</c:v>
                </c:pt>
                <c:pt idx="627">
                  <c:v>2.4346670000000002E-3</c:v>
                </c:pt>
                <c:pt idx="628">
                  <c:v>2.4224584999999999E-3</c:v>
                </c:pt>
                <c:pt idx="629">
                  <c:v>2.4100434999999999E-3</c:v>
                </c:pt>
                <c:pt idx="630">
                  <c:v>2.3992219999999999E-3</c:v>
                </c:pt>
                <c:pt idx="631">
                  <c:v>2.3870615000000004E-3</c:v>
                </c:pt>
                <c:pt idx="632">
                  <c:v>2.3753950000000002E-3</c:v>
                </c:pt>
                <c:pt idx="633">
                  <c:v>2.3642390000000002E-3</c:v>
                </c:pt>
                <c:pt idx="634">
                  <c:v>2.3523975000000002E-3</c:v>
                </c:pt>
                <c:pt idx="635">
                  <c:v>2.3419745000000003E-3</c:v>
                </c:pt>
                <c:pt idx="636">
                  <c:v>2.3312800000000002E-3</c:v>
                </c:pt>
                <c:pt idx="637">
                  <c:v>2.3193910000000001E-3</c:v>
                </c:pt>
                <c:pt idx="638">
                  <c:v>2.3078360000000002E-3</c:v>
                </c:pt>
                <c:pt idx="639">
                  <c:v>2.2957074999999999E-3</c:v>
                </c:pt>
                <c:pt idx="640">
                  <c:v>2.2848065000000001E-3</c:v>
                </c:pt>
                <c:pt idx="641">
                  <c:v>2.2739690000000003E-3</c:v>
                </c:pt>
                <c:pt idx="642">
                  <c:v>2.2649645000000001E-3</c:v>
                </c:pt>
                <c:pt idx="643">
                  <c:v>2.2549875000000001E-3</c:v>
                </c:pt>
                <c:pt idx="644">
                  <c:v>2.2459509999999999E-3</c:v>
                </c:pt>
                <c:pt idx="645">
                  <c:v>2.2352409999999998E-3</c:v>
                </c:pt>
                <c:pt idx="646">
                  <c:v>2.2240369999999999E-3</c:v>
                </c:pt>
                <c:pt idx="647">
                  <c:v>2.2145060000000002E-3</c:v>
                </c:pt>
                <c:pt idx="648">
                  <c:v>2.2039235000000002E-3</c:v>
                </c:pt>
                <c:pt idx="649">
                  <c:v>2.1935645E-3</c:v>
                </c:pt>
                <c:pt idx="650">
                  <c:v>2.1835075000000001E-3</c:v>
                </c:pt>
                <c:pt idx="651">
                  <c:v>2.1723515000000001E-3</c:v>
                </c:pt>
                <c:pt idx="652">
                  <c:v>2.1624065000000001E-3</c:v>
                </c:pt>
                <c:pt idx="653">
                  <c:v>2.1514895000000001E-3</c:v>
                </c:pt>
                <c:pt idx="654">
                  <c:v>2.1412574999999999E-3</c:v>
                </c:pt>
                <c:pt idx="655">
                  <c:v>2.131169E-3</c:v>
                </c:pt>
                <c:pt idx="656">
                  <c:v>2.1190085000000001E-3</c:v>
                </c:pt>
                <c:pt idx="657">
                  <c:v>2.1058445000000001E-3</c:v>
                </c:pt>
                <c:pt idx="658">
                  <c:v>2.0950224999999999E-3</c:v>
                </c:pt>
                <c:pt idx="659">
                  <c:v>2.0818745000000002E-3</c:v>
                </c:pt>
                <c:pt idx="660">
                  <c:v>2.073507E-3</c:v>
                </c:pt>
                <c:pt idx="661">
                  <c:v>2.0659049999999998E-3</c:v>
                </c:pt>
                <c:pt idx="662">
                  <c:v>2.053362E-3</c:v>
                </c:pt>
                <c:pt idx="663">
                  <c:v>2.0410585000000003E-3</c:v>
                </c:pt>
                <c:pt idx="664">
                  <c:v>2.0313685000000001E-3</c:v>
                </c:pt>
                <c:pt idx="665">
                  <c:v>2.0223954999999999E-3</c:v>
                </c:pt>
                <c:pt idx="666">
                  <c:v>2.0124664999999998E-3</c:v>
                </c:pt>
                <c:pt idx="667">
                  <c:v>2.0042585000000003E-3</c:v>
                </c:pt>
                <c:pt idx="668">
                  <c:v>1.9972780000000003E-3</c:v>
                </c:pt>
                <c:pt idx="669">
                  <c:v>1.9868710000000003E-3</c:v>
                </c:pt>
                <c:pt idx="670">
                  <c:v>1.9776430000000003E-3</c:v>
                </c:pt>
                <c:pt idx="671">
                  <c:v>1.9688295000000002E-3</c:v>
                </c:pt>
                <c:pt idx="672">
                  <c:v>1.9576575E-3</c:v>
                </c:pt>
                <c:pt idx="673">
                  <c:v>1.9479995000000001E-3</c:v>
                </c:pt>
                <c:pt idx="674">
                  <c:v>1.9379745E-3</c:v>
                </c:pt>
                <c:pt idx="675">
                  <c:v>1.9261330000000002E-3</c:v>
                </c:pt>
                <c:pt idx="676">
                  <c:v>1.9166980000000001E-3</c:v>
                </c:pt>
                <c:pt idx="677">
                  <c:v>1.9074860000000001E-3</c:v>
                </c:pt>
                <c:pt idx="678">
                  <c:v>1.8959950000000001E-3</c:v>
                </c:pt>
                <c:pt idx="679">
                  <c:v>1.8857155000000002E-3</c:v>
                </c:pt>
                <c:pt idx="680">
                  <c:v>1.8755635E-3</c:v>
                </c:pt>
                <c:pt idx="681">
                  <c:v>1.8670685000000001E-3</c:v>
                </c:pt>
                <c:pt idx="682">
                  <c:v>1.85808E-3</c:v>
                </c:pt>
                <c:pt idx="683">
                  <c:v>1.8477205000000001E-3</c:v>
                </c:pt>
                <c:pt idx="684">
                  <c:v>1.837457E-3</c:v>
                </c:pt>
                <c:pt idx="685">
                  <c:v>1.8268264999999999E-3</c:v>
                </c:pt>
                <c:pt idx="686">
                  <c:v>1.8173915000000002E-3</c:v>
                </c:pt>
                <c:pt idx="687">
                  <c:v>1.8081E-3</c:v>
                </c:pt>
                <c:pt idx="688">
                  <c:v>1.8003385E-3</c:v>
                </c:pt>
                <c:pt idx="689">
                  <c:v>1.7908075000000001E-3</c:v>
                </c:pt>
                <c:pt idx="690">
                  <c:v>1.782807E-3</c:v>
                </c:pt>
                <c:pt idx="691">
                  <c:v>1.7745195E-3</c:v>
                </c:pt>
                <c:pt idx="692">
                  <c:v>1.7640485E-3</c:v>
                </c:pt>
                <c:pt idx="693">
                  <c:v>1.7564625E-3</c:v>
                </c:pt>
                <c:pt idx="694">
                  <c:v>1.7483660000000001E-3</c:v>
                </c:pt>
                <c:pt idx="695">
                  <c:v>1.7400785000000001E-3</c:v>
                </c:pt>
                <c:pt idx="696">
                  <c:v>1.731345E-3</c:v>
                </c:pt>
                <c:pt idx="697">
                  <c:v>1.7226909999999999E-3</c:v>
                </c:pt>
                <c:pt idx="698">
                  <c:v>1.7159970000000001E-3</c:v>
                </c:pt>
                <c:pt idx="699">
                  <c:v>1.7064505000000002E-3</c:v>
                </c:pt>
                <c:pt idx="700">
                  <c:v>1.6972225000000001E-3</c:v>
                </c:pt>
                <c:pt idx="701">
                  <c:v>1.690067E-3</c:v>
                </c:pt>
                <c:pt idx="702">
                  <c:v>1.68154E-3</c:v>
                </c:pt>
                <c:pt idx="703">
                  <c:v>1.6727110000000001E-3</c:v>
                </c:pt>
                <c:pt idx="704">
                  <c:v>1.6664315000000001E-3</c:v>
                </c:pt>
                <c:pt idx="705">
                  <c:v>1.6573950000000001E-3</c:v>
                </c:pt>
                <c:pt idx="706">
                  <c:v>1.6493625000000001E-3</c:v>
                </c:pt>
                <c:pt idx="707">
                  <c:v>1.6421425E-3</c:v>
                </c:pt>
                <c:pt idx="708">
                  <c:v>1.6338710000000001E-3</c:v>
                </c:pt>
                <c:pt idx="709">
                  <c:v>1.624197E-3</c:v>
                </c:pt>
                <c:pt idx="710">
                  <c:v>1.6182045E-3</c:v>
                </c:pt>
                <c:pt idx="711">
                  <c:v>1.6103475E-3</c:v>
                </c:pt>
                <c:pt idx="712">
                  <c:v>1.6035740000000002E-3</c:v>
                </c:pt>
                <c:pt idx="713">
                  <c:v>1.5965775E-3</c:v>
                </c:pt>
                <c:pt idx="714">
                  <c:v>1.5913975E-3</c:v>
                </c:pt>
                <c:pt idx="715">
                  <c:v>1.5838115E-3</c:v>
                </c:pt>
                <c:pt idx="716">
                  <c:v>1.5780900000000001E-3</c:v>
                </c:pt>
                <c:pt idx="717">
                  <c:v>1.570615E-3</c:v>
                </c:pt>
                <c:pt idx="718">
                  <c:v>1.5629015E-3</c:v>
                </c:pt>
                <c:pt idx="719">
                  <c:v>1.5532435000000001E-3</c:v>
                </c:pt>
                <c:pt idx="720">
                  <c:v>1.5479199999999999E-3</c:v>
                </c:pt>
                <c:pt idx="721">
                  <c:v>1.5405250000000001E-3</c:v>
                </c:pt>
                <c:pt idx="722">
                  <c:v>1.533162E-3</c:v>
                </c:pt>
                <c:pt idx="723">
                  <c:v>1.5263410000000001E-3</c:v>
                </c:pt>
                <c:pt idx="724">
                  <c:v>1.518085E-3</c:v>
                </c:pt>
                <c:pt idx="725">
                  <c:v>1.5103075E-3</c:v>
                </c:pt>
                <c:pt idx="726">
                  <c:v>1.503391E-3</c:v>
                </c:pt>
                <c:pt idx="727">
                  <c:v>1.4970000000000001E-3</c:v>
                </c:pt>
                <c:pt idx="728">
                  <c:v>1.4903379999999999E-3</c:v>
                </c:pt>
                <c:pt idx="729">
                  <c:v>1.4829749999999999E-3</c:v>
                </c:pt>
                <c:pt idx="730">
                  <c:v>1.47558E-3</c:v>
                </c:pt>
                <c:pt idx="731">
                  <c:v>1.4678025E-3</c:v>
                </c:pt>
                <c:pt idx="732">
                  <c:v>1.4618735E-3</c:v>
                </c:pt>
                <c:pt idx="733">
                  <c:v>1.454861E-3</c:v>
                </c:pt>
                <c:pt idx="734">
                  <c:v>1.4477210000000001E-3</c:v>
                </c:pt>
                <c:pt idx="735">
                  <c:v>1.4404695000000002E-3</c:v>
                </c:pt>
                <c:pt idx="736">
                  <c:v>1.4341105000000001E-3</c:v>
                </c:pt>
                <c:pt idx="737">
                  <c:v>1.4264285000000002E-3</c:v>
                </c:pt>
                <c:pt idx="738">
                  <c:v>1.4194000000000001E-3</c:v>
                </c:pt>
                <c:pt idx="739">
                  <c:v>1.412866E-3</c:v>
                </c:pt>
                <c:pt idx="740">
                  <c:v>1.4042915E-3</c:v>
                </c:pt>
                <c:pt idx="741">
                  <c:v>1.3968170000000001E-3</c:v>
                </c:pt>
                <c:pt idx="742">
                  <c:v>1.3907765000000002E-3</c:v>
                </c:pt>
                <c:pt idx="743">
                  <c:v>1.3829350000000001E-3</c:v>
                </c:pt>
                <c:pt idx="744">
                  <c:v>1.3749184999999999E-3</c:v>
                </c:pt>
                <c:pt idx="745">
                  <c:v>1.3663445000000002E-3</c:v>
                </c:pt>
                <c:pt idx="746">
                  <c:v>1.3592200000000002E-3</c:v>
                </c:pt>
                <c:pt idx="747">
                  <c:v>1.3525745E-3</c:v>
                </c:pt>
                <c:pt idx="748">
                  <c:v>1.343442E-3</c:v>
                </c:pt>
                <c:pt idx="749">
                  <c:v>1.3372424999999999E-3</c:v>
                </c:pt>
                <c:pt idx="750">
                  <c:v>1.328652E-3</c:v>
                </c:pt>
                <c:pt idx="751">
                  <c:v>1.3204285E-3</c:v>
                </c:pt>
                <c:pt idx="752">
                  <c:v>1.3138939999999999E-3</c:v>
                </c:pt>
                <c:pt idx="753">
                  <c:v>1.3057019999999999E-3</c:v>
                </c:pt>
                <c:pt idx="754">
                  <c:v>1.29649E-3</c:v>
                </c:pt>
                <c:pt idx="755">
                  <c:v>1.2903860000000001E-3</c:v>
                </c:pt>
                <c:pt idx="756">
                  <c:v>1.282561E-3</c:v>
                </c:pt>
                <c:pt idx="757">
                  <c:v>1.2759625000000002E-3</c:v>
                </c:pt>
                <c:pt idx="758">
                  <c:v>1.2675635000000002E-3</c:v>
                </c:pt>
                <c:pt idx="759">
                  <c:v>1.2623045000000001E-3</c:v>
                </c:pt>
                <c:pt idx="760">
                  <c:v>1.2551005E-3</c:v>
                </c:pt>
                <c:pt idx="761">
                  <c:v>1.2474504999999999E-3</c:v>
                </c:pt>
                <c:pt idx="762">
                  <c:v>1.2398484999999999E-3</c:v>
                </c:pt>
                <c:pt idx="763">
                  <c:v>1.2346845E-3</c:v>
                </c:pt>
                <c:pt idx="764">
                  <c:v>1.2265405000000001E-3</c:v>
                </c:pt>
                <c:pt idx="765">
                  <c:v>1.2251380000000002E-3</c:v>
                </c:pt>
                <c:pt idx="766">
                  <c:v>1.2129460000000001E-3</c:v>
                </c:pt>
                <c:pt idx="767">
                  <c:v>1.205774E-3</c:v>
                </c:pt>
                <c:pt idx="768">
                  <c:v>1.1977895000000001E-3</c:v>
                </c:pt>
                <c:pt idx="769">
                  <c:v>1.1903145E-3</c:v>
                </c:pt>
                <c:pt idx="770">
                  <c:v>1.1840035E-3</c:v>
                </c:pt>
                <c:pt idx="771">
                  <c:v>1.1752535E-3</c:v>
                </c:pt>
                <c:pt idx="772">
                  <c:v>1.1679225E-3</c:v>
                </c:pt>
                <c:pt idx="773">
                  <c:v>1.1598580000000002E-3</c:v>
                </c:pt>
                <c:pt idx="774">
                  <c:v>1.1518094999999999E-3</c:v>
                </c:pt>
                <c:pt idx="775">
                  <c:v>1.1456575E-3</c:v>
                </c:pt>
                <c:pt idx="776">
                  <c:v>1.138916E-3</c:v>
                </c:pt>
                <c:pt idx="777">
                  <c:v>1.1306925000000002E-3</c:v>
                </c:pt>
                <c:pt idx="778">
                  <c:v>1.1247475000000001E-3</c:v>
                </c:pt>
                <c:pt idx="779">
                  <c:v>1.1163010000000001E-3</c:v>
                </c:pt>
                <c:pt idx="780">
                  <c:v>1.1101170000000001E-3</c:v>
                </c:pt>
                <c:pt idx="781">
                  <c:v>1.1047145000000001E-3</c:v>
                </c:pt>
                <c:pt idx="782">
                  <c:v>1.0974625E-3</c:v>
                </c:pt>
                <c:pt idx="783">
                  <c:v>1.08943E-3</c:v>
                </c:pt>
                <c:pt idx="784">
                  <c:v>1.0834220000000001E-3</c:v>
                </c:pt>
                <c:pt idx="785">
                  <c:v>1.0757874999999999E-3</c:v>
                </c:pt>
                <c:pt idx="786">
                  <c:v>1.0699864999999999E-3</c:v>
                </c:pt>
                <c:pt idx="787">
                  <c:v>1.062241E-3</c:v>
                </c:pt>
                <c:pt idx="788">
                  <c:v>1.0544475E-3</c:v>
                </c:pt>
                <c:pt idx="789">
                  <c:v>1.0483595000000002E-3</c:v>
                </c:pt>
                <c:pt idx="790">
                  <c:v>1.0388285000000001E-3</c:v>
                </c:pt>
                <c:pt idx="791">
                  <c:v>1.031641E-3</c:v>
                </c:pt>
                <c:pt idx="792">
                  <c:v>1.0251699999999999E-3</c:v>
                </c:pt>
                <c:pt idx="793">
                  <c:v>1.0183810000000001E-3</c:v>
                </c:pt>
                <c:pt idx="794">
                  <c:v>1.011432E-3</c:v>
                </c:pt>
                <c:pt idx="795">
                  <c:v>1.0040849999999998E-3</c:v>
                </c:pt>
                <c:pt idx="796">
                  <c:v>9.9831550000000001E-4</c:v>
                </c:pt>
                <c:pt idx="797">
                  <c:v>9.916695000000001E-4</c:v>
                </c:pt>
                <c:pt idx="798">
                  <c:v>9.8553349999999998E-4</c:v>
                </c:pt>
                <c:pt idx="799">
                  <c:v>9.7931800000000007E-4</c:v>
                </c:pt>
                <c:pt idx="800">
                  <c:v>9.7149249999999997E-4</c:v>
                </c:pt>
                <c:pt idx="801">
                  <c:v>9.6699850000000001E-4</c:v>
                </c:pt>
                <c:pt idx="802">
                  <c:v>9.5960350000000012E-4</c:v>
                </c:pt>
                <c:pt idx="803">
                  <c:v>9.5359500000000001E-4</c:v>
                </c:pt>
                <c:pt idx="804">
                  <c:v>9.48017E-4</c:v>
                </c:pt>
                <c:pt idx="805">
                  <c:v>9.4248650000000004E-4</c:v>
                </c:pt>
                <c:pt idx="806">
                  <c:v>9.3633449999999999E-4</c:v>
                </c:pt>
                <c:pt idx="807">
                  <c:v>9.311390000000001E-4</c:v>
                </c:pt>
                <c:pt idx="808">
                  <c:v>9.2379199999999999E-4</c:v>
                </c:pt>
                <c:pt idx="809">
                  <c:v>9.1877149999999993E-4</c:v>
                </c:pt>
                <c:pt idx="810">
                  <c:v>9.1422950000000008E-4</c:v>
                </c:pt>
                <c:pt idx="811">
                  <c:v>9.0731250000000002E-4</c:v>
                </c:pt>
                <c:pt idx="812">
                  <c:v>9.02818E-4</c:v>
                </c:pt>
                <c:pt idx="813">
                  <c:v>8.9666599999999996E-4</c:v>
                </c:pt>
                <c:pt idx="814">
                  <c:v>8.9177350000000006E-4</c:v>
                </c:pt>
                <c:pt idx="815">
                  <c:v>8.8576500000000005E-4</c:v>
                </c:pt>
                <c:pt idx="816">
                  <c:v>8.7986800000000001E-4</c:v>
                </c:pt>
                <c:pt idx="817">
                  <c:v>8.7446500000000005E-4</c:v>
                </c:pt>
                <c:pt idx="818">
                  <c:v>8.6794699999999999E-4</c:v>
                </c:pt>
                <c:pt idx="819">
                  <c:v>8.6166750000000005E-4</c:v>
                </c:pt>
                <c:pt idx="820">
                  <c:v>8.5610500000000002E-4</c:v>
                </c:pt>
                <c:pt idx="821">
                  <c:v>8.5127600000000009E-4</c:v>
                </c:pt>
                <c:pt idx="822">
                  <c:v>8.4346699999999998E-4</c:v>
                </c:pt>
                <c:pt idx="823">
                  <c:v>8.3866949999999996E-4</c:v>
                </c:pt>
                <c:pt idx="824">
                  <c:v>8.3374499999999999E-4</c:v>
                </c:pt>
                <c:pt idx="825">
                  <c:v>8.2698750000000001E-4</c:v>
                </c:pt>
                <c:pt idx="826">
                  <c:v>8.2096299999999997E-4</c:v>
                </c:pt>
                <c:pt idx="827">
                  <c:v>8.1482699999999996E-4</c:v>
                </c:pt>
                <c:pt idx="828">
                  <c:v>8.0532849999999997E-4</c:v>
                </c:pt>
                <c:pt idx="829">
                  <c:v>8.0078600000000005E-4</c:v>
                </c:pt>
                <c:pt idx="830">
                  <c:v>7.9508049999999994E-4</c:v>
                </c:pt>
                <c:pt idx="831">
                  <c:v>7.9042700000000001E-4</c:v>
                </c:pt>
                <c:pt idx="832">
                  <c:v>7.8344600000000003E-4</c:v>
                </c:pt>
                <c:pt idx="833">
                  <c:v>7.7716700000000005E-4</c:v>
                </c:pt>
                <c:pt idx="834">
                  <c:v>7.7182750000000006E-4</c:v>
                </c:pt>
                <c:pt idx="835">
                  <c:v>7.6610600000000001E-4</c:v>
                </c:pt>
                <c:pt idx="836">
                  <c:v>7.5851999999999994E-4</c:v>
                </c:pt>
                <c:pt idx="837">
                  <c:v>7.5349949999999998E-4</c:v>
                </c:pt>
                <c:pt idx="838">
                  <c:v>7.4801700000000002E-4</c:v>
                </c:pt>
                <c:pt idx="839">
                  <c:v>7.4339499999999999E-4</c:v>
                </c:pt>
                <c:pt idx="840">
                  <c:v>7.3815200000000006E-4</c:v>
                </c:pt>
                <c:pt idx="841">
                  <c:v>7.3228700000000009E-4</c:v>
                </c:pt>
                <c:pt idx="842">
                  <c:v>7.2540199999999999E-4</c:v>
                </c:pt>
                <c:pt idx="843">
                  <c:v>7.2022200000000007E-4</c:v>
                </c:pt>
                <c:pt idx="844">
                  <c:v>7.1566399999999997E-4</c:v>
                </c:pt>
                <c:pt idx="845">
                  <c:v>7.0951200000000003E-4</c:v>
                </c:pt>
                <c:pt idx="846">
                  <c:v>7.0259499999999998E-4</c:v>
                </c:pt>
                <c:pt idx="847">
                  <c:v>6.9856300000000003E-4</c:v>
                </c:pt>
                <c:pt idx="848">
                  <c:v>6.9257049999999994E-4</c:v>
                </c:pt>
                <c:pt idx="849">
                  <c:v>6.8531899999999999E-4</c:v>
                </c:pt>
                <c:pt idx="850">
                  <c:v>6.7967699999999995E-4</c:v>
                </c:pt>
                <c:pt idx="851">
                  <c:v>6.7435400000000006E-4</c:v>
                </c:pt>
                <c:pt idx="852">
                  <c:v>6.6962049999999996E-4</c:v>
                </c:pt>
                <c:pt idx="853">
                  <c:v>6.6348450000000005E-4</c:v>
                </c:pt>
                <c:pt idx="854">
                  <c:v>6.5768350000000001E-4</c:v>
                </c:pt>
                <c:pt idx="855">
                  <c:v>6.5146750000000004E-4</c:v>
                </c:pt>
                <c:pt idx="856">
                  <c:v>6.4624000000000007E-4</c:v>
                </c:pt>
                <c:pt idx="857">
                  <c:v>6.4015200000000006E-4</c:v>
                </c:pt>
                <c:pt idx="858">
                  <c:v>6.3548249999999999E-4</c:v>
                </c:pt>
                <c:pt idx="859">
                  <c:v>6.2885250000000001E-4</c:v>
                </c:pt>
                <c:pt idx="860">
                  <c:v>6.22892E-4</c:v>
                </c:pt>
                <c:pt idx="861">
                  <c:v>6.1804700000000004E-4</c:v>
                </c:pt>
                <c:pt idx="862">
                  <c:v>6.1205449999999996E-4</c:v>
                </c:pt>
                <c:pt idx="863">
                  <c:v>6.0865950000000006E-4</c:v>
                </c:pt>
                <c:pt idx="864">
                  <c:v>6.0338449999999995E-4</c:v>
                </c:pt>
                <c:pt idx="865">
                  <c:v>5.9766249999999995E-4</c:v>
                </c:pt>
                <c:pt idx="866">
                  <c:v>5.9272199999999995E-4</c:v>
                </c:pt>
                <c:pt idx="867">
                  <c:v>5.8848250000000004E-4</c:v>
                </c:pt>
                <c:pt idx="868">
                  <c:v>5.8308000000000003E-4</c:v>
                </c:pt>
                <c:pt idx="869">
                  <c:v>5.7785249999999996E-4</c:v>
                </c:pt>
                <c:pt idx="870">
                  <c:v>5.7469699999999999E-4</c:v>
                </c:pt>
                <c:pt idx="871">
                  <c:v>5.6771600000000001E-4</c:v>
                </c:pt>
                <c:pt idx="872">
                  <c:v>5.6588349999999994E-4</c:v>
                </c:pt>
                <c:pt idx="873">
                  <c:v>5.6036900000000001E-4</c:v>
                </c:pt>
                <c:pt idx="874">
                  <c:v>5.5608199999999995E-4</c:v>
                </c:pt>
                <c:pt idx="875">
                  <c:v>5.5324499999999995E-4</c:v>
                </c:pt>
                <c:pt idx="876">
                  <c:v>5.4892600000000004E-4</c:v>
                </c:pt>
                <c:pt idx="877">
                  <c:v>5.4529200000000006E-4</c:v>
                </c:pt>
                <c:pt idx="878">
                  <c:v>5.4075E-4</c:v>
                </c:pt>
                <c:pt idx="879">
                  <c:v>5.3584100000000001E-4</c:v>
                </c:pt>
                <c:pt idx="880">
                  <c:v>5.3209600000000002E-4</c:v>
                </c:pt>
                <c:pt idx="881">
                  <c:v>5.2745799999999996E-4</c:v>
                </c:pt>
                <c:pt idx="882">
                  <c:v>5.2302749999999997E-4</c:v>
                </c:pt>
                <c:pt idx="883">
                  <c:v>5.1861250000000006E-4</c:v>
                </c:pt>
                <c:pt idx="884">
                  <c:v>5.1438950000000003E-4</c:v>
                </c:pt>
                <c:pt idx="885">
                  <c:v>5.0965600000000004E-4</c:v>
                </c:pt>
                <c:pt idx="886">
                  <c:v>5.0452400000000001E-4</c:v>
                </c:pt>
                <c:pt idx="887">
                  <c:v>4.990735E-4</c:v>
                </c:pt>
                <c:pt idx="888">
                  <c:v>4.9582200000000004E-4</c:v>
                </c:pt>
                <c:pt idx="889">
                  <c:v>4.9032350000000004E-4</c:v>
                </c:pt>
                <c:pt idx="890">
                  <c:v>4.8625950000000002E-4</c:v>
                </c:pt>
                <c:pt idx="891">
                  <c:v>4.8096850000000003E-4</c:v>
                </c:pt>
                <c:pt idx="892">
                  <c:v>4.7650600000000002E-4</c:v>
                </c:pt>
                <c:pt idx="893">
                  <c:v>4.7258499999999998E-4</c:v>
                </c:pt>
                <c:pt idx="894">
                  <c:v>4.6756500000000003E-4</c:v>
                </c:pt>
                <c:pt idx="895">
                  <c:v>4.63676E-4</c:v>
                </c:pt>
                <c:pt idx="896">
                  <c:v>4.5750849999999998E-4</c:v>
                </c:pt>
                <c:pt idx="897">
                  <c:v>4.5438450000000001E-4</c:v>
                </c:pt>
                <c:pt idx="898">
                  <c:v>4.4976250000000004E-4</c:v>
                </c:pt>
                <c:pt idx="899">
                  <c:v>4.4377000000000002E-4</c:v>
                </c:pt>
                <c:pt idx="900">
                  <c:v>4.3991350000000001E-4</c:v>
                </c:pt>
                <c:pt idx="901">
                  <c:v>4.3451050000000005E-4</c:v>
                </c:pt>
                <c:pt idx="902">
                  <c:v>4.2925100000000001E-4</c:v>
                </c:pt>
                <c:pt idx="903">
                  <c:v>4.2580849999999997E-4</c:v>
                </c:pt>
                <c:pt idx="904">
                  <c:v>4.217925E-4</c:v>
                </c:pt>
                <c:pt idx="905">
                  <c:v>4.1689949999999999E-4</c:v>
                </c:pt>
                <c:pt idx="906">
                  <c:v>4.1197499999999997E-4</c:v>
                </c:pt>
                <c:pt idx="907">
                  <c:v>4.07305E-4</c:v>
                </c:pt>
                <c:pt idx="908">
                  <c:v>4.0233249999999999E-4</c:v>
                </c:pt>
                <c:pt idx="909">
                  <c:v>3.9694600000000002E-4</c:v>
                </c:pt>
                <c:pt idx="910">
                  <c:v>3.9066650000000002E-4</c:v>
                </c:pt>
                <c:pt idx="911">
                  <c:v>3.8556650000000001E-4</c:v>
                </c:pt>
                <c:pt idx="912">
                  <c:v>3.7959000000000002E-4</c:v>
                </c:pt>
                <c:pt idx="913">
                  <c:v>3.7546200000000002E-4</c:v>
                </c:pt>
                <c:pt idx="914">
                  <c:v>3.7025049999999998E-4</c:v>
                </c:pt>
                <c:pt idx="915">
                  <c:v>3.6637750000000004E-4</c:v>
                </c:pt>
                <c:pt idx="916">
                  <c:v>3.6215450000000001E-4</c:v>
                </c:pt>
                <c:pt idx="917">
                  <c:v>3.5780350000000002E-4</c:v>
                </c:pt>
                <c:pt idx="918">
                  <c:v>3.5480700000000001E-4</c:v>
                </c:pt>
                <c:pt idx="919">
                  <c:v>3.4957949999999999E-4</c:v>
                </c:pt>
                <c:pt idx="920">
                  <c:v>3.4489399999999999E-4</c:v>
                </c:pt>
                <c:pt idx="921">
                  <c:v>3.4100500000000002E-4</c:v>
                </c:pt>
                <c:pt idx="922">
                  <c:v>3.3596900000000004E-4</c:v>
                </c:pt>
                <c:pt idx="923">
                  <c:v>3.3214399999999998E-4</c:v>
                </c:pt>
                <c:pt idx="924">
                  <c:v>3.282235E-4</c:v>
                </c:pt>
                <c:pt idx="925">
                  <c:v>3.2666150000000002E-4</c:v>
                </c:pt>
                <c:pt idx="926">
                  <c:v>3.1984E-4</c:v>
                </c:pt>
                <c:pt idx="927">
                  <c:v>3.158875E-4</c:v>
                </c:pt>
                <c:pt idx="928">
                  <c:v>3.130985E-4</c:v>
                </c:pt>
                <c:pt idx="929">
                  <c:v>3.0852449999999997E-4</c:v>
                </c:pt>
                <c:pt idx="930">
                  <c:v>3.0428500000000006E-4</c:v>
                </c:pt>
                <c:pt idx="931">
                  <c:v>2.9985450000000001E-4</c:v>
                </c:pt>
                <c:pt idx="932">
                  <c:v>2.9693800000000001E-4</c:v>
                </c:pt>
                <c:pt idx="933">
                  <c:v>2.9274650000000004E-4</c:v>
                </c:pt>
                <c:pt idx="934">
                  <c:v>2.8920850000000001E-4</c:v>
                </c:pt>
                <c:pt idx="935">
                  <c:v>2.8447499999999996E-4</c:v>
                </c:pt>
                <c:pt idx="936">
                  <c:v>2.8045849999999998E-4</c:v>
                </c:pt>
                <c:pt idx="937">
                  <c:v>2.7617150000000003E-4</c:v>
                </c:pt>
                <c:pt idx="938">
                  <c:v>2.725375E-4</c:v>
                </c:pt>
                <c:pt idx="939">
                  <c:v>2.6774049999999999E-4</c:v>
                </c:pt>
                <c:pt idx="940">
                  <c:v>2.6504699999999997E-4</c:v>
                </c:pt>
                <c:pt idx="941">
                  <c:v>2.6142949999999999E-4</c:v>
                </c:pt>
                <c:pt idx="942">
                  <c:v>2.5824200000000005E-4</c:v>
                </c:pt>
                <c:pt idx="943">
                  <c:v>2.5413000000000004E-4</c:v>
                </c:pt>
                <c:pt idx="944">
                  <c:v>2.5100600000000002E-4</c:v>
                </c:pt>
                <c:pt idx="945">
                  <c:v>2.4630450000000004E-4</c:v>
                </c:pt>
                <c:pt idx="946">
                  <c:v>2.4289400000000001E-4</c:v>
                </c:pt>
                <c:pt idx="947">
                  <c:v>2.3911700000000001E-4</c:v>
                </c:pt>
                <c:pt idx="948">
                  <c:v>2.3553100000000001E-4</c:v>
                </c:pt>
                <c:pt idx="949">
                  <c:v>2.3178550000000001E-4</c:v>
                </c:pt>
                <c:pt idx="950">
                  <c:v>2.28359E-4</c:v>
                </c:pt>
                <c:pt idx="951">
                  <c:v>2.2447E-4</c:v>
                </c:pt>
                <c:pt idx="952">
                  <c:v>2.2096400000000001E-4</c:v>
                </c:pt>
                <c:pt idx="953">
                  <c:v>2.1764900000000002E-4</c:v>
                </c:pt>
                <c:pt idx="954">
                  <c:v>2.1484400000000001E-4</c:v>
                </c:pt>
                <c:pt idx="955">
                  <c:v>2.1084349999999998E-4</c:v>
                </c:pt>
                <c:pt idx="956">
                  <c:v>2.0732149999999998E-4</c:v>
                </c:pt>
                <c:pt idx="957">
                  <c:v>2.0469200000000002E-4</c:v>
                </c:pt>
                <c:pt idx="958">
                  <c:v>2.011375E-4</c:v>
                </c:pt>
                <c:pt idx="959">
                  <c:v>1.96994E-4</c:v>
                </c:pt>
                <c:pt idx="960">
                  <c:v>1.9348750000000001E-4</c:v>
                </c:pt>
                <c:pt idx="961">
                  <c:v>1.9004499999999999E-4</c:v>
                </c:pt>
                <c:pt idx="962">
                  <c:v>1.8668250000000001E-4</c:v>
                </c:pt>
                <c:pt idx="963">
                  <c:v>1.830965E-4</c:v>
                </c:pt>
                <c:pt idx="964">
                  <c:v>1.7941499999999999E-4</c:v>
                </c:pt>
                <c:pt idx="965">
                  <c:v>1.7619550000000001E-4</c:v>
                </c:pt>
                <c:pt idx="966">
                  <c:v>1.7331099999999999E-4</c:v>
                </c:pt>
                <c:pt idx="967">
                  <c:v>1.688645E-4</c:v>
                </c:pt>
                <c:pt idx="968">
                  <c:v>1.6551750000000002E-4</c:v>
                </c:pt>
                <c:pt idx="969">
                  <c:v>1.622025E-4</c:v>
                </c:pt>
                <c:pt idx="970">
                  <c:v>1.5742100000000001E-4</c:v>
                </c:pt>
                <c:pt idx="971">
                  <c:v>1.5512599999999998E-4</c:v>
                </c:pt>
                <c:pt idx="972">
                  <c:v>1.5144450000000002E-4</c:v>
                </c:pt>
                <c:pt idx="973">
                  <c:v>1.494845E-4</c:v>
                </c:pt>
                <c:pt idx="974">
                  <c:v>1.4653600000000001E-4</c:v>
                </c:pt>
                <c:pt idx="975">
                  <c:v>1.4291799999999999E-4</c:v>
                </c:pt>
                <c:pt idx="976">
                  <c:v>1.418185E-4</c:v>
                </c:pt>
                <c:pt idx="977">
                  <c:v>1.3784999999999999E-4</c:v>
                </c:pt>
                <c:pt idx="978">
                  <c:v>1.3525200000000001E-4</c:v>
                </c:pt>
                <c:pt idx="979">
                  <c:v>1.31746E-4</c:v>
                </c:pt>
                <c:pt idx="980">
                  <c:v>1.2964200000000002E-4</c:v>
                </c:pt>
                <c:pt idx="981">
                  <c:v>1.2537100000000002E-4</c:v>
                </c:pt>
                <c:pt idx="982">
                  <c:v>1.2157750000000001E-4</c:v>
                </c:pt>
                <c:pt idx="983">
                  <c:v>1.19697E-4</c:v>
                </c:pt>
                <c:pt idx="984">
                  <c:v>1.15697E-4</c:v>
                </c:pt>
                <c:pt idx="985">
                  <c:v>1.12605E-4</c:v>
                </c:pt>
                <c:pt idx="986">
                  <c:v>1.0782350000000001E-4</c:v>
                </c:pt>
                <c:pt idx="987">
                  <c:v>1.066285E-4</c:v>
                </c:pt>
                <c:pt idx="988">
                  <c:v>1.0352050000000001E-4</c:v>
                </c:pt>
                <c:pt idx="989">
                  <c:v>1.006995E-4</c:v>
                </c:pt>
                <c:pt idx="990">
                  <c:v>9.6667500000000009E-5</c:v>
                </c:pt>
                <c:pt idx="991">
                  <c:v>9.4245000000000003E-5</c:v>
                </c:pt>
                <c:pt idx="992">
                  <c:v>9.1535500000000005E-5</c:v>
                </c:pt>
                <c:pt idx="993">
                  <c:v>8.8603000000000005E-5</c:v>
                </c:pt>
                <c:pt idx="994">
                  <c:v>8.5304000000000009E-5</c:v>
                </c:pt>
                <c:pt idx="995">
                  <c:v>8.3136500000000006E-5</c:v>
                </c:pt>
                <c:pt idx="996">
                  <c:v>8.0108500000000007E-5</c:v>
                </c:pt>
                <c:pt idx="997">
                  <c:v>7.6649999999999993E-5</c:v>
                </c:pt>
                <c:pt idx="998">
                  <c:v>7.4386999999999991E-5</c:v>
                </c:pt>
                <c:pt idx="999">
                  <c:v>7.2474500000000005E-5</c:v>
                </c:pt>
                <c:pt idx="1000">
                  <c:v>6.9461999999999993E-5</c:v>
                </c:pt>
                <c:pt idx="1001">
                  <c:v>6.6529500000000007E-5</c:v>
                </c:pt>
                <c:pt idx="1002">
                  <c:v>6.4314500000000002E-5</c:v>
                </c:pt>
                <c:pt idx="1003">
                  <c:v>6.2752500000000006E-5</c:v>
                </c:pt>
                <c:pt idx="1004">
                  <c:v>6.0553000000000001E-5</c:v>
                </c:pt>
                <c:pt idx="1005">
                  <c:v>6.0489500000000004E-5</c:v>
                </c:pt>
                <c:pt idx="1006">
                  <c:v>5.7509000000000001E-5</c:v>
                </c:pt>
                <c:pt idx="1007">
                  <c:v>5.5086499999999995E-5</c:v>
                </c:pt>
                <c:pt idx="1008">
                  <c:v>5.2918999999999999E-5</c:v>
                </c:pt>
                <c:pt idx="1009">
                  <c:v>5.1277499999999998E-5</c:v>
                </c:pt>
                <c:pt idx="1010">
                  <c:v>4.9907000000000002E-5</c:v>
                </c:pt>
                <c:pt idx="1011">
                  <c:v>4.64325E-5</c:v>
                </c:pt>
                <c:pt idx="1012">
                  <c:v>4.5189499999999998E-5</c:v>
                </c:pt>
                <c:pt idx="1013">
                  <c:v>4.46155E-5</c:v>
                </c:pt>
                <c:pt idx="1014">
                  <c:v>4.25915E-5</c:v>
                </c:pt>
                <c:pt idx="1015">
                  <c:v>4.0041499999999999E-5</c:v>
                </c:pt>
                <c:pt idx="1016">
                  <c:v>3.74275E-5</c:v>
                </c:pt>
                <c:pt idx="1017">
                  <c:v>3.5196500000000001E-5</c:v>
                </c:pt>
                <c:pt idx="1018">
                  <c:v>3.3204499999999997E-5</c:v>
                </c:pt>
                <c:pt idx="1019">
                  <c:v>3.3013000000000004E-5</c:v>
                </c:pt>
                <c:pt idx="1020">
                  <c:v>3.0096500000000002E-5</c:v>
                </c:pt>
                <c:pt idx="1021">
                  <c:v>3.0144500000000003E-5</c:v>
                </c:pt>
                <c:pt idx="1022">
                  <c:v>2.8136000000000003E-5</c:v>
                </c:pt>
                <c:pt idx="1023">
                  <c:v>2.5840999999999999E-5</c:v>
                </c:pt>
                <c:pt idx="1024">
                  <c:v>2.41835E-5</c:v>
                </c:pt>
                <c:pt idx="1025">
                  <c:v>2.1729499999999999E-5</c:v>
                </c:pt>
                <c:pt idx="1026">
                  <c:v>2.0772999999999999E-5</c:v>
                </c:pt>
                <c:pt idx="1027">
                  <c:v>1.9019999999999997E-5</c:v>
                </c:pt>
                <c:pt idx="1028">
                  <c:v>1.78405E-5</c:v>
                </c:pt>
                <c:pt idx="1029">
                  <c:v>1.6007500000000002E-5</c:v>
                </c:pt>
                <c:pt idx="1030">
                  <c:v>1.4940000000000001E-5</c:v>
                </c:pt>
                <c:pt idx="1031">
                  <c:v>1.3346000000000001E-5</c:v>
                </c:pt>
                <c:pt idx="1032">
                  <c:v>1.1896000000000001E-5</c:v>
                </c:pt>
                <c:pt idx="1033">
                  <c:v>1.0748499999999999E-5</c:v>
                </c:pt>
                <c:pt idx="1034">
                  <c:v>9.8720000000000014E-6</c:v>
                </c:pt>
                <c:pt idx="1035">
                  <c:v>7.6404999999999991E-6</c:v>
                </c:pt>
                <c:pt idx="1036">
                  <c:v>6.5250000000000002E-6</c:v>
                </c:pt>
                <c:pt idx="1037">
                  <c:v>5.5050000000000007E-6</c:v>
                </c:pt>
                <c:pt idx="1038">
                  <c:v>3.6560000000000002E-6</c:v>
                </c:pt>
                <c:pt idx="1039">
                  <c:v>2.6359999999999998E-6</c:v>
                </c:pt>
                <c:pt idx="1040">
                  <c:v>1.2815000000000001E-6</c:v>
                </c:pt>
                <c:pt idx="1041">
                  <c:v>-7.7450000000000006E-7</c:v>
                </c:pt>
                <c:pt idx="1042">
                  <c:v>-2.7030000000000002E-6</c:v>
                </c:pt>
                <c:pt idx="1043">
                  <c:v>-3.1809999999999997E-6</c:v>
                </c:pt>
                <c:pt idx="1044">
                  <c:v>-4.3924999999999999E-6</c:v>
                </c:pt>
                <c:pt idx="1045">
                  <c:v>-5.7949999999999996E-6</c:v>
                </c:pt>
                <c:pt idx="1046">
                  <c:v>-7.0855000000000002E-6</c:v>
                </c:pt>
                <c:pt idx="1047">
                  <c:v>-8.4880000000000007E-6</c:v>
                </c:pt>
                <c:pt idx="1048">
                  <c:v>-8.9824999999999991E-6</c:v>
                </c:pt>
                <c:pt idx="1049">
                  <c:v>-1.0862999999999999E-5</c:v>
                </c:pt>
                <c:pt idx="1050">
                  <c:v>-1.1548E-5</c:v>
                </c:pt>
                <c:pt idx="1051">
                  <c:v>-1.2807499999999999E-5</c:v>
                </c:pt>
                <c:pt idx="1052">
                  <c:v>-1.45285E-5</c:v>
                </c:pt>
                <c:pt idx="1053">
                  <c:v>-1.5963000000000003E-5</c:v>
                </c:pt>
                <c:pt idx="1054">
                  <c:v>-1.67915E-5</c:v>
                </c:pt>
                <c:pt idx="1055">
                  <c:v>-1.8481000000000001E-5</c:v>
                </c:pt>
                <c:pt idx="1056">
                  <c:v>-1.9644499999999998E-5</c:v>
                </c:pt>
                <c:pt idx="1057">
                  <c:v>-2.0361500000000001E-5</c:v>
                </c:pt>
                <c:pt idx="1058">
                  <c:v>-2.1014999999999998E-5</c:v>
                </c:pt>
                <c:pt idx="1059">
                  <c:v>-2.19075E-5</c:v>
                </c:pt>
                <c:pt idx="1060">
                  <c:v>-2.3054999999999999E-5</c:v>
                </c:pt>
                <c:pt idx="1061">
                  <c:v>-2.4664999999999998E-5</c:v>
                </c:pt>
                <c:pt idx="1062">
                  <c:v>-2.6019500000000001E-5</c:v>
                </c:pt>
                <c:pt idx="1063">
                  <c:v>-2.7087500000000001E-5</c:v>
                </c:pt>
                <c:pt idx="1064">
                  <c:v>-2.7629000000000003E-5</c:v>
                </c:pt>
                <c:pt idx="1065">
                  <c:v>-2.9286500000000002E-5</c:v>
                </c:pt>
                <c:pt idx="1066">
                  <c:v>-2.9669E-5</c:v>
                </c:pt>
                <c:pt idx="1067">
                  <c:v>-3.0051499999999998E-5</c:v>
                </c:pt>
                <c:pt idx="1068">
                  <c:v>-3.0465999999999999E-5</c:v>
                </c:pt>
                <c:pt idx="1069">
                  <c:v>-3.1773000000000002E-5</c:v>
                </c:pt>
                <c:pt idx="1070">
                  <c:v>-3.2793000000000003E-5</c:v>
                </c:pt>
                <c:pt idx="1071">
                  <c:v>-3.3924500000000004E-5</c:v>
                </c:pt>
                <c:pt idx="1072">
                  <c:v>-3.7303000000000005E-5</c:v>
                </c:pt>
                <c:pt idx="1073">
                  <c:v>-3.7877000000000003E-5</c:v>
                </c:pt>
                <c:pt idx="1074">
                  <c:v>-3.9120000000000005E-5</c:v>
                </c:pt>
                <c:pt idx="1075">
                  <c:v>-3.9917000000000004E-5</c:v>
                </c:pt>
                <c:pt idx="1076">
                  <c:v>-3.9965000000000001E-5</c:v>
                </c:pt>
                <c:pt idx="1077">
                  <c:v>-4.1399000000000001E-5</c:v>
                </c:pt>
                <c:pt idx="1078">
                  <c:v>-4.15745E-5</c:v>
                </c:pt>
                <c:pt idx="1079">
                  <c:v>-4.1813500000000002E-5</c:v>
                </c:pt>
                <c:pt idx="1080">
                  <c:v>-4.3917500000000001E-5</c:v>
                </c:pt>
                <c:pt idx="1081">
                  <c:v>-4.9208500000000002E-5</c:v>
                </c:pt>
                <c:pt idx="1082">
                  <c:v>-4.634E-5</c:v>
                </c:pt>
                <c:pt idx="1083">
                  <c:v>-4.4762000000000003E-5</c:v>
                </c:pt>
                <c:pt idx="1084">
                  <c:v>-4.6738000000000006E-5</c:v>
                </c:pt>
                <c:pt idx="1085">
                  <c:v>-4.7854E-5</c:v>
                </c:pt>
                <c:pt idx="1086">
                  <c:v>-4.9001500000000002E-5</c:v>
                </c:pt>
                <c:pt idx="1087">
                  <c:v>-4.9368000000000006E-5</c:v>
                </c:pt>
                <c:pt idx="1088">
                  <c:v>-4.9973499999999998E-5</c:v>
                </c:pt>
                <c:pt idx="1089">
                  <c:v>-5.0420000000000002E-5</c:v>
                </c:pt>
                <c:pt idx="1090">
                  <c:v>-5.1104999999999999E-5</c:v>
                </c:pt>
                <c:pt idx="1091">
                  <c:v>-5.2300499999999998E-5</c:v>
                </c:pt>
                <c:pt idx="1092">
                  <c:v>-5.4181000000000002E-5</c:v>
                </c:pt>
                <c:pt idx="1093">
                  <c:v>-5.5169000000000007E-5</c:v>
                </c:pt>
                <c:pt idx="1094">
                  <c:v>-5.4276500000000001E-5</c:v>
                </c:pt>
                <c:pt idx="1095">
                  <c:v>-5.6157499999999999E-5</c:v>
                </c:pt>
                <c:pt idx="1096">
                  <c:v>-5.6795000000000001E-5</c:v>
                </c:pt>
                <c:pt idx="1097">
                  <c:v>-5.6969999999999998E-5</c:v>
                </c:pt>
                <c:pt idx="1098">
                  <c:v>-5.6460000000000005E-5</c:v>
                </c:pt>
                <c:pt idx="1099">
                  <c:v>-5.8707500000000007E-5</c:v>
                </c:pt>
                <c:pt idx="1100">
                  <c:v>-5.9376500000000003E-5</c:v>
                </c:pt>
                <c:pt idx="1101">
                  <c:v>-5.9552000000000002E-5</c:v>
                </c:pt>
                <c:pt idx="1102">
                  <c:v>-6.0603999999999998E-5</c:v>
                </c:pt>
                <c:pt idx="1103">
                  <c:v>-6.1512499999999998E-5</c:v>
                </c:pt>
                <c:pt idx="1104">
                  <c:v>-6.1798999999999996E-5</c:v>
                </c:pt>
                <c:pt idx="1105">
                  <c:v>-6.2165500000000006E-5</c:v>
                </c:pt>
                <c:pt idx="1106">
                  <c:v>-6.2962500000000006E-5</c:v>
                </c:pt>
                <c:pt idx="1107">
                  <c:v>-6.3393000000000008E-5</c:v>
                </c:pt>
                <c:pt idx="1108">
                  <c:v>-6.4652000000000004E-5</c:v>
                </c:pt>
                <c:pt idx="1109">
                  <c:v>-6.4349000000000003E-5</c:v>
                </c:pt>
                <c:pt idx="1110">
                  <c:v>-6.4763499999999998E-5</c:v>
                </c:pt>
                <c:pt idx="1111">
                  <c:v>-6.414200000000001E-5</c:v>
                </c:pt>
                <c:pt idx="1112">
                  <c:v>-6.26755E-5</c:v>
                </c:pt>
                <c:pt idx="1113">
                  <c:v>-6.3472499999999999E-5</c:v>
                </c:pt>
                <c:pt idx="1114">
                  <c:v>-6.4508499999999994E-5</c:v>
                </c:pt>
                <c:pt idx="1115">
                  <c:v>-6.3919000000000009E-5</c:v>
                </c:pt>
                <c:pt idx="1116">
                  <c:v>-6.4588000000000012E-5</c:v>
                </c:pt>
                <c:pt idx="1117">
                  <c:v>-6.4747500000000003E-5</c:v>
                </c:pt>
                <c:pt idx="1118">
                  <c:v>-6.6755500000000001E-5</c:v>
                </c:pt>
                <c:pt idx="1119">
                  <c:v>-6.7711999999999991E-5</c:v>
                </c:pt>
                <c:pt idx="1120">
                  <c:v>-6.8620499999999998E-5</c:v>
                </c:pt>
                <c:pt idx="1121">
                  <c:v>-6.8588499999999996E-5</c:v>
                </c:pt>
                <c:pt idx="1122">
                  <c:v>-6.9991000000000001E-5</c:v>
                </c:pt>
                <c:pt idx="1123">
                  <c:v>-7.0500999999999995E-5</c:v>
                </c:pt>
                <c:pt idx="1124">
                  <c:v>-7.0660499999999999E-5</c:v>
                </c:pt>
                <c:pt idx="1125">
                  <c:v>-7.1154499999999998E-5</c:v>
                </c:pt>
                <c:pt idx="1126">
                  <c:v>-7.1154499999999998E-5</c:v>
                </c:pt>
                <c:pt idx="1127">
                  <c:v>-7.1680499999999999E-5</c:v>
                </c:pt>
                <c:pt idx="1128">
                  <c:v>-7.2158500000000004E-5</c:v>
                </c:pt>
                <c:pt idx="1129">
                  <c:v>-7.0851499999999997E-5</c:v>
                </c:pt>
                <c:pt idx="1130">
                  <c:v>-7.1999E-5</c:v>
                </c:pt>
                <c:pt idx="1131">
                  <c:v>-7.2572999999999998E-5</c:v>
                </c:pt>
                <c:pt idx="1132">
                  <c:v>-7.0357499999999998E-5</c:v>
                </c:pt>
                <c:pt idx="1133">
                  <c:v>-7.0755999999999998E-5</c:v>
                </c:pt>
                <c:pt idx="1134">
                  <c:v>-7.1106500000000001E-5</c:v>
                </c:pt>
                <c:pt idx="1135">
                  <c:v>-7.2063000000000004E-5</c:v>
                </c:pt>
                <c:pt idx="1136">
                  <c:v>-7.2780000000000005E-5</c:v>
                </c:pt>
                <c:pt idx="1137">
                  <c:v>-7.2397499999999999E-5</c:v>
                </c:pt>
                <c:pt idx="1138">
                  <c:v>-7.2875500000000004E-5</c:v>
                </c:pt>
                <c:pt idx="1139">
                  <c:v>-7.3354000000000003E-5</c:v>
                </c:pt>
                <c:pt idx="1140">
                  <c:v>-7.2955500000000003E-5</c:v>
                </c:pt>
                <c:pt idx="1141">
                  <c:v>-7.2923500000000001E-5</c:v>
                </c:pt>
                <c:pt idx="1142">
                  <c:v>-7.4054999999999995E-5</c:v>
                </c:pt>
                <c:pt idx="1143">
                  <c:v>-7.3768000000000003E-5</c:v>
                </c:pt>
                <c:pt idx="1144">
                  <c:v>-7.4246500000000015E-5</c:v>
                </c:pt>
                <c:pt idx="1145">
                  <c:v>-7.8199000000000001E-5</c:v>
                </c:pt>
                <c:pt idx="1146">
                  <c:v>-7.8183000000000007E-5</c:v>
                </c:pt>
                <c:pt idx="1147">
                  <c:v>-7.8406000000000008E-5</c:v>
                </c:pt>
                <c:pt idx="1148">
                  <c:v>-7.7226500000000003E-5</c:v>
                </c:pt>
                <c:pt idx="1149">
                  <c:v>-7.9490000000000013E-5</c:v>
                </c:pt>
                <c:pt idx="1150">
                  <c:v>-7.7640999999999997E-5</c:v>
                </c:pt>
                <c:pt idx="1151">
                  <c:v>-7.4787999999999989E-5</c:v>
                </c:pt>
                <c:pt idx="1152">
                  <c:v>-7.5218499999999991E-5</c:v>
                </c:pt>
                <c:pt idx="1153">
                  <c:v>-7.5871999999999995E-5</c:v>
                </c:pt>
                <c:pt idx="1154">
                  <c:v>-7.5983500000000002E-5</c:v>
                </c:pt>
                <c:pt idx="1155">
                  <c:v>-7.6094999999999996E-5</c:v>
                </c:pt>
                <c:pt idx="1156">
                  <c:v>-7.6286499999999989E-5</c:v>
                </c:pt>
                <c:pt idx="1157">
                  <c:v>-7.6159E-5</c:v>
                </c:pt>
                <c:pt idx="1158">
                  <c:v>-7.6589000000000008E-5</c:v>
                </c:pt>
                <c:pt idx="1159">
                  <c:v>-7.6334000000000005E-5</c:v>
                </c:pt>
                <c:pt idx="1160">
                  <c:v>-7.7434000000000004E-5</c:v>
                </c:pt>
                <c:pt idx="1161">
                  <c:v>-7.7035500000000005E-5</c:v>
                </c:pt>
                <c:pt idx="1162">
                  <c:v>-7.7067499999999994E-5</c:v>
                </c:pt>
                <c:pt idx="1163">
                  <c:v>-7.7928000000000003E-5</c:v>
                </c:pt>
                <c:pt idx="1164">
                  <c:v>-7.8151000000000004E-5</c:v>
                </c:pt>
                <c:pt idx="1165">
                  <c:v>-7.8485499999999999E-5</c:v>
                </c:pt>
                <c:pt idx="1166">
                  <c:v>-7.8756499999999997E-5</c:v>
                </c:pt>
                <c:pt idx="1167">
                  <c:v>-8.025500000000001E-5</c:v>
                </c:pt>
                <c:pt idx="1168">
                  <c:v>-8.0382499999999998E-5</c:v>
                </c:pt>
                <c:pt idx="1169">
                  <c:v>-7.9935999999999988E-5</c:v>
                </c:pt>
                <c:pt idx="1170">
                  <c:v>-8.0462000000000003E-5</c:v>
                </c:pt>
                <c:pt idx="1171">
                  <c:v>-8.1179000000000003E-5</c:v>
                </c:pt>
                <c:pt idx="1172">
                  <c:v>-8.0557500000000002E-5</c:v>
                </c:pt>
                <c:pt idx="1173">
                  <c:v>-8.1162999999999995E-5</c:v>
                </c:pt>
                <c:pt idx="1174">
                  <c:v>-8.1019999999999993E-5</c:v>
                </c:pt>
                <c:pt idx="1175">
                  <c:v>-7.9505500000000013E-5</c:v>
                </c:pt>
                <c:pt idx="1176">
                  <c:v>-8.0700999999999999E-5</c:v>
                </c:pt>
                <c:pt idx="1177">
                  <c:v>-8.2836499999999999E-5</c:v>
                </c:pt>
                <c:pt idx="1178">
                  <c:v>-8.2040000000000007E-5</c:v>
                </c:pt>
                <c:pt idx="1179">
                  <c:v>-8.1832500000000006E-5</c:v>
                </c:pt>
                <c:pt idx="1180">
                  <c:v>-8.1800500000000004E-5</c:v>
                </c:pt>
                <c:pt idx="1181">
                  <c:v>-8.1099500000000012E-5</c:v>
                </c:pt>
                <c:pt idx="1182">
                  <c:v>-8.1211000000000006E-5</c:v>
                </c:pt>
                <c:pt idx="1183">
                  <c:v>-8.057350000000001E-5</c:v>
                </c:pt>
                <c:pt idx="1184">
                  <c:v>-8.0127500000000008E-5</c:v>
                </c:pt>
                <c:pt idx="1185">
                  <c:v>-8.0223000000000008E-5</c:v>
                </c:pt>
                <c:pt idx="1186">
                  <c:v>-8.0733000000000001E-5</c:v>
                </c:pt>
                <c:pt idx="1187">
                  <c:v>-8.1147499999999995E-5</c:v>
                </c:pt>
                <c:pt idx="1188">
                  <c:v>-8.0477999999999998E-5</c:v>
                </c:pt>
                <c:pt idx="1189">
                  <c:v>-8.0318500000000007E-5</c:v>
                </c:pt>
                <c:pt idx="1190">
                  <c:v>-8.0318500000000007E-5</c:v>
                </c:pt>
                <c:pt idx="1191">
                  <c:v>-8.0796499999999998E-5</c:v>
                </c:pt>
                <c:pt idx="1192">
                  <c:v>-8.0015500000000007E-5</c:v>
                </c:pt>
                <c:pt idx="1193">
                  <c:v>-8.097200000000001E-5</c:v>
                </c:pt>
                <c:pt idx="1194">
                  <c:v>-8.0446000000000009E-5</c:v>
                </c:pt>
                <c:pt idx="1195">
                  <c:v>-8.0462000000000003E-5</c:v>
                </c:pt>
                <c:pt idx="1196">
                  <c:v>-7.9680999999999998E-5</c:v>
                </c:pt>
                <c:pt idx="1197">
                  <c:v>-7.9569500000000004E-5</c:v>
                </c:pt>
                <c:pt idx="1198">
                  <c:v>-7.6843999999999998E-5</c:v>
                </c:pt>
                <c:pt idx="1199">
                  <c:v>-7.8867999999999991E-5</c:v>
                </c:pt>
                <c:pt idx="1200">
                  <c:v>-7.8501500000000007E-5</c:v>
                </c:pt>
                <c:pt idx="1201">
                  <c:v>-7.9219000000000002E-5</c:v>
                </c:pt>
                <c:pt idx="1202">
                  <c:v>-7.8357999999999998E-5</c:v>
                </c:pt>
                <c:pt idx="1203">
                  <c:v>-7.8310500000000009E-5</c:v>
                </c:pt>
                <c:pt idx="1204">
                  <c:v>-7.7720500000000002E-5</c:v>
                </c:pt>
                <c:pt idx="1205">
                  <c:v>-7.7434000000000004E-5</c:v>
                </c:pt>
                <c:pt idx="1206">
                  <c:v>-7.6317999999999997E-5</c:v>
                </c:pt>
                <c:pt idx="1207">
                  <c:v>-7.3927499999999993E-5</c:v>
                </c:pt>
                <c:pt idx="1208">
                  <c:v>-7.5425500000000012E-5</c:v>
                </c:pt>
                <c:pt idx="1209">
                  <c:v>-7.6987500000000008E-5</c:v>
                </c:pt>
                <c:pt idx="1210">
                  <c:v>-7.5920000000000005E-5</c:v>
                </c:pt>
                <c:pt idx="1211">
                  <c:v>-7.5329999999999999E-5</c:v>
                </c:pt>
                <c:pt idx="1212">
                  <c:v>-7.4007500000000006E-5</c:v>
                </c:pt>
                <c:pt idx="1213">
                  <c:v>-7.3305999999999992E-5</c:v>
                </c:pt>
                <c:pt idx="1214">
                  <c:v>-7.4772500000000003E-5</c:v>
                </c:pt>
                <c:pt idx="1215">
                  <c:v>-7.4899999999999991E-5</c:v>
                </c:pt>
                <c:pt idx="1216">
                  <c:v>-7.4915499999999991E-5</c:v>
                </c:pt>
                <c:pt idx="1217">
                  <c:v>-7.3608999999999993E-5</c:v>
                </c:pt>
                <c:pt idx="1218">
                  <c:v>-7.2828000000000001E-5</c:v>
                </c:pt>
                <c:pt idx="1219">
                  <c:v>-7.2955500000000003E-5</c:v>
                </c:pt>
                <c:pt idx="1220">
                  <c:v>-7.2429500000000002E-5</c:v>
                </c:pt>
                <c:pt idx="1221">
                  <c:v>-7.1728000000000002E-5</c:v>
                </c:pt>
                <c:pt idx="1222">
                  <c:v>-7.104299999999999E-5</c:v>
                </c:pt>
                <c:pt idx="1223">
                  <c:v>-7.133000000000001E-5</c:v>
                </c:pt>
                <c:pt idx="1224">
                  <c:v>-7.0341500000000004E-5</c:v>
                </c:pt>
                <c:pt idx="1225">
                  <c:v>-6.7871500000000009E-5</c:v>
                </c:pt>
                <c:pt idx="1226">
                  <c:v>-6.7951E-5</c:v>
                </c:pt>
                <c:pt idx="1227">
                  <c:v>-6.7664000000000008E-5</c:v>
                </c:pt>
                <c:pt idx="1228">
                  <c:v>-6.809450000000001E-5</c:v>
                </c:pt>
                <c:pt idx="1229">
                  <c:v>-6.7392999999999997E-5</c:v>
                </c:pt>
                <c:pt idx="1230">
                  <c:v>-6.6628000000000013E-5</c:v>
                </c:pt>
                <c:pt idx="1231">
                  <c:v>-6.7743999999999994E-5</c:v>
                </c:pt>
                <c:pt idx="1232">
                  <c:v>-6.5624000000000007E-5</c:v>
                </c:pt>
                <c:pt idx="1233">
                  <c:v>-6.4700000000000001E-5</c:v>
                </c:pt>
                <c:pt idx="1234">
                  <c:v>-6.4907000000000007E-5</c:v>
                </c:pt>
                <c:pt idx="1235">
                  <c:v>-6.3743499999999997E-5</c:v>
                </c:pt>
                <c:pt idx="1236">
                  <c:v>-6.4126000000000002E-5</c:v>
                </c:pt>
                <c:pt idx="1237">
                  <c:v>-6.3329000000000003E-5</c:v>
                </c:pt>
                <c:pt idx="1238">
                  <c:v>-6.2883000000000001E-5</c:v>
                </c:pt>
                <c:pt idx="1239">
                  <c:v>-6.0779000000000002E-5</c:v>
                </c:pt>
                <c:pt idx="1240">
                  <c:v>-5.9472499999999997E-5</c:v>
                </c:pt>
                <c:pt idx="1241">
                  <c:v>-5.9153500000000002E-5</c:v>
                </c:pt>
                <c:pt idx="1242">
                  <c:v>-6.0173499999999996E-5</c:v>
                </c:pt>
                <c:pt idx="1243">
                  <c:v>-5.9472499999999997E-5</c:v>
                </c:pt>
                <c:pt idx="1244">
                  <c:v>-5.7782999999999999E-5</c:v>
                </c:pt>
                <c:pt idx="1245">
                  <c:v>-5.7161499999999998E-5</c:v>
                </c:pt>
                <c:pt idx="1246">
                  <c:v>-5.7113500000000001E-5</c:v>
                </c:pt>
                <c:pt idx="1247">
                  <c:v>-5.6619500000000002E-5</c:v>
                </c:pt>
                <c:pt idx="1248">
                  <c:v>-5.6093500000000001E-5</c:v>
                </c:pt>
                <c:pt idx="1249">
                  <c:v>-5.5567499999999999E-5</c:v>
                </c:pt>
                <c:pt idx="1250">
                  <c:v>-5.4866500000000001E-5</c:v>
                </c:pt>
                <c:pt idx="1251">
                  <c:v>-5.4197000000000003E-5</c:v>
                </c:pt>
                <c:pt idx="1252">
                  <c:v>-5.3527499999999999E-5</c:v>
                </c:pt>
                <c:pt idx="1253">
                  <c:v>-5.2746500000000001E-5</c:v>
                </c:pt>
                <c:pt idx="1254">
                  <c:v>-5.1535500000000002E-5</c:v>
                </c:pt>
                <c:pt idx="1255">
                  <c:v>-5.0101E-5</c:v>
                </c:pt>
                <c:pt idx="1256">
                  <c:v>-4.9176499999999999E-5</c:v>
                </c:pt>
                <c:pt idx="1257">
                  <c:v>-4.9750500000000004E-5</c:v>
                </c:pt>
                <c:pt idx="1258">
                  <c:v>-4.9320000000000002E-5</c:v>
                </c:pt>
                <c:pt idx="1259">
                  <c:v>-4.8443500000000005E-5</c:v>
                </c:pt>
                <c:pt idx="1260">
                  <c:v>-4.7917500000000003E-5</c:v>
                </c:pt>
                <c:pt idx="1261">
                  <c:v>-4.7089000000000003E-5</c:v>
                </c:pt>
                <c:pt idx="1262">
                  <c:v>-4.6308000000000005E-5</c:v>
                </c:pt>
                <c:pt idx="1263">
                  <c:v>-4.6069000000000002E-5</c:v>
                </c:pt>
                <c:pt idx="1264">
                  <c:v>-4.532E-5</c:v>
                </c:pt>
                <c:pt idx="1265">
                  <c:v>-4.3805499999999999E-5</c:v>
                </c:pt>
                <c:pt idx="1266">
                  <c:v>-4.2737999999999996E-5</c:v>
                </c:pt>
                <c:pt idx="1267">
                  <c:v>-4.2466999999999998E-5</c:v>
                </c:pt>
                <c:pt idx="1268">
                  <c:v>-4.1255499999999998E-5</c:v>
                </c:pt>
                <c:pt idx="1269">
                  <c:v>-4.0570500000000001E-5</c:v>
                </c:pt>
                <c:pt idx="1270">
                  <c:v>-4.0618000000000003E-5</c:v>
                </c:pt>
                <c:pt idx="1271">
                  <c:v>-3.9135999999999999E-5</c:v>
                </c:pt>
                <c:pt idx="1272">
                  <c:v>-3.7670000000000004E-5</c:v>
                </c:pt>
                <c:pt idx="1273">
                  <c:v>-3.5199500000000001E-5</c:v>
                </c:pt>
                <c:pt idx="1274">
                  <c:v>-3.4705500000000002E-5</c:v>
                </c:pt>
                <c:pt idx="1275">
                  <c:v>-3.4546000000000004E-5</c:v>
                </c:pt>
                <c:pt idx="1276">
                  <c:v>-3.33665E-5</c:v>
                </c:pt>
                <c:pt idx="1277">
                  <c:v>-3.3015999999999997E-5</c:v>
                </c:pt>
                <c:pt idx="1278">
                  <c:v>-3.2585500000000002E-5</c:v>
                </c:pt>
                <c:pt idx="1279">
                  <c:v>-3.3015999999999997E-5</c:v>
                </c:pt>
                <c:pt idx="1280">
                  <c:v>-3.2346499999999999E-5</c:v>
                </c:pt>
                <c:pt idx="1281">
                  <c:v>-3.1677499999999996E-5</c:v>
                </c:pt>
                <c:pt idx="1282">
                  <c:v>-3.11355E-5</c:v>
                </c:pt>
                <c:pt idx="1283">
                  <c:v>-3.0306500000000002E-5</c:v>
                </c:pt>
                <c:pt idx="1284">
                  <c:v>-2.8840500000000003E-5</c:v>
                </c:pt>
                <c:pt idx="1285">
                  <c:v>-2.7470000000000003E-5</c:v>
                </c:pt>
                <c:pt idx="1286">
                  <c:v>-2.7900000000000001E-5</c:v>
                </c:pt>
                <c:pt idx="1287">
                  <c:v>-2.6609000000000002E-5</c:v>
                </c:pt>
                <c:pt idx="1288">
                  <c:v>-2.5063E-5</c:v>
                </c:pt>
                <c:pt idx="1289">
                  <c:v>-2.4840000000000003E-5</c:v>
                </c:pt>
                <c:pt idx="1290">
                  <c:v>-2.3645000000000001E-5</c:v>
                </c:pt>
                <c:pt idx="1291">
                  <c:v>-2.3342000000000001E-5</c:v>
                </c:pt>
                <c:pt idx="1292">
                  <c:v>-2.2991500000000002E-5</c:v>
                </c:pt>
                <c:pt idx="1293">
                  <c:v>-2.0696500000000001E-5</c:v>
                </c:pt>
                <c:pt idx="1294">
                  <c:v>-2.0983000000000002E-5</c:v>
                </c:pt>
                <c:pt idx="1295">
                  <c:v>-1.9198000000000002E-5</c:v>
                </c:pt>
                <c:pt idx="1296">
                  <c:v>-1.6313500000000002E-5</c:v>
                </c:pt>
                <c:pt idx="1297">
                  <c:v>-1.5293499999999999E-5</c:v>
                </c:pt>
                <c:pt idx="1298">
                  <c:v>-1.2950500000000001E-5</c:v>
                </c:pt>
                <c:pt idx="1299">
                  <c:v>-1.5166E-5</c:v>
                </c:pt>
                <c:pt idx="1300">
                  <c:v>-1.4671999999999999E-5</c:v>
                </c:pt>
                <c:pt idx="1301">
                  <c:v>-1.4034500000000001E-5</c:v>
                </c:pt>
                <c:pt idx="1302">
                  <c:v>-1.22975E-5</c:v>
                </c:pt>
                <c:pt idx="1303">
                  <c:v>-1.1707499999999999E-5</c:v>
                </c:pt>
                <c:pt idx="1304">
                  <c:v>-1.0018000000000001E-5</c:v>
                </c:pt>
                <c:pt idx="1305">
                  <c:v>-1.1054E-5</c:v>
                </c:pt>
                <c:pt idx="1306">
                  <c:v>-1.1293E-5</c:v>
                </c:pt>
                <c:pt idx="1307">
                  <c:v>-1.11655E-5</c:v>
                </c:pt>
                <c:pt idx="1308">
                  <c:v>-6.0340000000000002E-6</c:v>
                </c:pt>
                <c:pt idx="1309">
                  <c:v>-8.3925000000000014E-6</c:v>
                </c:pt>
                <c:pt idx="1310">
                  <c:v>-7.5000000000000002E-6</c:v>
                </c:pt>
                <c:pt idx="1311">
                  <c:v>-5.9540000000000001E-6</c:v>
                </c:pt>
                <c:pt idx="1312">
                  <c:v>-6.9740000000000005E-6</c:v>
                </c:pt>
                <c:pt idx="1313">
                  <c:v>-6.7190000000000004E-6</c:v>
                </c:pt>
                <c:pt idx="1314">
                  <c:v>-6.241E-6</c:v>
                </c:pt>
                <c:pt idx="1315">
                  <c:v>-6.4799999999999998E-6</c:v>
                </c:pt>
                <c:pt idx="1316">
                  <c:v>-4.4240000000000003E-6</c:v>
                </c:pt>
                <c:pt idx="1317">
                  <c:v>-2.7665000000000001E-6</c:v>
                </c:pt>
                <c:pt idx="1318">
                  <c:v>-1.8899999999999999E-6</c:v>
                </c:pt>
                <c:pt idx="1319">
                  <c:v>5.4500000000000005E-8</c:v>
                </c:pt>
                <c:pt idx="1320">
                  <c:v>3.41E-7</c:v>
                </c:pt>
                <c:pt idx="1321">
                  <c:v>1.0900000000000002E-6</c:v>
                </c:pt>
                <c:pt idx="1322">
                  <c:v>1.8870000000000001E-6</c:v>
                </c:pt>
                <c:pt idx="1323">
                  <c:v>3.1300000000000001E-6</c:v>
                </c:pt>
                <c:pt idx="1324">
                  <c:v>3.9589999999999997E-6</c:v>
                </c:pt>
                <c:pt idx="1325">
                  <c:v>2.971E-6</c:v>
                </c:pt>
                <c:pt idx="1326">
                  <c:v>4.9309999999999999E-6</c:v>
                </c:pt>
                <c:pt idx="1327">
                  <c:v>4.7400000000000004E-6</c:v>
                </c:pt>
                <c:pt idx="1328">
                  <c:v>4.8675000000000004E-6</c:v>
                </c:pt>
                <c:pt idx="1329">
                  <c:v>4.1500000000000001E-6</c:v>
                </c:pt>
                <c:pt idx="1330">
                  <c:v>4.7080000000000005E-6</c:v>
                </c:pt>
                <c:pt idx="1331">
                  <c:v>5.9669999999999998E-6</c:v>
                </c:pt>
                <c:pt idx="1332">
                  <c:v>7.7679999999999991E-6</c:v>
                </c:pt>
                <c:pt idx="1333">
                  <c:v>6.9395000000000002E-6</c:v>
                </c:pt>
                <c:pt idx="1334">
                  <c:v>6.0150000000000009E-6</c:v>
                </c:pt>
                <c:pt idx="1335">
                  <c:v>7.5610000000000001E-6</c:v>
                </c:pt>
                <c:pt idx="1336">
                  <c:v>8.4534999999999996E-6</c:v>
                </c:pt>
                <c:pt idx="1337">
                  <c:v>1.0158500000000001E-5</c:v>
                </c:pt>
                <c:pt idx="1338">
                  <c:v>1.1131000000000001E-5</c:v>
                </c:pt>
                <c:pt idx="1339">
                  <c:v>1.239E-5</c:v>
                </c:pt>
                <c:pt idx="1340">
                  <c:v>1.2230500000000001E-5</c:v>
                </c:pt>
                <c:pt idx="1341">
                  <c:v>1.1800000000000001E-5</c:v>
                </c:pt>
                <c:pt idx="1342">
                  <c:v>1.3856000000000001E-5</c:v>
                </c:pt>
                <c:pt idx="1343">
                  <c:v>1.2612999999999999E-5</c:v>
                </c:pt>
                <c:pt idx="1344">
                  <c:v>1.42705E-5</c:v>
                </c:pt>
                <c:pt idx="1345">
                  <c:v>1.4222500000000001E-5</c:v>
                </c:pt>
                <c:pt idx="1346">
                  <c:v>1.40635E-5</c:v>
                </c:pt>
                <c:pt idx="1347">
                  <c:v>1.3712500000000001E-5</c:v>
                </c:pt>
                <c:pt idx="1348">
                  <c:v>1.5019500000000001E-5</c:v>
                </c:pt>
                <c:pt idx="1349">
                  <c:v>1.5784500000000001E-5</c:v>
                </c:pt>
                <c:pt idx="1350">
                  <c:v>1.6247000000000002E-5</c:v>
                </c:pt>
                <c:pt idx="1351">
                  <c:v>1.6374500000000001E-5</c:v>
                </c:pt>
                <c:pt idx="1352">
                  <c:v>1.6660999999999999E-5</c:v>
                </c:pt>
                <c:pt idx="1353">
                  <c:v>1.7553500000000001E-5</c:v>
                </c:pt>
                <c:pt idx="1354">
                  <c:v>1.70435E-5</c:v>
                </c:pt>
                <c:pt idx="1355">
                  <c:v>1.7075499999999999E-5</c:v>
                </c:pt>
                <c:pt idx="1356">
                  <c:v>1.7139499999999997E-5</c:v>
                </c:pt>
                <c:pt idx="1357">
                  <c:v>1.7617500000000002E-5</c:v>
                </c:pt>
                <c:pt idx="1358">
                  <c:v>1.9211E-5</c:v>
                </c:pt>
                <c:pt idx="1359">
                  <c:v>2.0597500000000001E-5</c:v>
                </c:pt>
                <c:pt idx="1360">
                  <c:v>2.1825000000000002E-5</c:v>
                </c:pt>
                <c:pt idx="1361">
                  <c:v>2.2430499999999998E-5</c:v>
                </c:pt>
                <c:pt idx="1362">
                  <c:v>2.1999999999999999E-5</c:v>
                </c:pt>
                <c:pt idx="1363">
                  <c:v>2.2717500000000001E-5</c:v>
                </c:pt>
                <c:pt idx="1364">
                  <c:v>2.3068000000000003E-5</c:v>
                </c:pt>
                <c:pt idx="1365">
                  <c:v>2.2478499999999998E-5</c:v>
                </c:pt>
                <c:pt idx="1366">
                  <c:v>2.4581999999999999E-5</c:v>
                </c:pt>
                <c:pt idx="1367">
                  <c:v>2.3642000000000002E-5</c:v>
                </c:pt>
                <c:pt idx="1368">
                  <c:v>2.3753500000000002E-5</c:v>
                </c:pt>
                <c:pt idx="1369">
                  <c:v>2.1936500000000002E-5</c:v>
                </c:pt>
                <c:pt idx="1370">
                  <c:v>2.1235000000000003E-5</c:v>
                </c:pt>
                <c:pt idx="1371">
                  <c:v>2.2988499999999999E-5</c:v>
                </c:pt>
                <c:pt idx="1372">
                  <c:v>2.3402500000000002E-5</c:v>
                </c:pt>
                <c:pt idx="1373">
                  <c:v>2.3132000000000001E-5</c:v>
                </c:pt>
                <c:pt idx="1374">
                  <c:v>2.3243500000000002E-5</c:v>
                </c:pt>
                <c:pt idx="1375">
                  <c:v>2.3147500000000002E-5</c:v>
                </c:pt>
                <c:pt idx="1376">
                  <c:v>2.3865000000000003E-5</c:v>
                </c:pt>
                <c:pt idx="1377">
                  <c:v>2.3785E-5</c:v>
                </c:pt>
                <c:pt idx="1378">
                  <c:v>2.45345E-5</c:v>
                </c:pt>
                <c:pt idx="1379">
                  <c:v>2.3371E-5</c:v>
                </c:pt>
                <c:pt idx="1380">
                  <c:v>2.40245E-5</c:v>
                </c:pt>
                <c:pt idx="1381">
                  <c:v>2.3785E-5</c:v>
                </c:pt>
                <c:pt idx="1382">
                  <c:v>2.3848999999999998E-5</c:v>
                </c:pt>
                <c:pt idx="1383">
                  <c:v>2.4454500000000001E-5</c:v>
                </c:pt>
                <c:pt idx="1384">
                  <c:v>2.4310999999999998E-5</c:v>
                </c:pt>
                <c:pt idx="1385">
                  <c:v>2.32115E-5</c:v>
                </c:pt>
                <c:pt idx="1386">
                  <c:v>2.3865000000000003E-5</c:v>
                </c:pt>
                <c:pt idx="1387">
                  <c:v>2.4215500000000002E-5</c:v>
                </c:pt>
                <c:pt idx="1388">
                  <c:v>2.4136000000000001E-5</c:v>
                </c:pt>
                <c:pt idx="1389">
                  <c:v>2.4868999999999999E-5</c:v>
                </c:pt>
                <c:pt idx="1390">
                  <c:v>2.4088E-5</c:v>
                </c:pt>
                <c:pt idx="1391">
                  <c:v>2.5522500000000002E-5</c:v>
                </c:pt>
                <c:pt idx="1392">
                  <c:v>2.4486500000000003E-5</c:v>
                </c:pt>
                <c:pt idx="1393">
                  <c:v>2.4167500000000002E-5</c:v>
                </c:pt>
                <c:pt idx="1394">
                  <c:v>2.463E-5</c:v>
                </c:pt>
                <c:pt idx="1395">
                  <c:v>2.47895E-5</c:v>
                </c:pt>
                <c:pt idx="1396">
                  <c:v>2.463E-5</c:v>
                </c:pt>
                <c:pt idx="1397">
                  <c:v>2.4677500000000002E-5</c:v>
                </c:pt>
                <c:pt idx="1398">
                  <c:v>2.4805000000000001E-5</c:v>
                </c:pt>
                <c:pt idx="1399">
                  <c:v>2.3897000000000002E-5</c:v>
                </c:pt>
                <c:pt idx="1400">
                  <c:v>2.40245E-5</c:v>
                </c:pt>
                <c:pt idx="1401">
                  <c:v>2.30045E-5</c:v>
                </c:pt>
                <c:pt idx="1402">
                  <c:v>2.40245E-5</c:v>
                </c:pt>
                <c:pt idx="1403">
                  <c:v>2.3960499999999999E-5</c:v>
                </c:pt>
                <c:pt idx="1404">
                  <c:v>2.3912500000000002E-5</c:v>
                </c:pt>
                <c:pt idx="1405">
                  <c:v>2.2606E-5</c:v>
                </c:pt>
                <c:pt idx="1406">
                  <c:v>2.32595E-5</c:v>
                </c:pt>
                <c:pt idx="1407">
                  <c:v>2.2367000000000001E-5</c:v>
                </c:pt>
                <c:pt idx="1408">
                  <c:v>2.3466500000000003E-5</c:v>
                </c:pt>
                <c:pt idx="1409">
                  <c:v>2.29245E-5</c:v>
                </c:pt>
                <c:pt idx="1410">
                  <c:v>2.3944500000000001E-5</c:v>
                </c:pt>
                <c:pt idx="1411">
                  <c:v>2.29245E-5</c:v>
                </c:pt>
                <c:pt idx="1412">
                  <c:v>2.0900500000000001E-5</c:v>
                </c:pt>
                <c:pt idx="1413">
                  <c:v>2.0039999999999998E-5</c:v>
                </c:pt>
                <c:pt idx="1414">
                  <c:v>1.9721E-5</c:v>
                </c:pt>
                <c:pt idx="1415">
                  <c:v>2.13945E-5</c:v>
                </c:pt>
                <c:pt idx="1416">
                  <c:v>2.0056000000000002E-5</c:v>
                </c:pt>
                <c:pt idx="1417">
                  <c:v>2.0613500000000002E-5</c:v>
                </c:pt>
                <c:pt idx="1418">
                  <c:v>2.0327E-5</c:v>
                </c:pt>
                <c:pt idx="1419">
                  <c:v>2.0183500000000001E-5</c:v>
                </c:pt>
                <c:pt idx="1420">
                  <c:v>1.8542E-5</c:v>
                </c:pt>
                <c:pt idx="1421">
                  <c:v>1.8510000000000001E-5</c:v>
                </c:pt>
                <c:pt idx="1422">
                  <c:v>1.8047500000000003E-5</c:v>
                </c:pt>
                <c:pt idx="1423">
                  <c:v>1.8111500000000001E-5</c:v>
                </c:pt>
                <c:pt idx="1424">
                  <c:v>1.9498000000000002E-5</c:v>
                </c:pt>
                <c:pt idx="1425">
                  <c:v>1.7250999999999998E-5</c:v>
                </c:pt>
                <c:pt idx="1426">
                  <c:v>1.4286500000000001E-5</c:v>
                </c:pt>
                <c:pt idx="1427">
                  <c:v>1.6342499999999998E-5</c:v>
                </c:pt>
                <c:pt idx="1428">
                  <c:v>1.4669E-5</c:v>
                </c:pt>
                <c:pt idx="1429">
                  <c:v>1.5274500000000001E-5</c:v>
                </c:pt>
                <c:pt idx="1430">
                  <c:v>1.4748499999999999E-5</c:v>
                </c:pt>
                <c:pt idx="1431">
                  <c:v>1.3872E-5</c:v>
                </c:pt>
                <c:pt idx="1432">
                  <c:v>1.27885E-5</c:v>
                </c:pt>
                <c:pt idx="1433">
                  <c:v>1.30435E-5</c:v>
                </c:pt>
                <c:pt idx="1434">
                  <c:v>1.1592999999999999E-5</c:v>
                </c:pt>
                <c:pt idx="1435">
                  <c:v>1.0859999999999999E-5</c:v>
                </c:pt>
                <c:pt idx="1436">
                  <c:v>1.1003499999999999E-5</c:v>
                </c:pt>
                <c:pt idx="1437">
                  <c:v>1.07645E-5</c:v>
                </c:pt>
                <c:pt idx="1438">
                  <c:v>9.8239999999999995E-6</c:v>
                </c:pt>
                <c:pt idx="1439">
                  <c:v>1.1067000000000001E-5</c:v>
                </c:pt>
                <c:pt idx="1440">
                  <c:v>1.0174499999999999E-5</c:v>
                </c:pt>
                <c:pt idx="1441">
                  <c:v>1.0285999999999999E-5</c:v>
                </c:pt>
                <c:pt idx="1442">
                  <c:v>1.0111E-5</c:v>
                </c:pt>
                <c:pt idx="1443">
                  <c:v>8.0069999999999997E-6</c:v>
                </c:pt>
                <c:pt idx="1444">
                  <c:v>9.903500000000001E-6</c:v>
                </c:pt>
                <c:pt idx="1445">
                  <c:v>5.2660000000000001E-6</c:v>
                </c:pt>
                <c:pt idx="1446">
                  <c:v>5.4410000000000001E-6</c:v>
                </c:pt>
                <c:pt idx="1447">
                  <c:v>4.437E-6</c:v>
                </c:pt>
                <c:pt idx="1448">
                  <c:v>3.7520000000000002E-6</c:v>
                </c:pt>
                <c:pt idx="1449">
                  <c:v>3.6399999999999999E-6</c:v>
                </c:pt>
                <c:pt idx="1450">
                  <c:v>2.875E-6</c:v>
                </c:pt>
                <c:pt idx="1451">
                  <c:v>1.5045E-6</c:v>
                </c:pt>
                <c:pt idx="1452">
                  <c:v>6.92E-7</c:v>
                </c:pt>
                <c:pt idx="1453">
                  <c:v>-7.4249999999999998E-7</c:v>
                </c:pt>
                <c:pt idx="1454">
                  <c:v>-2.4850000000000003E-7</c:v>
                </c:pt>
                <c:pt idx="1455">
                  <c:v>-7.7450000000000006E-7</c:v>
                </c:pt>
                <c:pt idx="1456">
                  <c:v>-1.173E-6</c:v>
                </c:pt>
                <c:pt idx="1457">
                  <c:v>-1.125E-6</c:v>
                </c:pt>
                <c:pt idx="1458">
                  <c:v>-3.6000000000000005E-7</c:v>
                </c:pt>
                <c:pt idx="1459">
                  <c:v>-2.3250000000000002E-7</c:v>
                </c:pt>
                <c:pt idx="1460">
                  <c:v>-2.0974999999999998E-6</c:v>
                </c:pt>
                <c:pt idx="1461">
                  <c:v>-4.408E-6</c:v>
                </c:pt>
                <c:pt idx="1462">
                  <c:v>-5.9065000000000001E-6</c:v>
                </c:pt>
                <c:pt idx="1463">
                  <c:v>-6.5599999999999999E-6</c:v>
                </c:pt>
                <c:pt idx="1464">
                  <c:v>-6.5915000000000003E-6</c:v>
                </c:pt>
                <c:pt idx="1465">
                  <c:v>-6.8785000000000003E-6</c:v>
                </c:pt>
                <c:pt idx="1466">
                  <c:v>-6.4640000000000003E-6</c:v>
                </c:pt>
                <c:pt idx="1467">
                  <c:v>-7.8665E-6</c:v>
                </c:pt>
                <c:pt idx="1468">
                  <c:v>-9.859E-6</c:v>
                </c:pt>
                <c:pt idx="1469">
                  <c:v>-1.04485E-5</c:v>
                </c:pt>
                <c:pt idx="1470">
                  <c:v>-1.1372999999999999E-5</c:v>
                </c:pt>
                <c:pt idx="1471">
                  <c:v>-1.19305E-5</c:v>
                </c:pt>
                <c:pt idx="1472">
                  <c:v>-1.2871000000000001E-5</c:v>
                </c:pt>
                <c:pt idx="1473">
                  <c:v>-1.45125E-5</c:v>
                </c:pt>
                <c:pt idx="1474">
                  <c:v>-1.50385E-5</c:v>
                </c:pt>
                <c:pt idx="1475">
                  <c:v>-1.66325E-5</c:v>
                </c:pt>
                <c:pt idx="1476">
                  <c:v>-1.6218E-5</c:v>
                </c:pt>
                <c:pt idx="1477">
                  <c:v>-1.7030500000000002E-5</c:v>
                </c:pt>
                <c:pt idx="1478">
                  <c:v>-1.6887500000000001E-5</c:v>
                </c:pt>
                <c:pt idx="1479">
                  <c:v>-1.8162500000000001E-5</c:v>
                </c:pt>
                <c:pt idx="1480">
                  <c:v>-1.9851500000000001E-5</c:v>
                </c:pt>
                <c:pt idx="1481">
                  <c:v>-1.9293999999999999E-5</c:v>
                </c:pt>
                <c:pt idx="1482">
                  <c:v>-1.9517E-5</c:v>
                </c:pt>
                <c:pt idx="1483">
                  <c:v>-2.1812000000000001E-5</c:v>
                </c:pt>
                <c:pt idx="1484">
                  <c:v>-2.3102999999999999E-5</c:v>
                </c:pt>
                <c:pt idx="1485">
                  <c:v>-2.3230500000000001E-5</c:v>
                </c:pt>
                <c:pt idx="1486">
                  <c:v>-2.4983499999999999E-5</c:v>
                </c:pt>
                <c:pt idx="1487">
                  <c:v>-2.5955499999999999E-5</c:v>
                </c:pt>
                <c:pt idx="1488">
                  <c:v>-2.6179000000000001E-5</c:v>
                </c:pt>
                <c:pt idx="1489">
                  <c:v>-2.7756500000000001E-5</c:v>
                </c:pt>
                <c:pt idx="1490">
                  <c:v>-2.8936000000000002E-5</c:v>
                </c:pt>
                <c:pt idx="1491">
                  <c:v>-2.7565499999999999E-5</c:v>
                </c:pt>
                <c:pt idx="1492">
                  <c:v>-2.8697E-5</c:v>
                </c:pt>
                <c:pt idx="1493">
                  <c:v>-2.9031499999999998E-5</c:v>
                </c:pt>
                <c:pt idx="1494">
                  <c:v>-3.0816499999999999E-5</c:v>
                </c:pt>
                <c:pt idx="1495">
                  <c:v>-3.2283000000000002E-5</c:v>
                </c:pt>
                <c:pt idx="1496">
                  <c:v>-3.3590000000000002E-5</c:v>
                </c:pt>
                <c:pt idx="1497">
                  <c:v>-3.5008000000000001E-5</c:v>
                </c:pt>
                <c:pt idx="1498">
                  <c:v>-3.5104000000000001E-5</c:v>
                </c:pt>
                <c:pt idx="1499">
                  <c:v>-3.65065E-5</c:v>
                </c:pt>
                <c:pt idx="1500">
                  <c:v>-3.7399000000000006E-5</c:v>
                </c:pt>
                <c:pt idx="1501">
                  <c:v>-3.7988500000000004E-5</c:v>
                </c:pt>
                <c:pt idx="1502">
                  <c:v>-3.9056500000000001E-5</c:v>
                </c:pt>
                <c:pt idx="1503">
                  <c:v>-3.9343000000000006E-5</c:v>
                </c:pt>
                <c:pt idx="1504">
                  <c:v>-4.0092500000000003E-5</c:v>
                </c:pt>
                <c:pt idx="1505">
                  <c:v>-4.0506500000000003E-5</c:v>
                </c:pt>
                <c:pt idx="1506">
                  <c:v>-4.1287500000000001E-5</c:v>
                </c:pt>
                <c:pt idx="1507">
                  <c:v>-4.2339500000000003E-5</c:v>
                </c:pt>
                <c:pt idx="1508">
                  <c:v>-4.3040500000000002E-5</c:v>
                </c:pt>
                <c:pt idx="1509">
                  <c:v>-4.3216000000000001E-5</c:v>
                </c:pt>
                <c:pt idx="1510">
                  <c:v>-4.3216000000000001E-5</c:v>
                </c:pt>
                <c:pt idx="1511">
                  <c:v>-4.4060500000000003E-5</c:v>
                </c:pt>
                <c:pt idx="1512">
                  <c:v>-4.5303999999999999E-5</c:v>
                </c:pt>
                <c:pt idx="1513">
                  <c:v>-4.58455E-5</c:v>
                </c:pt>
                <c:pt idx="1514">
                  <c:v>-4.8634999999999998E-5</c:v>
                </c:pt>
                <c:pt idx="1515">
                  <c:v>-4.7646500000000005E-5</c:v>
                </c:pt>
                <c:pt idx="1516">
                  <c:v>-4.7439500000000005E-5</c:v>
                </c:pt>
                <c:pt idx="1517">
                  <c:v>-4.8842000000000004E-5</c:v>
                </c:pt>
                <c:pt idx="1518">
                  <c:v>-4.9368000000000006E-5</c:v>
                </c:pt>
                <c:pt idx="1519">
                  <c:v>-5.1551500000000003E-5</c:v>
                </c:pt>
                <c:pt idx="1520">
                  <c:v>-5.1471500000000003E-5</c:v>
                </c:pt>
                <c:pt idx="1521">
                  <c:v>-5.2635E-5</c:v>
                </c:pt>
                <c:pt idx="1522">
                  <c:v>-5.4165000000000001E-5</c:v>
                </c:pt>
                <c:pt idx="1523">
                  <c:v>-5.5918000000000002E-5</c:v>
                </c:pt>
                <c:pt idx="1524">
                  <c:v>-5.5806500000000002E-5</c:v>
                </c:pt>
                <c:pt idx="1525">
                  <c:v>-5.5520000000000004E-5</c:v>
                </c:pt>
                <c:pt idx="1526">
                  <c:v>-5.8229000000000001E-5</c:v>
                </c:pt>
                <c:pt idx="1527">
                  <c:v>-5.7320500000000008E-5</c:v>
                </c:pt>
                <c:pt idx="1528">
                  <c:v>-5.8340500000000002E-5</c:v>
                </c:pt>
                <c:pt idx="1529">
                  <c:v>-6.0253000000000001E-5</c:v>
                </c:pt>
                <c:pt idx="1530">
                  <c:v>-6.0492499999999997E-5</c:v>
                </c:pt>
                <c:pt idx="1531">
                  <c:v>-6.1369000000000001E-5</c:v>
                </c:pt>
                <c:pt idx="1532">
                  <c:v>-6.2277499999999995E-5</c:v>
                </c:pt>
                <c:pt idx="1533">
                  <c:v>-6.2883000000000001E-5</c:v>
                </c:pt>
                <c:pt idx="1534">
                  <c:v>-6.3584000000000007E-5</c:v>
                </c:pt>
                <c:pt idx="1535">
                  <c:v>-6.3854999999999991E-5</c:v>
                </c:pt>
                <c:pt idx="1536">
                  <c:v>-6.4460500000000011E-5</c:v>
                </c:pt>
                <c:pt idx="1537">
                  <c:v>-6.4779500000000005E-5</c:v>
                </c:pt>
                <c:pt idx="1538">
                  <c:v>-6.5943000000000002E-5</c:v>
                </c:pt>
                <c:pt idx="1539">
                  <c:v>-6.6564500000000003E-5</c:v>
                </c:pt>
                <c:pt idx="1540">
                  <c:v>-6.7680000000000003E-5</c:v>
                </c:pt>
                <c:pt idx="1541">
                  <c:v>-6.809450000000001E-5</c:v>
                </c:pt>
                <c:pt idx="1542">
                  <c:v>-6.7918999999999998E-5</c:v>
                </c:pt>
                <c:pt idx="1543">
                  <c:v>-7.1632500000000002E-5</c:v>
                </c:pt>
                <c:pt idx="1544">
                  <c:v>-7.27005E-5</c:v>
                </c:pt>
                <c:pt idx="1545">
                  <c:v>-7.2477499999999999E-5</c:v>
                </c:pt>
                <c:pt idx="1546">
                  <c:v>-7.4214499999999999E-5</c:v>
                </c:pt>
                <c:pt idx="1547">
                  <c:v>-7.5314000000000004E-5</c:v>
                </c:pt>
                <c:pt idx="1548">
                  <c:v>-7.4915499999999991E-5</c:v>
                </c:pt>
                <c:pt idx="1549">
                  <c:v>-7.6031499999999999E-5</c:v>
                </c:pt>
                <c:pt idx="1550">
                  <c:v>-7.7385999999999994E-5</c:v>
                </c:pt>
                <c:pt idx="1551">
                  <c:v>-7.6669000000000007E-5</c:v>
                </c:pt>
                <c:pt idx="1552">
                  <c:v>-7.7162999999999993E-5</c:v>
                </c:pt>
                <c:pt idx="1553">
                  <c:v>-7.7784500000000007E-5</c:v>
                </c:pt>
                <c:pt idx="1554">
                  <c:v>-7.671650000000001E-5</c:v>
                </c:pt>
                <c:pt idx="1555">
                  <c:v>-7.8151000000000004E-5</c:v>
                </c:pt>
                <c:pt idx="1556">
                  <c:v>-7.9298499999999993E-5</c:v>
                </c:pt>
                <c:pt idx="1557">
                  <c:v>-7.9728999999999995E-5</c:v>
                </c:pt>
                <c:pt idx="1558">
                  <c:v>-8.0477999999999998E-5</c:v>
                </c:pt>
                <c:pt idx="1559">
                  <c:v>-8.1099500000000012E-5</c:v>
                </c:pt>
                <c:pt idx="1560">
                  <c:v>-8.1641500000000008E-5</c:v>
                </c:pt>
                <c:pt idx="1561">
                  <c:v>-8.2087499999999996E-5</c:v>
                </c:pt>
                <c:pt idx="1562">
                  <c:v>-8.2517999999999998E-5</c:v>
                </c:pt>
                <c:pt idx="1563">
                  <c:v>-8.2454000000000007E-5</c:v>
                </c:pt>
                <c:pt idx="1564">
                  <c:v>-8.2374500000000002E-5</c:v>
                </c:pt>
                <c:pt idx="1565">
                  <c:v>-8.2055500000000007E-5</c:v>
                </c:pt>
                <c:pt idx="1566">
                  <c:v>-8.2996000000000003E-5</c:v>
                </c:pt>
                <c:pt idx="1567">
                  <c:v>-8.3474000000000008E-5</c:v>
                </c:pt>
                <c:pt idx="1568">
                  <c:v>-8.2071500000000002E-5</c:v>
                </c:pt>
                <c:pt idx="1569">
                  <c:v>-8.4398500000000009E-5</c:v>
                </c:pt>
                <c:pt idx="1570">
                  <c:v>-8.5418499999999995E-5</c:v>
                </c:pt>
                <c:pt idx="1571">
                  <c:v>-8.5084000000000014E-5</c:v>
                </c:pt>
                <c:pt idx="1572">
                  <c:v>-8.6215500000000008E-5</c:v>
                </c:pt>
                <c:pt idx="1573">
                  <c:v>-8.6964499999999997E-5</c:v>
                </c:pt>
                <c:pt idx="1574">
                  <c:v>-8.6725500000000002E-5</c:v>
                </c:pt>
                <c:pt idx="1575">
                  <c:v>-8.7027999999999994E-5</c:v>
                </c:pt>
                <c:pt idx="1576">
                  <c:v>-8.6470500000000012E-5</c:v>
                </c:pt>
                <c:pt idx="1577">
                  <c:v>-8.6948500000000003E-5</c:v>
                </c:pt>
                <c:pt idx="1578">
                  <c:v>-8.7282999999999998E-5</c:v>
                </c:pt>
                <c:pt idx="1579">
                  <c:v>-8.6278999999999992E-5</c:v>
                </c:pt>
                <c:pt idx="1580">
                  <c:v>-8.6135500000000009E-5</c:v>
                </c:pt>
                <c:pt idx="1581">
                  <c:v>-8.7091999999999999E-5</c:v>
                </c:pt>
                <c:pt idx="1582">
                  <c:v>-8.8335E-5</c:v>
                </c:pt>
                <c:pt idx="1583">
                  <c:v>-8.8733500000000014E-5</c:v>
                </c:pt>
                <c:pt idx="1584">
                  <c:v>-8.8670000000000003E-5</c:v>
                </c:pt>
                <c:pt idx="1585">
                  <c:v>-8.9881000000000002E-5</c:v>
                </c:pt>
                <c:pt idx="1586">
                  <c:v>-8.9976500000000002E-5</c:v>
                </c:pt>
                <c:pt idx="1587">
                  <c:v>-9.0693999999999996E-5</c:v>
                </c:pt>
                <c:pt idx="1588">
                  <c:v>-8.9163999999999989E-5</c:v>
                </c:pt>
                <c:pt idx="1589">
                  <c:v>-8.9227499999999999E-5</c:v>
                </c:pt>
                <c:pt idx="1590">
                  <c:v>-9.0008500000000004E-5</c:v>
                </c:pt>
                <c:pt idx="1591">
                  <c:v>-8.989700000000001E-5</c:v>
                </c:pt>
                <c:pt idx="1592">
                  <c:v>-8.989700000000001E-5</c:v>
                </c:pt>
                <c:pt idx="1593">
                  <c:v>-9.0040499999999993E-5</c:v>
                </c:pt>
                <c:pt idx="1594">
                  <c:v>-8.9817499999999992E-5</c:v>
                </c:pt>
                <c:pt idx="1595">
                  <c:v>-9.0407000000000004E-5</c:v>
                </c:pt>
                <c:pt idx="1596">
                  <c:v>-9.0455E-5</c:v>
                </c:pt>
                <c:pt idx="1597">
                  <c:v>-9.0662000000000007E-5</c:v>
                </c:pt>
                <c:pt idx="1598">
                  <c:v>-9.0247499999999999E-5</c:v>
                </c:pt>
                <c:pt idx="1599">
                  <c:v>-9.0965000000000007E-5</c:v>
                </c:pt>
                <c:pt idx="1600">
                  <c:v>-8.7602000000000006E-5</c:v>
                </c:pt>
                <c:pt idx="1601">
                  <c:v>-8.7841000000000001E-5</c:v>
                </c:pt>
                <c:pt idx="1602">
                  <c:v>-8.7841000000000001E-5</c:v>
                </c:pt>
                <c:pt idx="1603">
                  <c:v>-8.7554000000000009E-5</c:v>
                </c:pt>
                <c:pt idx="1604">
                  <c:v>-8.776150000000001E-5</c:v>
                </c:pt>
                <c:pt idx="1605">
                  <c:v>-8.6757500000000004E-5</c:v>
                </c:pt>
                <c:pt idx="1606">
                  <c:v>-8.6709499999999994E-5</c:v>
                </c:pt>
                <c:pt idx="1607">
                  <c:v>-8.6438500000000009E-5</c:v>
                </c:pt>
                <c:pt idx="1608">
                  <c:v>-8.7267499999999998E-5</c:v>
                </c:pt>
                <c:pt idx="1609">
                  <c:v>-8.6215500000000008E-5</c:v>
                </c:pt>
                <c:pt idx="1610">
                  <c:v>-8.6087999999999993E-5</c:v>
                </c:pt>
                <c:pt idx="1611">
                  <c:v>-8.5944499999999997E-5</c:v>
                </c:pt>
                <c:pt idx="1612">
                  <c:v>-8.6502500000000001E-5</c:v>
                </c:pt>
                <c:pt idx="1613">
                  <c:v>-8.6359000000000004E-5</c:v>
                </c:pt>
                <c:pt idx="1614">
                  <c:v>-8.5594000000000008E-5</c:v>
                </c:pt>
                <c:pt idx="1615">
                  <c:v>-8.4764999999999992E-5</c:v>
                </c:pt>
                <c:pt idx="1616">
                  <c:v>-8.44625E-5</c:v>
                </c:pt>
                <c:pt idx="1617">
                  <c:v>-8.4398500000000009E-5</c:v>
                </c:pt>
                <c:pt idx="1618">
                  <c:v>-8.4382500000000001E-5</c:v>
                </c:pt>
                <c:pt idx="1619">
                  <c:v>-8.3554000000000007E-5</c:v>
                </c:pt>
                <c:pt idx="1620">
                  <c:v>-8.3554000000000007E-5</c:v>
                </c:pt>
                <c:pt idx="1621">
                  <c:v>-8.2756999999999994E-5</c:v>
                </c:pt>
                <c:pt idx="1622">
                  <c:v>-8.2740999999999999E-5</c:v>
                </c:pt>
                <c:pt idx="1623">
                  <c:v>-8.3442499999999999E-5</c:v>
                </c:pt>
                <c:pt idx="1624">
                  <c:v>-8.3202999999999996E-5</c:v>
                </c:pt>
                <c:pt idx="1625">
                  <c:v>-8.1338499999999994E-5</c:v>
                </c:pt>
                <c:pt idx="1626">
                  <c:v>-7.9728999999999995E-5</c:v>
                </c:pt>
                <c:pt idx="1627">
                  <c:v>-8.0939999999999994E-5</c:v>
                </c:pt>
                <c:pt idx="1628">
                  <c:v>-8.0589499999999991E-5</c:v>
                </c:pt>
                <c:pt idx="1629">
                  <c:v>-8.1370499999999996E-5</c:v>
                </c:pt>
                <c:pt idx="1630">
                  <c:v>-7.9951999999999996E-5</c:v>
                </c:pt>
                <c:pt idx="1631">
                  <c:v>-8.051E-5</c:v>
                </c:pt>
                <c:pt idx="1632">
                  <c:v>-7.9585499999999999E-5</c:v>
                </c:pt>
                <c:pt idx="1633">
                  <c:v>-7.9505500000000013E-5</c:v>
                </c:pt>
                <c:pt idx="1634">
                  <c:v>-7.8772499999999992E-5</c:v>
                </c:pt>
                <c:pt idx="1635">
                  <c:v>-7.7943999999999998E-5</c:v>
                </c:pt>
                <c:pt idx="1636">
                  <c:v>-7.7561500000000006E-5</c:v>
                </c:pt>
                <c:pt idx="1637">
                  <c:v>-7.7179000000000001E-5</c:v>
                </c:pt>
                <c:pt idx="1638">
                  <c:v>-7.6637000000000005E-5</c:v>
                </c:pt>
                <c:pt idx="1639">
                  <c:v>-7.6573E-5</c:v>
                </c:pt>
                <c:pt idx="1640">
                  <c:v>-7.6143000000000006E-5</c:v>
                </c:pt>
                <c:pt idx="1641">
                  <c:v>-7.5760500000000001E-5</c:v>
                </c:pt>
                <c:pt idx="1642">
                  <c:v>-7.5122999999999992E-5</c:v>
                </c:pt>
                <c:pt idx="1643">
                  <c:v>-7.3943500000000001E-5</c:v>
                </c:pt>
                <c:pt idx="1644">
                  <c:v>-7.1760000000000004E-5</c:v>
                </c:pt>
                <c:pt idx="1645">
                  <c:v>-7.0931499999999997E-5</c:v>
                </c:pt>
                <c:pt idx="1646">
                  <c:v>-7.2190500000000006E-5</c:v>
                </c:pt>
                <c:pt idx="1647">
                  <c:v>-7.1218000000000008E-5</c:v>
                </c:pt>
                <c:pt idx="1648">
                  <c:v>-7.1951499999999997E-5</c:v>
                </c:pt>
                <c:pt idx="1649">
                  <c:v>-7.2046999999999996E-5</c:v>
                </c:pt>
                <c:pt idx="1650">
                  <c:v>-7.2206500000000014E-5</c:v>
                </c:pt>
                <c:pt idx="1651">
                  <c:v>-6.9274000000000001E-5</c:v>
                </c:pt>
                <c:pt idx="1652">
                  <c:v>-6.9783999999999995E-5</c:v>
                </c:pt>
                <c:pt idx="1653">
                  <c:v>-6.8030499999999992E-5</c:v>
                </c:pt>
                <c:pt idx="1654">
                  <c:v>-6.7934999999999992E-5</c:v>
                </c:pt>
                <c:pt idx="1655">
                  <c:v>-6.7918999999999998E-5</c:v>
                </c:pt>
                <c:pt idx="1656">
                  <c:v>-6.7918999999999998E-5</c:v>
                </c:pt>
                <c:pt idx="1657">
                  <c:v>-6.6692000000000005E-5</c:v>
                </c:pt>
                <c:pt idx="1658">
                  <c:v>-6.5352999999999996E-5</c:v>
                </c:pt>
                <c:pt idx="1659">
                  <c:v>-6.5401000000000006E-5</c:v>
                </c:pt>
                <c:pt idx="1660">
                  <c:v>-6.4444999999999997E-5</c:v>
                </c:pt>
                <c:pt idx="1661">
                  <c:v>-6.3185500000000007E-5</c:v>
                </c:pt>
                <c:pt idx="1662">
                  <c:v>-6.2420499999999996E-5</c:v>
                </c:pt>
                <c:pt idx="1663">
                  <c:v>-6.3567999999999999E-5</c:v>
                </c:pt>
                <c:pt idx="1664">
                  <c:v>-6.1527999999999998E-5</c:v>
                </c:pt>
                <c:pt idx="1665">
                  <c:v>-6.04445E-5</c:v>
                </c:pt>
                <c:pt idx="1666">
                  <c:v>-6.07315E-5</c:v>
                </c:pt>
                <c:pt idx="1667">
                  <c:v>-5.9806999999999998E-5</c:v>
                </c:pt>
                <c:pt idx="1668">
                  <c:v>-5.8962500000000003E-5</c:v>
                </c:pt>
                <c:pt idx="1669">
                  <c:v>-5.7735000000000002E-5</c:v>
                </c:pt>
                <c:pt idx="1670">
                  <c:v>-5.7496E-5</c:v>
                </c:pt>
                <c:pt idx="1671">
                  <c:v>-5.7815000000000001E-5</c:v>
                </c:pt>
                <c:pt idx="1672">
                  <c:v>-5.6635499999999997E-5</c:v>
                </c:pt>
                <c:pt idx="1673">
                  <c:v>-5.7241000000000003E-5</c:v>
                </c:pt>
                <c:pt idx="1674">
                  <c:v>-5.6969999999999998E-5</c:v>
                </c:pt>
                <c:pt idx="1675">
                  <c:v>-5.5679E-5</c:v>
                </c:pt>
                <c:pt idx="1676">
                  <c:v>-5.4627500000000005E-5</c:v>
                </c:pt>
                <c:pt idx="1677">
                  <c:v>-5.2890000000000004E-5</c:v>
                </c:pt>
                <c:pt idx="1678">
                  <c:v>-5.1774500000000004E-5</c:v>
                </c:pt>
                <c:pt idx="1679">
                  <c:v>-5.1360000000000003E-5</c:v>
                </c:pt>
                <c:pt idx="1680">
                  <c:v>-5.1328000000000001E-5</c:v>
                </c:pt>
                <c:pt idx="1681">
                  <c:v>-4.9973499999999998E-5</c:v>
                </c:pt>
                <c:pt idx="1682">
                  <c:v>-4.9766499999999999E-5</c:v>
                </c:pt>
                <c:pt idx="1683">
                  <c:v>-4.9798E-5</c:v>
                </c:pt>
                <c:pt idx="1684">
                  <c:v>-4.91925E-5</c:v>
                </c:pt>
                <c:pt idx="1685">
                  <c:v>-4.8156499999999999E-5</c:v>
                </c:pt>
                <c:pt idx="1686">
                  <c:v>-4.7247999999999999E-5</c:v>
                </c:pt>
                <c:pt idx="1687">
                  <c:v>-4.6275999999999995E-5</c:v>
                </c:pt>
                <c:pt idx="1688">
                  <c:v>-4.5080500000000003E-5</c:v>
                </c:pt>
                <c:pt idx="1689">
                  <c:v>-4.33915E-5</c:v>
                </c:pt>
                <c:pt idx="1690">
                  <c:v>-4.269E-5</c:v>
                </c:pt>
                <c:pt idx="1691">
                  <c:v>-4.2243999999999997E-5</c:v>
                </c:pt>
                <c:pt idx="1692">
                  <c:v>-4.0251500000000006E-5</c:v>
                </c:pt>
                <c:pt idx="1693">
                  <c:v>-4.0124000000000004E-5</c:v>
                </c:pt>
                <c:pt idx="1694">
                  <c:v>-4.1399000000000001E-5</c:v>
                </c:pt>
                <c:pt idx="1695">
                  <c:v>-4.0299500000000003E-5</c:v>
                </c:pt>
                <c:pt idx="1696">
                  <c:v>-3.8913000000000005E-5</c:v>
                </c:pt>
                <c:pt idx="1697">
                  <c:v>-3.7956499999999995E-5</c:v>
                </c:pt>
                <c:pt idx="1698">
                  <c:v>-3.59965E-5</c:v>
                </c:pt>
                <c:pt idx="1699">
                  <c:v>-3.4992500000000001E-5</c:v>
                </c:pt>
                <c:pt idx="1700">
                  <c:v>-3.4880499999999999E-5</c:v>
                </c:pt>
                <c:pt idx="1701">
                  <c:v>-3.4880499999999999E-5</c:v>
                </c:pt>
                <c:pt idx="1702">
                  <c:v>-3.41795E-5</c:v>
                </c:pt>
                <c:pt idx="1703">
                  <c:v>-3.4084000000000001E-5</c:v>
                </c:pt>
                <c:pt idx="1704">
                  <c:v>-3.3526000000000004E-5</c:v>
                </c:pt>
                <c:pt idx="1705">
                  <c:v>-3.2330499999999998E-5</c:v>
                </c:pt>
                <c:pt idx="1706">
                  <c:v>-3.0991999999999997E-5</c:v>
                </c:pt>
                <c:pt idx="1707">
                  <c:v>-3.0162999999999999E-5</c:v>
                </c:pt>
                <c:pt idx="1708">
                  <c:v>-2.9142999999999999E-5</c:v>
                </c:pt>
                <c:pt idx="1709">
                  <c:v>-2.9382499999999999E-5</c:v>
                </c:pt>
                <c:pt idx="1710">
                  <c:v>-2.78365E-5</c:v>
                </c:pt>
                <c:pt idx="1711">
                  <c:v>-2.7756500000000001E-5</c:v>
                </c:pt>
                <c:pt idx="1712">
                  <c:v>-2.7262499999999999E-5</c:v>
                </c:pt>
                <c:pt idx="1713">
                  <c:v>-2.60515E-5</c:v>
                </c:pt>
                <c:pt idx="1714">
                  <c:v>-2.5430000000000002E-5</c:v>
                </c:pt>
                <c:pt idx="1715">
                  <c:v>-2.41865E-5</c:v>
                </c:pt>
                <c:pt idx="1716">
                  <c:v>-2.3660500000000002E-5</c:v>
                </c:pt>
                <c:pt idx="1717">
                  <c:v>-2.3135000000000001E-5</c:v>
                </c:pt>
                <c:pt idx="1718">
                  <c:v>-2.1860000000000001E-5</c:v>
                </c:pt>
                <c:pt idx="1719">
                  <c:v>-2.1285999999999999E-5</c:v>
                </c:pt>
                <c:pt idx="1720">
                  <c:v>-2.0792000000000004E-5</c:v>
                </c:pt>
                <c:pt idx="1721">
                  <c:v>-2.0377499999999999E-5</c:v>
                </c:pt>
                <c:pt idx="1722">
                  <c:v>-1.8831500000000001E-5</c:v>
                </c:pt>
                <c:pt idx="1723">
                  <c:v>-1.8640500000000002E-5</c:v>
                </c:pt>
                <c:pt idx="1724">
                  <c:v>-1.88635E-5</c:v>
                </c:pt>
                <c:pt idx="1725">
                  <c:v>-1.7971000000000001E-5</c:v>
                </c:pt>
                <c:pt idx="1726">
                  <c:v>-1.5979000000000001E-5</c:v>
                </c:pt>
                <c:pt idx="1727">
                  <c:v>-1.5054500000000001E-5</c:v>
                </c:pt>
                <c:pt idx="1728">
                  <c:v>-1.48475E-5</c:v>
                </c:pt>
                <c:pt idx="1729">
                  <c:v>-1.45285E-5</c:v>
                </c:pt>
                <c:pt idx="1730">
                  <c:v>-1.4241500000000001E-5</c:v>
                </c:pt>
                <c:pt idx="1731">
                  <c:v>-1.3077999999999999E-5</c:v>
                </c:pt>
                <c:pt idx="1732">
                  <c:v>-1.1596E-5</c:v>
                </c:pt>
                <c:pt idx="1733">
                  <c:v>-1.1341E-5</c:v>
                </c:pt>
                <c:pt idx="1734">
                  <c:v>-1.09745E-5</c:v>
                </c:pt>
                <c:pt idx="1735">
                  <c:v>-9.5080000000000011E-6</c:v>
                </c:pt>
                <c:pt idx="1736">
                  <c:v>-7.8825000000000012E-6</c:v>
                </c:pt>
                <c:pt idx="1737">
                  <c:v>-8.9184999999999994E-6</c:v>
                </c:pt>
                <c:pt idx="1738">
                  <c:v>-8.2810000000000008E-6</c:v>
                </c:pt>
                <c:pt idx="1739">
                  <c:v>-7.7710000000000006E-6</c:v>
                </c:pt>
                <c:pt idx="1740">
                  <c:v>-6.4005E-6</c:v>
                </c:pt>
                <c:pt idx="1741">
                  <c:v>-6.8785000000000003E-6</c:v>
                </c:pt>
                <c:pt idx="1742">
                  <c:v>-5.3645000000000001E-6</c:v>
                </c:pt>
                <c:pt idx="1743">
                  <c:v>-5.4279999999999995E-6</c:v>
                </c:pt>
                <c:pt idx="1744">
                  <c:v>-3.8025E-6</c:v>
                </c:pt>
                <c:pt idx="1745">
                  <c:v>-4.0895000000000004E-6</c:v>
                </c:pt>
                <c:pt idx="1746">
                  <c:v>-3.6909999999999999E-6</c:v>
                </c:pt>
                <c:pt idx="1747">
                  <c:v>-3.1175000000000002E-6</c:v>
                </c:pt>
                <c:pt idx="1748">
                  <c:v>-1.125E-6</c:v>
                </c:pt>
                <c:pt idx="1749">
                  <c:v>-9.02E-7</c:v>
                </c:pt>
                <c:pt idx="1750">
                  <c:v>3.2500000000000001E-7</c:v>
                </c:pt>
                <c:pt idx="1751">
                  <c:v>9.9449999999999997E-7</c:v>
                </c:pt>
                <c:pt idx="1752">
                  <c:v>2.7000000000000004E-6</c:v>
                </c:pt>
                <c:pt idx="1753">
                  <c:v>2.3175000000000003E-6</c:v>
                </c:pt>
                <c:pt idx="1754">
                  <c:v>3.2575000000000002E-6</c:v>
                </c:pt>
                <c:pt idx="1755">
                  <c:v>3.4810000000000002E-6</c:v>
                </c:pt>
                <c:pt idx="1756">
                  <c:v>3.1779999999999999E-6</c:v>
                </c:pt>
                <c:pt idx="1757">
                  <c:v>3.2735000000000001E-6</c:v>
                </c:pt>
                <c:pt idx="1758">
                  <c:v>4.1184999999999996E-6</c:v>
                </c:pt>
                <c:pt idx="1759">
                  <c:v>4.3414999999999999E-6</c:v>
                </c:pt>
                <c:pt idx="1760">
                  <c:v>4.2459999999999997E-6</c:v>
                </c:pt>
                <c:pt idx="1761">
                  <c:v>4.9950000000000005E-6</c:v>
                </c:pt>
                <c:pt idx="1762">
                  <c:v>5.3775000000000006E-6</c:v>
                </c:pt>
                <c:pt idx="1763">
                  <c:v>5.5525000000000006E-6</c:v>
                </c:pt>
                <c:pt idx="1764">
                  <c:v>6.4609999999999996E-6</c:v>
                </c:pt>
                <c:pt idx="1765">
                  <c:v>7.1145000000000002E-6</c:v>
                </c:pt>
                <c:pt idx="1766">
                  <c:v>8.0709999999999995E-6</c:v>
                </c:pt>
                <c:pt idx="1767">
                  <c:v>8.5010000000000004E-6</c:v>
                </c:pt>
                <c:pt idx="1768">
                  <c:v>8.0230000000000009E-6</c:v>
                </c:pt>
                <c:pt idx="1769">
                  <c:v>8.9475000000000003E-6</c:v>
                </c:pt>
                <c:pt idx="1770">
                  <c:v>9.2344999999999994E-6</c:v>
                </c:pt>
                <c:pt idx="1771">
                  <c:v>1.0127000000000001E-5</c:v>
                </c:pt>
                <c:pt idx="1772">
                  <c:v>9.4095000000000003E-6</c:v>
                </c:pt>
                <c:pt idx="1773">
                  <c:v>1.0015E-5</c:v>
                </c:pt>
                <c:pt idx="1774">
                  <c:v>1.1114999999999999E-5</c:v>
                </c:pt>
                <c:pt idx="1775">
                  <c:v>1.0859999999999999E-5</c:v>
                </c:pt>
                <c:pt idx="1776">
                  <c:v>1.0366E-5</c:v>
                </c:pt>
                <c:pt idx="1777">
                  <c:v>1.129E-5</c:v>
                </c:pt>
                <c:pt idx="1778">
                  <c:v>1.1657E-5</c:v>
                </c:pt>
                <c:pt idx="1779">
                  <c:v>1.1657E-5</c:v>
                </c:pt>
                <c:pt idx="1780">
                  <c:v>1.16725E-5</c:v>
                </c:pt>
                <c:pt idx="1781">
                  <c:v>1.2629000000000001E-5</c:v>
                </c:pt>
                <c:pt idx="1782">
                  <c:v>1.1768499999999999E-5</c:v>
                </c:pt>
                <c:pt idx="1783">
                  <c:v>1.11785E-5</c:v>
                </c:pt>
                <c:pt idx="1784">
                  <c:v>1.3442000000000001E-5</c:v>
                </c:pt>
                <c:pt idx="1785">
                  <c:v>1.3681E-5</c:v>
                </c:pt>
                <c:pt idx="1786">
                  <c:v>1.2995500000000001E-5</c:v>
                </c:pt>
                <c:pt idx="1787">
                  <c:v>1.4557499999999999E-5</c:v>
                </c:pt>
                <c:pt idx="1788">
                  <c:v>1.40795E-5</c:v>
                </c:pt>
                <c:pt idx="1789">
                  <c:v>1.3537499999999999E-5</c:v>
                </c:pt>
                <c:pt idx="1790">
                  <c:v>1.4669E-5</c:v>
                </c:pt>
                <c:pt idx="1791">
                  <c:v>1.3569499999999999E-5</c:v>
                </c:pt>
                <c:pt idx="1792">
                  <c:v>1.537E-5</c:v>
                </c:pt>
                <c:pt idx="1793">
                  <c:v>1.60715E-5</c:v>
                </c:pt>
                <c:pt idx="1794">
                  <c:v>1.5386000000000001E-5</c:v>
                </c:pt>
                <c:pt idx="1795">
                  <c:v>1.55615E-5</c:v>
                </c:pt>
                <c:pt idx="1796">
                  <c:v>1.47805E-5</c:v>
                </c:pt>
                <c:pt idx="1797">
                  <c:v>1.55135E-5</c:v>
                </c:pt>
                <c:pt idx="1798">
                  <c:v>1.5386000000000001E-5</c:v>
                </c:pt>
                <c:pt idx="1799">
                  <c:v>1.5195000000000001E-5</c:v>
                </c:pt>
                <c:pt idx="1800">
                  <c:v>1.4987500000000002E-5</c:v>
                </c:pt>
                <c:pt idx="1801">
                  <c:v>1.5242500000000002E-5</c:v>
                </c:pt>
                <c:pt idx="1802">
                  <c:v>1.537E-5</c:v>
                </c:pt>
                <c:pt idx="1803">
                  <c:v>1.5211000000000001E-5</c:v>
                </c:pt>
                <c:pt idx="1804">
                  <c:v>1.5242500000000002E-5</c:v>
                </c:pt>
                <c:pt idx="1805">
                  <c:v>1.5466000000000001E-5</c:v>
                </c:pt>
                <c:pt idx="1806">
                  <c:v>1.6247000000000002E-5</c:v>
                </c:pt>
                <c:pt idx="1807">
                  <c:v>1.6183000000000001E-5</c:v>
                </c:pt>
                <c:pt idx="1808">
                  <c:v>1.7011999999999999E-5</c:v>
                </c:pt>
                <c:pt idx="1809">
                  <c:v>1.60235E-5</c:v>
                </c:pt>
                <c:pt idx="1810">
                  <c:v>1.7091500000000001E-5</c:v>
                </c:pt>
                <c:pt idx="1811">
                  <c:v>1.5497500000000002E-5</c:v>
                </c:pt>
                <c:pt idx="1812">
                  <c:v>1.6948000000000001E-5</c:v>
                </c:pt>
                <c:pt idx="1813">
                  <c:v>1.8939999999999998E-5</c:v>
                </c:pt>
                <c:pt idx="1814">
                  <c:v>1.6757000000000002E-5</c:v>
                </c:pt>
                <c:pt idx="1815">
                  <c:v>1.4908E-5</c:v>
                </c:pt>
                <c:pt idx="1816">
                  <c:v>1.6868500000000003E-5</c:v>
                </c:pt>
                <c:pt idx="1817">
                  <c:v>1.6820499999999999E-5</c:v>
                </c:pt>
                <c:pt idx="1818">
                  <c:v>1.5067499999999999E-5</c:v>
                </c:pt>
                <c:pt idx="1819">
                  <c:v>1.4222500000000001E-5</c:v>
                </c:pt>
                <c:pt idx="1820">
                  <c:v>1.4382000000000001E-5</c:v>
                </c:pt>
                <c:pt idx="1821">
                  <c:v>1.3967500000000001E-5</c:v>
                </c:pt>
                <c:pt idx="1822">
                  <c:v>1.2565000000000001E-5</c:v>
                </c:pt>
                <c:pt idx="1823">
                  <c:v>1.43185E-5</c:v>
                </c:pt>
                <c:pt idx="1824">
                  <c:v>1.32505E-5</c:v>
                </c:pt>
                <c:pt idx="1825">
                  <c:v>1.3633E-5</c:v>
                </c:pt>
                <c:pt idx="1826">
                  <c:v>1.40155E-5</c:v>
                </c:pt>
                <c:pt idx="1827">
                  <c:v>1.3665E-5</c:v>
                </c:pt>
                <c:pt idx="1828">
                  <c:v>1.3426000000000002E-5</c:v>
                </c:pt>
                <c:pt idx="1829">
                  <c:v>1.3569499999999999E-5</c:v>
                </c:pt>
                <c:pt idx="1830">
                  <c:v>1.35535E-5</c:v>
                </c:pt>
                <c:pt idx="1831">
                  <c:v>1.4669E-5</c:v>
                </c:pt>
                <c:pt idx="1832">
                  <c:v>1.4557499999999999E-5</c:v>
                </c:pt>
                <c:pt idx="1833">
                  <c:v>1.32985E-5</c:v>
                </c:pt>
                <c:pt idx="1834">
                  <c:v>1.4414E-5</c:v>
                </c:pt>
                <c:pt idx="1835">
                  <c:v>1.0939499999999999E-5</c:v>
                </c:pt>
                <c:pt idx="1836">
                  <c:v>1.01425E-5</c:v>
                </c:pt>
                <c:pt idx="1837">
                  <c:v>9.8400000000000007E-6</c:v>
                </c:pt>
                <c:pt idx="1838">
                  <c:v>9.1865000000000009E-6</c:v>
                </c:pt>
                <c:pt idx="1839">
                  <c:v>9.7920000000000004E-6</c:v>
                </c:pt>
                <c:pt idx="1840">
                  <c:v>9.1865000000000009E-6</c:v>
                </c:pt>
                <c:pt idx="1841">
                  <c:v>8.1344999999999998E-6</c:v>
                </c:pt>
                <c:pt idx="1842">
                  <c:v>8.0389999999999988E-6</c:v>
                </c:pt>
                <c:pt idx="1843">
                  <c:v>8.7880000000000012E-6</c:v>
                </c:pt>
                <c:pt idx="1844">
                  <c:v>7.8794999999999997E-6</c:v>
                </c:pt>
                <c:pt idx="1845">
                  <c:v>7.0349999999999996E-6</c:v>
                </c:pt>
                <c:pt idx="1846">
                  <c:v>6.8120000000000002E-6</c:v>
                </c:pt>
                <c:pt idx="1847">
                  <c:v>6.7320000000000001E-6</c:v>
                </c:pt>
                <c:pt idx="1848">
                  <c:v>6.6684999999999998E-6</c:v>
                </c:pt>
                <c:pt idx="1849">
                  <c:v>5.9509999999999994E-6</c:v>
                </c:pt>
                <c:pt idx="1850">
                  <c:v>5.4250000000000006E-6</c:v>
                </c:pt>
                <c:pt idx="1851">
                  <c:v>4.7875000000000003E-6</c:v>
                </c:pt>
                <c:pt idx="1852">
                  <c:v>3.8635000000000004E-6</c:v>
                </c:pt>
                <c:pt idx="1853">
                  <c:v>3.0985000000000001E-6</c:v>
                </c:pt>
                <c:pt idx="1854">
                  <c:v>3.5125000000000003E-6</c:v>
                </c:pt>
                <c:pt idx="1855">
                  <c:v>2.7794999999999998E-6</c:v>
                </c:pt>
                <c:pt idx="1856">
                  <c:v>3.6399999999999999E-6</c:v>
                </c:pt>
                <c:pt idx="1857">
                  <c:v>2.2060000000000001E-6</c:v>
                </c:pt>
                <c:pt idx="1858">
                  <c:v>1.6160000000000001E-6</c:v>
                </c:pt>
                <c:pt idx="1859">
                  <c:v>1.2815000000000001E-6</c:v>
                </c:pt>
                <c:pt idx="1860">
                  <c:v>-2.4850000000000003E-7</c:v>
                </c:pt>
                <c:pt idx="1861">
                  <c:v>-1.093E-6</c:v>
                </c:pt>
                <c:pt idx="1862">
                  <c:v>-1.5555E-6</c:v>
                </c:pt>
                <c:pt idx="1863">
                  <c:v>-2.1450000000000002E-6</c:v>
                </c:pt>
                <c:pt idx="1864">
                  <c:v>-2.368E-6</c:v>
                </c:pt>
                <c:pt idx="1865">
                  <c:v>-3.4359999999999998E-6</c:v>
                </c:pt>
                <c:pt idx="1866">
                  <c:v>-4.0735E-6</c:v>
                </c:pt>
                <c:pt idx="1867">
                  <c:v>-4.3125000000000006E-6</c:v>
                </c:pt>
                <c:pt idx="1868">
                  <c:v>-5.3965000000000008E-6</c:v>
                </c:pt>
                <c:pt idx="1869">
                  <c:v>-5.8424999999999995E-6</c:v>
                </c:pt>
                <c:pt idx="1870">
                  <c:v>-6.1774999999999997E-6</c:v>
                </c:pt>
                <c:pt idx="1871">
                  <c:v>-7.1175E-6</c:v>
                </c:pt>
                <c:pt idx="1872">
                  <c:v>-8.727499999999999E-6</c:v>
                </c:pt>
                <c:pt idx="1873">
                  <c:v>-8.9665000000000013E-6</c:v>
                </c:pt>
                <c:pt idx="1874">
                  <c:v>-9.7155000000000004E-6</c:v>
                </c:pt>
                <c:pt idx="1875">
                  <c:v>-1.0321E-5</c:v>
                </c:pt>
                <c:pt idx="1876">
                  <c:v>-1.0895E-5</c:v>
                </c:pt>
                <c:pt idx="1877">
                  <c:v>-1.1181500000000001E-5</c:v>
                </c:pt>
                <c:pt idx="1878">
                  <c:v>-1.2855E-5</c:v>
                </c:pt>
                <c:pt idx="1879">
                  <c:v>-1.2743499999999999E-5</c:v>
                </c:pt>
                <c:pt idx="1880">
                  <c:v>-1.3891000000000001E-5</c:v>
                </c:pt>
                <c:pt idx="1881">
                  <c:v>-1.4369000000000001E-5</c:v>
                </c:pt>
                <c:pt idx="1882">
                  <c:v>-1.4943000000000001E-5</c:v>
                </c:pt>
                <c:pt idx="1883">
                  <c:v>-1.5803500000000002E-5</c:v>
                </c:pt>
                <c:pt idx="1884">
                  <c:v>-1.6169999999999999E-5</c:v>
                </c:pt>
                <c:pt idx="1885">
                  <c:v>-1.6823500000000002E-5</c:v>
                </c:pt>
                <c:pt idx="1886">
                  <c:v>-1.7317500000000001E-5</c:v>
                </c:pt>
                <c:pt idx="1887">
                  <c:v>-1.83535E-5</c:v>
                </c:pt>
                <c:pt idx="1888">
                  <c:v>-1.9357499999999999E-5</c:v>
                </c:pt>
                <c:pt idx="1889">
                  <c:v>-1.8943000000000001E-5</c:v>
                </c:pt>
                <c:pt idx="1890">
                  <c:v>-2.01385E-5</c:v>
                </c:pt>
                <c:pt idx="1891">
                  <c:v>-2.0489E-5</c:v>
                </c:pt>
                <c:pt idx="1892">
                  <c:v>-2.2178500000000001E-5</c:v>
                </c:pt>
                <c:pt idx="1893">
                  <c:v>-2.27205E-5</c:v>
                </c:pt>
                <c:pt idx="1894">
                  <c:v>-2.4091E-5</c:v>
                </c:pt>
                <c:pt idx="1895">
                  <c:v>-2.5286499999999999E-5</c:v>
                </c:pt>
                <c:pt idx="1896">
                  <c:v>-2.6082999999999997E-5</c:v>
                </c:pt>
                <c:pt idx="1897">
                  <c:v>-2.64815E-5</c:v>
                </c:pt>
                <c:pt idx="1898">
                  <c:v>-2.7629000000000003E-5</c:v>
                </c:pt>
                <c:pt idx="1899">
                  <c:v>-2.8122999999999998E-5</c:v>
                </c:pt>
                <c:pt idx="1900">
                  <c:v>-2.8776500000000001E-5</c:v>
                </c:pt>
                <c:pt idx="1901">
                  <c:v>-2.96055E-5</c:v>
                </c:pt>
                <c:pt idx="1902">
                  <c:v>-2.9717E-5</c:v>
                </c:pt>
                <c:pt idx="1903">
                  <c:v>-3.0338500000000001E-5</c:v>
                </c:pt>
                <c:pt idx="1904">
                  <c:v>-3.1422499999999999E-5</c:v>
                </c:pt>
                <c:pt idx="1905">
                  <c:v>-3.2410500000000004E-5</c:v>
                </c:pt>
                <c:pt idx="1906">
                  <c:v>-3.3478E-5</c:v>
                </c:pt>
                <c:pt idx="1907">
                  <c:v>-3.4068E-5</c:v>
                </c:pt>
                <c:pt idx="1908">
                  <c:v>-3.5088E-5</c:v>
                </c:pt>
                <c:pt idx="1909">
                  <c:v>-3.59965E-5</c:v>
                </c:pt>
                <c:pt idx="1910">
                  <c:v>-3.5549999999999997E-5</c:v>
                </c:pt>
                <c:pt idx="1911">
                  <c:v>-3.6697499999999999E-5</c:v>
                </c:pt>
                <c:pt idx="1912">
                  <c:v>-3.7670000000000004E-5</c:v>
                </c:pt>
                <c:pt idx="1913">
                  <c:v>-3.8817499999999999E-5</c:v>
                </c:pt>
                <c:pt idx="1914">
                  <c:v>-3.9455000000000001E-5</c:v>
                </c:pt>
                <c:pt idx="1915">
                  <c:v>-4.1048500000000005E-5</c:v>
                </c:pt>
                <c:pt idx="1916">
                  <c:v>-4.1239999999999998E-5</c:v>
                </c:pt>
                <c:pt idx="1917">
                  <c:v>-4.2307500000000001E-5</c:v>
                </c:pt>
                <c:pt idx="1918">
                  <c:v>-4.3136500000000003E-5</c:v>
                </c:pt>
                <c:pt idx="1919">
                  <c:v>-4.3773999999999998E-5</c:v>
                </c:pt>
                <c:pt idx="1920">
                  <c:v>-4.4586500000000004E-5</c:v>
                </c:pt>
                <c:pt idx="1921">
                  <c:v>-4.4586500000000004E-5</c:v>
                </c:pt>
                <c:pt idx="1922">
                  <c:v>-4.51285E-5</c:v>
                </c:pt>
                <c:pt idx="1923">
                  <c:v>-4.63555E-5</c:v>
                </c:pt>
                <c:pt idx="1924">
                  <c:v>-4.7089000000000003E-5</c:v>
                </c:pt>
                <c:pt idx="1925">
                  <c:v>-4.8236500000000005E-5</c:v>
                </c:pt>
                <c:pt idx="1926">
                  <c:v>-4.8874E-5</c:v>
                </c:pt>
                <c:pt idx="1927">
                  <c:v>-4.9894E-5</c:v>
                </c:pt>
                <c:pt idx="1928">
                  <c:v>-5.0069000000000005E-5</c:v>
                </c:pt>
                <c:pt idx="1929">
                  <c:v>-5.1248500000000002E-5</c:v>
                </c:pt>
                <c:pt idx="1930">
                  <c:v>-5.20295E-5</c:v>
                </c:pt>
                <c:pt idx="1931">
                  <c:v>-5.1918E-5</c:v>
                </c:pt>
                <c:pt idx="1932">
                  <c:v>-5.33365E-5</c:v>
                </c:pt>
                <c:pt idx="1933">
                  <c:v>-5.5328500000000004E-5</c:v>
                </c:pt>
                <c:pt idx="1934">
                  <c:v>-5.5710999999999996E-5</c:v>
                </c:pt>
                <c:pt idx="1935">
                  <c:v>-5.5949999999999998E-5</c:v>
                </c:pt>
                <c:pt idx="1936">
                  <c:v>-5.7097500000000007E-5</c:v>
                </c:pt>
                <c:pt idx="1937">
                  <c:v>-5.6969999999999998E-5</c:v>
                </c:pt>
                <c:pt idx="1938">
                  <c:v>-5.7161499999999998E-5</c:v>
                </c:pt>
                <c:pt idx="1939">
                  <c:v>-5.6795000000000001E-5</c:v>
                </c:pt>
                <c:pt idx="1940">
                  <c:v>-5.8452499999999996E-5</c:v>
                </c:pt>
                <c:pt idx="1941">
                  <c:v>-5.9345000000000002E-5</c:v>
                </c:pt>
                <c:pt idx="1942">
                  <c:v>-5.9312999999999999E-5</c:v>
                </c:pt>
                <c:pt idx="1943">
                  <c:v>-6.0954500000000001E-5</c:v>
                </c:pt>
                <c:pt idx="1944">
                  <c:v>-6.1448500000000006E-5</c:v>
                </c:pt>
                <c:pt idx="1945">
                  <c:v>-6.2341000000000005E-5</c:v>
                </c:pt>
                <c:pt idx="1946">
                  <c:v>-6.368E-5</c:v>
                </c:pt>
                <c:pt idx="1947">
                  <c:v>-6.4476500000000005E-5</c:v>
                </c:pt>
                <c:pt idx="1948">
                  <c:v>-6.5352999999999996E-5</c:v>
                </c:pt>
                <c:pt idx="1949">
                  <c:v>-6.6149999999999995E-5</c:v>
                </c:pt>
                <c:pt idx="1950">
                  <c:v>-6.7218000000000006E-5</c:v>
                </c:pt>
                <c:pt idx="1951">
                  <c:v>-6.6978999999999997E-5</c:v>
                </c:pt>
                <c:pt idx="1952">
                  <c:v>-6.8110500000000005E-5</c:v>
                </c:pt>
                <c:pt idx="1953">
                  <c:v>-6.86525E-5</c:v>
                </c:pt>
                <c:pt idx="1954">
                  <c:v>-6.9114499999999997E-5</c:v>
                </c:pt>
                <c:pt idx="1955">
                  <c:v>-7.0197999999999994E-5</c:v>
                </c:pt>
                <c:pt idx="1956">
                  <c:v>-7.0039000000000012E-5</c:v>
                </c:pt>
                <c:pt idx="1957">
                  <c:v>-7.0246000000000005E-5</c:v>
                </c:pt>
                <c:pt idx="1958">
                  <c:v>-7.1585E-5</c:v>
                </c:pt>
                <c:pt idx="1959">
                  <c:v>-7.2110499999999993E-5</c:v>
                </c:pt>
                <c:pt idx="1960">
                  <c:v>-7.2302E-5</c:v>
                </c:pt>
                <c:pt idx="1961">
                  <c:v>-7.4023000000000006E-5</c:v>
                </c:pt>
                <c:pt idx="1962">
                  <c:v>-7.47405E-5</c:v>
                </c:pt>
                <c:pt idx="1963">
                  <c:v>-7.5011499999999998E-5</c:v>
                </c:pt>
                <c:pt idx="1964">
                  <c:v>-7.6094999999999996E-5</c:v>
                </c:pt>
                <c:pt idx="1965">
                  <c:v>-7.6047500000000007E-5</c:v>
                </c:pt>
                <c:pt idx="1966">
                  <c:v>-7.7099000000000002E-5</c:v>
                </c:pt>
                <c:pt idx="1967">
                  <c:v>-7.7051499999999999E-5</c:v>
                </c:pt>
                <c:pt idx="1968">
                  <c:v>-7.7832500000000004E-5</c:v>
                </c:pt>
                <c:pt idx="1969">
                  <c:v>-7.8310500000000009E-5</c:v>
                </c:pt>
                <c:pt idx="1970">
                  <c:v>-7.8230499999999996E-5</c:v>
                </c:pt>
                <c:pt idx="1971">
                  <c:v>-7.8820500000000002E-5</c:v>
                </c:pt>
                <c:pt idx="1972">
                  <c:v>-7.8979999999999993E-5</c:v>
                </c:pt>
                <c:pt idx="1973">
                  <c:v>-7.9856499999999997E-5</c:v>
                </c:pt>
                <c:pt idx="1974">
                  <c:v>-8.0477999999999998E-5</c:v>
                </c:pt>
                <c:pt idx="1975">
                  <c:v>-8.1035499999999993E-5</c:v>
                </c:pt>
                <c:pt idx="1976">
                  <c:v>-8.1434000000000007E-5</c:v>
                </c:pt>
                <c:pt idx="1977">
                  <c:v>-8.2326500000000005E-5</c:v>
                </c:pt>
                <c:pt idx="1978">
                  <c:v>-8.1593499999999997E-5</c:v>
                </c:pt>
                <c:pt idx="1979">
                  <c:v>-8.2214999999999998E-5</c:v>
                </c:pt>
                <c:pt idx="1980">
                  <c:v>-8.2533999999999993E-5</c:v>
                </c:pt>
                <c:pt idx="1981">
                  <c:v>-8.2040000000000007E-5</c:v>
                </c:pt>
                <c:pt idx="1982">
                  <c:v>-8.3267000000000001E-5</c:v>
                </c:pt>
                <c:pt idx="1983">
                  <c:v>-8.3314999999999998E-5</c:v>
                </c:pt>
                <c:pt idx="1984">
                  <c:v>-8.3681500000000008E-5</c:v>
                </c:pt>
                <c:pt idx="1985">
                  <c:v>-8.5307000000000002E-5</c:v>
                </c:pt>
                <c:pt idx="1986">
                  <c:v>-8.5099999999999995E-5</c:v>
                </c:pt>
                <c:pt idx="1987">
                  <c:v>-8.5339000000000004E-5</c:v>
                </c:pt>
                <c:pt idx="1988">
                  <c:v>-8.5673499999999999E-5</c:v>
                </c:pt>
                <c:pt idx="1989">
                  <c:v>-8.61995E-5</c:v>
                </c:pt>
                <c:pt idx="1990">
                  <c:v>-8.5163500000000005E-5</c:v>
                </c:pt>
                <c:pt idx="1991">
                  <c:v>-8.6120000000000009E-5</c:v>
                </c:pt>
                <c:pt idx="1992">
                  <c:v>-8.5211500000000002E-5</c:v>
                </c:pt>
                <c:pt idx="1993">
                  <c:v>-8.7299000000000006E-5</c:v>
                </c:pt>
                <c:pt idx="1994">
                  <c:v>-8.7585999999999998E-5</c:v>
                </c:pt>
                <c:pt idx="1995">
                  <c:v>-8.7873000000000004E-5</c:v>
                </c:pt>
                <c:pt idx="1996">
                  <c:v>-8.7681499999999997E-5</c:v>
                </c:pt>
                <c:pt idx="1997">
                  <c:v>-8.9259500000000001E-5</c:v>
                </c:pt>
                <c:pt idx="1998">
                  <c:v>-8.9546500000000007E-5</c:v>
                </c:pt>
                <c:pt idx="1999">
                  <c:v>-8.9546500000000007E-5</c:v>
                </c:pt>
                <c:pt idx="2000">
                  <c:v>-8.8988500000000004E-5</c:v>
                </c:pt>
                <c:pt idx="2001">
                  <c:v>-8.9067999999999995E-5</c:v>
                </c:pt>
                <c:pt idx="2002">
                  <c:v>-8.9674000000000009E-5</c:v>
                </c:pt>
                <c:pt idx="2003">
                  <c:v>-8.9690000000000004E-5</c:v>
                </c:pt>
                <c:pt idx="2004">
                  <c:v>-8.989700000000001E-5</c:v>
                </c:pt>
                <c:pt idx="2005">
                  <c:v>-8.9817499999999992E-5</c:v>
                </c:pt>
                <c:pt idx="2006">
                  <c:v>-8.9769500000000008E-5</c:v>
                </c:pt>
                <c:pt idx="2007">
                  <c:v>-9.141100000000001E-5</c:v>
                </c:pt>
                <c:pt idx="2008">
                  <c:v>-8.9690000000000004E-5</c:v>
                </c:pt>
                <c:pt idx="2009">
                  <c:v>-9.0279500000000002E-5</c:v>
                </c:pt>
                <c:pt idx="2010">
                  <c:v>-9.0231500000000005E-5</c:v>
                </c:pt>
                <c:pt idx="2011">
                  <c:v>-9.0646000000000013E-5</c:v>
                </c:pt>
                <c:pt idx="2012">
                  <c:v>-9.15705E-5</c:v>
                </c:pt>
                <c:pt idx="2013">
                  <c:v>-8.9801500000000011E-5</c:v>
                </c:pt>
                <c:pt idx="2014">
                  <c:v>-8.9801500000000011E-5</c:v>
                </c:pt>
                <c:pt idx="2015">
                  <c:v>-9.0407000000000004E-5</c:v>
                </c:pt>
                <c:pt idx="2016">
                  <c:v>-9.0884999999999995E-5</c:v>
                </c:pt>
                <c:pt idx="2017">
                  <c:v>-9.0024499999999998E-5</c:v>
                </c:pt>
                <c:pt idx="2018">
                  <c:v>-8.9832999999999992E-5</c:v>
                </c:pt>
                <c:pt idx="2019">
                  <c:v>-9.0901000000000003E-5</c:v>
                </c:pt>
                <c:pt idx="2020">
                  <c:v>-9.0916999999999997E-5</c:v>
                </c:pt>
                <c:pt idx="2021">
                  <c:v>-9.0837500000000006E-5</c:v>
                </c:pt>
                <c:pt idx="2022">
                  <c:v>-9.0805500000000003E-5</c:v>
                </c:pt>
                <c:pt idx="2023">
                  <c:v>-9.0327500000000012E-5</c:v>
                </c:pt>
                <c:pt idx="2024">
                  <c:v>-8.999250000000001E-5</c:v>
                </c:pt>
                <c:pt idx="2025">
                  <c:v>-9.0358999999999993E-5</c:v>
                </c:pt>
                <c:pt idx="2026">
                  <c:v>-9.0343000000000012E-5</c:v>
                </c:pt>
                <c:pt idx="2027">
                  <c:v>-9.0263499999999994E-5</c:v>
                </c:pt>
                <c:pt idx="2028">
                  <c:v>-9.0215500000000011E-5</c:v>
                </c:pt>
                <c:pt idx="2029">
                  <c:v>-8.9642000000000007E-5</c:v>
                </c:pt>
                <c:pt idx="2030">
                  <c:v>-8.8255500000000009E-5</c:v>
                </c:pt>
                <c:pt idx="2031">
                  <c:v>-8.8207499999999999E-5</c:v>
                </c:pt>
                <c:pt idx="2032">
                  <c:v>-8.9530499999999999E-5</c:v>
                </c:pt>
                <c:pt idx="2033">
                  <c:v>-9.0502500000000003E-5</c:v>
                </c:pt>
                <c:pt idx="2034">
                  <c:v>-8.9052500000000008E-5</c:v>
                </c:pt>
                <c:pt idx="2035">
                  <c:v>-8.8318999999999992E-5</c:v>
                </c:pt>
                <c:pt idx="2036">
                  <c:v>-8.7171500000000004E-5</c:v>
                </c:pt>
                <c:pt idx="2037">
                  <c:v>-8.8558000000000002E-5</c:v>
                </c:pt>
                <c:pt idx="2038">
                  <c:v>-8.6645500000000002E-5</c:v>
                </c:pt>
                <c:pt idx="2039">
                  <c:v>-8.69965E-5</c:v>
                </c:pt>
                <c:pt idx="2040">
                  <c:v>-8.6183499999999992E-5</c:v>
                </c:pt>
                <c:pt idx="2041">
                  <c:v>-8.6773000000000004E-5</c:v>
                </c:pt>
                <c:pt idx="2042">
                  <c:v>-8.6725500000000002E-5</c:v>
                </c:pt>
                <c:pt idx="2043">
                  <c:v>-8.7108000000000007E-5</c:v>
                </c:pt>
                <c:pt idx="2044">
                  <c:v>-8.5689500000000007E-5</c:v>
                </c:pt>
                <c:pt idx="2045">
                  <c:v>-8.5370499999999999E-5</c:v>
                </c:pt>
                <c:pt idx="2046">
                  <c:v>-8.4478E-5</c:v>
                </c:pt>
                <c:pt idx="2047">
                  <c:v>-8.4590000000000002E-5</c:v>
                </c:pt>
                <c:pt idx="2048">
                  <c:v>-8.4573999999999994E-5</c:v>
                </c:pt>
                <c:pt idx="2049">
                  <c:v>-8.3728999999999997E-5</c:v>
                </c:pt>
                <c:pt idx="2050">
                  <c:v>-8.26455E-5</c:v>
                </c:pt>
                <c:pt idx="2051">
                  <c:v>-8.2979999999999995E-5</c:v>
                </c:pt>
                <c:pt idx="2052">
                  <c:v>-8.3044000000000013E-5</c:v>
                </c:pt>
                <c:pt idx="2053">
                  <c:v>-8.1944E-5</c:v>
                </c:pt>
                <c:pt idx="2054">
                  <c:v>-8.0430000000000001E-5</c:v>
                </c:pt>
                <c:pt idx="2055">
                  <c:v>-8.1688999999999997E-5</c:v>
                </c:pt>
                <c:pt idx="2056">
                  <c:v>-8.1688999999999997E-5</c:v>
                </c:pt>
                <c:pt idx="2057">
                  <c:v>-8.0286500000000005E-5</c:v>
                </c:pt>
                <c:pt idx="2058">
                  <c:v>-8.0143000000000008E-5</c:v>
                </c:pt>
                <c:pt idx="2059">
                  <c:v>-7.9490000000000013E-5</c:v>
                </c:pt>
                <c:pt idx="2060">
                  <c:v>-7.883650000000001E-5</c:v>
                </c:pt>
                <c:pt idx="2061">
                  <c:v>-7.9186999999999999E-5</c:v>
                </c:pt>
                <c:pt idx="2062">
                  <c:v>-7.8453999999999991E-5</c:v>
                </c:pt>
                <c:pt idx="2063">
                  <c:v>-7.8437999999999997E-5</c:v>
                </c:pt>
                <c:pt idx="2064">
                  <c:v>-7.7226500000000003E-5</c:v>
                </c:pt>
                <c:pt idx="2065">
                  <c:v>-7.4787999999999989E-5</c:v>
                </c:pt>
                <c:pt idx="2066">
                  <c:v>-7.5983500000000002E-5</c:v>
                </c:pt>
                <c:pt idx="2067">
                  <c:v>-7.6382000000000002E-5</c:v>
                </c:pt>
                <c:pt idx="2068">
                  <c:v>-7.4915499999999991E-5</c:v>
                </c:pt>
                <c:pt idx="2069">
                  <c:v>-7.4405499999999998E-5</c:v>
                </c:pt>
                <c:pt idx="2070">
                  <c:v>-7.4326000000000006E-5</c:v>
                </c:pt>
                <c:pt idx="2071">
                  <c:v>-7.4054999999999995E-5</c:v>
                </c:pt>
                <c:pt idx="2072">
                  <c:v>-6.2229499999999998E-5</c:v>
                </c:pt>
                <c:pt idx="2073">
                  <c:v>-4.8538999999999997E-5</c:v>
                </c:pt>
                <c:pt idx="2074">
                  <c:v>-4.6690500000000003E-5</c:v>
                </c:pt>
                <c:pt idx="2075">
                  <c:v>-4.6579000000000002E-5</c:v>
                </c:pt>
                <c:pt idx="2076">
                  <c:v>-4.6403500000000004E-5</c:v>
                </c:pt>
                <c:pt idx="2077">
                  <c:v>-4.5240000000000001E-5</c:v>
                </c:pt>
                <c:pt idx="2078">
                  <c:v>-4.5606500000000005E-5</c:v>
                </c:pt>
                <c:pt idx="2079">
                  <c:v>-4.4810000000000006E-5</c:v>
                </c:pt>
                <c:pt idx="2080">
                  <c:v>-4.4172500000000004E-5</c:v>
                </c:pt>
                <c:pt idx="2081">
                  <c:v>-4.2403000000000007E-5</c:v>
                </c:pt>
                <c:pt idx="2082">
                  <c:v>-4.33915E-5</c:v>
                </c:pt>
                <c:pt idx="2083">
                  <c:v>-4.2036499999999996E-5</c:v>
                </c:pt>
                <c:pt idx="2084">
                  <c:v>-4.1734000000000004E-5</c:v>
                </c:pt>
                <c:pt idx="2085">
                  <c:v>-4.02675E-5</c:v>
                </c:pt>
                <c:pt idx="2086">
                  <c:v>-3.9343000000000006E-5</c:v>
                </c:pt>
                <c:pt idx="2087">
                  <c:v>-3.9327499999999999E-5</c:v>
                </c:pt>
                <c:pt idx="2088">
                  <c:v>-3.80205E-5</c:v>
                </c:pt>
                <c:pt idx="2089">
                  <c:v>-3.80205E-5</c:v>
                </c:pt>
                <c:pt idx="2090">
                  <c:v>-3.7351000000000002E-5</c:v>
                </c:pt>
                <c:pt idx="2091">
                  <c:v>-3.72235E-5</c:v>
                </c:pt>
                <c:pt idx="2092">
                  <c:v>-3.6267500000000005E-5</c:v>
                </c:pt>
                <c:pt idx="2093">
                  <c:v>-3.5454499999999997E-5</c:v>
                </c:pt>
                <c:pt idx="2094">
                  <c:v>-3.3781000000000001E-5</c:v>
                </c:pt>
                <c:pt idx="2095">
                  <c:v>-3.3509999999999996E-5</c:v>
                </c:pt>
                <c:pt idx="2096">
                  <c:v>-3.2888500000000002E-5</c:v>
                </c:pt>
                <c:pt idx="2097">
                  <c:v>-3.2585500000000002E-5</c:v>
                </c:pt>
                <c:pt idx="2098">
                  <c:v>-3.2027999999999999E-5</c:v>
                </c:pt>
                <c:pt idx="2099">
                  <c:v>-3.0673000000000003E-5</c:v>
                </c:pt>
                <c:pt idx="2100">
                  <c:v>-2.9955999999999999E-5</c:v>
                </c:pt>
                <c:pt idx="2101">
                  <c:v>-3.0179E-5</c:v>
                </c:pt>
                <c:pt idx="2102">
                  <c:v>-2.8745E-5</c:v>
                </c:pt>
                <c:pt idx="2103">
                  <c:v>-2.7932E-5</c:v>
                </c:pt>
                <c:pt idx="2104">
                  <c:v>-2.6848000000000001E-5</c:v>
                </c:pt>
                <c:pt idx="2105">
                  <c:v>-2.5732499999999998E-5</c:v>
                </c:pt>
                <c:pt idx="2106">
                  <c:v>-2.5414000000000001E-5</c:v>
                </c:pt>
                <c:pt idx="2107">
                  <c:v>-2.4584999999999999E-5</c:v>
                </c:pt>
                <c:pt idx="2108">
                  <c:v>-2.35175E-5</c:v>
                </c:pt>
                <c:pt idx="2109">
                  <c:v>-2.2401500000000002E-5</c:v>
                </c:pt>
                <c:pt idx="2110">
                  <c:v>-2.2449500000000002E-5</c:v>
                </c:pt>
                <c:pt idx="2111">
                  <c:v>-2.2257999999999999E-5</c:v>
                </c:pt>
                <c:pt idx="2112">
                  <c:v>-2.1031000000000002E-5</c:v>
                </c:pt>
                <c:pt idx="2113">
                  <c:v>-1.9501000000000002E-5</c:v>
                </c:pt>
                <c:pt idx="2114">
                  <c:v>-1.91665E-5</c:v>
                </c:pt>
                <c:pt idx="2115">
                  <c:v>-1.66325E-5</c:v>
                </c:pt>
                <c:pt idx="2116">
                  <c:v>-1.67915E-5</c:v>
                </c:pt>
                <c:pt idx="2117">
                  <c:v>-1.668E-5</c:v>
                </c:pt>
                <c:pt idx="2118">
                  <c:v>-1.6154000000000002E-5</c:v>
                </c:pt>
                <c:pt idx="2119">
                  <c:v>-1.5596499999999999E-5</c:v>
                </c:pt>
                <c:pt idx="2120">
                  <c:v>-1.51025E-5</c:v>
                </c:pt>
                <c:pt idx="2121">
                  <c:v>-1.4241500000000001E-5</c:v>
                </c:pt>
                <c:pt idx="2122">
                  <c:v>-1.34925E-5</c:v>
                </c:pt>
                <c:pt idx="2123">
                  <c:v>-1.2425E-5</c:v>
                </c:pt>
                <c:pt idx="2124">
                  <c:v>-1.2329E-5</c:v>
                </c:pt>
                <c:pt idx="2125">
                  <c:v>-1.1548E-5</c:v>
                </c:pt>
                <c:pt idx="2126">
                  <c:v>-9.6994999999999992E-6</c:v>
                </c:pt>
                <c:pt idx="2127">
                  <c:v>-1.0209499999999999E-5</c:v>
                </c:pt>
                <c:pt idx="2128">
                  <c:v>-8.6634999999999993E-6</c:v>
                </c:pt>
                <c:pt idx="2129">
                  <c:v>-6.2729999999999999E-6</c:v>
                </c:pt>
                <c:pt idx="2130">
                  <c:v>-6.7190000000000004E-6</c:v>
                </c:pt>
                <c:pt idx="2131">
                  <c:v>-6.2570000000000004E-6</c:v>
                </c:pt>
                <c:pt idx="2132">
                  <c:v>-5.3484999999999997E-6</c:v>
                </c:pt>
                <c:pt idx="2133">
                  <c:v>-4.9179999999999993E-6</c:v>
                </c:pt>
                <c:pt idx="2134">
                  <c:v>-4.1374999999999998E-6</c:v>
                </c:pt>
                <c:pt idx="2135">
                  <c:v>-3.6275E-6</c:v>
                </c:pt>
                <c:pt idx="2136">
                  <c:v>-2.5115E-6</c:v>
                </c:pt>
                <c:pt idx="2137">
                  <c:v>-5.0350000000000003E-7</c:v>
                </c:pt>
                <c:pt idx="2138">
                  <c:v>1.1540000000000001E-6</c:v>
                </c:pt>
                <c:pt idx="2139">
                  <c:v>7.2349999999999993E-7</c:v>
                </c:pt>
                <c:pt idx="2140">
                  <c:v>-1.6899999999999999E-7</c:v>
                </c:pt>
                <c:pt idx="2141">
                  <c:v>6.440000000000001E-7</c:v>
                </c:pt>
                <c:pt idx="2142">
                  <c:v>1.8550000000000002E-6</c:v>
                </c:pt>
                <c:pt idx="2143">
                  <c:v>2.5885000000000003E-6</c:v>
                </c:pt>
                <c:pt idx="2144">
                  <c:v>3.433E-6</c:v>
                </c:pt>
                <c:pt idx="2145">
                  <c:v>3.1145E-6</c:v>
                </c:pt>
                <c:pt idx="2146">
                  <c:v>4.6284999999999998E-6</c:v>
                </c:pt>
                <c:pt idx="2147">
                  <c:v>4.8034999999999998E-6</c:v>
                </c:pt>
                <c:pt idx="2148">
                  <c:v>6.19E-6</c:v>
                </c:pt>
                <c:pt idx="2149">
                  <c:v>6.6045E-6</c:v>
                </c:pt>
                <c:pt idx="2150">
                  <c:v>7.9910000000000002E-6</c:v>
                </c:pt>
                <c:pt idx="2151">
                  <c:v>7.6085000000000001E-6</c:v>
                </c:pt>
                <c:pt idx="2152">
                  <c:v>8.1504999999999993E-6</c:v>
                </c:pt>
                <c:pt idx="2153">
                  <c:v>9.0589999999999992E-6</c:v>
                </c:pt>
                <c:pt idx="2154">
                  <c:v>1.01905E-5</c:v>
                </c:pt>
                <c:pt idx="2155">
                  <c:v>1.05095E-5</c:v>
                </c:pt>
                <c:pt idx="2156">
                  <c:v>1.02545E-5</c:v>
                </c:pt>
                <c:pt idx="2157">
                  <c:v>1.1306E-5</c:v>
                </c:pt>
                <c:pt idx="2158">
                  <c:v>1.239E-5</c:v>
                </c:pt>
                <c:pt idx="2159">
                  <c:v>1.2262500000000002E-5</c:v>
                </c:pt>
                <c:pt idx="2160">
                  <c:v>1.4031500000000001E-5</c:v>
                </c:pt>
                <c:pt idx="2161">
                  <c:v>1.4382000000000001E-5</c:v>
                </c:pt>
                <c:pt idx="2162">
                  <c:v>1.5290500000000002E-5</c:v>
                </c:pt>
                <c:pt idx="2163">
                  <c:v>1.5848500000000003E-5</c:v>
                </c:pt>
                <c:pt idx="2164">
                  <c:v>1.6342499999999998E-5</c:v>
                </c:pt>
                <c:pt idx="2165">
                  <c:v>1.7409999999999998E-5</c:v>
                </c:pt>
                <c:pt idx="2166">
                  <c:v>1.7330499999999999E-5</c:v>
                </c:pt>
                <c:pt idx="2167">
                  <c:v>1.8287000000000003E-5</c:v>
                </c:pt>
                <c:pt idx="2168">
                  <c:v>1.8669499999999998E-5</c:v>
                </c:pt>
                <c:pt idx="2169">
                  <c:v>1.9052E-5</c:v>
                </c:pt>
                <c:pt idx="2170">
                  <c:v>1.9147500000000003E-5</c:v>
                </c:pt>
                <c:pt idx="2171">
                  <c:v>1.9785000000000001E-5</c:v>
                </c:pt>
                <c:pt idx="2172">
                  <c:v>2.251E-5</c:v>
                </c:pt>
                <c:pt idx="2173">
                  <c:v>2.2064000000000001E-5</c:v>
                </c:pt>
                <c:pt idx="2174">
                  <c:v>2.1538000000000003E-5</c:v>
                </c:pt>
                <c:pt idx="2175">
                  <c:v>2.2478499999999998E-5</c:v>
                </c:pt>
                <c:pt idx="2176">
                  <c:v>2.3068000000000003E-5</c:v>
                </c:pt>
                <c:pt idx="2177">
                  <c:v>2.2462500000000001E-5</c:v>
                </c:pt>
                <c:pt idx="2178">
                  <c:v>2.463E-5</c:v>
                </c:pt>
                <c:pt idx="2179">
                  <c:v>2.4215500000000002E-5</c:v>
                </c:pt>
                <c:pt idx="2180">
                  <c:v>2.3609999999999999E-5</c:v>
                </c:pt>
                <c:pt idx="2181">
                  <c:v>2.4885E-5</c:v>
                </c:pt>
                <c:pt idx="2182">
                  <c:v>2.5267499999999998E-5</c:v>
                </c:pt>
                <c:pt idx="2183">
                  <c:v>2.5363000000000001E-5</c:v>
                </c:pt>
                <c:pt idx="2184">
                  <c:v>2.6686000000000002E-5</c:v>
                </c:pt>
                <c:pt idx="2185">
                  <c:v>2.6319500000000001E-5</c:v>
                </c:pt>
                <c:pt idx="2186">
                  <c:v>2.7084500000000001E-5</c:v>
                </c:pt>
                <c:pt idx="2187">
                  <c:v>2.79925E-5</c:v>
                </c:pt>
                <c:pt idx="2188">
                  <c:v>2.7801500000000001E-5</c:v>
                </c:pt>
                <c:pt idx="2189">
                  <c:v>2.7881E-5</c:v>
                </c:pt>
                <c:pt idx="2190">
                  <c:v>2.7960999999999999E-5</c:v>
                </c:pt>
                <c:pt idx="2191">
                  <c:v>2.93475E-5</c:v>
                </c:pt>
                <c:pt idx="2192">
                  <c:v>2.9411E-5</c:v>
                </c:pt>
                <c:pt idx="2193">
                  <c:v>2.9634500000000002E-5</c:v>
                </c:pt>
                <c:pt idx="2194">
                  <c:v>2.9730000000000002E-5</c:v>
                </c:pt>
                <c:pt idx="2195">
                  <c:v>2.9395000000000002E-5</c:v>
                </c:pt>
                <c:pt idx="2196">
                  <c:v>3.0032500000000001E-5</c:v>
                </c:pt>
                <c:pt idx="2197">
                  <c:v>3.0781999999999998E-5</c:v>
                </c:pt>
                <c:pt idx="2198">
                  <c:v>3.1451000000000001E-5</c:v>
                </c:pt>
                <c:pt idx="2199">
                  <c:v>3.0718E-5</c:v>
                </c:pt>
                <c:pt idx="2200">
                  <c:v>3.2327500000000005E-5</c:v>
                </c:pt>
                <c:pt idx="2201">
                  <c:v>3.1833499999999999E-5</c:v>
                </c:pt>
                <c:pt idx="2202">
                  <c:v>3.3857499999999999E-5</c:v>
                </c:pt>
                <c:pt idx="2203">
                  <c:v>3.3555E-5</c:v>
                </c:pt>
                <c:pt idx="2204">
                  <c:v>3.3188500000000003E-5</c:v>
                </c:pt>
                <c:pt idx="2205">
                  <c:v>3.26465E-5</c:v>
                </c:pt>
                <c:pt idx="2206">
                  <c:v>3.4001000000000002E-5</c:v>
                </c:pt>
                <c:pt idx="2207">
                  <c:v>3.38735E-5</c:v>
                </c:pt>
                <c:pt idx="2208">
                  <c:v>3.3236000000000005E-5</c:v>
                </c:pt>
                <c:pt idx="2209">
                  <c:v>3.33635E-5</c:v>
                </c:pt>
                <c:pt idx="2210">
                  <c:v>3.3889500000000001E-5</c:v>
                </c:pt>
                <c:pt idx="2211">
                  <c:v>3.3507000000000003E-5</c:v>
                </c:pt>
                <c:pt idx="2212">
                  <c:v>3.3602500000000002E-5</c:v>
                </c:pt>
                <c:pt idx="2213">
                  <c:v>3.3284000000000002E-5</c:v>
                </c:pt>
                <c:pt idx="2214">
                  <c:v>3.3698500000000003E-5</c:v>
                </c:pt>
                <c:pt idx="2215">
                  <c:v>3.4081000000000001E-5</c:v>
                </c:pt>
                <c:pt idx="2216">
                  <c:v>3.38735E-5</c:v>
                </c:pt>
                <c:pt idx="2217">
                  <c:v>3.3268000000000001E-5</c:v>
                </c:pt>
                <c:pt idx="2218">
                  <c:v>3.4272E-5</c:v>
                </c:pt>
                <c:pt idx="2219">
                  <c:v>3.4590999999999995E-5</c:v>
                </c:pt>
                <c:pt idx="2220">
                  <c:v>3.3491000000000002E-5</c:v>
                </c:pt>
                <c:pt idx="2221">
                  <c:v>3.3985000000000001E-5</c:v>
                </c:pt>
                <c:pt idx="2222">
                  <c:v>3.3889500000000001E-5</c:v>
                </c:pt>
                <c:pt idx="2223">
                  <c:v>3.3602500000000002E-5</c:v>
                </c:pt>
                <c:pt idx="2224">
                  <c:v>3.3745999999999998E-5</c:v>
                </c:pt>
                <c:pt idx="2225">
                  <c:v>3.4702499999999995E-5</c:v>
                </c:pt>
                <c:pt idx="2226">
                  <c:v>3.4909500000000002E-5</c:v>
                </c:pt>
                <c:pt idx="2227">
                  <c:v>3.3268000000000001E-5</c:v>
                </c:pt>
                <c:pt idx="2228">
                  <c:v>3.4049000000000006E-5</c:v>
                </c:pt>
                <c:pt idx="2229">
                  <c:v>3.4033000000000004E-5</c:v>
                </c:pt>
                <c:pt idx="2230">
                  <c:v>3.4367500000000006E-5</c:v>
                </c:pt>
                <c:pt idx="2231">
                  <c:v>3.3793999999999995E-5</c:v>
                </c:pt>
                <c:pt idx="2232">
                  <c:v>3.2502999999999997E-5</c:v>
                </c:pt>
                <c:pt idx="2233">
                  <c:v>3.2455E-5</c:v>
                </c:pt>
                <c:pt idx="2234">
                  <c:v>3.1498999999999998E-5</c:v>
                </c:pt>
                <c:pt idx="2235">
                  <c:v>3.2630499999999999E-5</c:v>
                </c:pt>
                <c:pt idx="2236">
                  <c:v>3.3427499999999998E-5</c:v>
                </c:pt>
                <c:pt idx="2237">
                  <c:v>3.2295999999999997E-5</c:v>
                </c:pt>
                <c:pt idx="2238">
                  <c:v>3.2455E-5</c:v>
                </c:pt>
                <c:pt idx="2239">
                  <c:v>3.1610499999999998E-5</c:v>
                </c:pt>
                <c:pt idx="2240">
                  <c:v>3.2168500000000002E-5</c:v>
                </c:pt>
                <c:pt idx="2241">
                  <c:v>3.1467000000000002E-5</c:v>
                </c:pt>
                <c:pt idx="2242">
                  <c:v>3.0463E-5</c:v>
                </c:pt>
                <c:pt idx="2243">
                  <c:v>3.1738E-5</c:v>
                </c:pt>
                <c:pt idx="2244">
                  <c:v>3.0415000000000003E-5</c:v>
                </c:pt>
                <c:pt idx="2245">
                  <c:v>3.0574500000000003E-5</c:v>
                </c:pt>
                <c:pt idx="2246">
                  <c:v>3.0080500000000001E-5</c:v>
                </c:pt>
                <c:pt idx="2247">
                  <c:v>2.9538499999999998E-5</c:v>
                </c:pt>
                <c:pt idx="2248">
                  <c:v>2.9267500000000001E-5</c:v>
                </c:pt>
                <c:pt idx="2249">
                  <c:v>2.8327499999999999E-5</c:v>
                </c:pt>
                <c:pt idx="2250">
                  <c:v>2.7227500000000003E-5</c:v>
                </c:pt>
                <c:pt idx="2251">
                  <c:v>2.7897000000000001E-5</c:v>
                </c:pt>
                <c:pt idx="2252">
                  <c:v>2.7116000000000003E-5</c:v>
                </c:pt>
                <c:pt idx="2253">
                  <c:v>2.7052500000000002E-5</c:v>
                </c:pt>
                <c:pt idx="2254">
                  <c:v>2.7498499999999998E-5</c:v>
                </c:pt>
                <c:pt idx="2255">
                  <c:v>2.7817499999999999E-5</c:v>
                </c:pt>
                <c:pt idx="2256">
                  <c:v>2.7419E-5</c:v>
                </c:pt>
                <c:pt idx="2257">
                  <c:v>2.69725E-5</c:v>
                </c:pt>
                <c:pt idx="2258">
                  <c:v>2.6127999999999998E-5</c:v>
                </c:pt>
                <c:pt idx="2259">
                  <c:v>2.5984500000000002E-5</c:v>
                </c:pt>
                <c:pt idx="2260">
                  <c:v>2.6462499999999999E-5</c:v>
                </c:pt>
                <c:pt idx="2261">
                  <c:v>2.4646000000000001E-5</c:v>
                </c:pt>
                <c:pt idx="2262">
                  <c:v>2.3960499999999999E-5</c:v>
                </c:pt>
                <c:pt idx="2263">
                  <c:v>2.3307000000000002E-5</c:v>
                </c:pt>
                <c:pt idx="2264">
                  <c:v>2.3944500000000001E-5</c:v>
                </c:pt>
                <c:pt idx="2265">
                  <c:v>2.4566000000000002E-5</c:v>
                </c:pt>
                <c:pt idx="2266">
                  <c:v>2.2127500000000001E-5</c:v>
                </c:pt>
                <c:pt idx="2267">
                  <c:v>2.2558000000000003E-5</c:v>
                </c:pt>
                <c:pt idx="2268">
                  <c:v>2.1936500000000002E-5</c:v>
                </c:pt>
                <c:pt idx="2269">
                  <c:v>2.0868500000000002E-5</c:v>
                </c:pt>
                <c:pt idx="2270">
                  <c:v>2.1777000000000002E-5</c:v>
                </c:pt>
                <c:pt idx="2271">
                  <c:v>2.1059999999999998E-5</c:v>
                </c:pt>
                <c:pt idx="2272">
                  <c:v>2.1569999999999998E-5</c:v>
                </c:pt>
                <c:pt idx="2273">
                  <c:v>2.1362500000000001E-5</c:v>
                </c:pt>
                <c:pt idx="2274">
                  <c:v>1.8621500000000001E-5</c:v>
                </c:pt>
                <c:pt idx="2275">
                  <c:v>1.76335E-5</c:v>
                </c:pt>
                <c:pt idx="2276">
                  <c:v>1.7155000000000001E-5</c:v>
                </c:pt>
                <c:pt idx="2277">
                  <c:v>1.6677E-5</c:v>
                </c:pt>
                <c:pt idx="2278">
                  <c:v>1.61195E-5</c:v>
                </c:pt>
                <c:pt idx="2279">
                  <c:v>1.50035E-5</c:v>
                </c:pt>
                <c:pt idx="2280">
                  <c:v>1.4302499999999999E-5</c:v>
                </c:pt>
                <c:pt idx="2281">
                  <c:v>1.3856000000000001E-5</c:v>
                </c:pt>
                <c:pt idx="2282">
                  <c:v>1.32345E-5</c:v>
                </c:pt>
                <c:pt idx="2283">
                  <c:v>1.2612999999999999E-5</c:v>
                </c:pt>
                <c:pt idx="2284">
                  <c:v>1.2007500000000002E-5</c:v>
                </c:pt>
                <c:pt idx="2285">
                  <c:v>1.11785E-5</c:v>
                </c:pt>
                <c:pt idx="2286">
                  <c:v>1.1114999999999999E-5</c:v>
                </c:pt>
                <c:pt idx="2287">
                  <c:v>9.7285000000000001E-6</c:v>
                </c:pt>
                <c:pt idx="2288">
                  <c:v>9.1385000000000007E-6</c:v>
                </c:pt>
                <c:pt idx="2289">
                  <c:v>9.2344999999999994E-6</c:v>
                </c:pt>
                <c:pt idx="2290">
                  <c:v>9.1865000000000009E-6</c:v>
                </c:pt>
                <c:pt idx="2291">
                  <c:v>7.7679999999999991E-6</c:v>
                </c:pt>
                <c:pt idx="2292">
                  <c:v>6.3975000000000002E-6</c:v>
                </c:pt>
                <c:pt idx="2293">
                  <c:v>6.4450000000000001E-6</c:v>
                </c:pt>
                <c:pt idx="2294">
                  <c:v>6.8434999999999998E-6</c:v>
                </c:pt>
                <c:pt idx="2295">
                  <c:v>6.0150000000000009E-6</c:v>
                </c:pt>
                <c:pt idx="2296">
                  <c:v>8.7084999999999997E-6</c:v>
                </c:pt>
                <c:pt idx="2297">
                  <c:v>6.7320000000000001E-6</c:v>
                </c:pt>
                <c:pt idx="2298">
                  <c:v>3.3850000000000002E-6</c:v>
                </c:pt>
                <c:pt idx="2299">
                  <c:v>2.4924999999999999E-6</c:v>
                </c:pt>
                <c:pt idx="2300">
                  <c:v>2.971E-6</c:v>
                </c:pt>
                <c:pt idx="2301">
                  <c:v>9.3099999999999996E-7</c:v>
                </c:pt>
                <c:pt idx="2302">
                  <c:v>-8.3799999999999996E-7</c:v>
                </c:pt>
                <c:pt idx="2303">
                  <c:v>-1.2524999999999999E-6</c:v>
                </c:pt>
                <c:pt idx="2304">
                  <c:v>-1.922E-6</c:v>
                </c:pt>
                <c:pt idx="2305">
                  <c:v>-3.1175000000000002E-6</c:v>
                </c:pt>
                <c:pt idx="2306">
                  <c:v>-3.3405E-6</c:v>
                </c:pt>
                <c:pt idx="2307">
                  <c:v>-3.7865000000000001E-6</c:v>
                </c:pt>
                <c:pt idx="2308">
                  <c:v>-4.6155000000000001E-6</c:v>
                </c:pt>
                <c:pt idx="2309">
                  <c:v>-5.9540000000000001E-6</c:v>
                </c:pt>
                <c:pt idx="2310">
                  <c:v>-5.0454999999999994E-6</c:v>
                </c:pt>
                <c:pt idx="2311">
                  <c:v>-7.1015000000000005E-6</c:v>
                </c:pt>
                <c:pt idx="2312">
                  <c:v>-8.2649999999999996E-6</c:v>
                </c:pt>
                <c:pt idx="2313">
                  <c:v>-9.2055000000000002E-6</c:v>
                </c:pt>
                <c:pt idx="2314">
                  <c:v>-1.0066E-5</c:v>
                </c:pt>
                <c:pt idx="2315">
                  <c:v>-1.1405E-5</c:v>
                </c:pt>
                <c:pt idx="2316">
                  <c:v>-1.1691500000000001E-5</c:v>
                </c:pt>
                <c:pt idx="2317">
                  <c:v>-1.1405E-5</c:v>
                </c:pt>
                <c:pt idx="2318">
                  <c:v>-1.3269500000000001E-5</c:v>
                </c:pt>
                <c:pt idx="2319">
                  <c:v>-1.2345E-5</c:v>
                </c:pt>
                <c:pt idx="2320">
                  <c:v>-1.4225500000000001E-5</c:v>
                </c:pt>
                <c:pt idx="2321">
                  <c:v>-1.5740000000000002E-5</c:v>
                </c:pt>
                <c:pt idx="2322">
                  <c:v>-1.5692000000000002E-5</c:v>
                </c:pt>
                <c:pt idx="2323">
                  <c:v>-1.62815E-5</c:v>
                </c:pt>
                <c:pt idx="2324">
                  <c:v>-1.7923000000000001E-5</c:v>
                </c:pt>
                <c:pt idx="2325">
                  <c:v>-1.872E-5</c:v>
                </c:pt>
                <c:pt idx="2326">
                  <c:v>-1.9039000000000002E-5</c:v>
                </c:pt>
                <c:pt idx="2327">
                  <c:v>-2.0042999999999998E-5</c:v>
                </c:pt>
                <c:pt idx="2328">
                  <c:v>-2.0871500000000002E-5</c:v>
                </c:pt>
                <c:pt idx="2329">
                  <c:v>-2.1605000000000001E-5</c:v>
                </c:pt>
                <c:pt idx="2330">
                  <c:v>-2.2816E-5</c:v>
                </c:pt>
                <c:pt idx="2331">
                  <c:v>-2.30075E-5</c:v>
                </c:pt>
                <c:pt idx="2332">
                  <c:v>-2.3820000000000002E-5</c:v>
                </c:pt>
                <c:pt idx="2333">
                  <c:v>-2.4983499999999999E-5</c:v>
                </c:pt>
                <c:pt idx="2334">
                  <c:v>-2.5669000000000001E-5</c:v>
                </c:pt>
                <c:pt idx="2335">
                  <c:v>-2.75815E-5</c:v>
                </c:pt>
                <c:pt idx="2336">
                  <c:v>-2.7804500000000001E-5</c:v>
                </c:pt>
                <c:pt idx="2337">
                  <c:v>-2.77885E-5</c:v>
                </c:pt>
                <c:pt idx="2338">
                  <c:v>-2.8983999999999999E-5</c:v>
                </c:pt>
                <c:pt idx="2339">
                  <c:v>-2.8617500000000002E-5</c:v>
                </c:pt>
                <c:pt idx="2340">
                  <c:v>-2.8952E-5</c:v>
                </c:pt>
                <c:pt idx="2341">
                  <c:v>-3.0020000000000001E-5</c:v>
                </c:pt>
                <c:pt idx="2342">
                  <c:v>-3.1151500000000002E-5</c:v>
                </c:pt>
                <c:pt idx="2343">
                  <c:v>-3.2777000000000001E-5</c:v>
                </c:pt>
                <c:pt idx="2344">
                  <c:v>-3.3590000000000002E-5</c:v>
                </c:pt>
                <c:pt idx="2345">
                  <c:v>-3.3111500000000003E-5</c:v>
                </c:pt>
                <c:pt idx="2346">
                  <c:v>-3.36695E-5</c:v>
                </c:pt>
                <c:pt idx="2347">
                  <c:v>-3.5199500000000001E-5</c:v>
                </c:pt>
                <c:pt idx="2348">
                  <c:v>-3.6665499999999996E-5</c:v>
                </c:pt>
                <c:pt idx="2349">
                  <c:v>-3.7159999999999997E-5</c:v>
                </c:pt>
                <c:pt idx="2350">
                  <c:v>-3.6841000000000002E-5</c:v>
                </c:pt>
                <c:pt idx="2351">
                  <c:v>-3.8514499999999999E-5</c:v>
                </c:pt>
                <c:pt idx="2352">
                  <c:v>-3.90405E-5</c:v>
                </c:pt>
                <c:pt idx="2353">
                  <c:v>-3.9884999999999995E-5</c:v>
                </c:pt>
                <c:pt idx="2354">
                  <c:v>-4.1160000000000006E-5</c:v>
                </c:pt>
                <c:pt idx="2355">
                  <c:v>-4.1271500000000006E-5</c:v>
                </c:pt>
                <c:pt idx="2356">
                  <c:v>-4.2833499999999996E-5</c:v>
                </c:pt>
                <c:pt idx="2357">
                  <c:v>-4.4124500000000001E-5</c:v>
                </c:pt>
                <c:pt idx="2358">
                  <c:v>-4.5192499999999998E-5</c:v>
                </c:pt>
                <c:pt idx="2359">
                  <c:v>-4.51285E-5</c:v>
                </c:pt>
                <c:pt idx="2360">
                  <c:v>-4.6451500000000001E-5</c:v>
                </c:pt>
                <c:pt idx="2361">
                  <c:v>-4.5909499999999998E-5</c:v>
                </c:pt>
                <c:pt idx="2362">
                  <c:v>-4.7646500000000005E-5</c:v>
                </c:pt>
                <c:pt idx="2363">
                  <c:v>-4.8538999999999997E-5</c:v>
                </c:pt>
                <c:pt idx="2364">
                  <c:v>-4.8348000000000005E-5</c:v>
                </c:pt>
                <c:pt idx="2365">
                  <c:v>-4.8969499999999999E-5</c:v>
                </c:pt>
                <c:pt idx="2366">
                  <c:v>-4.9431500000000003E-5</c:v>
                </c:pt>
                <c:pt idx="2367">
                  <c:v>-5.0340000000000003E-5</c:v>
                </c:pt>
                <c:pt idx="2368">
                  <c:v>-5.0340000000000003E-5</c:v>
                </c:pt>
                <c:pt idx="2369">
                  <c:v>-4.99895E-5</c:v>
                </c:pt>
                <c:pt idx="2370">
                  <c:v>-5.2045500000000002E-5</c:v>
                </c:pt>
                <c:pt idx="2371">
                  <c:v>-5.3638999999999999E-5</c:v>
                </c:pt>
                <c:pt idx="2372">
                  <c:v>-5.3638999999999999E-5</c:v>
                </c:pt>
                <c:pt idx="2373">
                  <c:v>-5.0993499999999999E-5</c:v>
                </c:pt>
                <c:pt idx="2374">
                  <c:v>-5.1981500000000004E-5</c:v>
                </c:pt>
                <c:pt idx="2375">
                  <c:v>-5.4085500000000002E-5</c:v>
                </c:pt>
                <c:pt idx="2376">
                  <c:v>-5.4962E-5</c:v>
                </c:pt>
                <c:pt idx="2377">
                  <c:v>-5.6428000000000003E-5</c:v>
                </c:pt>
                <c:pt idx="2378">
                  <c:v>-5.6141499999999998E-5</c:v>
                </c:pt>
                <c:pt idx="2379">
                  <c:v>-5.7002000000000001E-5</c:v>
                </c:pt>
                <c:pt idx="2380">
                  <c:v>-5.7958000000000003E-5</c:v>
                </c:pt>
                <c:pt idx="2381">
                  <c:v>-5.8213E-5</c:v>
                </c:pt>
                <c:pt idx="2382">
                  <c:v>-5.8755000000000002E-5</c:v>
                </c:pt>
                <c:pt idx="2383">
                  <c:v>-5.9902499999999998E-5</c:v>
                </c:pt>
                <c:pt idx="2384">
                  <c:v>-6.0699500000000004E-5</c:v>
                </c:pt>
                <c:pt idx="2385">
                  <c:v>-6.0492499999999997E-5</c:v>
                </c:pt>
                <c:pt idx="2386">
                  <c:v>-6.0619999999999999E-5</c:v>
                </c:pt>
                <c:pt idx="2387">
                  <c:v>-6.1735499999999999E-5</c:v>
                </c:pt>
                <c:pt idx="2388">
                  <c:v>-6.2628000000000011E-5</c:v>
                </c:pt>
                <c:pt idx="2389">
                  <c:v>-6.3010500000000003E-5</c:v>
                </c:pt>
                <c:pt idx="2390">
                  <c:v>-6.3424999999999997E-5</c:v>
                </c:pt>
                <c:pt idx="2391">
                  <c:v>-6.2739500000000005E-5</c:v>
                </c:pt>
                <c:pt idx="2392">
                  <c:v>-6.4603999999999993E-5</c:v>
                </c:pt>
                <c:pt idx="2393">
                  <c:v>-6.4110000000000008E-5</c:v>
                </c:pt>
                <c:pt idx="2394">
                  <c:v>-6.4667999999999998E-5</c:v>
                </c:pt>
                <c:pt idx="2395">
                  <c:v>-6.5146000000000003E-5</c:v>
                </c:pt>
                <c:pt idx="2396">
                  <c:v>-6.5289499999999999E-5</c:v>
                </c:pt>
                <c:pt idx="2397">
                  <c:v>-6.6261500000000002E-5</c:v>
                </c:pt>
                <c:pt idx="2398">
                  <c:v>-6.6819500000000006E-5</c:v>
                </c:pt>
                <c:pt idx="2399">
                  <c:v>-6.7042500000000007E-5</c:v>
                </c:pt>
                <c:pt idx="2400">
                  <c:v>-6.76325E-5</c:v>
                </c:pt>
                <c:pt idx="2401">
                  <c:v>-6.8412999999999997E-5</c:v>
                </c:pt>
                <c:pt idx="2402">
                  <c:v>-6.9018999999999998E-5</c:v>
                </c:pt>
                <c:pt idx="2403">
                  <c:v>-6.8365499999999995E-5</c:v>
                </c:pt>
                <c:pt idx="2404">
                  <c:v>-6.8189999999999996E-5</c:v>
                </c:pt>
                <c:pt idx="2405">
                  <c:v>-6.9417499999999997E-5</c:v>
                </c:pt>
                <c:pt idx="2406">
                  <c:v>-6.9481000000000008E-5</c:v>
                </c:pt>
                <c:pt idx="2407">
                  <c:v>-6.9656499999999993E-5</c:v>
                </c:pt>
                <c:pt idx="2408">
                  <c:v>-6.9863499999999999E-5</c:v>
                </c:pt>
                <c:pt idx="2409">
                  <c:v>-7.0023000000000004E-5</c:v>
                </c:pt>
                <c:pt idx="2410">
                  <c:v>-7.0564999999999999E-5</c:v>
                </c:pt>
                <c:pt idx="2411">
                  <c:v>-6.9751999999999992E-5</c:v>
                </c:pt>
                <c:pt idx="2412">
                  <c:v>-6.951300000000001E-5</c:v>
                </c:pt>
                <c:pt idx="2413">
                  <c:v>-7.0055000000000006E-5</c:v>
                </c:pt>
                <c:pt idx="2414">
                  <c:v>-7.1298000000000008E-5</c:v>
                </c:pt>
                <c:pt idx="2415">
                  <c:v>-7.104299999999999E-5</c:v>
                </c:pt>
                <c:pt idx="2416">
                  <c:v>-7.1983000000000005E-5</c:v>
                </c:pt>
                <c:pt idx="2417">
                  <c:v>-7.1840000000000003E-5</c:v>
                </c:pt>
                <c:pt idx="2418">
                  <c:v>-7.2158500000000004E-5</c:v>
                </c:pt>
                <c:pt idx="2419">
                  <c:v>-7.2572999999999998E-5</c:v>
                </c:pt>
                <c:pt idx="2420">
                  <c:v>-7.3385500000000011E-5</c:v>
                </c:pt>
                <c:pt idx="2421">
                  <c:v>-7.2206500000000014E-5</c:v>
                </c:pt>
                <c:pt idx="2422">
                  <c:v>-7.164850000000001E-5</c:v>
                </c:pt>
                <c:pt idx="2423">
                  <c:v>-7.134550000000001E-5</c:v>
                </c:pt>
                <c:pt idx="2424">
                  <c:v>-7.2095000000000007E-5</c:v>
                </c:pt>
                <c:pt idx="2425">
                  <c:v>-7.2110499999999993E-5</c:v>
                </c:pt>
                <c:pt idx="2426">
                  <c:v>-7.2381500000000005E-5</c:v>
                </c:pt>
                <c:pt idx="2427">
                  <c:v>-7.1840000000000003E-5</c:v>
                </c:pt>
                <c:pt idx="2428">
                  <c:v>-7.2174499999999998E-5</c:v>
                </c:pt>
                <c:pt idx="2429">
                  <c:v>-7.1967500000000005E-5</c:v>
                </c:pt>
                <c:pt idx="2430">
                  <c:v>-7.2477499999999999E-5</c:v>
                </c:pt>
                <c:pt idx="2431">
                  <c:v>-7.2684500000000005E-5</c:v>
                </c:pt>
                <c:pt idx="2432">
                  <c:v>-7.2079000000000012E-5</c:v>
                </c:pt>
                <c:pt idx="2433">
                  <c:v>-7.102700000000001E-5</c:v>
                </c:pt>
                <c:pt idx="2434">
                  <c:v>-7.2844000000000009E-5</c:v>
                </c:pt>
                <c:pt idx="2435">
                  <c:v>-7.3608999999999993E-5</c:v>
                </c:pt>
                <c:pt idx="2436">
                  <c:v>-7.2509000000000007E-5</c:v>
                </c:pt>
                <c:pt idx="2437">
                  <c:v>-7.3178499999999991E-5</c:v>
                </c:pt>
                <c:pt idx="2438">
                  <c:v>-7.2557000000000003E-5</c:v>
                </c:pt>
                <c:pt idx="2439">
                  <c:v>-7.2349999999999997E-5</c:v>
                </c:pt>
                <c:pt idx="2440">
                  <c:v>-7.2190500000000006E-5</c:v>
                </c:pt>
                <c:pt idx="2441">
                  <c:v>-7.1537000000000003E-5</c:v>
                </c:pt>
                <c:pt idx="2442">
                  <c:v>-7.1505000000000001E-5</c:v>
                </c:pt>
                <c:pt idx="2443">
                  <c:v>-7.2110499999999993E-5</c:v>
                </c:pt>
                <c:pt idx="2444">
                  <c:v>-7.1728000000000002E-5</c:v>
                </c:pt>
                <c:pt idx="2445">
                  <c:v>-7.164850000000001E-5</c:v>
                </c:pt>
                <c:pt idx="2446">
                  <c:v>-7.0405499999999995E-5</c:v>
                </c:pt>
                <c:pt idx="2447">
                  <c:v>-7.0947500000000005E-5</c:v>
                </c:pt>
                <c:pt idx="2448">
                  <c:v>-7.0804000000000009E-5</c:v>
                </c:pt>
                <c:pt idx="2449">
                  <c:v>-6.8477000000000002E-5</c:v>
                </c:pt>
                <c:pt idx="2450">
                  <c:v>-6.9098499999999989E-5</c:v>
                </c:pt>
                <c:pt idx="2451">
                  <c:v>-6.9035000000000006E-5</c:v>
                </c:pt>
                <c:pt idx="2452">
                  <c:v>-6.8891499999999996E-5</c:v>
                </c:pt>
                <c:pt idx="2453">
                  <c:v>-6.9911499999999996E-5</c:v>
                </c:pt>
                <c:pt idx="2454">
                  <c:v>-7.0118500000000003E-5</c:v>
                </c:pt>
                <c:pt idx="2455">
                  <c:v>-6.8955000000000006E-5</c:v>
                </c:pt>
                <c:pt idx="2456">
                  <c:v>-6.8445000000000013E-5</c:v>
                </c:pt>
                <c:pt idx="2457">
                  <c:v>-6.8668000000000014E-5</c:v>
                </c:pt>
                <c:pt idx="2458">
                  <c:v>-6.7807500000000004E-5</c:v>
                </c:pt>
                <c:pt idx="2459">
                  <c:v>-6.8126500000000013E-5</c:v>
                </c:pt>
                <c:pt idx="2460">
                  <c:v>-6.8492999999999996E-5</c:v>
                </c:pt>
                <c:pt idx="2461">
                  <c:v>-6.7345500000000008E-5</c:v>
                </c:pt>
                <c:pt idx="2462">
                  <c:v>-6.737750000000001E-5</c:v>
                </c:pt>
                <c:pt idx="2463">
                  <c:v>-6.6309499999999999E-5</c:v>
                </c:pt>
                <c:pt idx="2464">
                  <c:v>-6.5751500000000009E-5</c:v>
                </c:pt>
                <c:pt idx="2465">
                  <c:v>-6.5289499999999999E-5</c:v>
                </c:pt>
                <c:pt idx="2466">
                  <c:v>-6.423750000000001E-5</c:v>
                </c:pt>
                <c:pt idx="2467">
                  <c:v>-6.4540499999999996E-5</c:v>
                </c:pt>
                <c:pt idx="2468">
                  <c:v>-6.4875000000000005E-5</c:v>
                </c:pt>
                <c:pt idx="2469">
                  <c:v>-6.3647999999999998E-5</c:v>
                </c:pt>
                <c:pt idx="2470">
                  <c:v>-6.26755E-5</c:v>
                </c:pt>
                <c:pt idx="2471">
                  <c:v>-6.3058000000000005E-5</c:v>
                </c:pt>
                <c:pt idx="2472">
                  <c:v>-6.3281500000000001E-5</c:v>
                </c:pt>
                <c:pt idx="2473">
                  <c:v>-6.2086000000000002E-5</c:v>
                </c:pt>
                <c:pt idx="2474">
                  <c:v>-6.1098000000000004E-5</c:v>
                </c:pt>
                <c:pt idx="2475">
                  <c:v>-6.1289000000000002E-5</c:v>
                </c:pt>
                <c:pt idx="2476">
                  <c:v>-6.0284999999999996E-5</c:v>
                </c:pt>
                <c:pt idx="2477">
                  <c:v>-6.01415E-5</c:v>
                </c:pt>
                <c:pt idx="2478">
                  <c:v>-5.7830500000000001E-5</c:v>
                </c:pt>
                <c:pt idx="2479">
                  <c:v>-5.8165500000000004E-5</c:v>
                </c:pt>
                <c:pt idx="2480">
                  <c:v>-5.8691499999999999E-5</c:v>
                </c:pt>
                <c:pt idx="2481">
                  <c:v>-5.8356500000000003E-5</c:v>
                </c:pt>
                <c:pt idx="2482">
                  <c:v>-5.6667500000000006E-5</c:v>
                </c:pt>
                <c:pt idx="2483">
                  <c:v>-5.7097500000000007E-5</c:v>
                </c:pt>
                <c:pt idx="2484">
                  <c:v>-5.7830500000000001E-5</c:v>
                </c:pt>
                <c:pt idx="2485">
                  <c:v>-5.6109500000000002E-5</c:v>
                </c:pt>
                <c:pt idx="2486">
                  <c:v>-5.5583500000000001E-5</c:v>
                </c:pt>
                <c:pt idx="2487">
                  <c:v>-5.5121499999999997E-5</c:v>
                </c:pt>
                <c:pt idx="2488">
                  <c:v>-5.5217000000000003E-5</c:v>
                </c:pt>
                <c:pt idx="2489">
                  <c:v>-5.4133000000000005E-5</c:v>
                </c:pt>
                <c:pt idx="2490">
                  <c:v>-5.3224999999999999E-5</c:v>
                </c:pt>
                <c:pt idx="2491">
                  <c:v>-5.2714999999999999E-5</c:v>
                </c:pt>
                <c:pt idx="2492">
                  <c:v>-5.1981500000000004E-5</c:v>
                </c:pt>
                <c:pt idx="2493">
                  <c:v>-5.0148999999999997E-5</c:v>
                </c:pt>
                <c:pt idx="2494">
                  <c:v>-4.8538999999999997E-5</c:v>
                </c:pt>
                <c:pt idx="2495">
                  <c:v>-4.8364E-5</c:v>
                </c:pt>
                <c:pt idx="2496">
                  <c:v>-4.81725E-5</c:v>
                </c:pt>
                <c:pt idx="2497">
                  <c:v>-4.7471500000000001E-5</c:v>
                </c:pt>
                <c:pt idx="2498">
                  <c:v>-4.69455E-5</c:v>
                </c:pt>
                <c:pt idx="2499">
                  <c:v>-4.7630499999999997E-5</c:v>
                </c:pt>
                <c:pt idx="2500">
                  <c:v>-4.6482999999999995E-5</c:v>
                </c:pt>
                <c:pt idx="2501">
                  <c:v>-4.5686499999999997E-5</c:v>
                </c:pt>
                <c:pt idx="2502">
                  <c:v>-4.532E-5</c:v>
                </c:pt>
                <c:pt idx="2503">
                  <c:v>-4.38215E-5</c:v>
                </c:pt>
                <c:pt idx="2504">
                  <c:v>-4.269E-5</c:v>
                </c:pt>
                <c:pt idx="2505">
                  <c:v>-4.2212000000000002E-5</c:v>
                </c:pt>
                <c:pt idx="2506">
                  <c:v>-4.2180000000000006E-5</c:v>
                </c:pt>
                <c:pt idx="2507">
                  <c:v>-4.0793500000000002E-5</c:v>
                </c:pt>
                <c:pt idx="2508">
                  <c:v>-4.1032499999999997E-5</c:v>
                </c:pt>
                <c:pt idx="2509">
                  <c:v>-3.9662000000000001E-5</c:v>
                </c:pt>
                <c:pt idx="2510">
                  <c:v>-3.9662000000000001E-5</c:v>
                </c:pt>
                <c:pt idx="2511">
                  <c:v>-3.8243500000000001E-5</c:v>
                </c:pt>
                <c:pt idx="2512">
                  <c:v>-3.7956499999999995E-5</c:v>
                </c:pt>
                <c:pt idx="2513">
                  <c:v>-3.7112E-5</c:v>
                </c:pt>
                <c:pt idx="2514">
                  <c:v>-3.5757499999999998E-5</c:v>
                </c:pt>
                <c:pt idx="2515">
                  <c:v>-3.5565999999999998E-5</c:v>
                </c:pt>
                <c:pt idx="2516">
                  <c:v>-3.5311000000000001E-5</c:v>
                </c:pt>
                <c:pt idx="2517">
                  <c:v>-3.4084000000000001E-5</c:v>
                </c:pt>
                <c:pt idx="2518">
                  <c:v>-3.38765E-5</c:v>
                </c:pt>
                <c:pt idx="2519">
                  <c:v>-3.2426499999999999E-5</c:v>
                </c:pt>
                <c:pt idx="2520">
                  <c:v>-3.1932500000000006E-5</c:v>
                </c:pt>
                <c:pt idx="2521">
                  <c:v>-3.0769000000000003E-5</c:v>
                </c:pt>
                <c:pt idx="2522">
                  <c:v>-2.9621499999999998E-5</c:v>
                </c:pt>
                <c:pt idx="2523">
                  <c:v>-2.92705E-5</c:v>
                </c:pt>
                <c:pt idx="2524">
                  <c:v>-2.9127500000000002E-5</c:v>
                </c:pt>
                <c:pt idx="2525">
                  <c:v>-2.8952E-5</c:v>
                </c:pt>
                <c:pt idx="2526">
                  <c:v>-2.73265E-5</c:v>
                </c:pt>
                <c:pt idx="2527">
                  <c:v>-2.64815E-5</c:v>
                </c:pt>
                <c:pt idx="2528">
                  <c:v>-2.5063E-5</c:v>
                </c:pt>
                <c:pt idx="2529">
                  <c:v>-2.3803999999999998E-5</c:v>
                </c:pt>
                <c:pt idx="2530">
                  <c:v>-2.22105E-5</c:v>
                </c:pt>
                <c:pt idx="2531">
                  <c:v>-2.2544999999999998E-5</c:v>
                </c:pt>
                <c:pt idx="2532">
                  <c:v>-2.1652500000000003E-5</c:v>
                </c:pt>
                <c:pt idx="2533">
                  <c:v>-2.1524999999999998E-5</c:v>
                </c:pt>
                <c:pt idx="2534">
                  <c:v>-2.0409500000000002E-5</c:v>
                </c:pt>
                <c:pt idx="2535">
                  <c:v>-1.91185E-5</c:v>
                </c:pt>
                <c:pt idx="2536">
                  <c:v>-1.8417500000000001E-5</c:v>
                </c:pt>
                <c:pt idx="2537">
                  <c:v>-1.7955E-5</c:v>
                </c:pt>
                <c:pt idx="2538">
                  <c:v>-1.6218E-5</c:v>
                </c:pt>
                <c:pt idx="2539">
                  <c:v>-1.6297500000000001E-5</c:v>
                </c:pt>
                <c:pt idx="2540">
                  <c:v>-1.6983000000000003E-5</c:v>
                </c:pt>
                <c:pt idx="2541">
                  <c:v>-1.5659999999999999E-5</c:v>
                </c:pt>
                <c:pt idx="2542">
                  <c:v>-1.4799500000000001E-5</c:v>
                </c:pt>
                <c:pt idx="2543">
                  <c:v>-1.32375E-5</c:v>
                </c:pt>
                <c:pt idx="2544">
                  <c:v>-1.1946500000000002E-5</c:v>
                </c:pt>
                <c:pt idx="2545">
                  <c:v>-1.1707499999999999E-5</c:v>
                </c:pt>
                <c:pt idx="2546">
                  <c:v>-1.1038E-5</c:v>
                </c:pt>
                <c:pt idx="2547">
                  <c:v>-1.1102000000000001E-5</c:v>
                </c:pt>
                <c:pt idx="2548">
                  <c:v>-1.0385E-5</c:v>
                </c:pt>
                <c:pt idx="2549">
                  <c:v>-9.5720000000000009E-6</c:v>
                </c:pt>
                <c:pt idx="2550">
                  <c:v>-8.9980000000000009E-6</c:v>
                </c:pt>
                <c:pt idx="2551">
                  <c:v>-7.5000000000000002E-6</c:v>
                </c:pt>
                <c:pt idx="2552">
                  <c:v>-7.2290000000000006E-6</c:v>
                </c:pt>
                <c:pt idx="2553">
                  <c:v>-7.0855000000000002E-6</c:v>
                </c:pt>
                <c:pt idx="2554">
                  <c:v>-6.1929999999999998E-6</c:v>
                </c:pt>
                <c:pt idx="2555">
                  <c:v>-5.524E-6</c:v>
                </c:pt>
                <c:pt idx="2556">
                  <c:v>-4.1850000000000006E-6</c:v>
                </c:pt>
                <c:pt idx="2557">
                  <c:v>-3.3245000000000001E-6</c:v>
                </c:pt>
                <c:pt idx="2558">
                  <c:v>-2.2249999999999999E-6</c:v>
                </c:pt>
                <c:pt idx="2559">
                  <c:v>-1.906E-6</c:v>
                </c:pt>
                <c:pt idx="2560">
                  <c:v>-1.7945000000000001E-6</c:v>
                </c:pt>
                <c:pt idx="2561">
                  <c:v>-5.99E-7</c:v>
                </c:pt>
                <c:pt idx="2562">
                  <c:v>-7.3000000000000005E-8</c:v>
                </c:pt>
                <c:pt idx="2563">
                  <c:v>7.8749999999999998E-7</c:v>
                </c:pt>
                <c:pt idx="2564">
                  <c:v>2.0144999999999999E-6</c:v>
                </c:pt>
                <c:pt idx="2565">
                  <c:v>1.951E-6</c:v>
                </c:pt>
                <c:pt idx="2566">
                  <c:v>3.3375000000000002E-6</c:v>
                </c:pt>
                <c:pt idx="2567">
                  <c:v>3.4010000000000001E-6</c:v>
                </c:pt>
                <c:pt idx="2568">
                  <c:v>3.2100000000000002E-6</c:v>
                </c:pt>
                <c:pt idx="2569">
                  <c:v>4.2300000000000002E-6</c:v>
                </c:pt>
                <c:pt idx="2570">
                  <c:v>5.0905000000000006E-6</c:v>
                </c:pt>
                <c:pt idx="2571">
                  <c:v>6.0150000000000009E-6</c:v>
                </c:pt>
                <c:pt idx="2572">
                  <c:v>7.1465000000000001E-6</c:v>
                </c:pt>
                <c:pt idx="2573">
                  <c:v>7.0349999999999996E-6</c:v>
                </c:pt>
                <c:pt idx="2574">
                  <c:v>7.3695000000000003E-6</c:v>
                </c:pt>
                <c:pt idx="2575">
                  <c:v>8.548999999999999E-6</c:v>
                </c:pt>
                <c:pt idx="2576">
                  <c:v>9.1704999999999997E-6</c:v>
                </c:pt>
                <c:pt idx="2577">
                  <c:v>1.0429499999999999E-5</c:v>
                </c:pt>
                <c:pt idx="2578">
                  <c:v>1.0987500000000001E-5</c:v>
                </c:pt>
                <c:pt idx="2579">
                  <c:v>1.22145E-5</c:v>
                </c:pt>
                <c:pt idx="2580">
                  <c:v>1.2167000000000001E-5</c:v>
                </c:pt>
                <c:pt idx="2581">
                  <c:v>1.3426000000000002E-5</c:v>
                </c:pt>
                <c:pt idx="2582">
                  <c:v>1.3171000000000001E-5</c:v>
                </c:pt>
                <c:pt idx="2583">
                  <c:v>1.3282499999999999E-5</c:v>
                </c:pt>
                <c:pt idx="2584">
                  <c:v>1.3442000000000001E-5</c:v>
                </c:pt>
                <c:pt idx="2585">
                  <c:v>1.4382000000000001E-5</c:v>
                </c:pt>
                <c:pt idx="2586">
                  <c:v>1.4446E-5</c:v>
                </c:pt>
                <c:pt idx="2587">
                  <c:v>1.5242500000000002E-5</c:v>
                </c:pt>
                <c:pt idx="2588">
                  <c:v>1.6199000000000002E-5</c:v>
                </c:pt>
                <c:pt idx="2589">
                  <c:v>1.6549500000000001E-5</c:v>
                </c:pt>
                <c:pt idx="2590">
                  <c:v>1.7553500000000001E-5</c:v>
                </c:pt>
                <c:pt idx="2591">
                  <c:v>1.7936000000000002E-5</c:v>
                </c:pt>
                <c:pt idx="2592">
                  <c:v>1.8972000000000001E-5</c:v>
                </c:pt>
                <c:pt idx="2593">
                  <c:v>1.8382499999999999E-5</c:v>
                </c:pt>
                <c:pt idx="2594">
                  <c:v>1.9083500000000001E-5</c:v>
                </c:pt>
                <c:pt idx="2595">
                  <c:v>1.8797000000000003E-5</c:v>
                </c:pt>
                <c:pt idx="2596">
                  <c:v>1.8765000000000001E-5</c:v>
                </c:pt>
                <c:pt idx="2597">
                  <c:v>2.0374499999999999E-5</c:v>
                </c:pt>
                <c:pt idx="2598">
                  <c:v>2.0549999999999998E-5</c:v>
                </c:pt>
                <c:pt idx="2599">
                  <c:v>2.1171499999999999E-5</c:v>
                </c:pt>
                <c:pt idx="2600">
                  <c:v>2.1474500000000003E-5</c:v>
                </c:pt>
                <c:pt idx="2601">
                  <c:v>2.1777000000000002E-5</c:v>
                </c:pt>
                <c:pt idx="2602">
                  <c:v>2.2558000000000003E-5</c:v>
                </c:pt>
                <c:pt idx="2603">
                  <c:v>2.3689500000000001E-5</c:v>
                </c:pt>
                <c:pt idx="2604">
                  <c:v>2.3116E-5</c:v>
                </c:pt>
                <c:pt idx="2605">
                  <c:v>2.4008499999999999E-5</c:v>
                </c:pt>
                <c:pt idx="2606">
                  <c:v>2.5060000000000001E-5</c:v>
                </c:pt>
                <c:pt idx="2607">
                  <c:v>2.52515E-5</c:v>
                </c:pt>
                <c:pt idx="2608">
                  <c:v>2.5554500000000001E-5</c:v>
                </c:pt>
                <c:pt idx="2609">
                  <c:v>2.4837000000000003E-5</c:v>
                </c:pt>
                <c:pt idx="2610">
                  <c:v>2.5107999999999997E-5</c:v>
                </c:pt>
                <c:pt idx="2611">
                  <c:v>2.6319500000000001E-5</c:v>
                </c:pt>
                <c:pt idx="2612">
                  <c:v>2.7657999999999998E-5</c:v>
                </c:pt>
                <c:pt idx="2613">
                  <c:v>2.8279499999999999E-5</c:v>
                </c:pt>
                <c:pt idx="2614">
                  <c:v>2.8439E-5</c:v>
                </c:pt>
                <c:pt idx="2615">
                  <c:v>2.6350999999999999E-5</c:v>
                </c:pt>
                <c:pt idx="2616">
                  <c:v>2.5697500000000003E-5</c:v>
                </c:pt>
                <c:pt idx="2617">
                  <c:v>2.7435000000000001E-5</c:v>
                </c:pt>
                <c:pt idx="2618">
                  <c:v>2.8056500000000001E-5</c:v>
                </c:pt>
                <c:pt idx="2619">
                  <c:v>2.7339500000000001E-5</c:v>
                </c:pt>
                <c:pt idx="2620">
                  <c:v>2.6797499999999999E-5</c:v>
                </c:pt>
                <c:pt idx="2621">
                  <c:v>2.7403000000000002E-5</c:v>
                </c:pt>
                <c:pt idx="2622">
                  <c:v>2.7514500000000002E-5</c:v>
                </c:pt>
                <c:pt idx="2623">
                  <c:v>2.8439E-5</c:v>
                </c:pt>
                <c:pt idx="2624">
                  <c:v>2.9236000000000003E-5</c:v>
                </c:pt>
                <c:pt idx="2625">
                  <c:v>2.8726000000000002E-5</c:v>
                </c:pt>
                <c:pt idx="2626">
                  <c:v>2.8391E-5</c:v>
                </c:pt>
                <c:pt idx="2627">
                  <c:v>2.8805500000000001E-5</c:v>
                </c:pt>
                <c:pt idx="2628">
                  <c:v>2.8646000000000003E-5</c:v>
                </c:pt>
                <c:pt idx="2629">
                  <c:v>2.8518499999999998E-5</c:v>
                </c:pt>
                <c:pt idx="2630">
                  <c:v>2.8629999999999999E-5</c:v>
                </c:pt>
                <c:pt idx="2631">
                  <c:v>2.8805500000000001E-5</c:v>
                </c:pt>
                <c:pt idx="2632">
                  <c:v>2.8901E-5</c:v>
                </c:pt>
                <c:pt idx="2633">
                  <c:v>2.88375E-5</c:v>
                </c:pt>
                <c:pt idx="2634">
                  <c:v>2.9283500000000002E-5</c:v>
                </c:pt>
                <c:pt idx="2635">
                  <c:v>2.8343500000000001E-5</c:v>
                </c:pt>
                <c:pt idx="2636">
                  <c:v>2.9411E-5</c:v>
                </c:pt>
                <c:pt idx="2637">
                  <c:v>2.90925E-5</c:v>
                </c:pt>
                <c:pt idx="2638">
                  <c:v>2.79925E-5</c:v>
                </c:pt>
                <c:pt idx="2639">
                  <c:v>2.8917000000000001E-5</c:v>
                </c:pt>
                <c:pt idx="2640">
                  <c:v>3.0781999999999998E-5</c:v>
                </c:pt>
                <c:pt idx="2641">
                  <c:v>2.9220000000000001E-5</c:v>
                </c:pt>
                <c:pt idx="2642">
                  <c:v>2.9825500000000001E-5</c:v>
                </c:pt>
                <c:pt idx="2643">
                  <c:v>2.9714E-5</c:v>
                </c:pt>
                <c:pt idx="2644">
                  <c:v>2.9028499999999998E-5</c:v>
                </c:pt>
                <c:pt idx="2645">
                  <c:v>2.7498499999999998E-5</c:v>
                </c:pt>
                <c:pt idx="2646">
                  <c:v>2.8566500000000002E-5</c:v>
                </c:pt>
                <c:pt idx="2647">
                  <c:v>2.8119999999999998E-5</c:v>
                </c:pt>
                <c:pt idx="2648">
                  <c:v>2.8056500000000001E-5</c:v>
                </c:pt>
                <c:pt idx="2649">
                  <c:v>2.8933000000000002E-5</c:v>
                </c:pt>
                <c:pt idx="2650">
                  <c:v>2.87575E-5</c:v>
                </c:pt>
                <c:pt idx="2651">
                  <c:v>2.8359499999999998E-5</c:v>
                </c:pt>
                <c:pt idx="2652">
                  <c:v>2.7769499999999999E-5</c:v>
                </c:pt>
                <c:pt idx="2653">
                  <c:v>2.7817499999999999E-5</c:v>
                </c:pt>
                <c:pt idx="2654">
                  <c:v>2.8375000000000002E-5</c:v>
                </c:pt>
                <c:pt idx="2655">
                  <c:v>2.7801500000000001E-5</c:v>
                </c:pt>
                <c:pt idx="2656">
                  <c:v>2.8184E-5</c:v>
                </c:pt>
                <c:pt idx="2657">
                  <c:v>2.7084500000000001E-5</c:v>
                </c:pt>
                <c:pt idx="2658">
                  <c:v>2.7562499999999999E-5</c:v>
                </c:pt>
                <c:pt idx="2659">
                  <c:v>2.7307499999999999E-5</c:v>
                </c:pt>
                <c:pt idx="2660">
                  <c:v>2.6988499999999997E-5</c:v>
                </c:pt>
                <c:pt idx="2661">
                  <c:v>2.5809500000000001E-5</c:v>
                </c:pt>
                <c:pt idx="2662">
                  <c:v>2.4677500000000002E-5</c:v>
                </c:pt>
                <c:pt idx="2663">
                  <c:v>2.514E-5</c:v>
                </c:pt>
                <c:pt idx="2664">
                  <c:v>2.5554500000000001E-5</c:v>
                </c:pt>
                <c:pt idx="2665">
                  <c:v>2.4454500000000001E-5</c:v>
                </c:pt>
                <c:pt idx="2666">
                  <c:v>2.47415E-5</c:v>
                </c:pt>
                <c:pt idx="2667">
                  <c:v>2.4088E-5</c:v>
                </c:pt>
                <c:pt idx="2668">
                  <c:v>2.2988499999999999E-5</c:v>
                </c:pt>
                <c:pt idx="2669">
                  <c:v>2.4215500000000002E-5</c:v>
                </c:pt>
                <c:pt idx="2670">
                  <c:v>2.3498499999999999E-5</c:v>
                </c:pt>
                <c:pt idx="2671">
                  <c:v>2.29245E-5</c:v>
                </c:pt>
                <c:pt idx="2672">
                  <c:v>2.2271000000000001E-5</c:v>
                </c:pt>
                <c:pt idx="2673">
                  <c:v>2.1888500000000002E-5</c:v>
                </c:pt>
                <c:pt idx="2674">
                  <c:v>2.1713500000000001E-5</c:v>
                </c:pt>
                <c:pt idx="2675">
                  <c:v>2.1872500000000001E-5</c:v>
                </c:pt>
                <c:pt idx="2676">
                  <c:v>2.0518000000000002E-5</c:v>
                </c:pt>
                <c:pt idx="2677">
                  <c:v>2.2462500000000001E-5</c:v>
                </c:pt>
                <c:pt idx="2678">
                  <c:v>2.0454500000000002E-5</c:v>
                </c:pt>
                <c:pt idx="2679">
                  <c:v>2.09325E-5</c:v>
                </c:pt>
                <c:pt idx="2680">
                  <c:v>1.90675E-5</c:v>
                </c:pt>
                <c:pt idx="2681">
                  <c:v>1.9386500000000001E-5</c:v>
                </c:pt>
                <c:pt idx="2682">
                  <c:v>1.7458000000000001E-5</c:v>
                </c:pt>
                <c:pt idx="2683">
                  <c:v>1.7856500000000001E-5</c:v>
                </c:pt>
                <c:pt idx="2684">
                  <c:v>1.7155000000000001E-5</c:v>
                </c:pt>
                <c:pt idx="2685">
                  <c:v>1.6852499999999998E-5</c:v>
                </c:pt>
                <c:pt idx="2686">
                  <c:v>1.5928000000000001E-5</c:v>
                </c:pt>
                <c:pt idx="2687">
                  <c:v>1.60715E-5</c:v>
                </c:pt>
                <c:pt idx="2688">
                  <c:v>1.537E-5</c:v>
                </c:pt>
                <c:pt idx="2689">
                  <c:v>1.5466000000000001E-5</c:v>
                </c:pt>
                <c:pt idx="2690">
                  <c:v>1.5705E-5</c:v>
                </c:pt>
                <c:pt idx="2691">
                  <c:v>1.4940000000000001E-5</c:v>
                </c:pt>
                <c:pt idx="2692">
                  <c:v>1.4111000000000001E-5</c:v>
                </c:pt>
                <c:pt idx="2693">
                  <c:v>1.4158999999999999E-5</c:v>
                </c:pt>
                <c:pt idx="2694">
                  <c:v>1.30435E-5</c:v>
                </c:pt>
                <c:pt idx="2695">
                  <c:v>1.3457500000000001E-5</c:v>
                </c:pt>
                <c:pt idx="2696">
                  <c:v>1.2485500000000001E-5</c:v>
                </c:pt>
                <c:pt idx="2697">
                  <c:v>1.1847999999999999E-5</c:v>
                </c:pt>
                <c:pt idx="2698">
                  <c:v>1.09075E-5</c:v>
                </c:pt>
                <c:pt idx="2699">
                  <c:v>9.3620000000000012E-6</c:v>
                </c:pt>
                <c:pt idx="2700">
                  <c:v>8.4215000000000006E-6</c:v>
                </c:pt>
                <c:pt idx="2701">
                  <c:v>1.0812000000000001E-5</c:v>
                </c:pt>
                <c:pt idx="2702">
                  <c:v>8.852000000000001E-6</c:v>
                </c:pt>
                <c:pt idx="2703">
                  <c:v>6.9709999999999998E-6</c:v>
                </c:pt>
                <c:pt idx="2704">
                  <c:v>5.1385E-6</c:v>
                </c:pt>
                <c:pt idx="2705">
                  <c:v>4.4530000000000004E-6</c:v>
                </c:pt>
                <c:pt idx="2706">
                  <c:v>4.6920000000000001E-6</c:v>
                </c:pt>
                <c:pt idx="2707">
                  <c:v>3.242E-6</c:v>
                </c:pt>
                <c:pt idx="2708">
                  <c:v>3.7520000000000002E-6</c:v>
                </c:pt>
                <c:pt idx="2709">
                  <c:v>2.4770000000000002E-6</c:v>
                </c:pt>
                <c:pt idx="2710">
                  <c:v>2.3495000000000001E-6</c:v>
                </c:pt>
                <c:pt idx="2711">
                  <c:v>2.3969999999999997E-6</c:v>
                </c:pt>
                <c:pt idx="2712">
                  <c:v>1.6639999999999999E-6</c:v>
                </c:pt>
                <c:pt idx="2713">
                  <c:v>1.1060000000000001E-6</c:v>
                </c:pt>
                <c:pt idx="2714">
                  <c:v>-1.2845000000000002E-6</c:v>
                </c:pt>
                <c:pt idx="2715">
                  <c:v>-1.5875E-6</c:v>
                </c:pt>
                <c:pt idx="2716">
                  <c:v>-3.2130000000000004E-6</c:v>
                </c:pt>
                <c:pt idx="2717">
                  <c:v>-3.8979999999999998E-6</c:v>
                </c:pt>
                <c:pt idx="2718">
                  <c:v>-3.6115000000000001E-6</c:v>
                </c:pt>
                <c:pt idx="2719">
                  <c:v>-4.6155000000000001E-6</c:v>
                </c:pt>
                <c:pt idx="2720">
                  <c:v>-6.0654999999999998E-6</c:v>
                </c:pt>
                <c:pt idx="2721">
                  <c:v>-6.1454999999999999E-6</c:v>
                </c:pt>
                <c:pt idx="2722">
                  <c:v>-6.9105000000000002E-6</c:v>
                </c:pt>
                <c:pt idx="2723">
                  <c:v>-6.9425E-6</c:v>
                </c:pt>
                <c:pt idx="2724">
                  <c:v>-7.8350000000000004E-6</c:v>
                </c:pt>
                <c:pt idx="2725">
                  <c:v>-8.6795000000000005E-6</c:v>
                </c:pt>
                <c:pt idx="2726">
                  <c:v>-9.6039999999999999E-6</c:v>
                </c:pt>
                <c:pt idx="2727">
                  <c:v>-1.0592000000000001E-5</c:v>
                </c:pt>
                <c:pt idx="2728">
                  <c:v>-1.1883E-5</c:v>
                </c:pt>
                <c:pt idx="2729">
                  <c:v>-1.2312999999999999E-5</c:v>
                </c:pt>
                <c:pt idx="2730">
                  <c:v>-1.3460500000000001E-5</c:v>
                </c:pt>
                <c:pt idx="2731">
                  <c:v>-1.362E-5</c:v>
                </c:pt>
                <c:pt idx="2732">
                  <c:v>-1.4353E-5</c:v>
                </c:pt>
                <c:pt idx="2733">
                  <c:v>-1.5341499999999999E-5</c:v>
                </c:pt>
                <c:pt idx="2734">
                  <c:v>-1.5914999999999999E-5</c:v>
                </c:pt>
                <c:pt idx="2735">
                  <c:v>-1.61225E-5</c:v>
                </c:pt>
                <c:pt idx="2736">
                  <c:v>-1.7907500000000001E-5</c:v>
                </c:pt>
                <c:pt idx="2737">
                  <c:v>-1.7509000000000001E-5</c:v>
                </c:pt>
                <c:pt idx="2738">
                  <c:v>-1.9245999999999998E-5</c:v>
                </c:pt>
                <c:pt idx="2739">
                  <c:v>-2.00905E-5</c:v>
                </c:pt>
                <c:pt idx="2740">
                  <c:v>-2.1636499999999999E-5</c:v>
                </c:pt>
                <c:pt idx="2741">
                  <c:v>-2.1572999999999998E-5</c:v>
                </c:pt>
                <c:pt idx="2742">
                  <c:v>-2.2768E-5</c:v>
                </c:pt>
                <c:pt idx="2743">
                  <c:v>-2.3469500000000003E-5</c:v>
                </c:pt>
                <c:pt idx="2744">
                  <c:v>-2.40275E-5</c:v>
                </c:pt>
                <c:pt idx="2745">
                  <c:v>-2.4394000000000001E-5</c:v>
                </c:pt>
                <c:pt idx="2746">
                  <c:v>-2.5669000000000001E-5</c:v>
                </c:pt>
                <c:pt idx="2747">
                  <c:v>-2.5700500000000002E-5</c:v>
                </c:pt>
                <c:pt idx="2748">
                  <c:v>-2.7087500000000001E-5</c:v>
                </c:pt>
                <c:pt idx="2749">
                  <c:v>-2.7310500000000002E-5</c:v>
                </c:pt>
                <c:pt idx="2750">
                  <c:v>-2.8983999999999999E-5</c:v>
                </c:pt>
                <c:pt idx="2751">
                  <c:v>-2.9111500000000001E-5</c:v>
                </c:pt>
                <c:pt idx="2752">
                  <c:v>-3.03225E-5</c:v>
                </c:pt>
                <c:pt idx="2753">
                  <c:v>-3.0912499999999999E-5</c:v>
                </c:pt>
                <c:pt idx="2754">
                  <c:v>-3.2203000000000003E-5</c:v>
                </c:pt>
                <c:pt idx="2755">
                  <c:v>-3.2793000000000003E-5</c:v>
                </c:pt>
                <c:pt idx="2756">
                  <c:v>-3.34625E-5</c:v>
                </c:pt>
                <c:pt idx="2757">
                  <c:v>-3.4051999999999999E-5</c:v>
                </c:pt>
                <c:pt idx="2758">
                  <c:v>-3.5088E-5</c:v>
                </c:pt>
                <c:pt idx="2759">
                  <c:v>-3.69205E-5</c:v>
                </c:pt>
                <c:pt idx="2760">
                  <c:v>-3.6155500000000003E-5</c:v>
                </c:pt>
                <c:pt idx="2761">
                  <c:v>-3.7526500000000001E-5</c:v>
                </c:pt>
                <c:pt idx="2762">
                  <c:v>-3.8482500000000003E-5</c:v>
                </c:pt>
                <c:pt idx="2763">
                  <c:v>-3.8976499999999995E-5</c:v>
                </c:pt>
                <c:pt idx="2764">
                  <c:v>-3.9534499999999999E-5</c:v>
                </c:pt>
                <c:pt idx="2765">
                  <c:v>-4.0618000000000003E-5</c:v>
                </c:pt>
                <c:pt idx="2766">
                  <c:v>-4.1383000000000007E-5</c:v>
                </c:pt>
                <c:pt idx="2767">
                  <c:v>-4.23875E-5</c:v>
                </c:pt>
                <c:pt idx="2768">
                  <c:v>-4.3327500000000001E-5</c:v>
                </c:pt>
                <c:pt idx="2769">
                  <c:v>-4.3614500000000001E-5</c:v>
                </c:pt>
                <c:pt idx="2770">
                  <c:v>-4.3885499999999999E-5</c:v>
                </c:pt>
                <c:pt idx="2771">
                  <c:v>-4.5176500000000004E-5</c:v>
                </c:pt>
                <c:pt idx="2772">
                  <c:v>-4.5367500000000002E-5</c:v>
                </c:pt>
                <c:pt idx="2773">
                  <c:v>-4.634E-5</c:v>
                </c:pt>
                <c:pt idx="2774">
                  <c:v>-4.6451500000000001E-5</c:v>
                </c:pt>
                <c:pt idx="2775">
                  <c:v>-4.8571000000000006E-5</c:v>
                </c:pt>
                <c:pt idx="2776">
                  <c:v>-4.8762499999999999E-5</c:v>
                </c:pt>
                <c:pt idx="2777">
                  <c:v>-4.9639000000000004E-5</c:v>
                </c:pt>
                <c:pt idx="2778">
                  <c:v>-5.0483499999999999E-5</c:v>
                </c:pt>
                <c:pt idx="2779">
                  <c:v>-5.0818E-5</c:v>
                </c:pt>
                <c:pt idx="2780">
                  <c:v>-5.1582999999999997E-5</c:v>
                </c:pt>
                <c:pt idx="2781">
                  <c:v>-5.2300499999999998E-5</c:v>
                </c:pt>
                <c:pt idx="2782">
                  <c:v>-5.3129000000000006E-5</c:v>
                </c:pt>
                <c:pt idx="2783">
                  <c:v>-5.3384000000000003E-5</c:v>
                </c:pt>
                <c:pt idx="2784">
                  <c:v>-5.4021500000000004E-5</c:v>
                </c:pt>
                <c:pt idx="2785">
                  <c:v>-5.4037500000000006E-5</c:v>
                </c:pt>
                <c:pt idx="2786">
                  <c:v>-5.4913999999999996E-5</c:v>
                </c:pt>
                <c:pt idx="2787">
                  <c:v>-5.5312500000000003E-5</c:v>
                </c:pt>
                <c:pt idx="2788">
                  <c:v>-5.5152999999999999E-5</c:v>
                </c:pt>
                <c:pt idx="2789">
                  <c:v>-5.5902500000000002E-5</c:v>
                </c:pt>
                <c:pt idx="2790">
                  <c:v>-5.7352500000000004E-5</c:v>
                </c:pt>
                <c:pt idx="2791">
                  <c:v>-5.7846500000000003E-5</c:v>
                </c:pt>
                <c:pt idx="2792">
                  <c:v>-5.8165500000000004E-5</c:v>
                </c:pt>
                <c:pt idx="2793">
                  <c:v>-5.8468000000000003E-5</c:v>
                </c:pt>
                <c:pt idx="2794">
                  <c:v>-5.8245000000000002E-5</c:v>
                </c:pt>
                <c:pt idx="2795">
                  <c:v>-5.9137500000000001E-5</c:v>
                </c:pt>
                <c:pt idx="2796">
                  <c:v>-6.0253000000000001E-5</c:v>
                </c:pt>
                <c:pt idx="2797">
                  <c:v>-6.11615E-5</c:v>
                </c:pt>
                <c:pt idx="2798">
                  <c:v>-6.3329000000000003E-5</c:v>
                </c:pt>
                <c:pt idx="2799">
                  <c:v>-6.2851000000000012E-5</c:v>
                </c:pt>
                <c:pt idx="2800">
                  <c:v>-6.3408999999999989E-5</c:v>
                </c:pt>
                <c:pt idx="2801">
                  <c:v>-6.4843000000000002E-5</c:v>
                </c:pt>
                <c:pt idx="2802">
                  <c:v>-6.4588000000000012E-5</c:v>
                </c:pt>
                <c:pt idx="2803">
                  <c:v>-6.4635999999999996E-5</c:v>
                </c:pt>
                <c:pt idx="2804">
                  <c:v>-6.5082500000000006E-5</c:v>
                </c:pt>
                <c:pt idx="2805">
                  <c:v>-6.5528500000000008E-5</c:v>
                </c:pt>
                <c:pt idx="2806">
                  <c:v>-6.6675999999999997E-5</c:v>
                </c:pt>
                <c:pt idx="2807">
                  <c:v>-3.5095300000000004E-4</c:v>
                </c:pt>
                <c:pt idx="2808">
                  <c:v>-8.9214300000000008E-4</c:v>
                </c:pt>
                <c:pt idx="2809">
                  <c:v>-1.4351975E-3</c:v>
                </c:pt>
                <c:pt idx="2810">
                  <c:v>-1.9734865000000002E-3</c:v>
                </c:pt>
                <c:pt idx="2811">
                  <c:v>-2.5080140000000003E-3</c:v>
                </c:pt>
                <c:pt idx="2812">
                  <c:v>-3.0165000000000001E-3</c:v>
                </c:pt>
                <c:pt idx="2813">
                  <c:v>-3.5334805E-3</c:v>
                </c:pt>
                <c:pt idx="2814">
                  <c:v>-4.0499989999999994E-3</c:v>
                </c:pt>
                <c:pt idx="2815">
                  <c:v>-4.5556325000000002E-3</c:v>
                </c:pt>
                <c:pt idx="2816">
                  <c:v>-4.9886699999999997E-3</c:v>
                </c:pt>
                <c:pt idx="2817">
                  <c:v>-4.644914E-3</c:v>
                </c:pt>
                <c:pt idx="2818">
                  <c:v>-4.2796585000000002E-3</c:v>
                </c:pt>
                <c:pt idx="2819">
                  <c:v>-3.8816515E-3</c:v>
                </c:pt>
                <c:pt idx="2820">
                  <c:v>-3.4925530000000002E-3</c:v>
                </c:pt>
                <c:pt idx="2821">
                  <c:v>-3.1119655000000001E-3</c:v>
                </c:pt>
                <c:pt idx="2822">
                  <c:v>-2.7207955E-3</c:v>
                </c:pt>
                <c:pt idx="2823">
                  <c:v>-2.3193620000000002E-3</c:v>
                </c:pt>
                <c:pt idx="2824">
                  <c:v>-1.9082699999999999E-3</c:v>
                </c:pt>
                <c:pt idx="2825">
                  <c:v>-1.5105815000000002E-3</c:v>
                </c:pt>
                <c:pt idx="2826">
                  <c:v>-1.12652E-3</c:v>
                </c:pt>
                <c:pt idx="2827">
                  <c:v>-7.5933550000000004E-4</c:v>
                </c:pt>
                <c:pt idx="2828">
                  <c:v>-3.8054900000000005E-4</c:v>
                </c:pt>
                <c:pt idx="2829">
                  <c:v>-4.7150000000000001E-7</c:v>
                </c:pt>
                <c:pt idx="2830">
                  <c:v>3.9245149999999999E-4</c:v>
                </c:pt>
                <c:pt idx="2831">
                  <c:v>8.0942450000000006E-4</c:v>
                </c:pt>
                <c:pt idx="2832">
                  <c:v>1.2279750000000001E-3</c:v>
                </c:pt>
                <c:pt idx="2833">
                  <c:v>1.6470834999999999E-3</c:v>
                </c:pt>
                <c:pt idx="2834">
                  <c:v>2.055992E-3</c:v>
                </c:pt>
                <c:pt idx="2835">
                  <c:v>2.4525644999999997E-3</c:v>
                </c:pt>
                <c:pt idx="2836">
                  <c:v>2.8672745000000001E-3</c:v>
                </c:pt>
                <c:pt idx="2837">
                  <c:v>3.2739835E-3</c:v>
                </c:pt>
                <c:pt idx="2838">
                  <c:v>3.6690580000000002E-3</c:v>
                </c:pt>
                <c:pt idx="2839">
                  <c:v>4.0905410000000005E-3</c:v>
                </c:pt>
                <c:pt idx="2840">
                  <c:v>4.5542585000000009E-3</c:v>
                </c:pt>
                <c:pt idx="2841">
                  <c:v>4.9742914999999993E-3</c:v>
                </c:pt>
                <c:pt idx="2842">
                  <c:v>4.9647770000000001E-3</c:v>
                </c:pt>
                <c:pt idx="2843">
                  <c:v>4.44225E-3</c:v>
                </c:pt>
                <c:pt idx="2844">
                  <c:v>3.8456935E-3</c:v>
                </c:pt>
                <c:pt idx="2845">
                  <c:v>3.2533444999999998E-3</c:v>
                </c:pt>
                <c:pt idx="2846">
                  <c:v>2.6791000000000002E-3</c:v>
                </c:pt>
                <c:pt idx="2847">
                  <c:v>2.1012225E-3</c:v>
                </c:pt>
                <c:pt idx="2848">
                  <c:v>1.5203325000000001E-3</c:v>
                </c:pt>
                <c:pt idx="2849">
                  <c:v>9.4613599999999998E-4</c:v>
                </c:pt>
                <c:pt idx="2850">
                  <c:v>3.7699199999999998E-4</c:v>
                </c:pt>
                <c:pt idx="2851">
                  <c:v>-9.1905000000000009E-5</c:v>
                </c:pt>
                <c:pt idx="2852">
                  <c:v>-1.08719E-4</c:v>
                </c:pt>
                <c:pt idx="2853">
                  <c:v>-1.08034E-4</c:v>
                </c:pt>
                <c:pt idx="2854">
                  <c:v>-1.085915E-4</c:v>
                </c:pt>
                <c:pt idx="2855">
                  <c:v>-1.0808150000000001E-4</c:v>
                </c:pt>
                <c:pt idx="2856">
                  <c:v>-1.0696600000000001E-4</c:v>
                </c:pt>
                <c:pt idx="2857">
                  <c:v>-1.0616900000000001E-4</c:v>
                </c:pt>
                <c:pt idx="2858">
                  <c:v>-1.060895E-4</c:v>
                </c:pt>
                <c:pt idx="2859">
                  <c:v>-1.0709349999999999E-4</c:v>
                </c:pt>
                <c:pt idx="2860">
                  <c:v>-1.07699E-4</c:v>
                </c:pt>
                <c:pt idx="2861">
                  <c:v>-1.07763E-4</c:v>
                </c:pt>
                <c:pt idx="2862">
                  <c:v>-1.076355E-4</c:v>
                </c:pt>
                <c:pt idx="2863">
                  <c:v>-1.06982E-4</c:v>
                </c:pt>
                <c:pt idx="2864">
                  <c:v>-1.0612149999999999E-4</c:v>
                </c:pt>
                <c:pt idx="2865">
                  <c:v>-1.0632850000000001E-4</c:v>
                </c:pt>
                <c:pt idx="2866">
                  <c:v>-1.0669499999999999E-4</c:v>
                </c:pt>
                <c:pt idx="2867">
                  <c:v>-1.07253E-4</c:v>
                </c:pt>
                <c:pt idx="2868">
                  <c:v>-1.0707750000000001E-4</c:v>
                </c:pt>
                <c:pt idx="2869">
                  <c:v>-1.0632850000000001E-4</c:v>
                </c:pt>
                <c:pt idx="2870">
                  <c:v>-1.063125E-4</c:v>
                </c:pt>
                <c:pt idx="2871">
                  <c:v>-1.06679E-4</c:v>
                </c:pt>
                <c:pt idx="2872">
                  <c:v>-1.047985E-4</c:v>
                </c:pt>
                <c:pt idx="2873">
                  <c:v>-1.05404E-4</c:v>
                </c:pt>
                <c:pt idx="2874">
                  <c:v>-1.0601E-4</c:v>
                </c:pt>
                <c:pt idx="2875">
                  <c:v>-1.0535650000000001E-4</c:v>
                </c:pt>
                <c:pt idx="2876">
                  <c:v>-1.0468700000000001E-4</c:v>
                </c:pt>
                <c:pt idx="2877">
                  <c:v>-1.03954E-4</c:v>
                </c:pt>
                <c:pt idx="2878">
                  <c:v>-1.040015E-4</c:v>
                </c:pt>
                <c:pt idx="2879">
                  <c:v>-1.0271049999999999E-4</c:v>
                </c:pt>
                <c:pt idx="2880">
                  <c:v>-1.028065E-4</c:v>
                </c:pt>
                <c:pt idx="2881">
                  <c:v>-1.0248749999999999E-4</c:v>
                </c:pt>
                <c:pt idx="2882">
                  <c:v>-1.0149950000000001E-4</c:v>
                </c:pt>
                <c:pt idx="2883">
                  <c:v>-1.015155E-4</c:v>
                </c:pt>
                <c:pt idx="2884">
                  <c:v>-1.0078249999999999E-4</c:v>
                </c:pt>
                <c:pt idx="2885">
                  <c:v>-1.0009700000000001E-4</c:v>
                </c:pt>
                <c:pt idx="2886">
                  <c:v>-9.9746499999999998E-5</c:v>
                </c:pt>
                <c:pt idx="2887">
                  <c:v>-9.9109000000000003E-5</c:v>
                </c:pt>
                <c:pt idx="2888">
                  <c:v>-9.8344000000000006E-5</c:v>
                </c:pt>
                <c:pt idx="2889">
                  <c:v>-9.5555000000000002E-5</c:v>
                </c:pt>
                <c:pt idx="2890">
                  <c:v>-9.7020999999999991E-5</c:v>
                </c:pt>
                <c:pt idx="2891">
                  <c:v>-9.7243999999999993E-5</c:v>
                </c:pt>
                <c:pt idx="2892">
                  <c:v>-9.6654500000000008E-5</c:v>
                </c:pt>
                <c:pt idx="2893">
                  <c:v>-9.6112500000000012E-5</c:v>
                </c:pt>
                <c:pt idx="2894">
                  <c:v>-9.6112500000000012E-5</c:v>
                </c:pt>
                <c:pt idx="2895">
                  <c:v>-9.5331500000000007E-5</c:v>
                </c:pt>
                <c:pt idx="2896">
                  <c:v>-9.4933000000000007E-5</c:v>
                </c:pt>
                <c:pt idx="2897">
                  <c:v>-9.2813500000000002E-5</c:v>
                </c:pt>
                <c:pt idx="2898">
                  <c:v>-9.1969E-5</c:v>
                </c:pt>
                <c:pt idx="2899">
                  <c:v>-9.2653999999999998E-5</c:v>
                </c:pt>
                <c:pt idx="2900">
                  <c:v>-9.1809500000000009E-5</c:v>
                </c:pt>
                <c:pt idx="2901">
                  <c:v>-9.1872999999999993E-5</c:v>
                </c:pt>
                <c:pt idx="2902">
                  <c:v>-9.0662000000000007E-5</c:v>
                </c:pt>
                <c:pt idx="2903">
                  <c:v>-8.9339000000000006E-5</c:v>
                </c:pt>
                <c:pt idx="2904">
                  <c:v>-8.9578000000000002E-5</c:v>
                </c:pt>
                <c:pt idx="2905">
                  <c:v>-8.9195499999999997E-5</c:v>
                </c:pt>
                <c:pt idx="2906">
                  <c:v>-8.9099999999999997E-5</c:v>
                </c:pt>
                <c:pt idx="2907">
                  <c:v>-8.8988500000000004E-5</c:v>
                </c:pt>
                <c:pt idx="2908">
                  <c:v>-8.7841000000000001E-5</c:v>
                </c:pt>
                <c:pt idx="2909">
                  <c:v>-8.7729500000000008E-5</c:v>
                </c:pt>
                <c:pt idx="2910">
                  <c:v>-8.7091999999999999E-5</c:v>
                </c:pt>
                <c:pt idx="2911">
                  <c:v>-8.6773000000000004E-5</c:v>
                </c:pt>
                <c:pt idx="2912">
                  <c:v>-8.5354999999999998E-5</c:v>
                </c:pt>
                <c:pt idx="2913">
                  <c:v>-8.5004000000000001E-5</c:v>
                </c:pt>
                <c:pt idx="2914">
                  <c:v>-8.4590000000000002E-5</c:v>
                </c:pt>
                <c:pt idx="2915">
                  <c:v>-8.4127499999999997E-5</c:v>
                </c:pt>
                <c:pt idx="2916">
                  <c:v>-8.2502000000000004E-5</c:v>
                </c:pt>
                <c:pt idx="2917">
                  <c:v>-8.1418000000000012E-5</c:v>
                </c:pt>
                <c:pt idx="2918">
                  <c:v>-8.1274999999999997E-5</c:v>
                </c:pt>
                <c:pt idx="2919">
                  <c:v>-8.1991999999999997E-5</c:v>
                </c:pt>
                <c:pt idx="2920">
                  <c:v>-8.1274999999999997E-5</c:v>
                </c:pt>
                <c:pt idx="2921">
                  <c:v>-8.0557500000000002E-5</c:v>
                </c:pt>
                <c:pt idx="2922">
                  <c:v>-7.9330499999999995E-5</c:v>
                </c:pt>
                <c:pt idx="2923">
                  <c:v>-7.8867999999999991E-5</c:v>
                </c:pt>
                <c:pt idx="2924">
                  <c:v>-7.8310500000000009E-5</c:v>
                </c:pt>
                <c:pt idx="2925">
                  <c:v>-7.7816499999999996E-5</c:v>
                </c:pt>
                <c:pt idx="2926">
                  <c:v>-7.5776499999999995E-5</c:v>
                </c:pt>
                <c:pt idx="2927">
                  <c:v>-7.3959499999999996E-5</c:v>
                </c:pt>
                <c:pt idx="2928">
                  <c:v>-7.3863999999999996E-5</c:v>
                </c:pt>
                <c:pt idx="2929">
                  <c:v>-7.3433499999999994E-5</c:v>
                </c:pt>
                <c:pt idx="2930">
                  <c:v>-7.3226500000000001E-5</c:v>
                </c:pt>
                <c:pt idx="2931">
                  <c:v>-7.2477499999999999E-5</c:v>
                </c:pt>
                <c:pt idx="2932">
                  <c:v>-7.1154499999999998E-5</c:v>
                </c:pt>
                <c:pt idx="2933">
                  <c:v>-7.0564999999999999E-5</c:v>
                </c:pt>
                <c:pt idx="2934">
                  <c:v>-7.0405499999999995E-5</c:v>
                </c:pt>
                <c:pt idx="2935">
                  <c:v>-6.932149999999999E-5</c:v>
                </c:pt>
                <c:pt idx="2936">
                  <c:v>-6.8333500000000006E-5</c:v>
                </c:pt>
                <c:pt idx="2937">
                  <c:v>-6.6915000000000006E-5</c:v>
                </c:pt>
                <c:pt idx="2938">
                  <c:v>-6.5194E-5</c:v>
                </c:pt>
                <c:pt idx="2939">
                  <c:v>-6.4556500000000004E-5</c:v>
                </c:pt>
                <c:pt idx="2940">
                  <c:v>-6.3472499999999999E-5</c:v>
                </c:pt>
                <c:pt idx="2941">
                  <c:v>-6.4189999999999994E-5</c:v>
                </c:pt>
                <c:pt idx="2942">
                  <c:v>-6.3711500000000008E-5</c:v>
                </c:pt>
                <c:pt idx="2943">
                  <c:v>-6.3058000000000005E-5</c:v>
                </c:pt>
                <c:pt idx="2944">
                  <c:v>-6.2835000000000004E-5</c:v>
                </c:pt>
                <c:pt idx="2945">
                  <c:v>-6.1751500000000007E-5</c:v>
                </c:pt>
                <c:pt idx="2946">
                  <c:v>-6.0843E-5</c:v>
                </c:pt>
                <c:pt idx="2947">
                  <c:v>-5.9360499999999995E-5</c:v>
                </c:pt>
                <c:pt idx="2948">
                  <c:v>-5.9233E-5</c:v>
                </c:pt>
                <c:pt idx="2949">
                  <c:v>-5.8213E-5</c:v>
                </c:pt>
                <c:pt idx="2950">
                  <c:v>-5.7177499999999999E-5</c:v>
                </c:pt>
                <c:pt idx="2951">
                  <c:v>-5.6252999999999998E-5</c:v>
                </c:pt>
                <c:pt idx="2952">
                  <c:v>-5.5185000000000001E-5</c:v>
                </c:pt>
                <c:pt idx="2953">
                  <c:v>-5.4659E-5</c:v>
                </c:pt>
                <c:pt idx="2954">
                  <c:v>-5.3814500000000005E-5</c:v>
                </c:pt>
                <c:pt idx="2955">
                  <c:v>-5.2651000000000001E-5</c:v>
                </c:pt>
                <c:pt idx="2956">
                  <c:v>-5.12165E-5</c:v>
                </c:pt>
                <c:pt idx="2957">
                  <c:v>-5.13125E-5</c:v>
                </c:pt>
                <c:pt idx="2958">
                  <c:v>-5.0101E-5</c:v>
                </c:pt>
                <c:pt idx="2959">
                  <c:v>-4.9702500000000001E-5</c:v>
                </c:pt>
                <c:pt idx="2960">
                  <c:v>-4.9447499999999997E-5</c:v>
                </c:pt>
                <c:pt idx="2961">
                  <c:v>-4.8267999999999999E-5</c:v>
                </c:pt>
                <c:pt idx="2962">
                  <c:v>-4.8332000000000004E-5</c:v>
                </c:pt>
                <c:pt idx="2963">
                  <c:v>-4.7295999999999996E-5</c:v>
                </c:pt>
                <c:pt idx="2964">
                  <c:v>-4.7295999999999996E-5</c:v>
                </c:pt>
                <c:pt idx="2965">
                  <c:v>-4.5861500000000001E-5</c:v>
                </c:pt>
                <c:pt idx="2966">
                  <c:v>-4.5223999999999999E-5</c:v>
                </c:pt>
                <c:pt idx="2967">
                  <c:v>-4.3980999999999998E-5</c:v>
                </c:pt>
                <c:pt idx="2968">
                  <c:v>-4.2993000000000007E-5</c:v>
                </c:pt>
                <c:pt idx="2969">
                  <c:v>-4.1940999999999997E-5</c:v>
                </c:pt>
                <c:pt idx="2970">
                  <c:v>-4.1957000000000005E-5</c:v>
                </c:pt>
                <c:pt idx="2971">
                  <c:v>-4.0490500000000001E-5</c:v>
                </c:pt>
                <c:pt idx="2972">
                  <c:v>-4.0156E-5</c:v>
                </c:pt>
                <c:pt idx="2973">
                  <c:v>-3.9805500000000004E-5</c:v>
                </c:pt>
                <c:pt idx="2974">
                  <c:v>-3.6538000000000002E-5</c:v>
                </c:pt>
                <c:pt idx="2975">
                  <c:v>-3.6681499999999998E-5</c:v>
                </c:pt>
                <c:pt idx="2976">
                  <c:v>-3.6267500000000005E-5</c:v>
                </c:pt>
                <c:pt idx="2977">
                  <c:v>-3.5725500000000002E-5</c:v>
                </c:pt>
                <c:pt idx="2978">
                  <c:v>-3.3813000000000003E-5</c:v>
                </c:pt>
                <c:pt idx="2979">
                  <c:v>-3.2251E-5</c:v>
                </c:pt>
                <c:pt idx="2980">
                  <c:v>-3.2968E-5</c:v>
                </c:pt>
                <c:pt idx="2981">
                  <c:v>-3.24425E-5</c:v>
                </c:pt>
                <c:pt idx="2982">
                  <c:v>-3.2394500000000003E-5</c:v>
                </c:pt>
                <c:pt idx="2983">
                  <c:v>-3.1995999999999997E-5</c:v>
                </c:pt>
                <c:pt idx="2984">
                  <c:v>-3.1310499999999998E-5</c:v>
                </c:pt>
                <c:pt idx="2985">
                  <c:v>-3.0976000000000003E-5</c:v>
                </c:pt>
                <c:pt idx="2986">
                  <c:v>-3.0880500000000004E-5</c:v>
                </c:pt>
                <c:pt idx="2987">
                  <c:v>-2.8983999999999999E-5</c:v>
                </c:pt>
                <c:pt idx="2988">
                  <c:v>-2.68165E-5</c:v>
                </c:pt>
                <c:pt idx="2989">
                  <c:v>-2.7421999999999999E-5</c:v>
                </c:pt>
                <c:pt idx="2990">
                  <c:v>-2.7214999999999999E-5</c:v>
                </c:pt>
                <c:pt idx="2991">
                  <c:v>-2.6242499999999998E-5</c:v>
                </c:pt>
                <c:pt idx="2992">
                  <c:v>-2.5924000000000001E-5</c:v>
                </c:pt>
                <c:pt idx="2993">
                  <c:v>-2.5270500000000001E-5</c:v>
                </c:pt>
                <c:pt idx="2994">
                  <c:v>-2.4330000000000003E-5</c:v>
                </c:pt>
                <c:pt idx="2995">
                  <c:v>-2.3915499999999998E-5</c:v>
                </c:pt>
                <c:pt idx="2996">
                  <c:v>-2.0792000000000004E-5</c:v>
                </c:pt>
                <c:pt idx="2997">
                  <c:v>-2.1493000000000002E-5</c:v>
                </c:pt>
                <c:pt idx="2998">
                  <c:v>-2.1971500000000001E-5</c:v>
                </c:pt>
                <c:pt idx="2999">
                  <c:v>-2.0521000000000002E-5</c:v>
                </c:pt>
                <c:pt idx="3000">
                  <c:v>-1.8273999999999998E-5</c:v>
                </c:pt>
                <c:pt idx="3001">
                  <c:v>-1.8082500000000002E-5</c:v>
                </c:pt>
                <c:pt idx="3002">
                  <c:v>-1.8943000000000001E-5</c:v>
                </c:pt>
                <c:pt idx="3003">
                  <c:v>-1.9006999999999999E-5</c:v>
                </c:pt>
                <c:pt idx="3004">
                  <c:v>-1.7206000000000001E-5</c:v>
                </c:pt>
                <c:pt idx="3005">
                  <c:v>-1.6775499999999999E-5</c:v>
                </c:pt>
                <c:pt idx="3006">
                  <c:v>-1.6409000000000002E-5</c:v>
                </c:pt>
                <c:pt idx="3007">
                  <c:v>-1.7222000000000002E-5</c:v>
                </c:pt>
                <c:pt idx="3008">
                  <c:v>-1.7413000000000001E-5</c:v>
                </c:pt>
                <c:pt idx="3009">
                  <c:v>-1.6106499999999999E-5</c:v>
                </c:pt>
                <c:pt idx="3010">
                  <c:v>-1.6233999999999997E-5</c:v>
                </c:pt>
                <c:pt idx="3011">
                  <c:v>-1.51025E-5</c:v>
                </c:pt>
                <c:pt idx="3012">
                  <c:v>-1.5277500000000001E-5</c:v>
                </c:pt>
                <c:pt idx="3013">
                  <c:v>-1.45925E-5</c:v>
                </c:pt>
                <c:pt idx="3014">
                  <c:v>-1.3955000000000001E-5</c:v>
                </c:pt>
                <c:pt idx="3015">
                  <c:v>-1.3923E-5</c:v>
                </c:pt>
                <c:pt idx="3016">
                  <c:v>-1.2855E-5</c:v>
                </c:pt>
                <c:pt idx="3017">
                  <c:v>-1.30305E-5</c:v>
                </c:pt>
                <c:pt idx="3018">
                  <c:v>-1.1596E-5</c:v>
                </c:pt>
                <c:pt idx="3019">
                  <c:v>-1.1962499999999999E-5</c:v>
                </c:pt>
                <c:pt idx="3020">
                  <c:v>-1.0815000000000001E-5</c:v>
                </c:pt>
                <c:pt idx="3021">
                  <c:v>-1.12135E-5</c:v>
                </c:pt>
                <c:pt idx="3022">
                  <c:v>-1.1548E-5</c:v>
                </c:pt>
                <c:pt idx="3023">
                  <c:v>-1.09585E-5</c:v>
                </c:pt>
                <c:pt idx="3024">
                  <c:v>-1.09105E-5</c:v>
                </c:pt>
                <c:pt idx="3025">
                  <c:v>-1.02415E-5</c:v>
                </c:pt>
                <c:pt idx="3026">
                  <c:v>-9.4765000000000015E-6</c:v>
                </c:pt>
                <c:pt idx="3027">
                  <c:v>-9.7950000000000002E-6</c:v>
                </c:pt>
                <c:pt idx="3028">
                  <c:v>-9.9384999999999998E-6</c:v>
                </c:pt>
                <c:pt idx="3029">
                  <c:v>-7.994E-6</c:v>
                </c:pt>
                <c:pt idx="3030">
                  <c:v>-7.9465000000000009E-6</c:v>
                </c:pt>
                <c:pt idx="3031">
                  <c:v>-7.5955000000000004E-6</c:v>
                </c:pt>
                <c:pt idx="3032">
                  <c:v>-7.9780000000000005E-6</c:v>
                </c:pt>
                <c:pt idx="3033">
                  <c:v>-7.0540000000000006E-6</c:v>
                </c:pt>
                <c:pt idx="3034">
                  <c:v>-6.1295000000000004E-6</c:v>
                </c:pt>
                <c:pt idx="3035">
                  <c:v>-5.6829999999999996E-6</c:v>
                </c:pt>
                <c:pt idx="3036">
                  <c:v>-5.3324999999999993E-6</c:v>
                </c:pt>
                <c:pt idx="3037">
                  <c:v>-5.6515E-6</c:v>
                </c:pt>
                <c:pt idx="3038">
                  <c:v>-4.9500000000000009E-6</c:v>
                </c:pt>
                <c:pt idx="3039">
                  <c:v>-6.2570000000000004E-6</c:v>
                </c:pt>
                <c:pt idx="3040">
                  <c:v>-4.9179999999999993E-6</c:v>
                </c:pt>
                <c:pt idx="3041">
                  <c:v>-5.6829999999999996E-6</c:v>
                </c:pt>
                <c:pt idx="3042">
                  <c:v>-4.3765000000000004E-6</c:v>
                </c:pt>
                <c:pt idx="3043">
                  <c:v>-5.2850000000000002E-6</c:v>
                </c:pt>
                <c:pt idx="3044">
                  <c:v>-4.9820000000000008E-6</c:v>
                </c:pt>
                <c:pt idx="3045">
                  <c:v>-4.5355E-6</c:v>
                </c:pt>
                <c:pt idx="3046">
                  <c:v>-4.7110000000000003E-6</c:v>
                </c:pt>
                <c:pt idx="3047">
                  <c:v>-4.6950000000000008E-6</c:v>
                </c:pt>
                <c:pt idx="3048">
                  <c:v>-3.8345000000000003E-6</c:v>
                </c:pt>
                <c:pt idx="3049">
                  <c:v>-4.9025000000000001E-6</c:v>
                </c:pt>
                <c:pt idx="3050">
                  <c:v>-4.6790000000000004E-6</c:v>
                </c:pt>
                <c:pt idx="3051">
                  <c:v>-4.2490000000000003E-6</c:v>
                </c:pt>
                <c:pt idx="3052">
                  <c:v>-3.8825000000000005E-6</c:v>
                </c:pt>
                <c:pt idx="3053">
                  <c:v>-4.5835000000000002E-6</c:v>
                </c:pt>
                <c:pt idx="3054">
                  <c:v>-4.775E-6</c:v>
                </c:pt>
                <c:pt idx="3055">
                  <c:v>-3.9300000000000005E-6</c:v>
                </c:pt>
                <c:pt idx="3056">
                  <c:v>-3.9300000000000005E-6</c:v>
                </c:pt>
                <c:pt idx="3057">
                  <c:v>-4.4400000000000007E-6</c:v>
                </c:pt>
                <c:pt idx="3058">
                  <c:v>-4.5675000000000007E-6</c:v>
                </c:pt>
                <c:pt idx="3059">
                  <c:v>-4.7270000000000007E-6</c:v>
                </c:pt>
                <c:pt idx="3060">
                  <c:v>-5.6515E-6</c:v>
                </c:pt>
                <c:pt idx="3061">
                  <c:v>-4.6630000000000001E-6</c:v>
                </c:pt>
                <c:pt idx="3062">
                  <c:v>-4.3605E-6</c:v>
                </c:pt>
                <c:pt idx="3063">
                  <c:v>-5.4599999999999994E-6</c:v>
                </c:pt>
                <c:pt idx="3064">
                  <c:v>-5.2370000000000009E-6</c:v>
                </c:pt>
                <c:pt idx="3065">
                  <c:v>-5.4920000000000001E-6</c:v>
                </c:pt>
                <c:pt idx="3066">
                  <c:v>-5.7629999999999997E-6</c:v>
                </c:pt>
                <c:pt idx="3067">
                  <c:v>-6.2570000000000004E-6</c:v>
                </c:pt>
                <c:pt idx="3068">
                  <c:v>-5.7790000000000001E-6</c:v>
                </c:pt>
                <c:pt idx="3069">
                  <c:v>-5.2690000000000007E-6</c:v>
                </c:pt>
                <c:pt idx="3070">
                  <c:v>-5.4759999999999997E-6</c:v>
                </c:pt>
                <c:pt idx="3071">
                  <c:v>-5.2530000000000004E-6</c:v>
                </c:pt>
                <c:pt idx="3072">
                  <c:v>-4.2010000000000001E-6</c:v>
                </c:pt>
                <c:pt idx="3073">
                  <c:v>-4.9980000000000003E-6</c:v>
                </c:pt>
                <c:pt idx="3074">
                  <c:v>-5.0614999999999997E-6</c:v>
                </c:pt>
                <c:pt idx="3075">
                  <c:v>-4.2170000000000005E-6</c:v>
                </c:pt>
                <c:pt idx="3076">
                  <c:v>-5.3965000000000008E-6</c:v>
                </c:pt>
                <c:pt idx="3077">
                  <c:v>-6.8785000000000003E-6</c:v>
                </c:pt>
                <c:pt idx="3078">
                  <c:v>-7.3565000000000006E-6</c:v>
                </c:pt>
                <c:pt idx="3079">
                  <c:v>-7.4205000000000004E-6</c:v>
                </c:pt>
                <c:pt idx="3080">
                  <c:v>-7.7389999999999999E-6</c:v>
                </c:pt>
                <c:pt idx="3081">
                  <c:v>-8.5360000000000009E-6</c:v>
                </c:pt>
                <c:pt idx="3082">
                  <c:v>-8.4725000000000006E-6</c:v>
                </c:pt>
                <c:pt idx="3083">
                  <c:v>-6.703E-6</c:v>
                </c:pt>
                <c:pt idx="3084">
                  <c:v>-6.4960000000000001E-6</c:v>
                </c:pt>
                <c:pt idx="3085">
                  <c:v>-8.7115000000000012E-6</c:v>
                </c:pt>
                <c:pt idx="3086">
                  <c:v>-9.778999999999999E-6</c:v>
                </c:pt>
                <c:pt idx="3087">
                  <c:v>-1.0624E-5</c:v>
                </c:pt>
                <c:pt idx="3088">
                  <c:v>-1.02415E-5</c:v>
                </c:pt>
                <c:pt idx="3089">
                  <c:v>-1.1341E-5</c:v>
                </c:pt>
                <c:pt idx="3090">
                  <c:v>-1.07515E-5</c:v>
                </c:pt>
                <c:pt idx="3091">
                  <c:v>-1.1835000000000001E-5</c:v>
                </c:pt>
                <c:pt idx="3092">
                  <c:v>-1.19945E-5</c:v>
                </c:pt>
                <c:pt idx="3093">
                  <c:v>-1.2409000000000001E-5</c:v>
                </c:pt>
                <c:pt idx="3094">
                  <c:v>-1.1978500000000001E-5</c:v>
                </c:pt>
                <c:pt idx="3095">
                  <c:v>-1.22015E-5</c:v>
                </c:pt>
                <c:pt idx="3096">
                  <c:v>-1.2950500000000001E-5</c:v>
                </c:pt>
                <c:pt idx="3097">
                  <c:v>-1.3332999999999999E-5</c:v>
                </c:pt>
                <c:pt idx="3098">
                  <c:v>-1.5022499999999999E-5</c:v>
                </c:pt>
                <c:pt idx="3099">
                  <c:v>-1.50385E-5</c:v>
                </c:pt>
                <c:pt idx="3100">
                  <c:v>-1.5755499999999998E-5</c:v>
                </c:pt>
                <c:pt idx="3101">
                  <c:v>-1.62815E-5</c:v>
                </c:pt>
                <c:pt idx="3102">
                  <c:v>-1.6600500000000001E-5</c:v>
                </c:pt>
                <c:pt idx="3103">
                  <c:v>-1.7476999999999999E-5</c:v>
                </c:pt>
                <c:pt idx="3104">
                  <c:v>-1.8019000000000001E-5</c:v>
                </c:pt>
                <c:pt idx="3105">
                  <c:v>-1.8369500000000001E-5</c:v>
                </c:pt>
                <c:pt idx="3106">
                  <c:v>-1.8496999999999999E-5</c:v>
                </c:pt>
                <c:pt idx="3107">
                  <c:v>-2.0122500000000003E-5</c:v>
                </c:pt>
                <c:pt idx="3108">
                  <c:v>-2.0170500000000003E-5</c:v>
                </c:pt>
                <c:pt idx="3109">
                  <c:v>-2.0537E-5</c:v>
                </c:pt>
                <c:pt idx="3110">
                  <c:v>-2.1668500000000001E-5</c:v>
                </c:pt>
                <c:pt idx="3111">
                  <c:v>-2.2003000000000003E-5</c:v>
                </c:pt>
                <c:pt idx="3112">
                  <c:v>-2.2609E-5</c:v>
                </c:pt>
                <c:pt idx="3113">
                  <c:v>-2.3453499999999998E-5</c:v>
                </c:pt>
                <c:pt idx="3114">
                  <c:v>-2.44895E-5</c:v>
                </c:pt>
                <c:pt idx="3115">
                  <c:v>-2.45375E-5</c:v>
                </c:pt>
                <c:pt idx="3116">
                  <c:v>-2.5461500000000003E-5</c:v>
                </c:pt>
                <c:pt idx="3117">
                  <c:v>-2.5430000000000002E-5</c:v>
                </c:pt>
                <c:pt idx="3118">
                  <c:v>-2.5828000000000001E-5</c:v>
                </c:pt>
                <c:pt idx="3119">
                  <c:v>-2.62265E-5</c:v>
                </c:pt>
                <c:pt idx="3120">
                  <c:v>-2.6673E-5</c:v>
                </c:pt>
                <c:pt idx="3121">
                  <c:v>-2.7358000000000001E-5</c:v>
                </c:pt>
                <c:pt idx="3122">
                  <c:v>-2.8442E-5</c:v>
                </c:pt>
                <c:pt idx="3123">
                  <c:v>-2.9780500000000001E-5</c:v>
                </c:pt>
                <c:pt idx="3124">
                  <c:v>-2.9749000000000003E-5</c:v>
                </c:pt>
                <c:pt idx="3125">
                  <c:v>-3.0673000000000003E-5</c:v>
                </c:pt>
                <c:pt idx="3126">
                  <c:v>-3.1279000000000003E-5</c:v>
                </c:pt>
                <c:pt idx="3127">
                  <c:v>-3.2155499999999994E-5</c:v>
                </c:pt>
                <c:pt idx="3128">
                  <c:v>-3.2585500000000002E-5</c:v>
                </c:pt>
                <c:pt idx="3129">
                  <c:v>-3.3191500000000002E-5</c:v>
                </c:pt>
                <c:pt idx="3130">
                  <c:v>-3.3031999999999998E-5</c:v>
                </c:pt>
                <c:pt idx="3131">
                  <c:v>-3.4163499999999999E-5</c:v>
                </c:pt>
                <c:pt idx="3132">
                  <c:v>-3.5757499999999998E-5</c:v>
                </c:pt>
                <c:pt idx="3133">
                  <c:v>-3.6905E-5</c:v>
                </c:pt>
                <c:pt idx="3134">
                  <c:v>-3.7733500000000007E-5</c:v>
                </c:pt>
                <c:pt idx="3135">
                  <c:v>-3.8227499999999999E-5</c:v>
                </c:pt>
                <c:pt idx="3136">
                  <c:v>-3.8371000000000002E-5</c:v>
                </c:pt>
                <c:pt idx="3137">
                  <c:v>-3.9614000000000004E-5</c:v>
                </c:pt>
                <c:pt idx="3138">
                  <c:v>-3.9996499999999996E-5</c:v>
                </c:pt>
                <c:pt idx="3139">
                  <c:v>-4.1255499999999998E-5</c:v>
                </c:pt>
                <c:pt idx="3140">
                  <c:v>-4.1558499999999999E-5</c:v>
                </c:pt>
                <c:pt idx="3141">
                  <c:v>-4.33915E-5</c:v>
                </c:pt>
                <c:pt idx="3142">
                  <c:v>-4.3550500000000003E-5</c:v>
                </c:pt>
                <c:pt idx="3143">
                  <c:v>-4.4045000000000003E-5</c:v>
                </c:pt>
                <c:pt idx="3144">
                  <c:v>-4.5590500000000003E-5</c:v>
                </c:pt>
                <c:pt idx="3145">
                  <c:v>-4.5734E-5</c:v>
                </c:pt>
                <c:pt idx="3146">
                  <c:v>-4.4793999999999998E-5</c:v>
                </c:pt>
                <c:pt idx="3147">
                  <c:v>-4.5702499999999998E-5</c:v>
                </c:pt>
                <c:pt idx="3148">
                  <c:v>-4.7599000000000003E-5</c:v>
                </c:pt>
                <c:pt idx="3149">
                  <c:v>-4.8411500000000002E-5</c:v>
                </c:pt>
                <c:pt idx="3150">
                  <c:v>-4.9049000000000004E-5</c:v>
                </c:pt>
                <c:pt idx="3151">
                  <c:v>-5.0037499999999997E-5</c:v>
                </c:pt>
                <c:pt idx="3152">
                  <c:v>-5.0898E-5</c:v>
                </c:pt>
                <c:pt idx="3153">
                  <c:v>-5.1296500000000006E-5</c:v>
                </c:pt>
                <c:pt idx="3154">
                  <c:v>-5.2810500000000005E-5</c:v>
                </c:pt>
                <c:pt idx="3155">
                  <c:v>-5.3480000000000003E-5</c:v>
                </c:pt>
                <c:pt idx="3156">
                  <c:v>-5.3448000000000001E-5</c:v>
                </c:pt>
                <c:pt idx="3157">
                  <c:v>-5.3719000000000005E-5</c:v>
                </c:pt>
                <c:pt idx="3158">
                  <c:v>-5.5025499999999997E-5</c:v>
                </c:pt>
                <c:pt idx="3159">
                  <c:v>-5.4882500000000002E-5</c:v>
                </c:pt>
                <c:pt idx="3160">
                  <c:v>-5.5280500000000007E-5</c:v>
                </c:pt>
                <c:pt idx="3161">
                  <c:v>-5.7448000000000003E-5</c:v>
                </c:pt>
                <c:pt idx="3162">
                  <c:v>-5.7177499999999999E-5</c:v>
                </c:pt>
                <c:pt idx="3163">
                  <c:v>-5.8802999999999999E-5</c:v>
                </c:pt>
                <c:pt idx="3164">
                  <c:v>-5.9329000000000001E-5</c:v>
                </c:pt>
                <c:pt idx="3165">
                  <c:v>-6.0269000000000002E-5</c:v>
                </c:pt>
                <c:pt idx="3166">
                  <c:v>-6.1783000000000001E-5</c:v>
                </c:pt>
                <c:pt idx="3167">
                  <c:v>-6.1113999999999998E-5</c:v>
                </c:pt>
                <c:pt idx="3168">
                  <c:v>-6.2197500000000009E-5</c:v>
                </c:pt>
                <c:pt idx="3169">
                  <c:v>-6.3711500000000008E-5</c:v>
                </c:pt>
                <c:pt idx="3170">
                  <c:v>-6.4397E-5</c:v>
                </c:pt>
                <c:pt idx="3171">
                  <c:v>-6.5337500000000009E-5</c:v>
                </c:pt>
                <c:pt idx="3172">
                  <c:v>-6.6452999999999995E-5</c:v>
                </c:pt>
                <c:pt idx="3173">
                  <c:v>-6.7424999999999999E-5</c:v>
                </c:pt>
                <c:pt idx="3174">
                  <c:v>-6.7441000000000007E-5</c:v>
                </c:pt>
                <c:pt idx="3175">
                  <c:v>-6.7760000000000002E-5</c:v>
                </c:pt>
                <c:pt idx="3176">
                  <c:v>-6.8875500000000002E-5</c:v>
                </c:pt>
                <c:pt idx="3177">
                  <c:v>-7.0229999999999997E-5</c:v>
                </c:pt>
                <c:pt idx="3178">
                  <c:v>-7.1011000000000002E-5</c:v>
                </c:pt>
                <c:pt idx="3179">
                  <c:v>-7.2079000000000012E-5</c:v>
                </c:pt>
                <c:pt idx="3180">
                  <c:v>-7.2509000000000007E-5</c:v>
                </c:pt>
                <c:pt idx="3181">
                  <c:v>-7.1712500000000002E-5</c:v>
                </c:pt>
                <c:pt idx="3182">
                  <c:v>-7.3146500000000002E-5</c:v>
                </c:pt>
                <c:pt idx="3183">
                  <c:v>-7.4787999999999989E-5</c:v>
                </c:pt>
                <c:pt idx="3184">
                  <c:v>-7.5935500000000005E-5</c:v>
                </c:pt>
                <c:pt idx="3185">
                  <c:v>-7.7322500000000011E-5</c:v>
                </c:pt>
                <c:pt idx="3186">
                  <c:v>-7.6796500000000009E-5</c:v>
                </c:pt>
                <c:pt idx="3187">
                  <c:v>-7.7131000000000004E-5</c:v>
                </c:pt>
                <c:pt idx="3188">
                  <c:v>-7.7577500000000001E-5</c:v>
                </c:pt>
                <c:pt idx="3189">
                  <c:v>-7.8820500000000002E-5</c:v>
                </c:pt>
                <c:pt idx="3190">
                  <c:v>-7.8916000000000001E-5</c:v>
                </c:pt>
                <c:pt idx="3191">
                  <c:v>-7.9665000000000004E-5</c:v>
                </c:pt>
                <c:pt idx="3192">
                  <c:v>-7.9234999999999996E-5</c:v>
                </c:pt>
                <c:pt idx="3193">
                  <c:v>-8.05255E-5</c:v>
                </c:pt>
                <c:pt idx="3194">
                  <c:v>-8.3075499999999994E-5</c:v>
                </c:pt>
                <c:pt idx="3195">
                  <c:v>-8.3840500000000005E-5</c:v>
                </c:pt>
                <c:pt idx="3196">
                  <c:v>-8.4828999999999997E-5</c:v>
                </c:pt>
                <c:pt idx="3197">
                  <c:v>-8.392049999999999E-5</c:v>
                </c:pt>
                <c:pt idx="3198">
                  <c:v>-8.422300000000001E-5</c:v>
                </c:pt>
                <c:pt idx="3199">
                  <c:v>-8.5753000000000004E-5</c:v>
                </c:pt>
                <c:pt idx="3200">
                  <c:v>-8.6885000000000006E-5</c:v>
                </c:pt>
                <c:pt idx="3201">
                  <c:v>-8.8526499999999993E-5</c:v>
                </c:pt>
                <c:pt idx="3202">
                  <c:v>-8.8988500000000004E-5</c:v>
                </c:pt>
                <c:pt idx="3203">
                  <c:v>-8.9291500000000004E-5</c:v>
                </c:pt>
                <c:pt idx="3204">
                  <c:v>-8.9913000000000005E-5</c:v>
                </c:pt>
                <c:pt idx="3205">
                  <c:v>-9.0104000000000003E-5</c:v>
                </c:pt>
                <c:pt idx="3206">
                  <c:v>-9.0184000000000003E-5</c:v>
                </c:pt>
                <c:pt idx="3207">
                  <c:v>-9.1283500000000008E-5</c:v>
                </c:pt>
                <c:pt idx="3208">
                  <c:v>-9.1825500000000004E-5</c:v>
                </c:pt>
                <c:pt idx="3209">
                  <c:v>-9.22875E-5</c:v>
                </c:pt>
                <c:pt idx="3210">
                  <c:v>-9.3833500000000002E-5</c:v>
                </c:pt>
                <c:pt idx="3211">
                  <c:v>-9.38015E-5</c:v>
                </c:pt>
                <c:pt idx="3212">
                  <c:v>-9.3833500000000002E-5</c:v>
                </c:pt>
                <c:pt idx="3213">
                  <c:v>-9.5187999999999997E-5</c:v>
                </c:pt>
                <c:pt idx="3214">
                  <c:v>-9.5283999999999991E-5</c:v>
                </c:pt>
                <c:pt idx="3215">
                  <c:v>-9.5395499999999998E-5</c:v>
                </c:pt>
                <c:pt idx="3216">
                  <c:v>-9.6319999999999999E-5</c:v>
                </c:pt>
                <c:pt idx="3217">
                  <c:v>-9.6431500000000007E-5</c:v>
                </c:pt>
                <c:pt idx="3218">
                  <c:v>-9.7180500000000009E-5</c:v>
                </c:pt>
                <c:pt idx="3219">
                  <c:v>-9.8710500000000003E-5</c:v>
                </c:pt>
                <c:pt idx="3220">
                  <c:v>-4.924145E-4</c:v>
                </c:pt>
                <c:pt idx="3221">
                  <c:v>-1.03217E-3</c:v>
                </c:pt>
                <c:pt idx="3222">
                  <c:v>-1.5769135000000001E-3</c:v>
                </c:pt>
                <c:pt idx="3223">
                  <c:v>-2.1001894999999999E-3</c:v>
                </c:pt>
                <c:pt idx="3224">
                  <c:v>-2.6310834999999999E-3</c:v>
                </c:pt>
                <c:pt idx="3225">
                  <c:v>-3.1494825000000001E-3</c:v>
                </c:pt>
                <c:pt idx="3226">
                  <c:v>-3.655817E-3</c:v>
                </c:pt>
                <c:pt idx="3227">
                  <c:v>-4.1653704999999996E-3</c:v>
                </c:pt>
                <c:pt idx="3228">
                  <c:v>-4.6579030000000006E-3</c:v>
                </c:pt>
                <c:pt idx="3229">
                  <c:v>-5.1347850000000002E-3</c:v>
                </c:pt>
                <c:pt idx="3230">
                  <c:v>-5.221453E-3</c:v>
                </c:pt>
                <c:pt idx="3231">
                  <c:v>-5.221453E-3</c:v>
                </c:pt>
                <c:pt idx="3232">
                  <c:v>-5.221453E-3</c:v>
                </c:pt>
                <c:pt idx="3233">
                  <c:v>-5.221453E-3</c:v>
                </c:pt>
                <c:pt idx="3234">
                  <c:v>-5.221453E-3</c:v>
                </c:pt>
                <c:pt idx="3235">
                  <c:v>-5.221453E-3</c:v>
                </c:pt>
                <c:pt idx="3236">
                  <c:v>-5.221453E-3</c:v>
                </c:pt>
                <c:pt idx="3237">
                  <c:v>-5.221453E-3</c:v>
                </c:pt>
                <c:pt idx="3238">
                  <c:v>-5.221453E-3</c:v>
                </c:pt>
                <c:pt idx="3239">
                  <c:v>-5.221453E-3</c:v>
                </c:pt>
                <c:pt idx="3240">
                  <c:v>-5.221453E-3</c:v>
                </c:pt>
                <c:pt idx="3241">
                  <c:v>-5.221453E-3</c:v>
                </c:pt>
                <c:pt idx="3242">
                  <c:v>-5.221453E-3</c:v>
                </c:pt>
                <c:pt idx="3243">
                  <c:v>-5.221453E-3</c:v>
                </c:pt>
                <c:pt idx="3244">
                  <c:v>-5.221453E-3</c:v>
                </c:pt>
                <c:pt idx="3245">
                  <c:v>-5.221453E-3</c:v>
                </c:pt>
                <c:pt idx="3246">
                  <c:v>-5.221453E-3</c:v>
                </c:pt>
                <c:pt idx="3247">
                  <c:v>-5.221453E-3</c:v>
                </c:pt>
                <c:pt idx="3248">
                  <c:v>-5.221453E-3</c:v>
                </c:pt>
                <c:pt idx="3249">
                  <c:v>-5.221453E-3</c:v>
                </c:pt>
                <c:pt idx="3250">
                  <c:v>-5.221453E-3</c:v>
                </c:pt>
                <c:pt idx="3251">
                  <c:v>-5.221453E-3</c:v>
                </c:pt>
                <c:pt idx="3252">
                  <c:v>-5.221453E-3</c:v>
                </c:pt>
                <c:pt idx="3253">
                  <c:v>-5.221453E-3</c:v>
                </c:pt>
                <c:pt idx="3254">
                  <c:v>-5.221453E-3</c:v>
                </c:pt>
                <c:pt idx="3255">
                  <c:v>-5.221453E-3</c:v>
                </c:pt>
                <c:pt idx="3256">
                  <c:v>-5.221453E-3</c:v>
                </c:pt>
                <c:pt idx="3257">
                  <c:v>-5.221453E-3</c:v>
                </c:pt>
                <c:pt idx="3258">
                  <c:v>-5.221453E-3</c:v>
                </c:pt>
                <c:pt idx="3259">
                  <c:v>-5.221453E-3</c:v>
                </c:pt>
                <c:pt idx="3260">
                  <c:v>-5.221453E-3</c:v>
                </c:pt>
                <c:pt idx="3261">
                  <c:v>-5.221453E-3</c:v>
                </c:pt>
                <c:pt idx="3262">
                  <c:v>-5.221453E-3</c:v>
                </c:pt>
                <c:pt idx="3263">
                  <c:v>-5.221453E-3</c:v>
                </c:pt>
                <c:pt idx="3264">
                  <c:v>-5.2039220000000006E-3</c:v>
                </c:pt>
                <c:pt idx="3265">
                  <c:v>-4.5682704999999999E-3</c:v>
                </c:pt>
                <c:pt idx="3266">
                  <c:v>-3.7875725000000001E-3</c:v>
                </c:pt>
                <c:pt idx="3267">
                  <c:v>-2.9983950000000001E-3</c:v>
                </c:pt>
                <c:pt idx="3268">
                  <c:v>-2.1899495000000002E-3</c:v>
                </c:pt>
                <c:pt idx="3269">
                  <c:v>-1.36469E-3</c:v>
                </c:pt>
                <c:pt idx="3270">
                  <c:v>-5.3319849999999998E-4</c:v>
                </c:pt>
                <c:pt idx="3271">
                  <c:v>2.9060500000000001E-5</c:v>
                </c:pt>
                <c:pt idx="3272">
                  <c:v>2.73235E-5</c:v>
                </c:pt>
                <c:pt idx="3273">
                  <c:v>2.7227500000000003E-5</c:v>
                </c:pt>
                <c:pt idx="3274">
                  <c:v>2.7769499999999999E-5</c:v>
                </c:pt>
                <c:pt idx="3275">
                  <c:v>2.8232E-5</c:v>
                </c:pt>
                <c:pt idx="3276">
                  <c:v>2.7706000000000002E-5</c:v>
                </c:pt>
                <c:pt idx="3277">
                  <c:v>2.9283500000000002E-5</c:v>
                </c:pt>
                <c:pt idx="3278">
                  <c:v>2.8949E-5</c:v>
                </c:pt>
                <c:pt idx="3279">
                  <c:v>2.8343500000000001E-5</c:v>
                </c:pt>
                <c:pt idx="3280">
                  <c:v>2.7435000000000001E-5</c:v>
                </c:pt>
                <c:pt idx="3281">
                  <c:v>2.8534500000000003E-5</c:v>
                </c:pt>
                <c:pt idx="3282">
                  <c:v>3.0383500000000001E-5</c:v>
                </c:pt>
                <c:pt idx="3283">
                  <c:v>3.0144500000000003E-5</c:v>
                </c:pt>
                <c:pt idx="3284">
                  <c:v>2.9873500000000001E-5</c:v>
                </c:pt>
                <c:pt idx="3285">
                  <c:v>3.0192000000000002E-5</c:v>
                </c:pt>
                <c:pt idx="3286">
                  <c:v>2.9921E-5</c:v>
                </c:pt>
                <c:pt idx="3287">
                  <c:v>3.0303500000000002E-5</c:v>
                </c:pt>
                <c:pt idx="3288">
                  <c:v>3.0287499999999998E-5</c:v>
                </c:pt>
                <c:pt idx="3289">
                  <c:v>3.0590499999999998E-5</c:v>
                </c:pt>
                <c:pt idx="3290">
                  <c:v>3.1913499999999999E-5</c:v>
                </c:pt>
                <c:pt idx="3291">
                  <c:v>3.1467000000000002E-5</c:v>
                </c:pt>
                <c:pt idx="3292">
                  <c:v>3.2471000000000001E-5</c:v>
                </c:pt>
                <c:pt idx="3293">
                  <c:v>3.3029000000000005E-5</c:v>
                </c:pt>
                <c:pt idx="3294">
                  <c:v>3.2965E-5</c:v>
                </c:pt>
                <c:pt idx="3295">
                  <c:v>3.4830000000000004E-5</c:v>
                </c:pt>
                <c:pt idx="3296">
                  <c:v>3.5036999999999997E-5</c:v>
                </c:pt>
                <c:pt idx="3297">
                  <c:v>3.4160500000000006E-5</c:v>
                </c:pt>
                <c:pt idx="3298">
                  <c:v>3.5101000000000002E-5</c:v>
                </c:pt>
                <c:pt idx="3299">
                  <c:v>3.4511000000000002E-5</c:v>
                </c:pt>
                <c:pt idx="3300">
                  <c:v>3.5658500000000004E-5</c:v>
                </c:pt>
                <c:pt idx="3301">
                  <c:v>3.6105000000000001E-5</c:v>
                </c:pt>
                <c:pt idx="3302">
                  <c:v>3.6040999999999996E-5</c:v>
                </c:pt>
                <c:pt idx="3303">
                  <c:v>3.6535000000000002E-5</c:v>
                </c:pt>
                <c:pt idx="3304">
                  <c:v>3.7746500000000002E-5</c:v>
                </c:pt>
                <c:pt idx="3305">
                  <c:v>3.8033500000000001E-5</c:v>
                </c:pt>
                <c:pt idx="3306">
                  <c:v>3.9276500000000002E-5</c:v>
                </c:pt>
                <c:pt idx="3307">
                  <c:v>3.9356000000000001E-5</c:v>
                </c:pt>
                <c:pt idx="3308">
                  <c:v>3.9021499999999999E-5</c:v>
                </c:pt>
                <c:pt idx="3309">
                  <c:v>3.9499500000000004E-5</c:v>
                </c:pt>
                <c:pt idx="3310">
                  <c:v>3.9483499999999996E-5</c:v>
                </c:pt>
                <c:pt idx="3311">
                  <c:v>4.0376000000000001E-5</c:v>
                </c:pt>
                <c:pt idx="3312">
                  <c:v>4.0902000000000002E-5</c:v>
                </c:pt>
                <c:pt idx="3313">
                  <c:v>4.1300499999999995E-5</c:v>
                </c:pt>
                <c:pt idx="3314">
                  <c:v>4.1667000000000006E-5</c:v>
                </c:pt>
                <c:pt idx="3315">
                  <c:v>4.3069499999999998E-5</c:v>
                </c:pt>
                <c:pt idx="3316">
                  <c:v>4.3690999999999999E-5</c:v>
                </c:pt>
                <c:pt idx="3317">
                  <c:v>4.4073500000000004E-5</c:v>
                </c:pt>
                <c:pt idx="3318">
                  <c:v>4.44085E-5</c:v>
                </c:pt>
                <c:pt idx="3319">
                  <c:v>4.4727000000000001E-5</c:v>
                </c:pt>
                <c:pt idx="3320">
                  <c:v>4.5300999999999999E-5</c:v>
                </c:pt>
                <c:pt idx="3321">
                  <c:v>4.49185E-5</c:v>
                </c:pt>
                <c:pt idx="3322">
                  <c:v>4.6113500000000005E-5</c:v>
                </c:pt>
                <c:pt idx="3323">
                  <c:v>4.7579999999999995E-5</c:v>
                </c:pt>
                <c:pt idx="3324">
                  <c:v>4.9381E-5</c:v>
                </c:pt>
                <c:pt idx="3325">
                  <c:v>5.1166000000000004E-5</c:v>
                </c:pt>
                <c:pt idx="3326">
                  <c:v>4.8822999999999997E-5</c:v>
                </c:pt>
                <c:pt idx="3327">
                  <c:v>5.0049999999999997E-5</c:v>
                </c:pt>
                <c:pt idx="3328">
                  <c:v>5.0273499999999999E-5</c:v>
                </c:pt>
                <c:pt idx="3329">
                  <c:v>5.1181999999999999E-5</c:v>
                </c:pt>
                <c:pt idx="3330">
                  <c:v>5.2329500000000001E-5</c:v>
                </c:pt>
                <c:pt idx="3331">
                  <c:v>5.2329500000000001E-5</c:v>
                </c:pt>
                <c:pt idx="3332">
                  <c:v>5.4002500000000003E-5</c:v>
                </c:pt>
                <c:pt idx="3333">
                  <c:v>5.4114500000000005E-5</c:v>
                </c:pt>
                <c:pt idx="3334">
                  <c:v>5.4926999999999998E-5</c:v>
                </c:pt>
                <c:pt idx="3335">
                  <c:v>5.5962999999999999E-5</c:v>
                </c:pt>
                <c:pt idx="3336">
                  <c:v>5.7030999999999997E-5</c:v>
                </c:pt>
                <c:pt idx="3337">
                  <c:v>5.7493000000000007E-5</c:v>
                </c:pt>
                <c:pt idx="3338">
                  <c:v>5.8991000000000005E-5</c:v>
                </c:pt>
                <c:pt idx="3339">
                  <c:v>6.0106999999999999E-5</c:v>
                </c:pt>
                <c:pt idx="3340">
                  <c:v>5.9724500000000001E-5</c:v>
                </c:pt>
                <c:pt idx="3341">
                  <c:v>6.1047E-5</c:v>
                </c:pt>
                <c:pt idx="3342">
                  <c:v>6.1270000000000001E-5</c:v>
                </c:pt>
                <c:pt idx="3343">
                  <c:v>6.2337999999999998E-5</c:v>
                </c:pt>
                <c:pt idx="3344">
                  <c:v>6.2975500000000007E-5</c:v>
                </c:pt>
                <c:pt idx="3345">
                  <c:v>6.4090999999999993E-5</c:v>
                </c:pt>
                <c:pt idx="3346">
                  <c:v>6.3708500000000002E-5</c:v>
                </c:pt>
                <c:pt idx="3347">
                  <c:v>6.4266500000000005E-5</c:v>
                </c:pt>
                <c:pt idx="3348">
                  <c:v>6.4808500000000001E-5</c:v>
                </c:pt>
                <c:pt idx="3349">
                  <c:v>6.6482000000000005E-5</c:v>
                </c:pt>
                <c:pt idx="3350">
                  <c:v>6.7916000000000005E-5</c:v>
                </c:pt>
                <c:pt idx="3351">
                  <c:v>6.8378499999999996E-5</c:v>
                </c:pt>
                <c:pt idx="3352">
                  <c:v>6.8378499999999996E-5</c:v>
                </c:pt>
                <c:pt idx="3353">
                  <c:v>6.9287000000000003E-5</c:v>
                </c:pt>
                <c:pt idx="3354">
                  <c:v>6.9796999999999996E-5</c:v>
                </c:pt>
                <c:pt idx="3355">
                  <c:v>7.0641499999999998E-5</c:v>
                </c:pt>
                <c:pt idx="3356">
                  <c:v>7.1278999999999993E-5</c:v>
                </c:pt>
                <c:pt idx="3357">
                  <c:v>7.1533999999999996E-5</c:v>
                </c:pt>
                <c:pt idx="3358">
                  <c:v>7.3335000000000002E-5</c:v>
                </c:pt>
                <c:pt idx="3359">
                  <c:v>7.3796999999999998E-5</c:v>
                </c:pt>
                <c:pt idx="3360">
                  <c:v>7.5104000000000005E-5</c:v>
                </c:pt>
                <c:pt idx="3361">
                  <c:v>7.6490500000000002E-5</c:v>
                </c:pt>
                <c:pt idx="3362">
                  <c:v>7.7223499999999997E-5</c:v>
                </c:pt>
                <c:pt idx="3363">
                  <c:v>7.864200000000001E-5</c:v>
                </c:pt>
                <c:pt idx="3364">
                  <c:v>7.8912999999999995E-5</c:v>
                </c:pt>
                <c:pt idx="3365">
                  <c:v>7.9008499999999994E-5</c:v>
                </c:pt>
                <c:pt idx="3366">
                  <c:v>7.9805500000000007E-5</c:v>
                </c:pt>
                <c:pt idx="3367">
                  <c:v>8.0044500000000002E-5</c:v>
                </c:pt>
                <c:pt idx="3368">
                  <c:v>8.0729999999999994E-5</c:v>
                </c:pt>
                <c:pt idx="3369">
                  <c:v>8.1590500000000004E-5</c:v>
                </c:pt>
                <c:pt idx="3370">
                  <c:v>8.3264000000000008E-5</c:v>
                </c:pt>
                <c:pt idx="3371">
                  <c:v>8.4985E-5</c:v>
                </c:pt>
                <c:pt idx="3372">
                  <c:v>8.56865E-5</c:v>
                </c:pt>
                <c:pt idx="3373">
                  <c:v>8.5176500000000007E-5</c:v>
                </c:pt>
                <c:pt idx="3374">
                  <c:v>8.766250000000001E-5</c:v>
                </c:pt>
                <c:pt idx="3375">
                  <c:v>9.0324500000000006E-5</c:v>
                </c:pt>
                <c:pt idx="3376">
                  <c:v>8.8698500000000005E-5</c:v>
                </c:pt>
                <c:pt idx="3377">
                  <c:v>8.8953500000000008E-5</c:v>
                </c:pt>
                <c:pt idx="3378">
                  <c:v>8.8922E-5</c:v>
                </c:pt>
                <c:pt idx="3379">
                  <c:v>8.9734499999999999E-5</c:v>
                </c:pt>
                <c:pt idx="3380">
                  <c:v>9.0547500000000007E-5</c:v>
                </c:pt>
                <c:pt idx="3381">
                  <c:v>9.17745E-5</c:v>
                </c:pt>
                <c:pt idx="3382">
                  <c:v>9.1647000000000012E-5</c:v>
                </c:pt>
                <c:pt idx="3383">
                  <c:v>9.293800000000001E-5</c:v>
                </c:pt>
                <c:pt idx="3384">
                  <c:v>9.5042000000000002E-5</c:v>
                </c:pt>
                <c:pt idx="3385">
                  <c:v>9.5042000000000002E-5</c:v>
                </c:pt>
                <c:pt idx="3386">
                  <c:v>9.5615500000000006E-5</c:v>
                </c:pt>
                <c:pt idx="3387">
                  <c:v>9.515350000000001E-5</c:v>
                </c:pt>
                <c:pt idx="3388">
                  <c:v>9.7305000000000004E-5</c:v>
                </c:pt>
                <c:pt idx="3389">
                  <c:v>9.8340999999999999E-5</c:v>
                </c:pt>
                <c:pt idx="3390">
                  <c:v>1.0089099999999999E-4</c:v>
                </c:pt>
                <c:pt idx="3391">
                  <c:v>1.0089099999999999E-4</c:v>
                </c:pt>
                <c:pt idx="3392">
                  <c:v>1.0262799999999999E-4</c:v>
                </c:pt>
                <c:pt idx="3393">
                  <c:v>1.019905E-4</c:v>
                </c:pt>
                <c:pt idx="3394">
                  <c:v>1.0203850000000001E-4</c:v>
                </c:pt>
                <c:pt idx="3395">
                  <c:v>1.0160800000000001E-4</c:v>
                </c:pt>
                <c:pt idx="3396">
                  <c:v>1.0317E-4</c:v>
                </c:pt>
                <c:pt idx="3397">
                  <c:v>1.034725E-4</c:v>
                </c:pt>
                <c:pt idx="3398">
                  <c:v>1.050825E-4</c:v>
                </c:pt>
                <c:pt idx="3399">
                  <c:v>1.05194E-4</c:v>
                </c:pt>
                <c:pt idx="3400">
                  <c:v>1.0578350000000001E-4</c:v>
                </c:pt>
                <c:pt idx="3401">
                  <c:v>1.073615E-4</c:v>
                </c:pt>
                <c:pt idx="3402">
                  <c:v>1.07489E-4</c:v>
                </c:pt>
                <c:pt idx="3403">
                  <c:v>1.08541E-4</c:v>
                </c:pt>
                <c:pt idx="3404">
                  <c:v>1.0878E-4</c:v>
                </c:pt>
                <c:pt idx="3405">
                  <c:v>1.088755E-4</c:v>
                </c:pt>
                <c:pt idx="3406">
                  <c:v>1.11346E-4</c:v>
                </c:pt>
                <c:pt idx="3407">
                  <c:v>1.127645E-4</c:v>
                </c:pt>
                <c:pt idx="3408">
                  <c:v>1.1080400000000001E-4</c:v>
                </c:pt>
                <c:pt idx="3409">
                  <c:v>1.1235000000000001E-4</c:v>
                </c:pt>
                <c:pt idx="3410">
                  <c:v>1.1327450000000001E-4</c:v>
                </c:pt>
                <c:pt idx="3411">
                  <c:v>1.139755E-4</c:v>
                </c:pt>
                <c:pt idx="3412">
                  <c:v>1.1376849999999999E-4</c:v>
                </c:pt>
                <c:pt idx="3413">
                  <c:v>1.14868E-4</c:v>
                </c:pt>
                <c:pt idx="3414">
                  <c:v>1.1458100000000001E-4</c:v>
                </c:pt>
                <c:pt idx="3415">
                  <c:v>1.16462E-4</c:v>
                </c:pt>
                <c:pt idx="3416">
                  <c:v>1.155535E-4</c:v>
                </c:pt>
                <c:pt idx="3417">
                  <c:v>1.167325E-4</c:v>
                </c:pt>
                <c:pt idx="3418">
                  <c:v>1.18725E-4</c:v>
                </c:pt>
                <c:pt idx="3419">
                  <c:v>1.201275E-4</c:v>
                </c:pt>
                <c:pt idx="3420">
                  <c:v>1.19251E-4</c:v>
                </c:pt>
                <c:pt idx="3421">
                  <c:v>1.203185E-4</c:v>
                </c:pt>
                <c:pt idx="3422">
                  <c:v>1.2035050000000001E-4</c:v>
                </c:pt>
                <c:pt idx="3423">
                  <c:v>1.203665E-4</c:v>
                </c:pt>
                <c:pt idx="3424">
                  <c:v>1.20239E-4</c:v>
                </c:pt>
                <c:pt idx="3425">
                  <c:v>1.2146600000000001E-4</c:v>
                </c:pt>
                <c:pt idx="3426">
                  <c:v>1.2313950000000001E-4</c:v>
                </c:pt>
                <c:pt idx="3427">
                  <c:v>1.2331500000000001E-4</c:v>
                </c:pt>
                <c:pt idx="3428">
                  <c:v>1.244145E-4</c:v>
                </c:pt>
                <c:pt idx="3429">
                  <c:v>1.2545049999999999E-4</c:v>
                </c:pt>
                <c:pt idx="3430">
                  <c:v>1.246695E-4</c:v>
                </c:pt>
                <c:pt idx="3431">
                  <c:v>1.2556200000000002E-4</c:v>
                </c:pt>
                <c:pt idx="3432">
                  <c:v>1.2513199999999999E-4</c:v>
                </c:pt>
                <c:pt idx="3433">
                  <c:v>1.2604000000000001E-4</c:v>
                </c:pt>
                <c:pt idx="3434">
                  <c:v>1.2553E-4</c:v>
                </c:pt>
                <c:pt idx="3435">
                  <c:v>1.2594449999999999E-4</c:v>
                </c:pt>
                <c:pt idx="3436">
                  <c:v>1.2721950000000001E-4</c:v>
                </c:pt>
                <c:pt idx="3437">
                  <c:v>1.28128E-4</c:v>
                </c:pt>
                <c:pt idx="3438">
                  <c:v>1.28367E-4</c:v>
                </c:pt>
                <c:pt idx="3439">
                  <c:v>1.2827150000000001E-4</c:v>
                </c:pt>
                <c:pt idx="3440">
                  <c:v>1.2808000000000001E-4</c:v>
                </c:pt>
                <c:pt idx="3441">
                  <c:v>1.2908449999999999E-4</c:v>
                </c:pt>
                <c:pt idx="3442">
                  <c:v>1.2878149999999999E-4</c:v>
                </c:pt>
                <c:pt idx="3443">
                  <c:v>1.2988100000000001E-4</c:v>
                </c:pt>
                <c:pt idx="3444">
                  <c:v>1.3032750000000002E-4</c:v>
                </c:pt>
                <c:pt idx="3445">
                  <c:v>1.30152E-4</c:v>
                </c:pt>
                <c:pt idx="3446">
                  <c:v>1.3037499999999998E-4</c:v>
                </c:pt>
                <c:pt idx="3447">
                  <c:v>1.3125200000000002E-4</c:v>
                </c:pt>
                <c:pt idx="3448">
                  <c:v>1.3104450000000001E-4</c:v>
                </c:pt>
                <c:pt idx="3449">
                  <c:v>1.3147500000000001E-4</c:v>
                </c:pt>
                <c:pt idx="3450">
                  <c:v>1.3085350000000001E-4</c:v>
                </c:pt>
                <c:pt idx="3451">
                  <c:v>1.3209650000000001E-4</c:v>
                </c:pt>
                <c:pt idx="3452">
                  <c:v>1.3196900000000001E-4</c:v>
                </c:pt>
                <c:pt idx="3453">
                  <c:v>1.3160250000000001E-4</c:v>
                </c:pt>
                <c:pt idx="3454">
                  <c:v>1.3091700000000001E-4</c:v>
                </c:pt>
                <c:pt idx="3455">
                  <c:v>1.3182550000000003E-4</c:v>
                </c:pt>
                <c:pt idx="3456">
                  <c:v>1.3292499999999999E-4</c:v>
                </c:pt>
                <c:pt idx="3457">
                  <c:v>1.3271800000000001E-4</c:v>
                </c:pt>
                <c:pt idx="3458">
                  <c:v>1.3267000000000002E-4</c:v>
                </c:pt>
                <c:pt idx="3459">
                  <c:v>1.3255849999999999E-4</c:v>
                </c:pt>
                <c:pt idx="3460">
                  <c:v>1.341045E-4</c:v>
                </c:pt>
                <c:pt idx="3461">
                  <c:v>1.3464649999999999E-4</c:v>
                </c:pt>
                <c:pt idx="3462">
                  <c:v>1.3475799999999999E-4</c:v>
                </c:pt>
                <c:pt idx="3463">
                  <c:v>1.3456699999999999E-4</c:v>
                </c:pt>
                <c:pt idx="3464">
                  <c:v>1.344235E-4</c:v>
                </c:pt>
                <c:pt idx="3465">
                  <c:v>1.35826E-4</c:v>
                </c:pt>
                <c:pt idx="3466">
                  <c:v>1.356505E-4</c:v>
                </c:pt>
                <c:pt idx="3467">
                  <c:v>1.3418450000000001E-4</c:v>
                </c:pt>
                <c:pt idx="3468">
                  <c:v>1.336105E-4</c:v>
                </c:pt>
                <c:pt idx="3469">
                  <c:v>1.34232E-4</c:v>
                </c:pt>
                <c:pt idx="3470">
                  <c:v>1.3463049999999998E-4</c:v>
                </c:pt>
                <c:pt idx="3471">
                  <c:v>1.3418450000000001E-4</c:v>
                </c:pt>
                <c:pt idx="3472">
                  <c:v>1.339135E-4</c:v>
                </c:pt>
                <c:pt idx="3473">
                  <c:v>1.3458249999999999E-4</c:v>
                </c:pt>
                <c:pt idx="3474">
                  <c:v>1.3426399999999999E-4</c:v>
                </c:pt>
                <c:pt idx="3475">
                  <c:v>1.3464649999999999E-4</c:v>
                </c:pt>
                <c:pt idx="3476">
                  <c:v>1.34487E-4</c:v>
                </c:pt>
                <c:pt idx="3477">
                  <c:v>1.3467850000000001E-4</c:v>
                </c:pt>
                <c:pt idx="3478">
                  <c:v>1.3351499999999998E-4</c:v>
                </c:pt>
                <c:pt idx="3479">
                  <c:v>1.3333950000000001E-4</c:v>
                </c:pt>
                <c:pt idx="3480">
                  <c:v>1.3375400000000001E-4</c:v>
                </c:pt>
                <c:pt idx="3481">
                  <c:v>1.3420000000000001E-4</c:v>
                </c:pt>
                <c:pt idx="3482">
                  <c:v>1.3421600000000002E-4</c:v>
                </c:pt>
                <c:pt idx="3483">
                  <c:v>1.3389750000000002E-4</c:v>
                </c:pt>
                <c:pt idx="3484">
                  <c:v>1.3314850000000001E-4</c:v>
                </c:pt>
                <c:pt idx="3485">
                  <c:v>1.3267000000000002E-4</c:v>
                </c:pt>
                <c:pt idx="3486">
                  <c:v>1.3228750000000001E-4</c:v>
                </c:pt>
                <c:pt idx="3487">
                  <c:v>1.3260649999999999E-4</c:v>
                </c:pt>
                <c:pt idx="3488">
                  <c:v>1.3284550000000001E-4</c:v>
                </c:pt>
                <c:pt idx="3489">
                  <c:v>1.3217599999999999E-4</c:v>
                </c:pt>
                <c:pt idx="3490">
                  <c:v>1.3238349999999998E-4</c:v>
                </c:pt>
                <c:pt idx="3491">
                  <c:v>1.3204850000000001E-4</c:v>
                </c:pt>
                <c:pt idx="3492">
                  <c:v>1.3241500000000001E-4</c:v>
                </c:pt>
                <c:pt idx="3493">
                  <c:v>1.3327600000000002E-4</c:v>
                </c:pt>
                <c:pt idx="3494">
                  <c:v>1.3209650000000001E-4</c:v>
                </c:pt>
                <c:pt idx="3495">
                  <c:v>1.3171400000000001E-4</c:v>
                </c:pt>
                <c:pt idx="3496">
                  <c:v>1.3050249999999999E-4</c:v>
                </c:pt>
                <c:pt idx="3497">
                  <c:v>1.3069400000000002E-4</c:v>
                </c:pt>
                <c:pt idx="3498">
                  <c:v>1.3039100000000002E-4</c:v>
                </c:pt>
                <c:pt idx="3499">
                  <c:v>1.308375E-4</c:v>
                </c:pt>
                <c:pt idx="3500">
                  <c:v>1.2930749999999998E-4</c:v>
                </c:pt>
                <c:pt idx="3501">
                  <c:v>1.284945E-4</c:v>
                </c:pt>
                <c:pt idx="3502">
                  <c:v>1.2868600000000001E-4</c:v>
                </c:pt>
                <c:pt idx="3503">
                  <c:v>1.2808000000000001E-4</c:v>
                </c:pt>
                <c:pt idx="3504">
                  <c:v>1.2828749999999999E-4</c:v>
                </c:pt>
                <c:pt idx="3505">
                  <c:v>1.28367E-4</c:v>
                </c:pt>
                <c:pt idx="3506">
                  <c:v>1.2882950000000002E-4</c:v>
                </c:pt>
                <c:pt idx="3507">
                  <c:v>1.2820750000000001E-4</c:v>
                </c:pt>
                <c:pt idx="3508">
                  <c:v>1.2774550000000003E-4</c:v>
                </c:pt>
                <c:pt idx="3509">
                  <c:v>1.2758600000000001E-4</c:v>
                </c:pt>
                <c:pt idx="3510">
                  <c:v>1.27331E-4</c:v>
                </c:pt>
                <c:pt idx="3511">
                  <c:v>1.2648650000000002E-4</c:v>
                </c:pt>
                <c:pt idx="3512">
                  <c:v>1.254025E-4</c:v>
                </c:pt>
                <c:pt idx="3513">
                  <c:v>1.257695E-4</c:v>
                </c:pt>
                <c:pt idx="3514">
                  <c:v>1.244625E-4</c:v>
                </c:pt>
                <c:pt idx="3515">
                  <c:v>1.244625E-4</c:v>
                </c:pt>
                <c:pt idx="3516">
                  <c:v>1.2425500000000001E-4</c:v>
                </c:pt>
                <c:pt idx="3517">
                  <c:v>1.2240650000000001E-4</c:v>
                </c:pt>
                <c:pt idx="3518">
                  <c:v>1.2227900000000001E-4</c:v>
                </c:pt>
                <c:pt idx="3519">
                  <c:v>1.21737E-4</c:v>
                </c:pt>
                <c:pt idx="3520">
                  <c:v>1.2207200000000001E-4</c:v>
                </c:pt>
                <c:pt idx="3521">
                  <c:v>1.2176900000000001E-4</c:v>
                </c:pt>
                <c:pt idx="3522">
                  <c:v>1.195855E-4</c:v>
                </c:pt>
                <c:pt idx="3523">
                  <c:v>1.19251E-4</c:v>
                </c:pt>
                <c:pt idx="3524">
                  <c:v>1.1853350000000001E-4</c:v>
                </c:pt>
                <c:pt idx="3525">
                  <c:v>1.1834250000000001E-4</c:v>
                </c:pt>
                <c:pt idx="3526">
                  <c:v>1.165895E-4</c:v>
                </c:pt>
                <c:pt idx="3527">
                  <c:v>1.15585E-4</c:v>
                </c:pt>
                <c:pt idx="3528">
                  <c:v>1.15091E-4</c:v>
                </c:pt>
                <c:pt idx="3529">
                  <c:v>1.149E-4</c:v>
                </c:pt>
                <c:pt idx="3530">
                  <c:v>1.147565E-4</c:v>
                </c:pt>
                <c:pt idx="3531">
                  <c:v>1.1450150000000001E-4</c:v>
                </c:pt>
                <c:pt idx="3532">
                  <c:v>1.140235E-4</c:v>
                </c:pt>
                <c:pt idx="3533">
                  <c:v>1.129075E-4</c:v>
                </c:pt>
                <c:pt idx="3534">
                  <c:v>1.1225449999999999E-4</c:v>
                </c:pt>
                <c:pt idx="3535">
                  <c:v>1.117445E-4</c:v>
                </c:pt>
                <c:pt idx="3536">
                  <c:v>1.1053300000000001E-4</c:v>
                </c:pt>
                <c:pt idx="3537">
                  <c:v>1.0999100000000001E-4</c:v>
                </c:pt>
                <c:pt idx="3538">
                  <c:v>1.088595E-4</c:v>
                </c:pt>
                <c:pt idx="3539">
                  <c:v>1.08525E-4</c:v>
                </c:pt>
                <c:pt idx="3540">
                  <c:v>1.073455E-4</c:v>
                </c:pt>
                <c:pt idx="3541">
                  <c:v>1.06421E-4</c:v>
                </c:pt>
                <c:pt idx="3542">
                  <c:v>1.05943E-4</c:v>
                </c:pt>
                <c:pt idx="3543">
                  <c:v>1.05497E-4</c:v>
                </c:pt>
                <c:pt idx="3544">
                  <c:v>1.047E-4</c:v>
                </c:pt>
                <c:pt idx="3545">
                  <c:v>1.0401449999999999E-4</c:v>
                </c:pt>
                <c:pt idx="3546">
                  <c:v>1.0374350000000001E-4</c:v>
                </c:pt>
                <c:pt idx="3547">
                  <c:v>1.025485E-4</c:v>
                </c:pt>
                <c:pt idx="3548">
                  <c:v>1.014965E-4</c:v>
                </c:pt>
                <c:pt idx="3549">
                  <c:v>1.00572E-4</c:v>
                </c:pt>
                <c:pt idx="3550">
                  <c:v>1.001575E-4</c:v>
                </c:pt>
                <c:pt idx="3551">
                  <c:v>9.9296999999999995E-5</c:v>
                </c:pt>
                <c:pt idx="3552">
                  <c:v>9.8070000000000001E-5</c:v>
                </c:pt>
                <c:pt idx="3553">
                  <c:v>9.8213499999999997E-5</c:v>
                </c:pt>
                <c:pt idx="3554">
                  <c:v>9.7288999999999996E-5</c:v>
                </c:pt>
                <c:pt idx="3555">
                  <c:v>9.5918500000000007E-5</c:v>
                </c:pt>
                <c:pt idx="3556">
                  <c:v>9.5615500000000006E-5</c:v>
                </c:pt>
                <c:pt idx="3557">
                  <c:v>9.4993999999999992E-5</c:v>
                </c:pt>
                <c:pt idx="3558">
                  <c:v>9.3766999999999999E-5</c:v>
                </c:pt>
                <c:pt idx="3559">
                  <c:v>9.3399999999999993E-5</c:v>
                </c:pt>
                <c:pt idx="3560">
                  <c:v>9.2683000000000007E-5</c:v>
                </c:pt>
                <c:pt idx="3561">
                  <c:v>9.1296500000000009E-5</c:v>
                </c:pt>
                <c:pt idx="3562">
                  <c:v>9.1456E-5</c:v>
                </c:pt>
                <c:pt idx="3563">
                  <c:v>9.0770500000000008E-5</c:v>
                </c:pt>
                <c:pt idx="3564">
                  <c:v>8.9495500000000004E-5</c:v>
                </c:pt>
                <c:pt idx="3565">
                  <c:v>8.8858000000000009E-5</c:v>
                </c:pt>
                <c:pt idx="3566">
                  <c:v>8.7854000000000003E-5</c:v>
                </c:pt>
                <c:pt idx="3567">
                  <c:v>8.7105E-5</c:v>
                </c:pt>
                <c:pt idx="3568">
                  <c:v>8.5702500000000008E-5</c:v>
                </c:pt>
                <c:pt idx="3569">
                  <c:v>8.5352000000000005E-5</c:v>
                </c:pt>
                <c:pt idx="3570">
                  <c:v>8.5367500000000006E-5</c:v>
                </c:pt>
                <c:pt idx="3571">
                  <c:v>8.3088499999999996E-5</c:v>
                </c:pt>
                <c:pt idx="3572">
                  <c:v>8.2578500000000002E-5</c:v>
                </c:pt>
                <c:pt idx="3573">
                  <c:v>8.2211999999999991E-5</c:v>
                </c:pt>
                <c:pt idx="3574">
                  <c:v>8.0283499999999998E-5</c:v>
                </c:pt>
                <c:pt idx="3575">
                  <c:v>8.0570500000000004E-5</c:v>
                </c:pt>
                <c:pt idx="3576">
                  <c:v>7.9359500000000005E-5</c:v>
                </c:pt>
                <c:pt idx="3577">
                  <c:v>8.0506999999999993E-5</c:v>
                </c:pt>
                <c:pt idx="3578">
                  <c:v>7.8881000000000006E-5</c:v>
                </c:pt>
                <c:pt idx="3579">
                  <c:v>7.7972499999999999E-5</c:v>
                </c:pt>
                <c:pt idx="3580">
                  <c:v>7.7447000000000006E-5</c:v>
                </c:pt>
                <c:pt idx="3581">
                  <c:v>7.5550000000000007E-5</c:v>
                </c:pt>
                <c:pt idx="3582">
                  <c:v>7.4163499999999996E-5</c:v>
                </c:pt>
                <c:pt idx="3583">
                  <c:v>7.3733500000000001E-5</c:v>
                </c:pt>
                <c:pt idx="3584">
                  <c:v>7.3095999999999993E-5</c:v>
                </c:pt>
                <c:pt idx="3585">
                  <c:v>7.21075E-5</c:v>
                </c:pt>
                <c:pt idx="3586">
                  <c:v>7.1454500000000005E-5</c:v>
                </c:pt>
                <c:pt idx="3587">
                  <c:v>7.0147499999999999E-5</c:v>
                </c:pt>
                <c:pt idx="3588">
                  <c:v>6.9605500000000003E-5</c:v>
                </c:pt>
                <c:pt idx="3589">
                  <c:v>6.9526000000000012E-5</c:v>
                </c:pt>
                <c:pt idx="3590">
                  <c:v>6.8187000000000003E-5</c:v>
                </c:pt>
                <c:pt idx="3591">
                  <c:v>6.7772499999999995E-5</c:v>
                </c:pt>
                <c:pt idx="3592">
                  <c:v>6.697599999999999E-5</c:v>
                </c:pt>
                <c:pt idx="3593">
                  <c:v>6.5971999999999998E-5</c:v>
                </c:pt>
                <c:pt idx="3594">
                  <c:v>6.576450000000001E-5</c:v>
                </c:pt>
                <c:pt idx="3595">
                  <c:v>6.3836000000000003E-5</c:v>
                </c:pt>
                <c:pt idx="3596">
                  <c:v>6.3374000000000007E-5</c:v>
                </c:pt>
                <c:pt idx="3597">
                  <c:v>6.2545000000000005E-5</c:v>
                </c:pt>
                <c:pt idx="3598">
                  <c:v>6.1700500000000003E-5</c:v>
                </c:pt>
                <c:pt idx="3599">
                  <c:v>6.1605000000000004E-5</c:v>
                </c:pt>
                <c:pt idx="3600">
                  <c:v>5.9581000000000004E-5</c:v>
                </c:pt>
                <c:pt idx="3601">
                  <c:v>5.9373500000000003E-5</c:v>
                </c:pt>
                <c:pt idx="3602">
                  <c:v>5.9342000000000002E-5</c:v>
                </c:pt>
                <c:pt idx="3603">
                  <c:v>5.8433500000000002E-5</c:v>
                </c:pt>
                <c:pt idx="3604">
                  <c:v>5.821E-5</c:v>
                </c:pt>
                <c:pt idx="3605">
                  <c:v>5.68875E-5</c:v>
                </c:pt>
                <c:pt idx="3606">
                  <c:v>5.5883500000000001E-5</c:v>
                </c:pt>
                <c:pt idx="3607">
                  <c:v>5.4385000000000002E-5</c:v>
                </c:pt>
                <c:pt idx="3608">
                  <c:v>5.3715999999999999E-5</c:v>
                </c:pt>
                <c:pt idx="3609">
                  <c:v>5.2998499999999997E-5</c:v>
                </c:pt>
                <c:pt idx="3610">
                  <c:v>5.1405E-5</c:v>
                </c:pt>
                <c:pt idx="3611">
                  <c:v>5.0974499999999998E-5</c:v>
                </c:pt>
                <c:pt idx="3612">
                  <c:v>5.0783500000000006E-5</c:v>
                </c:pt>
                <c:pt idx="3613">
                  <c:v>5.0177499999999999E-5</c:v>
                </c:pt>
                <c:pt idx="3614">
                  <c:v>4.94765E-5</c:v>
                </c:pt>
                <c:pt idx="3615">
                  <c:v>4.8743500000000005E-5</c:v>
                </c:pt>
                <c:pt idx="3616">
                  <c:v>4.8185500000000001E-5</c:v>
                </c:pt>
                <c:pt idx="3617">
                  <c:v>4.6878499999999995E-5</c:v>
                </c:pt>
                <c:pt idx="3618">
                  <c:v>4.7117499999999997E-5</c:v>
                </c:pt>
                <c:pt idx="3619">
                  <c:v>4.6496000000000003E-5</c:v>
                </c:pt>
                <c:pt idx="3620">
                  <c:v>4.5699499999999998E-5</c:v>
                </c:pt>
                <c:pt idx="3621">
                  <c:v>4.4520000000000001E-5</c:v>
                </c:pt>
                <c:pt idx="3622">
                  <c:v>4.4710999999999999E-5</c:v>
                </c:pt>
                <c:pt idx="3623">
                  <c:v>4.3244999999999997E-5</c:v>
                </c:pt>
                <c:pt idx="3624">
                  <c:v>4.2512000000000002E-5</c:v>
                </c:pt>
                <c:pt idx="3625">
                  <c:v>4.2654999999999997E-5</c:v>
                </c:pt>
                <c:pt idx="3626">
                  <c:v>4.1173E-5</c:v>
                </c:pt>
                <c:pt idx="3627">
                  <c:v>4.0726999999999998E-5</c:v>
                </c:pt>
                <c:pt idx="3628">
                  <c:v>4.0583500000000002E-5</c:v>
                </c:pt>
                <c:pt idx="3629">
                  <c:v>3.9611000000000004E-5</c:v>
                </c:pt>
                <c:pt idx="3630">
                  <c:v>3.8240500000000001E-5</c:v>
                </c:pt>
                <c:pt idx="3631">
                  <c:v>3.8208499999999998E-5</c:v>
                </c:pt>
                <c:pt idx="3632">
                  <c:v>3.8718500000000005E-5</c:v>
                </c:pt>
                <c:pt idx="3633">
                  <c:v>3.7364000000000003E-5</c:v>
                </c:pt>
                <c:pt idx="3634">
                  <c:v>3.6886000000000006E-5</c:v>
                </c:pt>
                <c:pt idx="3635">
                  <c:v>3.5802E-5</c:v>
                </c:pt>
                <c:pt idx="3636">
                  <c:v>3.6184499999999999E-5</c:v>
                </c:pt>
                <c:pt idx="3637">
                  <c:v>3.5164500000000005E-5</c:v>
                </c:pt>
                <c:pt idx="3638">
                  <c:v>3.4877499999999999E-5</c:v>
                </c:pt>
                <c:pt idx="3639">
                  <c:v>3.4112499999999996E-5</c:v>
                </c:pt>
                <c:pt idx="3640">
                  <c:v>3.3857499999999999E-5</c:v>
                </c:pt>
                <c:pt idx="3641">
                  <c:v>3.3045E-5</c:v>
                </c:pt>
                <c:pt idx="3642">
                  <c:v>3.2917500000000005E-5</c:v>
                </c:pt>
                <c:pt idx="3643">
                  <c:v>3.2168500000000002E-5</c:v>
                </c:pt>
                <c:pt idx="3644">
                  <c:v>3.1355500000000002E-5</c:v>
                </c:pt>
                <c:pt idx="3645">
                  <c:v>3.1435E-5</c:v>
                </c:pt>
                <c:pt idx="3646">
                  <c:v>3.2041E-5</c:v>
                </c:pt>
                <c:pt idx="3647">
                  <c:v>3.1132500000000001E-5</c:v>
                </c:pt>
                <c:pt idx="3648">
                  <c:v>3.1052500000000001E-5</c:v>
                </c:pt>
                <c:pt idx="3649">
                  <c:v>2.9936999999999998E-5</c:v>
                </c:pt>
                <c:pt idx="3650">
                  <c:v>3.0128500000000001E-5</c:v>
                </c:pt>
                <c:pt idx="3651">
                  <c:v>2.9730000000000002E-5</c:v>
                </c:pt>
                <c:pt idx="3652">
                  <c:v>2.8869499999999999E-5</c:v>
                </c:pt>
                <c:pt idx="3653">
                  <c:v>2.7753500000000001E-5</c:v>
                </c:pt>
                <c:pt idx="3654">
                  <c:v>2.7243500000000001E-5</c:v>
                </c:pt>
                <c:pt idx="3655">
                  <c:v>2.6749499999999999E-5</c:v>
                </c:pt>
                <c:pt idx="3656">
                  <c:v>2.8008499999999998E-5</c:v>
                </c:pt>
                <c:pt idx="3657">
                  <c:v>2.85025E-5</c:v>
                </c:pt>
                <c:pt idx="3658">
                  <c:v>2.7722E-5</c:v>
                </c:pt>
                <c:pt idx="3659">
                  <c:v>2.7355000000000002E-5</c:v>
                </c:pt>
                <c:pt idx="3660">
                  <c:v>2.6893000000000002E-5</c:v>
                </c:pt>
                <c:pt idx="3661">
                  <c:v>2.6319500000000001E-5</c:v>
                </c:pt>
                <c:pt idx="3662">
                  <c:v>2.7881E-5</c:v>
                </c:pt>
                <c:pt idx="3663">
                  <c:v>2.6590000000000001E-5</c:v>
                </c:pt>
                <c:pt idx="3664">
                  <c:v>2.59685E-5</c:v>
                </c:pt>
                <c:pt idx="3665">
                  <c:v>2.5921000000000001E-5</c:v>
                </c:pt>
                <c:pt idx="3666">
                  <c:v>2.55065E-5</c:v>
                </c:pt>
                <c:pt idx="3667">
                  <c:v>2.4215500000000002E-5</c:v>
                </c:pt>
                <c:pt idx="3668">
                  <c:v>2.4167500000000002E-5</c:v>
                </c:pt>
                <c:pt idx="3669">
                  <c:v>2.4136000000000001E-5</c:v>
                </c:pt>
                <c:pt idx="3670">
                  <c:v>2.3897000000000002E-5</c:v>
                </c:pt>
                <c:pt idx="3671">
                  <c:v>2.4662000000000002E-5</c:v>
                </c:pt>
                <c:pt idx="3672">
                  <c:v>2.4263500000000002E-5</c:v>
                </c:pt>
                <c:pt idx="3673">
                  <c:v>2.3689500000000001E-5</c:v>
                </c:pt>
                <c:pt idx="3674">
                  <c:v>2.3912500000000002E-5</c:v>
                </c:pt>
                <c:pt idx="3675">
                  <c:v>2.37215E-5</c:v>
                </c:pt>
                <c:pt idx="3676">
                  <c:v>2.4820999999999998E-5</c:v>
                </c:pt>
                <c:pt idx="3677">
                  <c:v>2.3482500000000001E-5</c:v>
                </c:pt>
                <c:pt idx="3678">
                  <c:v>2.3450499999999998E-5</c:v>
                </c:pt>
                <c:pt idx="3679">
                  <c:v>2.3163499999999999E-5</c:v>
                </c:pt>
                <c:pt idx="3680">
                  <c:v>2.3387000000000002E-5</c:v>
                </c:pt>
                <c:pt idx="3681">
                  <c:v>2.2622000000000001E-5</c:v>
                </c:pt>
                <c:pt idx="3682">
                  <c:v>2.3689500000000001E-5</c:v>
                </c:pt>
                <c:pt idx="3683">
                  <c:v>2.5395E-5</c:v>
                </c:pt>
                <c:pt idx="3684">
                  <c:v>2.5076000000000002E-5</c:v>
                </c:pt>
                <c:pt idx="3685">
                  <c:v>2.5522500000000002E-5</c:v>
                </c:pt>
                <c:pt idx="3686">
                  <c:v>2.5187500000000002E-5</c:v>
                </c:pt>
                <c:pt idx="3687">
                  <c:v>2.4502500000000001E-5</c:v>
                </c:pt>
                <c:pt idx="3688">
                  <c:v>2.3817000000000003E-5</c:v>
                </c:pt>
                <c:pt idx="3689">
                  <c:v>2.4008499999999999E-5</c:v>
                </c:pt>
                <c:pt idx="3690">
                  <c:v>2.4056000000000001E-5</c:v>
                </c:pt>
                <c:pt idx="3691">
                  <c:v>2.4152000000000002E-5</c:v>
                </c:pt>
                <c:pt idx="3692">
                  <c:v>2.5171999999999999E-5</c:v>
                </c:pt>
                <c:pt idx="3693">
                  <c:v>2.4917000000000002E-5</c:v>
                </c:pt>
                <c:pt idx="3694">
                  <c:v>2.4757500000000001E-5</c:v>
                </c:pt>
                <c:pt idx="3695">
                  <c:v>2.514E-5</c:v>
                </c:pt>
                <c:pt idx="3696">
                  <c:v>2.4901000000000001E-5</c:v>
                </c:pt>
                <c:pt idx="3697">
                  <c:v>2.5347000000000003E-5</c:v>
                </c:pt>
                <c:pt idx="3698">
                  <c:v>2.6781500000000001E-5</c:v>
                </c:pt>
                <c:pt idx="3699">
                  <c:v>2.6000499999999999E-5</c:v>
                </c:pt>
                <c:pt idx="3700">
                  <c:v>2.6431000000000002E-5</c:v>
                </c:pt>
                <c:pt idx="3701">
                  <c:v>2.6239499999999998E-5</c:v>
                </c:pt>
                <c:pt idx="3702">
                  <c:v>2.6925000000000001E-5</c:v>
                </c:pt>
                <c:pt idx="3703">
                  <c:v>2.8024500000000002E-5</c:v>
                </c:pt>
                <c:pt idx="3704">
                  <c:v>2.8534500000000003E-5</c:v>
                </c:pt>
                <c:pt idx="3705">
                  <c:v>3.0383500000000001E-5</c:v>
                </c:pt>
                <c:pt idx="3706">
                  <c:v>3.00645E-5</c:v>
                </c:pt>
                <c:pt idx="3707">
                  <c:v>3.0558500000000002E-5</c:v>
                </c:pt>
                <c:pt idx="3708">
                  <c:v>3.0272000000000001E-5</c:v>
                </c:pt>
                <c:pt idx="3709">
                  <c:v>2.9618500000000001E-5</c:v>
                </c:pt>
                <c:pt idx="3710">
                  <c:v>3.0351499999999999E-5</c:v>
                </c:pt>
                <c:pt idx="3711">
                  <c:v>3.0558500000000002E-5</c:v>
                </c:pt>
                <c:pt idx="3712">
                  <c:v>3.0893499999999998E-5</c:v>
                </c:pt>
                <c:pt idx="3713">
                  <c:v>3.4224499999999997E-5</c:v>
                </c:pt>
                <c:pt idx="3714">
                  <c:v>3.3077000000000002E-5</c:v>
                </c:pt>
                <c:pt idx="3715">
                  <c:v>3.4367500000000006E-5</c:v>
                </c:pt>
                <c:pt idx="3716">
                  <c:v>3.2534999999999999E-5</c:v>
                </c:pt>
                <c:pt idx="3717">
                  <c:v>3.4304000000000002E-5</c:v>
                </c:pt>
                <c:pt idx="3718">
                  <c:v>3.4495000000000001E-5</c:v>
                </c:pt>
                <c:pt idx="3719">
                  <c:v>3.5419500000000002E-5</c:v>
                </c:pt>
                <c:pt idx="3720">
                  <c:v>3.5738500000000004E-5</c:v>
                </c:pt>
                <c:pt idx="3721">
                  <c:v>3.4128499999999997E-5</c:v>
                </c:pt>
                <c:pt idx="3722">
                  <c:v>3.5722499999999996E-5</c:v>
                </c:pt>
                <c:pt idx="3723">
                  <c:v>3.6168499999999998E-5</c:v>
                </c:pt>
                <c:pt idx="3724">
                  <c:v>3.6471499999999998E-5</c:v>
                </c:pt>
                <c:pt idx="3725">
                  <c:v>3.7826E-5</c:v>
                </c:pt>
                <c:pt idx="3726">
                  <c:v>1.0750500000000001E-4</c:v>
                </c:pt>
                <c:pt idx="3727">
                  <c:v>1.20494E-4</c:v>
                </c:pt>
                <c:pt idx="3728">
                  <c:v>1.2103600000000001E-4</c:v>
                </c:pt>
                <c:pt idx="3729">
                  <c:v>1.224225E-4</c:v>
                </c:pt>
                <c:pt idx="3730">
                  <c:v>2.5840999999999999E-5</c:v>
                </c:pt>
                <c:pt idx="3731">
                  <c:v>6.92E-7</c:v>
                </c:pt>
                <c:pt idx="3732">
                  <c:v>1.4999999999999999E-7</c:v>
                </c:pt>
                <c:pt idx="3733">
                  <c:v>-2.805E-7</c:v>
                </c:pt>
                <c:pt idx="3734">
                  <c:v>1.632E-6</c:v>
                </c:pt>
                <c:pt idx="3735">
                  <c:v>3.0504999999999998E-6</c:v>
                </c:pt>
                <c:pt idx="3736">
                  <c:v>4.0864999999999998E-6</c:v>
                </c:pt>
                <c:pt idx="3737">
                  <c:v>4.1819999999999999E-6</c:v>
                </c:pt>
                <c:pt idx="3738">
                  <c:v>5.5050000000000007E-6</c:v>
                </c:pt>
                <c:pt idx="3739">
                  <c:v>5.9195000000000007E-6</c:v>
                </c:pt>
                <c:pt idx="3740">
                  <c:v>4.8834999999999999E-6</c:v>
                </c:pt>
                <c:pt idx="3741">
                  <c:v>-5.0562999999999997E-5</c:v>
                </c:pt>
                <c:pt idx="3742">
                  <c:v>-4.8380000000000001E-5</c:v>
                </c:pt>
                <c:pt idx="3743">
                  <c:v>-4.6403500000000004E-5</c:v>
                </c:pt>
                <c:pt idx="3744">
                  <c:v>-4.7375500000000001E-5</c:v>
                </c:pt>
                <c:pt idx="3745">
                  <c:v>-4.6802000000000004E-5</c:v>
                </c:pt>
                <c:pt idx="3746">
                  <c:v>-3.4234700000000001E-4</c:v>
                </c:pt>
                <c:pt idx="3747">
                  <c:v>-8.9228650000000001E-4</c:v>
                </c:pt>
                <c:pt idx="3748">
                  <c:v>-1.4478355000000001E-3</c:v>
                </c:pt>
                <c:pt idx="3749">
                  <c:v>-1.991703E-3</c:v>
                </c:pt>
                <c:pt idx="3750">
                  <c:v>-2.5259280000000002E-3</c:v>
                </c:pt>
                <c:pt idx="3751">
                  <c:v>-3.0483115000000003E-3</c:v>
                </c:pt>
                <c:pt idx="3752">
                  <c:v>-3.569404E-3</c:v>
                </c:pt>
                <c:pt idx="3753">
                  <c:v>-4.0893329999999997E-3</c:v>
                </c:pt>
                <c:pt idx="3754">
                  <c:v>-4.5905195000000001E-3</c:v>
                </c:pt>
                <c:pt idx="3755">
                  <c:v>-4.9914909999999998E-3</c:v>
                </c:pt>
                <c:pt idx="3756">
                  <c:v>-4.6078915E-3</c:v>
                </c:pt>
                <c:pt idx="3757">
                  <c:v>-4.2094540000000005E-3</c:v>
                </c:pt>
                <c:pt idx="3758">
                  <c:v>-3.7971824999999998E-3</c:v>
                </c:pt>
                <c:pt idx="3759">
                  <c:v>-3.3830944999999999E-3</c:v>
                </c:pt>
                <c:pt idx="3760">
                  <c:v>-2.9507100000000001E-3</c:v>
                </c:pt>
                <c:pt idx="3761">
                  <c:v>-2.5307249999999997E-3</c:v>
                </c:pt>
                <c:pt idx="3762">
                  <c:v>-2.0823075000000004E-3</c:v>
                </c:pt>
                <c:pt idx="3763">
                  <c:v>-1.652744E-3</c:v>
                </c:pt>
                <c:pt idx="3764">
                  <c:v>-1.187975E-3</c:v>
                </c:pt>
                <c:pt idx="3765">
                  <c:v>-7.5955900000000004E-4</c:v>
                </c:pt>
                <c:pt idx="3766">
                  <c:v>-3.0232799999999998E-4</c:v>
                </c:pt>
                <c:pt idx="3767">
                  <c:v>1.599235E-4</c:v>
                </c:pt>
                <c:pt idx="3768">
                  <c:v>6.2338599999999997E-4</c:v>
                </c:pt>
                <c:pt idx="3769">
                  <c:v>1.0884899999999999E-3</c:v>
                </c:pt>
                <c:pt idx="3770">
                  <c:v>1.55514E-3</c:v>
                </c:pt>
                <c:pt idx="3771">
                  <c:v>2.0305395000000002E-3</c:v>
                </c:pt>
                <c:pt idx="3772">
                  <c:v>2.5080110000000001E-3</c:v>
                </c:pt>
                <c:pt idx="3773">
                  <c:v>2.9929575000000003E-3</c:v>
                </c:pt>
                <c:pt idx="3774">
                  <c:v>3.4703650000000004E-3</c:v>
                </c:pt>
                <c:pt idx="3775">
                  <c:v>3.9684439999999998E-3</c:v>
                </c:pt>
                <c:pt idx="3776">
                  <c:v>4.4720849999999998E-3</c:v>
                </c:pt>
                <c:pt idx="3777">
                  <c:v>4.9886195000000003E-3</c:v>
                </c:pt>
                <c:pt idx="3778">
                  <c:v>5.2231875000000004E-3</c:v>
                </c:pt>
                <c:pt idx="3779">
                  <c:v>5.2231875000000004E-3</c:v>
                </c:pt>
                <c:pt idx="3780">
                  <c:v>5.2231875000000004E-3</c:v>
                </c:pt>
                <c:pt idx="3781">
                  <c:v>5.2231875000000004E-3</c:v>
                </c:pt>
                <c:pt idx="3782">
                  <c:v>5.2231875000000004E-3</c:v>
                </c:pt>
                <c:pt idx="3783">
                  <c:v>5.2231875000000004E-3</c:v>
                </c:pt>
                <c:pt idx="3784">
                  <c:v>5.2231875000000004E-3</c:v>
                </c:pt>
                <c:pt idx="3785">
                  <c:v>5.2231875000000004E-3</c:v>
                </c:pt>
                <c:pt idx="3786">
                  <c:v>5.2231875000000004E-3</c:v>
                </c:pt>
                <c:pt idx="3787">
                  <c:v>5.2231875000000004E-3</c:v>
                </c:pt>
                <c:pt idx="3788">
                  <c:v>5.2231875000000004E-3</c:v>
                </c:pt>
                <c:pt idx="3789">
                  <c:v>5.2231875000000004E-3</c:v>
                </c:pt>
                <c:pt idx="3790">
                  <c:v>5.2231875000000004E-3</c:v>
                </c:pt>
                <c:pt idx="3791">
                  <c:v>5.2231875000000004E-3</c:v>
                </c:pt>
                <c:pt idx="3792">
                  <c:v>5.2231875000000004E-3</c:v>
                </c:pt>
                <c:pt idx="3793">
                  <c:v>5.2231875000000004E-3</c:v>
                </c:pt>
                <c:pt idx="3794">
                  <c:v>5.2231875000000004E-3</c:v>
                </c:pt>
                <c:pt idx="3795">
                  <c:v>5.2231875000000004E-3</c:v>
                </c:pt>
                <c:pt idx="3796">
                  <c:v>5.2231875000000004E-3</c:v>
                </c:pt>
                <c:pt idx="3797">
                  <c:v>5.2231875000000004E-3</c:v>
                </c:pt>
                <c:pt idx="3798">
                  <c:v>5.2231875000000004E-3</c:v>
                </c:pt>
                <c:pt idx="3799">
                  <c:v>5.2231875000000004E-3</c:v>
                </c:pt>
                <c:pt idx="3800">
                  <c:v>5.2231875000000004E-3</c:v>
                </c:pt>
                <c:pt idx="3801">
                  <c:v>5.2231875000000004E-3</c:v>
                </c:pt>
                <c:pt idx="3802">
                  <c:v>5.2231875000000004E-3</c:v>
                </c:pt>
                <c:pt idx="3803">
                  <c:v>5.2231875000000004E-3</c:v>
                </c:pt>
                <c:pt idx="3804">
                  <c:v>5.2231875000000004E-3</c:v>
                </c:pt>
                <c:pt idx="3805">
                  <c:v>5.2231875000000004E-3</c:v>
                </c:pt>
                <c:pt idx="3806">
                  <c:v>5.2231875000000004E-3</c:v>
                </c:pt>
                <c:pt idx="3807">
                  <c:v>5.2231875000000004E-3</c:v>
                </c:pt>
                <c:pt idx="3808">
                  <c:v>5.2231875000000004E-3</c:v>
                </c:pt>
                <c:pt idx="3809">
                  <c:v>5.2231875000000004E-3</c:v>
                </c:pt>
                <c:pt idx="3810">
                  <c:v>5.2231875000000004E-3</c:v>
                </c:pt>
                <c:pt idx="3811">
                  <c:v>5.2231875000000004E-3</c:v>
                </c:pt>
                <c:pt idx="3812">
                  <c:v>5.2231875000000004E-3</c:v>
                </c:pt>
                <c:pt idx="3813">
                  <c:v>5.2231875000000004E-3</c:v>
                </c:pt>
                <c:pt idx="3814">
                  <c:v>5.2231875000000004E-3</c:v>
                </c:pt>
                <c:pt idx="3815">
                  <c:v>5.2231875000000004E-3</c:v>
                </c:pt>
                <c:pt idx="3816">
                  <c:v>5.1804909999999997E-3</c:v>
                </c:pt>
                <c:pt idx="3817">
                  <c:v>4.5148770000000005E-3</c:v>
                </c:pt>
                <c:pt idx="3818">
                  <c:v>3.6165759999999998E-3</c:v>
                </c:pt>
                <c:pt idx="3819">
                  <c:v>2.7687010000000001E-3</c:v>
                </c:pt>
                <c:pt idx="3820">
                  <c:v>1.9214474999999999E-3</c:v>
                </c:pt>
                <c:pt idx="3821">
                  <c:v>1.0688709999999999E-3</c:v>
                </c:pt>
                <c:pt idx="3822">
                  <c:v>2.4144350000000002E-4</c:v>
                </c:pt>
                <c:pt idx="3823">
                  <c:v>4.1025000000000001E-6</c:v>
                </c:pt>
                <c:pt idx="3824">
                  <c:v>5.5845000000000005E-6</c:v>
                </c:pt>
                <c:pt idx="3825">
                  <c:v>6.7320000000000001E-6</c:v>
                </c:pt>
                <c:pt idx="3826">
                  <c:v>6.8595000000000001E-6</c:v>
                </c:pt>
                <c:pt idx="3827">
                  <c:v>7.6724999999999998E-6</c:v>
                </c:pt>
                <c:pt idx="3828">
                  <c:v>7.7679999999999991E-6</c:v>
                </c:pt>
                <c:pt idx="3829">
                  <c:v>7.7360000000000001E-6</c:v>
                </c:pt>
                <c:pt idx="3830">
                  <c:v>8.0069999999999997E-6</c:v>
                </c:pt>
                <c:pt idx="3831">
                  <c:v>9.4254999999999998E-6</c:v>
                </c:pt>
                <c:pt idx="3832">
                  <c:v>9.6485000000000009E-6</c:v>
                </c:pt>
                <c:pt idx="3833">
                  <c:v>1.03975E-5</c:v>
                </c:pt>
                <c:pt idx="3834">
                  <c:v>1.3171000000000001E-5</c:v>
                </c:pt>
                <c:pt idx="3835">
                  <c:v>1.34895E-5</c:v>
                </c:pt>
                <c:pt idx="3836">
                  <c:v>1.3139000000000001E-5</c:v>
                </c:pt>
                <c:pt idx="3837">
                  <c:v>1.3776500000000001E-5</c:v>
                </c:pt>
                <c:pt idx="3838">
                  <c:v>1.3617E-5</c:v>
                </c:pt>
                <c:pt idx="3839">
                  <c:v>1.40635E-5</c:v>
                </c:pt>
                <c:pt idx="3840">
                  <c:v>1.4653E-5</c:v>
                </c:pt>
                <c:pt idx="3841">
                  <c:v>1.4557499999999999E-5</c:v>
                </c:pt>
                <c:pt idx="3842">
                  <c:v>1.3139000000000001E-5</c:v>
                </c:pt>
                <c:pt idx="3843">
                  <c:v>1.5896000000000002E-5</c:v>
                </c:pt>
                <c:pt idx="3844">
                  <c:v>1.6948000000000001E-5</c:v>
                </c:pt>
                <c:pt idx="3845">
                  <c:v>1.7107500000000002E-5</c:v>
                </c:pt>
                <c:pt idx="3846">
                  <c:v>1.7904500000000001E-5</c:v>
                </c:pt>
                <c:pt idx="3847">
                  <c:v>1.7745E-5</c:v>
                </c:pt>
                <c:pt idx="3848">
                  <c:v>1.9514E-5</c:v>
                </c:pt>
                <c:pt idx="3849">
                  <c:v>1.91635E-5</c:v>
                </c:pt>
                <c:pt idx="3850">
                  <c:v>1.9529999999999998E-5</c:v>
                </c:pt>
                <c:pt idx="3851">
                  <c:v>2.0135500000000001E-5</c:v>
                </c:pt>
                <c:pt idx="3852">
                  <c:v>2.1586000000000003E-5</c:v>
                </c:pt>
                <c:pt idx="3853">
                  <c:v>2.2079999999999999E-5</c:v>
                </c:pt>
                <c:pt idx="3854">
                  <c:v>2.19525E-5</c:v>
                </c:pt>
                <c:pt idx="3855">
                  <c:v>2.1187500000000003E-5</c:v>
                </c:pt>
                <c:pt idx="3856">
                  <c:v>2.1681499999999999E-5</c:v>
                </c:pt>
                <c:pt idx="3857">
                  <c:v>2.2685500000000002E-5</c:v>
                </c:pt>
                <c:pt idx="3858">
                  <c:v>2.30045E-5</c:v>
                </c:pt>
                <c:pt idx="3859">
                  <c:v>2.3482500000000001E-5</c:v>
                </c:pt>
                <c:pt idx="3860">
                  <c:v>2.3275E-5</c:v>
                </c:pt>
                <c:pt idx="3861">
                  <c:v>2.3944500000000001E-5</c:v>
                </c:pt>
                <c:pt idx="3862">
                  <c:v>2.4422499999999999E-5</c:v>
                </c:pt>
                <c:pt idx="3863">
                  <c:v>2.3960499999999999E-5</c:v>
                </c:pt>
                <c:pt idx="3864">
                  <c:v>2.463E-5</c:v>
                </c:pt>
                <c:pt idx="3865">
                  <c:v>2.5124000000000002E-5</c:v>
                </c:pt>
                <c:pt idx="3866">
                  <c:v>2.5315000000000001E-5</c:v>
                </c:pt>
                <c:pt idx="3867">
                  <c:v>2.52515E-5</c:v>
                </c:pt>
                <c:pt idx="3868">
                  <c:v>2.6112E-5</c:v>
                </c:pt>
                <c:pt idx="3869">
                  <c:v>2.5873000000000001E-5</c:v>
                </c:pt>
                <c:pt idx="3870">
                  <c:v>2.6733500000000001E-5</c:v>
                </c:pt>
                <c:pt idx="3871">
                  <c:v>2.6717500000000003E-5</c:v>
                </c:pt>
                <c:pt idx="3872">
                  <c:v>2.6526500000000001E-5</c:v>
                </c:pt>
                <c:pt idx="3873">
                  <c:v>2.6271500000000001E-5</c:v>
                </c:pt>
                <c:pt idx="3874">
                  <c:v>2.68135E-5</c:v>
                </c:pt>
                <c:pt idx="3875">
                  <c:v>2.7004500000000002E-5</c:v>
                </c:pt>
                <c:pt idx="3876">
                  <c:v>2.6590000000000001E-5</c:v>
                </c:pt>
                <c:pt idx="3877">
                  <c:v>2.70205E-5</c:v>
                </c:pt>
                <c:pt idx="3878">
                  <c:v>2.6606000000000002E-5</c:v>
                </c:pt>
                <c:pt idx="3879">
                  <c:v>2.6590000000000001E-5</c:v>
                </c:pt>
                <c:pt idx="3880">
                  <c:v>2.6860999999999999E-5</c:v>
                </c:pt>
                <c:pt idx="3881">
                  <c:v>2.65585E-5</c:v>
                </c:pt>
                <c:pt idx="3882">
                  <c:v>2.7514500000000002E-5</c:v>
                </c:pt>
                <c:pt idx="3883">
                  <c:v>2.6781500000000001E-5</c:v>
                </c:pt>
                <c:pt idx="3884">
                  <c:v>2.73235E-5</c:v>
                </c:pt>
                <c:pt idx="3885">
                  <c:v>2.6877000000000004E-5</c:v>
                </c:pt>
                <c:pt idx="3886">
                  <c:v>2.7609999999999998E-5</c:v>
                </c:pt>
                <c:pt idx="3887">
                  <c:v>2.7307499999999999E-5</c:v>
                </c:pt>
                <c:pt idx="3888">
                  <c:v>2.7722E-5</c:v>
                </c:pt>
                <c:pt idx="3889">
                  <c:v>2.7419E-5</c:v>
                </c:pt>
                <c:pt idx="3890">
                  <c:v>2.78335E-5</c:v>
                </c:pt>
                <c:pt idx="3891">
                  <c:v>2.8534500000000003E-5</c:v>
                </c:pt>
                <c:pt idx="3892">
                  <c:v>2.77375E-5</c:v>
                </c:pt>
                <c:pt idx="3893">
                  <c:v>2.7865000000000002E-5</c:v>
                </c:pt>
                <c:pt idx="3894">
                  <c:v>2.7769499999999999E-5</c:v>
                </c:pt>
                <c:pt idx="3895">
                  <c:v>2.7355000000000002E-5</c:v>
                </c:pt>
                <c:pt idx="3896">
                  <c:v>2.6191999999999999E-5</c:v>
                </c:pt>
                <c:pt idx="3897">
                  <c:v>2.5681999999999999E-5</c:v>
                </c:pt>
                <c:pt idx="3898">
                  <c:v>2.6207500000000003E-5</c:v>
                </c:pt>
                <c:pt idx="3899">
                  <c:v>2.6431000000000002E-5</c:v>
                </c:pt>
                <c:pt idx="3900">
                  <c:v>2.5156000000000001E-5</c:v>
                </c:pt>
                <c:pt idx="3901">
                  <c:v>2.4646000000000001E-5</c:v>
                </c:pt>
                <c:pt idx="3902">
                  <c:v>2.4868999999999999E-5</c:v>
                </c:pt>
                <c:pt idx="3903">
                  <c:v>2.5905E-5</c:v>
                </c:pt>
                <c:pt idx="3904">
                  <c:v>2.52035E-5</c:v>
                </c:pt>
                <c:pt idx="3905">
                  <c:v>2.5330999999999999E-5</c:v>
                </c:pt>
                <c:pt idx="3906">
                  <c:v>2.5156000000000001E-5</c:v>
                </c:pt>
                <c:pt idx="3907">
                  <c:v>2.4853000000000001E-5</c:v>
                </c:pt>
                <c:pt idx="3908">
                  <c:v>2.4247500000000001E-5</c:v>
                </c:pt>
                <c:pt idx="3909">
                  <c:v>2.3897000000000002E-5</c:v>
                </c:pt>
                <c:pt idx="3910">
                  <c:v>2.3051999999999999E-5</c:v>
                </c:pt>
                <c:pt idx="3911">
                  <c:v>2.37695E-5</c:v>
                </c:pt>
                <c:pt idx="3912">
                  <c:v>2.42315E-5</c:v>
                </c:pt>
                <c:pt idx="3913">
                  <c:v>2.2589999999999999E-5</c:v>
                </c:pt>
                <c:pt idx="3914">
                  <c:v>2.0709499999999999E-5</c:v>
                </c:pt>
                <c:pt idx="3915">
                  <c:v>2.09325E-5</c:v>
                </c:pt>
                <c:pt idx="3916">
                  <c:v>2.0597500000000001E-5</c:v>
                </c:pt>
                <c:pt idx="3917">
                  <c:v>1.9242999999999999E-5</c:v>
                </c:pt>
                <c:pt idx="3918">
                  <c:v>1.93225E-5</c:v>
                </c:pt>
                <c:pt idx="3919">
                  <c:v>1.9434500000000002E-5</c:v>
                </c:pt>
                <c:pt idx="3920">
                  <c:v>1.8876500000000001E-5</c:v>
                </c:pt>
                <c:pt idx="3921">
                  <c:v>1.8175000000000001E-5</c:v>
                </c:pt>
                <c:pt idx="3922">
                  <c:v>1.8175000000000001E-5</c:v>
                </c:pt>
                <c:pt idx="3923">
                  <c:v>1.8190999999999999E-5</c:v>
                </c:pt>
                <c:pt idx="3924">
                  <c:v>1.7537500000000003E-5</c:v>
                </c:pt>
                <c:pt idx="3925">
                  <c:v>1.6486000000000001E-5</c:v>
                </c:pt>
                <c:pt idx="3926">
                  <c:v>1.60235E-5</c:v>
                </c:pt>
                <c:pt idx="3927">
                  <c:v>1.5721000000000001E-5</c:v>
                </c:pt>
                <c:pt idx="3928">
                  <c:v>1.5067499999999999E-5</c:v>
                </c:pt>
                <c:pt idx="3929">
                  <c:v>1.4031500000000001E-5</c:v>
                </c:pt>
                <c:pt idx="3930">
                  <c:v>1.2677000000000001E-5</c:v>
                </c:pt>
                <c:pt idx="3931">
                  <c:v>1.4493499999999999E-5</c:v>
                </c:pt>
                <c:pt idx="3932">
                  <c:v>1.4207E-5</c:v>
                </c:pt>
                <c:pt idx="3933">
                  <c:v>1.2374E-5</c:v>
                </c:pt>
                <c:pt idx="3934">
                  <c:v>1.11625E-5</c:v>
                </c:pt>
                <c:pt idx="3935">
                  <c:v>1.0541E-5</c:v>
                </c:pt>
                <c:pt idx="3936">
                  <c:v>9.2660000000000007E-6</c:v>
                </c:pt>
                <c:pt idx="3937">
                  <c:v>9.346E-6</c:v>
                </c:pt>
                <c:pt idx="3938">
                  <c:v>9.2499999999999995E-6</c:v>
                </c:pt>
                <c:pt idx="3939">
                  <c:v>9.3775000000000013E-6</c:v>
                </c:pt>
                <c:pt idx="3940">
                  <c:v>9.5049999999999996E-6</c:v>
                </c:pt>
                <c:pt idx="3941">
                  <c:v>9.5689999999999994E-6</c:v>
                </c:pt>
                <c:pt idx="3942">
                  <c:v>8.4849999999999992E-6</c:v>
                </c:pt>
                <c:pt idx="3943">
                  <c:v>8.1344999999999998E-6</c:v>
                </c:pt>
                <c:pt idx="3944">
                  <c:v>6.6364999999999999E-6</c:v>
                </c:pt>
                <c:pt idx="3945">
                  <c:v>5.4730000000000008E-6</c:v>
                </c:pt>
                <c:pt idx="3946">
                  <c:v>3.7200000000000004E-6</c:v>
                </c:pt>
                <c:pt idx="3947">
                  <c:v>5.1385E-6</c:v>
                </c:pt>
                <c:pt idx="3948">
                  <c:v>3.9110000000000003E-6</c:v>
                </c:pt>
                <c:pt idx="3949">
                  <c:v>2.3175000000000003E-6</c:v>
                </c:pt>
                <c:pt idx="3950">
                  <c:v>1.2019999999999999E-6</c:v>
                </c:pt>
                <c:pt idx="3951">
                  <c:v>1.66E-7</c:v>
                </c:pt>
                <c:pt idx="3952">
                  <c:v>-1.0295000000000001E-6</c:v>
                </c:pt>
                <c:pt idx="3953">
                  <c:v>-8.8599999999999997E-7</c:v>
                </c:pt>
              </c:numCache>
            </c:numRef>
          </c:yVal>
          <c:smooth val="0"/>
        </c:ser>
        <c:dLbls>
          <c:showLegendKey val="0"/>
          <c:showVal val="0"/>
          <c:showCatName val="0"/>
          <c:showSerName val="0"/>
          <c:showPercent val="0"/>
          <c:showBubbleSize val="0"/>
        </c:dLbls>
        <c:axId val="70622592"/>
        <c:axId val="79844864"/>
      </c:scatterChart>
      <c:valAx>
        <c:axId val="70622592"/>
        <c:scaling>
          <c:orientation val="minMax"/>
          <c:max val="0.54"/>
          <c:min val="0.5"/>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Time (day)</a:t>
                </a:r>
                <a:endParaRPr lang="en-US" b="0" dirty="0">
                  <a:latin typeface="Times New Roman" panose="02020603050405020304" pitchFamily="18" charset="0"/>
                  <a:cs typeface="Times New Roman" panose="02020603050405020304" pitchFamily="18" charset="0"/>
                </a:endParaRPr>
              </a:p>
            </c:rich>
          </c:tx>
          <c:layout>
            <c:manualLayout>
              <c:xMode val="edge"/>
              <c:yMode val="edge"/>
              <c:x val="0.44445584266755389"/>
              <c:y val="0.91666666666666663"/>
            </c:manualLayout>
          </c:layout>
          <c:overlay val="0"/>
        </c:title>
        <c:numFmt formatCode="@" sourceLinked="1"/>
        <c:majorTickMark val="out"/>
        <c:minorTickMark val="none"/>
        <c:tickLblPos val="nextTo"/>
        <c:crossAx val="79844864"/>
        <c:crossesAt val="-6.0000000000000019E-3"/>
        <c:crossBetween val="midCat"/>
      </c:valAx>
      <c:valAx>
        <c:axId val="79844864"/>
        <c:scaling>
          <c:orientation val="minMax"/>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err="1" smtClean="0">
                    <a:latin typeface="Times New Roman" panose="02020603050405020304" pitchFamily="18" charset="0"/>
                    <a:cs typeface="Times New Roman" panose="02020603050405020304" pitchFamily="18" charset="0"/>
                  </a:rPr>
                  <a:t>Equ</a:t>
                </a:r>
                <a:r>
                  <a:rPr lang="en-US" b="0" dirty="0" smtClean="0">
                    <a:latin typeface="Times New Roman" panose="02020603050405020304" pitchFamily="18" charset="0"/>
                    <a:cs typeface="Times New Roman" panose="02020603050405020304" pitchFamily="18" charset="0"/>
                  </a:rPr>
                  <a:t>. Mirror angle</a:t>
                </a:r>
                <a:r>
                  <a:rPr lang="en-US" b="0" baseline="0" dirty="0" smtClean="0">
                    <a:latin typeface="Times New Roman" panose="02020603050405020304" pitchFamily="18" charset="0"/>
                    <a:cs typeface="Times New Roman" panose="02020603050405020304" pitchFamily="18" charset="0"/>
                  </a:rPr>
                  <a:t> (rad.)</a:t>
                </a:r>
                <a:endParaRPr lang="en-US" b="0" dirty="0">
                  <a:latin typeface="Times New Roman" panose="02020603050405020304" pitchFamily="18" charset="0"/>
                  <a:cs typeface="Times New Roman" panose="02020603050405020304" pitchFamily="18" charset="0"/>
                </a:endParaRPr>
              </a:p>
            </c:rich>
          </c:tx>
          <c:layout>
            <c:manualLayout>
              <c:xMode val="edge"/>
              <c:yMode val="edge"/>
              <c:x val="1.9253914599413401E-2"/>
              <c:y val="0.2053848336525502"/>
            </c:manualLayout>
          </c:layout>
          <c:overlay val="0"/>
        </c:title>
        <c:numFmt formatCode="0.0E+00" sourceLinked="0"/>
        <c:majorTickMark val="out"/>
        <c:minorTickMark val="none"/>
        <c:tickLblPos val="nextTo"/>
        <c:crossAx val="70622592"/>
        <c:crossesAt val="0.5"/>
        <c:crossBetween val="midCat"/>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21431807884"/>
          <c:y val="8.356290174471992E-2"/>
          <c:w val="0.78711318531943819"/>
          <c:h val="0.7145235461269821"/>
        </c:manualLayout>
      </c:layout>
      <c:scatterChart>
        <c:scatterStyle val="lineMarker"/>
        <c:varyColors val="0"/>
        <c:ser>
          <c:idx val="0"/>
          <c:order val="0"/>
          <c:tx>
            <c:strRef>
              <c:f>TB160614_1!$C$1:$C$5</c:f>
              <c:strCache>
                <c:ptCount val="1"/>
                <c:pt idx="0">
                  <c:v>LabVIEW Measurement This data is acquired from Torsion Balance. The program "EP Test22_7" is used for controlling motion of balance. The acquition rate is 2.3 sec. Ten points average is done @20 msec rate.  6/16/2014 41:48.9 Diff.Output</c:v>
                </c:pt>
              </c:strCache>
            </c:strRef>
          </c:tx>
          <c:marker>
            <c:symbol val="none"/>
          </c:marker>
          <c:xVal>
            <c:numRef>
              <c:f>TB160614_1!$B$6:$B$2249</c:f>
              <c:numCache>
                <c:formatCode>@</c:formatCode>
                <c:ptCount val="2244"/>
                <c:pt idx="0">
                  <c:v>0.65403809027777771</c:v>
                </c:pt>
                <c:pt idx="1">
                  <c:v>0.65406471064814808</c:v>
                </c:pt>
                <c:pt idx="2">
                  <c:v>0.65409133101851846</c:v>
                </c:pt>
                <c:pt idx="3">
                  <c:v>0.65411795138888884</c:v>
                </c:pt>
                <c:pt idx="4">
                  <c:v>0.65414457175925922</c:v>
                </c:pt>
                <c:pt idx="5">
                  <c:v>0.6541711921296296</c:v>
                </c:pt>
                <c:pt idx="6">
                  <c:v>0.65419781249999998</c:v>
                </c:pt>
                <c:pt idx="7">
                  <c:v>0.65422443287037035</c:v>
                </c:pt>
                <c:pt idx="8">
                  <c:v>0.65425105324074073</c:v>
                </c:pt>
                <c:pt idx="9">
                  <c:v>0.65427767361111111</c:v>
                </c:pt>
                <c:pt idx="10">
                  <c:v>0.65430429398148149</c:v>
                </c:pt>
                <c:pt idx="11">
                  <c:v>0.65433091435185187</c:v>
                </c:pt>
                <c:pt idx="12">
                  <c:v>0.65435753472222224</c:v>
                </c:pt>
                <c:pt idx="13">
                  <c:v>0.65438415509259262</c:v>
                </c:pt>
                <c:pt idx="14">
                  <c:v>0.654410775462963</c:v>
                </c:pt>
                <c:pt idx="15">
                  <c:v>0.65443739583333338</c:v>
                </c:pt>
                <c:pt idx="16">
                  <c:v>0.65446401620370376</c:v>
                </c:pt>
                <c:pt idx="17">
                  <c:v>0.65449063657407414</c:v>
                </c:pt>
                <c:pt idx="18">
                  <c:v>0.65451725694444451</c:v>
                </c:pt>
                <c:pt idx="19">
                  <c:v>0.65454387731481489</c:v>
                </c:pt>
                <c:pt idx="20">
                  <c:v>0.65457049768518527</c:v>
                </c:pt>
                <c:pt idx="21">
                  <c:v>0.65459711805555565</c:v>
                </c:pt>
                <c:pt idx="22">
                  <c:v>0.65462373842592603</c:v>
                </c:pt>
                <c:pt idx="23">
                  <c:v>0.65465035879629641</c:v>
                </c:pt>
                <c:pt idx="24">
                  <c:v>0.65467697916666678</c:v>
                </c:pt>
                <c:pt idx="25">
                  <c:v>0.65470359953703716</c:v>
                </c:pt>
                <c:pt idx="26">
                  <c:v>0.65473021990740754</c:v>
                </c:pt>
                <c:pt idx="27">
                  <c:v>0.65475684027777792</c:v>
                </c:pt>
                <c:pt idx="28">
                  <c:v>0.6547834606481483</c:v>
                </c:pt>
                <c:pt idx="29">
                  <c:v>0.65481008101851867</c:v>
                </c:pt>
                <c:pt idx="30">
                  <c:v>0.65483670138888905</c:v>
                </c:pt>
                <c:pt idx="31">
                  <c:v>0.65486332175925943</c:v>
                </c:pt>
                <c:pt idx="32">
                  <c:v>0.65488994212962981</c:v>
                </c:pt>
                <c:pt idx="33">
                  <c:v>0.65491656250000019</c:v>
                </c:pt>
                <c:pt idx="34">
                  <c:v>0.65494318287037057</c:v>
                </c:pt>
                <c:pt idx="35">
                  <c:v>0.65496980324074094</c:v>
                </c:pt>
                <c:pt idx="36">
                  <c:v>0.65499642361111132</c:v>
                </c:pt>
                <c:pt idx="37">
                  <c:v>0.6550230439814817</c:v>
                </c:pt>
                <c:pt idx="38">
                  <c:v>0.65504966435185208</c:v>
                </c:pt>
                <c:pt idx="39">
                  <c:v>0.65507628472222246</c:v>
                </c:pt>
                <c:pt idx="40">
                  <c:v>0.65510290509259284</c:v>
                </c:pt>
                <c:pt idx="41">
                  <c:v>0.65512952546296321</c:v>
                </c:pt>
                <c:pt idx="42">
                  <c:v>0.65515614583333359</c:v>
                </c:pt>
                <c:pt idx="43">
                  <c:v>0.65518276620370397</c:v>
                </c:pt>
                <c:pt idx="44">
                  <c:v>0.65520938657407435</c:v>
                </c:pt>
                <c:pt idx="45">
                  <c:v>0.65523600694444473</c:v>
                </c:pt>
                <c:pt idx="46">
                  <c:v>0.6552626273148151</c:v>
                </c:pt>
                <c:pt idx="47">
                  <c:v>0.65528924768518548</c:v>
                </c:pt>
                <c:pt idx="48">
                  <c:v>0.65531586805555586</c:v>
                </c:pt>
                <c:pt idx="49">
                  <c:v>0.65534248842592624</c:v>
                </c:pt>
                <c:pt idx="50">
                  <c:v>0.65536910879629662</c:v>
                </c:pt>
                <c:pt idx="51">
                  <c:v>0.655395729166667</c:v>
                </c:pt>
                <c:pt idx="52">
                  <c:v>0.65542234953703737</c:v>
                </c:pt>
                <c:pt idx="53">
                  <c:v>0.65544896990740775</c:v>
                </c:pt>
                <c:pt idx="54">
                  <c:v>0.65547559027777813</c:v>
                </c:pt>
                <c:pt idx="55">
                  <c:v>0.65550221064814851</c:v>
                </c:pt>
                <c:pt idx="56">
                  <c:v>0.65552883101851889</c:v>
                </c:pt>
                <c:pt idx="57">
                  <c:v>0.65555545138888927</c:v>
                </c:pt>
                <c:pt idx="58">
                  <c:v>0.65558207175925964</c:v>
                </c:pt>
                <c:pt idx="59">
                  <c:v>0.65560869212963002</c:v>
                </c:pt>
                <c:pt idx="60">
                  <c:v>0.6556353125000004</c:v>
                </c:pt>
                <c:pt idx="61">
                  <c:v>0.65566193287037078</c:v>
                </c:pt>
                <c:pt idx="62">
                  <c:v>0.65568855324074116</c:v>
                </c:pt>
                <c:pt idx="63">
                  <c:v>0.65571517361111153</c:v>
                </c:pt>
                <c:pt idx="64">
                  <c:v>0.65574179398148191</c:v>
                </c:pt>
                <c:pt idx="65">
                  <c:v>0.65576841435185229</c:v>
                </c:pt>
                <c:pt idx="66">
                  <c:v>0.65579503472222267</c:v>
                </c:pt>
                <c:pt idx="67">
                  <c:v>0.65582165509259305</c:v>
                </c:pt>
                <c:pt idx="68">
                  <c:v>0.65584827546296343</c:v>
                </c:pt>
                <c:pt idx="69">
                  <c:v>0.6558748958333338</c:v>
                </c:pt>
                <c:pt idx="70">
                  <c:v>0.65590151620370418</c:v>
                </c:pt>
                <c:pt idx="71">
                  <c:v>0.65592813657407456</c:v>
                </c:pt>
                <c:pt idx="72">
                  <c:v>0.65595475694444494</c:v>
                </c:pt>
                <c:pt idx="73">
                  <c:v>0.65598137731481532</c:v>
                </c:pt>
                <c:pt idx="74">
                  <c:v>0.6560079976851857</c:v>
                </c:pt>
                <c:pt idx="75">
                  <c:v>0.65603461805555607</c:v>
                </c:pt>
                <c:pt idx="76">
                  <c:v>0.65606123842592645</c:v>
                </c:pt>
                <c:pt idx="77">
                  <c:v>0.65608785879629683</c:v>
                </c:pt>
                <c:pt idx="78">
                  <c:v>0.65611447916666721</c:v>
                </c:pt>
                <c:pt idx="79">
                  <c:v>0.65614109953703759</c:v>
                </c:pt>
                <c:pt idx="80">
                  <c:v>0.65616771990740796</c:v>
                </c:pt>
                <c:pt idx="81">
                  <c:v>0.65619434027777834</c:v>
                </c:pt>
                <c:pt idx="82">
                  <c:v>0.65622096064814872</c:v>
                </c:pt>
                <c:pt idx="83">
                  <c:v>0.6562475810185191</c:v>
                </c:pt>
                <c:pt idx="84">
                  <c:v>0.65627420138888948</c:v>
                </c:pt>
                <c:pt idx="85">
                  <c:v>0.65630082175925986</c:v>
                </c:pt>
                <c:pt idx="86">
                  <c:v>0.65632744212963023</c:v>
                </c:pt>
                <c:pt idx="87">
                  <c:v>0.65635406250000061</c:v>
                </c:pt>
                <c:pt idx="88">
                  <c:v>0.65638068287037099</c:v>
                </c:pt>
                <c:pt idx="89">
                  <c:v>0.65640730324074137</c:v>
                </c:pt>
                <c:pt idx="90">
                  <c:v>0.65643392361111175</c:v>
                </c:pt>
                <c:pt idx="91">
                  <c:v>0.65646054398148213</c:v>
                </c:pt>
                <c:pt idx="92">
                  <c:v>0.6564871643518525</c:v>
                </c:pt>
                <c:pt idx="93">
                  <c:v>0.65651378472222288</c:v>
                </c:pt>
                <c:pt idx="94">
                  <c:v>0.65654040509259326</c:v>
                </c:pt>
                <c:pt idx="95">
                  <c:v>0.65656702546296364</c:v>
                </c:pt>
                <c:pt idx="96">
                  <c:v>0.65659364583333402</c:v>
                </c:pt>
                <c:pt idx="97">
                  <c:v>0.65662026620370439</c:v>
                </c:pt>
                <c:pt idx="98">
                  <c:v>0.65664688657407477</c:v>
                </c:pt>
                <c:pt idx="99">
                  <c:v>0.65667350694444515</c:v>
                </c:pt>
                <c:pt idx="100">
                  <c:v>0.65670012731481553</c:v>
                </c:pt>
                <c:pt idx="101">
                  <c:v>0.65672674768518591</c:v>
                </c:pt>
                <c:pt idx="102">
                  <c:v>0.65675336805555629</c:v>
                </c:pt>
                <c:pt idx="103">
                  <c:v>0.65677998842592666</c:v>
                </c:pt>
                <c:pt idx="104">
                  <c:v>0.65680660879629704</c:v>
                </c:pt>
                <c:pt idx="105">
                  <c:v>0.65683322916666742</c:v>
                </c:pt>
                <c:pt idx="106">
                  <c:v>0.6568598495370378</c:v>
                </c:pt>
                <c:pt idx="107">
                  <c:v>0.65688646990740818</c:v>
                </c:pt>
                <c:pt idx="108">
                  <c:v>0.65691309027777856</c:v>
                </c:pt>
                <c:pt idx="109">
                  <c:v>0.65693971064814893</c:v>
                </c:pt>
                <c:pt idx="110">
                  <c:v>0.65696633101851931</c:v>
                </c:pt>
                <c:pt idx="111">
                  <c:v>0.65699295138888969</c:v>
                </c:pt>
                <c:pt idx="112">
                  <c:v>0.65701957175926007</c:v>
                </c:pt>
                <c:pt idx="113">
                  <c:v>0.65704619212963045</c:v>
                </c:pt>
                <c:pt idx="114">
                  <c:v>0.65707281250000082</c:v>
                </c:pt>
                <c:pt idx="115">
                  <c:v>0.6570994328703712</c:v>
                </c:pt>
                <c:pt idx="116">
                  <c:v>0.65712605324074158</c:v>
                </c:pt>
                <c:pt idx="117">
                  <c:v>0.65715267361111196</c:v>
                </c:pt>
                <c:pt idx="118">
                  <c:v>0.65717929398148234</c:v>
                </c:pt>
                <c:pt idx="119">
                  <c:v>0.65720591435185272</c:v>
                </c:pt>
                <c:pt idx="120">
                  <c:v>0.65723253472222309</c:v>
                </c:pt>
                <c:pt idx="121">
                  <c:v>0.65725915509259347</c:v>
                </c:pt>
                <c:pt idx="122">
                  <c:v>0.65728577546296385</c:v>
                </c:pt>
                <c:pt idx="123">
                  <c:v>0.65731239583333423</c:v>
                </c:pt>
                <c:pt idx="124">
                  <c:v>0.65733901620370461</c:v>
                </c:pt>
                <c:pt idx="125">
                  <c:v>0.65736563657407499</c:v>
                </c:pt>
                <c:pt idx="126">
                  <c:v>0.65739225694444536</c:v>
                </c:pt>
                <c:pt idx="127">
                  <c:v>0.65741887731481574</c:v>
                </c:pt>
                <c:pt idx="128">
                  <c:v>0.65744549768518612</c:v>
                </c:pt>
                <c:pt idx="129">
                  <c:v>0.6574721180555565</c:v>
                </c:pt>
                <c:pt idx="130">
                  <c:v>0.65749873842592688</c:v>
                </c:pt>
                <c:pt idx="131">
                  <c:v>0.65752535879629725</c:v>
                </c:pt>
                <c:pt idx="132">
                  <c:v>0.65755197916666763</c:v>
                </c:pt>
                <c:pt idx="133">
                  <c:v>0.65757859953703801</c:v>
                </c:pt>
                <c:pt idx="134">
                  <c:v>0.65760521990740839</c:v>
                </c:pt>
                <c:pt idx="135">
                  <c:v>0.65763184027777877</c:v>
                </c:pt>
                <c:pt idx="136">
                  <c:v>0.65765846064814915</c:v>
                </c:pt>
                <c:pt idx="137">
                  <c:v>0.65768508101851952</c:v>
                </c:pt>
                <c:pt idx="138">
                  <c:v>0.6577117013888899</c:v>
                </c:pt>
                <c:pt idx="139">
                  <c:v>0.65773832175926028</c:v>
                </c:pt>
                <c:pt idx="140">
                  <c:v>0.65776494212963066</c:v>
                </c:pt>
                <c:pt idx="141">
                  <c:v>0.65779156250000104</c:v>
                </c:pt>
                <c:pt idx="142">
                  <c:v>0.65781818287037142</c:v>
                </c:pt>
                <c:pt idx="143">
                  <c:v>0.65784480324074179</c:v>
                </c:pt>
                <c:pt idx="144">
                  <c:v>0.65787142361111217</c:v>
                </c:pt>
                <c:pt idx="145">
                  <c:v>0.65789804398148255</c:v>
                </c:pt>
                <c:pt idx="146">
                  <c:v>0.65792466435185293</c:v>
                </c:pt>
                <c:pt idx="147">
                  <c:v>0.65795128472222331</c:v>
                </c:pt>
                <c:pt idx="148">
                  <c:v>0.65797790509259368</c:v>
                </c:pt>
                <c:pt idx="149">
                  <c:v>0.65800452546296406</c:v>
                </c:pt>
                <c:pt idx="150">
                  <c:v>0.65803114583333444</c:v>
                </c:pt>
                <c:pt idx="151">
                  <c:v>0.65805776620370482</c:v>
                </c:pt>
                <c:pt idx="152">
                  <c:v>0.6580843865740752</c:v>
                </c:pt>
                <c:pt idx="153">
                  <c:v>0.65811100694444558</c:v>
                </c:pt>
                <c:pt idx="154">
                  <c:v>0.65813762731481595</c:v>
                </c:pt>
                <c:pt idx="155">
                  <c:v>0.65816424768518633</c:v>
                </c:pt>
                <c:pt idx="156">
                  <c:v>0.65819086805555671</c:v>
                </c:pt>
                <c:pt idx="157">
                  <c:v>0.65821748842592709</c:v>
                </c:pt>
                <c:pt idx="158">
                  <c:v>0.65824410879629747</c:v>
                </c:pt>
                <c:pt idx="159">
                  <c:v>0.65827072916666785</c:v>
                </c:pt>
                <c:pt idx="160">
                  <c:v>0.65829734953703822</c:v>
                </c:pt>
                <c:pt idx="161">
                  <c:v>0.6583239699074086</c:v>
                </c:pt>
                <c:pt idx="162">
                  <c:v>0.65835059027777898</c:v>
                </c:pt>
                <c:pt idx="163">
                  <c:v>0.65837721064814936</c:v>
                </c:pt>
                <c:pt idx="164">
                  <c:v>0.65840383101851974</c:v>
                </c:pt>
                <c:pt idx="165">
                  <c:v>0.65843045138889011</c:v>
                </c:pt>
                <c:pt idx="166">
                  <c:v>0.65845707175926049</c:v>
                </c:pt>
                <c:pt idx="167">
                  <c:v>0.65848369212963087</c:v>
                </c:pt>
                <c:pt idx="168">
                  <c:v>0.65851031250000125</c:v>
                </c:pt>
                <c:pt idx="169">
                  <c:v>0.65853693287037163</c:v>
                </c:pt>
                <c:pt idx="170">
                  <c:v>0.65856355324074201</c:v>
                </c:pt>
                <c:pt idx="171">
                  <c:v>0.65859017361111238</c:v>
                </c:pt>
                <c:pt idx="172">
                  <c:v>0.65861679398148276</c:v>
                </c:pt>
                <c:pt idx="173">
                  <c:v>0.65864341435185314</c:v>
                </c:pt>
                <c:pt idx="174">
                  <c:v>0.65867003472222352</c:v>
                </c:pt>
                <c:pt idx="175">
                  <c:v>0.6586966550925939</c:v>
                </c:pt>
                <c:pt idx="176">
                  <c:v>0.65872327546296428</c:v>
                </c:pt>
                <c:pt idx="177">
                  <c:v>0.65874989583333465</c:v>
                </c:pt>
                <c:pt idx="178">
                  <c:v>0.65877651620370503</c:v>
                </c:pt>
                <c:pt idx="179">
                  <c:v>0.65880313657407541</c:v>
                </c:pt>
                <c:pt idx="180">
                  <c:v>0.65882975694444579</c:v>
                </c:pt>
                <c:pt idx="181">
                  <c:v>0.65885637731481617</c:v>
                </c:pt>
                <c:pt idx="182">
                  <c:v>0.65888299768518654</c:v>
                </c:pt>
                <c:pt idx="183">
                  <c:v>0.65890961805555692</c:v>
                </c:pt>
                <c:pt idx="184">
                  <c:v>0.6589362384259273</c:v>
                </c:pt>
                <c:pt idx="185">
                  <c:v>0.65896285879629768</c:v>
                </c:pt>
                <c:pt idx="186">
                  <c:v>0.65898947916666806</c:v>
                </c:pt>
                <c:pt idx="187">
                  <c:v>0.65901609953703844</c:v>
                </c:pt>
                <c:pt idx="188">
                  <c:v>0.65904271990740881</c:v>
                </c:pt>
                <c:pt idx="189">
                  <c:v>0.65906934027777919</c:v>
                </c:pt>
                <c:pt idx="190">
                  <c:v>0.65909596064814957</c:v>
                </c:pt>
                <c:pt idx="191">
                  <c:v>0.65912258101851995</c:v>
                </c:pt>
                <c:pt idx="192">
                  <c:v>0.65914920138889033</c:v>
                </c:pt>
                <c:pt idx="193">
                  <c:v>0.6591758217592607</c:v>
                </c:pt>
                <c:pt idx="194">
                  <c:v>0.65920244212963108</c:v>
                </c:pt>
                <c:pt idx="195">
                  <c:v>0.65922906250000146</c:v>
                </c:pt>
                <c:pt idx="196">
                  <c:v>0.65925568287037184</c:v>
                </c:pt>
                <c:pt idx="197">
                  <c:v>0.65928230324074222</c:v>
                </c:pt>
                <c:pt idx="198">
                  <c:v>0.6593089236111126</c:v>
                </c:pt>
                <c:pt idx="199">
                  <c:v>0.65933554398148297</c:v>
                </c:pt>
                <c:pt idx="200">
                  <c:v>0.65936216435185335</c:v>
                </c:pt>
                <c:pt idx="201">
                  <c:v>0.65938878472222373</c:v>
                </c:pt>
                <c:pt idx="202">
                  <c:v>0.65941540509259411</c:v>
                </c:pt>
                <c:pt idx="203">
                  <c:v>0.65944202546296449</c:v>
                </c:pt>
                <c:pt idx="204">
                  <c:v>0.65946864583333487</c:v>
                </c:pt>
                <c:pt idx="205">
                  <c:v>0.65949526620370524</c:v>
                </c:pt>
                <c:pt idx="206">
                  <c:v>0.65952188657407562</c:v>
                </c:pt>
                <c:pt idx="207">
                  <c:v>0.659548506944446</c:v>
                </c:pt>
                <c:pt idx="208">
                  <c:v>0.65957512731481638</c:v>
                </c:pt>
                <c:pt idx="209">
                  <c:v>0.65960174768518676</c:v>
                </c:pt>
                <c:pt idx="210">
                  <c:v>0.65962836805555713</c:v>
                </c:pt>
                <c:pt idx="211">
                  <c:v>0.65965498842592751</c:v>
                </c:pt>
                <c:pt idx="212">
                  <c:v>0.65968160879629789</c:v>
                </c:pt>
                <c:pt idx="213">
                  <c:v>0.65970822916666827</c:v>
                </c:pt>
                <c:pt idx="214">
                  <c:v>0.65973484953703865</c:v>
                </c:pt>
                <c:pt idx="215">
                  <c:v>0.65976146990740903</c:v>
                </c:pt>
                <c:pt idx="216">
                  <c:v>0.6597880902777794</c:v>
                </c:pt>
                <c:pt idx="217">
                  <c:v>0.65981471064814978</c:v>
                </c:pt>
                <c:pt idx="218">
                  <c:v>0.65984133101852016</c:v>
                </c:pt>
                <c:pt idx="219">
                  <c:v>0.65986795138889054</c:v>
                </c:pt>
                <c:pt idx="220">
                  <c:v>0.65989457175926092</c:v>
                </c:pt>
                <c:pt idx="221">
                  <c:v>0.6599211921296313</c:v>
                </c:pt>
                <c:pt idx="222">
                  <c:v>0.65994781250000167</c:v>
                </c:pt>
                <c:pt idx="223">
                  <c:v>0.65997443287037205</c:v>
                </c:pt>
                <c:pt idx="224">
                  <c:v>0.66000105324074243</c:v>
                </c:pt>
                <c:pt idx="225">
                  <c:v>0.66002767361111281</c:v>
                </c:pt>
                <c:pt idx="226">
                  <c:v>0.66005429398148319</c:v>
                </c:pt>
                <c:pt idx="227">
                  <c:v>0.66008091435185356</c:v>
                </c:pt>
                <c:pt idx="228">
                  <c:v>0.66010753472222394</c:v>
                </c:pt>
                <c:pt idx="229">
                  <c:v>0.66013415509259432</c:v>
                </c:pt>
                <c:pt idx="230">
                  <c:v>0.6601607754629647</c:v>
                </c:pt>
                <c:pt idx="231">
                  <c:v>0.66018739583333508</c:v>
                </c:pt>
                <c:pt idx="232">
                  <c:v>0.66021401620370546</c:v>
                </c:pt>
                <c:pt idx="233">
                  <c:v>0.66024063657407583</c:v>
                </c:pt>
                <c:pt idx="234">
                  <c:v>0.66026725694444621</c:v>
                </c:pt>
                <c:pt idx="235">
                  <c:v>0.66029387731481659</c:v>
                </c:pt>
                <c:pt idx="236">
                  <c:v>0.66032049768518697</c:v>
                </c:pt>
                <c:pt idx="237">
                  <c:v>0.66034711805555735</c:v>
                </c:pt>
                <c:pt idx="238">
                  <c:v>0.66037373842592773</c:v>
                </c:pt>
                <c:pt idx="239">
                  <c:v>0.6604003587962981</c:v>
                </c:pt>
                <c:pt idx="240">
                  <c:v>0.66042697916666848</c:v>
                </c:pt>
                <c:pt idx="241">
                  <c:v>0.66045359953703886</c:v>
                </c:pt>
                <c:pt idx="242">
                  <c:v>0.66048021990740924</c:v>
                </c:pt>
                <c:pt idx="243">
                  <c:v>0.66050684027777962</c:v>
                </c:pt>
                <c:pt idx="244">
                  <c:v>0.66053346064814999</c:v>
                </c:pt>
                <c:pt idx="245">
                  <c:v>0.66056008101852037</c:v>
                </c:pt>
                <c:pt idx="246">
                  <c:v>0.66058670138889075</c:v>
                </c:pt>
                <c:pt idx="247">
                  <c:v>0.66061332175926113</c:v>
                </c:pt>
                <c:pt idx="248">
                  <c:v>0.66063994212963151</c:v>
                </c:pt>
                <c:pt idx="249">
                  <c:v>0.66066656250000189</c:v>
                </c:pt>
                <c:pt idx="250">
                  <c:v>0.66069318287037226</c:v>
                </c:pt>
                <c:pt idx="251">
                  <c:v>0.66071980324074264</c:v>
                </c:pt>
                <c:pt idx="252">
                  <c:v>0.66074642361111302</c:v>
                </c:pt>
                <c:pt idx="253">
                  <c:v>0.6607730439814834</c:v>
                </c:pt>
                <c:pt idx="254">
                  <c:v>0.66079966435185378</c:v>
                </c:pt>
                <c:pt idx="255">
                  <c:v>0.66082628472222416</c:v>
                </c:pt>
                <c:pt idx="256">
                  <c:v>0.66085290509259453</c:v>
                </c:pt>
                <c:pt idx="257">
                  <c:v>0.66087952546296491</c:v>
                </c:pt>
                <c:pt idx="258">
                  <c:v>0.66090614583333529</c:v>
                </c:pt>
                <c:pt idx="259">
                  <c:v>0.66093276620370567</c:v>
                </c:pt>
                <c:pt idx="260">
                  <c:v>0.66095938657407605</c:v>
                </c:pt>
                <c:pt idx="261">
                  <c:v>0.66098600694444642</c:v>
                </c:pt>
                <c:pt idx="262">
                  <c:v>0.6610126273148168</c:v>
                </c:pt>
                <c:pt idx="263">
                  <c:v>0.66103924768518718</c:v>
                </c:pt>
                <c:pt idx="264">
                  <c:v>0.66106586805555756</c:v>
                </c:pt>
                <c:pt idx="265">
                  <c:v>0.66109248842592794</c:v>
                </c:pt>
                <c:pt idx="266">
                  <c:v>0.66111910879629832</c:v>
                </c:pt>
                <c:pt idx="267">
                  <c:v>0.66114572916666869</c:v>
                </c:pt>
                <c:pt idx="268">
                  <c:v>0.66117234953703907</c:v>
                </c:pt>
                <c:pt idx="269">
                  <c:v>0.66119896990740945</c:v>
                </c:pt>
                <c:pt idx="270">
                  <c:v>0.66122559027777983</c:v>
                </c:pt>
                <c:pt idx="271">
                  <c:v>0.66125221064815021</c:v>
                </c:pt>
                <c:pt idx="272">
                  <c:v>0.66127883101852059</c:v>
                </c:pt>
                <c:pt idx="273">
                  <c:v>0.66130545138889096</c:v>
                </c:pt>
                <c:pt idx="274">
                  <c:v>0.66133207175926134</c:v>
                </c:pt>
                <c:pt idx="275">
                  <c:v>0.66135869212963172</c:v>
                </c:pt>
                <c:pt idx="276">
                  <c:v>0.6613853125000021</c:v>
                </c:pt>
                <c:pt idx="277">
                  <c:v>0.66141193287037248</c:v>
                </c:pt>
                <c:pt idx="278">
                  <c:v>0.66143855324074285</c:v>
                </c:pt>
                <c:pt idx="279">
                  <c:v>0.66146517361111323</c:v>
                </c:pt>
                <c:pt idx="280">
                  <c:v>0.66149179398148361</c:v>
                </c:pt>
                <c:pt idx="281">
                  <c:v>0.66151841435185399</c:v>
                </c:pt>
                <c:pt idx="282">
                  <c:v>0.66154503472222437</c:v>
                </c:pt>
                <c:pt idx="283">
                  <c:v>0.66157165509259475</c:v>
                </c:pt>
                <c:pt idx="284">
                  <c:v>0.66159827546296512</c:v>
                </c:pt>
                <c:pt idx="285">
                  <c:v>0.6616248958333355</c:v>
                </c:pt>
                <c:pt idx="286">
                  <c:v>0.66165151620370588</c:v>
                </c:pt>
                <c:pt idx="287">
                  <c:v>0.66167813657407626</c:v>
                </c:pt>
                <c:pt idx="288">
                  <c:v>0.66170475694444664</c:v>
                </c:pt>
                <c:pt idx="289">
                  <c:v>0.66173137731481702</c:v>
                </c:pt>
                <c:pt idx="290">
                  <c:v>0.66175799768518739</c:v>
                </c:pt>
                <c:pt idx="291">
                  <c:v>0.66178461805555777</c:v>
                </c:pt>
                <c:pt idx="292">
                  <c:v>0.66181123842592815</c:v>
                </c:pt>
                <c:pt idx="293">
                  <c:v>0.66183785879629853</c:v>
                </c:pt>
                <c:pt idx="294">
                  <c:v>0.66186447916666891</c:v>
                </c:pt>
                <c:pt idx="295">
                  <c:v>0.66189109953703928</c:v>
                </c:pt>
                <c:pt idx="296">
                  <c:v>0.66191771990740966</c:v>
                </c:pt>
                <c:pt idx="297">
                  <c:v>0.66194434027778004</c:v>
                </c:pt>
                <c:pt idx="298">
                  <c:v>0.66197096064815042</c:v>
                </c:pt>
                <c:pt idx="299">
                  <c:v>0.6619975810185208</c:v>
                </c:pt>
                <c:pt idx="300">
                  <c:v>0.66202420138889118</c:v>
                </c:pt>
                <c:pt idx="301">
                  <c:v>0.66205082175926155</c:v>
                </c:pt>
                <c:pt idx="302">
                  <c:v>0.66207744212963193</c:v>
                </c:pt>
                <c:pt idx="303">
                  <c:v>0.66210406250000231</c:v>
                </c:pt>
                <c:pt idx="304">
                  <c:v>0.66213068287037269</c:v>
                </c:pt>
                <c:pt idx="305">
                  <c:v>0.66215730324074307</c:v>
                </c:pt>
                <c:pt idx="306">
                  <c:v>0.66218392361111345</c:v>
                </c:pt>
                <c:pt idx="307">
                  <c:v>0.66221054398148382</c:v>
                </c:pt>
                <c:pt idx="308">
                  <c:v>0.6622371643518542</c:v>
                </c:pt>
                <c:pt idx="309">
                  <c:v>0.66226378472222458</c:v>
                </c:pt>
                <c:pt idx="310">
                  <c:v>0.66229040509259496</c:v>
                </c:pt>
                <c:pt idx="311">
                  <c:v>0.66231702546296534</c:v>
                </c:pt>
                <c:pt idx="312">
                  <c:v>0.66234364583333571</c:v>
                </c:pt>
                <c:pt idx="313">
                  <c:v>0.66237026620370609</c:v>
                </c:pt>
                <c:pt idx="314">
                  <c:v>0.66239688657407647</c:v>
                </c:pt>
                <c:pt idx="315">
                  <c:v>0.66242350694444685</c:v>
                </c:pt>
                <c:pt idx="316">
                  <c:v>0.66245012731481723</c:v>
                </c:pt>
                <c:pt idx="317">
                  <c:v>0.66247674768518761</c:v>
                </c:pt>
                <c:pt idx="318">
                  <c:v>0.66250336805555798</c:v>
                </c:pt>
                <c:pt idx="319">
                  <c:v>0.66252998842592836</c:v>
                </c:pt>
                <c:pt idx="320">
                  <c:v>0.66255660879629874</c:v>
                </c:pt>
                <c:pt idx="321">
                  <c:v>0.66258322916666912</c:v>
                </c:pt>
                <c:pt idx="322">
                  <c:v>0.6626098495370395</c:v>
                </c:pt>
                <c:pt idx="323">
                  <c:v>0.66263646990740988</c:v>
                </c:pt>
                <c:pt idx="324">
                  <c:v>0.66266309027778025</c:v>
                </c:pt>
                <c:pt idx="325">
                  <c:v>0.66268971064815063</c:v>
                </c:pt>
                <c:pt idx="326">
                  <c:v>0.66271633101852101</c:v>
                </c:pt>
                <c:pt idx="327">
                  <c:v>0.66274295138889139</c:v>
                </c:pt>
                <c:pt idx="328">
                  <c:v>0.66276957175926177</c:v>
                </c:pt>
                <c:pt idx="329">
                  <c:v>0.66279619212963214</c:v>
                </c:pt>
                <c:pt idx="330">
                  <c:v>0.66282281250000252</c:v>
                </c:pt>
                <c:pt idx="331">
                  <c:v>0.6628494328703729</c:v>
                </c:pt>
                <c:pt idx="332">
                  <c:v>0.66287605324074328</c:v>
                </c:pt>
                <c:pt idx="333">
                  <c:v>0.66290267361111366</c:v>
                </c:pt>
                <c:pt idx="334">
                  <c:v>0.66292929398148404</c:v>
                </c:pt>
                <c:pt idx="335">
                  <c:v>0.66295591435185441</c:v>
                </c:pt>
                <c:pt idx="336">
                  <c:v>0.66298253472222479</c:v>
                </c:pt>
                <c:pt idx="337">
                  <c:v>0.66300915509259517</c:v>
                </c:pt>
                <c:pt idx="338">
                  <c:v>0.66303577546296555</c:v>
                </c:pt>
                <c:pt idx="339">
                  <c:v>0.66306239583333593</c:v>
                </c:pt>
                <c:pt idx="340">
                  <c:v>0.66308901620370631</c:v>
                </c:pt>
                <c:pt idx="341">
                  <c:v>0.66311563657407668</c:v>
                </c:pt>
                <c:pt idx="342">
                  <c:v>0.66314225694444706</c:v>
                </c:pt>
                <c:pt idx="343">
                  <c:v>0.66316887731481744</c:v>
                </c:pt>
                <c:pt idx="344">
                  <c:v>0.66319549768518782</c:v>
                </c:pt>
                <c:pt idx="345">
                  <c:v>0.6632221180555582</c:v>
                </c:pt>
                <c:pt idx="346">
                  <c:v>0.66324873842592857</c:v>
                </c:pt>
                <c:pt idx="347">
                  <c:v>0.66327535879629895</c:v>
                </c:pt>
                <c:pt idx="348">
                  <c:v>0.66330197916666933</c:v>
                </c:pt>
                <c:pt idx="349">
                  <c:v>0.66332859953703971</c:v>
                </c:pt>
                <c:pt idx="350">
                  <c:v>0.66335521990741009</c:v>
                </c:pt>
                <c:pt idx="351">
                  <c:v>0.66338184027778047</c:v>
                </c:pt>
                <c:pt idx="352">
                  <c:v>0.66340846064815084</c:v>
                </c:pt>
                <c:pt idx="353">
                  <c:v>0.66343508101852122</c:v>
                </c:pt>
                <c:pt idx="354">
                  <c:v>0.6634617013888916</c:v>
                </c:pt>
                <c:pt idx="355">
                  <c:v>0.66348832175926198</c:v>
                </c:pt>
                <c:pt idx="356">
                  <c:v>0.66351494212963236</c:v>
                </c:pt>
                <c:pt idx="357">
                  <c:v>0.66354156250000274</c:v>
                </c:pt>
                <c:pt idx="358">
                  <c:v>0.66356818287037311</c:v>
                </c:pt>
                <c:pt idx="359">
                  <c:v>0.66359480324074349</c:v>
                </c:pt>
                <c:pt idx="360">
                  <c:v>0.66362142361111387</c:v>
                </c:pt>
                <c:pt idx="361">
                  <c:v>0.66364804398148425</c:v>
                </c:pt>
                <c:pt idx="362">
                  <c:v>0.66367466435185463</c:v>
                </c:pt>
                <c:pt idx="363">
                  <c:v>0.663701284722225</c:v>
                </c:pt>
                <c:pt idx="364">
                  <c:v>0.66372790509259538</c:v>
                </c:pt>
                <c:pt idx="365">
                  <c:v>0.66375452546296576</c:v>
                </c:pt>
                <c:pt idx="366">
                  <c:v>0.66378114583333614</c:v>
                </c:pt>
                <c:pt idx="367">
                  <c:v>0.66380776620370652</c:v>
                </c:pt>
                <c:pt idx="368">
                  <c:v>0.6638343865740769</c:v>
                </c:pt>
                <c:pt idx="369">
                  <c:v>0.66386100694444727</c:v>
                </c:pt>
                <c:pt idx="370">
                  <c:v>0.66388762731481765</c:v>
                </c:pt>
                <c:pt idx="371">
                  <c:v>0.66391424768518803</c:v>
                </c:pt>
                <c:pt idx="372">
                  <c:v>0.66394086805555841</c:v>
                </c:pt>
                <c:pt idx="373">
                  <c:v>0.66396748842592879</c:v>
                </c:pt>
                <c:pt idx="374">
                  <c:v>0.66399410879629917</c:v>
                </c:pt>
                <c:pt idx="375">
                  <c:v>0.66402072916666954</c:v>
                </c:pt>
                <c:pt idx="376">
                  <c:v>0.66404734953703992</c:v>
                </c:pt>
                <c:pt idx="377">
                  <c:v>0.6640739699074103</c:v>
                </c:pt>
                <c:pt idx="378">
                  <c:v>0.66410059027778068</c:v>
                </c:pt>
                <c:pt idx="379">
                  <c:v>0.66412721064815106</c:v>
                </c:pt>
                <c:pt idx="380">
                  <c:v>0.66415383101852143</c:v>
                </c:pt>
                <c:pt idx="381">
                  <c:v>0.66418045138889181</c:v>
                </c:pt>
                <c:pt idx="382">
                  <c:v>0.66420707175926219</c:v>
                </c:pt>
                <c:pt idx="383">
                  <c:v>0.66423369212963257</c:v>
                </c:pt>
                <c:pt idx="384">
                  <c:v>0.66426031250000295</c:v>
                </c:pt>
                <c:pt idx="385">
                  <c:v>0.66428693287037333</c:v>
                </c:pt>
                <c:pt idx="386">
                  <c:v>0.6643135532407437</c:v>
                </c:pt>
                <c:pt idx="387">
                  <c:v>0.66434017361111408</c:v>
                </c:pt>
                <c:pt idx="388">
                  <c:v>0.66436679398148446</c:v>
                </c:pt>
                <c:pt idx="389">
                  <c:v>0.66439341435185484</c:v>
                </c:pt>
                <c:pt idx="390">
                  <c:v>0.66442003472222522</c:v>
                </c:pt>
                <c:pt idx="391">
                  <c:v>0.66444665509259559</c:v>
                </c:pt>
                <c:pt idx="392">
                  <c:v>0.66447327546296597</c:v>
                </c:pt>
                <c:pt idx="393">
                  <c:v>0.66449989583333635</c:v>
                </c:pt>
                <c:pt idx="394">
                  <c:v>0.66452651620370673</c:v>
                </c:pt>
                <c:pt idx="395">
                  <c:v>0.66455313657407711</c:v>
                </c:pt>
                <c:pt idx="396">
                  <c:v>0.66457975694444749</c:v>
                </c:pt>
                <c:pt idx="397">
                  <c:v>0.66460637731481786</c:v>
                </c:pt>
                <c:pt idx="398">
                  <c:v>0.66463299768518824</c:v>
                </c:pt>
                <c:pt idx="399">
                  <c:v>0.66465961805555862</c:v>
                </c:pt>
                <c:pt idx="400">
                  <c:v>0.664686238425929</c:v>
                </c:pt>
                <c:pt idx="401">
                  <c:v>0.66471285879629938</c:v>
                </c:pt>
                <c:pt idx="402">
                  <c:v>0.66473947916666976</c:v>
                </c:pt>
                <c:pt idx="403">
                  <c:v>0.66476609953704013</c:v>
                </c:pt>
                <c:pt idx="404">
                  <c:v>0.66479271990741051</c:v>
                </c:pt>
                <c:pt idx="405">
                  <c:v>0.66481934027778089</c:v>
                </c:pt>
                <c:pt idx="406">
                  <c:v>0.66484596064815127</c:v>
                </c:pt>
                <c:pt idx="407">
                  <c:v>0.66487258101852165</c:v>
                </c:pt>
                <c:pt idx="408">
                  <c:v>0.66489920138889202</c:v>
                </c:pt>
                <c:pt idx="409">
                  <c:v>0.6649258217592624</c:v>
                </c:pt>
                <c:pt idx="410">
                  <c:v>0.66495244212963278</c:v>
                </c:pt>
                <c:pt idx="411">
                  <c:v>0.66497906250000316</c:v>
                </c:pt>
                <c:pt idx="412">
                  <c:v>0.66500568287037354</c:v>
                </c:pt>
                <c:pt idx="413">
                  <c:v>0.66503230324074392</c:v>
                </c:pt>
                <c:pt idx="414">
                  <c:v>0.66505892361111429</c:v>
                </c:pt>
                <c:pt idx="415">
                  <c:v>0.66508554398148467</c:v>
                </c:pt>
                <c:pt idx="416">
                  <c:v>0.66511216435185505</c:v>
                </c:pt>
                <c:pt idx="417">
                  <c:v>0.66513878472222543</c:v>
                </c:pt>
                <c:pt idx="418">
                  <c:v>0.66516540509259581</c:v>
                </c:pt>
                <c:pt idx="419">
                  <c:v>0.66519202546296619</c:v>
                </c:pt>
                <c:pt idx="420">
                  <c:v>0.66521864583333656</c:v>
                </c:pt>
                <c:pt idx="421">
                  <c:v>0.66524526620370694</c:v>
                </c:pt>
                <c:pt idx="422">
                  <c:v>0.66527188657407732</c:v>
                </c:pt>
                <c:pt idx="423">
                  <c:v>0.6652985069444477</c:v>
                </c:pt>
                <c:pt idx="424">
                  <c:v>0.66532512731481808</c:v>
                </c:pt>
                <c:pt idx="425">
                  <c:v>0.66535174768518845</c:v>
                </c:pt>
                <c:pt idx="426">
                  <c:v>0.66537836805555883</c:v>
                </c:pt>
                <c:pt idx="427">
                  <c:v>0.66540498842592921</c:v>
                </c:pt>
                <c:pt idx="428">
                  <c:v>0.66543160879629959</c:v>
                </c:pt>
                <c:pt idx="429">
                  <c:v>0.66545822916666997</c:v>
                </c:pt>
                <c:pt idx="430">
                  <c:v>0.66548484953704035</c:v>
                </c:pt>
                <c:pt idx="431">
                  <c:v>0.66551146990741072</c:v>
                </c:pt>
                <c:pt idx="432">
                  <c:v>0.6655380902777811</c:v>
                </c:pt>
                <c:pt idx="433">
                  <c:v>0.66556471064815148</c:v>
                </c:pt>
                <c:pt idx="434">
                  <c:v>0.66559133101852186</c:v>
                </c:pt>
                <c:pt idx="435">
                  <c:v>0.66561795138889224</c:v>
                </c:pt>
                <c:pt idx="436">
                  <c:v>0.66564457175926262</c:v>
                </c:pt>
                <c:pt idx="437">
                  <c:v>0.66567119212963299</c:v>
                </c:pt>
                <c:pt idx="438">
                  <c:v>0.66569781250000337</c:v>
                </c:pt>
                <c:pt idx="439">
                  <c:v>0.66572443287037375</c:v>
                </c:pt>
                <c:pt idx="440">
                  <c:v>0.66575105324074413</c:v>
                </c:pt>
                <c:pt idx="441">
                  <c:v>0.66577767361111451</c:v>
                </c:pt>
                <c:pt idx="442">
                  <c:v>0.66580429398148488</c:v>
                </c:pt>
                <c:pt idx="443">
                  <c:v>0.66583091435185526</c:v>
                </c:pt>
                <c:pt idx="444">
                  <c:v>0.66585753472222564</c:v>
                </c:pt>
                <c:pt idx="445">
                  <c:v>0.66588415509259602</c:v>
                </c:pt>
                <c:pt idx="446">
                  <c:v>0.6659107754629664</c:v>
                </c:pt>
                <c:pt idx="447">
                  <c:v>0.66593739583333678</c:v>
                </c:pt>
                <c:pt idx="448">
                  <c:v>0.66596401620370715</c:v>
                </c:pt>
                <c:pt idx="449">
                  <c:v>0.66599063657407753</c:v>
                </c:pt>
                <c:pt idx="450">
                  <c:v>0.66601725694444791</c:v>
                </c:pt>
                <c:pt idx="451">
                  <c:v>0.66604387731481829</c:v>
                </c:pt>
                <c:pt idx="452">
                  <c:v>0.66607049768518867</c:v>
                </c:pt>
                <c:pt idx="453">
                  <c:v>0.66609711805555905</c:v>
                </c:pt>
                <c:pt idx="454">
                  <c:v>0.66612373842592942</c:v>
                </c:pt>
                <c:pt idx="455">
                  <c:v>0.6661503587962998</c:v>
                </c:pt>
                <c:pt idx="456">
                  <c:v>0.66617697916667018</c:v>
                </c:pt>
                <c:pt idx="457">
                  <c:v>0.66620359953704056</c:v>
                </c:pt>
                <c:pt idx="458">
                  <c:v>0.66623021990741094</c:v>
                </c:pt>
                <c:pt idx="459">
                  <c:v>0.66625684027778131</c:v>
                </c:pt>
                <c:pt idx="460">
                  <c:v>0.66628346064815169</c:v>
                </c:pt>
                <c:pt idx="461">
                  <c:v>0.66631008101852207</c:v>
                </c:pt>
                <c:pt idx="462">
                  <c:v>0.66633670138889245</c:v>
                </c:pt>
                <c:pt idx="463">
                  <c:v>0.66636332175926283</c:v>
                </c:pt>
                <c:pt idx="464">
                  <c:v>0.66638994212963321</c:v>
                </c:pt>
                <c:pt idx="465">
                  <c:v>0.66641656250000358</c:v>
                </c:pt>
                <c:pt idx="466">
                  <c:v>0.66644318287037396</c:v>
                </c:pt>
                <c:pt idx="467">
                  <c:v>0.66646980324074434</c:v>
                </c:pt>
                <c:pt idx="468">
                  <c:v>0.66649642361111472</c:v>
                </c:pt>
                <c:pt idx="469">
                  <c:v>0.6665230439814851</c:v>
                </c:pt>
                <c:pt idx="470">
                  <c:v>0.66654966435185548</c:v>
                </c:pt>
                <c:pt idx="471">
                  <c:v>0.66657628472222585</c:v>
                </c:pt>
                <c:pt idx="472">
                  <c:v>0.66660290509259623</c:v>
                </c:pt>
                <c:pt idx="473">
                  <c:v>0.66662952546296661</c:v>
                </c:pt>
                <c:pt idx="474">
                  <c:v>0.66665614583333699</c:v>
                </c:pt>
                <c:pt idx="475">
                  <c:v>0.66668276620370737</c:v>
                </c:pt>
                <c:pt idx="476">
                  <c:v>0.66670938657407774</c:v>
                </c:pt>
                <c:pt idx="477">
                  <c:v>0.66673600694444812</c:v>
                </c:pt>
                <c:pt idx="478">
                  <c:v>0.6667626273148185</c:v>
                </c:pt>
                <c:pt idx="479">
                  <c:v>0.66678924768518888</c:v>
                </c:pt>
                <c:pt idx="480">
                  <c:v>0.66681586805555926</c:v>
                </c:pt>
                <c:pt idx="481">
                  <c:v>0.66684248842592964</c:v>
                </c:pt>
                <c:pt idx="482">
                  <c:v>0.66686910879630001</c:v>
                </c:pt>
                <c:pt idx="483">
                  <c:v>0.66689572916667039</c:v>
                </c:pt>
                <c:pt idx="484">
                  <c:v>0.66692234953704077</c:v>
                </c:pt>
                <c:pt idx="485">
                  <c:v>0.66694896990741115</c:v>
                </c:pt>
                <c:pt idx="486">
                  <c:v>0.66697559027778153</c:v>
                </c:pt>
                <c:pt idx="487">
                  <c:v>0.66700221064815191</c:v>
                </c:pt>
                <c:pt idx="488">
                  <c:v>0.66702883101852228</c:v>
                </c:pt>
                <c:pt idx="489">
                  <c:v>0.66705545138889266</c:v>
                </c:pt>
                <c:pt idx="490">
                  <c:v>0.66708207175926304</c:v>
                </c:pt>
                <c:pt idx="491">
                  <c:v>0.66710869212963342</c:v>
                </c:pt>
                <c:pt idx="492">
                  <c:v>0.6671353125000038</c:v>
                </c:pt>
                <c:pt idx="493">
                  <c:v>0.66716193287037417</c:v>
                </c:pt>
                <c:pt idx="494">
                  <c:v>0.66718855324074455</c:v>
                </c:pt>
                <c:pt idx="495">
                  <c:v>0.66721517361111493</c:v>
                </c:pt>
                <c:pt idx="496">
                  <c:v>0.66724179398148531</c:v>
                </c:pt>
                <c:pt idx="497">
                  <c:v>0.66726841435185569</c:v>
                </c:pt>
                <c:pt idx="498">
                  <c:v>0.66729503472222607</c:v>
                </c:pt>
                <c:pt idx="499">
                  <c:v>0.66732165509259644</c:v>
                </c:pt>
                <c:pt idx="500">
                  <c:v>0.66734827546296682</c:v>
                </c:pt>
                <c:pt idx="501">
                  <c:v>0.6673748958333372</c:v>
                </c:pt>
                <c:pt idx="502">
                  <c:v>0.66740151620370758</c:v>
                </c:pt>
                <c:pt idx="503">
                  <c:v>0.66742813657407796</c:v>
                </c:pt>
                <c:pt idx="504">
                  <c:v>0.66745475694444834</c:v>
                </c:pt>
                <c:pt idx="505">
                  <c:v>0.66748137731481871</c:v>
                </c:pt>
                <c:pt idx="506">
                  <c:v>0.66750799768518909</c:v>
                </c:pt>
                <c:pt idx="507">
                  <c:v>0.66753461805555947</c:v>
                </c:pt>
                <c:pt idx="508">
                  <c:v>0.66756123842592985</c:v>
                </c:pt>
                <c:pt idx="509">
                  <c:v>0.66758785879630023</c:v>
                </c:pt>
                <c:pt idx="510">
                  <c:v>0.6676144791666706</c:v>
                </c:pt>
                <c:pt idx="511">
                  <c:v>0.66764109953704098</c:v>
                </c:pt>
                <c:pt idx="512">
                  <c:v>0.66766771990741136</c:v>
                </c:pt>
                <c:pt idx="513">
                  <c:v>0.66769434027778174</c:v>
                </c:pt>
                <c:pt idx="514">
                  <c:v>0.66772096064815212</c:v>
                </c:pt>
                <c:pt idx="515">
                  <c:v>0.6677475810185225</c:v>
                </c:pt>
                <c:pt idx="516">
                  <c:v>0.66777420138889287</c:v>
                </c:pt>
                <c:pt idx="517">
                  <c:v>0.66780082175926325</c:v>
                </c:pt>
                <c:pt idx="518">
                  <c:v>0.66782744212963363</c:v>
                </c:pt>
                <c:pt idx="519">
                  <c:v>0.66785406250000401</c:v>
                </c:pt>
                <c:pt idx="520">
                  <c:v>0.66788068287037439</c:v>
                </c:pt>
                <c:pt idx="521">
                  <c:v>0.66790730324074477</c:v>
                </c:pt>
                <c:pt idx="522">
                  <c:v>0.66793392361111514</c:v>
                </c:pt>
                <c:pt idx="523">
                  <c:v>0.66796054398148552</c:v>
                </c:pt>
                <c:pt idx="524">
                  <c:v>0.6679871643518559</c:v>
                </c:pt>
                <c:pt idx="525">
                  <c:v>0.66801378472222628</c:v>
                </c:pt>
                <c:pt idx="526">
                  <c:v>0.66804040509259666</c:v>
                </c:pt>
                <c:pt idx="527">
                  <c:v>0.66806702546296703</c:v>
                </c:pt>
                <c:pt idx="528">
                  <c:v>0.66809364583333741</c:v>
                </c:pt>
                <c:pt idx="529">
                  <c:v>0.66812026620370779</c:v>
                </c:pt>
                <c:pt idx="530">
                  <c:v>0.66814688657407817</c:v>
                </c:pt>
                <c:pt idx="531">
                  <c:v>0.66817350694444855</c:v>
                </c:pt>
                <c:pt idx="532">
                  <c:v>0.66820012731481893</c:v>
                </c:pt>
                <c:pt idx="533">
                  <c:v>0.6682267476851893</c:v>
                </c:pt>
                <c:pt idx="534">
                  <c:v>0.66825336805555968</c:v>
                </c:pt>
                <c:pt idx="535">
                  <c:v>0.66827998842593006</c:v>
                </c:pt>
                <c:pt idx="536">
                  <c:v>0.66830660879630044</c:v>
                </c:pt>
                <c:pt idx="537">
                  <c:v>0.66833322916667082</c:v>
                </c:pt>
                <c:pt idx="538">
                  <c:v>0.6683598495370412</c:v>
                </c:pt>
                <c:pt idx="539">
                  <c:v>0.66838646990741157</c:v>
                </c:pt>
                <c:pt idx="540">
                  <c:v>0.66841309027778195</c:v>
                </c:pt>
                <c:pt idx="541">
                  <c:v>0.66843971064815233</c:v>
                </c:pt>
                <c:pt idx="542">
                  <c:v>0.66846633101852271</c:v>
                </c:pt>
                <c:pt idx="543">
                  <c:v>0.66849295138889309</c:v>
                </c:pt>
                <c:pt idx="544">
                  <c:v>0.66851957175926346</c:v>
                </c:pt>
                <c:pt idx="545">
                  <c:v>0.66854619212963384</c:v>
                </c:pt>
                <c:pt idx="546">
                  <c:v>0.66857281250000422</c:v>
                </c:pt>
                <c:pt idx="547">
                  <c:v>0.6685994328703746</c:v>
                </c:pt>
                <c:pt idx="548">
                  <c:v>0.66862605324074498</c:v>
                </c:pt>
                <c:pt idx="549">
                  <c:v>0.66865267361111536</c:v>
                </c:pt>
                <c:pt idx="550">
                  <c:v>0.66867929398148573</c:v>
                </c:pt>
                <c:pt idx="551">
                  <c:v>0.66870591435185611</c:v>
                </c:pt>
                <c:pt idx="552">
                  <c:v>0.66873253472222649</c:v>
                </c:pt>
                <c:pt idx="553">
                  <c:v>0.66875915509259687</c:v>
                </c:pt>
                <c:pt idx="554">
                  <c:v>0.66878577546296725</c:v>
                </c:pt>
                <c:pt idx="555">
                  <c:v>0.66881239583333763</c:v>
                </c:pt>
                <c:pt idx="556">
                  <c:v>0.668839016203708</c:v>
                </c:pt>
                <c:pt idx="557">
                  <c:v>0.66886563657407838</c:v>
                </c:pt>
                <c:pt idx="558">
                  <c:v>0.66889225694444876</c:v>
                </c:pt>
                <c:pt idx="559">
                  <c:v>0.66891887731481914</c:v>
                </c:pt>
                <c:pt idx="560">
                  <c:v>0.66894549768518952</c:v>
                </c:pt>
                <c:pt idx="561">
                  <c:v>0.66897211805555989</c:v>
                </c:pt>
                <c:pt idx="562">
                  <c:v>0.66899873842593027</c:v>
                </c:pt>
                <c:pt idx="563">
                  <c:v>0.66902535879630065</c:v>
                </c:pt>
                <c:pt idx="564">
                  <c:v>0.66905197916667103</c:v>
                </c:pt>
                <c:pt idx="565">
                  <c:v>0.66907859953704141</c:v>
                </c:pt>
                <c:pt idx="566">
                  <c:v>0.66910521990741179</c:v>
                </c:pt>
                <c:pt idx="567">
                  <c:v>0.66913184027778216</c:v>
                </c:pt>
                <c:pt idx="568">
                  <c:v>0.66915846064815254</c:v>
                </c:pt>
                <c:pt idx="569">
                  <c:v>0.66918508101852292</c:v>
                </c:pt>
                <c:pt idx="570">
                  <c:v>0.6692117013888933</c:v>
                </c:pt>
                <c:pt idx="571">
                  <c:v>0.66923832175926368</c:v>
                </c:pt>
                <c:pt idx="572">
                  <c:v>0.66926494212963406</c:v>
                </c:pt>
                <c:pt idx="573">
                  <c:v>0.66929156250000443</c:v>
                </c:pt>
                <c:pt idx="574">
                  <c:v>0.66931818287037481</c:v>
                </c:pt>
                <c:pt idx="575">
                  <c:v>0.66934480324074519</c:v>
                </c:pt>
                <c:pt idx="576">
                  <c:v>0.66937142361111557</c:v>
                </c:pt>
                <c:pt idx="577">
                  <c:v>0.66939804398148595</c:v>
                </c:pt>
                <c:pt idx="578">
                  <c:v>0.66942466435185632</c:v>
                </c:pt>
                <c:pt idx="579">
                  <c:v>0.6694512847222267</c:v>
                </c:pt>
                <c:pt idx="580">
                  <c:v>0.66947790509259708</c:v>
                </c:pt>
                <c:pt idx="581">
                  <c:v>0.66950452546296746</c:v>
                </c:pt>
                <c:pt idx="582">
                  <c:v>0.66953114583333784</c:v>
                </c:pt>
                <c:pt idx="583">
                  <c:v>0.66955776620370822</c:v>
                </c:pt>
                <c:pt idx="584">
                  <c:v>0.66958438657407859</c:v>
                </c:pt>
                <c:pt idx="585">
                  <c:v>0.66961100694444897</c:v>
                </c:pt>
                <c:pt idx="586">
                  <c:v>0.66963762731481935</c:v>
                </c:pt>
                <c:pt idx="587">
                  <c:v>0.66966424768518973</c:v>
                </c:pt>
                <c:pt idx="588">
                  <c:v>0.66969086805556011</c:v>
                </c:pt>
                <c:pt idx="589">
                  <c:v>0.66971748842593049</c:v>
                </c:pt>
                <c:pt idx="590">
                  <c:v>0.66974410879630086</c:v>
                </c:pt>
                <c:pt idx="591">
                  <c:v>0.66977072916667124</c:v>
                </c:pt>
                <c:pt idx="592">
                  <c:v>0.66979734953704162</c:v>
                </c:pt>
                <c:pt idx="593">
                  <c:v>0.669823969907412</c:v>
                </c:pt>
                <c:pt idx="594">
                  <c:v>0.66985059027778238</c:v>
                </c:pt>
                <c:pt idx="595">
                  <c:v>0.66987721064815275</c:v>
                </c:pt>
                <c:pt idx="596">
                  <c:v>0.66990383101852313</c:v>
                </c:pt>
                <c:pt idx="597">
                  <c:v>0.66993045138889351</c:v>
                </c:pt>
                <c:pt idx="598">
                  <c:v>0.66995707175926389</c:v>
                </c:pt>
                <c:pt idx="599">
                  <c:v>0.66998369212963427</c:v>
                </c:pt>
                <c:pt idx="600">
                  <c:v>0.67001031250000465</c:v>
                </c:pt>
                <c:pt idx="601">
                  <c:v>0.67003693287037502</c:v>
                </c:pt>
                <c:pt idx="602">
                  <c:v>0.6700635532407454</c:v>
                </c:pt>
                <c:pt idx="603">
                  <c:v>0.67009017361111578</c:v>
                </c:pt>
                <c:pt idx="604">
                  <c:v>0.67011679398148616</c:v>
                </c:pt>
                <c:pt idx="605">
                  <c:v>0.67014341435185654</c:v>
                </c:pt>
                <c:pt idx="606">
                  <c:v>0.67017003472222691</c:v>
                </c:pt>
                <c:pt idx="607">
                  <c:v>0.67019665509259729</c:v>
                </c:pt>
                <c:pt idx="608">
                  <c:v>0.67022327546296767</c:v>
                </c:pt>
                <c:pt idx="609">
                  <c:v>0.67024989583333805</c:v>
                </c:pt>
                <c:pt idx="610">
                  <c:v>0.67027651620370843</c:v>
                </c:pt>
                <c:pt idx="611">
                  <c:v>0.67030313657407881</c:v>
                </c:pt>
                <c:pt idx="612">
                  <c:v>0.67032975694444918</c:v>
                </c:pt>
                <c:pt idx="613">
                  <c:v>0.67035637731481956</c:v>
                </c:pt>
                <c:pt idx="614">
                  <c:v>0.67038299768518994</c:v>
                </c:pt>
                <c:pt idx="615">
                  <c:v>0.67040961805556032</c:v>
                </c:pt>
                <c:pt idx="616">
                  <c:v>0.6704362384259307</c:v>
                </c:pt>
                <c:pt idx="617">
                  <c:v>0.67046285879630108</c:v>
                </c:pt>
                <c:pt idx="618">
                  <c:v>0.67048947916667145</c:v>
                </c:pt>
                <c:pt idx="619">
                  <c:v>0.67051609953704183</c:v>
                </c:pt>
                <c:pt idx="620">
                  <c:v>0.67054271990741221</c:v>
                </c:pt>
                <c:pt idx="621">
                  <c:v>0.67056934027778259</c:v>
                </c:pt>
                <c:pt idx="622">
                  <c:v>0.67059596064815297</c:v>
                </c:pt>
                <c:pt idx="623">
                  <c:v>0.67062258101852334</c:v>
                </c:pt>
                <c:pt idx="624">
                  <c:v>0.67064920138889372</c:v>
                </c:pt>
                <c:pt idx="625">
                  <c:v>0.6706758217592641</c:v>
                </c:pt>
                <c:pt idx="626">
                  <c:v>0.67070244212963448</c:v>
                </c:pt>
                <c:pt idx="627">
                  <c:v>0.67072906250000486</c:v>
                </c:pt>
                <c:pt idx="628">
                  <c:v>0.67075568287037524</c:v>
                </c:pt>
                <c:pt idx="629">
                  <c:v>0.67078230324074561</c:v>
                </c:pt>
                <c:pt idx="630">
                  <c:v>0.67080892361111599</c:v>
                </c:pt>
                <c:pt idx="631">
                  <c:v>0.67083554398148637</c:v>
                </c:pt>
                <c:pt idx="632">
                  <c:v>0.67086216435185675</c:v>
                </c:pt>
                <c:pt idx="633">
                  <c:v>0.67088878472222713</c:v>
                </c:pt>
                <c:pt idx="634">
                  <c:v>0.67091540509259751</c:v>
                </c:pt>
                <c:pt idx="635">
                  <c:v>0.67094202546296788</c:v>
                </c:pt>
                <c:pt idx="636">
                  <c:v>0.67096864583333826</c:v>
                </c:pt>
                <c:pt idx="637">
                  <c:v>0.67099526620370864</c:v>
                </c:pt>
                <c:pt idx="638">
                  <c:v>0.67102188657407902</c:v>
                </c:pt>
                <c:pt idx="639">
                  <c:v>0.6710485069444494</c:v>
                </c:pt>
                <c:pt idx="640">
                  <c:v>0.67107512731481977</c:v>
                </c:pt>
                <c:pt idx="641">
                  <c:v>0.67110174768519015</c:v>
                </c:pt>
                <c:pt idx="642">
                  <c:v>0.67112836805556053</c:v>
                </c:pt>
                <c:pt idx="643">
                  <c:v>0.67115498842593091</c:v>
                </c:pt>
                <c:pt idx="644">
                  <c:v>0.67118160879630129</c:v>
                </c:pt>
                <c:pt idx="645">
                  <c:v>0.67120822916667167</c:v>
                </c:pt>
                <c:pt idx="646">
                  <c:v>0.67123484953704204</c:v>
                </c:pt>
                <c:pt idx="647">
                  <c:v>0.67126146990741242</c:v>
                </c:pt>
                <c:pt idx="648">
                  <c:v>0.6712880902777828</c:v>
                </c:pt>
                <c:pt idx="649">
                  <c:v>0.67131471064815318</c:v>
                </c:pt>
                <c:pt idx="650">
                  <c:v>0.67134133101852356</c:v>
                </c:pt>
                <c:pt idx="651">
                  <c:v>0.67136795138889394</c:v>
                </c:pt>
                <c:pt idx="652">
                  <c:v>0.67139457175926431</c:v>
                </c:pt>
                <c:pt idx="653">
                  <c:v>0.67142119212963469</c:v>
                </c:pt>
                <c:pt idx="654">
                  <c:v>0.67144781250000507</c:v>
                </c:pt>
                <c:pt idx="655">
                  <c:v>0.67147443287037545</c:v>
                </c:pt>
                <c:pt idx="656">
                  <c:v>0.67150105324074583</c:v>
                </c:pt>
                <c:pt idx="657">
                  <c:v>0.6715276736111162</c:v>
                </c:pt>
                <c:pt idx="658">
                  <c:v>0.67155429398148658</c:v>
                </c:pt>
                <c:pt idx="659">
                  <c:v>0.67158091435185696</c:v>
                </c:pt>
                <c:pt idx="660">
                  <c:v>0.67160753472222734</c:v>
                </c:pt>
                <c:pt idx="661">
                  <c:v>0.67163415509259772</c:v>
                </c:pt>
                <c:pt idx="662">
                  <c:v>0.6716607754629681</c:v>
                </c:pt>
                <c:pt idx="663">
                  <c:v>0.67168739583333847</c:v>
                </c:pt>
                <c:pt idx="664">
                  <c:v>0.67171401620370885</c:v>
                </c:pt>
                <c:pt idx="665">
                  <c:v>0.67174063657407923</c:v>
                </c:pt>
                <c:pt idx="666">
                  <c:v>0.67176725694444961</c:v>
                </c:pt>
                <c:pt idx="667">
                  <c:v>0.67179387731481999</c:v>
                </c:pt>
                <c:pt idx="668">
                  <c:v>0.67182049768519037</c:v>
                </c:pt>
                <c:pt idx="669">
                  <c:v>0.67184711805556074</c:v>
                </c:pt>
                <c:pt idx="670">
                  <c:v>0.67187373842593112</c:v>
                </c:pt>
                <c:pt idx="671">
                  <c:v>0.6719003587963015</c:v>
                </c:pt>
                <c:pt idx="672">
                  <c:v>0.67192697916667188</c:v>
                </c:pt>
                <c:pt idx="673">
                  <c:v>0.67195359953704226</c:v>
                </c:pt>
                <c:pt idx="674">
                  <c:v>0.67198021990741263</c:v>
                </c:pt>
                <c:pt idx="675">
                  <c:v>0.67200684027778301</c:v>
                </c:pt>
                <c:pt idx="676">
                  <c:v>0.67203346064815339</c:v>
                </c:pt>
                <c:pt idx="677">
                  <c:v>0.67206008101852377</c:v>
                </c:pt>
                <c:pt idx="678">
                  <c:v>0.67208670138889415</c:v>
                </c:pt>
                <c:pt idx="679">
                  <c:v>0.67211332175926453</c:v>
                </c:pt>
                <c:pt idx="680">
                  <c:v>0.6721399421296349</c:v>
                </c:pt>
                <c:pt idx="681">
                  <c:v>0.67216656250000528</c:v>
                </c:pt>
                <c:pt idx="682">
                  <c:v>0.67219318287037566</c:v>
                </c:pt>
                <c:pt idx="683">
                  <c:v>0.67221980324074604</c:v>
                </c:pt>
                <c:pt idx="684">
                  <c:v>0.67224642361111642</c:v>
                </c:pt>
                <c:pt idx="685">
                  <c:v>0.6722730439814868</c:v>
                </c:pt>
                <c:pt idx="686">
                  <c:v>0.67229966435185717</c:v>
                </c:pt>
                <c:pt idx="687">
                  <c:v>0.67232628472222755</c:v>
                </c:pt>
                <c:pt idx="688">
                  <c:v>0.67235290509259793</c:v>
                </c:pt>
                <c:pt idx="689">
                  <c:v>0.67237952546296831</c:v>
                </c:pt>
                <c:pt idx="690">
                  <c:v>0.67240614583333869</c:v>
                </c:pt>
                <c:pt idx="691">
                  <c:v>0.67243276620370906</c:v>
                </c:pt>
                <c:pt idx="692">
                  <c:v>0.67245938657407944</c:v>
                </c:pt>
                <c:pt idx="693">
                  <c:v>0.67248600694444982</c:v>
                </c:pt>
                <c:pt idx="694">
                  <c:v>0.6725126273148202</c:v>
                </c:pt>
                <c:pt idx="695">
                  <c:v>0.67253924768519058</c:v>
                </c:pt>
                <c:pt idx="696">
                  <c:v>0.67256586805556096</c:v>
                </c:pt>
                <c:pt idx="697">
                  <c:v>0.67259248842593133</c:v>
                </c:pt>
                <c:pt idx="698">
                  <c:v>0.67261910879630171</c:v>
                </c:pt>
                <c:pt idx="699">
                  <c:v>0.67264572916667209</c:v>
                </c:pt>
                <c:pt idx="700">
                  <c:v>0.67267234953704247</c:v>
                </c:pt>
                <c:pt idx="701">
                  <c:v>0.67269896990741285</c:v>
                </c:pt>
                <c:pt idx="702">
                  <c:v>0.67272559027778323</c:v>
                </c:pt>
                <c:pt idx="703">
                  <c:v>0.6727522106481536</c:v>
                </c:pt>
                <c:pt idx="704">
                  <c:v>0.67277883101852398</c:v>
                </c:pt>
                <c:pt idx="705">
                  <c:v>0.67280545138889436</c:v>
                </c:pt>
                <c:pt idx="706">
                  <c:v>0.67283207175926474</c:v>
                </c:pt>
                <c:pt idx="707">
                  <c:v>0.67285869212963512</c:v>
                </c:pt>
                <c:pt idx="708">
                  <c:v>0.67288531250000549</c:v>
                </c:pt>
                <c:pt idx="709">
                  <c:v>0.67291193287037587</c:v>
                </c:pt>
                <c:pt idx="710">
                  <c:v>0.67293855324074625</c:v>
                </c:pt>
                <c:pt idx="711">
                  <c:v>0.67296517361111663</c:v>
                </c:pt>
                <c:pt idx="712">
                  <c:v>0.67299179398148701</c:v>
                </c:pt>
                <c:pt idx="713">
                  <c:v>0.67301841435185739</c:v>
                </c:pt>
                <c:pt idx="714">
                  <c:v>0.67304503472222776</c:v>
                </c:pt>
                <c:pt idx="715">
                  <c:v>0.67307165509259814</c:v>
                </c:pt>
                <c:pt idx="716">
                  <c:v>0.67309827546296852</c:v>
                </c:pt>
                <c:pt idx="717">
                  <c:v>0.6731248958333389</c:v>
                </c:pt>
                <c:pt idx="718">
                  <c:v>0.67315151620370928</c:v>
                </c:pt>
                <c:pt idx="719">
                  <c:v>0.67317813657407966</c:v>
                </c:pt>
                <c:pt idx="720">
                  <c:v>0.67320475694445003</c:v>
                </c:pt>
                <c:pt idx="721">
                  <c:v>0.67323137731482041</c:v>
                </c:pt>
                <c:pt idx="722">
                  <c:v>0.67325799768519079</c:v>
                </c:pt>
                <c:pt idx="723">
                  <c:v>0.67328461805556117</c:v>
                </c:pt>
                <c:pt idx="724">
                  <c:v>0.67331123842593155</c:v>
                </c:pt>
                <c:pt idx="725">
                  <c:v>0.67333785879630192</c:v>
                </c:pt>
                <c:pt idx="726">
                  <c:v>0.6733644791666723</c:v>
                </c:pt>
                <c:pt idx="727">
                  <c:v>0.67339109953704268</c:v>
                </c:pt>
                <c:pt idx="728">
                  <c:v>0.67341771990741306</c:v>
                </c:pt>
                <c:pt idx="729">
                  <c:v>0.67344434027778344</c:v>
                </c:pt>
                <c:pt idx="730">
                  <c:v>0.67347096064815382</c:v>
                </c:pt>
                <c:pt idx="731">
                  <c:v>0.67349758101852419</c:v>
                </c:pt>
                <c:pt idx="732">
                  <c:v>0.67352420138889457</c:v>
                </c:pt>
                <c:pt idx="733">
                  <c:v>0.67355082175926495</c:v>
                </c:pt>
                <c:pt idx="734">
                  <c:v>0.67357744212963533</c:v>
                </c:pt>
                <c:pt idx="735">
                  <c:v>0.67360406250000571</c:v>
                </c:pt>
                <c:pt idx="736">
                  <c:v>0.67363068287037609</c:v>
                </c:pt>
                <c:pt idx="737">
                  <c:v>0.67365730324074646</c:v>
                </c:pt>
                <c:pt idx="738">
                  <c:v>0.67368392361111684</c:v>
                </c:pt>
                <c:pt idx="739">
                  <c:v>0.67371054398148722</c:v>
                </c:pt>
                <c:pt idx="740">
                  <c:v>0.6737371643518576</c:v>
                </c:pt>
                <c:pt idx="741">
                  <c:v>0.67376378472222798</c:v>
                </c:pt>
                <c:pt idx="742">
                  <c:v>0.67379040509259835</c:v>
                </c:pt>
                <c:pt idx="743">
                  <c:v>0.67381702546296873</c:v>
                </c:pt>
                <c:pt idx="744">
                  <c:v>0.67384364583333911</c:v>
                </c:pt>
                <c:pt idx="745">
                  <c:v>0.67387026620370949</c:v>
                </c:pt>
                <c:pt idx="746">
                  <c:v>0.67389688657407987</c:v>
                </c:pt>
                <c:pt idx="747">
                  <c:v>0.67392350694445025</c:v>
                </c:pt>
                <c:pt idx="748">
                  <c:v>0.67395012731482062</c:v>
                </c:pt>
                <c:pt idx="749">
                  <c:v>0.673976747685191</c:v>
                </c:pt>
                <c:pt idx="750">
                  <c:v>0.67400336805556138</c:v>
                </c:pt>
                <c:pt idx="751">
                  <c:v>0.67402998842593176</c:v>
                </c:pt>
                <c:pt idx="752">
                  <c:v>0.67405660879630214</c:v>
                </c:pt>
                <c:pt idx="753">
                  <c:v>0.67408322916667252</c:v>
                </c:pt>
                <c:pt idx="754">
                  <c:v>0.67410984953704289</c:v>
                </c:pt>
                <c:pt idx="755">
                  <c:v>0.67413646990741327</c:v>
                </c:pt>
                <c:pt idx="756">
                  <c:v>0.67416309027778365</c:v>
                </c:pt>
                <c:pt idx="757">
                  <c:v>0.67418971064815403</c:v>
                </c:pt>
                <c:pt idx="758">
                  <c:v>0.67421633101852441</c:v>
                </c:pt>
                <c:pt idx="759">
                  <c:v>0.67424295138889478</c:v>
                </c:pt>
                <c:pt idx="760">
                  <c:v>0.67426957175926516</c:v>
                </c:pt>
                <c:pt idx="761">
                  <c:v>0.67429619212963554</c:v>
                </c:pt>
                <c:pt idx="762">
                  <c:v>0.67432281250000592</c:v>
                </c:pt>
                <c:pt idx="763">
                  <c:v>0.6743494328703763</c:v>
                </c:pt>
                <c:pt idx="764">
                  <c:v>0.67437605324074668</c:v>
                </c:pt>
                <c:pt idx="765">
                  <c:v>0.67440267361111705</c:v>
                </c:pt>
                <c:pt idx="766">
                  <c:v>0.67442929398148743</c:v>
                </c:pt>
                <c:pt idx="767">
                  <c:v>0.67445591435185781</c:v>
                </c:pt>
                <c:pt idx="768">
                  <c:v>0.67448253472222819</c:v>
                </c:pt>
                <c:pt idx="769">
                  <c:v>0.67450915509259857</c:v>
                </c:pt>
                <c:pt idx="770">
                  <c:v>0.67453577546296895</c:v>
                </c:pt>
                <c:pt idx="771">
                  <c:v>0.67456239583333932</c:v>
                </c:pt>
                <c:pt idx="772">
                  <c:v>0.6745890162037097</c:v>
                </c:pt>
                <c:pt idx="773">
                  <c:v>0.67461563657408008</c:v>
                </c:pt>
                <c:pt idx="774">
                  <c:v>0.67464225694445046</c:v>
                </c:pt>
                <c:pt idx="775">
                  <c:v>0.67466887731482084</c:v>
                </c:pt>
                <c:pt idx="776">
                  <c:v>0.67469549768519121</c:v>
                </c:pt>
                <c:pt idx="777">
                  <c:v>0.67472211805556159</c:v>
                </c:pt>
                <c:pt idx="778">
                  <c:v>0.67474873842593197</c:v>
                </c:pt>
                <c:pt idx="779">
                  <c:v>0.67477535879630235</c:v>
                </c:pt>
                <c:pt idx="780">
                  <c:v>0.67480197916667273</c:v>
                </c:pt>
                <c:pt idx="781">
                  <c:v>0.67482859953704311</c:v>
                </c:pt>
                <c:pt idx="782">
                  <c:v>0.67485521990741348</c:v>
                </c:pt>
                <c:pt idx="783">
                  <c:v>0.67488184027778386</c:v>
                </c:pt>
                <c:pt idx="784">
                  <c:v>0.67490846064815424</c:v>
                </c:pt>
                <c:pt idx="785">
                  <c:v>0.67493508101852462</c:v>
                </c:pt>
                <c:pt idx="786">
                  <c:v>0.674961701388895</c:v>
                </c:pt>
                <c:pt idx="787">
                  <c:v>0.67498832175926538</c:v>
                </c:pt>
                <c:pt idx="788">
                  <c:v>0.67501494212963575</c:v>
                </c:pt>
                <c:pt idx="789">
                  <c:v>0.67504156250000613</c:v>
                </c:pt>
                <c:pt idx="790">
                  <c:v>0.67506818287037651</c:v>
                </c:pt>
                <c:pt idx="791">
                  <c:v>0.67509480324074689</c:v>
                </c:pt>
                <c:pt idx="792">
                  <c:v>0.67512142361111727</c:v>
                </c:pt>
                <c:pt idx="793">
                  <c:v>0.67514804398148764</c:v>
                </c:pt>
                <c:pt idx="794">
                  <c:v>0.67517466435185802</c:v>
                </c:pt>
                <c:pt idx="795">
                  <c:v>0.6752012847222284</c:v>
                </c:pt>
                <c:pt idx="796">
                  <c:v>0.67522790509259878</c:v>
                </c:pt>
                <c:pt idx="797">
                  <c:v>0.67525452546296916</c:v>
                </c:pt>
                <c:pt idx="798">
                  <c:v>0.67528114583333954</c:v>
                </c:pt>
                <c:pt idx="799">
                  <c:v>0.67530776620370991</c:v>
                </c:pt>
                <c:pt idx="800">
                  <c:v>0.67533438657408029</c:v>
                </c:pt>
                <c:pt idx="801">
                  <c:v>0.67536100694445067</c:v>
                </c:pt>
                <c:pt idx="802">
                  <c:v>0.67538762731482105</c:v>
                </c:pt>
                <c:pt idx="803">
                  <c:v>0.67541424768519143</c:v>
                </c:pt>
                <c:pt idx="804">
                  <c:v>0.6754408680555618</c:v>
                </c:pt>
                <c:pt idx="805">
                  <c:v>0.67546748842593218</c:v>
                </c:pt>
                <c:pt idx="806">
                  <c:v>0.67549410879630256</c:v>
                </c:pt>
                <c:pt idx="807">
                  <c:v>0.67552072916667294</c:v>
                </c:pt>
                <c:pt idx="808">
                  <c:v>0.67554734953704332</c:v>
                </c:pt>
                <c:pt idx="809">
                  <c:v>0.6755739699074137</c:v>
                </c:pt>
                <c:pt idx="810">
                  <c:v>0.67560059027778407</c:v>
                </c:pt>
                <c:pt idx="811">
                  <c:v>0.67562721064815445</c:v>
                </c:pt>
                <c:pt idx="812">
                  <c:v>0.67565383101852483</c:v>
                </c:pt>
                <c:pt idx="813">
                  <c:v>0.67568045138889521</c:v>
                </c:pt>
                <c:pt idx="814">
                  <c:v>0.67570707175926559</c:v>
                </c:pt>
                <c:pt idx="815">
                  <c:v>0.67573369212963597</c:v>
                </c:pt>
                <c:pt idx="816">
                  <c:v>0.67576031250000634</c:v>
                </c:pt>
                <c:pt idx="817">
                  <c:v>0.67578693287037672</c:v>
                </c:pt>
                <c:pt idx="818">
                  <c:v>0.6758135532407471</c:v>
                </c:pt>
                <c:pt idx="819">
                  <c:v>0.67584017361111748</c:v>
                </c:pt>
                <c:pt idx="820">
                  <c:v>0.67586679398148786</c:v>
                </c:pt>
                <c:pt idx="821">
                  <c:v>0.67589341435185823</c:v>
                </c:pt>
                <c:pt idx="822">
                  <c:v>0.67592003472222861</c:v>
                </c:pt>
                <c:pt idx="823">
                  <c:v>0.67594665509259899</c:v>
                </c:pt>
                <c:pt idx="824">
                  <c:v>0.67597327546296937</c:v>
                </c:pt>
                <c:pt idx="825">
                  <c:v>0.67599989583333975</c:v>
                </c:pt>
                <c:pt idx="826">
                  <c:v>0.67602651620371013</c:v>
                </c:pt>
                <c:pt idx="827">
                  <c:v>0.6760531365740805</c:v>
                </c:pt>
                <c:pt idx="828">
                  <c:v>0.67607975694445088</c:v>
                </c:pt>
                <c:pt idx="829">
                  <c:v>0.67610637731482126</c:v>
                </c:pt>
                <c:pt idx="830">
                  <c:v>0.67613299768519164</c:v>
                </c:pt>
                <c:pt idx="831">
                  <c:v>0.67615961805556202</c:v>
                </c:pt>
                <c:pt idx="832">
                  <c:v>0.6761862384259324</c:v>
                </c:pt>
                <c:pt idx="833">
                  <c:v>0.67621285879630277</c:v>
                </c:pt>
                <c:pt idx="834">
                  <c:v>0.67623947916667315</c:v>
                </c:pt>
                <c:pt idx="835">
                  <c:v>0.67626609953704353</c:v>
                </c:pt>
                <c:pt idx="836">
                  <c:v>0.67629271990741391</c:v>
                </c:pt>
                <c:pt idx="837">
                  <c:v>0.67631934027778429</c:v>
                </c:pt>
                <c:pt idx="838">
                  <c:v>0.67634596064815466</c:v>
                </c:pt>
                <c:pt idx="839">
                  <c:v>0.67637258101852504</c:v>
                </c:pt>
                <c:pt idx="840">
                  <c:v>0.67639920138889542</c:v>
                </c:pt>
                <c:pt idx="841">
                  <c:v>0.6764258217592658</c:v>
                </c:pt>
                <c:pt idx="842">
                  <c:v>0.67645244212963618</c:v>
                </c:pt>
                <c:pt idx="843">
                  <c:v>0.67647906250000656</c:v>
                </c:pt>
                <c:pt idx="844">
                  <c:v>0.67650568287037693</c:v>
                </c:pt>
                <c:pt idx="845">
                  <c:v>0.67653230324074731</c:v>
                </c:pt>
                <c:pt idx="846">
                  <c:v>0.67655892361111769</c:v>
                </c:pt>
                <c:pt idx="847">
                  <c:v>0.67658554398148807</c:v>
                </c:pt>
                <c:pt idx="848">
                  <c:v>0.67661216435185845</c:v>
                </c:pt>
                <c:pt idx="849">
                  <c:v>0.67663878472222883</c:v>
                </c:pt>
                <c:pt idx="850">
                  <c:v>0.6766654050925992</c:v>
                </c:pt>
                <c:pt idx="851">
                  <c:v>0.67669202546296958</c:v>
                </c:pt>
                <c:pt idx="852">
                  <c:v>0.67671864583333996</c:v>
                </c:pt>
                <c:pt idx="853">
                  <c:v>0.67674526620371034</c:v>
                </c:pt>
                <c:pt idx="854">
                  <c:v>0.67677188657408072</c:v>
                </c:pt>
                <c:pt idx="855">
                  <c:v>0.67679850694445109</c:v>
                </c:pt>
                <c:pt idx="856">
                  <c:v>0.67682512731482147</c:v>
                </c:pt>
                <c:pt idx="857">
                  <c:v>0.67685174768519185</c:v>
                </c:pt>
                <c:pt idx="858">
                  <c:v>0.67687836805556223</c:v>
                </c:pt>
                <c:pt idx="859">
                  <c:v>0.67690498842593261</c:v>
                </c:pt>
                <c:pt idx="860">
                  <c:v>0.67693160879630299</c:v>
                </c:pt>
                <c:pt idx="861">
                  <c:v>0.67695822916667336</c:v>
                </c:pt>
                <c:pt idx="862">
                  <c:v>0.67698484953704374</c:v>
                </c:pt>
                <c:pt idx="863">
                  <c:v>0.67701146990741412</c:v>
                </c:pt>
                <c:pt idx="864">
                  <c:v>0.6770380902777845</c:v>
                </c:pt>
                <c:pt idx="865">
                  <c:v>0.67706471064815488</c:v>
                </c:pt>
                <c:pt idx="866">
                  <c:v>0.67709133101852526</c:v>
                </c:pt>
                <c:pt idx="867">
                  <c:v>0.67711795138889563</c:v>
                </c:pt>
                <c:pt idx="868">
                  <c:v>0.67714457175926601</c:v>
                </c:pt>
                <c:pt idx="869">
                  <c:v>0.67717119212963639</c:v>
                </c:pt>
                <c:pt idx="870">
                  <c:v>0.67719781250000677</c:v>
                </c:pt>
                <c:pt idx="871">
                  <c:v>0.67722443287037715</c:v>
                </c:pt>
                <c:pt idx="872">
                  <c:v>0.67725105324074752</c:v>
                </c:pt>
                <c:pt idx="873">
                  <c:v>0.6772776736111179</c:v>
                </c:pt>
                <c:pt idx="874">
                  <c:v>0.67730429398148828</c:v>
                </c:pt>
                <c:pt idx="875">
                  <c:v>0.67733091435185866</c:v>
                </c:pt>
                <c:pt idx="876">
                  <c:v>0.67735753472222904</c:v>
                </c:pt>
                <c:pt idx="877">
                  <c:v>0.67738415509259942</c:v>
                </c:pt>
                <c:pt idx="878">
                  <c:v>0.67741077546296979</c:v>
                </c:pt>
                <c:pt idx="879">
                  <c:v>0.67743739583334017</c:v>
                </c:pt>
                <c:pt idx="880">
                  <c:v>0.67746401620371055</c:v>
                </c:pt>
                <c:pt idx="881">
                  <c:v>0.67749063657408093</c:v>
                </c:pt>
                <c:pt idx="882">
                  <c:v>0.67751725694445131</c:v>
                </c:pt>
                <c:pt idx="883">
                  <c:v>0.67754387731482169</c:v>
                </c:pt>
                <c:pt idx="884">
                  <c:v>0.67757049768519206</c:v>
                </c:pt>
                <c:pt idx="885">
                  <c:v>0.67759711805556244</c:v>
                </c:pt>
                <c:pt idx="886">
                  <c:v>0.67762373842593282</c:v>
                </c:pt>
                <c:pt idx="887">
                  <c:v>0.6776503587963032</c:v>
                </c:pt>
                <c:pt idx="888">
                  <c:v>0.67767697916667358</c:v>
                </c:pt>
                <c:pt idx="889">
                  <c:v>0.67770359953704395</c:v>
                </c:pt>
                <c:pt idx="890">
                  <c:v>0.67773021990741433</c:v>
                </c:pt>
                <c:pt idx="891">
                  <c:v>0.67775684027778471</c:v>
                </c:pt>
                <c:pt idx="892">
                  <c:v>0.67778346064815509</c:v>
                </c:pt>
                <c:pt idx="893">
                  <c:v>0.67781008101852547</c:v>
                </c:pt>
                <c:pt idx="894">
                  <c:v>0.67783670138889585</c:v>
                </c:pt>
                <c:pt idx="895">
                  <c:v>0.67786332175926622</c:v>
                </c:pt>
                <c:pt idx="896">
                  <c:v>0.6778899421296366</c:v>
                </c:pt>
                <c:pt idx="897">
                  <c:v>0.67791656250000698</c:v>
                </c:pt>
                <c:pt idx="898">
                  <c:v>0.67794318287037736</c:v>
                </c:pt>
                <c:pt idx="899">
                  <c:v>0.67796980324074774</c:v>
                </c:pt>
                <c:pt idx="900">
                  <c:v>0.67799642361111812</c:v>
                </c:pt>
                <c:pt idx="901">
                  <c:v>0.67802304398148849</c:v>
                </c:pt>
                <c:pt idx="902">
                  <c:v>0.67804966435185887</c:v>
                </c:pt>
                <c:pt idx="903">
                  <c:v>0.67807628472222925</c:v>
                </c:pt>
                <c:pt idx="904">
                  <c:v>0.67810290509259963</c:v>
                </c:pt>
                <c:pt idx="905">
                  <c:v>0.67812952546297001</c:v>
                </c:pt>
                <c:pt idx="906">
                  <c:v>0.67815614583334038</c:v>
                </c:pt>
                <c:pt idx="907">
                  <c:v>0.67818276620371076</c:v>
                </c:pt>
                <c:pt idx="908">
                  <c:v>0.67820938657408114</c:v>
                </c:pt>
                <c:pt idx="909">
                  <c:v>0.67823600694445152</c:v>
                </c:pt>
                <c:pt idx="910">
                  <c:v>0.6782626273148219</c:v>
                </c:pt>
                <c:pt idx="911">
                  <c:v>0.67828924768519228</c:v>
                </c:pt>
                <c:pt idx="912">
                  <c:v>0.67831586805556265</c:v>
                </c:pt>
                <c:pt idx="913">
                  <c:v>0.67834248842593303</c:v>
                </c:pt>
                <c:pt idx="914">
                  <c:v>0.67836910879630341</c:v>
                </c:pt>
                <c:pt idx="915">
                  <c:v>0.67839572916667379</c:v>
                </c:pt>
                <c:pt idx="916">
                  <c:v>0.67842234953704417</c:v>
                </c:pt>
                <c:pt idx="917">
                  <c:v>0.67844896990741455</c:v>
                </c:pt>
                <c:pt idx="918">
                  <c:v>0.67847559027778492</c:v>
                </c:pt>
                <c:pt idx="919">
                  <c:v>0.6785022106481553</c:v>
                </c:pt>
                <c:pt idx="920">
                  <c:v>0.67852883101852568</c:v>
                </c:pt>
                <c:pt idx="921">
                  <c:v>0.67855545138889606</c:v>
                </c:pt>
                <c:pt idx="922">
                  <c:v>0.67858207175926644</c:v>
                </c:pt>
                <c:pt idx="923">
                  <c:v>0.67860869212963681</c:v>
                </c:pt>
                <c:pt idx="924">
                  <c:v>0.67863531250000719</c:v>
                </c:pt>
                <c:pt idx="925">
                  <c:v>0.67866193287037757</c:v>
                </c:pt>
                <c:pt idx="926">
                  <c:v>0.67868855324074795</c:v>
                </c:pt>
                <c:pt idx="927">
                  <c:v>0.67871517361111833</c:v>
                </c:pt>
                <c:pt idx="928">
                  <c:v>0.67874179398148871</c:v>
                </c:pt>
                <c:pt idx="929">
                  <c:v>0.67876841435185908</c:v>
                </c:pt>
                <c:pt idx="930">
                  <c:v>0.67879503472222946</c:v>
                </c:pt>
                <c:pt idx="931">
                  <c:v>0.67882165509259984</c:v>
                </c:pt>
                <c:pt idx="932">
                  <c:v>0.67884827546297022</c:v>
                </c:pt>
                <c:pt idx="933">
                  <c:v>0.6788748958333406</c:v>
                </c:pt>
                <c:pt idx="934">
                  <c:v>0.67890151620371098</c:v>
                </c:pt>
                <c:pt idx="935">
                  <c:v>0.67892813657408135</c:v>
                </c:pt>
                <c:pt idx="936">
                  <c:v>0.67895475694445173</c:v>
                </c:pt>
                <c:pt idx="937">
                  <c:v>0.67898137731482211</c:v>
                </c:pt>
                <c:pt idx="938">
                  <c:v>0.67900799768519249</c:v>
                </c:pt>
                <c:pt idx="939">
                  <c:v>0.67903461805556287</c:v>
                </c:pt>
                <c:pt idx="940">
                  <c:v>0.67906123842593324</c:v>
                </c:pt>
                <c:pt idx="941">
                  <c:v>0.67908785879630362</c:v>
                </c:pt>
                <c:pt idx="942">
                  <c:v>0.679114479166674</c:v>
                </c:pt>
                <c:pt idx="943">
                  <c:v>0.67914109953704438</c:v>
                </c:pt>
                <c:pt idx="944">
                  <c:v>0.67916771990741476</c:v>
                </c:pt>
                <c:pt idx="945">
                  <c:v>0.67919434027778514</c:v>
                </c:pt>
                <c:pt idx="946">
                  <c:v>0.67922096064815551</c:v>
                </c:pt>
                <c:pt idx="947">
                  <c:v>0.67924758101852589</c:v>
                </c:pt>
                <c:pt idx="948">
                  <c:v>0.67927420138889627</c:v>
                </c:pt>
                <c:pt idx="949">
                  <c:v>0.67930082175926665</c:v>
                </c:pt>
                <c:pt idx="950">
                  <c:v>0.67932744212963703</c:v>
                </c:pt>
                <c:pt idx="951">
                  <c:v>0.67935406250000741</c:v>
                </c:pt>
                <c:pt idx="952">
                  <c:v>0.67938068287037778</c:v>
                </c:pt>
                <c:pt idx="953">
                  <c:v>0.67940730324074816</c:v>
                </c:pt>
                <c:pt idx="954">
                  <c:v>0.67943392361111854</c:v>
                </c:pt>
                <c:pt idx="955">
                  <c:v>0.67946054398148892</c:v>
                </c:pt>
                <c:pt idx="956">
                  <c:v>0.6794871643518593</c:v>
                </c:pt>
                <c:pt idx="957">
                  <c:v>0.67951378472222967</c:v>
                </c:pt>
                <c:pt idx="958">
                  <c:v>0.67954040509260005</c:v>
                </c:pt>
                <c:pt idx="959">
                  <c:v>0.67956702546297043</c:v>
                </c:pt>
                <c:pt idx="960">
                  <c:v>0.67959364583334081</c:v>
                </c:pt>
                <c:pt idx="961">
                  <c:v>0.67962026620371119</c:v>
                </c:pt>
                <c:pt idx="962">
                  <c:v>0.67964688657408157</c:v>
                </c:pt>
                <c:pt idx="963">
                  <c:v>0.67967350694445194</c:v>
                </c:pt>
                <c:pt idx="964">
                  <c:v>0.67970012731482232</c:v>
                </c:pt>
                <c:pt idx="965">
                  <c:v>0.6797267476851927</c:v>
                </c:pt>
                <c:pt idx="966">
                  <c:v>0.67975336805556308</c:v>
                </c:pt>
                <c:pt idx="967">
                  <c:v>0.67977998842593346</c:v>
                </c:pt>
                <c:pt idx="968">
                  <c:v>0.67980660879630384</c:v>
                </c:pt>
                <c:pt idx="969">
                  <c:v>0.67983322916667421</c:v>
                </c:pt>
                <c:pt idx="970">
                  <c:v>0.67985984953704459</c:v>
                </c:pt>
                <c:pt idx="971">
                  <c:v>0.67988646990741497</c:v>
                </c:pt>
                <c:pt idx="972">
                  <c:v>0.67991309027778535</c:v>
                </c:pt>
                <c:pt idx="973">
                  <c:v>0.67993971064815573</c:v>
                </c:pt>
                <c:pt idx="974">
                  <c:v>0.6799663310185261</c:v>
                </c:pt>
                <c:pt idx="975">
                  <c:v>0.67999295138889648</c:v>
                </c:pt>
                <c:pt idx="976">
                  <c:v>0.68001957175926686</c:v>
                </c:pt>
                <c:pt idx="977">
                  <c:v>0.68004619212963724</c:v>
                </c:pt>
                <c:pt idx="978">
                  <c:v>0.68007281250000762</c:v>
                </c:pt>
                <c:pt idx="979">
                  <c:v>0.680099432870378</c:v>
                </c:pt>
                <c:pt idx="980">
                  <c:v>0.68012605324074837</c:v>
                </c:pt>
                <c:pt idx="981">
                  <c:v>0.68015267361111875</c:v>
                </c:pt>
                <c:pt idx="982">
                  <c:v>0.68017929398148913</c:v>
                </c:pt>
                <c:pt idx="983">
                  <c:v>0.68020591435185951</c:v>
                </c:pt>
                <c:pt idx="984">
                  <c:v>0.68023253472222989</c:v>
                </c:pt>
                <c:pt idx="985">
                  <c:v>0.68025915509260027</c:v>
                </c:pt>
                <c:pt idx="986">
                  <c:v>0.68028577546297064</c:v>
                </c:pt>
                <c:pt idx="987">
                  <c:v>0.68031239583334102</c:v>
                </c:pt>
                <c:pt idx="988">
                  <c:v>0.6803390162037114</c:v>
                </c:pt>
                <c:pt idx="989">
                  <c:v>0.68036563657408178</c:v>
                </c:pt>
                <c:pt idx="990">
                  <c:v>0.68039225694445216</c:v>
                </c:pt>
                <c:pt idx="991">
                  <c:v>0.68041887731482253</c:v>
                </c:pt>
                <c:pt idx="992">
                  <c:v>0.68044549768519291</c:v>
                </c:pt>
                <c:pt idx="993">
                  <c:v>0.68047211805556329</c:v>
                </c:pt>
                <c:pt idx="994">
                  <c:v>0.68049873842593367</c:v>
                </c:pt>
                <c:pt idx="995">
                  <c:v>0.68052535879630405</c:v>
                </c:pt>
                <c:pt idx="996">
                  <c:v>0.68055197916667443</c:v>
                </c:pt>
                <c:pt idx="997">
                  <c:v>0.6805785995370448</c:v>
                </c:pt>
                <c:pt idx="998">
                  <c:v>0.68060521990741518</c:v>
                </c:pt>
                <c:pt idx="999">
                  <c:v>0.68063184027778556</c:v>
                </c:pt>
                <c:pt idx="1000">
                  <c:v>0.68065846064815594</c:v>
                </c:pt>
                <c:pt idx="1001">
                  <c:v>0.68068508101852632</c:v>
                </c:pt>
                <c:pt idx="1002">
                  <c:v>0.68071170138889669</c:v>
                </c:pt>
                <c:pt idx="1003">
                  <c:v>0.68073832175926707</c:v>
                </c:pt>
                <c:pt idx="1004">
                  <c:v>0.68076494212963745</c:v>
                </c:pt>
                <c:pt idx="1005">
                  <c:v>0.68079156250000783</c:v>
                </c:pt>
                <c:pt idx="1006">
                  <c:v>0.68081818287037821</c:v>
                </c:pt>
                <c:pt idx="1007">
                  <c:v>0.68084480324074859</c:v>
                </c:pt>
                <c:pt idx="1008">
                  <c:v>0.68087142361111896</c:v>
                </c:pt>
                <c:pt idx="1009">
                  <c:v>0.68089804398148934</c:v>
                </c:pt>
                <c:pt idx="1010">
                  <c:v>0.68092466435185972</c:v>
                </c:pt>
                <c:pt idx="1011">
                  <c:v>0.6809512847222301</c:v>
                </c:pt>
                <c:pt idx="1012">
                  <c:v>0.68097790509260048</c:v>
                </c:pt>
                <c:pt idx="1013">
                  <c:v>0.68100452546297086</c:v>
                </c:pt>
                <c:pt idx="1014">
                  <c:v>0.68103114583334123</c:v>
                </c:pt>
                <c:pt idx="1015">
                  <c:v>0.68105776620371161</c:v>
                </c:pt>
                <c:pt idx="1016">
                  <c:v>0.68108438657408199</c:v>
                </c:pt>
                <c:pt idx="1017">
                  <c:v>0.68111100694445237</c:v>
                </c:pt>
                <c:pt idx="1018">
                  <c:v>0.68113762731482275</c:v>
                </c:pt>
                <c:pt idx="1019">
                  <c:v>0.68116424768519312</c:v>
                </c:pt>
                <c:pt idx="1020">
                  <c:v>0.6811908680555635</c:v>
                </c:pt>
                <c:pt idx="1021">
                  <c:v>0.68121748842593388</c:v>
                </c:pt>
                <c:pt idx="1022">
                  <c:v>0.68124410879630426</c:v>
                </c:pt>
                <c:pt idx="1023">
                  <c:v>0.68127072916667464</c:v>
                </c:pt>
                <c:pt idx="1024">
                  <c:v>0.68129734953704502</c:v>
                </c:pt>
                <c:pt idx="1025">
                  <c:v>0.68132396990741539</c:v>
                </c:pt>
                <c:pt idx="1026">
                  <c:v>0.68135059027778577</c:v>
                </c:pt>
                <c:pt idx="1027">
                  <c:v>0.68137721064815615</c:v>
                </c:pt>
                <c:pt idx="1028">
                  <c:v>0.68140383101852653</c:v>
                </c:pt>
                <c:pt idx="1029">
                  <c:v>0.68143045138889691</c:v>
                </c:pt>
                <c:pt idx="1030">
                  <c:v>0.68145707175926729</c:v>
                </c:pt>
                <c:pt idx="1031">
                  <c:v>0.68148369212963766</c:v>
                </c:pt>
                <c:pt idx="1032">
                  <c:v>0.68151031250000804</c:v>
                </c:pt>
                <c:pt idx="1033">
                  <c:v>0.68153693287037842</c:v>
                </c:pt>
                <c:pt idx="1034">
                  <c:v>0.6815635532407488</c:v>
                </c:pt>
                <c:pt idx="1035">
                  <c:v>0.68159017361111918</c:v>
                </c:pt>
                <c:pt idx="1036">
                  <c:v>0.68161679398148955</c:v>
                </c:pt>
                <c:pt idx="1037">
                  <c:v>0.68164341435185993</c:v>
                </c:pt>
                <c:pt idx="1038">
                  <c:v>0.68167003472223031</c:v>
                </c:pt>
                <c:pt idx="1039">
                  <c:v>0.68169665509260069</c:v>
                </c:pt>
                <c:pt idx="1040">
                  <c:v>0.68172327546297107</c:v>
                </c:pt>
                <c:pt idx="1041">
                  <c:v>0.68174989583334145</c:v>
                </c:pt>
                <c:pt idx="1042">
                  <c:v>0.68177651620371182</c:v>
                </c:pt>
                <c:pt idx="1043">
                  <c:v>0.6818031365740822</c:v>
                </c:pt>
                <c:pt idx="1044">
                  <c:v>0.68182975694445258</c:v>
                </c:pt>
                <c:pt idx="1045">
                  <c:v>0.68185637731482296</c:v>
                </c:pt>
                <c:pt idx="1046">
                  <c:v>0.68188299768519334</c:v>
                </c:pt>
                <c:pt idx="1047">
                  <c:v>0.68190961805556372</c:v>
                </c:pt>
                <c:pt idx="1048">
                  <c:v>0.68193623842593409</c:v>
                </c:pt>
                <c:pt idx="1049">
                  <c:v>0.68196285879630447</c:v>
                </c:pt>
                <c:pt idx="1050">
                  <c:v>0.68198947916667485</c:v>
                </c:pt>
                <c:pt idx="1051">
                  <c:v>0.68201609953704523</c:v>
                </c:pt>
                <c:pt idx="1052">
                  <c:v>0.68204271990741561</c:v>
                </c:pt>
                <c:pt idx="1053">
                  <c:v>0.68206934027778598</c:v>
                </c:pt>
                <c:pt idx="1054">
                  <c:v>0.68209596064815636</c:v>
                </c:pt>
                <c:pt idx="1055">
                  <c:v>0.68212258101852674</c:v>
                </c:pt>
                <c:pt idx="1056">
                  <c:v>0.68214920138889712</c:v>
                </c:pt>
                <c:pt idx="1057">
                  <c:v>0.6821758217592675</c:v>
                </c:pt>
                <c:pt idx="1058">
                  <c:v>0.68220244212963788</c:v>
                </c:pt>
                <c:pt idx="1059">
                  <c:v>0.68222906250000825</c:v>
                </c:pt>
                <c:pt idx="1060">
                  <c:v>0.68225568287037863</c:v>
                </c:pt>
                <c:pt idx="1061">
                  <c:v>0.68228230324074901</c:v>
                </c:pt>
                <c:pt idx="1062">
                  <c:v>0.68230892361111939</c:v>
                </c:pt>
                <c:pt idx="1063">
                  <c:v>0.68233554398148977</c:v>
                </c:pt>
                <c:pt idx="1064">
                  <c:v>0.68236216435186015</c:v>
                </c:pt>
                <c:pt idx="1065">
                  <c:v>0.68238878472223052</c:v>
                </c:pt>
                <c:pt idx="1066">
                  <c:v>0.6824154050926009</c:v>
                </c:pt>
                <c:pt idx="1067">
                  <c:v>0.68244202546297128</c:v>
                </c:pt>
                <c:pt idx="1068">
                  <c:v>0.68246864583334166</c:v>
                </c:pt>
                <c:pt idx="1069">
                  <c:v>0.68249526620371204</c:v>
                </c:pt>
                <c:pt idx="1070">
                  <c:v>0.68252188657408241</c:v>
                </c:pt>
                <c:pt idx="1071">
                  <c:v>0.68254850694445279</c:v>
                </c:pt>
                <c:pt idx="1072">
                  <c:v>0.68257512731482317</c:v>
                </c:pt>
                <c:pt idx="1073">
                  <c:v>0.68260174768519355</c:v>
                </c:pt>
                <c:pt idx="1074">
                  <c:v>0.68262836805556393</c:v>
                </c:pt>
                <c:pt idx="1075">
                  <c:v>0.68265498842593431</c:v>
                </c:pt>
                <c:pt idx="1076">
                  <c:v>0.68268160879630468</c:v>
                </c:pt>
                <c:pt idx="1077">
                  <c:v>0.68270822916667506</c:v>
                </c:pt>
                <c:pt idx="1078">
                  <c:v>0.68273484953704544</c:v>
                </c:pt>
                <c:pt idx="1079">
                  <c:v>0.68276146990741582</c:v>
                </c:pt>
                <c:pt idx="1080">
                  <c:v>0.6827880902777862</c:v>
                </c:pt>
                <c:pt idx="1081">
                  <c:v>0.68281471064815658</c:v>
                </c:pt>
                <c:pt idx="1082">
                  <c:v>0.68284133101852695</c:v>
                </c:pt>
                <c:pt idx="1083">
                  <c:v>0.68286795138889733</c:v>
                </c:pt>
                <c:pt idx="1084">
                  <c:v>0.68289457175926771</c:v>
                </c:pt>
                <c:pt idx="1085">
                  <c:v>0.68292119212963809</c:v>
                </c:pt>
                <c:pt idx="1086">
                  <c:v>0.68294781250000847</c:v>
                </c:pt>
                <c:pt idx="1087">
                  <c:v>0.68297443287037884</c:v>
                </c:pt>
                <c:pt idx="1088">
                  <c:v>0.68300105324074922</c:v>
                </c:pt>
                <c:pt idx="1089">
                  <c:v>0.6830276736111196</c:v>
                </c:pt>
                <c:pt idx="1090">
                  <c:v>0.68305429398148998</c:v>
                </c:pt>
                <c:pt idx="1091">
                  <c:v>0.68308091435186036</c:v>
                </c:pt>
                <c:pt idx="1092">
                  <c:v>0.68310753472223074</c:v>
                </c:pt>
                <c:pt idx="1093">
                  <c:v>0.68313415509260111</c:v>
                </c:pt>
                <c:pt idx="1094">
                  <c:v>0.68316077546297149</c:v>
                </c:pt>
                <c:pt idx="1095">
                  <c:v>0.68318739583334187</c:v>
                </c:pt>
                <c:pt idx="1096">
                  <c:v>0.68321401620371225</c:v>
                </c:pt>
                <c:pt idx="1097">
                  <c:v>0.68324063657408263</c:v>
                </c:pt>
                <c:pt idx="1098">
                  <c:v>0.68326725694445301</c:v>
                </c:pt>
                <c:pt idx="1099">
                  <c:v>0.68329387731482338</c:v>
                </c:pt>
                <c:pt idx="1100">
                  <c:v>0.68332049768519376</c:v>
                </c:pt>
                <c:pt idx="1101">
                  <c:v>0.68334711805556414</c:v>
                </c:pt>
                <c:pt idx="1102">
                  <c:v>0.68337373842593452</c:v>
                </c:pt>
                <c:pt idx="1103">
                  <c:v>0.6834003587963049</c:v>
                </c:pt>
                <c:pt idx="1104">
                  <c:v>0.68342697916667527</c:v>
                </c:pt>
                <c:pt idx="1105">
                  <c:v>0.68345359953704565</c:v>
                </c:pt>
                <c:pt idx="1106">
                  <c:v>0.68348021990741603</c:v>
                </c:pt>
                <c:pt idx="1107">
                  <c:v>0.68350684027778641</c:v>
                </c:pt>
                <c:pt idx="1108">
                  <c:v>0.68353346064815679</c:v>
                </c:pt>
                <c:pt idx="1109">
                  <c:v>0.68356008101852717</c:v>
                </c:pt>
                <c:pt idx="1110">
                  <c:v>0.68358670138889754</c:v>
                </c:pt>
                <c:pt idx="1111">
                  <c:v>0.68361332175926792</c:v>
                </c:pt>
                <c:pt idx="1112">
                  <c:v>0.6836399421296383</c:v>
                </c:pt>
                <c:pt idx="1113">
                  <c:v>0.68366656250000868</c:v>
                </c:pt>
                <c:pt idx="1114">
                  <c:v>0.68369318287037906</c:v>
                </c:pt>
                <c:pt idx="1115">
                  <c:v>0.68371980324074944</c:v>
                </c:pt>
                <c:pt idx="1116">
                  <c:v>0.68374642361111981</c:v>
                </c:pt>
                <c:pt idx="1117">
                  <c:v>0.68377304398149019</c:v>
                </c:pt>
                <c:pt idx="1118">
                  <c:v>0.68379966435186057</c:v>
                </c:pt>
                <c:pt idx="1119">
                  <c:v>0.68382628472223095</c:v>
                </c:pt>
                <c:pt idx="1120">
                  <c:v>0.68385290509260133</c:v>
                </c:pt>
                <c:pt idx="1121">
                  <c:v>0.6838795254629717</c:v>
                </c:pt>
                <c:pt idx="1122">
                  <c:v>0.68390614583334208</c:v>
                </c:pt>
                <c:pt idx="1123">
                  <c:v>0.68393276620371246</c:v>
                </c:pt>
                <c:pt idx="1124">
                  <c:v>0.68395938657408284</c:v>
                </c:pt>
                <c:pt idx="1125">
                  <c:v>0.68398600694445322</c:v>
                </c:pt>
                <c:pt idx="1126">
                  <c:v>0.6840126273148236</c:v>
                </c:pt>
                <c:pt idx="1127">
                  <c:v>0.68403924768519397</c:v>
                </c:pt>
                <c:pt idx="1128">
                  <c:v>0.68406586805556435</c:v>
                </c:pt>
                <c:pt idx="1129">
                  <c:v>0.68409248842593473</c:v>
                </c:pt>
                <c:pt idx="1130">
                  <c:v>0.68411910879630511</c:v>
                </c:pt>
                <c:pt idx="1131">
                  <c:v>0.68414572916667549</c:v>
                </c:pt>
                <c:pt idx="1132">
                  <c:v>0.68417234953704587</c:v>
                </c:pt>
                <c:pt idx="1133">
                  <c:v>0.68419896990741624</c:v>
                </c:pt>
                <c:pt idx="1134">
                  <c:v>0.68422559027778662</c:v>
                </c:pt>
                <c:pt idx="1135">
                  <c:v>0.684252210648157</c:v>
                </c:pt>
                <c:pt idx="1136">
                  <c:v>0.68427883101852738</c:v>
                </c:pt>
                <c:pt idx="1137">
                  <c:v>0.68430545138889776</c:v>
                </c:pt>
                <c:pt idx="1138">
                  <c:v>0.68433207175926813</c:v>
                </c:pt>
                <c:pt idx="1139">
                  <c:v>0.68435869212963851</c:v>
                </c:pt>
                <c:pt idx="1140">
                  <c:v>0.68438531250000889</c:v>
                </c:pt>
                <c:pt idx="1141">
                  <c:v>0.68441193287037927</c:v>
                </c:pt>
                <c:pt idx="1142">
                  <c:v>0.68443855324074965</c:v>
                </c:pt>
                <c:pt idx="1143">
                  <c:v>0.68446517361112003</c:v>
                </c:pt>
                <c:pt idx="1144">
                  <c:v>0.6844917939814904</c:v>
                </c:pt>
                <c:pt idx="1145">
                  <c:v>0.68451841435186078</c:v>
                </c:pt>
                <c:pt idx="1146">
                  <c:v>0.68454503472223116</c:v>
                </c:pt>
                <c:pt idx="1147">
                  <c:v>0.68457165509260154</c:v>
                </c:pt>
                <c:pt idx="1148">
                  <c:v>0.68459827546297192</c:v>
                </c:pt>
                <c:pt idx="1149">
                  <c:v>0.6846248958333423</c:v>
                </c:pt>
                <c:pt idx="1150">
                  <c:v>0.68465151620371267</c:v>
                </c:pt>
                <c:pt idx="1151">
                  <c:v>0.68467813657408305</c:v>
                </c:pt>
                <c:pt idx="1152">
                  <c:v>0.68470475694445343</c:v>
                </c:pt>
                <c:pt idx="1153">
                  <c:v>0.68473137731482381</c:v>
                </c:pt>
                <c:pt idx="1154">
                  <c:v>0.68475799768519419</c:v>
                </c:pt>
                <c:pt idx="1155">
                  <c:v>0.68478461805556456</c:v>
                </c:pt>
                <c:pt idx="1156">
                  <c:v>0.68481123842593494</c:v>
                </c:pt>
                <c:pt idx="1157">
                  <c:v>0.68483785879630532</c:v>
                </c:pt>
                <c:pt idx="1158">
                  <c:v>0.6848644791666757</c:v>
                </c:pt>
                <c:pt idx="1159">
                  <c:v>0.68489109953704608</c:v>
                </c:pt>
                <c:pt idx="1160">
                  <c:v>0.68491771990741646</c:v>
                </c:pt>
                <c:pt idx="1161">
                  <c:v>0.68494434027778683</c:v>
                </c:pt>
                <c:pt idx="1162">
                  <c:v>0.68497096064815721</c:v>
                </c:pt>
                <c:pt idx="1163">
                  <c:v>0.68499758101852759</c:v>
                </c:pt>
                <c:pt idx="1164">
                  <c:v>0.68502420138889797</c:v>
                </c:pt>
                <c:pt idx="1165">
                  <c:v>0.68505082175926835</c:v>
                </c:pt>
                <c:pt idx="1166">
                  <c:v>0.68507744212963873</c:v>
                </c:pt>
                <c:pt idx="1167">
                  <c:v>0.6851040625000091</c:v>
                </c:pt>
                <c:pt idx="1168">
                  <c:v>0.68513068287037948</c:v>
                </c:pt>
                <c:pt idx="1169">
                  <c:v>0.68515730324074986</c:v>
                </c:pt>
                <c:pt idx="1170">
                  <c:v>0.68518392361112024</c:v>
                </c:pt>
                <c:pt idx="1171">
                  <c:v>0.68521054398149062</c:v>
                </c:pt>
                <c:pt idx="1172">
                  <c:v>0.68523716435186099</c:v>
                </c:pt>
                <c:pt idx="1173">
                  <c:v>0.68526378472223137</c:v>
                </c:pt>
                <c:pt idx="1174">
                  <c:v>0.68529040509260175</c:v>
                </c:pt>
                <c:pt idx="1175">
                  <c:v>0.68531702546297213</c:v>
                </c:pt>
                <c:pt idx="1176">
                  <c:v>0.68534364583334251</c:v>
                </c:pt>
                <c:pt idx="1177">
                  <c:v>0.68537026620371289</c:v>
                </c:pt>
                <c:pt idx="1178">
                  <c:v>0.68539688657408326</c:v>
                </c:pt>
                <c:pt idx="1179">
                  <c:v>0.68542350694445364</c:v>
                </c:pt>
                <c:pt idx="1180">
                  <c:v>0.68545012731482402</c:v>
                </c:pt>
                <c:pt idx="1181">
                  <c:v>0.6854767476851944</c:v>
                </c:pt>
                <c:pt idx="1182">
                  <c:v>0.68550336805556478</c:v>
                </c:pt>
                <c:pt idx="1183">
                  <c:v>0.68552998842593516</c:v>
                </c:pt>
                <c:pt idx="1184">
                  <c:v>0.68555660879630553</c:v>
                </c:pt>
                <c:pt idx="1185">
                  <c:v>0.68558322916667591</c:v>
                </c:pt>
                <c:pt idx="1186">
                  <c:v>0.68560984953704629</c:v>
                </c:pt>
                <c:pt idx="1187">
                  <c:v>0.68563646990741667</c:v>
                </c:pt>
                <c:pt idx="1188">
                  <c:v>0.68566309027778705</c:v>
                </c:pt>
                <c:pt idx="1189">
                  <c:v>0.68568971064815742</c:v>
                </c:pt>
                <c:pt idx="1190">
                  <c:v>0.6857163310185278</c:v>
                </c:pt>
                <c:pt idx="1191">
                  <c:v>0.68574295138889818</c:v>
                </c:pt>
                <c:pt idx="1192">
                  <c:v>0.68576957175926856</c:v>
                </c:pt>
                <c:pt idx="1193">
                  <c:v>0.68579619212963894</c:v>
                </c:pt>
                <c:pt idx="1194">
                  <c:v>0.68582281250000932</c:v>
                </c:pt>
                <c:pt idx="1195">
                  <c:v>0.68584943287037969</c:v>
                </c:pt>
                <c:pt idx="1196">
                  <c:v>0.68587605324075007</c:v>
                </c:pt>
                <c:pt idx="1197">
                  <c:v>0.68590267361112045</c:v>
                </c:pt>
                <c:pt idx="1198">
                  <c:v>0.68592929398149083</c:v>
                </c:pt>
                <c:pt idx="1199">
                  <c:v>0.68595591435186121</c:v>
                </c:pt>
                <c:pt idx="1200">
                  <c:v>0.68598253472223159</c:v>
                </c:pt>
                <c:pt idx="1201">
                  <c:v>0.68600915509260196</c:v>
                </c:pt>
                <c:pt idx="1202">
                  <c:v>0.68603577546297234</c:v>
                </c:pt>
                <c:pt idx="1203">
                  <c:v>0.68606239583334272</c:v>
                </c:pt>
                <c:pt idx="1204">
                  <c:v>0.6860890162037131</c:v>
                </c:pt>
                <c:pt idx="1205">
                  <c:v>0.68611563657408348</c:v>
                </c:pt>
                <c:pt idx="1206">
                  <c:v>0.68614225694445385</c:v>
                </c:pt>
                <c:pt idx="1207">
                  <c:v>0.68616887731482423</c:v>
                </c:pt>
                <c:pt idx="1208">
                  <c:v>0.68619549768519461</c:v>
                </c:pt>
                <c:pt idx="1209">
                  <c:v>0.68622211805556499</c:v>
                </c:pt>
                <c:pt idx="1210">
                  <c:v>0.68624873842593537</c:v>
                </c:pt>
                <c:pt idx="1211">
                  <c:v>0.68627535879630575</c:v>
                </c:pt>
                <c:pt idx="1212">
                  <c:v>0.68630197916667612</c:v>
                </c:pt>
                <c:pt idx="1213">
                  <c:v>0.6863285995370465</c:v>
                </c:pt>
                <c:pt idx="1214">
                  <c:v>0.68635521990741688</c:v>
                </c:pt>
                <c:pt idx="1215">
                  <c:v>0.68638184027778726</c:v>
                </c:pt>
                <c:pt idx="1216">
                  <c:v>0.68640846064815764</c:v>
                </c:pt>
                <c:pt idx="1217">
                  <c:v>0.68643508101852801</c:v>
                </c:pt>
                <c:pt idx="1218">
                  <c:v>0.68646170138889839</c:v>
                </c:pt>
                <c:pt idx="1219">
                  <c:v>0.68648832175926877</c:v>
                </c:pt>
                <c:pt idx="1220">
                  <c:v>0.68651494212963915</c:v>
                </c:pt>
                <c:pt idx="1221">
                  <c:v>0.68654156250000953</c:v>
                </c:pt>
                <c:pt idx="1222">
                  <c:v>0.68656818287037991</c:v>
                </c:pt>
                <c:pt idx="1223">
                  <c:v>0.68659480324075028</c:v>
                </c:pt>
                <c:pt idx="1224">
                  <c:v>0.68662142361112066</c:v>
                </c:pt>
                <c:pt idx="1225">
                  <c:v>0.68664804398149104</c:v>
                </c:pt>
                <c:pt idx="1226">
                  <c:v>0.68667466435186142</c:v>
                </c:pt>
                <c:pt idx="1227">
                  <c:v>0.6867012847222318</c:v>
                </c:pt>
                <c:pt idx="1228">
                  <c:v>0.68672790509260218</c:v>
                </c:pt>
                <c:pt idx="1229">
                  <c:v>0.68675452546297255</c:v>
                </c:pt>
                <c:pt idx="1230">
                  <c:v>0.68678114583334293</c:v>
                </c:pt>
                <c:pt idx="1231">
                  <c:v>0.68680776620371331</c:v>
                </c:pt>
                <c:pt idx="1232">
                  <c:v>0.68683438657408369</c:v>
                </c:pt>
                <c:pt idx="1233">
                  <c:v>0.68686100694445407</c:v>
                </c:pt>
                <c:pt idx="1234">
                  <c:v>0.68688762731482444</c:v>
                </c:pt>
                <c:pt idx="1235">
                  <c:v>0.68691424768519482</c:v>
                </c:pt>
                <c:pt idx="1236">
                  <c:v>0.6869408680555652</c:v>
                </c:pt>
                <c:pt idx="1237">
                  <c:v>0.68696748842593558</c:v>
                </c:pt>
                <c:pt idx="1238">
                  <c:v>0.68699410879630596</c:v>
                </c:pt>
                <c:pt idx="1239">
                  <c:v>0.68702072916667634</c:v>
                </c:pt>
                <c:pt idx="1240">
                  <c:v>0.68704734953704671</c:v>
                </c:pt>
                <c:pt idx="1241">
                  <c:v>0.68707396990741709</c:v>
                </c:pt>
                <c:pt idx="1242">
                  <c:v>0.68710059027778747</c:v>
                </c:pt>
                <c:pt idx="1243">
                  <c:v>0.68712721064815785</c:v>
                </c:pt>
                <c:pt idx="1244">
                  <c:v>0.68715383101852823</c:v>
                </c:pt>
                <c:pt idx="1245">
                  <c:v>0.68718045138889861</c:v>
                </c:pt>
                <c:pt idx="1246">
                  <c:v>0.68720707175926898</c:v>
                </c:pt>
                <c:pt idx="1247">
                  <c:v>0.68723369212963936</c:v>
                </c:pt>
                <c:pt idx="1248">
                  <c:v>0.68726031250000974</c:v>
                </c:pt>
                <c:pt idx="1249">
                  <c:v>0.68728693287038012</c:v>
                </c:pt>
                <c:pt idx="1250">
                  <c:v>0.6873135532407505</c:v>
                </c:pt>
                <c:pt idx="1251">
                  <c:v>0.68734017361112087</c:v>
                </c:pt>
                <c:pt idx="1252">
                  <c:v>0.68736679398149125</c:v>
                </c:pt>
                <c:pt idx="1253">
                  <c:v>0.68739341435186163</c:v>
                </c:pt>
                <c:pt idx="1254">
                  <c:v>0.68742003472223201</c:v>
                </c:pt>
                <c:pt idx="1255">
                  <c:v>0.68744665509260239</c:v>
                </c:pt>
                <c:pt idx="1256">
                  <c:v>0.68747327546297277</c:v>
                </c:pt>
                <c:pt idx="1257">
                  <c:v>0.68749989583334314</c:v>
                </c:pt>
                <c:pt idx="1258">
                  <c:v>0.68752651620371352</c:v>
                </c:pt>
                <c:pt idx="1259">
                  <c:v>0.6875531365740839</c:v>
                </c:pt>
                <c:pt idx="1260">
                  <c:v>0.68757975694445428</c:v>
                </c:pt>
                <c:pt idx="1261">
                  <c:v>0.68760637731482466</c:v>
                </c:pt>
                <c:pt idx="1262">
                  <c:v>0.68763299768519504</c:v>
                </c:pt>
                <c:pt idx="1263">
                  <c:v>0.68765961805556541</c:v>
                </c:pt>
                <c:pt idx="1264">
                  <c:v>0.68768623842593579</c:v>
                </c:pt>
                <c:pt idx="1265">
                  <c:v>0.68771285879630617</c:v>
                </c:pt>
                <c:pt idx="1266">
                  <c:v>0.68773947916667655</c:v>
                </c:pt>
                <c:pt idx="1267">
                  <c:v>0.68776609953704693</c:v>
                </c:pt>
                <c:pt idx="1268">
                  <c:v>0.6877927199074173</c:v>
                </c:pt>
                <c:pt idx="1269">
                  <c:v>0.68781934027778768</c:v>
                </c:pt>
                <c:pt idx="1270">
                  <c:v>0.68784596064815806</c:v>
                </c:pt>
                <c:pt idx="1271">
                  <c:v>0.68787258101852844</c:v>
                </c:pt>
                <c:pt idx="1272">
                  <c:v>0.68789920138889882</c:v>
                </c:pt>
                <c:pt idx="1273">
                  <c:v>0.6879258217592692</c:v>
                </c:pt>
                <c:pt idx="1274">
                  <c:v>0.68795244212963957</c:v>
                </c:pt>
                <c:pt idx="1275">
                  <c:v>0.68797906250000995</c:v>
                </c:pt>
                <c:pt idx="1276">
                  <c:v>0.68800568287038033</c:v>
                </c:pt>
                <c:pt idx="1277">
                  <c:v>0.68803230324075071</c:v>
                </c:pt>
                <c:pt idx="1278">
                  <c:v>0.68805892361112109</c:v>
                </c:pt>
                <c:pt idx="1279">
                  <c:v>0.68808554398149147</c:v>
                </c:pt>
                <c:pt idx="1280">
                  <c:v>0.68811216435186184</c:v>
                </c:pt>
                <c:pt idx="1281">
                  <c:v>0.68813878472223222</c:v>
                </c:pt>
                <c:pt idx="1282">
                  <c:v>0.6881654050926026</c:v>
                </c:pt>
                <c:pt idx="1283">
                  <c:v>0.68819202546297298</c:v>
                </c:pt>
                <c:pt idx="1284">
                  <c:v>0.68821864583334336</c:v>
                </c:pt>
                <c:pt idx="1285">
                  <c:v>0.68824526620371373</c:v>
                </c:pt>
                <c:pt idx="1286">
                  <c:v>0.68827188657408411</c:v>
                </c:pt>
                <c:pt idx="1287">
                  <c:v>0.68829850694445449</c:v>
                </c:pt>
                <c:pt idx="1288">
                  <c:v>0.68832512731482487</c:v>
                </c:pt>
                <c:pt idx="1289">
                  <c:v>0.68835174768519525</c:v>
                </c:pt>
                <c:pt idx="1290">
                  <c:v>0.68837836805556563</c:v>
                </c:pt>
                <c:pt idx="1291">
                  <c:v>0.688404988425936</c:v>
                </c:pt>
                <c:pt idx="1292">
                  <c:v>0.68843160879630638</c:v>
                </c:pt>
                <c:pt idx="1293">
                  <c:v>0.68845822916667676</c:v>
                </c:pt>
                <c:pt idx="1294">
                  <c:v>0.68848484953704714</c:v>
                </c:pt>
                <c:pt idx="1295">
                  <c:v>0.68851146990741752</c:v>
                </c:pt>
                <c:pt idx="1296">
                  <c:v>0.6885380902777879</c:v>
                </c:pt>
                <c:pt idx="1297">
                  <c:v>0.68856471064815827</c:v>
                </c:pt>
                <c:pt idx="1298">
                  <c:v>0.68859133101852865</c:v>
                </c:pt>
                <c:pt idx="1299">
                  <c:v>0.68861795138889903</c:v>
                </c:pt>
                <c:pt idx="1300">
                  <c:v>0.68864457175926941</c:v>
                </c:pt>
                <c:pt idx="1301">
                  <c:v>0.68867119212963979</c:v>
                </c:pt>
                <c:pt idx="1302">
                  <c:v>0.68869781250001016</c:v>
                </c:pt>
                <c:pt idx="1303">
                  <c:v>0.68872443287038054</c:v>
                </c:pt>
                <c:pt idx="1304">
                  <c:v>0.68875105324075092</c:v>
                </c:pt>
                <c:pt idx="1305">
                  <c:v>0.6887776736111213</c:v>
                </c:pt>
                <c:pt idx="1306">
                  <c:v>0.68880429398149168</c:v>
                </c:pt>
                <c:pt idx="1307">
                  <c:v>0.68883091435186206</c:v>
                </c:pt>
                <c:pt idx="1308">
                  <c:v>0.68885753472223243</c:v>
                </c:pt>
                <c:pt idx="1309">
                  <c:v>0.68888415509260281</c:v>
                </c:pt>
                <c:pt idx="1310">
                  <c:v>0.68891077546297319</c:v>
                </c:pt>
                <c:pt idx="1311">
                  <c:v>0.68893739583334357</c:v>
                </c:pt>
                <c:pt idx="1312">
                  <c:v>0.68896401620371395</c:v>
                </c:pt>
                <c:pt idx="1313">
                  <c:v>0.68899063657408433</c:v>
                </c:pt>
                <c:pt idx="1314">
                  <c:v>0.6890172569444547</c:v>
                </c:pt>
                <c:pt idx="1315">
                  <c:v>0.68904387731482508</c:v>
                </c:pt>
                <c:pt idx="1316">
                  <c:v>0.68907049768519546</c:v>
                </c:pt>
                <c:pt idx="1317">
                  <c:v>0.68909711805556584</c:v>
                </c:pt>
                <c:pt idx="1318">
                  <c:v>0.68912373842593622</c:v>
                </c:pt>
                <c:pt idx="1319">
                  <c:v>0.68915035879630659</c:v>
                </c:pt>
                <c:pt idx="1320">
                  <c:v>0.68917697916667697</c:v>
                </c:pt>
                <c:pt idx="1321">
                  <c:v>0.68920359953704735</c:v>
                </c:pt>
                <c:pt idx="1322">
                  <c:v>0.68923021990741773</c:v>
                </c:pt>
                <c:pt idx="1323">
                  <c:v>0.68925684027778811</c:v>
                </c:pt>
                <c:pt idx="1324">
                  <c:v>0.68928346064815849</c:v>
                </c:pt>
                <c:pt idx="1325">
                  <c:v>0.68931008101852886</c:v>
                </c:pt>
                <c:pt idx="1326">
                  <c:v>0.68933670138889924</c:v>
                </c:pt>
                <c:pt idx="1327">
                  <c:v>0.68936332175926962</c:v>
                </c:pt>
                <c:pt idx="1328">
                  <c:v>0.68938994212964</c:v>
                </c:pt>
                <c:pt idx="1329">
                  <c:v>0.68941656250001038</c:v>
                </c:pt>
                <c:pt idx="1330">
                  <c:v>0.68944318287038076</c:v>
                </c:pt>
                <c:pt idx="1331">
                  <c:v>0.68946980324075113</c:v>
                </c:pt>
                <c:pt idx="1332">
                  <c:v>0.68949642361112151</c:v>
                </c:pt>
                <c:pt idx="1333">
                  <c:v>0.68952304398149189</c:v>
                </c:pt>
                <c:pt idx="1334">
                  <c:v>0.68954966435186227</c:v>
                </c:pt>
                <c:pt idx="1335">
                  <c:v>0.68957628472223265</c:v>
                </c:pt>
                <c:pt idx="1336">
                  <c:v>0.68960290509260302</c:v>
                </c:pt>
                <c:pt idx="1337">
                  <c:v>0.6896295254629734</c:v>
                </c:pt>
                <c:pt idx="1338">
                  <c:v>0.68965614583334378</c:v>
                </c:pt>
                <c:pt idx="1339">
                  <c:v>0.68968276620371416</c:v>
                </c:pt>
                <c:pt idx="1340">
                  <c:v>0.68970938657408454</c:v>
                </c:pt>
                <c:pt idx="1341">
                  <c:v>0.68973600694445492</c:v>
                </c:pt>
                <c:pt idx="1342">
                  <c:v>0.68976262731482529</c:v>
                </c:pt>
                <c:pt idx="1343">
                  <c:v>0.68978924768519567</c:v>
                </c:pt>
                <c:pt idx="1344">
                  <c:v>0.68981586805556605</c:v>
                </c:pt>
                <c:pt idx="1345">
                  <c:v>0.68984248842593643</c:v>
                </c:pt>
                <c:pt idx="1346">
                  <c:v>0.68986910879630681</c:v>
                </c:pt>
                <c:pt idx="1347">
                  <c:v>0.68989572916667719</c:v>
                </c:pt>
                <c:pt idx="1348">
                  <c:v>0.68992234953704756</c:v>
                </c:pt>
                <c:pt idx="1349">
                  <c:v>0.68994896990741794</c:v>
                </c:pt>
                <c:pt idx="1350">
                  <c:v>0.68997559027778832</c:v>
                </c:pt>
                <c:pt idx="1351">
                  <c:v>0.6900022106481587</c:v>
                </c:pt>
                <c:pt idx="1352">
                  <c:v>0.69002883101852908</c:v>
                </c:pt>
                <c:pt idx="1353">
                  <c:v>0.69005545138889945</c:v>
                </c:pt>
                <c:pt idx="1354">
                  <c:v>0.69008207175926983</c:v>
                </c:pt>
                <c:pt idx="1355">
                  <c:v>0.69010869212964021</c:v>
                </c:pt>
                <c:pt idx="1356">
                  <c:v>0.69013531250001059</c:v>
                </c:pt>
                <c:pt idx="1357">
                  <c:v>0.69016193287038097</c:v>
                </c:pt>
                <c:pt idx="1358">
                  <c:v>0.69018855324075135</c:v>
                </c:pt>
                <c:pt idx="1359">
                  <c:v>0.69021517361112172</c:v>
                </c:pt>
                <c:pt idx="1360">
                  <c:v>0.6902417939814921</c:v>
                </c:pt>
                <c:pt idx="1361">
                  <c:v>0.69026841435186248</c:v>
                </c:pt>
                <c:pt idx="1362">
                  <c:v>0.69029503472223286</c:v>
                </c:pt>
                <c:pt idx="1363">
                  <c:v>0.69032165509260324</c:v>
                </c:pt>
                <c:pt idx="1364">
                  <c:v>0.69034827546297362</c:v>
                </c:pt>
                <c:pt idx="1365">
                  <c:v>0.69037489583334399</c:v>
                </c:pt>
                <c:pt idx="1366">
                  <c:v>0.69040151620371437</c:v>
                </c:pt>
                <c:pt idx="1367">
                  <c:v>0.69042813657408475</c:v>
                </c:pt>
                <c:pt idx="1368">
                  <c:v>0.69045475694445513</c:v>
                </c:pt>
                <c:pt idx="1369">
                  <c:v>0.69048137731482551</c:v>
                </c:pt>
                <c:pt idx="1370">
                  <c:v>0.69050799768519588</c:v>
                </c:pt>
                <c:pt idx="1371">
                  <c:v>0.69053461805556626</c:v>
                </c:pt>
                <c:pt idx="1372">
                  <c:v>0.69056123842593664</c:v>
                </c:pt>
                <c:pt idx="1373">
                  <c:v>0.69058785879630702</c:v>
                </c:pt>
                <c:pt idx="1374">
                  <c:v>0.6906144791666774</c:v>
                </c:pt>
                <c:pt idx="1375">
                  <c:v>0.69064109953704778</c:v>
                </c:pt>
                <c:pt idx="1376">
                  <c:v>0.69066771990741815</c:v>
                </c:pt>
                <c:pt idx="1377">
                  <c:v>0.69069434027778853</c:v>
                </c:pt>
                <c:pt idx="1378">
                  <c:v>0.69072096064815891</c:v>
                </c:pt>
                <c:pt idx="1379">
                  <c:v>0.69074758101852929</c:v>
                </c:pt>
                <c:pt idx="1380">
                  <c:v>0.69077420138889967</c:v>
                </c:pt>
                <c:pt idx="1381">
                  <c:v>0.69080082175927005</c:v>
                </c:pt>
                <c:pt idx="1382">
                  <c:v>0.69082744212964042</c:v>
                </c:pt>
                <c:pt idx="1383">
                  <c:v>0.6908540625000108</c:v>
                </c:pt>
                <c:pt idx="1384">
                  <c:v>0.69088068287038118</c:v>
                </c:pt>
                <c:pt idx="1385">
                  <c:v>0.69090730324075156</c:v>
                </c:pt>
                <c:pt idx="1386">
                  <c:v>0.69093392361112194</c:v>
                </c:pt>
                <c:pt idx="1387">
                  <c:v>0.69096054398149231</c:v>
                </c:pt>
                <c:pt idx="1388">
                  <c:v>0.69098716435186269</c:v>
                </c:pt>
                <c:pt idx="1389">
                  <c:v>0.69101378472223307</c:v>
                </c:pt>
                <c:pt idx="1390">
                  <c:v>0.69104040509260345</c:v>
                </c:pt>
                <c:pt idx="1391">
                  <c:v>0.69106702546297383</c:v>
                </c:pt>
                <c:pt idx="1392">
                  <c:v>0.69109364583334421</c:v>
                </c:pt>
                <c:pt idx="1393">
                  <c:v>0.69112026620371458</c:v>
                </c:pt>
                <c:pt idx="1394">
                  <c:v>0.69114688657408496</c:v>
                </c:pt>
                <c:pt idx="1395">
                  <c:v>0.69117350694445534</c:v>
                </c:pt>
                <c:pt idx="1396">
                  <c:v>0.69120012731482572</c:v>
                </c:pt>
                <c:pt idx="1397">
                  <c:v>0.6912267476851961</c:v>
                </c:pt>
                <c:pt idx="1398">
                  <c:v>0.69125336805556648</c:v>
                </c:pt>
                <c:pt idx="1399">
                  <c:v>0.69127998842593685</c:v>
                </c:pt>
                <c:pt idx="1400">
                  <c:v>0.69130660879630723</c:v>
                </c:pt>
                <c:pt idx="1401">
                  <c:v>0.69133322916667761</c:v>
                </c:pt>
                <c:pt idx="1402">
                  <c:v>0.69135984953704799</c:v>
                </c:pt>
                <c:pt idx="1403">
                  <c:v>0.69138646990741837</c:v>
                </c:pt>
                <c:pt idx="1404">
                  <c:v>0.69141309027778874</c:v>
                </c:pt>
                <c:pt idx="1405">
                  <c:v>0.69143971064815912</c:v>
                </c:pt>
                <c:pt idx="1406">
                  <c:v>0.6914663310185295</c:v>
                </c:pt>
                <c:pt idx="1407">
                  <c:v>0.69149295138889988</c:v>
                </c:pt>
                <c:pt idx="1408">
                  <c:v>0.69151957175927026</c:v>
                </c:pt>
                <c:pt idx="1409">
                  <c:v>0.69154619212964064</c:v>
                </c:pt>
                <c:pt idx="1410">
                  <c:v>0.69157281250001101</c:v>
                </c:pt>
                <c:pt idx="1411">
                  <c:v>0.69159943287038139</c:v>
                </c:pt>
                <c:pt idx="1412">
                  <c:v>0.69162605324075177</c:v>
                </c:pt>
                <c:pt idx="1413">
                  <c:v>0.69165267361112215</c:v>
                </c:pt>
                <c:pt idx="1414">
                  <c:v>0.69167929398149253</c:v>
                </c:pt>
                <c:pt idx="1415">
                  <c:v>0.6917059143518629</c:v>
                </c:pt>
                <c:pt idx="1416">
                  <c:v>0.69173253472223328</c:v>
                </c:pt>
                <c:pt idx="1417">
                  <c:v>0.69175915509260366</c:v>
                </c:pt>
                <c:pt idx="1418">
                  <c:v>0.69178577546297404</c:v>
                </c:pt>
                <c:pt idx="1419">
                  <c:v>0.69181239583334442</c:v>
                </c:pt>
                <c:pt idx="1420">
                  <c:v>0.6918390162037148</c:v>
                </c:pt>
                <c:pt idx="1421">
                  <c:v>0.69186563657408517</c:v>
                </c:pt>
                <c:pt idx="1422">
                  <c:v>0.69189225694445555</c:v>
                </c:pt>
                <c:pt idx="1423">
                  <c:v>0.69191887731482593</c:v>
                </c:pt>
                <c:pt idx="1424">
                  <c:v>0.69194549768519631</c:v>
                </c:pt>
                <c:pt idx="1425">
                  <c:v>0.69197211805556669</c:v>
                </c:pt>
                <c:pt idx="1426">
                  <c:v>0.69199873842593707</c:v>
                </c:pt>
                <c:pt idx="1427">
                  <c:v>0.69202535879630744</c:v>
                </c:pt>
                <c:pt idx="1428">
                  <c:v>0.69205197916667782</c:v>
                </c:pt>
                <c:pt idx="1429">
                  <c:v>0.6920785995370482</c:v>
                </c:pt>
                <c:pt idx="1430">
                  <c:v>0.69210521990741858</c:v>
                </c:pt>
                <c:pt idx="1431">
                  <c:v>0.69213184027778896</c:v>
                </c:pt>
                <c:pt idx="1432">
                  <c:v>0.69215846064815933</c:v>
                </c:pt>
                <c:pt idx="1433">
                  <c:v>0.69218508101852971</c:v>
                </c:pt>
                <c:pt idx="1434">
                  <c:v>0.69221170138890009</c:v>
                </c:pt>
                <c:pt idx="1435">
                  <c:v>0.69223832175927047</c:v>
                </c:pt>
                <c:pt idx="1436">
                  <c:v>0.69226494212964085</c:v>
                </c:pt>
                <c:pt idx="1437">
                  <c:v>0.69229156250001123</c:v>
                </c:pt>
                <c:pt idx="1438">
                  <c:v>0.6923181828703816</c:v>
                </c:pt>
                <c:pt idx="1439">
                  <c:v>0.69234480324075198</c:v>
                </c:pt>
                <c:pt idx="1440">
                  <c:v>0.69237142361112236</c:v>
                </c:pt>
                <c:pt idx="1441">
                  <c:v>0.69239804398149274</c:v>
                </c:pt>
                <c:pt idx="1442">
                  <c:v>0.69242466435186312</c:v>
                </c:pt>
                <c:pt idx="1443">
                  <c:v>0.6924512847222335</c:v>
                </c:pt>
                <c:pt idx="1444">
                  <c:v>0.69247790509260387</c:v>
                </c:pt>
                <c:pt idx="1445">
                  <c:v>0.69250452546297425</c:v>
                </c:pt>
                <c:pt idx="1446">
                  <c:v>0.69253114583334463</c:v>
                </c:pt>
                <c:pt idx="1447">
                  <c:v>0.69255776620371501</c:v>
                </c:pt>
                <c:pt idx="1448">
                  <c:v>0.69258438657408539</c:v>
                </c:pt>
                <c:pt idx="1449">
                  <c:v>0.69261100694445576</c:v>
                </c:pt>
                <c:pt idx="1450">
                  <c:v>0.69263762731482614</c:v>
                </c:pt>
                <c:pt idx="1451">
                  <c:v>0.69266424768519652</c:v>
                </c:pt>
                <c:pt idx="1452">
                  <c:v>0.6926908680555669</c:v>
                </c:pt>
                <c:pt idx="1453">
                  <c:v>0.69271748842593728</c:v>
                </c:pt>
                <c:pt idx="1454">
                  <c:v>0.69274410879630766</c:v>
                </c:pt>
                <c:pt idx="1455">
                  <c:v>0.69277072916667803</c:v>
                </c:pt>
                <c:pt idx="1456">
                  <c:v>0.69279734953704841</c:v>
                </c:pt>
                <c:pt idx="1457">
                  <c:v>0.69282396990741879</c:v>
                </c:pt>
                <c:pt idx="1458">
                  <c:v>0.69285059027778917</c:v>
                </c:pt>
                <c:pt idx="1459">
                  <c:v>0.69287721064815955</c:v>
                </c:pt>
                <c:pt idx="1460">
                  <c:v>0.69290383101852993</c:v>
                </c:pt>
                <c:pt idx="1461">
                  <c:v>0.6929304513889003</c:v>
                </c:pt>
                <c:pt idx="1462">
                  <c:v>0.69295707175927068</c:v>
                </c:pt>
                <c:pt idx="1463">
                  <c:v>0.69298369212964106</c:v>
                </c:pt>
                <c:pt idx="1464">
                  <c:v>0.69301031250001144</c:v>
                </c:pt>
                <c:pt idx="1465">
                  <c:v>0.69303693287038182</c:v>
                </c:pt>
                <c:pt idx="1466">
                  <c:v>0.69306355324075219</c:v>
                </c:pt>
                <c:pt idx="1467">
                  <c:v>0.69309017361112257</c:v>
                </c:pt>
                <c:pt idx="1468">
                  <c:v>0.69311679398149295</c:v>
                </c:pt>
                <c:pt idx="1469">
                  <c:v>0.69314341435186333</c:v>
                </c:pt>
                <c:pt idx="1470">
                  <c:v>0.69317003472223371</c:v>
                </c:pt>
                <c:pt idx="1471">
                  <c:v>0.69319665509260409</c:v>
                </c:pt>
                <c:pt idx="1472">
                  <c:v>0.69322327546297446</c:v>
                </c:pt>
                <c:pt idx="1473">
                  <c:v>0.69324989583334484</c:v>
                </c:pt>
                <c:pt idx="1474">
                  <c:v>0.69327651620371522</c:v>
                </c:pt>
                <c:pt idx="1475">
                  <c:v>0.6933031365740856</c:v>
                </c:pt>
                <c:pt idx="1476">
                  <c:v>0.69332975694445598</c:v>
                </c:pt>
                <c:pt idx="1477">
                  <c:v>0.69335637731482636</c:v>
                </c:pt>
                <c:pt idx="1478">
                  <c:v>0.69338299768519673</c:v>
                </c:pt>
                <c:pt idx="1479">
                  <c:v>0.69340961805556711</c:v>
                </c:pt>
                <c:pt idx="1480">
                  <c:v>0.69343623842593749</c:v>
                </c:pt>
                <c:pt idx="1481">
                  <c:v>0.69346285879630787</c:v>
                </c:pt>
                <c:pt idx="1482">
                  <c:v>0.69348947916667825</c:v>
                </c:pt>
                <c:pt idx="1483">
                  <c:v>0.69351609953704862</c:v>
                </c:pt>
                <c:pt idx="1484">
                  <c:v>0.693542719907419</c:v>
                </c:pt>
                <c:pt idx="1485">
                  <c:v>0.69356934027778938</c:v>
                </c:pt>
                <c:pt idx="1486">
                  <c:v>0.69359596064815976</c:v>
                </c:pt>
                <c:pt idx="1487">
                  <c:v>0.69362258101853014</c:v>
                </c:pt>
                <c:pt idx="1488">
                  <c:v>0.69364920138890052</c:v>
                </c:pt>
                <c:pt idx="1489">
                  <c:v>0.69367582175927089</c:v>
                </c:pt>
                <c:pt idx="1490">
                  <c:v>0.69370244212964127</c:v>
                </c:pt>
                <c:pt idx="1491">
                  <c:v>0.69372906250001165</c:v>
                </c:pt>
                <c:pt idx="1492">
                  <c:v>0.69375568287038203</c:v>
                </c:pt>
                <c:pt idx="1493">
                  <c:v>0.69378230324075241</c:v>
                </c:pt>
                <c:pt idx="1494">
                  <c:v>0.69380892361112279</c:v>
                </c:pt>
                <c:pt idx="1495">
                  <c:v>0.69383554398149316</c:v>
                </c:pt>
                <c:pt idx="1496">
                  <c:v>0.69386216435186354</c:v>
                </c:pt>
                <c:pt idx="1497">
                  <c:v>0.69388878472223392</c:v>
                </c:pt>
                <c:pt idx="1498">
                  <c:v>0.6939154050926043</c:v>
                </c:pt>
                <c:pt idx="1499">
                  <c:v>0.69394202546297468</c:v>
                </c:pt>
                <c:pt idx="1500">
                  <c:v>0.69396864583334505</c:v>
                </c:pt>
                <c:pt idx="1501">
                  <c:v>0.69399526620371543</c:v>
                </c:pt>
                <c:pt idx="1502">
                  <c:v>0.69402188657408581</c:v>
                </c:pt>
                <c:pt idx="1503">
                  <c:v>0.69404850694445619</c:v>
                </c:pt>
                <c:pt idx="1504">
                  <c:v>0.69407512731482657</c:v>
                </c:pt>
                <c:pt idx="1505">
                  <c:v>0.69410174768519695</c:v>
                </c:pt>
                <c:pt idx="1506">
                  <c:v>0.69412836805556732</c:v>
                </c:pt>
                <c:pt idx="1507">
                  <c:v>0.6941549884259377</c:v>
                </c:pt>
                <c:pt idx="1508">
                  <c:v>0.69418160879630808</c:v>
                </c:pt>
                <c:pt idx="1509">
                  <c:v>0.69420822916667846</c:v>
                </c:pt>
                <c:pt idx="1510">
                  <c:v>0.69423484953704884</c:v>
                </c:pt>
                <c:pt idx="1511">
                  <c:v>0.69426146990741922</c:v>
                </c:pt>
                <c:pt idx="1512">
                  <c:v>0.69428809027778959</c:v>
                </c:pt>
                <c:pt idx="1513">
                  <c:v>0.69431471064815997</c:v>
                </c:pt>
                <c:pt idx="1514">
                  <c:v>0.69434133101853035</c:v>
                </c:pt>
                <c:pt idx="1515">
                  <c:v>0.69436795138890073</c:v>
                </c:pt>
                <c:pt idx="1516">
                  <c:v>0.69439457175927111</c:v>
                </c:pt>
                <c:pt idx="1517">
                  <c:v>0.69442119212964148</c:v>
                </c:pt>
                <c:pt idx="1518">
                  <c:v>0.69444781250001186</c:v>
                </c:pt>
                <c:pt idx="1519">
                  <c:v>0.69447443287038224</c:v>
                </c:pt>
                <c:pt idx="1520">
                  <c:v>0.69450105324075262</c:v>
                </c:pt>
                <c:pt idx="1521">
                  <c:v>0.694527673611123</c:v>
                </c:pt>
                <c:pt idx="1522">
                  <c:v>0.69455429398149338</c:v>
                </c:pt>
                <c:pt idx="1523">
                  <c:v>0.69458091435186375</c:v>
                </c:pt>
                <c:pt idx="1524">
                  <c:v>0.69460753472223413</c:v>
                </c:pt>
                <c:pt idx="1525">
                  <c:v>0.69463415509260451</c:v>
                </c:pt>
                <c:pt idx="1526">
                  <c:v>0.69466077546297489</c:v>
                </c:pt>
                <c:pt idx="1527">
                  <c:v>0.69468739583334527</c:v>
                </c:pt>
                <c:pt idx="1528">
                  <c:v>0.69471401620371565</c:v>
                </c:pt>
                <c:pt idx="1529">
                  <c:v>0.69474063657408602</c:v>
                </c:pt>
                <c:pt idx="1530">
                  <c:v>0.6947672569444564</c:v>
                </c:pt>
                <c:pt idx="1531">
                  <c:v>0.69479387731482678</c:v>
                </c:pt>
                <c:pt idx="1532">
                  <c:v>0.69482049768519716</c:v>
                </c:pt>
                <c:pt idx="1533">
                  <c:v>0.69484711805556754</c:v>
                </c:pt>
                <c:pt idx="1534">
                  <c:v>0.69487373842593791</c:v>
                </c:pt>
                <c:pt idx="1535">
                  <c:v>0.69490035879630829</c:v>
                </c:pt>
                <c:pt idx="1536">
                  <c:v>0.69492697916667867</c:v>
                </c:pt>
                <c:pt idx="1537">
                  <c:v>0.69495359953704905</c:v>
                </c:pt>
                <c:pt idx="1538">
                  <c:v>0.69498021990741943</c:v>
                </c:pt>
                <c:pt idx="1539">
                  <c:v>0.69500684027778981</c:v>
                </c:pt>
                <c:pt idx="1540">
                  <c:v>0.69503346064816018</c:v>
                </c:pt>
                <c:pt idx="1541">
                  <c:v>0.69506008101853056</c:v>
                </c:pt>
                <c:pt idx="1542">
                  <c:v>0.69508670138890094</c:v>
                </c:pt>
                <c:pt idx="1543">
                  <c:v>0.69511332175927132</c:v>
                </c:pt>
                <c:pt idx="1544">
                  <c:v>0.6951399421296417</c:v>
                </c:pt>
                <c:pt idx="1545">
                  <c:v>0.69516656250001208</c:v>
                </c:pt>
                <c:pt idx="1546">
                  <c:v>0.69519318287038245</c:v>
                </c:pt>
                <c:pt idx="1547">
                  <c:v>0.69521980324075283</c:v>
                </c:pt>
                <c:pt idx="1548">
                  <c:v>0.69524642361112321</c:v>
                </c:pt>
                <c:pt idx="1549">
                  <c:v>0.69527304398149359</c:v>
                </c:pt>
                <c:pt idx="1550">
                  <c:v>0.69529966435186397</c:v>
                </c:pt>
                <c:pt idx="1551">
                  <c:v>0.69532628472223434</c:v>
                </c:pt>
                <c:pt idx="1552">
                  <c:v>0.69535290509260472</c:v>
                </c:pt>
                <c:pt idx="1553">
                  <c:v>0.6953795254629751</c:v>
                </c:pt>
                <c:pt idx="1554">
                  <c:v>0.69540614583334548</c:v>
                </c:pt>
                <c:pt idx="1555">
                  <c:v>0.69543276620371586</c:v>
                </c:pt>
                <c:pt idx="1556">
                  <c:v>0.69545938657408624</c:v>
                </c:pt>
                <c:pt idx="1557">
                  <c:v>0.69548600694445661</c:v>
                </c:pt>
                <c:pt idx="1558">
                  <c:v>0.69551262731482699</c:v>
                </c:pt>
                <c:pt idx="1559">
                  <c:v>0.69553924768519737</c:v>
                </c:pt>
                <c:pt idx="1560">
                  <c:v>0.69556586805556775</c:v>
                </c:pt>
                <c:pt idx="1561">
                  <c:v>0.69559248842593813</c:v>
                </c:pt>
                <c:pt idx="1562">
                  <c:v>0.69561910879630851</c:v>
                </c:pt>
                <c:pt idx="1563">
                  <c:v>0.69564572916667888</c:v>
                </c:pt>
                <c:pt idx="1564">
                  <c:v>0.69567234953704926</c:v>
                </c:pt>
                <c:pt idx="1565">
                  <c:v>0.69569896990741964</c:v>
                </c:pt>
                <c:pt idx="1566">
                  <c:v>0.69572559027779002</c:v>
                </c:pt>
                <c:pt idx="1567">
                  <c:v>0.6957522106481604</c:v>
                </c:pt>
                <c:pt idx="1568">
                  <c:v>0.69577883101853077</c:v>
                </c:pt>
                <c:pt idx="1569">
                  <c:v>0.69580545138890115</c:v>
                </c:pt>
                <c:pt idx="1570">
                  <c:v>0.69583207175927153</c:v>
                </c:pt>
                <c:pt idx="1571">
                  <c:v>0.69585869212964191</c:v>
                </c:pt>
                <c:pt idx="1572">
                  <c:v>0.69588531250001229</c:v>
                </c:pt>
                <c:pt idx="1573">
                  <c:v>0.69591193287038267</c:v>
                </c:pt>
                <c:pt idx="1574">
                  <c:v>0.69593855324075304</c:v>
                </c:pt>
                <c:pt idx="1575">
                  <c:v>0.69596517361112342</c:v>
                </c:pt>
                <c:pt idx="1576">
                  <c:v>0.6959917939814938</c:v>
                </c:pt>
                <c:pt idx="1577">
                  <c:v>0.69601841435186418</c:v>
                </c:pt>
                <c:pt idx="1578">
                  <c:v>0.69604503472223456</c:v>
                </c:pt>
                <c:pt idx="1579">
                  <c:v>0.69607165509260494</c:v>
                </c:pt>
                <c:pt idx="1580">
                  <c:v>0.69609827546297531</c:v>
                </c:pt>
                <c:pt idx="1581">
                  <c:v>0.69612489583334569</c:v>
                </c:pt>
                <c:pt idx="1582">
                  <c:v>0.69615151620371607</c:v>
                </c:pt>
                <c:pt idx="1583">
                  <c:v>0.69617813657408645</c:v>
                </c:pt>
                <c:pt idx="1584">
                  <c:v>0.69620475694445683</c:v>
                </c:pt>
                <c:pt idx="1585">
                  <c:v>0.6962313773148272</c:v>
                </c:pt>
                <c:pt idx="1586">
                  <c:v>0.69625799768519758</c:v>
                </c:pt>
                <c:pt idx="1587">
                  <c:v>0.69628461805556796</c:v>
                </c:pt>
                <c:pt idx="1588">
                  <c:v>0.69631123842593834</c:v>
                </c:pt>
                <c:pt idx="1589">
                  <c:v>0.69633785879630872</c:v>
                </c:pt>
                <c:pt idx="1590">
                  <c:v>0.6963644791666791</c:v>
                </c:pt>
                <c:pt idx="1591">
                  <c:v>0.69639109953704947</c:v>
                </c:pt>
                <c:pt idx="1592">
                  <c:v>0.69641771990741985</c:v>
                </c:pt>
                <c:pt idx="1593">
                  <c:v>0.69644434027779023</c:v>
                </c:pt>
                <c:pt idx="1594">
                  <c:v>0.69647096064816061</c:v>
                </c:pt>
                <c:pt idx="1595">
                  <c:v>0.69649758101853099</c:v>
                </c:pt>
                <c:pt idx="1596">
                  <c:v>0.69652420138890137</c:v>
                </c:pt>
                <c:pt idx="1597">
                  <c:v>0.69655082175927174</c:v>
                </c:pt>
                <c:pt idx="1598">
                  <c:v>0.69657744212964212</c:v>
                </c:pt>
                <c:pt idx="1599">
                  <c:v>0.6966040625000125</c:v>
                </c:pt>
                <c:pt idx="1600">
                  <c:v>0.69663068287038288</c:v>
                </c:pt>
                <c:pt idx="1601">
                  <c:v>0.69665730324075326</c:v>
                </c:pt>
                <c:pt idx="1602">
                  <c:v>0.69668392361112363</c:v>
                </c:pt>
                <c:pt idx="1603">
                  <c:v>0.69671054398149401</c:v>
                </c:pt>
                <c:pt idx="1604">
                  <c:v>0.69673716435186439</c:v>
                </c:pt>
                <c:pt idx="1605">
                  <c:v>0.69676378472223477</c:v>
                </c:pt>
                <c:pt idx="1606">
                  <c:v>0.69679040509260515</c:v>
                </c:pt>
                <c:pt idx="1607">
                  <c:v>0.69681702546297553</c:v>
                </c:pt>
                <c:pt idx="1608">
                  <c:v>0.6968436458333459</c:v>
                </c:pt>
                <c:pt idx="1609">
                  <c:v>0.69687026620371628</c:v>
                </c:pt>
                <c:pt idx="1610">
                  <c:v>0.69689688657408666</c:v>
                </c:pt>
                <c:pt idx="1611">
                  <c:v>0.69692350694445704</c:v>
                </c:pt>
                <c:pt idx="1612">
                  <c:v>0.69695012731482742</c:v>
                </c:pt>
                <c:pt idx="1613">
                  <c:v>0.69697674768519779</c:v>
                </c:pt>
                <c:pt idx="1614">
                  <c:v>0.69700336805556817</c:v>
                </c:pt>
                <c:pt idx="1615">
                  <c:v>0.69702998842593855</c:v>
                </c:pt>
                <c:pt idx="1616">
                  <c:v>0.69705660879630893</c:v>
                </c:pt>
                <c:pt idx="1617">
                  <c:v>0.69708322916667931</c:v>
                </c:pt>
                <c:pt idx="1618">
                  <c:v>0.69710984953704969</c:v>
                </c:pt>
                <c:pt idx="1619">
                  <c:v>0.69713646990742006</c:v>
                </c:pt>
                <c:pt idx="1620">
                  <c:v>0.69716309027779044</c:v>
                </c:pt>
                <c:pt idx="1621">
                  <c:v>0.69718971064816082</c:v>
                </c:pt>
                <c:pt idx="1622">
                  <c:v>0.6972163310185312</c:v>
                </c:pt>
                <c:pt idx="1623">
                  <c:v>0.69724295138890158</c:v>
                </c:pt>
                <c:pt idx="1624">
                  <c:v>0.69726957175927196</c:v>
                </c:pt>
                <c:pt idx="1625">
                  <c:v>0.69729619212964233</c:v>
                </c:pt>
                <c:pt idx="1626">
                  <c:v>0.69732281250001271</c:v>
                </c:pt>
                <c:pt idx="1627">
                  <c:v>0.69734943287038309</c:v>
                </c:pt>
                <c:pt idx="1628">
                  <c:v>0.69737605324075347</c:v>
                </c:pt>
                <c:pt idx="1629">
                  <c:v>0.69740267361112385</c:v>
                </c:pt>
                <c:pt idx="1630">
                  <c:v>0.69742929398149422</c:v>
                </c:pt>
                <c:pt idx="1631">
                  <c:v>0.6974559143518646</c:v>
                </c:pt>
                <c:pt idx="1632">
                  <c:v>0.69748253472223498</c:v>
                </c:pt>
                <c:pt idx="1633">
                  <c:v>0.69750915509260536</c:v>
                </c:pt>
                <c:pt idx="1634">
                  <c:v>0.69753577546297574</c:v>
                </c:pt>
                <c:pt idx="1635">
                  <c:v>0.69756239583334612</c:v>
                </c:pt>
                <c:pt idx="1636">
                  <c:v>0.69758901620371649</c:v>
                </c:pt>
                <c:pt idx="1637">
                  <c:v>0.69761563657408687</c:v>
                </c:pt>
                <c:pt idx="1638">
                  <c:v>0.69764225694445725</c:v>
                </c:pt>
                <c:pt idx="1639">
                  <c:v>0.69766887731482763</c:v>
                </c:pt>
                <c:pt idx="1640">
                  <c:v>0.69769549768519801</c:v>
                </c:pt>
                <c:pt idx="1641">
                  <c:v>0.69772211805556839</c:v>
                </c:pt>
                <c:pt idx="1642">
                  <c:v>0.69774873842593876</c:v>
                </c:pt>
                <c:pt idx="1643">
                  <c:v>0.69777535879630914</c:v>
                </c:pt>
                <c:pt idx="1644">
                  <c:v>0.69780197916667952</c:v>
                </c:pt>
                <c:pt idx="1645">
                  <c:v>0.6978285995370499</c:v>
                </c:pt>
                <c:pt idx="1646">
                  <c:v>0.69785521990742028</c:v>
                </c:pt>
                <c:pt idx="1647">
                  <c:v>0.69788184027779065</c:v>
                </c:pt>
                <c:pt idx="1648">
                  <c:v>0.69790846064816103</c:v>
                </c:pt>
                <c:pt idx="1649">
                  <c:v>0.69793508101853141</c:v>
                </c:pt>
                <c:pt idx="1650">
                  <c:v>0.69796170138890179</c:v>
                </c:pt>
                <c:pt idx="1651">
                  <c:v>0.69798832175927217</c:v>
                </c:pt>
                <c:pt idx="1652">
                  <c:v>0.69801494212964255</c:v>
                </c:pt>
                <c:pt idx="1653">
                  <c:v>0.69804156250001292</c:v>
                </c:pt>
                <c:pt idx="1654">
                  <c:v>0.6980681828703833</c:v>
                </c:pt>
                <c:pt idx="1655">
                  <c:v>0.69809480324075368</c:v>
                </c:pt>
                <c:pt idx="1656">
                  <c:v>0.69812142361112406</c:v>
                </c:pt>
                <c:pt idx="1657">
                  <c:v>0.69814804398149444</c:v>
                </c:pt>
                <c:pt idx="1658">
                  <c:v>0.69817466435186482</c:v>
                </c:pt>
                <c:pt idx="1659">
                  <c:v>0.69820128472223519</c:v>
                </c:pt>
                <c:pt idx="1660">
                  <c:v>0.69822790509260557</c:v>
                </c:pt>
                <c:pt idx="1661">
                  <c:v>0.69825452546297595</c:v>
                </c:pt>
                <c:pt idx="1662">
                  <c:v>0.69828114583334633</c:v>
                </c:pt>
                <c:pt idx="1663">
                  <c:v>0.69830776620371671</c:v>
                </c:pt>
                <c:pt idx="1664">
                  <c:v>0.69833438657408708</c:v>
                </c:pt>
                <c:pt idx="1665">
                  <c:v>0.69836100694445746</c:v>
                </c:pt>
                <c:pt idx="1666">
                  <c:v>0.69838762731482784</c:v>
                </c:pt>
                <c:pt idx="1667">
                  <c:v>0.69841424768519822</c:v>
                </c:pt>
                <c:pt idx="1668">
                  <c:v>0.6984408680555686</c:v>
                </c:pt>
                <c:pt idx="1669">
                  <c:v>0.69846748842593898</c:v>
                </c:pt>
                <c:pt idx="1670">
                  <c:v>0.69849410879630935</c:v>
                </c:pt>
                <c:pt idx="1671">
                  <c:v>0.69852072916667973</c:v>
                </c:pt>
                <c:pt idx="1672">
                  <c:v>0.69854734953705011</c:v>
                </c:pt>
                <c:pt idx="1673">
                  <c:v>0.69857396990742049</c:v>
                </c:pt>
                <c:pt idx="1674">
                  <c:v>0.69860059027779087</c:v>
                </c:pt>
                <c:pt idx="1675">
                  <c:v>0.69862721064816125</c:v>
                </c:pt>
                <c:pt idx="1676">
                  <c:v>0.69865383101853162</c:v>
                </c:pt>
                <c:pt idx="1677">
                  <c:v>0.698680451388902</c:v>
                </c:pt>
                <c:pt idx="1678">
                  <c:v>0.69870707175927238</c:v>
                </c:pt>
                <c:pt idx="1679">
                  <c:v>0.69873369212964276</c:v>
                </c:pt>
                <c:pt idx="1680">
                  <c:v>0.69876031250001314</c:v>
                </c:pt>
                <c:pt idx="1681">
                  <c:v>0.69878693287038351</c:v>
                </c:pt>
                <c:pt idx="1682">
                  <c:v>0.69881355324075389</c:v>
                </c:pt>
                <c:pt idx="1683">
                  <c:v>0.69884017361112427</c:v>
                </c:pt>
                <c:pt idx="1684">
                  <c:v>0.69886679398149465</c:v>
                </c:pt>
                <c:pt idx="1685">
                  <c:v>0.69889341435186503</c:v>
                </c:pt>
                <c:pt idx="1686">
                  <c:v>0.69892003472223541</c:v>
                </c:pt>
                <c:pt idx="1687">
                  <c:v>0.69894665509260578</c:v>
                </c:pt>
                <c:pt idx="1688">
                  <c:v>0.69897327546297616</c:v>
                </c:pt>
                <c:pt idx="1689">
                  <c:v>0.69899989583334654</c:v>
                </c:pt>
                <c:pt idx="1690">
                  <c:v>0.69902651620371692</c:v>
                </c:pt>
                <c:pt idx="1691">
                  <c:v>0.6990531365740873</c:v>
                </c:pt>
                <c:pt idx="1692">
                  <c:v>0.69907975694445768</c:v>
                </c:pt>
                <c:pt idx="1693">
                  <c:v>0.69910637731482805</c:v>
                </c:pt>
                <c:pt idx="1694">
                  <c:v>0.69913299768519843</c:v>
                </c:pt>
                <c:pt idx="1695">
                  <c:v>0.69915961805556881</c:v>
                </c:pt>
                <c:pt idx="1696">
                  <c:v>0.69918623842593919</c:v>
                </c:pt>
                <c:pt idx="1697">
                  <c:v>0.69921285879630957</c:v>
                </c:pt>
                <c:pt idx="1698">
                  <c:v>0.69923947916667994</c:v>
                </c:pt>
                <c:pt idx="1699">
                  <c:v>0.69926609953705032</c:v>
                </c:pt>
                <c:pt idx="1700">
                  <c:v>0.6992927199074207</c:v>
                </c:pt>
                <c:pt idx="1701">
                  <c:v>0.69931934027779108</c:v>
                </c:pt>
                <c:pt idx="1702">
                  <c:v>0.69934596064816146</c:v>
                </c:pt>
                <c:pt idx="1703">
                  <c:v>0.69937258101853184</c:v>
                </c:pt>
                <c:pt idx="1704">
                  <c:v>0.69939920138890221</c:v>
                </c:pt>
                <c:pt idx="1705">
                  <c:v>0.69942582175927259</c:v>
                </c:pt>
                <c:pt idx="1706">
                  <c:v>0.69945244212964297</c:v>
                </c:pt>
                <c:pt idx="1707">
                  <c:v>0.69947906250001335</c:v>
                </c:pt>
                <c:pt idx="1708">
                  <c:v>0.69950568287038373</c:v>
                </c:pt>
                <c:pt idx="1709">
                  <c:v>0.69953230324075411</c:v>
                </c:pt>
                <c:pt idx="1710">
                  <c:v>0.69955892361112448</c:v>
                </c:pt>
                <c:pt idx="1711">
                  <c:v>0.69958554398149486</c:v>
                </c:pt>
                <c:pt idx="1712">
                  <c:v>0.69961216435186524</c:v>
                </c:pt>
                <c:pt idx="1713">
                  <c:v>0.69963878472223562</c:v>
                </c:pt>
                <c:pt idx="1714">
                  <c:v>0.699665405092606</c:v>
                </c:pt>
                <c:pt idx="1715">
                  <c:v>0.69969202546297637</c:v>
                </c:pt>
                <c:pt idx="1716">
                  <c:v>0.69971864583334675</c:v>
                </c:pt>
                <c:pt idx="1717">
                  <c:v>0.69974526620371713</c:v>
                </c:pt>
                <c:pt idx="1718">
                  <c:v>0.69977188657408751</c:v>
                </c:pt>
                <c:pt idx="1719">
                  <c:v>0.69979850694445789</c:v>
                </c:pt>
                <c:pt idx="1720">
                  <c:v>0.69982512731482827</c:v>
                </c:pt>
                <c:pt idx="1721">
                  <c:v>0.69985174768519864</c:v>
                </c:pt>
                <c:pt idx="1722">
                  <c:v>0.69987836805556902</c:v>
                </c:pt>
                <c:pt idx="1723">
                  <c:v>0.6999049884259394</c:v>
                </c:pt>
                <c:pt idx="1724">
                  <c:v>0.69993160879630978</c:v>
                </c:pt>
                <c:pt idx="1725">
                  <c:v>0.69995822916668016</c:v>
                </c:pt>
                <c:pt idx="1726">
                  <c:v>0.69998484953705054</c:v>
                </c:pt>
                <c:pt idx="1727">
                  <c:v>0.70001146990742091</c:v>
                </c:pt>
                <c:pt idx="1728">
                  <c:v>0.70003809027779129</c:v>
                </c:pt>
                <c:pt idx="1729">
                  <c:v>0.70006471064816167</c:v>
                </c:pt>
                <c:pt idx="1730">
                  <c:v>0.70009133101853205</c:v>
                </c:pt>
                <c:pt idx="1731">
                  <c:v>0.70011795138890243</c:v>
                </c:pt>
                <c:pt idx="1732">
                  <c:v>0.7001445717592728</c:v>
                </c:pt>
                <c:pt idx="1733">
                  <c:v>0.70017119212964318</c:v>
                </c:pt>
                <c:pt idx="1734">
                  <c:v>0.70019781250001356</c:v>
                </c:pt>
                <c:pt idx="1735">
                  <c:v>0.70022443287038394</c:v>
                </c:pt>
                <c:pt idx="1736">
                  <c:v>0.70025105324075432</c:v>
                </c:pt>
                <c:pt idx="1737">
                  <c:v>0.7002776736111247</c:v>
                </c:pt>
                <c:pt idx="1738">
                  <c:v>0.70030429398149507</c:v>
                </c:pt>
                <c:pt idx="1739">
                  <c:v>0.70033091435186545</c:v>
                </c:pt>
                <c:pt idx="1740">
                  <c:v>0.70035753472223583</c:v>
                </c:pt>
                <c:pt idx="1741">
                  <c:v>0.70038415509260621</c:v>
                </c:pt>
                <c:pt idx="1742">
                  <c:v>0.70041077546297659</c:v>
                </c:pt>
                <c:pt idx="1743">
                  <c:v>0.70043739583334697</c:v>
                </c:pt>
                <c:pt idx="1744">
                  <c:v>0.70046401620371734</c:v>
                </c:pt>
                <c:pt idx="1745">
                  <c:v>0.70049063657408772</c:v>
                </c:pt>
                <c:pt idx="1746">
                  <c:v>0.7005172569444581</c:v>
                </c:pt>
                <c:pt idx="1747">
                  <c:v>0.70054387731482848</c:v>
                </c:pt>
                <c:pt idx="1748">
                  <c:v>0.70057049768519886</c:v>
                </c:pt>
                <c:pt idx="1749">
                  <c:v>0.70059711805556923</c:v>
                </c:pt>
                <c:pt idx="1750">
                  <c:v>0.70062373842593961</c:v>
                </c:pt>
                <c:pt idx="1751">
                  <c:v>0.70065035879630999</c:v>
                </c:pt>
                <c:pt idx="1752">
                  <c:v>0.70067697916668037</c:v>
                </c:pt>
                <c:pt idx="1753">
                  <c:v>0.70070359953705075</c:v>
                </c:pt>
                <c:pt idx="1754">
                  <c:v>0.70073021990742113</c:v>
                </c:pt>
                <c:pt idx="1755">
                  <c:v>0.7007568402777915</c:v>
                </c:pt>
                <c:pt idx="1756">
                  <c:v>0.70078346064816188</c:v>
                </c:pt>
                <c:pt idx="1757">
                  <c:v>0.70081008101853226</c:v>
                </c:pt>
                <c:pt idx="1758">
                  <c:v>0.70083670138890264</c:v>
                </c:pt>
                <c:pt idx="1759">
                  <c:v>0.70086332175927302</c:v>
                </c:pt>
                <c:pt idx="1760">
                  <c:v>0.7008899421296434</c:v>
                </c:pt>
                <c:pt idx="1761">
                  <c:v>0.70091656250001377</c:v>
                </c:pt>
                <c:pt idx="1762">
                  <c:v>0.70094318287038415</c:v>
                </c:pt>
                <c:pt idx="1763">
                  <c:v>0.70096980324075453</c:v>
                </c:pt>
                <c:pt idx="1764">
                  <c:v>0.70099642361112491</c:v>
                </c:pt>
                <c:pt idx="1765">
                  <c:v>0.70102304398149529</c:v>
                </c:pt>
                <c:pt idx="1766">
                  <c:v>0.70104966435186566</c:v>
                </c:pt>
                <c:pt idx="1767">
                  <c:v>0.70107628472223604</c:v>
                </c:pt>
                <c:pt idx="1768">
                  <c:v>0.70110290509260642</c:v>
                </c:pt>
                <c:pt idx="1769">
                  <c:v>0.7011295254629768</c:v>
                </c:pt>
                <c:pt idx="1770">
                  <c:v>0.70115614583334718</c:v>
                </c:pt>
                <c:pt idx="1771">
                  <c:v>0.70118276620371756</c:v>
                </c:pt>
                <c:pt idx="1772">
                  <c:v>0.70120938657408793</c:v>
                </c:pt>
                <c:pt idx="1773">
                  <c:v>0.70123600694445831</c:v>
                </c:pt>
                <c:pt idx="1774">
                  <c:v>0.70126262731482869</c:v>
                </c:pt>
                <c:pt idx="1775">
                  <c:v>0.70128924768519907</c:v>
                </c:pt>
                <c:pt idx="1776">
                  <c:v>0.70131586805556945</c:v>
                </c:pt>
                <c:pt idx="1777">
                  <c:v>0.70134248842593983</c:v>
                </c:pt>
                <c:pt idx="1778">
                  <c:v>0.7013691087963102</c:v>
                </c:pt>
                <c:pt idx="1779">
                  <c:v>0.70139572916668058</c:v>
                </c:pt>
                <c:pt idx="1780">
                  <c:v>0.70142234953705096</c:v>
                </c:pt>
                <c:pt idx="1781">
                  <c:v>0.70144896990742134</c:v>
                </c:pt>
                <c:pt idx="1782">
                  <c:v>0.70147559027779172</c:v>
                </c:pt>
                <c:pt idx="1783">
                  <c:v>0.70150221064816209</c:v>
                </c:pt>
                <c:pt idx="1784">
                  <c:v>0.70152883101853247</c:v>
                </c:pt>
                <c:pt idx="1785">
                  <c:v>0.70155545138890285</c:v>
                </c:pt>
                <c:pt idx="1786">
                  <c:v>0.70158207175927323</c:v>
                </c:pt>
                <c:pt idx="1787">
                  <c:v>0.70160869212964361</c:v>
                </c:pt>
                <c:pt idx="1788">
                  <c:v>0.70163531250001399</c:v>
                </c:pt>
                <c:pt idx="1789">
                  <c:v>0.70166193287038436</c:v>
                </c:pt>
                <c:pt idx="1790">
                  <c:v>0.70168855324075474</c:v>
                </c:pt>
                <c:pt idx="1791">
                  <c:v>0.70171517361112512</c:v>
                </c:pt>
                <c:pt idx="1792">
                  <c:v>0.7017417939814955</c:v>
                </c:pt>
                <c:pt idx="1793">
                  <c:v>0.70176841435186588</c:v>
                </c:pt>
                <c:pt idx="1794">
                  <c:v>0.70179503472223626</c:v>
                </c:pt>
                <c:pt idx="1795">
                  <c:v>0.70182165509260663</c:v>
                </c:pt>
                <c:pt idx="1796">
                  <c:v>0.70184827546297701</c:v>
                </c:pt>
                <c:pt idx="1797">
                  <c:v>0.70187489583334739</c:v>
                </c:pt>
                <c:pt idx="1798">
                  <c:v>0.70190151620371777</c:v>
                </c:pt>
                <c:pt idx="1799">
                  <c:v>0.70192813657408815</c:v>
                </c:pt>
                <c:pt idx="1800">
                  <c:v>0.70195475694445852</c:v>
                </c:pt>
                <c:pt idx="1801">
                  <c:v>0.7019813773148289</c:v>
                </c:pt>
                <c:pt idx="1802">
                  <c:v>0.70200799768519928</c:v>
                </c:pt>
                <c:pt idx="1803">
                  <c:v>0.70203461805556966</c:v>
                </c:pt>
                <c:pt idx="1804">
                  <c:v>0.70206123842594004</c:v>
                </c:pt>
                <c:pt idx="1805">
                  <c:v>0.70208785879631042</c:v>
                </c:pt>
                <c:pt idx="1806">
                  <c:v>0.70211447916668079</c:v>
                </c:pt>
                <c:pt idx="1807">
                  <c:v>0.70214109953705117</c:v>
                </c:pt>
                <c:pt idx="1808">
                  <c:v>0.70216771990742155</c:v>
                </c:pt>
                <c:pt idx="1809">
                  <c:v>0.70219434027779193</c:v>
                </c:pt>
                <c:pt idx="1810">
                  <c:v>0.70222096064816231</c:v>
                </c:pt>
                <c:pt idx="1811">
                  <c:v>0.70224758101853268</c:v>
                </c:pt>
                <c:pt idx="1812">
                  <c:v>0.70227420138890306</c:v>
                </c:pt>
                <c:pt idx="1813">
                  <c:v>0.70230082175927344</c:v>
                </c:pt>
                <c:pt idx="1814">
                  <c:v>0.70232744212964382</c:v>
                </c:pt>
                <c:pt idx="1815">
                  <c:v>0.7023540625000142</c:v>
                </c:pt>
                <c:pt idx="1816">
                  <c:v>0.70238068287038458</c:v>
                </c:pt>
                <c:pt idx="1817">
                  <c:v>0.70240730324075495</c:v>
                </c:pt>
                <c:pt idx="1818">
                  <c:v>0.70243392361112533</c:v>
                </c:pt>
                <c:pt idx="1819">
                  <c:v>0.70246054398149571</c:v>
                </c:pt>
                <c:pt idx="1820">
                  <c:v>0.70248716435186609</c:v>
                </c:pt>
                <c:pt idx="1821">
                  <c:v>0.70251378472223647</c:v>
                </c:pt>
                <c:pt idx="1822">
                  <c:v>0.70254040509260685</c:v>
                </c:pt>
                <c:pt idx="1823">
                  <c:v>0.70256702546297722</c:v>
                </c:pt>
                <c:pt idx="1824">
                  <c:v>0.7025936458333476</c:v>
                </c:pt>
                <c:pt idx="1825">
                  <c:v>0.70262026620371798</c:v>
                </c:pt>
                <c:pt idx="1826">
                  <c:v>0.70264688657408836</c:v>
                </c:pt>
                <c:pt idx="1827">
                  <c:v>0.70267350694445874</c:v>
                </c:pt>
                <c:pt idx="1828">
                  <c:v>0.70270012731482911</c:v>
                </c:pt>
                <c:pt idx="1829">
                  <c:v>0.70272674768519949</c:v>
                </c:pt>
                <c:pt idx="1830">
                  <c:v>0.70275336805556987</c:v>
                </c:pt>
                <c:pt idx="1831">
                  <c:v>0.70277998842594025</c:v>
                </c:pt>
                <c:pt idx="1832">
                  <c:v>0.70280660879631063</c:v>
                </c:pt>
                <c:pt idx="1833">
                  <c:v>0.70283322916668101</c:v>
                </c:pt>
                <c:pt idx="1834">
                  <c:v>0.70285984953705138</c:v>
                </c:pt>
                <c:pt idx="1835">
                  <c:v>0.70288646990742176</c:v>
                </c:pt>
                <c:pt idx="1836">
                  <c:v>0.70291309027779214</c:v>
                </c:pt>
                <c:pt idx="1837">
                  <c:v>0.70293971064816252</c:v>
                </c:pt>
                <c:pt idx="1838">
                  <c:v>0.7029663310185329</c:v>
                </c:pt>
                <c:pt idx="1839">
                  <c:v>0.70299295138890328</c:v>
                </c:pt>
                <c:pt idx="1840">
                  <c:v>0.70301957175927365</c:v>
                </c:pt>
                <c:pt idx="1841">
                  <c:v>0.70304619212964403</c:v>
                </c:pt>
                <c:pt idx="1842">
                  <c:v>0.70307281250001441</c:v>
                </c:pt>
                <c:pt idx="1843">
                  <c:v>0.70309943287038479</c:v>
                </c:pt>
                <c:pt idx="1844">
                  <c:v>0.70312605324075517</c:v>
                </c:pt>
                <c:pt idx="1845">
                  <c:v>0.70315267361112554</c:v>
                </c:pt>
                <c:pt idx="1846">
                  <c:v>0.70317929398149592</c:v>
                </c:pt>
                <c:pt idx="1847">
                  <c:v>0.7032059143518663</c:v>
                </c:pt>
                <c:pt idx="1848">
                  <c:v>0.70323253472223668</c:v>
                </c:pt>
                <c:pt idx="1849">
                  <c:v>0.70325915509260706</c:v>
                </c:pt>
                <c:pt idx="1850">
                  <c:v>0.70328577546297744</c:v>
                </c:pt>
                <c:pt idx="1851">
                  <c:v>0.70331239583334781</c:v>
                </c:pt>
                <c:pt idx="1852">
                  <c:v>0.70333901620371819</c:v>
                </c:pt>
                <c:pt idx="1853">
                  <c:v>0.70336563657408857</c:v>
                </c:pt>
                <c:pt idx="1854">
                  <c:v>0.70339225694445895</c:v>
                </c:pt>
                <c:pt idx="1855">
                  <c:v>0.70341887731482933</c:v>
                </c:pt>
                <c:pt idx="1856">
                  <c:v>0.70344549768519971</c:v>
                </c:pt>
                <c:pt idx="1857">
                  <c:v>0.70347211805557008</c:v>
                </c:pt>
                <c:pt idx="1858">
                  <c:v>0.70349873842594046</c:v>
                </c:pt>
                <c:pt idx="1859">
                  <c:v>0.70352535879631084</c:v>
                </c:pt>
                <c:pt idx="1860">
                  <c:v>0.70355197916668122</c:v>
                </c:pt>
                <c:pt idx="1861">
                  <c:v>0.7035785995370516</c:v>
                </c:pt>
                <c:pt idx="1862">
                  <c:v>0.70360521990742197</c:v>
                </c:pt>
                <c:pt idx="1863">
                  <c:v>0.70363184027779235</c:v>
                </c:pt>
                <c:pt idx="1864">
                  <c:v>0.70365846064816273</c:v>
                </c:pt>
                <c:pt idx="1865">
                  <c:v>0.70368508101853311</c:v>
                </c:pt>
                <c:pt idx="1866">
                  <c:v>0.70371170138890349</c:v>
                </c:pt>
                <c:pt idx="1867">
                  <c:v>0.70373832175927387</c:v>
                </c:pt>
                <c:pt idx="1868">
                  <c:v>0.70376494212964424</c:v>
                </c:pt>
                <c:pt idx="1869">
                  <c:v>0.70379156250001462</c:v>
                </c:pt>
                <c:pt idx="1870">
                  <c:v>0.703818182870385</c:v>
                </c:pt>
                <c:pt idx="1871">
                  <c:v>0.70384480324075538</c:v>
                </c:pt>
                <c:pt idx="1872">
                  <c:v>0.70387142361112576</c:v>
                </c:pt>
                <c:pt idx="1873">
                  <c:v>0.70389804398149614</c:v>
                </c:pt>
                <c:pt idx="1874">
                  <c:v>0.70392466435186651</c:v>
                </c:pt>
                <c:pt idx="1875">
                  <c:v>0.70395128472223689</c:v>
                </c:pt>
                <c:pt idx="1876">
                  <c:v>0.70397790509260727</c:v>
                </c:pt>
                <c:pt idx="1877">
                  <c:v>0.70400452546297765</c:v>
                </c:pt>
                <c:pt idx="1878">
                  <c:v>0.70403114583334803</c:v>
                </c:pt>
                <c:pt idx="1879">
                  <c:v>0.7040577662037184</c:v>
                </c:pt>
                <c:pt idx="1880">
                  <c:v>0.70408438657408878</c:v>
                </c:pt>
                <c:pt idx="1881">
                  <c:v>0.70411100694445916</c:v>
                </c:pt>
                <c:pt idx="1882">
                  <c:v>0.70413762731482954</c:v>
                </c:pt>
                <c:pt idx="1883">
                  <c:v>0.70416424768519992</c:v>
                </c:pt>
                <c:pt idx="1884">
                  <c:v>0.7041908680555703</c:v>
                </c:pt>
                <c:pt idx="1885">
                  <c:v>0.70421748842594067</c:v>
                </c:pt>
                <c:pt idx="1886">
                  <c:v>0.70424410879631105</c:v>
                </c:pt>
                <c:pt idx="1887">
                  <c:v>0.70427072916668143</c:v>
                </c:pt>
                <c:pt idx="1888">
                  <c:v>0.70429734953705181</c:v>
                </c:pt>
                <c:pt idx="1889">
                  <c:v>0.70432396990742219</c:v>
                </c:pt>
                <c:pt idx="1890">
                  <c:v>0.70435059027779257</c:v>
                </c:pt>
                <c:pt idx="1891">
                  <c:v>0.70437721064816294</c:v>
                </c:pt>
                <c:pt idx="1892">
                  <c:v>0.70440383101853332</c:v>
                </c:pt>
                <c:pt idx="1893">
                  <c:v>0.7044304513889037</c:v>
                </c:pt>
                <c:pt idx="1894">
                  <c:v>0.70445707175927408</c:v>
                </c:pt>
                <c:pt idx="1895">
                  <c:v>0.70448369212964446</c:v>
                </c:pt>
                <c:pt idx="1896">
                  <c:v>0.70451031250001483</c:v>
                </c:pt>
                <c:pt idx="1897">
                  <c:v>0.70453693287038521</c:v>
                </c:pt>
                <c:pt idx="1898">
                  <c:v>0.70456355324075559</c:v>
                </c:pt>
                <c:pt idx="1899">
                  <c:v>0.70459017361112597</c:v>
                </c:pt>
                <c:pt idx="1900">
                  <c:v>0.70461679398149635</c:v>
                </c:pt>
                <c:pt idx="1901">
                  <c:v>0.70464341435186673</c:v>
                </c:pt>
                <c:pt idx="1902">
                  <c:v>0.7046700347222371</c:v>
                </c:pt>
                <c:pt idx="1903">
                  <c:v>0.70469665509260748</c:v>
                </c:pt>
                <c:pt idx="1904">
                  <c:v>0.70472327546297786</c:v>
                </c:pt>
                <c:pt idx="1905">
                  <c:v>0.70474989583334824</c:v>
                </c:pt>
                <c:pt idx="1906">
                  <c:v>0.70477651620371862</c:v>
                </c:pt>
                <c:pt idx="1907">
                  <c:v>0.704803136574089</c:v>
                </c:pt>
                <c:pt idx="1908">
                  <c:v>0.70482975694445937</c:v>
                </c:pt>
                <c:pt idx="1909">
                  <c:v>0.70485637731482975</c:v>
                </c:pt>
                <c:pt idx="1910">
                  <c:v>0.70488299768520013</c:v>
                </c:pt>
                <c:pt idx="1911">
                  <c:v>0.70490961805557051</c:v>
                </c:pt>
                <c:pt idx="1912">
                  <c:v>0.70493623842594089</c:v>
                </c:pt>
                <c:pt idx="1913">
                  <c:v>0.70496285879631126</c:v>
                </c:pt>
                <c:pt idx="1914">
                  <c:v>0.70498947916668164</c:v>
                </c:pt>
                <c:pt idx="1915">
                  <c:v>0.70501609953705202</c:v>
                </c:pt>
                <c:pt idx="1916">
                  <c:v>0.7050427199074224</c:v>
                </c:pt>
                <c:pt idx="1917">
                  <c:v>0.70506934027779278</c:v>
                </c:pt>
                <c:pt idx="1918">
                  <c:v>0.70509596064816316</c:v>
                </c:pt>
                <c:pt idx="1919">
                  <c:v>0.70512258101853353</c:v>
                </c:pt>
                <c:pt idx="1920">
                  <c:v>0.70514920138890391</c:v>
                </c:pt>
                <c:pt idx="1921">
                  <c:v>0.70517582175927429</c:v>
                </c:pt>
                <c:pt idx="1922">
                  <c:v>0.70520244212964467</c:v>
                </c:pt>
                <c:pt idx="1923">
                  <c:v>0.70522906250001505</c:v>
                </c:pt>
                <c:pt idx="1924">
                  <c:v>0.70525568287038543</c:v>
                </c:pt>
                <c:pt idx="1925">
                  <c:v>0.7052823032407558</c:v>
                </c:pt>
                <c:pt idx="1926">
                  <c:v>0.70530892361112618</c:v>
                </c:pt>
                <c:pt idx="1927">
                  <c:v>0.70533554398149656</c:v>
                </c:pt>
                <c:pt idx="1928">
                  <c:v>0.70536216435186694</c:v>
                </c:pt>
                <c:pt idx="1929">
                  <c:v>0.70538878472223732</c:v>
                </c:pt>
                <c:pt idx="1930">
                  <c:v>0.70541540509260769</c:v>
                </c:pt>
                <c:pt idx="1931">
                  <c:v>0.70544202546297807</c:v>
                </c:pt>
                <c:pt idx="1932">
                  <c:v>0.70546864583334845</c:v>
                </c:pt>
                <c:pt idx="1933">
                  <c:v>0.70549526620371883</c:v>
                </c:pt>
                <c:pt idx="1934">
                  <c:v>0.70552188657408921</c:v>
                </c:pt>
                <c:pt idx="1935">
                  <c:v>0.70554850694445959</c:v>
                </c:pt>
                <c:pt idx="1936">
                  <c:v>0.70557512731482996</c:v>
                </c:pt>
                <c:pt idx="1937">
                  <c:v>0.70560174768520034</c:v>
                </c:pt>
                <c:pt idx="1938">
                  <c:v>0.70562836805557072</c:v>
                </c:pt>
                <c:pt idx="1939">
                  <c:v>0.7056549884259411</c:v>
                </c:pt>
                <c:pt idx="1940">
                  <c:v>0.70568160879631148</c:v>
                </c:pt>
                <c:pt idx="1941">
                  <c:v>0.70570822916668186</c:v>
                </c:pt>
                <c:pt idx="1942">
                  <c:v>0.70573484953705223</c:v>
                </c:pt>
                <c:pt idx="1943">
                  <c:v>0.70576146990742261</c:v>
                </c:pt>
                <c:pt idx="1944">
                  <c:v>0.70578809027779299</c:v>
                </c:pt>
                <c:pt idx="1945">
                  <c:v>0.70581471064816337</c:v>
                </c:pt>
                <c:pt idx="1946">
                  <c:v>0.70584133101853375</c:v>
                </c:pt>
                <c:pt idx="1947">
                  <c:v>0.70586795138890412</c:v>
                </c:pt>
                <c:pt idx="1948">
                  <c:v>0.7058945717592745</c:v>
                </c:pt>
                <c:pt idx="1949">
                  <c:v>0.70592119212964488</c:v>
                </c:pt>
                <c:pt idx="1950">
                  <c:v>0.70594781250001526</c:v>
                </c:pt>
                <c:pt idx="1951">
                  <c:v>0.70597443287038564</c:v>
                </c:pt>
                <c:pt idx="1952">
                  <c:v>0.70600105324075602</c:v>
                </c:pt>
                <c:pt idx="1953">
                  <c:v>0.70602767361112639</c:v>
                </c:pt>
                <c:pt idx="1954">
                  <c:v>0.70605429398149677</c:v>
                </c:pt>
                <c:pt idx="1955">
                  <c:v>0.70608091435186715</c:v>
                </c:pt>
                <c:pt idx="1956">
                  <c:v>0.70610753472223753</c:v>
                </c:pt>
                <c:pt idx="1957">
                  <c:v>0.70613415509260791</c:v>
                </c:pt>
                <c:pt idx="1958">
                  <c:v>0.70616077546297829</c:v>
                </c:pt>
                <c:pt idx="1959">
                  <c:v>0.70618739583334866</c:v>
                </c:pt>
                <c:pt idx="1960">
                  <c:v>0.70621401620371904</c:v>
                </c:pt>
                <c:pt idx="1961">
                  <c:v>0.70624063657408942</c:v>
                </c:pt>
                <c:pt idx="1962">
                  <c:v>0.7062672569444598</c:v>
                </c:pt>
                <c:pt idx="1963">
                  <c:v>0.70629387731483018</c:v>
                </c:pt>
                <c:pt idx="1964">
                  <c:v>0.70632049768520055</c:v>
                </c:pt>
                <c:pt idx="1965">
                  <c:v>0.70634711805557093</c:v>
                </c:pt>
                <c:pt idx="1966">
                  <c:v>0.70637373842594131</c:v>
                </c:pt>
                <c:pt idx="1967">
                  <c:v>0.70640035879631169</c:v>
                </c:pt>
                <c:pt idx="1968">
                  <c:v>0.70642697916668207</c:v>
                </c:pt>
                <c:pt idx="1969">
                  <c:v>0.70645359953705245</c:v>
                </c:pt>
                <c:pt idx="1970">
                  <c:v>0.70648021990742282</c:v>
                </c:pt>
                <c:pt idx="1971">
                  <c:v>0.7065068402777932</c:v>
                </c:pt>
                <c:pt idx="1972">
                  <c:v>0.70653346064816358</c:v>
                </c:pt>
                <c:pt idx="1973">
                  <c:v>0.70656008101853396</c:v>
                </c:pt>
                <c:pt idx="1974">
                  <c:v>0.70658670138890434</c:v>
                </c:pt>
                <c:pt idx="1975">
                  <c:v>0.70661332175927472</c:v>
                </c:pt>
                <c:pt idx="1976">
                  <c:v>0.70663994212964509</c:v>
                </c:pt>
                <c:pt idx="1977">
                  <c:v>0.70666656250001547</c:v>
                </c:pt>
                <c:pt idx="1978">
                  <c:v>0.70669318287038585</c:v>
                </c:pt>
                <c:pt idx="1979">
                  <c:v>0.70671980324075623</c:v>
                </c:pt>
                <c:pt idx="1980">
                  <c:v>0.70674642361112661</c:v>
                </c:pt>
                <c:pt idx="1981">
                  <c:v>0.70677304398149698</c:v>
                </c:pt>
                <c:pt idx="1982">
                  <c:v>0.70679966435186736</c:v>
                </c:pt>
                <c:pt idx="1983">
                  <c:v>0.70682628472223774</c:v>
                </c:pt>
                <c:pt idx="1984">
                  <c:v>0.70685290509260812</c:v>
                </c:pt>
                <c:pt idx="1985">
                  <c:v>0.7068795254629785</c:v>
                </c:pt>
                <c:pt idx="1986">
                  <c:v>0.70690614583334888</c:v>
                </c:pt>
                <c:pt idx="1987">
                  <c:v>0.70693276620371925</c:v>
                </c:pt>
                <c:pt idx="1988">
                  <c:v>0.70695938657408963</c:v>
                </c:pt>
                <c:pt idx="1989">
                  <c:v>0.70698600694446001</c:v>
                </c:pt>
                <c:pt idx="1990">
                  <c:v>0.70701262731483039</c:v>
                </c:pt>
                <c:pt idx="1991">
                  <c:v>0.70703924768520077</c:v>
                </c:pt>
                <c:pt idx="1992">
                  <c:v>0.70706586805557115</c:v>
                </c:pt>
                <c:pt idx="1993">
                  <c:v>0.70709248842594152</c:v>
                </c:pt>
                <c:pt idx="1994">
                  <c:v>0.7071191087963119</c:v>
                </c:pt>
                <c:pt idx="1995">
                  <c:v>0.70714572916668228</c:v>
                </c:pt>
                <c:pt idx="1996">
                  <c:v>0.70717234953705266</c:v>
                </c:pt>
                <c:pt idx="1997">
                  <c:v>0.70719896990742304</c:v>
                </c:pt>
                <c:pt idx="1998">
                  <c:v>0.70722559027779341</c:v>
                </c:pt>
                <c:pt idx="1999">
                  <c:v>0.70725221064816379</c:v>
                </c:pt>
                <c:pt idx="2000">
                  <c:v>0.70727883101853417</c:v>
                </c:pt>
                <c:pt idx="2001">
                  <c:v>0.70730545138890455</c:v>
                </c:pt>
                <c:pt idx="2002">
                  <c:v>0.70733207175927493</c:v>
                </c:pt>
                <c:pt idx="2003">
                  <c:v>0.70735869212964531</c:v>
                </c:pt>
                <c:pt idx="2004">
                  <c:v>0.70738531250001568</c:v>
                </c:pt>
                <c:pt idx="2005">
                  <c:v>0.70741193287038606</c:v>
                </c:pt>
                <c:pt idx="2006">
                  <c:v>0.70743855324075644</c:v>
                </c:pt>
                <c:pt idx="2007">
                  <c:v>0.70746517361112682</c:v>
                </c:pt>
                <c:pt idx="2008">
                  <c:v>0.7074917939814972</c:v>
                </c:pt>
                <c:pt idx="2009">
                  <c:v>0.70751841435186758</c:v>
                </c:pt>
                <c:pt idx="2010">
                  <c:v>0.70754503472223795</c:v>
                </c:pt>
                <c:pt idx="2011">
                  <c:v>0.70757165509260833</c:v>
                </c:pt>
                <c:pt idx="2012">
                  <c:v>0.70759827546297871</c:v>
                </c:pt>
                <c:pt idx="2013">
                  <c:v>0.70762489583334909</c:v>
                </c:pt>
                <c:pt idx="2014">
                  <c:v>0.70765151620371947</c:v>
                </c:pt>
                <c:pt idx="2015">
                  <c:v>0.70767813657408984</c:v>
                </c:pt>
                <c:pt idx="2016">
                  <c:v>0.70770475694446022</c:v>
                </c:pt>
                <c:pt idx="2017">
                  <c:v>0.7077313773148306</c:v>
                </c:pt>
                <c:pt idx="2018">
                  <c:v>0.70775799768520098</c:v>
                </c:pt>
                <c:pt idx="2019">
                  <c:v>0.70778461805557136</c:v>
                </c:pt>
                <c:pt idx="2020">
                  <c:v>0.70781123842594174</c:v>
                </c:pt>
                <c:pt idx="2021">
                  <c:v>0.70783785879631211</c:v>
                </c:pt>
                <c:pt idx="2022">
                  <c:v>0.70786447916668249</c:v>
                </c:pt>
                <c:pt idx="2023">
                  <c:v>0.70789109953705287</c:v>
                </c:pt>
                <c:pt idx="2024">
                  <c:v>0.70791771990742325</c:v>
                </c:pt>
                <c:pt idx="2025">
                  <c:v>0.70794434027779363</c:v>
                </c:pt>
                <c:pt idx="2026">
                  <c:v>0.707970960648164</c:v>
                </c:pt>
                <c:pt idx="2027">
                  <c:v>0.70799758101853438</c:v>
                </c:pt>
                <c:pt idx="2028">
                  <c:v>0.70802420138890476</c:v>
                </c:pt>
                <c:pt idx="2029">
                  <c:v>0.70805082175927514</c:v>
                </c:pt>
                <c:pt idx="2030">
                  <c:v>0.70807744212964552</c:v>
                </c:pt>
                <c:pt idx="2031">
                  <c:v>0.7081040625000159</c:v>
                </c:pt>
                <c:pt idx="2032">
                  <c:v>0.70813068287038627</c:v>
                </c:pt>
                <c:pt idx="2033">
                  <c:v>0.70815730324075665</c:v>
                </c:pt>
                <c:pt idx="2034">
                  <c:v>0.70818392361112703</c:v>
                </c:pt>
                <c:pt idx="2035">
                  <c:v>0.70821054398149741</c:v>
                </c:pt>
                <c:pt idx="2036">
                  <c:v>0.70823716435186779</c:v>
                </c:pt>
                <c:pt idx="2037">
                  <c:v>0.70826378472223817</c:v>
                </c:pt>
                <c:pt idx="2038">
                  <c:v>0.70829040509260854</c:v>
                </c:pt>
                <c:pt idx="2039">
                  <c:v>0.70831702546297892</c:v>
                </c:pt>
                <c:pt idx="2040">
                  <c:v>0.7083436458333493</c:v>
                </c:pt>
                <c:pt idx="2041">
                  <c:v>0.70837026620371968</c:v>
                </c:pt>
                <c:pt idx="2042">
                  <c:v>0.70839688657409006</c:v>
                </c:pt>
                <c:pt idx="2043">
                  <c:v>0.70842350694446043</c:v>
                </c:pt>
                <c:pt idx="2044">
                  <c:v>0.70845012731483081</c:v>
                </c:pt>
                <c:pt idx="2045">
                  <c:v>0.70847674768520119</c:v>
                </c:pt>
                <c:pt idx="2046">
                  <c:v>0.70850336805557157</c:v>
                </c:pt>
                <c:pt idx="2047">
                  <c:v>0.70852998842594195</c:v>
                </c:pt>
                <c:pt idx="2048">
                  <c:v>0.70855660879631233</c:v>
                </c:pt>
                <c:pt idx="2049">
                  <c:v>0.7085832291666827</c:v>
                </c:pt>
                <c:pt idx="2050">
                  <c:v>0.70860984953705308</c:v>
                </c:pt>
                <c:pt idx="2051">
                  <c:v>0.70863646990742346</c:v>
                </c:pt>
                <c:pt idx="2052">
                  <c:v>0.70866309027779384</c:v>
                </c:pt>
                <c:pt idx="2053">
                  <c:v>0.70868971064816422</c:v>
                </c:pt>
                <c:pt idx="2054">
                  <c:v>0.7087163310185346</c:v>
                </c:pt>
                <c:pt idx="2055">
                  <c:v>0.70874295138890497</c:v>
                </c:pt>
                <c:pt idx="2056">
                  <c:v>0.70876957175927535</c:v>
                </c:pt>
                <c:pt idx="2057">
                  <c:v>0.70879619212964573</c:v>
                </c:pt>
                <c:pt idx="2058">
                  <c:v>0.70882281250001611</c:v>
                </c:pt>
                <c:pt idx="2059">
                  <c:v>0.70884943287038649</c:v>
                </c:pt>
                <c:pt idx="2060">
                  <c:v>0.70887605324075686</c:v>
                </c:pt>
                <c:pt idx="2061">
                  <c:v>0.70890267361112724</c:v>
                </c:pt>
                <c:pt idx="2062">
                  <c:v>0.70892929398149762</c:v>
                </c:pt>
                <c:pt idx="2063">
                  <c:v>0.708955914351868</c:v>
                </c:pt>
                <c:pt idx="2064">
                  <c:v>0.70898253472223838</c:v>
                </c:pt>
                <c:pt idx="2065">
                  <c:v>0.70900915509260876</c:v>
                </c:pt>
                <c:pt idx="2066">
                  <c:v>0.70903577546297913</c:v>
                </c:pt>
                <c:pt idx="2067">
                  <c:v>0.70906239583334951</c:v>
                </c:pt>
                <c:pt idx="2068">
                  <c:v>0.70908901620371989</c:v>
                </c:pt>
                <c:pt idx="2069">
                  <c:v>0.70911563657409027</c:v>
                </c:pt>
                <c:pt idx="2070">
                  <c:v>0.70914225694446065</c:v>
                </c:pt>
                <c:pt idx="2071">
                  <c:v>0.70916887731483103</c:v>
                </c:pt>
                <c:pt idx="2072">
                  <c:v>0.7091954976852014</c:v>
                </c:pt>
                <c:pt idx="2073">
                  <c:v>0.70922211805557178</c:v>
                </c:pt>
                <c:pt idx="2074">
                  <c:v>0.70924873842594216</c:v>
                </c:pt>
                <c:pt idx="2075">
                  <c:v>0.70927535879631254</c:v>
                </c:pt>
                <c:pt idx="2076">
                  <c:v>0.70930197916668292</c:v>
                </c:pt>
                <c:pt idx="2077">
                  <c:v>0.70932859953705329</c:v>
                </c:pt>
                <c:pt idx="2078">
                  <c:v>0.70935521990742367</c:v>
                </c:pt>
                <c:pt idx="2079">
                  <c:v>0.70938184027779405</c:v>
                </c:pt>
                <c:pt idx="2080">
                  <c:v>0.70940846064816443</c:v>
                </c:pt>
                <c:pt idx="2081">
                  <c:v>0.70943508101853481</c:v>
                </c:pt>
                <c:pt idx="2082">
                  <c:v>0.70946170138890519</c:v>
                </c:pt>
                <c:pt idx="2083">
                  <c:v>0.70948832175927556</c:v>
                </c:pt>
                <c:pt idx="2084">
                  <c:v>0.70951494212964594</c:v>
                </c:pt>
                <c:pt idx="2085">
                  <c:v>0.70954156250001632</c:v>
                </c:pt>
                <c:pt idx="2086">
                  <c:v>0.7095681828703867</c:v>
                </c:pt>
                <c:pt idx="2087">
                  <c:v>0.70959480324075708</c:v>
                </c:pt>
                <c:pt idx="2088">
                  <c:v>0.70962142361112746</c:v>
                </c:pt>
                <c:pt idx="2089">
                  <c:v>0.70964804398149783</c:v>
                </c:pt>
                <c:pt idx="2090">
                  <c:v>0.70967466435186821</c:v>
                </c:pt>
                <c:pt idx="2091">
                  <c:v>0.70970128472223859</c:v>
                </c:pt>
                <c:pt idx="2092">
                  <c:v>0.70972790509260897</c:v>
                </c:pt>
                <c:pt idx="2093">
                  <c:v>0.70975452546297935</c:v>
                </c:pt>
                <c:pt idx="2094">
                  <c:v>0.70978114583334972</c:v>
                </c:pt>
                <c:pt idx="2095">
                  <c:v>0.7098077662037201</c:v>
                </c:pt>
                <c:pt idx="2096">
                  <c:v>0.70983438657409048</c:v>
                </c:pt>
                <c:pt idx="2097">
                  <c:v>0.70986100694446086</c:v>
                </c:pt>
                <c:pt idx="2098">
                  <c:v>0.70988762731483124</c:v>
                </c:pt>
                <c:pt idx="2099">
                  <c:v>0.70991424768520162</c:v>
                </c:pt>
                <c:pt idx="2100">
                  <c:v>0.70994086805557199</c:v>
                </c:pt>
                <c:pt idx="2101">
                  <c:v>0.70996748842594237</c:v>
                </c:pt>
                <c:pt idx="2102">
                  <c:v>0.70999410879631275</c:v>
                </c:pt>
                <c:pt idx="2103">
                  <c:v>0.71002072916668313</c:v>
                </c:pt>
                <c:pt idx="2104">
                  <c:v>0.71004734953705351</c:v>
                </c:pt>
                <c:pt idx="2105">
                  <c:v>0.71007396990742389</c:v>
                </c:pt>
                <c:pt idx="2106">
                  <c:v>0.71010059027779426</c:v>
                </c:pt>
                <c:pt idx="2107">
                  <c:v>0.71012721064816464</c:v>
                </c:pt>
                <c:pt idx="2108">
                  <c:v>0.71015383101853502</c:v>
                </c:pt>
                <c:pt idx="2109">
                  <c:v>0.7101804513889054</c:v>
                </c:pt>
                <c:pt idx="2110">
                  <c:v>0.71020707175927578</c:v>
                </c:pt>
                <c:pt idx="2111">
                  <c:v>0.71023369212964615</c:v>
                </c:pt>
                <c:pt idx="2112">
                  <c:v>0.71026031250001653</c:v>
                </c:pt>
                <c:pt idx="2113">
                  <c:v>0.71028693287038691</c:v>
                </c:pt>
                <c:pt idx="2114">
                  <c:v>0.71031355324075729</c:v>
                </c:pt>
                <c:pt idx="2115">
                  <c:v>0.71034017361112767</c:v>
                </c:pt>
                <c:pt idx="2116">
                  <c:v>0.71036679398149805</c:v>
                </c:pt>
                <c:pt idx="2117">
                  <c:v>0.71039341435186842</c:v>
                </c:pt>
                <c:pt idx="2118">
                  <c:v>0.7104200347222388</c:v>
                </c:pt>
                <c:pt idx="2119">
                  <c:v>0.71044665509260918</c:v>
                </c:pt>
                <c:pt idx="2120">
                  <c:v>0.71047327546297956</c:v>
                </c:pt>
                <c:pt idx="2121">
                  <c:v>0.71049989583334994</c:v>
                </c:pt>
                <c:pt idx="2122">
                  <c:v>0.71052651620372032</c:v>
                </c:pt>
                <c:pt idx="2123">
                  <c:v>0.71055313657409069</c:v>
                </c:pt>
                <c:pt idx="2124">
                  <c:v>0.71057975694446107</c:v>
                </c:pt>
                <c:pt idx="2125">
                  <c:v>0.71060637731483145</c:v>
                </c:pt>
                <c:pt idx="2126">
                  <c:v>0.71063299768520183</c:v>
                </c:pt>
                <c:pt idx="2127">
                  <c:v>0.71065961805557221</c:v>
                </c:pt>
                <c:pt idx="2128">
                  <c:v>0.71068623842594258</c:v>
                </c:pt>
                <c:pt idx="2129">
                  <c:v>0.71071285879631296</c:v>
                </c:pt>
                <c:pt idx="2130">
                  <c:v>0.71073947916668334</c:v>
                </c:pt>
                <c:pt idx="2131">
                  <c:v>0.71076609953705372</c:v>
                </c:pt>
                <c:pt idx="2132">
                  <c:v>0.7107927199074241</c:v>
                </c:pt>
                <c:pt idx="2133">
                  <c:v>0.71081934027779448</c:v>
                </c:pt>
                <c:pt idx="2134">
                  <c:v>0.71084596064816485</c:v>
                </c:pt>
                <c:pt idx="2135">
                  <c:v>0.71087258101853523</c:v>
                </c:pt>
                <c:pt idx="2136">
                  <c:v>0.71089920138890561</c:v>
                </c:pt>
                <c:pt idx="2137">
                  <c:v>0.71092582175927599</c:v>
                </c:pt>
                <c:pt idx="2138">
                  <c:v>0.71095244212964637</c:v>
                </c:pt>
                <c:pt idx="2139">
                  <c:v>0.71097906250001675</c:v>
                </c:pt>
                <c:pt idx="2140">
                  <c:v>0.71100568287038712</c:v>
                </c:pt>
                <c:pt idx="2141">
                  <c:v>0.7110323032407575</c:v>
                </c:pt>
                <c:pt idx="2142">
                  <c:v>0.71105892361112788</c:v>
                </c:pt>
                <c:pt idx="2143">
                  <c:v>0.71108554398149826</c:v>
                </c:pt>
                <c:pt idx="2144">
                  <c:v>0.71111216435186864</c:v>
                </c:pt>
                <c:pt idx="2145">
                  <c:v>0.71113878472223901</c:v>
                </c:pt>
                <c:pt idx="2146">
                  <c:v>0.71116540509260939</c:v>
                </c:pt>
                <c:pt idx="2147">
                  <c:v>0.71119202546297977</c:v>
                </c:pt>
                <c:pt idx="2148">
                  <c:v>0.71121864583335015</c:v>
                </c:pt>
                <c:pt idx="2149">
                  <c:v>0.71124526620372053</c:v>
                </c:pt>
                <c:pt idx="2150">
                  <c:v>0.71127188657409091</c:v>
                </c:pt>
                <c:pt idx="2151">
                  <c:v>0.71129850694446128</c:v>
                </c:pt>
                <c:pt idx="2152">
                  <c:v>0.71132512731483166</c:v>
                </c:pt>
                <c:pt idx="2153">
                  <c:v>0.71135174768520204</c:v>
                </c:pt>
                <c:pt idx="2154">
                  <c:v>0.71137836805557242</c:v>
                </c:pt>
                <c:pt idx="2155">
                  <c:v>0.7114049884259428</c:v>
                </c:pt>
                <c:pt idx="2156">
                  <c:v>0.71143160879631318</c:v>
                </c:pt>
                <c:pt idx="2157">
                  <c:v>0.71145822916668355</c:v>
                </c:pt>
                <c:pt idx="2158">
                  <c:v>0.71148484953705393</c:v>
                </c:pt>
                <c:pt idx="2159">
                  <c:v>0.71151146990742431</c:v>
                </c:pt>
                <c:pt idx="2160">
                  <c:v>0.71153809027779469</c:v>
                </c:pt>
                <c:pt idx="2161">
                  <c:v>0.71156471064816507</c:v>
                </c:pt>
                <c:pt idx="2162">
                  <c:v>0.71159133101853544</c:v>
                </c:pt>
                <c:pt idx="2163">
                  <c:v>0.71161795138890582</c:v>
                </c:pt>
                <c:pt idx="2164">
                  <c:v>0.7116445717592762</c:v>
                </c:pt>
                <c:pt idx="2165">
                  <c:v>0.71167119212964658</c:v>
                </c:pt>
                <c:pt idx="2166">
                  <c:v>0.71169781250001696</c:v>
                </c:pt>
                <c:pt idx="2167">
                  <c:v>0.71172443287038734</c:v>
                </c:pt>
                <c:pt idx="2168">
                  <c:v>0.71175105324075771</c:v>
                </c:pt>
                <c:pt idx="2169">
                  <c:v>0.71177767361112809</c:v>
                </c:pt>
                <c:pt idx="2170">
                  <c:v>0.71180429398149847</c:v>
                </c:pt>
                <c:pt idx="2171">
                  <c:v>0.71183091435186885</c:v>
                </c:pt>
                <c:pt idx="2172">
                  <c:v>0.71185753472223923</c:v>
                </c:pt>
                <c:pt idx="2173">
                  <c:v>0.71188415509260961</c:v>
                </c:pt>
                <c:pt idx="2174">
                  <c:v>0.71191077546297998</c:v>
                </c:pt>
                <c:pt idx="2175">
                  <c:v>0.71193739583335036</c:v>
                </c:pt>
                <c:pt idx="2176">
                  <c:v>0.71196401620372074</c:v>
                </c:pt>
                <c:pt idx="2177">
                  <c:v>0.71199063657409112</c:v>
                </c:pt>
                <c:pt idx="2178">
                  <c:v>0.7120172569444615</c:v>
                </c:pt>
                <c:pt idx="2179">
                  <c:v>0.71204387731483187</c:v>
                </c:pt>
                <c:pt idx="2180">
                  <c:v>0.71207049768520225</c:v>
                </c:pt>
                <c:pt idx="2181">
                  <c:v>0.71209711805557263</c:v>
                </c:pt>
                <c:pt idx="2182">
                  <c:v>0.71212373842594301</c:v>
                </c:pt>
                <c:pt idx="2183">
                  <c:v>0.71215035879631339</c:v>
                </c:pt>
                <c:pt idx="2184">
                  <c:v>0.71217697916668377</c:v>
                </c:pt>
                <c:pt idx="2185">
                  <c:v>0.71220359953705414</c:v>
                </c:pt>
                <c:pt idx="2186">
                  <c:v>0.71223021990742452</c:v>
                </c:pt>
                <c:pt idx="2187">
                  <c:v>0.7122568402777949</c:v>
                </c:pt>
                <c:pt idx="2188">
                  <c:v>0.71228346064816528</c:v>
                </c:pt>
                <c:pt idx="2189">
                  <c:v>0.71231008101853566</c:v>
                </c:pt>
                <c:pt idx="2190">
                  <c:v>0.71233670138890604</c:v>
                </c:pt>
                <c:pt idx="2191">
                  <c:v>0.71236332175927641</c:v>
                </c:pt>
                <c:pt idx="2192">
                  <c:v>0.71238994212964679</c:v>
                </c:pt>
                <c:pt idx="2193">
                  <c:v>0.71241656250001717</c:v>
                </c:pt>
                <c:pt idx="2194">
                  <c:v>0.71244318287038755</c:v>
                </c:pt>
                <c:pt idx="2195">
                  <c:v>0.71246980324075793</c:v>
                </c:pt>
                <c:pt idx="2196">
                  <c:v>0.7124964236111283</c:v>
                </c:pt>
                <c:pt idx="2197">
                  <c:v>0.71252304398149868</c:v>
                </c:pt>
                <c:pt idx="2198">
                  <c:v>0.71254966435186906</c:v>
                </c:pt>
                <c:pt idx="2199">
                  <c:v>0.71257628472223944</c:v>
                </c:pt>
                <c:pt idx="2200">
                  <c:v>0.71260290509260982</c:v>
                </c:pt>
                <c:pt idx="2201">
                  <c:v>0.7126295254629802</c:v>
                </c:pt>
                <c:pt idx="2202">
                  <c:v>0.71265614583335057</c:v>
                </c:pt>
                <c:pt idx="2203">
                  <c:v>0.71268276620372095</c:v>
                </c:pt>
                <c:pt idx="2204">
                  <c:v>0.71270938657409133</c:v>
                </c:pt>
                <c:pt idx="2205">
                  <c:v>0.71273600694446171</c:v>
                </c:pt>
                <c:pt idx="2206">
                  <c:v>0.71276262731483209</c:v>
                </c:pt>
                <c:pt idx="2207">
                  <c:v>0.71278924768520247</c:v>
                </c:pt>
                <c:pt idx="2208">
                  <c:v>0.71281586805557284</c:v>
                </c:pt>
                <c:pt idx="2209">
                  <c:v>0.71284248842594322</c:v>
                </c:pt>
                <c:pt idx="2210">
                  <c:v>0.7128691087963136</c:v>
                </c:pt>
                <c:pt idx="2211">
                  <c:v>0.71289572916668398</c:v>
                </c:pt>
                <c:pt idx="2212">
                  <c:v>0.71292234953705436</c:v>
                </c:pt>
                <c:pt idx="2213">
                  <c:v>0.71294896990742473</c:v>
                </c:pt>
                <c:pt idx="2214">
                  <c:v>0.71297559027779511</c:v>
                </c:pt>
                <c:pt idx="2215">
                  <c:v>0.71300221064816549</c:v>
                </c:pt>
                <c:pt idx="2216">
                  <c:v>0.71302883101853587</c:v>
                </c:pt>
                <c:pt idx="2217">
                  <c:v>0.71305545138890625</c:v>
                </c:pt>
                <c:pt idx="2218">
                  <c:v>0.71308207175927663</c:v>
                </c:pt>
                <c:pt idx="2219">
                  <c:v>0.713108692129647</c:v>
                </c:pt>
                <c:pt idx="2220">
                  <c:v>0.71313531250001738</c:v>
                </c:pt>
                <c:pt idx="2221">
                  <c:v>0.71316193287038776</c:v>
                </c:pt>
                <c:pt idx="2222">
                  <c:v>0.71318855324075814</c:v>
                </c:pt>
                <c:pt idx="2223">
                  <c:v>0.71321517361112852</c:v>
                </c:pt>
                <c:pt idx="2224">
                  <c:v>0.71324179398149889</c:v>
                </c:pt>
                <c:pt idx="2225">
                  <c:v>0.71326841435186927</c:v>
                </c:pt>
              </c:numCache>
            </c:numRef>
          </c:xVal>
          <c:yVal>
            <c:numRef>
              <c:f>TB160614_1!$D$6:$D$2249</c:f>
              <c:numCache>
                <c:formatCode>0.00E+00</c:formatCode>
                <c:ptCount val="2244"/>
                <c:pt idx="0">
                  <c:v>1.078322E-3</c:v>
                </c:pt>
                <c:pt idx="1">
                  <c:v>1.0559615E-3</c:v>
                </c:pt>
                <c:pt idx="2">
                  <c:v>1.0368525E-3</c:v>
                </c:pt>
                <c:pt idx="3">
                  <c:v>1.0156235E-3</c:v>
                </c:pt>
                <c:pt idx="4">
                  <c:v>9.9394850000000009E-4</c:v>
                </c:pt>
                <c:pt idx="5">
                  <c:v>9.7263999999999998E-4</c:v>
                </c:pt>
                <c:pt idx="6">
                  <c:v>9.5000900000000003E-4</c:v>
                </c:pt>
                <c:pt idx="7">
                  <c:v>9.2804699999999999E-4</c:v>
                </c:pt>
                <c:pt idx="8">
                  <c:v>9.0439600000000002E-4</c:v>
                </c:pt>
                <c:pt idx="9">
                  <c:v>8.820675E-4</c:v>
                </c:pt>
                <c:pt idx="10">
                  <c:v>8.5867099999999998E-4</c:v>
                </c:pt>
                <c:pt idx="11">
                  <c:v>8.3486050000000005E-4</c:v>
                </c:pt>
                <c:pt idx="12">
                  <c:v>8.1092250000000001E-4</c:v>
                </c:pt>
                <c:pt idx="13">
                  <c:v>7.8658600000000003E-4</c:v>
                </c:pt>
                <c:pt idx="14">
                  <c:v>7.6333300000000005E-4</c:v>
                </c:pt>
                <c:pt idx="15">
                  <c:v>7.3725949999999994E-4</c:v>
                </c:pt>
                <c:pt idx="16">
                  <c:v>7.1354450000000005E-4</c:v>
                </c:pt>
                <c:pt idx="17">
                  <c:v>6.8729499999999998E-4</c:v>
                </c:pt>
                <c:pt idx="18">
                  <c:v>6.6278349999999997E-4</c:v>
                </c:pt>
                <c:pt idx="19">
                  <c:v>6.36375E-4</c:v>
                </c:pt>
                <c:pt idx="20">
                  <c:v>6.1170349999999996E-4</c:v>
                </c:pt>
                <c:pt idx="21">
                  <c:v>5.8623550000000001E-4</c:v>
                </c:pt>
                <c:pt idx="22">
                  <c:v>5.5987500000000004E-4</c:v>
                </c:pt>
                <c:pt idx="23">
                  <c:v>5.3542699999999999E-4</c:v>
                </c:pt>
                <c:pt idx="24">
                  <c:v>5.0716950000000008E-4</c:v>
                </c:pt>
                <c:pt idx="25">
                  <c:v>4.8114350000000002E-4</c:v>
                </c:pt>
                <c:pt idx="26">
                  <c:v>4.5567550000000001E-4</c:v>
                </c:pt>
                <c:pt idx="27">
                  <c:v>4.2829499999999998E-4</c:v>
                </c:pt>
                <c:pt idx="28">
                  <c:v>4.0163149999999996E-4</c:v>
                </c:pt>
                <c:pt idx="29">
                  <c:v>3.75478E-4</c:v>
                </c:pt>
                <c:pt idx="30">
                  <c:v>3.4758750000000001E-4</c:v>
                </c:pt>
                <c:pt idx="31">
                  <c:v>3.20095E-4</c:v>
                </c:pt>
                <c:pt idx="32">
                  <c:v>2.9293750000000001E-4</c:v>
                </c:pt>
                <c:pt idx="33">
                  <c:v>2.65111E-4</c:v>
                </c:pt>
                <c:pt idx="34">
                  <c:v>2.3696500000000001E-4</c:v>
                </c:pt>
                <c:pt idx="35">
                  <c:v>2.0968000000000001E-4</c:v>
                </c:pt>
                <c:pt idx="36">
                  <c:v>1.8177350000000002E-4</c:v>
                </c:pt>
                <c:pt idx="37">
                  <c:v>1.5432950000000001E-4</c:v>
                </c:pt>
                <c:pt idx="38">
                  <c:v>1.2749050000000002E-4</c:v>
                </c:pt>
                <c:pt idx="39">
                  <c:v>9.8245000000000006E-5</c:v>
                </c:pt>
                <c:pt idx="40">
                  <c:v>7.0482000000000007E-5</c:v>
                </c:pt>
                <c:pt idx="41">
                  <c:v>4.2352500000000005E-5</c:v>
                </c:pt>
                <c:pt idx="42">
                  <c:v>1.3282499999999999E-5</c:v>
                </c:pt>
                <c:pt idx="43">
                  <c:v>-1.40665E-5</c:v>
                </c:pt>
                <c:pt idx="44">
                  <c:v>-4.3183999999999999E-5</c:v>
                </c:pt>
                <c:pt idx="45">
                  <c:v>-7.0851499999999997E-5</c:v>
                </c:pt>
                <c:pt idx="46">
                  <c:v>-1.00145E-4</c:v>
                </c:pt>
                <c:pt idx="47">
                  <c:v>-1.2854550000000002E-4</c:v>
                </c:pt>
                <c:pt idx="48">
                  <c:v>-1.5767900000000001E-4</c:v>
                </c:pt>
                <c:pt idx="49">
                  <c:v>-1.8572900000000001E-4</c:v>
                </c:pt>
                <c:pt idx="50">
                  <c:v>-2.1425749999999999E-4</c:v>
                </c:pt>
                <c:pt idx="51">
                  <c:v>-2.4335899999999999E-4</c:v>
                </c:pt>
                <c:pt idx="52">
                  <c:v>-2.72413E-4</c:v>
                </c:pt>
                <c:pt idx="53">
                  <c:v>-3.0014449999999997E-4</c:v>
                </c:pt>
                <c:pt idx="54">
                  <c:v>-3.2927800000000001E-4</c:v>
                </c:pt>
                <c:pt idx="55">
                  <c:v>-3.5710500000000003E-4</c:v>
                </c:pt>
                <c:pt idx="56">
                  <c:v>-3.8639800000000004E-4</c:v>
                </c:pt>
                <c:pt idx="57">
                  <c:v>-4.1449599999999998E-4</c:v>
                </c:pt>
                <c:pt idx="58">
                  <c:v>-4.436935E-4</c:v>
                </c:pt>
                <c:pt idx="59">
                  <c:v>-4.7150449999999998E-4</c:v>
                </c:pt>
                <c:pt idx="60">
                  <c:v>-4.9929949999999999E-4</c:v>
                </c:pt>
                <c:pt idx="61">
                  <c:v>-5.2832150000000006E-4</c:v>
                </c:pt>
                <c:pt idx="62">
                  <c:v>-5.5694549999999994E-4</c:v>
                </c:pt>
                <c:pt idx="63">
                  <c:v>-5.8604750000000008E-4</c:v>
                </c:pt>
                <c:pt idx="64">
                  <c:v>-6.1366699999999992E-4</c:v>
                </c:pt>
                <c:pt idx="65">
                  <c:v>-6.4291249999999999E-4</c:v>
                </c:pt>
                <c:pt idx="66">
                  <c:v>-6.6960750000000008E-4</c:v>
                </c:pt>
                <c:pt idx="67">
                  <c:v>-7.01371E-4</c:v>
                </c:pt>
                <c:pt idx="68">
                  <c:v>-7.2655250000000005E-4</c:v>
                </c:pt>
                <c:pt idx="69">
                  <c:v>-7.5425150000000001E-4</c:v>
                </c:pt>
                <c:pt idx="70">
                  <c:v>-7.8188749999999994E-4</c:v>
                </c:pt>
                <c:pt idx="71">
                  <c:v>-8.1030400000000008E-4</c:v>
                </c:pt>
                <c:pt idx="72">
                  <c:v>-8.3596300000000001E-4</c:v>
                </c:pt>
                <c:pt idx="73">
                  <c:v>-8.6589400000000008E-4</c:v>
                </c:pt>
                <c:pt idx="74">
                  <c:v>-8.9228650000000001E-4</c:v>
                </c:pt>
                <c:pt idx="75">
                  <c:v>-9.1957150000000006E-4</c:v>
                </c:pt>
                <c:pt idx="76">
                  <c:v>-9.4496000000000001E-4</c:v>
                </c:pt>
                <c:pt idx="77">
                  <c:v>-9.7256350000000003E-4</c:v>
                </c:pt>
                <c:pt idx="78">
                  <c:v>-9.996095E-4</c:v>
                </c:pt>
                <c:pt idx="79">
                  <c:v>-1.0245835000000001E-3</c:v>
                </c:pt>
                <c:pt idx="80">
                  <c:v>-1.050418E-3</c:v>
                </c:pt>
                <c:pt idx="81">
                  <c:v>-1.0777190000000002E-3</c:v>
                </c:pt>
                <c:pt idx="82">
                  <c:v>-1.102773E-3</c:v>
                </c:pt>
                <c:pt idx="83">
                  <c:v>-1.1280814999999999E-3</c:v>
                </c:pt>
                <c:pt idx="84">
                  <c:v>-1.1545700000000002E-3</c:v>
                </c:pt>
                <c:pt idx="85">
                  <c:v>-1.1787950000000001E-3</c:v>
                </c:pt>
                <c:pt idx="86">
                  <c:v>-1.2038325000000001E-3</c:v>
                </c:pt>
                <c:pt idx="87">
                  <c:v>-1.2277865E-3</c:v>
                </c:pt>
                <c:pt idx="88">
                  <c:v>-1.2527605000000001E-3</c:v>
                </c:pt>
                <c:pt idx="89">
                  <c:v>-1.2760294999999999E-3</c:v>
                </c:pt>
                <c:pt idx="90">
                  <c:v>-1.300589E-3</c:v>
                </c:pt>
                <c:pt idx="91">
                  <c:v>-1.324623E-3</c:v>
                </c:pt>
                <c:pt idx="92">
                  <c:v>-1.347525E-3</c:v>
                </c:pt>
                <c:pt idx="93">
                  <c:v>-1.3723240000000001E-3</c:v>
                </c:pt>
                <c:pt idx="94">
                  <c:v>-1.3954810000000001E-3</c:v>
                </c:pt>
                <c:pt idx="95">
                  <c:v>-1.4180965000000002E-3</c:v>
                </c:pt>
                <c:pt idx="96">
                  <c:v>-1.4408870000000001E-3</c:v>
                </c:pt>
                <c:pt idx="97">
                  <c:v>-1.4632155000000001E-3</c:v>
                </c:pt>
                <c:pt idx="98">
                  <c:v>-1.4853685000000001E-3</c:v>
                </c:pt>
                <c:pt idx="99">
                  <c:v>-1.507665E-3</c:v>
                </c:pt>
                <c:pt idx="100">
                  <c:v>-1.529133E-3</c:v>
                </c:pt>
                <c:pt idx="101">
                  <c:v>-1.5511745E-3</c:v>
                </c:pt>
                <c:pt idx="102">
                  <c:v>-1.5717019999999999E-3</c:v>
                </c:pt>
                <c:pt idx="103">
                  <c:v>-1.592883E-3</c:v>
                </c:pt>
                <c:pt idx="104">
                  <c:v>-1.6137129999999999E-3</c:v>
                </c:pt>
                <c:pt idx="105">
                  <c:v>-1.6353085E-3</c:v>
                </c:pt>
                <c:pt idx="106">
                  <c:v>-1.6534295000000001E-3</c:v>
                </c:pt>
                <c:pt idx="107">
                  <c:v>-1.6737655E-3</c:v>
                </c:pt>
                <c:pt idx="108">
                  <c:v>-1.6945479999999999E-3</c:v>
                </c:pt>
                <c:pt idx="109">
                  <c:v>-1.7137530000000002E-3</c:v>
                </c:pt>
                <c:pt idx="110">
                  <c:v>-1.7324314999999999E-3</c:v>
                </c:pt>
                <c:pt idx="111">
                  <c:v>-1.7518275E-3</c:v>
                </c:pt>
                <c:pt idx="112">
                  <c:v>-1.7696455E-3</c:v>
                </c:pt>
                <c:pt idx="113">
                  <c:v>-1.7877030000000001E-3</c:v>
                </c:pt>
                <c:pt idx="114">
                  <c:v>-1.8046925000000001E-3</c:v>
                </c:pt>
                <c:pt idx="115">
                  <c:v>-1.8231480000000001E-3</c:v>
                </c:pt>
                <c:pt idx="116">
                  <c:v>-1.8392925000000001E-3</c:v>
                </c:pt>
                <c:pt idx="117">
                  <c:v>-1.855198E-3</c:v>
                </c:pt>
                <c:pt idx="118">
                  <c:v>-1.8724905E-3</c:v>
                </c:pt>
                <c:pt idx="119">
                  <c:v>-1.888858E-3</c:v>
                </c:pt>
                <c:pt idx="120">
                  <c:v>-1.9028355E-3</c:v>
                </c:pt>
                <c:pt idx="121">
                  <c:v>-1.9169879999999999E-3</c:v>
                </c:pt>
                <c:pt idx="122">
                  <c:v>-1.9318415000000001E-3</c:v>
                </c:pt>
                <c:pt idx="123">
                  <c:v>-1.9451815E-3</c:v>
                </c:pt>
                <c:pt idx="124">
                  <c:v>-1.9593179999999998E-3</c:v>
                </c:pt>
                <c:pt idx="125">
                  <c:v>-1.9711914999999999E-3</c:v>
                </c:pt>
                <c:pt idx="126">
                  <c:v>-1.9832560000000001E-3</c:v>
                </c:pt>
                <c:pt idx="127">
                  <c:v>-1.9952889999999999E-3</c:v>
                </c:pt>
                <c:pt idx="128">
                  <c:v>-2.0072100000000002E-3</c:v>
                </c:pt>
                <c:pt idx="129">
                  <c:v>-2.0179520000000004E-3</c:v>
                </c:pt>
                <c:pt idx="130">
                  <c:v>-2.0280404999999998E-3</c:v>
                </c:pt>
                <c:pt idx="131">
                  <c:v>-2.0378419999999998E-3</c:v>
                </c:pt>
                <c:pt idx="132">
                  <c:v>-2.0475480000000002E-3</c:v>
                </c:pt>
                <c:pt idx="133">
                  <c:v>-2.0564889999999999E-3</c:v>
                </c:pt>
                <c:pt idx="134">
                  <c:v>-2.0660675000000002E-3</c:v>
                </c:pt>
                <c:pt idx="135">
                  <c:v>-2.0743865000000003E-3</c:v>
                </c:pt>
                <c:pt idx="136">
                  <c:v>-2.0818135000000002E-3</c:v>
                </c:pt>
                <c:pt idx="137">
                  <c:v>-2.0890490000000004E-3</c:v>
                </c:pt>
                <c:pt idx="138">
                  <c:v>-2.0964124999999999E-3</c:v>
                </c:pt>
                <c:pt idx="139">
                  <c:v>-2.1046840000000003E-3</c:v>
                </c:pt>
                <c:pt idx="140">
                  <c:v>-2.1099589999999998E-3</c:v>
                </c:pt>
                <c:pt idx="141">
                  <c:v>-2.1150750000000001E-3</c:v>
                </c:pt>
                <c:pt idx="142">
                  <c:v>-2.1206375E-3</c:v>
                </c:pt>
                <c:pt idx="143">
                  <c:v>-2.1256414999999999E-3</c:v>
                </c:pt>
                <c:pt idx="144">
                  <c:v>-2.1298175000000002E-3</c:v>
                </c:pt>
                <c:pt idx="145">
                  <c:v>-2.1342319999999998E-3</c:v>
                </c:pt>
                <c:pt idx="146">
                  <c:v>-2.1371005E-3</c:v>
                </c:pt>
                <c:pt idx="147">
                  <c:v>-2.1396190000000002E-3</c:v>
                </c:pt>
                <c:pt idx="148">
                  <c:v>-2.1420415000000001E-3</c:v>
                </c:pt>
                <c:pt idx="149">
                  <c:v>-2.1444955000000003E-3</c:v>
                </c:pt>
                <c:pt idx="150">
                  <c:v>-2.1460099999999998E-3</c:v>
                </c:pt>
                <c:pt idx="151">
                  <c:v>-2.1486394999999997E-3</c:v>
                </c:pt>
                <c:pt idx="152">
                  <c:v>-2.1477950000000001E-3</c:v>
                </c:pt>
                <c:pt idx="153">
                  <c:v>-2.1493250000000001E-3</c:v>
                </c:pt>
                <c:pt idx="154">
                  <c:v>-2.1485599999999999E-3</c:v>
                </c:pt>
                <c:pt idx="155">
                  <c:v>-2.1473485E-3</c:v>
                </c:pt>
                <c:pt idx="156">
                  <c:v>-2.1464720000000004E-3</c:v>
                </c:pt>
                <c:pt idx="157">
                  <c:v>-2.145994E-3</c:v>
                </c:pt>
                <c:pt idx="158">
                  <c:v>-2.1433480000000002E-3</c:v>
                </c:pt>
                <c:pt idx="159">
                  <c:v>-2.1403519999999999E-3</c:v>
                </c:pt>
                <c:pt idx="160">
                  <c:v>-2.1380729999999999E-3</c:v>
                </c:pt>
                <c:pt idx="161">
                  <c:v>-2.1341839999999999E-3</c:v>
                </c:pt>
                <c:pt idx="162">
                  <c:v>-2.1296259999999999E-3</c:v>
                </c:pt>
                <c:pt idx="163">
                  <c:v>-2.1248765000000001E-3</c:v>
                </c:pt>
                <c:pt idx="164">
                  <c:v>-2.1204139999999997E-3</c:v>
                </c:pt>
                <c:pt idx="165">
                  <c:v>-2.1158880000000002E-3</c:v>
                </c:pt>
                <c:pt idx="166">
                  <c:v>-2.1091305E-3</c:v>
                </c:pt>
                <c:pt idx="167">
                  <c:v>-2.1039029999999998E-3</c:v>
                </c:pt>
                <c:pt idx="168">
                  <c:v>-2.0955675000000002E-3</c:v>
                </c:pt>
                <c:pt idx="169">
                  <c:v>-2.0901805000000002E-3</c:v>
                </c:pt>
                <c:pt idx="170">
                  <c:v>-2.0813514999999997E-3</c:v>
                </c:pt>
                <c:pt idx="171">
                  <c:v>-2.0747689999999997E-3</c:v>
                </c:pt>
                <c:pt idx="172">
                  <c:v>-2.0651110000000001E-3</c:v>
                </c:pt>
                <c:pt idx="173">
                  <c:v>-2.0582899999999999E-3</c:v>
                </c:pt>
                <c:pt idx="174">
                  <c:v>-2.0496675E-3</c:v>
                </c:pt>
                <c:pt idx="175">
                  <c:v>-2.0381925E-3</c:v>
                </c:pt>
                <c:pt idx="176">
                  <c:v>-2.0285345E-3</c:v>
                </c:pt>
                <c:pt idx="177">
                  <c:v>-2.0173144999999998E-3</c:v>
                </c:pt>
                <c:pt idx="178">
                  <c:v>-2.0083255000000002E-3</c:v>
                </c:pt>
                <c:pt idx="179">
                  <c:v>-1.9970579999999999E-3</c:v>
                </c:pt>
                <c:pt idx="180">
                  <c:v>-1.9851205000000001E-3</c:v>
                </c:pt>
                <c:pt idx="181">
                  <c:v>-1.9717329999999998E-3</c:v>
                </c:pt>
                <c:pt idx="182">
                  <c:v>-1.958011E-3</c:v>
                </c:pt>
                <c:pt idx="183">
                  <c:v>-1.9470940000000001E-3</c:v>
                </c:pt>
                <c:pt idx="184">
                  <c:v>-1.9316345E-3</c:v>
                </c:pt>
                <c:pt idx="185">
                  <c:v>-1.9173225000000001E-3</c:v>
                </c:pt>
                <c:pt idx="186">
                  <c:v>-1.902644E-3</c:v>
                </c:pt>
                <c:pt idx="187">
                  <c:v>-1.889719E-3</c:v>
                </c:pt>
                <c:pt idx="188">
                  <c:v>-1.8721555000000001E-3</c:v>
                </c:pt>
                <c:pt idx="189">
                  <c:v>-1.8570629999999999E-3</c:v>
                </c:pt>
                <c:pt idx="190">
                  <c:v>-1.8402805000000001E-3</c:v>
                </c:pt>
                <c:pt idx="191">
                  <c:v>-1.8247735000000002E-3</c:v>
                </c:pt>
                <c:pt idx="192">
                  <c:v>-1.8060470000000001E-3</c:v>
                </c:pt>
                <c:pt idx="193">
                  <c:v>-1.7874479999999999E-3</c:v>
                </c:pt>
                <c:pt idx="194">
                  <c:v>-1.7706340000000001E-3</c:v>
                </c:pt>
                <c:pt idx="195">
                  <c:v>-1.7526565000000002E-3</c:v>
                </c:pt>
                <c:pt idx="196">
                  <c:v>-1.7327025E-3</c:v>
                </c:pt>
                <c:pt idx="197">
                  <c:v>-1.7145974999999999E-3</c:v>
                </c:pt>
                <c:pt idx="198">
                  <c:v>-1.6935125000000001E-3</c:v>
                </c:pt>
                <c:pt idx="199">
                  <c:v>-1.673973E-3</c:v>
                </c:pt>
                <c:pt idx="200">
                  <c:v>-1.6547365000000001E-3</c:v>
                </c:pt>
                <c:pt idx="201">
                  <c:v>-1.6341610000000001E-3</c:v>
                </c:pt>
                <c:pt idx="202">
                  <c:v>-1.6144780000000001E-3</c:v>
                </c:pt>
                <c:pt idx="203">
                  <c:v>-1.5923250000000001E-3</c:v>
                </c:pt>
                <c:pt idx="204">
                  <c:v>-1.570985E-3</c:v>
                </c:pt>
                <c:pt idx="205">
                  <c:v>-1.5499475E-3</c:v>
                </c:pt>
                <c:pt idx="206">
                  <c:v>-1.5298339999999999E-3</c:v>
                </c:pt>
                <c:pt idx="207">
                  <c:v>-1.508143E-3</c:v>
                </c:pt>
                <c:pt idx="208">
                  <c:v>-1.4863884999999999E-3</c:v>
                </c:pt>
                <c:pt idx="209">
                  <c:v>-1.4621795E-3</c:v>
                </c:pt>
                <c:pt idx="210">
                  <c:v>-1.4397715E-3</c:v>
                </c:pt>
                <c:pt idx="211">
                  <c:v>-1.4183675E-3</c:v>
                </c:pt>
                <c:pt idx="212">
                  <c:v>-1.396485E-3</c:v>
                </c:pt>
                <c:pt idx="213">
                  <c:v>-1.3723240000000001E-3</c:v>
                </c:pt>
                <c:pt idx="214">
                  <c:v>-1.34727E-3</c:v>
                </c:pt>
                <c:pt idx="215">
                  <c:v>-1.3242084999999998E-3</c:v>
                </c:pt>
                <c:pt idx="216">
                  <c:v>-1.3004454999999999E-3</c:v>
                </c:pt>
                <c:pt idx="217">
                  <c:v>-1.2756309999999999E-3</c:v>
                </c:pt>
                <c:pt idx="218">
                  <c:v>-1.252649E-3</c:v>
                </c:pt>
                <c:pt idx="219">
                  <c:v>-1.2303050000000001E-3</c:v>
                </c:pt>
                <c:pt idx="220">
                  <c:v>-1.2036415E-3</c:v>
                </c:pt>
                <c:pt idx="221">
                  <c:v>-1.1780299999999998E-3</c:v>
                </c:pt>
                <c:pt idx="222">
                  <c:v>-1.1516850000000002E-3</c:v>
                </c:pt>
                <c:pt idx="223">
                  <c:v>-1.1275554999999999E-3</c:v>
                </c:pt>
                <c:pt idx="224">
                  <c:v>-1.1019920000000002E-3</c:v>
                </c:pt>
                <c:pt idx="225">
                  <c:v>-1.0754880000000001E-3</c:v>
                </c:pt>
                <c:pt idx="226">
                  <c:v>-1.0523305000000001E-3</c:v>
                </c:pt>
                <c:pt idx="227">
                  <c:v>-1.0231175E-3</c:v>
                </c:pt>
                <c:pt idx="228">
                  <c:v>-9.9815899999999998E-4</c:v>
                </c:pt>
                <c:pt idx="229">
                  <c:v>-9.7345600000000004E-4</c:v>
                </c:pt>
                <c:pt idx="230">
                  <c:v>-9.465535000000001E-4</c:v>
                </c:pt>
                <c:pt idx="231">
                  <c:v>-9.1719649999999996E-4</c:v>
                </c:pt>
                <c:pt idx="232">
                  <c:v>-8.9088399999999999E-4</c:v>
                </c:pt>
                <c:pt idx="233">
                  <c:v>-8.6321650000000005E-4</c:v>
                </c:pt>
                <c:pt idx="234">
                  <c:v>-8.351665000000001E-4</c:v>
                </c:pt>
                <c:pt idx="235">
                  <c:v>-8.0780149999999998E-4</c:v>
                </c:pt>
                <c:pt idx="236">
                  <c:v>-7.80724E-4</c:v>
                </c:pt>
                <c:pt idx="237">
                  <c:v>-7.5248250000000002E-4</c:v>
                </c:pt>
                <c:pt idx="238">
                  <c:v>-7.24576E-4</c:v>
                </c:pt>
                <c:pt idx="239">
                  <c:v>-6.9558549999999993E-4</c:v>
                </c:pt>
                <c:pt idx="240">
                  <c:v>-6.6807750000000006E-4</c:v>
                </c:pt>
                <c:pt idx="241">
                  <c:v>-6.4082450000000008E-4</c:v>
                </c:pt>
                <c:pt idx="242">
                  <c:v>-6.1130799999999997E-4</c:v>
                </c:pt>
                <c:pt idx="243">
                  <c:v>-5.8395949999999995E-4</c:v>
                </c:pt>
                <c:pt idx="244">
                  <c:v>-5.5401300000000001E-4</c:v>
                </c:pt>
                <c:pt idx="245">
                  <c:v>-5.2588299999999999E-4</c:v>
                </c:pt>
                <c:pt idx="246">
                  <c:v>-4.9689299999999999E-4</c:v>
                </c:pt>
                <c:pt idx="247">
                  <c:v>-4.68317E-4</c:v>
                </c:pt>
                <c:pt idx="248">
                  <c:v>-4.40474E-4</c:v>
                </c:pt>
                <c:pt idx="249">
                  <c:v>-4.1106949999999997E-4</c:v>
                </c:pt>
                <c:pt idx="250">
                  <c:v>-3.8223849999999998E-4</c:v>
                </c:pt>
                <c:pt idx="251">
                  <c:v>-3.5447549999999999E-4</c:v>
                </c:pt>
                <c:pt idx="252">
                  <c:v>-3.256445E-4</c:v>
                </c:pt>
                <c:pt idx="253">
                  <c:v>-2.9608050000000001E-4</c:v>
                </c:pt>
                <c:pt idx="254">
                  <c:v>-2.67903E-4</c:v>
                </c:pt>
                <c:pt idx="255">
                  <c:v>-2.3915149999999998E-4</c:v>
                </c:pt>
                <c:pt idx="256">
                  <c:v>-2.1025700000000002E-4</c:v>
                </c:pt>
                <c:pt idx="257">
                  <c:v>-1.81633E-4</c:v>
                </c:pt>
                <c:pt idx="258">
                  <c:v>-1.5267500000000001E-4</c:v>
                </c:pt>
                <c:pt idx="259">
                  <c:v>-1.2495950000000002E-4</c:v>
                </c:pt>
                <c:pt idx="260">
                  <c:v>-9.5570500000000003E-5</c:v>
                </c:pt>
                <c:pt idx="261">
                  <c:v>-6.4715500000000001E-5</c:v>
                </c:pt>
                <c:pt idx="262">
                  <c:v>-3.8864999999999995E-5</c:v>
                </c:pt>
                <c:pt idx="263">
                  <c:v>-9.8749999999999995E-6</c:v>
                </c:pt>
                <c:pt idx="264">
                  <c:v>1.8175000000000001E-5</c:v>
                </c:pt>
                <c:pt idx="265">
                  <c:v>4.6734999999999999E-5</c:v>
                </c:pt>
                <c:pt idx="266">
                  <c:v>7.5072000000000002E-5</c:v>
                </c:pt>
                <c:pt idx="267">
                  <c:v>1.0213400000000001E-4</c:v>
                </c:pt>
                <c:pt idx="268">
                  <c:v>1.3109250000000001E-4</c:v>
                </c:pt>
                <c:pt idx="269">
                  <c:v>1.593175E-4</c:v>
                </c:pt>
                <c:pt idx="270">
                  <c:v>1.8787750000000001E-4</c:v>
                </c:pt>
                <c:pt idx="271">
                  <c:v>2.160075E-4</c:v>
                </c:pt>
                <c:pt idx="272">
                  <c:v>2.4224049999999999E-4</c:v>
                </c:pt>
                <c:pt idx="273">
                  <c:v>2.7008349999999996E-4</c:v>
                </c:pt>
                <c:pt idx="274">
                  <c:v>2.9663500000000001E-4</c:v>
                </c:pt>
                <c:pt idx="275">
                  <c:v>3.24223E-4</c:v>
                </c:pt>
                <c:pt idx="276">
                  <c:v>3.5149200000000002E-4</c:v>
                </c:pt>
                <c:pt idx="277">
                  <c:v>3.791275E-4</c:v>
                </c:pt>
                <c:pt idx="278">
                  <c:v>4.0587099999999998E-4</c:v>
                </c:pt>
                <c:pt idx="279">
                  <c:v>4.325345E-4</c:v>
                </c:pt>
                <c:pt idx="280">
                  <c:v>4.5907000000000001E-4</c:v>
                </c:pt>
                <c:pt idx="281">
                  <c:v>4.8549450000000001E-4</c:v>
                </c:pt>
                <c:pt idx="282">
                  <c:v>5.1201450000000004E-4</c:v>
                </c:pt>
                <c:pt idx="283">
                  <c:v>5.3835950000000004E-4</c:v>
                </c:pt>
                <c:pt idx="284">
                  <c:v>5.6420999999999999E-4</c:v>
                </c:pt>
                <c:pt idx="285">
                  <c:v>5.9063449999999999E-4</c:v>
                </c:pt>
                <c:pt idx="286">
                  <c:v>6.1591100000000002E-4</c:v>
                </c:pt>
                <c:pt idx="287">
                  <c:v>6.4249500000000009E-4</c:v>
                </c:pt>
                <c:pt idx="288">
                  <c:v>6.6707050000000003E-4</c:v>
                </c:pt>
                <c:pt idx="289">
                  <c:v>6.9236350000000005E-4</c:v>
                </c:pt>
                <c:pt idx="290">
                  <c:v>7.1821400000000001E-4</c:v>
                </c:pt>
                <c:pt idx="291">
                  <c:v>7.4286950000000001E-4</c:v>
                </c:pt>
                <c:pt idx="292">
                  <c:v>7.6554849999999996E-4</c:v>
                </c:pt>
                <c:pt idx="293">
                  <c:v>7.9036300000000009E-4</c:v>
                </c:pt>
                <c:pt idx="294">
                  <c:v>8.1485900000000003E-4</c:v>
                </c:pt>
                <c:pt idx="295">
                  <c:v>8.3839850000000003E-4</c:v>
                </c:pt>
                <c:pt idx="296">
                  <c:v>8.6163549999999998E-4</c:v>
                </c:pt>
                <c:pt idx="297">
                  <c:v>8.8471299999999997E-4</c:v>
                </c:pt>
                <c:pt idx="298">
                  <c:v>9.0855549999999997E-4</c:v>
                </c:pt>
                <c:pt idx="299">
                  <c:v>9.3145750000000007E-4</c:v>
                </c:pt>
                <c:pt idx="300">
                  <c:v>9.5236750000000003E-4</c:v>
                </c:pt>
                <c:pt idx="301">
                  <c:v>9.7525399999999994E-4</c:v>
                </c:pt>
                <c:pt idx="302">
                  <c:v>9.9710449999999991E-4</c:v>
                </c:pt>
                <c:pt idx="303">
                  <c:v>1.0185085E-3</c:v>
                </c:pt>
                <c:pt idx="304">
                  <c:v>1.0389245000000001E-3</c:v>
                </c:pt>
                <c:pt idx="305">
                  <c:v>1.0595475E-3</c:v>
                </c:pt>
                <c:pt idx="306">
                  <c:v>1.080601E-3</c:v>
                </c:pt>
                <c:pt idx="307">
                  <c:v>1.1002675E-3</c:v>
                </c:pt>
                <c:pt idx="308">
                  <c:v>1.1197595000000001E-3</c:v>
                </c:pt>
                <c:pt idx="309">
                  <c:v>1.1401275000000001E-3</c:v>
                </c:pt>
                <c:pt idx="310">
                  <c:v>1.159619E-3</c:v>
                </c:pt>
                <c:pt idx="311">
                  <c:v>1.1791745E-3</c:v>
                </c:pt>
                <c:pt idx="312">
                  <c:v>1.1989050000000001E-3</c:v>
                </c:pt>
                <c:pt idx="313">
                  <c:v>1.2177430000000001E-3</c:v>
                </c:pt>
                <c:pt idx="314">
                  <c:v>1.2364375000000001E-3</c:v>
                </c:pt>
                <c:pt idx="315">
                  <c:v>1.255499E-3</c:v>
                </c:pt>
                <c:pt idx="316">
                  <c:v>1.2743050000000001E-3</c:v>
                </c:pt>
                <c:pt idx="317">
                  <c:v>1.2917570000000001E-3</c:v>
                </c:pt>
                <c:pt idx="318">
                  <c:v>1.3085549999999999E-3</c:v>
                </c:pt>
                <c:pt idx="319">
                  <c:v>1.3251774999999998E-3</c:v>
                </c:pt>
                <c:pt idx="320">
                  <c:v>1.3423425E-3</c:v>
                </c:pt>
                <c:pt idx="321">
                  <c:v>1.357451E-3</c:v>
                </c:pt>
                <c:pt idx="322">
                  <c:v>1.3743129999999998E-3</c:v>
                </c:pt>
                <c:pt idx="323">
                  <c:v>1.3890075E-3</c:v>
                </c:pt>
                <c:pt idx="324">
                  <c:v>1.4047535000000001E-3</c:v>
                </c:pt>
                <c:pt idx="325">
                  <c:v>1.4198304999999999E-3</c:v>
                </c:pt>
                <c:pt idx="326">
                  <c:v>1.433967E-3</c:v>
                </c:pt>
                <c:pt idx="327">
                  <c:v>1.4481195000000001E-3</c:v>
                </c:pt>
                <c:pt idx="328">
                  <c:v>1.4617460000000001E-3</c:v>
                </c:pt>
                <c:pt idx="329">
                  <c:v>1.4751175000000001E-3</c:v>
                </c:pt>
                <c:pt idx="330">
                  <c:v>1.4888079999999999E-3</c:v>
                </c:pt>
                <c:pt idx="331">
                  <c:v>1.501622E-3</c:v>
                </c:pt>
                <c:pt idx="332">
                  <c:v>1.5125869999999999E-3</c:v>
                </c:pt>
                <c:pt idx="333">
                  <c:v>1.5235520000000001E-3</c:v>
                </c:pt>
                <c:pt idx="334">
                  <c:v>1.5349790000000001E-3</c:v>
                </c:pt>
                <c:pt idx="335">
                  <c:v>1.544637E-3</c:v>
                </c:pt>
                <c:pt idx="336">
                  <c:v>1.5575785E-3</c:v>
                </c:pt>
                <c:pt idx="337">
                  <c:v>1.5668380000000001E-3</c:v>
                </c:pt>
                <c:pt idx="338">
                  <c:v>1.5764485E-3</c:v>
                </c:pt>
                <c:pt idx="339">
                  <c:v>1.5851980000000001E-3</c:v>
                </c:pt>
                <c:pt idx="340">
                  <c:v>1.5942025E-3</c:v>
                </c:pt>
                <c:pt idx="341">
                  <c:v>1.6050400000000001E-3</c:v>
                </c:pt>
                <c:pt idx="342">
                  <c:v>1.6114790000000001E-3</c:v>
                </c:pt>
                <c:pt idx="343">
                  <c:v>1.6217109999999999E-3</c:v>
                </c:pt>
                <c:pt idx="344">
                  <c:v>1.6288985000000001E-3</c:v>
                </c:pt>
                <c:pt idx="345">
                  <c:v>1.6362935000000002E-3</c:v>
                </c:pt>
                <c:pt idx="346">
                  <c:v>1.6441190000000001E-3</c:v>
                </c:pt>
                <c:pt idx="347">
                  <c:v>1.6472584999999999E-3</c:v>
                </c:pt>
                <c:pt idx="348">
                  <c:v>1.6549725E-3</c:v>
                </c:pt>
                <c:pt idx="349">
                  <c:v>1.6605985000000001E-3</c:v>
                </c:pt>
                <c:pt idx="350">
                  <c:v>1.664965E-3</c:v>
                </c:pt>
                <c:pt idx="351">
                  <c:v>1.6695869999999999E-3</c:v>
                </c:pt>
                <c:pt idx="352">
                  <c:v>1.6740654999999999E-3</c:v>
                </c:pt>
                <c:pt idx="353">
                  <c:v>1.677221E-3</c:v>
                </c:pt>
                <c:pt idx="354">
                  <c:v>1.6806955E-3</c:v>
                </c:pt>
                <c:pt idx="355">
                  <c:v>1.6846960000000001E-3</c:v>
                </c:pt>
                <c:pt idx="356">
                  <c:v>1.687724E-3</c:v>
                </c:pt>
                <c:pt idx="357">
                  <c:v>1.6892700000000001E-3</c:v>
                </c:pt>
                <c:pt idx="358">
                  <c:v>1.6908635000000001E-3</c:v>
                </c:pt>
                <c:pt idx="359">
                  <c:v>1.6921545000000001E-3</c:v>
                </c:pt>
                <c:pt idx="360">
                  <c:v>1.6942744999999999E-3</c:v>
                </c:pt>
                <c:pt idx="361">
                  <c:v>1.693015E-3</c:v>
                </c:pt>
                <c:pt idx="362">
                  <c:v>1.6943539999999999E-3</c:v>
                </c:pt>
                <c:pt idx="363">
                  <c:v>1.6937644999999999E-3</c:v>
                </c:pt>
                <c:pt idx="364">
                  <c:v>1.6934134999999999E-3</c:v>
                </c:pt>
                <c:pt idx="365">
                  <c:v>1.69174E-3</c:v>
                </c:pt>
                <c:pt idx="366">
                  <c:v>1.6893655000000001E-3</c:v>
                </c:pt>
                <c:pt idx="367">
                  <c:v>1.6886004999999999E-3</c:v>
                </c:pt>
                <c:pt idx="368">
                  <c:v>1.6860345000000001E-3</c:v>
                </c:pt>
                <c:pt idx="369">
                  <c:v>1.6832934999999999E-3</c:v>
                </c:pt>
                <c:pt idx="370">
                  <c:v>1.6809024999999999E-3</c:v>
                </c:pt>
                <c:pt idx="371">
                  <c:v>1.6766155000000002E-3</c:v>
                </c:pt>
                <c:pt idx="372">
                  <c:v>1.673157E-3</c:v>
                </c:pt>
                <c:pt idx="373">
                  <c:v>1.6687585000000002E-3</c:v>
                </c:pt>
                <c:pt idx="374">
                  <c:v>1.663292E-3</c:v>
                </c:pt>
                <c:pt idx="375">
                  <c:v>1.6593075E-3</c:v>
                </c:pt>
                <c:pt idx="376">
                  <c:v>1.6519124999999999E-3</c:v>
                </c:pt>
                <c:pt idx="377">
                  <c:v>1.6470834999999999E-3</c:v>
                </c:pt>
                <c:pt idx="378">
                  <c:v>1.6407560000000002E-3</c:v>
                </c:pt>
                <c:pt idx="379">
                  <c:v>1.632947E-3</c:v>
                </c:pt>
                <c:pt idx="380">
                  <c:v>1.6266354999999999E-3</c:v>
                </c:pt>
                <c:pt idx="381">
                  <c:v>1.61779E-3</c:v>
                </c:pt>
                <c:pt idx="382">
                  <c:v>1.6103315E-3</c:v>
                </c:pt>
                <c:pt idx="383">
                  <c:v>1.600976E-3</c:v>
                </c:pt>
                <c:pt idx="384">
                  <c:v>1.5924175E-3</c:v>
                </c:pt>
                <c:pt idx="385">
                  <c:v>1.583126E-3</c:v>
                </c:pt>
                <c:pt idx="386">
                  <c:v>1.5736595E-3</c:v>
                </c:pt>
                <c:pt idx="387">
                  <c:v>1.5622320000000002E-3</c:v>
                </c:pt>
                <c:pt idx="388">
                  <c:v>1.5525420000000001E-3</c:v>
                </c:pt>
                <c:pt idx="389">
                  <c:v>1.5400309999999999E-3</c:v>
                </c:pt>
                <c:pt idx="390">
                  <c:v>1.5287949999999999E-3</c:v>
                </c:pt>
                <c:pt idx="391">
                  <c:v>1.5179735000000001E-3</c:v>
                </c:pt>
                <c:pt idx="392">
                  <c:v>1.5063074999999999E-3</c:v>
                </c:pt>
                <c:pt idx="393">
                  <c:v>1.494944E-3</c:v>
                </c:pt>
                <c:pt idx="394">
                  <c:v>1.4808870000000002E-3</c:v>
                </c:pt>
                <c:pt idx="395">
                  <c:v>1.4684240000000001E-3</c:v>
                </c:pt>
                <c:pt idx="396">
                  <c:v>1.4543195000000001E-3</c:v>
                </c:pt>
                <c:pt idx="397">
                  <c:v>1.4398640000000001E-3</c:v>
                </c:pt>
                <c:pt idx="398">
                  <c:v>1.4256E-3</c:v>
                </c:pt>
                <c:pt idx="399">
                  <c:v>1.4117344999999999E-3</c:v>
                </c:pt>
                <c:pt idx="400">
                  <c:v>1.3961795E-3</c:v>
                </c:pt>
                <c:pt idx="401">
                  <c:v>1.3805285000000002E-3</c:v>
                </c:pt>
                <c:pt idx="402">
                  <c:v>1.3668860000000001E-3</c:v>
                </c:pt>
                <c:pt idx="403">
                  <c:v>1.3496574999999999E-3</c:v>
                </c:pt>
                <c:pt idx="404">
                  <c:v>1.333306E-3</c:v>
                </c:pt>
                <c:pt idx="405">
                  <c:v>1.3161095000000002E-3</c:v>
                </c:pt>
                <c:pt idx="406">
                  <c:v>1.2990880000000001E-3</c:v>
                </c:pt>
                <c:pt idx="407">
                  <c:v>1.2825290000000001E-3</c:v>
                </c:pt>
                <c:pt idx="408">
                  <c:v>1.2641530000000001E-3</c:v>
                </c:pt>
                <c:pt idx="409">
                  <c:v>1.2467649999999999E-3</c:v>
                </c:pt>
                <c:pt idx="410">
                  <c:v>1.2275925000000002E-3</c:v>
                </c:pt>
                <c:pt idx="411">
                  <c:v>1.2074475000000001E-3</c:v>
                </c:pt>
                <c:pt idx="412">
                  <c:v>1.1883225000000001E-3</c:v>
                </c:pt>
                <c:pt idx="413">
                  <c:v>1.1696120000000002E-3</c:v>
                </c:pt>
                <c:pt idx="414">
                  <c:v>1.1494510000000001E-3</c:v>
                </c:pt>
                <c:pt idx="415">
                  <c:v>1.1303575E-3</c:v>
                </c:pt>
                <c:pt idx="416">
                  <c:v>1.1106110000000001E-3</c:v>
                </c:pt>
                <c:pt idx="417">
                  <c:v>1.090291E-3</c:v>
                </c:pt>
                <c:pt idx="418">
                  <c:v>1.0699069999999999E-3</c:v>
                </c:pt>
                <c:pt idx="419">
                  <c:v>1.0494910000000001E-3</c:v>
                </c:pt>
                <c:pt idx="420">
                  <c:v>1.0280389999999999E-3</c:v>
                </c:pt>
                <c:pt idx="421">
                  <c:v>1.007942E-3</c:v>
                </c:pt>
                <c:pt idx="422">
                  <c:v>9.8494399999999997E-4</c:v>
                </c:pt>
                <c:pt idx="423">
                  <c:v>9.6479900000000002E-4</c:v>
                </c:pt>
                <c:pt idx="424">
                  <c:v>9.41785E-4</c:v>
                </c:pt>
                <c:pt idx="425">
                  <c:v>9.1998250000000002E-4</c:v>
                </c:pt>
                <c:pt idx="426">
                  <c:v>8.9607650000000005E-4</c:v>
                </c:pt>
                <c:pt idx="427">
                  <c:v>8.7307849999999996E-4</c:v>
                </c:pt>
                <c:pt idx="428">
                  <c:v>8.5000100000000008E-4</c:v>
                </c:pt>
                <c:pt idx="429">
                  <c:v>8.2646149999999997E-4</c:v>
                </c:pt>
                <c:pt idx="430">
                  <c:v>8.0367100000000005E-4</c:v>
                </c:pt>
                <c:pt idx="431">
                  <c:v>7.7928649999999997E-4</c:v>
                </c:pt>
                <c:pt idx="432">
                  <c:v>7.5512500000000005E-4</c:v>
                </c:pt>
                <c:pt idx="433">
                  <c:v>7.3053349999999996E-4</c:v>
                </c:pt>
                <c:pt idx="434">
                  <c:v>7.0579850000000006E-4</c:v>
                </c:pt>
                <c:pt idx="435">
                  <c:v>6.80155E-4</c:v>
                </c:pt>
                <c:pt idx="436">
                  <c:v>6.5427250000000008E-4</c:v>
                </c:pt>
                <c:pt idx="437">
                  <c:v>6.2862949999999997E-4</c:v>
                </c:pt>
                <c:pt idx="438">
                  <c:v>6.0362350000000003E-4</c:v>
                </c:pt>
                <c:pt idx="439">
                  <c:v>5.7801200000000004E-4</c:v>
                </c:pt>
                <c:pt idx="440">
                  <c:v>5.5142800000000007E-4</c:v>
                </c:pt>
                <c:pt idx="441">
                  <c:v>5.2607150000000009E-4</c:v>
                </c:pt>
                <c:pt idx="442">
                  <c:v>4.9988600000000006E-4</c:v>
                </c:pt>
                <c:pt idx="443">
                  <c:v>4.7299950000000005E-4</c:v>
                </c:pt>
                <c:pt idx="444">
                  <c:v>4.4679849999999999E-4</c:v>
                </c:pt>
                <c:pt idx="445">
                  <c:v>4.210595E-4</c:v>
                </c:pt>
                <c:pt idx="446">
                  <c:v>3.94077E-4</c:v>
                </c:pt>
                <c:pt idx="447">
                  <c:v>3.6699949999999997E-4</c:v>
                </c:pt>
                <c:pt idx="448">
                  <c:v>3.4078199999999998E-4</c:v>
                </c:pt>
                <c:pt idx="449">
                  <c:v>3.1314649999999999E-4</c:v>
                </c:pt>
                <c:pt idx="450">
                  <c:v>2.8582950000000004E-4</c:v>
                </c:pt>
                <c:pt idx="451">
                  <c:v>2.5867199999999999E-4</c:v>
                </c:pt>
                <c:pt idx="452">
                  <c:v>2.3151450000000003E-4</c:v>
                </c:pt>
                <c:pt idx="453">
                  <c:v>2.034645E-4</c:v>
                </c:pt>
                <c:pt idx="454">
                  <c:v>1.76052E-4</c:v>
                </c:pt>
                <c:pt idx="455">
                  <c:v>1.483845E-4</c:v>
                </c:pt>
                <c:pt idx="456">
                  <c:v>1.19777E-4</c:v>
                </c:pt>
                <c:pt idx="457">
                  <c:v>9.2077500000000014E-5</c:v>
                </c:pt>
                <c:pt idx="458">
                  <c:v>6.4633000000000003E-5</c:v>
                </c:pt>
                <c:pt idx="459">
                  <c:v>3.6264499999999998E-5</c:v>
                </c:pt>
                <c:pt idx="460">
                  <c:v>8.1984999999999995E-6</c:v>
                </c:pt>
                <c:pt idx="461">
                  <c:v>-2.0042999999999998E-5</c:v>
                </c:pt>
                <c:pt idx="462">
                  <c:v>-4.8395500000000001E-5</c:v>
                </c:pt>
                <c:pt idx="463">
                  <c:v>-7.7179000000000001E-5</c:v>
                </c:pt>
                <c:pt idx="464">
                  <c:v>-1.055155E-4</c:v>
                </c:pt>
                <c:pt idx="465">
                  <c:v>-1.341875E-4</c:v>
                </c:pt>
                <c:pt idx="466">
                  <c:v>-1.6228500000000002E-4</c:v>
                </c:pt>
                <c:pt idx="467">
                  <c:v>-1.9041500000000001E-4</c:v>
                </c:pt>
                <c:pt idx="468">
                  <c:v>-2.19118E-4</c:v>
                </c:pt>
                <c:pt idx="469">
                  <c:v>-2.4759849999999998E-4</c:v>
                </c:pt>
                <c:pt idx="470">
                  <c:v>-2.7644550000000001E-4</c:v>
                </c:pt>
                <c:pt idx="471">
                  <c:v>-3.0487799999999996E-4</c:v>
                </c:pt>
                <c:pt idx="472">
                  <c:v>-3.3342199999999999E-4</c:v>
                </c:pt>
                <c:pt idx="473">
                  <c:v>-3.61775E-4</c:v>
                </c:pt>
                <c:pt idx="474">
                  <c:v>-3.8874100000000001E-4</c:v>
                </c:pt>
                <c:pt idx="475">
                  <c:v>-4.1801800000000004E-4</c:v>
                </c:pt>
                <c:pt idx="476">
                  <c:v>-4.4547850000000003E-4</c:v>
                </c:pt>
                <c:pt idx="477">
                  <c:v>-4.7357650000000003E-4</c:v>
                </c:pt>
                <c:pt idx="478">
                  <c:v>-5.0243900000000003E-4</c:v>
                </c:pt>
                <c:pt idx="479">
                  <c:v>-5.3069650000000005E-4</c:v>
                </c:pt>
                <c:pt idx="480">
                  <c:v>-5.5889000000000004E-4</c:v>
                </c:pt>
                <c:pt idx="481">
                  <c:v>-5.8657300000000006E-4</c:v>
                </c:pt>
                <c:pt idx="482">
                  <c:v>-6.1607350000000003E-4</c:v>
                </c:pt>
                <c:pt idx="483">
                  <c:v>-6.4410750000000005E-4</c:v>
                </c:pt>
                <c:pt idx="484">
                  <c:v>-6.7182299999999999E-4</c:v>
                </c:pt>
                <c:pt idx="485">
                  <c:v>-7.0028750000000002E-4</c:v>
                </c:pt>
                <c:pt idx="486">
                  <c:v>-7.2717400000000003E-4</c:v>
                </c:pt>
                <c:pt idx="487">
                  <c:v>-7.5528750000000006E-4</c:v>
                </c:pt>
                <c:pt idx="488">
                  <c:v>-7.830825E-4</c:v>
                </c:pt>
                <c:pt idx="489">
                  <c:v>-8.1098900000000002E-4</c:v>
                </c:pt>
                <c:pt idx="490">
                  <c:v>-8.3822650000000003E-4</c:v>
                </c:pt>
                <c:pt idx="491">
                  <c:v>-8.6447549999999992E-4</c:v>
                </c:pt>
                <c:pt idx="492">
                  <c:v>-8.91904E-4</c:v>
                </c:pt>
                <c:pt idx="493">
                  <c:v>-9.1770649999999997E-4</c:v>
                </c:pt>
                <c:pt idx="494">
                  <c:v>-9.4448150000000001E-4</c:v>
                </c:pt>
                <c:pt idx="495">
                  <c:v>-9.7173500000000005E-4</c:v>
                </c:pt>
                <c:pt idx="496">
                  <c:v>-9.9911550000000003E-4</c:v>
                </c:pt>
                <c:pt idx="497">
                  <c:v>-1.024966E-3</c:v>
                </c:pt>
                <c:pt idx="498">
                  <c:v>-1.0511035E-3</c:v>
                </c:pt>
                <c:pt idx="499">
                  <c:v>-1.07697E-3</c:v>
                </c:pt>
                <c:pt idx="500">
                  <c:v>-1.1031394999999999E-3</c:v>
                </c:pt>
                <c:pt idx="501">
                  <c:v>-1.127014E-3</c:v>
                </c:pt>
                <c:pt idx="502">
                  <c:v>-1.1524025E-3</c:v>
                </c:pt>
                <c:pt idx="503">
                  <c:v>-1.1759260000000001E-3</c:v>
                </c:pt>
                <c:pt idx="504">
                  <c:v>-1.1996890000000001E-3</c:v>
                </c:pt>
                <c:pt idx="505">
                  <c:v>-1.2260975000000002E-3</c:v>
                </c:pt>
                <c:pt idx="506">
                  <c:v>-1.2476765E-3</c:v>
                </c:pt>
                <c:pt idx="507">
                  <c:v>-1.2730649999999999E-3</c:v>
                </c:pt>
                <c:pt idx="508">
                  <c:v>-1.2977205E-3</c:v>
                </c:pt>
                <c:pt idx="509">
                  <c:v>-1.31981E-3</c:v>
                </c:pt>
                <c:pt idx="510">
                  <c:v>-1.3434289999999999E-3</c:v>
                </c:pt>
                <c:pt idx="511">
                  <c:v>-1.3670485000000002E-3</c:v>
                </c:pt>
                <c:pt idx="512">
                  <c:v>-1.3899824999999998E-3</c:v>
                </c:pt>
                <c:pt idx="513">
                  <c:v>-1.4126935E-3</c:v>
                </c:pt>
                <c:pt idx="514">
                  <c:v>-1.4349580000000001E-3</c:v>
                </c:pt>
                <c:pt idx="515">
                  <c:v>-1.4584820000000001E-3</c:v>
                </c:pt>
                <c:pt idx="516">
                  <c:v>-1.4805554999999999E-3</c:v>
                </c:pt>
                <c:pt idx="517">
                  <c:v>-1.5011465E-3</c:v>
                </c:pt>
                <c:pt idx="518">
                  <c:v>-1.5236024999999999E-3</c:v>
                </c:pt>
                <c:pt idx="519">
                  <c:v>-1.544162E-3</c:v>
                </c:pt>
                <c:pt idx="520">
                  <c:v>-1.5657415E-3</c:v>
                </c:pt>
                <c:pt idx="521">
                  <c:v>-1.5861730000000002E-3</c:v>
                </c:pt>
                <c:pt idx="522">
                  <c:v>-1.60592E-3</c:v>
                </c:pt>
                <c:pt idx="523">
                  <c:v>-1.6274035000000001E-3</c:v>
                </c:pt>
                <c:pt idx="524">
                  <c:v>-1.6478829999999999E-3</c:v>
                </c:pt>
                <c:pt idx="525">
                  <c:v>-1.6670879999999999E-3</c:v>
                </c:pt>
                <c:pt idx="526">
                  <c:v>-1.6853525000000002E-3</c:v>
                </c:pt>
                <c:pt idx="527">
                  <c:v>-1.7028354999999999E-3</c:v>
                </c:pt>
                <c:pt idx="528">
                  <c:v>-1.7250684999999999E-3</c:v>
                </c:pt>
                <c:pt idx="529">
                  <c:v>-1.7419625000000001E-3</c:v>
                </c:pt>
                <c:pt idx="530">
                  <c:v>-1.7604655000000001E-3</c:v>
                </c:pt>
                <c:pt idx="531">
                  <c:v>-1.7784115000000001E-3</c:v>
                </c:pt>
                <c:pt idx="532">
                  <c:v>-1.7964525E-3</c:v>
                </c:pt>
                <c:pt idx="533">
                  <c:v>-1.8135375E-3</c:v>
                </c:pt>
                <c:pt idx="534">
                  <c:v>-1.829188E-3</c:v>
                </c:pt>
                <c:pt idx="535">
                  <c:v>-1.8457155000000001E-3</c:v>
                </c:pt>
                <c:pt idx="536">
                  <c:v>-1.8629755E-3</c:v>
                </c:pt>
                <c:pt idx="537">
                  <c:v>-1.8784030000000001E-3</c:v>
                </c:pt>
                <c:pt idx="538">
                  <c:v>-1.8941335000000001E-3</c:v>
                </c:pt>
                <c:pt idx="539">
                  <c:v>-1.906039E-3</c:v>
                </c:pt>
                <c:pt idx="540">
                  <c:v>-1.921339E-3</c:v>
                </c:pt>
                <c:pt idx="541">
                  <c:v>-1.9360650000000001E-3</c:v>
                </c:pt>
                <c:pt idx="542">
                  <c:v>-1.9474605E-3</c:v>
                </c:pt>
                <c:pt idx="543">
                  <c:v>-1.9602899999999999E-3</c:v>
                </c:pt>
                <c:pt idx="544">
                  <c:v>-1.9728965000000002E-3</c:v>
                </c:pt>
                <c:pt idx="545">
                  <c:v>-1.985344E-3</c:v>
                </c:pt>
                <c:pt idx="546">
                  <c:v>-1.9968985000000002E-3</c:v>
                </c:pt>
                <c:pt idx="547">
                  <c:v>-2.0061740000000003E-3</c:v>
                </c:pt>
                <c:pt idx="548">
                  <c:v>-2.0183825000000002E-3</c:v>
                </c:pt>
                <c:pt idx="549">
                  <c:v>-2.0288529999999997E-3</c:v>
                </c:pt>
                <c:pt idx="550">
                  <c:v>-2.0380175000000002E-3</c:v>
                </c:pt>
                <c:pt idx="551">
                  <c:v>-2.0470220000000003E-3</c:v>
                </c:pt>
                <c:pt idx="552">
                  <c:v>-2.0547675E-3</c:v>
                </c:pt>
                <c:pt idx="553">
                  <c:v>-2.0645055000000001E-3</c:v>
                </c:pt>
                <c:pt idx="554">
                  <c:v>-2.0734305000000004E-3</c:v>
                </c:pt>
                <c:pt idx="555">
                  <c:v>-2.0818454999999999E-3</c:v>
                </c:pt>
                <c:pt idx="556">
                  <c:v>-2.0879335000000003E-3</c:v>
                </c:pt>
                <c:pt idx="557">
                  <c:v>-2.0953125E-3</c:v>
                </c:pt>
                <c:pt idx="558">
                  <c:v>-2.1012255000000001E-3</c:v>
                </c:pt>
                <c:pt idx="559">
                  <c:v>-2.1074090000000002E-3</c:v>
                </c:pt>
                <c:pt idx="560">
                  <c:v>-2.1112660000000001E-3</c:v>
                </c:pt>
                <c:pt idx="561">
                  <c:v>-2.1169080000000002E-3</c:v>
                </c:pt>
                <c:pt idx="562">
                  <c:v>-2.1204779999999999E-3</c:v>
                </c:pt>
                <c:pt idx="563">
                  <c:v>-2.1243189999999999E-3</c:v>
                </c:pt>
                <c:pt idx="564">
                  <c:v>-2.1299605000000004E-3</c:v>
                </c:pt>
                <c:pt idx="565">
                  <c:v>-2.1326380000000001E-3</c:v>
                </c:pt>
                <c:pt idx="566">
                  <c:v>-2.1359374999999998E-3</c:v>
                </c:pt>
                <c:pt idx="567">
                  <c:v>-2.1389974999999999E-3</c:v>
                </c:pt>
                <c:pt idx="568">
                  <c:v>-2.140033E-3</c:v>
                </c:pt>
                <c:pt idx="569">
                  <c:v>-2.142073E-3</c:v>
                </c:pt>
                <c:pt idx="570">
                  <c:v>-2.1427265000000003E-3</c:v>
                </c:pt>
                <c:pt idx="571">
                  <c:v>-2.1428860000000001E-3</c:v>
                </c:pt>
                <c:pt idx="572">
                  <c:v>-2.1435875000000004E-3</c:v>
                </c:pt>
                <c:pt idx="573">
                  <c:v>-2.1412925000000001E-3</c:v>
                </c:pt>
                <c:pt idx="574">
                  <c:v>-2.1409574999999999E-3</c:v>
                </c:pt>
                <c:pt idx="575">
                  <c:v>-2.1403200000000002E-3</c:v>
                </c:pt>
                <c:pt idx="576">
                  <c:v>-2.1365110000000002E-3</c:v>
                </c:pt>
                <c:pt idx="577">
                  <c:v>-2.1358415E-3</c:v>
                </c:pt>
                <c:pt idx="578">
                  <c:v>-2.1331164999999997E-3</c:v>
                </c:pt>
                <c:pt idx="579">
                  <c:v>-2.1296100000000001E-3</c:v>
                </c:pt>
                <c:pt idx="580">
                  <c:v>-2.1269805000000003E-3</c:v>
                </c:pt>
                <c:pt idx="581">
                  <c:v>-2.1215934999999999E-3</c:v>
                </c:pt>
                <c:pt idx="582">
                  <c:v>-2.1175294999999997E-3</c:v>
                </c:pt>
                <c:pt idx="583">
                  <c:v>-2.1119034999999998E-3</c:v>
                </c:pt>
                <c:pt idx="584">
                  <c:v>-2.1070264999999999E-3</c:v>
                </c:pt>
                <c:pt idx="585">
                  <c:v>-2.1023249999999999E-3</c:v>
                </c:pt>
                <c:pt idx="586">
                  <c:v>-2.0958065000000001E-3</c:v>
                </c:pt>
                <c:pt idx="587">
                  <c:v>-2.0887305000000002E-3</c:v>
                </c:pt>
                <c:pt idx="588">
                  <c:v>-2.0819089999999998E-3</c:v>
                </c:pt>
                <c:pt idx="589">
                  <c:v>-2.0736374999999999E-3</c:v>
                </c:pt>
                <c:pt idx="590">
                  <c:v>-2.0650314999999999E-3</c:v>
                </c:pt>
                <c:pt idx="591">
                  <c:v>-2.0571265E-3</c:v>
                </c:pt>
                <c:pt idx="592">
                  <c:v>-2.048345E-3</c:v>
                </c:pt>
                <c:pt idx="593">
                  <c:v>-2.0397865000000002E-3</c:v>
                </c:pt>
                <c:pt idx="594">
                  <c:v>-2.0288214999999998E-3</c:v>
                </c:pt>
                <c:pt idx="595">
                  <c:v>-2.019163E-3</c:v>
                </c:pt>
                <c:pt idx="596">
                  <c:v>-2.0087720000000002E-3</c:v>
                </c:pt>
                <c:pt idx="597">
                  <c:v>-1.9977275000000001E-3</c:v>
                </c:pt>
                <c:pt idx="598">
                  <c:v>-1.9875275E-3</c:v>
                </c:pt>
                <c:pt idx="599">
                  <c:v>-1.9737729999999998E-3</c:v>
                </c:pt>
                <c:pt idx="600">
                  <c:v>-1.9632704999999998E-3</c:v>
                </c:pt>
                <c:pt idx="601">
                  <c:v>-1.9496119999999999E-3</c:v>
                </c:pt>
                <c:pt idx="602">
                  <c:v>-1.9366069999999999E-3</c:v>
                </c:pt>
                <c:pt idx="603">
                  <c:v>-1.9228369999999999E-3</c:v>
                </c:pt>
                <c:pt idx="604">
                  <c:v>-1.9089075E-3</c:v>
                </c:pt>
                <c:pt idx="605">
                  <c:v>-1.892763E-3</c:v>
                </c:pt>
                <c:pt idx="606">
                  <c:v>-1.878977E-3</c:v>
                </c:pt>
                <c:pt idx="607">
                  <c:v>-1.8620675E-3</c:v>
                </c:pt>
                <c:pt idx="608">
                  <c:v>-1.8467675E-3</c:v>
                </c:pt>
                <c:pt idx="609">
                  <c:v>-1.8299054999999999E-3</c:v>
                </c:pt>
                <c:pt idx="610">
                  <c:v>-1.8113859999999999E-3</c:v>
                </c:pt>
                <c:pt idx="611">
                  <c:v>-1.7948109999999999E-3</c:v>
                </c:pt>
                <c:pt idx="612">
                  <c:v>-1.776419E-3</c:v>
                </c:pt>
                <c:pt idx="613">
                  <c:v>-1.7576605E-3</c:v>
                </c:pt>
                <c:pt idx="614">
                  <c:v>-1.7399539999999999E-3</c:v>
                </c:pt>
                <c:pt idx="615">
                  <c:v>-1.7217375E-3</c:v>
                </c:pt>
                <c:pt idx="616">
                  <c:v>-1.7031864999999999E-3</c:v>
                </c:pt>
                <c:pt idx="617">
                  <c:v>-1.683679E-3</c:v>
                </c:pt>
                <c:pt idx="618">
                  <c:v>-1.6638205000000001E-3</c:v>
                </c:pt>
                <c:pt idx="619">
                  <c:v>-1.6437234999999999E-3</c:v>
                </c:pt>
                <c:pt idx="620">
                  <c:v>-1.6231325000000002E-3</c:v>
                </c:pt>
                <c:pt idx="621">
                  <c:v>-1.6042940000000002E-3</c:v>
                </c:pt>
                <c:pt idx="622">
                  <c:v>-1.5824439999999999E-3</c:v>
                </c:pt>
                <c:pt idx="623">
                  <c:v>-1.561024E-3</c:v>
                </c:pt>
                <c:pt idx="624">
                  <c:v>-1.5388865000000001E-3</c:v>
                </c:pt>
                <c:pt idx="625">
                  <c:v>-1.5181999999999999E-3</c:v>
                </c:pt>
                <c:pt idx="626">
                  <c:v>-1.4976404999999999E-3</c:v>
                </c:pt>
                <c:pt idx="627">
                  <c:v>-1.4746585000000002E-3</c:v>
                </c:pt>
                <c:pt idx="628">
                  <c:v>-1.4526805E-3</c:v>
                </c:pt>
                <c:pt idx="629">
                  <c:v>-1.4296350000000001E-3</c:v>
                </c:pt>
                <c:pt idx="630">
                  <c:v>-1.4081355E-3</c:v>
                </c:pt>
                <c:pt idx="631">
                  <c:v>-1.3845320000000002E-3</c:v>
                </c:pt>
                <c:pt idx="632">
                  <c:v>-1.3624584999999999E-3</c:v>
                </c:pt>
                <c:pt idx="633">
                  <c:v>-1.3380740000000001E-3</c:v>
                </c:pt>
                <c:pt idx="634">
                  <c:v>-1.3149805000000001E-3</c:v>
                </c:pt>
                <c:pt idx="635">
                  <c:v>-1.2918395000000001E-3</c:v>
                </c:pt>
                <c:pt idx="636">
                  <c:v>-1.267439E-3</c:v>
                </c:pt>
                <c:pt idx="637">
                  <c:v>-1.2433099999999999E-3</c:v>
                </c:pt>
                <c:pt idx="638">
                  <c:v>-1.21773E-3</c:v>
                </c:pt>
                <c:pt idx="639">
                  <c:v>-1.1942224999999999E-3</c:v>
                </c:pt>
                <c:pt idx="640">
                  <c:v>-1.1684989999999999E-3</c:v>
                </c:pt>
                <c:pt idx="641">
                  <c:v>-1.142728E-3</c:v>
                </c:pt>
                <c:pt idx="642">
                  <c:v>-1.1171485000000001E-3</c:v>
                </c:pt>
                <c:pt idx="643">
                  <c:v>-1.0911385000000001E-3</c:v>
                </c:pt>
                <c:pt idx="644">
                  <c:v>-1.0654155000000001E-3</c:v>
                </c:pt>
                <c:pt idx="645">
                  <c:v>-1.0392140000000001E-3</c:v>
                </c:pt>
                <c:pt idx="646">
                  <c:v>-1.0127900000000002E-3</c:v>
                </c:pt>
                <c:pt idx="647">
                  <c:v>-9.8727400000000001E-4</c:v>
                </c:pt>
                <c:pt idx="648">
                  <c:v>-9.60164E-4</c:v>
                </c:pt>
                <c:pt idx="649">
                  <c:v>-9.3359650000000003E-4</c:v>
                </c:pt>
                <c:pt idx="650">
                  <c:v>-9.06853E-4</c:v>
                </c:pt>
                <c:pt idx="651">
                  <c:v>-8.7889900000000004E-4</c:v>
                </c:pt>
                <c:pt idx="652">
                  <c:v>-8.5137500000000003E-4</c:v>
                </c:pt>
                <c:pt idx="653">
                  <c:v>-8.2327700000000008E-4</c:v>
                </c:pt>
                <c:pt idx="654">
                  <c:v>-7.9495599999999998E-4</c:v>
                </c:pt>
                <c:pt idx="655">
                  <c:v>-7.6778250000000001E-4</c:v>
                </c:pt>
                <c:pt idx="656">
                  <c:v>-7.3987599999999999E-4</c:v>
                </c:pt>
                <c:pt idx="657">
                  <c:v>-7.1238400000000004E-4</c:v>
                </c:pt>
                <c:pt idx="658">
                  <c:v>-6.8329799999999993E-4</c:v>
                </c:pt>
                <c:pt idx="659">
                  <c:v>-6.5491300000000002E-4</c:v>
                </c:pt>
                <c:pt idx="660">
                  <c:v>-6.2539699999999998E-4</c:v>
                </c:pt>
                <c:pt idx="661">
                  <c:v>-5.9704400000000003E-4</c:v>
                </c:pt>
                <c:pt idx="662">
                  <c:v>-5.6929700000000008E-4</c:v>
                </c:pt>
                <c:pt idx="663">
                  <c:v>-5.3952549999999996E-4</c:v>
                </c:pt>
                <c:pt idx="664">
                  <c:v>-5.1173050000000002E-4</c:v>
                </c:pt>
                <c:pt idx="665">
                  <c:v>-4.8290000000000003E-4</c:v>
                </c:pt>
                <c:pt idx="666">
                  <c:v>-4.5300100000000002E-4</c:v>
                </c:pt>
                <c:pt idx="667">
                  <c:v>-4.2624200000000002E-4</c:v>
                </c:pt>
                <c:pt idx="668">
                  <c:v>-3.9366550000000003E-4</c:v>
                </c:pt>
                <c:pt idx="669">
                  <c:v>-3.6864400000000006E-4</c:v>
                </c:pt>
                <c:pt idx="670">
                  <c:v>-3.3941450000000002E-4</c:v>
                </c:pt>
                <c:pt idx="671">
                  <c:v>-3.1043999999999999E-4</c:v>
                </c:pt>
                <c:pt idx="672">
                  <c:v>-2.8188000000000003E-4</c:v>
                </c:pt>
                <c:pt idx="673">
                  <c:v>-2.51838E-4</c:v>
                </c:pt>
                <c:pt idx="674">
                  <c:v>-2.2331E-4</c:v>
                </c:pt>
                <c:pt idx="675">
                  <c:v>-1.9012799999999999E-4</c:v>
                </c:pt>
                <c:pt idx="676">
                  <c:v>-1.6553650000000002E-4</c:v>
                </c:pt>
                <c:pt idx="677">
                  <c:v>-1.3742250000000001E-4</c:v>
                </c:pt>
                <c:pt idx="678">
                  <c:v>-1.08958E-4</c:v>
                </c:pt>
                <c:pt idx="679">
                  <c:v>-7.9856499999999997E-5</c:v>
                </c:pt>
                <c:pt idx="680">
                  <c:v>-5.1455500000000002E-5</c:v>
                </c:pt>
                <c:pt idx="681">
                  <c:v>-2.3581000000000003E-5</c:v>
                </c:pt>
                <c:pt idx="682">
                  <c:v>5.4250000000000006E-6</c:v>
                </c:pt>
                <c:pt idx="683">
                  <c:v>3.4065E-5</c:v>
                </c:pt>
                <c:pt idx="684">
                  <c:v>6.2576999999999994E-5</c:v>
                </c:pt>
                <c:pt idx="685">
                  <c:v>9.0276499999999995E-5</c:v>
                </c:pt>
                <c:pt idx="686">
                  <c:v>1.1866100000000001E-4</c:v>
                </c:pt>
                <c:pt idx="687">
                  <c:v>1.4652000000000003E-4</c:v>
                </c:pt>
                <c:pt idx="688">
                  <c:v>1.7560600000000003E-4</c:v>
                </c:pt>
                <c:pt idx="689">
                  <c:v>2.0370350000000002E-4</c:v>
                </c:pt>
                <c:pt idx="690">
                  <c:v>2.3028750000000001E-4</c:v>
                </c:pt>
                <c:pt idx="691">
                  <c:v>2.5857650000000001E-4</c:v>
                </c:pt>
                <c:pt idx="692">
                  <c:v>2.8653099999999997E-4</c:v>
                </c:pt>
                <c:pt idx="693">
                  <c:v>3.1247700000000002E-4</c:v>
                </c:pt>
                <c:pt idx="694">
                  <c:v>3.3993750000000002E-4</c:v>
                </c:pt>
                <c:pt idx="695">
                  <c:v>3.6727E-4</c:v>
                </c:pt>
                <c:pt idx="696">
                  <c:v>3.9359900000000001E-4</c:v>
                </c:pt>
                <c:pt idx="697">
                  <c:v>4.2128249999999999E-4</c:v>
                </c:pt>
                <c:pt idx="698">
                  <c:v>4.483445E-4</c:v>
                </c:pt>
                <c:pt idx="699">
                  <c:v>4.7561350000000001E-4</c:v>
                </c:pt>
                <c:pt idx="700">
                  <c:v>5.0288250000000002E-4</c:v>
                </c:pt>
                <c:pt idx="701">
                  <c:v>5.2806350000000001E-4</c:v>
                </c:pt>
                <c:pt idx="702">
                  <c:v>5.5444000000000001E-4</c:v>
                </c:pt>
                <c:pt idx="703">
                  <c:v>5.7982849999999996E-4</c:v>
                </c:pt>
                <c:pt idx="704">
                  <c:v>6.0518499999999995E-4</c:v>
                </c:pt>
                <c:pt idx="705">
                  <c:v>6.2964949999999998E-4</c:v>
                </c:pt>
                <c:pt idx="706">
                  <c:v>6.5644E-4</c:v>
                </c:pt>
                <c:pt idx="707">
                  <c:v>6.8160550000000001E-4</c:v>
                </c:pt>
                <c:pt idx="708">
                  <c:v>7.0672300000000003E-4</c:v>
                </c:pt>
                <c:pt idx="709">
                  <c:v>7.313625E-4</c:v>
                </c:pt>
                <c:pt idx="710">
                  <c:v>7.5598600000000005E-4</c:v>
                </c:pt>
                <c:pt idx="711">
                  <c:v>7.8131050000000007E-4</c:v>
                </c:pt>
                <c:pt idx="712">
                  <c:v>8.047385E-4</c:v>
                </c:pt>
                <c:pt idx="713">
                  <c:v>8.290115E-4</c:v>
                </c:pt>
                <c:pt idx="714">
                  <c:v>8.5164249999999996E-4</c:v>
                </c:pt>
                <c:pt idx="715">
                  <c:v>8.7596350000000006E-4</c:v>
                </c:pt>
                <c:pt idx="716">
                  <c:v>8.9857849999999998E-4</c:v>
                </c:pt>
                <c:pt idx="717">
                  <c:v>9.2154450000000001E-4</c:v>
                </c:pt>
                <c:pt idx="718">
                  <c:v>9.4400050000000002E-4</c:v>
                </c:pt>
                <c:pt idx="719">
                  <c:v>9.6583500000000007E-4</c:v>
                </c:pt>
                <c:pt idx="720">
                  <c:v>9.8701600000000007E-4</c:v>
                </c:pt>
                <c:pt idx="721">
                  <c:v>1.008643E-3</c:v>
                </c:pt>
                <c:pt idx="722">
                  <c:v>1.0287245000000001E-3</c:v>
                </c:pt>
                <c:pt idx="723">
                  <c:v>1.0513395E-3</c:v>
                </c:pt>
                <c:pt idx="724">
                  <c:v>1.0703849999999999E-3</c:v>
                </c:pt>
                <c:pt idx="725">
                  <c:v>1.0916135000000001E-3</c:v>
                </c:pt>
                <c:pt idx="726">
                  <c:v>1.1110415000000001E-3</c:v>
                </c:pt>
                <c:pt idx="727">
                  <c:v>1.1312185E-3</c:v>
                </c:pt>
                <c:pt idx="728">
                  <c:v>1.1496100000000001E-3</c:v>
                </c:pt>
                <c:pt idx="729">
                  <c:v>1.1699144999999999E-3</c:v>
                </c:pt>
                <c:pt idx="730">
                  <c:v>1.188115E-3</c:v>
                </c:pt>
                <c:pt idx="731">
                  <c:v>1.2070330000000002E-3</c:v>
                </c:pt>
                <c:pt idx="732">
                  <c:v>1.2265085E-3</c:v>
                </c:pt>
                <c:pt idx="733">
                  <c:v>1.2460800000000001E-3</c:v>
                </c:pt>
                <c:pt idx="734">
                  <c:v>1.2630849999999999E-3</c:v>
                </c:pt>
                <c:pt idx="735">
                  <c:v>1.2817480000000001E-3</c:v>
                </c:pt>
                <c:pt idx="736">
                  <c:v>1.2995820000000001E-3</c:v>
                </c:pt>
                <c:pt idx="737">
                  <c:v>1.3162050000000002E-3</c:v>
                </c:pt>
                <c:pt idx="738">
                  <c:v>1.333051E-3</c:v>
                </c:pt>
                <c:pt idx="739">
                  <c:v>1.3492435000000001E-3</c:v>
                </c:pt>
                <c:pt idx="740">
                  <c:v>1.3665354999999998E-3</c:v>
                </c:pt>
                <c:pt idx="741">
                  <c:v>1.3811659999999999E-3</c:v>
                </c:pt>
                <c:pt idx="742">
                  <c:v>1.3957329999999999E-3</c:v>
                </c:pt>
                <c:pt idx="743">
                  <c:v>1.4103000000000002E-3</c:v>
                </c:pt>
                <c:pt idx="744">
                  <c:v>1.4248190000000001E-3</c:v>
                </c:pt>
                <c:pt idx="745">
                  <c:v>1.4393700000000001E-3</c:v>
                </c:pt>
                <c:pt idx="746">
                  <c:v>1.4524865E-3</c:v>
                </c:pt>
                <c:pt idx="747">
                  <c:v>1.4660809999999999E-3</c:v>
                </c:pt>
                <c:pt idx="748">
                  <c:v>1.4795164999999999E-3</c:v>
                </c:pt>
                <c:pt idx="749">
                  <c:v>1.4917565000000001E-3</c:v>
                </c:pt>
                <c:pt idx="750">
                  <c:v>1.5046180000000001E-3</c:v>
                </c:pt>
                <c:pt idx="751">
                  <c:v>1.515806E-3</c:v>
                </c:pt>
                <c:pt idx="752">
                  <c:v>1.5276955000000001E-3</c:v>
                </c:pt>
                <c:pt idx="753">
                  <c:v>1.5385329999999999E-3</c:v>
                </c:pt>
                <c:pt idx="754">
                  <c:v>1.5479045000000001E-3</c:v>
                </c:pt>
                <c:pt idx="755">
                  <c:v>1.5587260000000001E-3</c:v>
                </c:pt>
                <c:pt idx="756">
                  <c:v>1.5696110000000001E-3</c:v>
                </c:pt>
                <c:pt idx="757">
                  <c:v>1.5774525E-3</c:v>
                </c:pt>
                <c:pt idx="758">
                  <c:v>1.5873975000000001E-3</c:v>
                </c:pt>
                <c:pt idx="759">
                  <c:v>1.5956850000000001E-3</c:v>
                </c:pt>
                <c:pt idx="760">
                  <c:v>1.6045300000000001E-3</c:v>
                </c:pt>
                <c:pt idx="761">
                  <c:v>1.6122440000000001E-3</c:v>
                </c:pt>
                <c:pt idx="762">
                  <c:v>1.6197185000000002E-3</c:v>
                </c:pt>
                <c:pt idx="763">
                  <c:v>1.6268110000000001E-3</c:v>
                </c:pt>
                <c:pt idx="764">
                  <c:v>1.6327234999999999E-3</c:v>
                </c:pt>
                <c:pt idx="765">
                  <c:v>1.6399595E-3</c:v>
                </c:pt>
                <c:pt idx="766">
                  <c:v>1.6454735000000001E-3</c:v>
                </c:pt>
                <c:pt idx="767">
                  <c:v>1.6511155E-3</c:v>
                </c:pt>
                <c:pt idx="768">
                  <c:v>1.6562950000000001E-3</c:v>
                </c:pt>
                <c:pt idx="769">
                  <c:v>1.6604550000000001E-3</c:v>
                </c:pt>
                <c:pt idx="770">
                  <c:v>1.6653320000000001E-3</c:v>
                </c:pt>
                <c:pt idx="771">
                  <c:v>1.6696670000000001E-3</c:v>
                </c:pt>
                <c:pt idx="772">
                  <c:v>1.6713560000000001E-3</c:v>
                </c:pt>
                <c:pt idx="773">
                  <c:v>1.6752450000000001E-3</c:v>
                </c:pt>
                <c:pt idx="774">
                  <c:v>1.6775560000000002E-3</c:v>
                </c:pt>
                <c:pt idx="775">
                  <c:v>1.6790540000000001E-3</c:v>
                </c:pt>
                <c:pt idx="776">
                  <c:v>1.681795E-3</c:v>
                </c:pt>
                <c:pt idx="777">
                  <c:v>1.682895E-3</c:v>
                </c:pt>
                <c:pt idx="778">
                  <c:v>1.6849510000000001E-3</c:v>
                </c:pt>
                <c:pt idx="779">
                  <c:v>1.684648E-3</c:v>
                </c:pt>
                <c:pt idx="780">
                  <c:v>1.6840584999999999E-3</c:v>
                </c:pt>
                <c:pt idx="781">
                  <c:v>1.682401E-3</c:v>
                </c:pt>
                <c:pt idx="782">
                  <c:v>1.6827195E-3</c:v>
                </c:pt>
                <c:pt idx="783">
                  <c:v>1.681875E-3</c:v>
                </c:pt>
                <c:pt idx="784">
                  <c:v>1.6803289999999999E-3</c:v>
                </c:pt>
                <c:pt idx="785">
                  <c:v>1.6787989999999999E-3</c:v>
                </c:pt>
                <c:pt idx="786">
                  <c:v>1.676791E-3</c:v>
                </c:pt>
                <c:pt idx="787">
                  <c:v>1.6732845000000001E-3</c:v>
                </c:pt>
                <c:pt idx="788">
                  <c:v>1.6703200000000001E-3</c:v>
                </c:pt>
                <c:pt idx="789">
                  <c:v>1.6705909999999999E-3</c:v>
                </c:pt>
                <c:pt idx="790">
                  <c:v>1.6627974999999999E-3</c:v>
                </c:pt>
                <c:pt idx="791">
                  <c:v>1.6582555000000001E-3</c:v>
                </c:pt>
                <c:pt idx="792">
                  <c:v>1.6535860000000001E-3</c:v>
                </c:pt>
                <c:pt idx="793">
                  <c:v>1.6486610000000001E-3</c:v>
                </c:pt>
                <c:pt idx="794">
                  <c:v>1.6419195000000001E-3</c:v>
                </c:pt>
                <c:pt idx="795">
                  <c:v>1.6367875000000002E-3</c:v>
                </c:pt>
                <c:pt idx="796">
                  <c:v>1.6286915E-3</c:v>
                </c:pt>
                <c:pt idx="797">
                  <c:v>1.6216310000000001E-3</c:v>
                </c:pt>
                <c:pt idx="798">
                  <c:v>1.616005E-3</c:v>
                </c:pt>
                <c:pt idx="799">
                  <c:v>1.6070485000000002E-3</c:v>
                </c:pt>
                <c:pt idx="800">
                  <c:v>1.5984739999999999E-3</c:v>
                </c:pt>
                <c:pt idx="801">
                  <c:v>1.595143E-3</c:v>
                </c:pt>
                <c:pt idx="802">
                  <c:v>1.5807515000000002E-3</c:v>
                </c:pt>
                <c:pt idx="803">
                  <c:v>1.5718585000000001E-3</c:v>
                </c:pt>
                <c:pt idx="804">
                  <c:v>1.5615150000000001E-3</c:v>
                </c:pt>
                <c:pt idx="805">
                  <c:v>1.5509645000000001E-3</c:v>
                </c:pt>
                <c:pt idx="806">
                  <c:v>1.5408280000000002E-3</c:v>
                </c:pt>
                <c:pt idx="807">
                  <c:v>1.5294805000000001E-3</c:v>
                </c:pt>
                <c:pt idx="808">
                  <c:v>1.51936E-3</c:v>
                </c:pt>
                <c:pt idx="809">
                  <c:v>1.507965E-3</c:v>
                </c:pt>
                <c:pt idx="810">
                  <c:v>1.4968565000000001E-3</c:v>
                </c:pt>
                <c:pt idx="811">
                  <c:v>1.4838835E-3</c:v>
                </c:pt>
                <c:pt idx="812">
                  <c:v>1.470177E-3</c:v>
                </c:pt>
                <c:pt idx="813">
                  <c:v>1.4558175E-3</c:v>
                </c:pt>
                <c:pt idx="814">
                  <c:v>1.4433860000000001E-3</c:v>
                </c:pt>
                <c:pt idx="815">
                  <c:v>1.4290425000000001E-3</c:v>
                </c:pt>
                <c:pt idx="816">
                  <c:v>1.4147624999999999E-3</c:v>
                </c:pt>
                <c:pt idx="817">
                  <c:v>1.4008970000000001E-3</c:v>
                </c:pt>
                <c:pt idx="818">
                  <c:v>1.3855650000000001E-3</c:v>
                </c:pt>
                <c:pt idx="819">
                  <c:v>1.3696750000000001E-3</c:v>
                </c:pt>
                <c:pt idx="820">
                  <c:v>1.3534985E-3</c:v>
                </c:pt>
                <c:pt idx="821">
                  <c:v>1.3388045E-3</c:v>
                </c:pt>
                <c:pt idx="822">
                  <c:v>1.3225960000000001E-3</c:v>
                </c:pt>
                <c:pt idx="823">
                  <c:v>1.3048735E-3</c:v>
                </c:pt>
                <c:pt idx="824">
                  <c:v>1.288649E-3</c:v>
                </c:pt>
                <c:pt idx="825">
                  <c:v>1.271086E-3</c:v>
                </c:pt>
                <c:pt idx="826">
                  <c:v>1.2519450000000002E-3</c:v>
                </c:pt>
                <c:pt idx="827">
                  <c:v>1.2349235000000001E-3</c:v>
                </c:pt>
                <c:pt idx="828">
                  <c:v>1.2155594999999999E-3</c:v>
                </c:pt>
                <c:pt idx="829">
                  <c:v>1.1973590000000001E-3</c:v>
                </c:pt>
                <c:pt idx="830">
                  <c:v>1.1773255000000001E-3</c:v>
                </c:pt>
                <c:pt idx="831">
                  <c:v>1.1587745000000002E-3</c:v>
                </c:pt>
                <c:pt idx="832">
                  <c:v>1.140016E-3</c:v>
                </c:pt>
                <c:pt idx="833">
                  <c:v>1.119791E-3</c:v>
                </c:pt>
                <c:pt idx="834">
                  <c:v>1.1001559999999999E-3</c:v>
                </c:pt>
                <c:pt idx="835">
                  <c:v>1.0785925000000001E-3</c:v>
                </c:pt>
                <c:pt idx="836">
                  <c:v>1.060217E-3</c:v>
                </c:pt>
                <c:pt idx="837">
                  <c:v>1.0387969999999999E-3</c:v>
                </c:pt>
                <c:pt idx="838">
                  <c:v>1.0184125E-3</c:v>
                </c:pt>
                <c:pt idx="839">
                  <c:v>9.9753449999999996E-4</c:v>
                </c:pt>
                <c:pt idx="840">
                  <c:v>9.7603499999999999E-4</c:v>
                </c:pt>
                <c:pt idx="841">
                  <c:v>9.5396150000000009E-4</c:v>
                </c:pt>
                <c:pt idx="842">
                  <c:v>9.3313100000000002E-4</c:v>
                </c:pt>
                <c:pt idx="843">
                  <c:v>9.0946400000000002E-4</c:v>
                </c:pt>
                <c:pt idx="844">
                  <c:v>8.8587650000000002E-4</c:v>
                </c:pt>
                <c:pt idx="845">
                  <c:v>8.6386700000000004E-4</c:v>
                </c:pt>
                <c:pt idx="846">
                  <c:v>8.3984899999999993E-4</c:v>
                </c:pt>
                <c:pt idx="847">
                  <c:v>8.1616600000000001E-4</c:v>
                </c:pt>
                <c:pt idx="848">
                  <c:v>7.9275350000000005E-4</c:v>
                </c:pt>
                <c:pt idx="849">
                  <c:v>7.6905449999999998E-4</c:v>
                </c:pt>
                <c:pt idx="850">
                  <c:v>7.4503699999999993E-4</c:v>
                </c:pt>
                <c:pt idx="851">
                  <c:v>7.1977599999999999E-4</c:v>
                </c:pt>
                <c:pt idx="852">
                  <c:v>6.9402099999999996E-4</c:v>
                </c:pt>
                <c:pt idx="853">
                  <c:v>6.6958849999999999E-4</c:v>
                </c:pt>
                <c:pt idx="854">
                  <c:v>6.4456699999999997E-4</c:v>
                </c:pt>
                <c:pt idx="855">
                  <c:v>6.1927399999999995E-4</c:v>
                </c:pt>
                <c:pt idx="856">
                  <c:v>5.9493749999999998E-4</c:v>
                </c:pt>
                <c:pt idx="857">
                  <c:v>5.6884749999999999E-4</c:v>
                </c:pt>
                <c:pt idx="858">
                  <c:v>5.4337950000000004E-4</c:v>
                </c:pt>
                <c:pt idx="859">
                  <c:v>5.1757699999999997E-4</c:v>
                </c:pt>
                <c:pt idx="860">
                  <c:v>4.9102499999999997E-4</c:v>
                </c:pt>
                <c:pt idx="861">
                  <c:v>4.6539750000000005E-4</c:v>
                </c:pt>
                <c:pt idx="862">
                  <c:v>4.38973E-4</c:v>
                </c:pt>
                <c:pt idx="863">
                  <c:v>4.1168800000000001E-4</c:v>
                </c:pt>
                <c:pt idx="864">
                  <c:v>3.8464199999999998E-4</c:v>
                </c:pt>
                <c:pt idx="865">
                  <c:v>3.5686300000000002E-4</c:v>
                </c:pt>
                <c:pt idx="866">
                  <c:v>3.3053450000000001E-4</c:v>
                </c:pt>
                <c:pt idx="867">
                  <c:v>3.0363200000000002E-4</c:v>
                </c:pt>
                <c:pt idx="868">
                  <c:v>2.7644249999999996E-4</c:v>
                </c:pt>
                <c:pt idx="869">
                  <c:v>2.4982699999999999E-4</c:v>
                </c:pt>
                <c:pt idx="870">
                  <c:v>2.2203200000000002E-4</c:v>
                </c:pt>
                <c:pt idx="871">
                  <c:v>1.9401350000000002E-4</c:v>
                </c:pt>
                <c:pt idx="872">
                  <c:v>1.664735E-4</c:v>
                </c:pt>
                <c:pt idx="873">
                  <c:v>1.3823250000000002E-4</c:v>
                </c:pt>
                <c:pt idx="874">
                  <c:v>1.116645E-4</c:v>
                </c:pt>
                <c:pt idx="875">
                  <c:v>8.2642499999999994E-5</c:v>
                </c:pt>
                <c:pt idx="876">
                  <c:v>5.5580500000000001E-5</c:v>
                </c:pt>
                <c:pt idx="877">
                  <c:v>2.75785E-5</c:v>
                </c:pt>
                <c:pt idx="878">
                  <c:v>-6.6299999999999994E-7</c:v>
                </c:pt>
                <c:pt idx="879">
                  <c:v>-2.8824500000000002E-5</c:v>
                </c:pt>
                <c:pt idx="880">
                  <c:v>-5.7735000000000002E-5</c:v>
                </c:pt>
                <c:pt idx="881">
                  <c:v>-8.5402500000000015E-5</c:v>
                </c:pt>
                <c:pt idx="882">
                  <c:v>-1.140265E-4</c:v>
                </c:pt>
                <c:pt idx="883">
                  <c:v>-1.422835E-4</c:v>
                </c:pt>
                <c:pt idx="884">
                  <c:v>-1.7079549999999999E-4</c:v>
                </c:pt>
                <c:pt idx="885">
                  <c:v>-1.9902100000000002E-4</c:v>
                </c:pt>
                <c:pt idx="886">
                  <c:v>-2.2723050000000001E-4</c:v>
                </c:pt>
                <c:pt idx="887">
                  <c:v>-2.5582250000000001E-4</c:v>
                </c:pt>
                <c:pt idx="888">
                  <c:v>-2.8361750000000001E-4</c:v>
                </c:pt>
                <c:pt idx="889">
                  <c:v>-3.1247999999999996E-4</c:v>
                </c:pt>
                <c:pt idx="890">
                  <c:v>-3.401155E-4</c:v>
                </c:pt>
                <c:pt idx="891">
                  <c:v>-3.6829300000000001E-4</c:v>
                </c:pt>
                <c:pt idx="892">
                  <c:v>-3.9702850000000002E-4</c:v>
                </c:pt>
                <c:pt idx="893">
                  <c:v>-4.2563649999999997E-4</c:v>
                </c:pt>
                <c:pt idx="894">
                  <c:v>-4.5383000000000001E-4</c:v>
                </c:pt>
                <c:pt idx="895">
                  <c:v>-4.8128999999999999E-4</c:v>
                </c:pt>
                <c:pt idx="896">
                  <c:v>-5.1040799999999996E-4</c:v>
                </c:pt>
                <c:pt idx="897">
                  <c:v>-5.3879250000000002E-4</c:v>
                </c:pt>
                <c:pt idx="898">
                  <c:v>-5.6636450000000004E-4</c:v>
                </c:pt>
                <c:pt idx="899">
                  <c:v>-5.9473299999999996E-4</c:v>
                </c:pt>
                <c:pt idx="900">
                  <c:v>-6.2287900000000001E-4</c:v>
                </c:pt>
                <c:pt idx="901">
                  <c:v>-6.5067399999999996E-4</c:v>
                </c:pt>
                <c:pt idx="902">
                  <c:v>-6.7850049999999991E-4</c:v>
                </c:pt>
                <c:pt idx="903">
                  <c:v>-7.0621599999999996E-4</c:v>
                </c:pt>
                <c:pt idx="904">
                  <c:v>-7.3464850000000003E-4</c:v>
                </c:pt>
                <c:pt idx="905">
                  <c:v>-7.6316049999999999E-4</c:v>
                </c:pt>
                <c:pt idx="906">
                  <c:v>-7.8853300000000001E-4</c:v>
                </c:pt>
                <c:pt idx="907">
                  <c:v>-8.1672649999999999E-4</c:v>
                </c:pt>
                <c:pt idx="908">
                  <c:v>-8.4452150000000005E-4</c:v>
                </c:pt>
                <c:pt idx="909">
                  <c:v>-8.7210949999999999E-4</c:v>
                </c:pt>
                <c:pt idx="910">
                  <c:v>-8.9795999999999995E-4</c:v>
                </c:pt>
                <c:pt idx="911">
                  <c:v>-9.2546799999999993E-4</c:v>
                </c:pt>
                <c:pt idx="912">
                  <c:v>-9.5135049999999996E-4</c:v>
                </c:pt>
                <c:pt idx="913">
                  <c:v>-9.7804599999999999E-4</c:v>
                </c:pt>
                <c:pt idx="914">
                  <c:v>-1.0036415000000002E-3</c:v>
                </c:pt>
                <c:pt idx="915">
                  <c:v>-1.029301E-3</c:v>
                </c:pt>
                <c:pt idx="916">
                  <c:v>-1.0556775E-3</c:v>
                </c:pt>
                <c:pt idx="917">
                  <c:v>-1.0811455000000001E-3</c:v>
                </c:pt>
                <c:pt idx="918">
                  <c:v>-1.1067094999999999E-3</c:v>
                </c:pt>
                <c:pt idx="919">
                  <c:v>-1.132018E-3</c:v>
                </c:pt>
                <c:pt idx="920">
                  <c:v>-1.1573905000000001E-3</c:v>
                </c:pt>
                <c:pt idx="921">
                  <c:v>-1.1819665E-3</c:v>
                </c:pt>
                <c:pt idx="922">
                  <c:v>-1.2061275000000002E-3</c:v>
                </c:pt>
                <c:pt idx="923">
                  <c:v>-1.2315640000000001E-3</c:v>
                </c:pt>
                <c:pt idx="924">
                  <c:v>-1.256315E-3</c:v>
                </c:pt>
                <c:pt idx="925">
                  <c:v>-1.2792650000000001E-3</c:v>
                </c:pt>
                <c:pt idx="926">
                  <c:v>-1.3031710000000001E-3</c:v>
                </c:pt>
                <c:pt idx="927">
                  <c:v>-1.3258499999999999E-3</c:v>
                </c:pt>
                <c:pt idx="928">
                  <c:v>-1.3493900000000002E-3</c:v>
                </c:pt>
                <c:pt idx="929">
                  <c:v>-1.3736625000000001E-3</c:v>
                </c:pt>
                <c:pt idx="930">
                  <c:v>-1.3965965000000001E-3</c:v>
                </c:pt>
                <c:pt idx="931">
                  <c:v>-1.4198335000000001E-3</c:v>
                </c:pt>
                <c:pt idx="932">
                  <c:v>-1.4424650000000002E-3</c:v>
                </c:pt>
                <c:pt idx="933">
                  <c:v>-1.4631835E-3</c:v>
                </c:pt>
                <c:pt idx="934">
                  <c:v>-1.4859105E-3</c:v>
                </c:pt>
                <c:pt idx="935">
                  <c:v>-1.5071710000000001E-3</c:v>
                </c:pt>
                <c:pt idx="936">
                  <c:v>-1.5275550000000001E-3</c:v>
                </c:pt>
                <c:pt idx="937">
                  <c:v>-1.54974E-3</c:v>
                </c:pt>
                <c:pt idx="938">
                  <c:v>-1.5710645000000002E-3</c:v>
                </c:pt>
                <c:pt idx="939">
                  <c:v>-1.5907314999999999E-3</c:v>
                </c:pt>
                <c:pt idx="940">
                  <c:v>-1.6094100000000001E-3</c:v>
                </c:pt>
                <c:pt idx="941">
                  <c:v>-1.6302244999999999E-3</c:v>
                </c:pt>
                <c:pt idx="942">
                  <c:v>-1.6493655E-3</c:v>
                </c:pt>
                <c:pt idx="943">
                  <c:v>-1.6679165000000001E-3</c:v>
                </c:pt>
                <c:pt idx="944">
                  <c:v>-1.6884920000000002E-3</c:v>
                </c:pt>
                <c:pt idx="945">
                  <c:v>-1.7077925E-3</c:v>
                </c:pt>
                <c:pt idx="946">
                  <c:v>-1.725674E-3</c:v>
                </c:pt>
                <c:pt idx="947">
                  <c:v>-1.7434924999999999E-3</c:v>
                </c:pt>
                <c:pt idx="948">
                  <c:v>-1.7755745E-3</c:v>
                </c:pt>
                <c:pt idx="949">
                  <c:v>-1.791209E-3</c:v>
                </c:pt>
                <c:pt idx="950">
                  <c:v>-1.8053935000000001E-3</c:v>
                </c:pt>
                <c:pt idx="951">
                  <c:v>-1.8236260000000001E-3</c:v>
                </c:pt>
                <c:pt idx="952">
                  <c:v>-1.8398185E-3</c:v>
                </c:pt>
                <c:pt idx="953">
                  <c:v>-1.856489E-3</c:v>
                </c:pt>
                <c:pt idx="954">
                  <c:v>-1.8731279999999999E-3</c:v>
                </c:pt>
                <c:pt idx="955">
                  <c:v>-1.8871370000000001E-3</c:v>
                </c:pt>
                <c:pt idx="956">
                  <c:v>-1.9018630000000002E-3</c:v>
                </c:pt>
                <c:pt idx="957">
                  <c:v>-1.9179759999999998E-3</c:v>
                </c:pt>
                <c:pt idx="958">
                  <c:v>-1.9323355E-3</c:v>
                </c:pt>
                <c:pt idx="959">
                  <c:v>-1.9449425E-3</c:v>
                </c:pt>
                <c:pt idx="960">
                  <c:v>-1.9579950000000001E-3</c:v>
                </c:pt>
                <c:pt idx="961">
                  <c:v>-1.971829E-3</c:v>
                </c:pt>
                <c:pt idx="962">
                  <c:v>-1.9833995E-3</c:v>
                </c:pt>
                <c:pt idx="963">
                  <c:v>-1.9962930000000001E-3</c:v>
                </c:pt>
                <c:pt idx="964">
                  <c:v>-2.005457E-3</c:v>
                </c:pt>
                <c:pt idx="965">
                  <c:v>-2.0156570000000001E-3</c:v>
                </c:pt>
                <c:pt idx="966">
                  <c:v>-2.0261279999999999E-3</c:v>
                </c:pt>
                <c:pt idx="967">
                  <c:v>-2.0362005000000003E-3</c:v>
                </c:pt>
                <c:pt idx="968">
                  <c:v>-2.0458585E-3</c:v>
                </c:pt>
                <c:pt idx="969">
                  <c:v>-2.0571424999999998E-3</c:v>
                </c:pt>
                <c:pt idx="970">
                  <c:v>-2.0648240000000003E-3</c:v>
                </c:pt>
                <c:pt idx="971">
                  <c:v>-2.0726174999999999E-3</c:v>
                </c:pt>
                <c:pt idx="972">
                  <c:v>-2.0808415000000001E-3</c:v>
                </c:pt>
                <c:pt idx="973">
                  <c:v>-2.0886505000000002E-3</c:v>
                </c:pt>
                <c:pt idx="974">
                  <c:v>-2.0953604999999998E-3</c:v>
                </c:pt>
                <c:pt idx="975">
                  <c:v>-2.1032174999999998E-3</c:v>
                </c:pt>
                <c:pt idx="976">
                  <c:v>-2.1092580000000001E-3</c:v>
                </c:pt>
                <c:pt idx="977">
                  <c:v>-2.1147564999999999E-3</c:v>
                </c:pt>
                <c:pt idx="978">
                  <c:v>-2.118183E-3</c:v>
                </c:pt>
                <c:pt idx="979">
                  <c:v>-2.1241755000000005E-3</c:v>
                </c:pt>
                <c:pt idx="980">
                  <c:v>-2.1283349999999999E-3</c:v>
                </c:pt>
                <c:pt idx="981">
                  <c:v>-2.1317455000000002E-3</c:v>
                </c:pt>
                <c:pt idx="982">
                  <c:v>-2.1364629999999999E-3</c:v>
                </c:pt>
                <c:pt idx="983">
                  <c:v>-2.1401605000000001E-3</c:v>
                </c:pt>
                <c:pt idx="984">
                  <c:v>-2.1414355000000003E-3</c:v>
                </c:pt>
                <c:pt idx="985">
                  <c:v>-2.1442405000000001E-3</c:v>
                </c:pt>
                <c:pt idx="986">
                  <c:v>-2.1468224999999998E-3</c:v>
                </c:pt>
                <c:pt idx="987">
                  <c:v>-2.1484005000000001E-3</c:v>
                </c:pt>
                <c:pt idx="988">
                  <c:v>-2.1466154999999999E-3</c:v>
                </c:pt>
                <c:pt idx="989">
                  <c:v>-2.1476829999999996E-3</c:v>
                </c:pt>
                <c:pt idx="990">
                  <c:v>-2.1484005000000001E-3</c:v>
                </c:pt>
                <c:pt idx="991">
                  <c:v>-2.1481295000000001E-3</c:v>
                </c:pt>
                <c:pt idx="992">
                  <c:v>-2.1472209999999999E-3</c:v>
                </c:pt>
                <c:pt idx="993">
                  <c:v>-2.1457389999999998E-3</c:v>
                </c:pt>
                <c:pt idx="994">
                  <c:v>-2.142934E-3</c:v>
                </c:pt>
                <c:pt idx="995">
                  <c:v>-2.1406070000000001E-3</c:v>
                </c:pt>
                <c:pt idx="996">
                  <c:v>-2.1377380000000001E-3</c:v>
                </c:pt>
                <c:pt idx="997">
                  <c:v>-2.1350449999999999E-3</c:v>
                </c:pt>
                <c:pt idx="998">
                  <c:v>-2.1304549999999998E-3</c:v>
                </c:pt>
                <c:pt idx="999">
                  <c:v>-2.1274425E-3</c:v>
                </c:pt>
                <c:pt idx="1000">
                  <c:v>-2.1234424999999999E-3</c:v>
                </c:pt>
                <c:pt idx="1001">
                  <c:v>-2.1171950000000001E-3</c:v>
                </c:pt>
                <c:pt idx="1002">
                  <c:v>-2.1128280000000002E-3</c:v>
                </c:pt>
                <c:pt idx="1003">
                  <c:v>-2.1053375000000003E-3</c:v>
                </c:pt>
                <c:pt idx="1004">
                  <c:v>-2.0995359999999999E-3</c:v>
                </c:pt>
                <c:pt idx="1005">
                  <c:v>-2.0940855E-3</c:v>
                </c:pt>
                <c:pt idx="1006">
                  <c:v>-2.0871845000000003E-3</c:v>
                </c:pt>
                <c:pt idx="1007">
                  <c:v>-2.079455E-3</c:v>
                </c:pt>
                <c:pt idx="1008">
                  <c:v>-2.0698445000000001E-3</c:v>
                </c:pt>
                <c:pt idx="1009">
                  <c:v>-2.0603614999999999E-3</c:v>
                </c:pt>
                <c:pt idx="1010">
                  <c:v>-2.0526160000000002E-3</c:v>
                </c:pt>
                <c:pt idx="1011">
                  <c:v>-2.0424799999999997E-3</c:v>
                </c:pt>
                <c:pt idx="1012">
                  <c:v>-2.0328054999999997E-3</c:v>
                </c:pt>
                <c:pt idx="1013">
                  <c:v>-2.0239124999999998E-3</c:v>
                </c:pt>
                <c:pt idx="1014">
                  <c:v>-2.0126764999999999E-3</c:v>
                </c:pt>
                <c:pt idx="1015">
                  <c:v>-2.0028275000000002E-3</c:v>
                </c:pt>
                <c:pt idx="1016">
                  <c:v>-1.9915115000000002E-3</c:v>
                </c:pt>
                <c:pt idx="1017">
                  <c:v>-1.9796380000000001E-3</c:v>
                </c:pt>
                <c:pt idx="1018">
                  <c:v>-1.9674140000000002E-3</c:v>
                </c:pt>
                <c:pt idx="1019">
                  <c:v>-1.9547600000000003E-3</c:v>
                </c:pt>
                <c:pt idx="1020">
                  <c:v>-1.9413564999999999E-3</c:v>
                </c:pt>
                <c:pt idx="1021">
                  <c:v>-1.9269490000000001E-3</c:v>
                </c:pt>
                <c:pt idx="1022">
                  <c:v>-1.9117604999999999E-3</c:v>
                </c:pt>
                <c:pt idx="1023">
                  <c:v>-1.8979265E-3</c:v>
                </c:pt>
                <c:pt idx="1024">
                  <c:v>-1.8834074999999999E-3</c:v>
                </c:pt>
                <c:pt idx="1025">
                  <c:v>-1.8669439999999999E-3</c:v>
                </c:pt>
                <c:pt idx="1026">
                  <c:v>-1.8519790000000001E-3</c:v>
                </c:pt>
                <c:pt idx="1027">
                  <c:v>-1.8339055E-3</c:v>
                </c:pt>
                <c:pt idx="1028">
                  <c:v>-1.8168050000000001E-3</c:v>
                </c:pt>
                <c:pt idx="1029">
                  <c:v>-1.8011379999999999E-3</c:v>
                </c:pt>
                <c:pt idx="1030">
                  <c:v>-1.782603E-3</c:v>
                </c:pt>
                <c:pt idx="1031">
                  <c:v>-1.764753E-3</c:v>
                </c:pt>
                <c:pt idx="1032">
                  <c:v>-1.746839E-3</c:v>
                </c:pt>
                <c:pt idx="1033">
                  <c:v>-1.7276825000000001E-3</c:v>
                </c:pt>
                <c:pt idx="1034">
                  <c:v>-1.7081590000000001E-3</c:v>
                </c:pt>
                <c:pt idx="1035">
                  <c:v>-1.6894165000000002E-3</c:v>
                </c:pt>
                <c:pt idx="1036">
                  <c:v>-1.6703710000000001E-3</c:v>
                </c:pt>
                <c:pt idx="1037">
                  <c:v>-1.6487120000000001E-3</c:v>
                </c:pt>
                <c:pt idx="1038">
                  <c:v>-1.6288380000000001E-3</c:v>
                </c:pt>
                <c:pt idx="1039">
                  <c:v>-1.6095375E-3</c:v>
                </c:pt>
                <c:pt idx="1040">
                  <c:v>-1.5881974999999999E-3</c:v>
                </c:pt>
                <c:pt idx="1041">
                  <c:v>-1.5693115000000001E-3</c:v>
                </c:pt>
                <c:pt idx="1042">
                  <c:v>-1.5471425000000002E-3</c:v>
                </c:pt>
                <c:pt idx="1043">
                  <c:v>-1.5251325E-3</c:v>
                </c:pt>
                <c:pt idx="1044">
                  <c:v>-1.5043180000000001E-3</c:v>
                </c:pt>
                <c:pt idx="1045">
                  <c:v>-1.483488E-3</c:v>
                </c:pt>
                <c:pt idx="1046">
                  <c:v>-1.4603785E-3</c:v>
                </c:pt>
                <c:pt idx="1047">
                  <c:v>-1.4387194999999999E-3</c:v>
                </c:pt>
                <c:pt idx="1048">
                  <c:v>-1.416088E-3</c:v>
                </c:pt>
                <c:pt idx="1049">
                  <c:v>-1.3927715000000001E-3</c:v>
                </c:pt>
                <c:pt idx="1050">
                  <c:v>-1.3703000000000001E-3</c:v>
                </c:pt>
                <c:pt idx="1051">
                  <c:v>-1.3042705000000001E-3</c:v>
                </c:pt>
                <c:pt idx="1052">
                  <c:v>-1.1279064999999999E-3</c:v>
                </c:pt>
                <c:pt idx="1053">
                  <c:v>-1.1021034999999998E-3</c:v>
                </c:pt>
                <c:pt idx="1054">
                  <c:v>-1.0789305E-3</c:v>
                </c:pt>
                <c:pt idx="1055">
                  <c:v>-1.0550239999999999E-3</c:v>
                </c:pt>
                <c:pt idx="1056">
                  <c:v>-1.030289E-3</c:v>
                </c:pt>
                <c:pt idx="1057">
                  <c:v>-1.0042789999999998E-3</c:v>
                </c:pt>
                <c:pt idx="1058">
                  <c:v>-9.8050049999999999E-4</c:v>
                </c:pt>
                <c:pt idx="1059">
                  <c:v>-9.5310399999999997E-4</c:v>
                </c:pt>
                <c:pt idx="1060">
                  <c:v>-9.2940500000000001E-4</c:v>
                </c:pt>
                <c:pt idx="1061">
                  <c:v>-9.0162550000000004E-4</c:v>
                </c:pt>
                <c:pt idx="1062">
                  <c:v>-8.7604600000000001E-4</c:v>
                </c:pt>
                <c:pt idx="1063">
                  <c:v>-8.5038650000000002E-4</c:v>
                </c:pt>
                <c:pt idx="1064">
                  <c:v>-8.2383499999999998E-4</c:v>
                </c:pt>
                <c:pt idx="1065">
                  <c:v>-7.9758549999999991E-4</c:v>
                </c:pt>
                <c:pt idx="1066">
                  <c:v>-7.70285E-4</c:v>
                </c:pt>
                <c:pt idx="1067">
                  <c:v>-7.4382850000000004E-4</c:v>
                </c:pt>
                <c:pt idx="1068">
                  <c:v>-7.1719700000000004E-4</c:v>
                </c:pt>
                <c:pt idx="1069">
                  <c:v>-6.8943400000000005E-4</c:v>
                </c:pt>
                <c:pt idx="1070">
                  <c:v>-6.620215E-4</c:v>
                </c:pt>
                <c:pt idx="1071">
                  <c:v>-6.3464050000000007E-4</c:v>
                </c:pt>
                <c:pt idx="1072">
                  <c:v>-6.0702100000000001E-4</c:v>
                </c:pt>
                <c:pt idx="1073">
                  <c:v>-5.7882750000000003E-4</c:v>
                </c:pt>
                <c:pt idx="1074">
                  <c:v>-5.50969E-4</c:v>
                </c:pt>
                <c:pt idx="1075">
                  <c:v>-5.2298250000000002E-4</c:v>
                </c:pt>
                <c:pt idx="1076">
                  <c:v>-4.9505999999999997E-4</c:v>
                </c:pt>
                <c:pt idx="1077">
                  <c:v>-4.6790250000000003E-4</c:v>
                </c:pt>
                <c:pt idx="1078">
                  <c:v>-4.3900800000000001E-4</c:v>
                </c:pt>
                <c:pt idx="1079">
                  <c:v>-4.0968300000000004E-4</c:v>
                </c:pt>
                <c:pt idx="1080">
                  <c:v>-3.8270049999999999E-4</c:v>
                </c:pt>
                <c:pt idx="1081">
                  <c:v>-3.5426800000000003E-4</c:v>
                </c:pt>
                <c:pt idx="1082">
                  <c:v>-3.2580400000000001E-4</c:v>
                </c:pt>
                <c:pt idx="1083">
                  <c:v>-2.96989E-4</c:v>
                </c:pt>
                <c:pt idx="1084">
                  <c:v>-2.6900249999999996E-4</c:v>
                </c:pt>
                <c:pt idx="1085">
                  <c:v>-2.3940650000000001E-4</c:v>
                </c:pt>
                <c:pt idx="1086">
                  <c:v>-2.0954E-4</c:v>
                </c:pt>
                <c:pt idx="1087">
                  <c:v>-1.8169700000000001E-4</c:v>
                </c:pt>
                <c:pt idx="1088">
                  <c:v>-1.540775E-4</c:v>
                </c:pt>
                <c:pt idx="1089">
                  <c:v>-1.2570849999999999E-4</c:v>
                </c:pt>
                <c:pt idx="1090">
                  <c:v>-9.7897499999999996E-5</c:v>
                </c:pt>
                <c:pt idx="1091">
                  <c:v>-6.8572500000000001E-5</c:v>
                </c:pt>
                <c:pt idx="1092">
                  <c:v>-4.0156E-5</c:v>
                </c:pt>
                <c:pt idx="1093">
                  <c:v>-1.07195E-5</c:v>
                </c:pt>
                <c:pt idx="1094">
                  <c:v>1.7919999999999998E-5</c:v>
                </c:pt>
                <c:pt idx="1095">
                  <c:v>4.6480000000000002E-5</c:v>
                </c:pt>
                <c:pt idx="1096">
                  <c:v>7.49445E-5</c:v>
                </c:pt>
                <c:pt idx="1097">
                  <c:v>1.03393E-4</c:v>
                </c:pt>
                <c:pt idx="1098">
                  <c:v>1.3322800000000002E-4</c:v>
                </c:pt>
                <c:pt idx="1099">
                  <c:v>1.6175600000000001E-4</c:v>
                </c:pt>
                <c:pt idx="1100">
                  <c:v>1.8912100000000002E-4</c:v>
                </c:pt>
                <c:pt idx="1101">
                  <c:v>2.1752150000000001E-4</c:v>
                </c:pt>
                <c:pt idx="1102">
                  <c:v>2.4539599999999999E-4</c:v>
                </c:pt>
                <c:pt idx="1103">
                  <c:v>2.7277699999999998E-4</c:v>
                </c:pt>
                <c:pt idx="1104">
                  <c:v>3.0098599999999999E-4</c:v>
                </c:pt>
                <c:pt idx="1105">
                  <c:v>3.3039099999999997E-4</c:v>
                </c:pt>
                <c:pt idx="1106">
                  <c:v>3.5794700000000001E-4</c:v>
                </c:pt>
                <c:pt idx="1107">
                  <c:v>3.860925E-4</c:v>
                </c:pt>
                <c:pt idx="1108">
                  <c:v>4.13282E-4</c:v>
                </c:pt>
                <c:pt idx="1109">
                  <c:v>4.409495E-4</c:v>
                </c:pt>
                <c:pt idx="1110">
                  <c:v>4.6853699999999999E-4</c:v>
                </c:pt>
                <c:pt idx="1111">
                  <c:v>4.9647549999999997E-4</c:v>
                </c:pt>
                <c:pt idx="1112">
                  <c:v>5.2380850000000002E-4</c:v>
                </c:pt>
                <c:pt idx="1113">
                  <c:v>5.516195E-4</c:v>
                </c:pt>
                <c:pt idx="1114">
                  <c:v>5.7922300000000002E-4</c:v>
                </c:pt>
                <c:pt idx="1115">
                  <c:v>6.0457950000000001E-4</c:v>
                </c:pt>
                <c:pt idx="1116">
                  <c:v>6.3144999999999998E-4</c:v>
                </c:pt>
                <c:pt idx="1117">
                  <c:v>6.574285E-4</c:v>
                </c:pt>
                <c:pt idx="1118">
                  <c:v>6.8449000000000005E-4</c:v>
                </c:pt>
                <c:pt idx="1119">
                  <c:v>7.1089850000000002E-4</c:v>
                </c:pt>
                <c:pt idx="1120">
                  <c:v>7.3746650000000005E-4</c:v>
                </c:pt>
                <c:pt idx="1121">
                  <c:v>7.6379500000000006E-4</c:v>
                </c:pt>
                <c:pt idx="1122">
                  <c:v>7.8951850000000007E-4</c:v>
                </c:pt>
                <c:pt idx="1123">
                  <c:v>8.1506599999999992E-4</c:v>
                </c:pt>
                <c:pt idx="1124">
                  <c:v>8.4082100000000006E-4</c:v>
                </c:pt>
                <c:pt idx="1125">
                  <c:v>8.6627350000000004E-4</c:v>
                </c:pt>
                <c:pt idx="1126">
                  <c:v>8.9108800000000006E-4</c:v>
                </c:pt>
                <c:pt idx="1127">
                  <c:v>9.1572750000000003E-4</c:v>
                </c:pt>
                <c:pt idx="1128">
                  <c:v>9.3999999999999997E-4</c:v>
                </c:pt>
                <c:pt idx="1129">
                  <c:v>9.6475100000000002E-4</c:v>
                </c:pt>
                <c:pt idx="1130">
                  <c:v>9.8771699999999994E-4</c:v>
                </c:pt>
                <c:pt idx="1131">
                  <c:v>1.0116075E-3</c:v>
                </c:pt>
                <c:pt idx="1132">
                  <c:v>1.0352269999999999E-3</c:v>
                </c:pt>
                <c:pt idx="1133">
                  <c:v>1.057906E-3</c:v>
                </c:pt>
                <c:pt idx="1134">
                  <c:v>1.0807284999999999E-3</c:v>
                </c:pt>
                <c:pt idx="1135">
                  <c:v>1.1031044999999999E-3</c:v>
                </c:pt>
                <c:pt idx="1136">
                  <c:v>1.124716E-3</c:v>
                </c:pt>
                <c:pt idx="1137">
                  <c:v>1.1469964999999999E-3</c:v>
                </c:pt>
                <c:pt idx="1138">
                  <c:v>1.1704725E-3</c:v>
                </c:pt>
                <c:pt idx="1139">
                  <c:v>1.1913985000000002E-3</c:v>
                </c:pt>
                <c:pt idx="1140">
                  <c:v>1.213631E-3</c:v>
                </c:pt>
                <c:pt idx="1141">
                  <c:v>1.2345729999999999E-3</c:v>
                </c:pt>
                <c:pt idx="1142">
                  <c:v>1.2563755000000001E-3</c:v>
                </c:pt>
                <c:pt idx="1143">
                  <c:v>1.2782735000000001E-3</c:v>
                </c:pt>
                <c:pt idx="1144">
                  <c:v>1.2990085000000001E-3</c:v>
                </c:pt>
                <c:pt idx="1145">
                  <c:v>1.3187070000000001E-3</c:v>
                </c:pt>
                <c:pt idx="1146">
                  <c:v>1.3376250000000001E-3</c:v>
                </c:pt>
                <c:pt idx="1147">
                  <c:v>1.3573394999999999E-3</c:v>
                </c:pt>
                <c:pt idx="1148">
                  <c:v>1.3771500000000002E-3</c:v>
                </c:pt>
                <c:pt idx="1149">
                  <c:v>1.3964185000000001E-3</c:v>
                </c:pt>
                <c:pt idx="1150">
                  <c:v>1.4147464999999999E-3</c:v>
                </c:pt>
                <c:pt idx="1151">
                  <c:v>1.4325805000000001E-3</c:v>
                </c:pt>
                <c:pt idx="1152">
                  <c:v>1.4508925E-3</c:v>
                </c:pt>
                <c:pt idx="1153">
                  <c:v>1.4689975000000001E-3</c:v>
                </c:pt>
                <c:pt idx="1154">
                  <c:v>1.4864335000000001E-3</c:v>
                </c:pt>
                <c:pt idx="1155">
                  <c:v>1.5040125000000001E-3</c:v>
                </c:pt>
                <c:pt idx="1156">
                  <c:v>1.5203485000000001E-3</c:v>
                </c:pt>
                <c:pt idx="1157">
                  <c:v>1.536525E-3</c:v>
                </c:pt>
                <c:pt idx="1158">
                  <c:v>1.5520320000000001E-3</c:v>
                </c:pt>
                <c:pt idx="1159">
                  <c:v>1.5676349999999999E-3</c:v>
                </c:pt>
                <c:pt idx="1160">
                  <c:v>1.5824089999999999E-3</c:v>
                </c:pt>
                <c:pt idx="1161">
                  <c:v>1.5964339999999999E-3</c:v>
                </c:pt>
                <c:pt idx="1162">
                  <c:v>1.6101085E-3</c:v>
                </c:pt>
                <c:pt idx="1163">
                  <c:v>1.6259185E-3</c:v>
                </c:pt>
                <c:pt idx="1164">
                  <c:v>1.6393375E-3</c:v>
                </c:pt>
                <c:pt idx="1165">
                  <c:v>1.6531395E-3</c:v>
                </c:pt>
                <c:pt idx="1166">
                  <c:v>1.6662084999999999E-3</c:v>
                </c:pt>
                <c:pt idx="1167">
                  <c:v>1.6798189999999999E-3</c:v>
                </c:pt>
                <c:pt idx="1168">
                  <c:v>1.6913260000000002E-3</c:v>
                </c:pt>
                <c:pt idx="1169">
                  <c:v>1.7034860000000001E-3</c:v>
                </c:pt>
                <c:pt idx="1170">
                  <c:v>1.7144829999999999E-3</c:v>
                </c:pt>
                <c:pt idx="1171">
                  <c:v>1.7268825000000001E-3</c:v>
                </c:pt>
                <c:pt idx="1172">
                  <c:v>1.7385325000000001E-3</c:v>
                </c:pt>
                <c:pt idx="1173">
                  <c:v>1.7474419999999999E-3</c:v>
                </c:pt>
                <c:pt idx="1174">
                  <c:v>1.7571635000000001E-3</c:v>
                </c:pt>
                <c:pt idx="1175">
                  <c:v>1.7666465000000001E-3</c:v>
                </c:pt>
                <c:pt idx="1176">
                  <c:v>1.775492E-3</c:v>
                </c:pt>
                <c:pt idx="1177">
                  <c:v>1.7839704999999999E-3</c:v>
                </c:pt>
                <c:pt idx="1178">
                  <c:v>1.792561E-3</c:v>
                </c:pt>
                <c:pt idx="1179">
                  <c:v>1.8011349999999999E-3</c:v>
                </c:pt>
                <c:pt idx="1180">
                  <c:v>1.8074465E-3</c:v>
                </c:pt>
                <c:pt idx="1181">
                  <c:v>1.8169135E-3</c:v>
                </c:pt>
                <c:pt idx="1182">
                  <c:v>1.8240055E-3</c:v>
                </c:pt>
                <c:pt idx="1183">
                  <c:v>1.8292969999999999E-3</c:v>
                </c:pt>
                <c:pt idx="1184">
                  <c:v>1.8350979999999999E-3</c:v>
                </c:pt>
                <c:pt idx="1185">
                  <c:v>1.8420945E-3</c:v>
                </c:pt>
                <c:pt idx="1186">
                  <c:v>1.8471785000000001E-3</c:v>
                </c:pt>
                <c:pt idx="1187">
                  <c:v>1.8510994999999999E-3</c:v>
                </c:pt>
                <c:pt idx="1188">
                  <c:v>1.8551794999999999E-3</c:v>
                </c:pt>
                <c:pt idx="1189">
                  <c:v>1.8582550000000001E-3</c:v>
                </c:pt>
                <c:pt idx="1190">
                  <c:v>1.8625264999999999E-3</c:v>
                </c:pt>
                <c:pt idx="1191">
                  <c:v>1.8653475E-3</c:v>
                </c:pt>
                <c:pt idx="1192">
                  <c:v>1.8681365000000002E-3</c:v>
                </c:pt>
                <c:pt idx="1193">
                  <c:v>1.8708139999999999E-3</c:v>
                </c:pt>
                <c:pt idx="1194">
                  <c:v>1.8736824999999999E-3</c:v>
                </c:pt>
                <c:pt idx="1195">
                  <c:v>1.8745595E-3</c:v>
                </c:pt>
                <c:pt idx="1196">
                  <c:v>1.8747825000000001E-3</c:v>
                </c:pt>
                <c:pt idx="1197">
                  <c:v>1.8763285000000002E-3</c:v>
                </c:pt>
                <c:pt idx="1198">
                  <c:v>1.8764080000000002E-3</c:v>
                </c:pt>
                <c:pt idx="1199">
                  <c:v>1.8761049999999999E-3</c:v>
                </c:pt>
                <c:pt idx="1200">
                  <c:v>1.8747665000000001E-3</c:v>
                </c:pt>
                <c:pt idx="1201">
                  <c:v>1.8732365000000001E-3</c:v>
                </c:pt>
                <c:pt idx="1202">
                  <c:v>1.871834E-3</c:v>
                </c:pt>
                <c:pt idx="1203">
                  <c:v>1.8707660000000001E-3</c:v>
                </c:pt>
                <c:pt idx="1204">
                  <c:v>1.8670210000000002E-3</c:v>
                </c:pt>
                <c:pt idx="1205">
                  <c:v>1.8647575E-3</c:v>
                </c:pt>
                <c:pt idx="1206">
                  <c:v>1.8617775000000002E-3</c:v>
                </c:pt>
                <c:pt idx="1207">
                  <c:v>1.8584624999999999E-3</c:v>
                </c:pt>
                <c:pt idx="1208">
                  <c:v>1.855052E-3</c:v>
                </c:pt>
                <c:pt idx="1209">
                  <c:v>1.85035E-3</c:v>
                </c:pt>
                <c:pt idx="1210">
                  <c:v>1.8445970000000001E-3</c:v>
                </c:pt>
                <c:pt idx="1211">
                  <c:v>1.8408675000000001E-3</c:v>
                </c:pt>
                <c:pt idx="1212">
                  <c:v>1.8340780000000001E-3</c:v>
                </c:pt>
                <c:pt idx="1213">
                  <c:v>1.8280695E-3</c:v>
                </c:pt>
                <c:pt idx="1214">
                  <c:v>1.8211049999999999E-3</c:v>
                </c:pt>
                <c:pt idx="1215">
                  <c:v>1.8148895E-3</c:v>
                </c:pt>
                <c:pt idx="1216">
                  <c:v>1.8072710000000001E-3</c:v>
                </c:pt>
                <c:pt idx="1217">
                  <c:v>1.800402E-3</c:v>
                </c:pt>
                <c:pt idx="1218">
                  <c:v>1.7921625000000001E-3</c:v>
                </c:pt>
                <c:pt idx="1219">
                  <c:v>1.7836995000000001E-3</c:v>
                </c:pt>
                <c:pt idx="1220">
                  <c:v>1.7740255E-3</c:v>
                </c:pt>
                <c:pt idx="1221">
                  <c:v>1.7656585E-3</c:v>
                </c:pt>
                <c:pt idx="1222">
                  <c:v>1.755857E-3</c:v>
                </c:pt>
                <c:pt idx="1223">
                  <c:v>1.7460709999999999E-3</c:v>
                </c:pt>
                <c:pt idx="1224">
                  <c:v>1.7347395000000001E-3</c:v>
                </c:pt>
                <c:pt idx="1225">
                  <c:v>1.7242844999999999E-3</c:v>
                </c:pt>
                <c:pt idx="1226">
                  <c:v>1.7133514999999998E-3</c:v>
                </c:pt>
                <c:pt idx="1227">
                  <c:v>1.7011274999999999E-3</c:v>
                </c:pt>
                <c:pt idx="1228">
                  <c:v>1.6900349999999999E-3</c:v>
                </c:pt>
                <c:pt idx="1229">
                  <c:v>1.676966E-3</c:v>
                </c:pt>
                <c:pt idx="1230">
                  <c:v>1.6633074999999999E-3</c:v>
                </c:pt>
                <c:pt idx="1231">
                  <c:v>1.650175E-3</c:v>
                </c:pt>
                <c:pt idx="1232">
                  <c:v>1.6367560000000001E-3</c:v>
                </c:pt>
                <c:pt idx="1233">
                  <c:v>1.6236550000000001E-3</c:v>
                </c:pt>
                <c:pt idx="1234">
                  <c:v>1.6092795000000001E-3</c:v>
                </c:pt>
                <c:pt idx="1235">
                  <c:v>1.593342E-3</c:v>
                </c:pt>
                <c:pt idx="1236">
                  <c:v>1.5792215000000002E-3</c:v>
                </c:pt>
                <c:pt idx="1237">
                  <c:v>1.5635390000000001E-3</c:v>
                </c:pt>
                <c:pt idx="1238">
                  <c:v>1.5473144999999999E-3</c:v>
                </c:pt>
                <c:pt idx="1239">
                  <c:v>1.531377E-3</c:v>
                </c:pt>
                <c:pt idx="1240">
                  <c:v>1.5145789999999998E-3</c:v>
                </c:pt>
                <c:pt idx="1241">
                  <c:v>1.498243E-3</c:v>
                </c:pt>
                <c:pt idx="1242">
                  <c:v>1.4824969999999999E-3</c:v>
                </c:pt>
                <c:pt idx="1243">
                  <c:v>1.4646470000000001E-3</c:v>
                </c:pt>
                <c:pt idx="1244">
                  <c:v>1.4453305E-3</c:v>
                </c:pt>
                <c:pt idx="1245">
                  <c:v>1.4293450000000001E-3</c:v>
                </c:pt>
                <c:pt idx="1246">
                  <c:v>1.4112245000000002E-3</c:v>
                </c:pt>
                <c:pt idx="1247">
                  <c:v>1.3923700000000002E-3</c:v>
                </c:pt>
                <c:pt idx="1248">
                  <c:v>1.3726075E-3</c:v>
                </c:pt>
                <c:pt idx="1249">
                  <c:v>1.352638E-3</c:v>
                </c:pt>
                <c:pt idx="1250">
                  <c:v>1.3332420000000001E-3</c:v>
                </c:pt>
                <c:pt idx="1251">
                  <c:v>1.3142925000000001E-3</c:v>
                </c:pt>
                <c:pt idx="1252">
                  <c:v>1.2943865000000002E-3</c:v>
                </c:pt>
                <c:pt idx="1253">
                  <c:v>1.273365E-3</c:v>
                </c:pt>
                <c:pt idx="1254">
                  <c:v>1.2510045000000002E-3</c:v>
                </c:pt>
                <c:pt idx="1255">
                  <c:v>1.2296325E-3</c:v>
                </c:pt>
                <c:pt idx="1256">
                  <c:v>1.2085470000000001E-3</c:v>
                </c:pt>
                <c:pt idx="1257">
                  <c:v>1.1868879999999999E-3</c:v>
                </c:pt>
                <c:pt idx="1258">
                  <c:v>1.1643365000000001E-3</c:v>
                </c:pt>
                <c:pt idx="1259">
                  <c:v>1.1427890000000002E-3</c:v>
                </c:pt>
                <c:pt idx="1260">
                  <c:v>1.1204445000000001E-3</c:v>
                </c:pt>
                <c:pt idx="1261">
                  <c:v>1.099168E-3</c:v>
                </c:pt>
                <c:pt idx="1262">
                  <c:v>1.0768715E-3</c:v>
                </c:pt>
                <c:pt idx="1263">
                  <c:v>1.0540009999999999E-3</c:v>
                </c:pt>
                <c:pt idx="1264">
                  <c:v>1.0308120000000001E-3</c:v>
                </c:pt>
                <c:pt idx="1265">
                  <c:v>1.009472E-3</c:v>
                </c:pt>
                <c:pt idx="1266">
                  <c:v>9.8484850000000014E-4</c:v>
                </c:pt>
                <c:pt idx="1267">
                  <c:v>9.6051200000000006E-4</c:v>
                </c:pt>
                <c:pt idx="1268">
                  <c:v>9.3657349999999996E-4</c:v>
                </c:pt>
                <c:pt idx="1269">
                  <c:v>9.1188650000000005E-4</c:v>
                </c:pt>
                <c:pt idx="1270">
                  <c:v>8.8667349999999999E-4</c:v>
                </c:pt>
                <c:pt idx="1271">
                  <c:v>8.626075E-4</c:v>
                </c:pt>
                <c:pt idx="1272">
                  <c:v>8.3576899999999999E-4</c:v>
                </c:pt>
                <c:pt idx="1273">
                  <c:v>8.1130500000000012E-4</c:v>
                </c:pt>
                <c:pt idx="1274">
                  <c:v>7.8554999999999999E-4</c:v>
                </c:pt>
                <c:pt idx="1275">
                  <c:v>7.6025699999999997E-4</c:v>
                </c:pt>
                <c:pt idx="1276">
                  <c:v>7.3418349999999997E-4</c:v>
                </c:pt>
                <c:pt idx="1277">
                  <c:v>7.0801400000000008E-4</c:v>
                </c:pt>
                <c:pt idx="1278">
                  <c:v>6.8034650000000003E-4</c:v>
                </c:pt>
                <c:pt idx="1279">
                  <c:v>6.5449599999999996E-4</c:v>
                </c:pt>
                <c:pt idx="1280">
                  <c:v>6.2818300000000004E-4</c:v>
                </c:pt>
                <c:pt idx="1281">
                  <c:v>6.0271499999999998E-4</c:v>
                </c:pt>
                <c:pt idx="1282">
                  <c:v>5.7458500000000007E-4</c:v>
                </c:pt>
                <c:pt idx="1283">
                  <c:v>5.4961099999999998E-4</c:v>
                </c:pt>
                <c:pt idx="1284">
                  <c:v>5.2036599999999997E-4</c:v>
                </c:pt>
                <c:pt idx="1285">
                  <c:v>4.9341550000000004E-4</c:v>
                </c:pt>
                <c:pt idx="1286">
                  <c:v>4.656045E-4</c:v>
                </c:pt>
                <c:pt idx="1287">
                  <c:v>4.3859049999999999E-4</c:v>
                </c:pt>
                <c:pt idx="1288">
                  <c:v>4.110505E-4</c:v>
                </c:pt>
                <c:pt idx="1289">
                  <c:v>3.8344699999999998E-4</c:v>
                </c:pt>
                <c:pt idx="1290">
                  <c:v>3.5517349999999998E-4</c:v>
                </c:pt>
                <c:pt idx="1291">
                  <c:v>3.28048E-4</c:v>
                </c:pt>
                <c:pt idx="1292">
                  <c:v>2.990895E-4</c:v>
                </c:pt>
                <c:pt idx="1293">
                  <c:v>2.7210750000000001E-4</c:v>
                </c:pt>
                <c:pt idx="1294">
                  <c:v>2.4458349999999999E-4</c:v>
                </c:pt>
                <c:pt idx="1295">
                  <c:v>2.1586399999999999E-4</c:v>
                </c:pt>
                <c:pt idx="1296">
                  <c:v>1.879095E-4</c:v>
                </c:pt>
                <c:pt idx="1297">
                  <c:v>1.5960450000000002E-4</c:v>
                </c:pt>
                <c:pt idx="1298">
                  <c:v>1.31746E-4</c:v>
                </c:pt>
                <c:pt idx="1299">
                  <c:v>1.03696E-4</c:v>
                </c:pt>
                <c:pt idx="1300">
                  <c:v>7.5518499999999999E-5</c:v>
                </c:pt>
                <c:pt idx="1301">
                  <c:v>4.6958500000000001E-5</c:v>
                </c:pt>
                <c:pt idx="1302">
                  <c:v>1.7011999999999999E-5</c:v>
                </c:pt>
                <c:pt idx="1303">
                  <c:v>-1.17395E-5</c:v>
                </c:pt>
                <c:pt idx="1304">
                  <c:v>-4.0188000000000002E-5</c:v>
                </c:pt>
                <c:pt idx="1305">
                  <c:v>-6.8333500000000006E-5</c:v>
                </c:pt>
                <c:pt idx="1306">
                  <c:v>-9.6367500000000002E-5</c:v>
                </c:pt>
                <c:pt idx="1307">
                  <c:v>-1.2515049999999999E-4</c:v>
                </c:pt>
                <c:pt idx="1308">
                  <c:v>-1.53583E-4</c:v>
                </c:pt>
                <c:pt idx="1309">
                  <c:v>-1.8263750000000001E-4</c:v>
                </c:pt>
                <c:pt idx="1310">
                  <c:v>-2.0922099999999999E-4</c:v>
                </c:pt>
                <c:pt idx="1311">
                  <c:v>-2.391835E-4</c:v>
                </c:pt>
                <c:pt idx="1312">
                  <c:v>-2.67345E-4</c:v>
                </c:pt>
                <c:pt idx="1313">
                  <c:v>-2.9545900000000003E-4</c:v>
                </c:pt>
                <c:pt idx="1314">
                  <c:v>-3.2304650000000002E-4</c:v>
                </c:pt>
                <c:pt idx="1315">
                  <c:v>-3.5139949999999997E-4</c:v>
                </c:pt>
                <c:pt idx="1316">
                  <c:v>-3.7911499999999996E-4</c:v>
                </c:pt>
                <c:pt idx="1317">
                  <c:v>-4.074355E-4</c:v>
                </c:pt>
                <c:pt idx="1318">
                  <c:v>-4.3634650000000006E-4</c:v>
                </c:pt>
                <c:pt idx="1319">
                  <c:v>-4.6404550000000001E-4</c:v>
                </c:pt>
                <c:pt idx="1320">
                  <c:v>-4.9156999999999998E-4</c:v>
                </c:pt>
                <c:pt idx="1321">
                  <c:v>-5.1906200000000004E-4</c:v>
                </c:pt>
                <c:pt idx="1322">
                  <c:v>-5.4704799999999996E-4</c:v>
                </c:pt>
                <c:pt idx="1323">
                  <c:v>-5.7476350000000001E-4</c:v>
                </c:pt>
                <c:pt idx="1324">
                  <c:v>-6.0302049999999996E-4</c:v>
                </c:pt>
                <c:pt idx="1325">
                  <c:v>-6.3062450000000005E-4</c:v>
                </c:pt>
                <c:pt idx="1326">
                  <c:v>-6.5810049999999996E-4</c:v>
                </c:pt>
                <c:pt idx="1327">
                  <c:v>-6.8414249999999995E-4</c:v>
                </c:pt>
                <c:pt idx="1328">
                  <c:v>-7.1110900000000002E-4</c:v>
                </c:pt>
                <c:pt idx="1329">
                  <c:v>-7.381865E-4</c:v>
                </c:pt>
                <c:pt idx="1330">
                  <c:v>-7.6434000000000007E-4</c:v>
                </c:pt>
                <c:pt idx="1331">
                  <c:v>-7.8990400000000002E-4</c:v>
                </c:pt>
                <c:pt idx="1332">
                  <c:v>-8.1803349999999997E-4</c:v>
                </c:pt>
                <c:pt idx="1333">
                  <c:v>-8.4343800000000007E-4</c:v>
                </c:pt>
                <c:pt idx="1334">
                  <c:v>-8.7010150000000003E-4</c:v>
                </c:pt>
                <c:pt idx="1335">
                  <c:v>-8.9490000000000001E-4</c:v>
                </c:pt>
                <c:pt idx="1336">
                  <c:v>-9.2140400000000002E-4</c:v>
                </c:pt>
                <c:pt idx="1337">
                  <c:v>-9.4615499999999996E-4</c:v>
                </c:pt>
                <c:pt idx="1338">
                  <c:v>-9.7179850000000002E-4</c:v>
                </c:pt>
                <c:pt idx="1339">
                  <c:v>-9.9557750000000005E-4</c:v>
                </c:pt>
                <c:pt idx="1340">
                  <c:v>-1.0213959999999999E-3</c:v>
                </c:pt>
                <c:pt idx="1341">
                  <c:v>-1.0459400000000002E-3</c:v>
                </c:pt>
                <c:pt idx="1342">
                  <c:v>-1.0693040000000001E-3</c:v>
                </c:pt>
                <c:pt idx="1343">
                  <c:v>-1.0931305000000001E-3</c:v>
                </c:pt>
                <c:pt idx="1344">
                  <c:v>-1.1181049999999999E-3</c:v>
                </c:pt>
                <c:pt idx="1345">
                  <c:v>-1.1405289999999999E-3</c:v>
                </c:pt>
                <c:pt idx="1346">
                  <c:v>-1.1651680000000001E-3</c:v>
                </c:pt>
                <c:pt idx="1347">
                  <c:v>-1.188899E-3</c:v>
                </c:pt>
                <c:pt idx="1348">
                  <c:v>-1.2117854999999999E-3</c:v>
                </c:pt>
                <c:pt idx="1349">
                  <c:v>-1.2344645000000002E-3</c:v>
                </c:pt>
                <c:pt idx="1350">
                  <c:v>-1.256299E-3</c:v>
                </c:pt>
                <c:pt idx="1351">
                  <c:v>-1.2774955E-3</c:v>
                </c:pt>
                <c:pt idx="1352">
                  <c:v>-1.2991070000000001E-3</c:v>
                </c:pt>
                <c:pt idx="1353">
                  <c:v>-1.3206705000000001E-3</c:v>
                </c:pt>
                <c:pt idx="1354">
                  <c:v>-1.3418515E-3</c:v>
                </c:pt>
                <c:pt idx="1355">
                  <c:v>-1.3635425000000001E-3</c:v>
                </c:pt>
                <c:pt idx="1356">
                  <c:v>-1.3820935000000002E-3</c:v>
                </c:pt>
                <c:pt idx="1357">
                  <c:v>-1.4029715E-3</c:v>
                </c:pt>
                <c:pt idx="1358">
                  <c:v>-1.42275E-3</c:v>
                </c:pt>
                <c:pt idx="1359">
                  <c:v>-1.4420980000000002E-3</c:v>
                </c:pt>
                <c:pt idx="1360">
                  <c:v>-1.4617970000000001E-3</c:v>
                </c:pt>
                <c:pt idx="1361">
                  <c:v>-1.4811129999999998E-3</c:v>
                </c:pt>
                <c:pt idx="1362">
                  <c:v>-1.4990270000000002E-3</c:v>
                </c:pt>
                <c:pt idx="1363">
                  <c:v>-1.5187415000000001E-3</c:v>
                </c:pt>
                <c:pt idx="1364">
                  <c:v>-1.5353325000000001E-3</c:v>
                </c:pt>
                <c:pt idx="1365">
                  <c:v>-1.5532625000000001E-3</c:v>
                </c:pt>
                <c:pt idx="1366">
                  <c:v>-1.569455E-3</c:v>
                </c:pt>
                <c:pt idx="1367">
                  <c:v>-1.5880540000000002E-3</c:v>
                </c:pt>
                <c:pt idx="1368">
                  <c:v>-1.6046290000000002E-3</c:v>
                </c:pt>
                <c:pt idx="1369">
                  <c:v>-1.6208214999999999E-3</c:v>
                </c:pt>
                <c:pt idx="1370">
                  <c:v>-1.6357865000000001E-3</c:v>
                </c:pt>
                <c:pt idx="1371">
                  <c:v>-1.652585E-3</c:v>
                </c:pt>
                <c:pt idx="1372">
                  <c:v>-1.667343E-3</c:v>
                </c:pt>
                <c:pt idx="1373">
                  <c:v>-1.682659E-3</c:v>
                </c:pt>
                <c:pt idx="1374">
                  <c:v>-1.697879E-3</c:v>
                </c:pt>
                <c:pt idx="1375">
                  <c:v>-1.7127010000000001E-3</c:v>
                </c:pt>
                <c:pt idx="1376">
                  <c:v>-1.7258975000000001E-3</c:v>
                </c:pt>
                <c:pt idx="1377">
                  <c:v>-1.7403049999999999E-3</c:v>
                </c:pt>
                <c:pt idx="1378">
                  <c:v>-1.7540750000000001E-3</c:v>
                </c:pt>
                <c:pt idx="1379">
                  <c:v>-1.766203E-3</c:v>
                </c:pt>
                <c:pt idx="1380">
                  <c:v>-1.7789055000000001E-3</c:v>
                </c:pt>
                <c:pt idx="1381">
                  <c:v>-1.7905715000000001E-3</c:v>
                </c:pt>
                <c:pt idx="1382">
                  <c:v>-1.8029390000000001E-3</c:v>
                </c:pt>
                <c:pt idx="1383">
                  <c:v>-1.8144459999999999E-3</c:v>
                </c:pt>
                <c:pt idx="1384">
                  <c:v>-1.8262715000000001E-3</c:v>
                </c:pt>
                <c:pt idx="1385">
                  <c:v>-1.8360255000000002E-3</c:v>
                </c:pt>
                <c:pt idx="1386">
                  <c:v>-1.8449345000000001E-3</c:v>
                </c:pt>
                <c:pt idx="1387">
                  <c:v>-1.8552779999999999E-3</c:v>
                </c:pt>
                <c:pt idx="1388">
                  <c:v>-1.8645055E-3</c:v>
                </c:pt>
                <c:pt idx="1389">
                  <c:v>-1.8740205000000001E-3</c:v>
                </c:pt>
                <c:pt idx="1390">
                  <c:v>-1.8813835000000001E-3</c:v>
                </c:pt>
                <c:pt idx="1391">
                  <c:v>-1.8892405000000001E-3</c:v>
                </c:pt>
                <c:pt idx="1392">
                  <c:v>-1.8957749999999999E-3</c:v>
                </c:pt>
                <c:pt idx="1393">
                  <c:v>-1.9030585E-3</c:v>
                </c:pt>
                <c:pt idx="1394">
                  <c:v>-1.9081585E-3</c:v>
                </c:pt>
                <c:pt idx="1395">
                  <c:v>-1.9157765000000001E-3</c:v>
                </c:pt>
                <c:pt idx="1396">
                  <c:v>-1.9206695E-3</c:v>
                </c:pt>
                <c:pt idx="1397">
                  <c:v>-1.9245425000000002E-3</c:v>
                </c:pt>
                <c:pt idx="1398">
                  <c:v>-1.9296580000000001E-3</c:v>
                </c:pt>
                <c:pt idx="1399">
                  <c:v>-1.9339455000000002E-3</c:v>
                </c:pt>
                <c:pt idx="1400">
                  <c:v>-1.9384714999999999E-3</c:v>
                </c:pt>
                <c:pt idx="1401">
                  <c:v>-1.9403999999999999E-3</c:v>
                </c:pt>
                <c:pt idx="1402">
                  <c:v>-1.9423765E-3</c:v>
                </c:pt>
                <c:pt idx="1403">
                  <c:v>-1.9449580000000001E-3</c:v>
                </c:pt>
                <c:pt idx="1404">
                  <c:v>-1.9469185000000001E-3</c:v>
                </c:pt>
                <c:pt idx="1405">
                  <c:v>-1.9469825E-3</c:v>
                </c:pt>
                <c:pt idx="1406">
                  <c:v>-1.9485280000000002E-3</c:v>
                </c:pt>
                <c:pt idx="1407">
                  <c:v>-1.9497875000000001E-3</c:v>
                </c:pt>
                <c:pt idx="1408">
                  <c:v>-1.9500424999999999E-3</c:v>
                </c:pt>
                <c:pt idx="1409">
                  <c:v>-1.9498990000000002E-3</c:v>
                </c:pt>
                <c:pt idx="1410">
                  <c:v>-1.9473330000000001E-3</c:v>
                </c:pt>
                <c:pt idx="1411">
                  <c:v>-1.9476515000000001E-3</c:v>
                </c:pt>
                <c:pt idx="1412">
                  <c:v>-1.9438425E-3</c:v>
                </c:pt>
                <c:pt idx="1413">
                  <c:v>-1.9427110000000002E-3</c:v>
                </c:pt>
                <c:pt idx="1414">
                  <c:v>-1.9397945000000001E-3</c:v>
                </c:pt>
                <c:pt idx="1415">
                  <c:v>-1.9366705000000001E-3</c:v>
                </c:pt>
                <c:pt idx="1416">
                  <c:v>-1.933244E-3</c:v>
                </c:pt>
                <c:pt idx="1417">
                  <c:v>-1.929467E-3</c:v>
                </c:pt>
                <c:pt idx="1418">
                  <c:v>-1.9232514999999999E-3</c:v>
                </c:pt>
                <c:pt idx="1419">
                  <c:v>-1.91753E-3</c:v>
                </c:pt>
                <c:pt idx="1420">
                  <c:v>-1.913115E-3</c:v>
                </c:pt>
                <c:pt idx="1421">
                  <c:v>-1.9087799999999999E-3</c:v>
                </c:pt>
                <c:pt idx="1422">
                  <c:v>-1.901114E-3</c:v>
                </c:pt>
                <c:pt idx="1423">
                  <c:v>-1.894787E-3</c:v>
                </c:pt>
                <c:pt idx="1424">
                  <c:v>-1.8880295E-3</c:v>
                </c:pt>
                <c:pt idx="1425">
                  <c:v>-1.8799015E-3</c:v>
                </c:pt>
                <c:pt idx="1426">
                  <c:v>-1.8711355000000001E-3</c:v>
                </c:pt>
                <c:pt idx="1427">
                  <c:v>-1.8613660000000001E-3</c:v>
                </c:pt>
                <c:pt idx="1428">
                  <c:v>-1.8538274999999999E-3</c:v>
                </c:pt>
                <c:pt idx="1429">
                  <c:v>-1.8419859999999999E-3</c:v>
                </c:pt>
                <c:pt idx="1430">
                  <c:v>-1.8325990000000001E-3</c:v>
                </c:pt>
                <c:pt idx="1431">
                  <c:v>-1.82114E-3</c:v>
                </c:pt>
                <c:pt idx="1432">
                  <c:v>-1.8100315000000001E-3</c:v>
                </c:pt>
                <c:pt idx="1433">
                  <c:v>-1.7995765E-3</c:v>
                </c:pt>
                <c:pt idx="1434">
                  <c:v>-1.7875755E-3</c:v>
                </c:pt>
                <c:pt idx="1435">
                  <c:v>-1.775399E-3</c:v>
                </c:pt>
                <c:pt idx="1436">
                  <c:v>-1.7638125E-3</c:v>
                </c:pt>
                <c:pt idx="1437">
                  <c:v>-1.7513335000000001E-3</c:v>
                </c:pt>
                <c:pt idx="1438">
                  <c:v>-1.7380100000000001E-3</c:v>
                </c:pt>
                <c:pt idx="1439">
                  <c:v>-1.723921E-3</c:v>
                </c:pt>
                <c:pt idx="1440">
                  <c:v>-1.7097050000000002E-3</c:v>
                </c:pt>
                <c:pt idx="1441">
                  <c:v>-1.6950425000000001E-3</c:v>
                </c:pt>
                <c:pt idx="1442">
                  <c:v>-1.6786745000000002E-3</c:v>
                </c:pt>
                <c:pt idx="1443">
                  <c:v>-1.6632150000000002E-3</c:v>
                </c:pt>
                <c:pt idx="1444">
                  <c:v>-1.6483615000000001E-3</c:v>
                </c:pt>
                <c:pt idx="1445">
                  <c:v>-1.6325675000000001E-3</c:v>
                </c:pt>
                <c:pt idx="1446">
                  <c:v>-1.61604E-3</c:v>
                </c:pt>
                <c:pt idx="1447">
                  <c:v>-1.600246E-3</c:v>
                </c:pt>
                <c:pt idx="1448">
                  <c:v>-1.5833045E-3</c:v>
                </c:pt>
                <c:pt idx="1449">
                  <c:v>-1.5670479999999999E-3</c:v>
                </c:pt>
                <c:pt idx="1450">
                  <c:v>-1.5496285000000001E-3</c:v>
                </c:pt>
                <c:pt idx="1451">
                  <c:v>-1.5304875E-3</c:v>
                </c:pt>
                <c:pt idx="1452">
                  <c:v>-1.5126694999999999E-3</c:v>
                </c:pt>
                <c:pt idx="1453">
                  <c:v>-1.4959670000000002E-3</c:v>
                </c:pt>
                <c:pt idx="1454">
                  <c:v>-1.475615E-3</c:v>
                </c:pt>
                <c:pt idx="1455">
                  <c:v>-1.4562824999999999E-3</c:v>
                </c:pt>
                <c:pt idx="1456">
                  <c:v>-1.4364725E-3</c:v>
                </c:pt>
                <c:pt idx="1457">
                  <c:v>-1.4165025E-3</c:v>
                </c:pt>
                <c:pt idx="1458">
                  <c:v>-1.3972979999999999E-3</c:v>
                </c:pt>
                <c:pt idx="1459">
                  <c:v>-1.3766270000000001E-3</c:v>
                </c:pt>
                <c:pt idx="1460">
                  <c:v>-1.3565935000000001E-3</c:v>
                </c:pt>
                <c:pt idx="1461">
                  <c:v>-1.3354605000000001E-3</c:v>
                </c:pt>
                <c:pt idx="1462">
                  <c:v>-1.3138490000000002E-3</c:v>
                </c:pt>
                <c:pt idx="1463">
                  <c:v>-1.2929075000000002E-3</c:v>
                </c:pt>
                <c:pt idx="1464">
                  <c:v>-1.27034E-3</c:v>
                </c:pt>
                <c:pt idx="1465">
                  <c:v>-1.2485530000000001E-3</c:v>
                </c:pt>
                <c:pt idx="1466">
                  <c:v>-1.2263839999999999E-3</c:v>
                </c:pt>
                <c:pt idx="1467">
                  <c:v>-1.2032905E-3</c:v>
                </c:pt>
                <c:pt idx="1468">
                  <c:v>-1.1803250000000001E-3</c:v>
                </c:pt>
                <c:pt idx="1469">
                  <c:v>-1.1568805000000001E-3</c:v>
                </c:pt>
                <c:pt idx="1470">
                  <c:v>-1.1336440000000001E-3</c:v>
                </c:pt>
                <c:pt idx="1471">
                  <c:v>-1.1105024999999999E-3</c:v>
                </c:pt>
                <c:pt idx="1472">
                  <c:v>-1.0856079999999998E-3</c:v>
                </c:pt>
                <c:pt idx="1473">
                  <c:v>-1.060921E-3</c:v>
                </c:pt>
                <c:pt idx="1474">
                  <c:v>-1.0375725E-3</c:v>
                </c:pt>
                <c:pt idx="1475">
                  <c:v>-1.0124550000000002E-3</c:v>
                </c:pt>
                <c:pt idx="1476">
                  <c:v>-9.8813450000000006E-4</c:v>
                </c:pt>
                <c:pt idx="1477">
                  <c:v>-9.6183750000000006E-4</c:v>
                </c:pt>
                <c:pt idx="1478">
                  <c:v>-9.3716650000000008E-4</c:v>
                </c:pt>
                <c:pt idx="1479">
                  <c:v>-9.1129999999999998E-4</c:v>
                </c:pt>
                <c:pt idx="1480">
                  <c:v>-8.8427000000000004E-4</c:v>
                </c:pt>
                <c:pt idx="1481">
                  <c:v>-8.5784550000000005E-4</c:v>
                </c:pt>
                <c:pt idx="1482">
                  <c:v>-8.3228149999999999E-4</c:v>
                </c:pt>
                <c:pt idx="1483">
                  <c:v>-8.0491700000000005E-4</c:v>
                </c:pt>
                <c:pt idx="1484">
                  <c:v>-7.7900250000000006E-4</c:v>
                </c:pt>
                <c:pt idx="1485">
                  <c:v>-7.51383E-4</c:v>
                </c:pt>
                <c:pt idx="1486">
                  <c:v>-7.2550049999999997E-4</c:v>
                </c:pt>
                <c:pt idx="1487">
                  <c:v>-6.978965E-4</c:v>
                </c:pt>
                <c:pt idx="1488">
                  <c:v>-6.7035650000000005E-4</c:v>
                </c:pt>
                <c:pt idx="1489">
                  <c:v>-6.4351800000000004E-4</c:v>
                </c:pt>
                <c:pt idx="1490">
                  <c:v>-6.1522900000000001E-4</c:v>
                </c:pt>
                <c:pt idx="1491">
                  <c:v>-5.8847000000000001E-4</c:v>
                </c:pt>
                <c:pt idx="1492">
                  <c:v>-5.6000550000000009E-4</c:v>
                </c:pt>
                <c:pt idx="1493">
                  <c:v>-5.3131799999999992E-4</c:v>
                </c:pt>
                <c:pt idx="1494">
                  <c:v>-5.0326800000000007E-4</c:v>
                </c:pt>
                <c:pt idx="1495">
                  <c:v>-4.7555250000000002E-4</c:v>
                </c:pt>
                <c:pt idx="1496">
                  <c:v>-4.4778950000000004E-4</c:v>
                </c:pt>
                <c:pt idx="1497">
                  <c:v>-4.1798649999999997E-4</c:v>
                </c:pt>
                <c:pt idx="1498">
                  <c:v>-3.9066950000000002E-4</c:v>
                </c:pt>
                <c:pt idx="1499">
                  <c:v>-3.6185450000000006E-4</c:v>
                </c:pt>
                <c:pt idx="1500">
                  <c:v>-3.3452150000000001E-4</c:v>
                </c:pt>
                <c:pt idx="1501">
                  <c:v>-3.0511700000000004E-4</c:v>
                </c:pt>
                <c:pt idx="1502">
                  <c:v>-2.7738550000000001E-4</c:v>
                </c:pt>
                <c:pt idx="1503">
                  <c:v>-2.4876200000000003E-4</c:v>
                </c:pt>
                <c:pt idx="1504">
                  <c:v>-2.1814600000000001E-4</c:v>
                </c:pt>
                <c:pt idx="1505">
                  <c:v>-1.91132E-4</c:v>
                </c:pt>
                <c:pt idx="1506">
                  <c:v>-1.6231699999999998E-4</c:v>
                </c:pt>
                <c:pt idx="1507">
                  <c:v>-1.33454E-4</c:v>
                </c:pt>
                <c:pt idx="1508">
                  <c:v>-1.048465E-4</c:v>
                </c:pt>
                <c:pt idx="1509">
                  <c:v>-7.6286499999999989E-5</c:v>
                </c:pt>
                <c:pt idx="1510">
                  <c:v>-4.7105000000000004E-5</c:v>
                </c:pt>
                <c:pt idx="1511">
                  <c:v>-1.89115E-5</c:v>
                </c:pt>
                <c:pt idx="1512">
                  <c:v>9.1385000000000007E-6</c:v>
                </c:pt>
                <c:pt idx="1513">
                  <c:v>3.8065000000000002E-5</c:v>
                </c:pt>
                <c:pt idx="1514">
                  <c:v>6.6258499999999996E-5</c:v>
                </c:pt>
                <c:pt idx="1515">
                  <c:v>9.5105499999999999E-5</c:v>
                </c:pt>
                <c:pt idx="1516">
                  <c:v>1.2401600000000001E-4</c:v>
                </c:pt>
                <c:pt idx="1517">
                  <c:v>1.5241699999999999E-4</c:v>
                </c:pt>
                <c:pt idx="1518">
                  <c:v>1.8108850000000002E-4</c:v>
                </c:pt>
                <c:pt idx="1519">
                  <c:v>2.0905850000000001E-4</c:v>
                </c:pt>
                <c:pt idx="1520">
                  <c:v>2.3709250000000001E-4</c:v>
                </c:pt>
                <c:pt idx="1521">
                  <c:v>2.6456899999999998E-4</c:v>
                </c:pt>
                <c:pt idx="1522">
                  <c:v>2.9405350000000002E-4</c:v>
                </c:pt>
                <c:pt idx="1523">
                  <c:v>3.2188000000000003E-4</c:v>
                </c:pt>
                <c:pt idx="1524">
                  <c:v>3.5026499999999999E-4</c:v>
                </c:pt>
                <c:pt idx="1525">
                  <c:v>3.7825100000000002E-4</c:v>
                </c:pt>
                <c:pt idx="1526">
                  <c:v>4.0571150000000001E-4</c:v>
                </c:pt>
                <c:pt idx="1527">
                  <c:v>4.3419200000000002E-4</c:v>
                </c:pt>
                <c:pt idx="1528">
                  <c:v>4.6052050000000002E-4</c:v>
                </c:pt>
                <c:pt idx="1529">
                  <c:v>4.878695E-4</c:v>
                </c:pt>
                <c:pt idx="1530">
                  <c:v>5.1501100000000001E-4</c:v>
                </c:pt>
                <c:pt idx="1531">
                  <c:v>5.4264649999999999E-4</c:v>
                </c:pt>
                <c:pt idx="1532">
                  <c:v>5.7091950000000009E-4</c:v>
                </c:pt>
                <c:pt idx="1533">
                  <c:v>5.9780599999999999E-4</c:v>
                </c:pt>
                <c:pt idx="1534">
                  <c:v>6.2392749999999999E-4</c:v>
                </c:pt>
                <c:pt idx="1535">
                  <c:v>6.514995E-4</c:v>
                </c:pt>
                <c:pt idx="1536">
                  <c:v>6.7784449999999999E-4</c:v>
                </c:pt>
                <c:pt idx="1537">
                  <c:v>7.0493800000000001E-4</c:v>
                </c:pt>
                <c:pt idx="1538">
                  <c:v>7.3188850000000005E-4</c:v>
                </c:pt>
                <c:pt idx="1539">
                  <c:v>7.567985000000001E-4</c:v>
                </c:pt>
                <c:pt idx="1540">
                  <c:v>7.8239450000000001E-4</c:v>
                </c:pt>
                <c:pt idx="1541">
                  <c:v>8.0870699999999998E-4</c:v>
                </c:pt>
                <c:pt idx="1542">
                  <c:v>8.3396800000000004E-4</c:v>
                </c:pt>
                <c:pt idx="1543">
                  <c:v>8.6061549999999997E-4</c:v>
                </c:pt>
                <c:pt idx="1544">
                  <c:v>8.8441000000000008E-4</c:v>
                </c:pt>
                <c:pt idx="1545">
                  <c:v>9.1006949999999996E-4</c:v>
                </c:pt>
                <c:pt idx="1546">
                  <c:v>9.3416699999999996E-4</c:v>
                </c:pt>
                <c:pt idx="1547">
                  <c:v>9.5796200000000003E-4</c:v>
                </c:pt>
                <c:pt idx="1548">
                  <c:v>9.8279250000000008E-4</c:v>
                </c:pt>
                <c:pt idx="1549">
                  <c:v>1.0056469999999999E-3</c:v>
                </c:pt>
                <c:pt idx="1550">
                  <c:v>1.0298240000000001E-3</c:v>
                </c:pt>
                <c:pt idx="1551">
                  <c:v>1.0520250000000001E-3</c:v>
                </c:pt>
                <c:pt idx="1552">
                  <c:v>1.074736E-3</c:v>
                </c:pt>
                <c:pt idx="1553">
                  <c:v>1.097415E-3</c:v>
                </c:pt>
                <c:pt idx="1554">
                  <c:v>1.1202215E-3</c:v>
                </c:pt>
                <c:pt idx="1555">
                  <c:v>1.1419284999999999E-3</c:v>
                </c:pt>
                <c:pt idx="1556">
                  <c:v>1.1633960000000001E-3</c:v>
                </c:pt>
                <c:pt idx="1557">
                  <c:v>1.1852145000000001E-3</c:v>
                </c:pt>
                <c:pt idx="1558">
                  <c:v>1.2073674999999999E-3</c:v>
                </c:pt>
                <c:pt idx="1559">
                  <c:v>1.2288835E-3</c:v>
                </c:pt>
                <c:pt idx="1560">
                  <c:v>1.25169E-3</c:v>
                </c:pt>
                <c:pt idx="1561">
                  <c:v>1.2722335E-3</c:v>
                </c:pt>
                <c:pt idx="1562">
                  <c:v>1.2919160000000002E-3</c:v>
                </c:pt>
                <c:pt idx="1563">
                  <c:v>1.314085E-3</c:v>
                </c:pt>
                <c:pt idx="1564">
                  <c:v>1.3323175000000001E-3</c:v>
                </c:pt>
                <c:pt idx="1565">
                  <c:v>1.3538650000000001E-3</c:v>
                </c:pt>
                <c:pt idx="1566">
                  <c:v>1.372847E-3</c:v>
                </c:pt>
                <c:pt idx="1567">
                  <c:v>1.3924499999999999E-3</c:v>
                </c:pt>
                <c:pt idx="1568">
                  <c:v>1.4117820000000001E-3</c:v>
                </c:pt>
                <c:pt idx="1569">
                  <c:v>1.4295365000000001E-3</c:v>
                </c:pt>
                <c:pt idx="1570">
                  <c:v>1.4479445E-3</c:v>
                </c:pt>
                <c:pt idx="1571">
                  <c:v>1.4648699999999998E-3</c:v>
                </c:pt>
                <c:pt idx="1572">
                  <c:v>1.4817320000000001E-3</c:v>
                </c:pt>
                <c:pt idx="1573">
                  <c:v>1.4996294999999999E-3</c:v>
                </c:pt>
                <c:pt idx="1574">
                  <c:v>1.5150410000000002E-3</c:v>
                </c:pt>
                <c:pt idx="1575">
                  <c:v>1.5316639999999999E-3</c:v>
                </c:pt>
                <c:pt idx="1576">
                  <c:v>1.5475535000000001E-3</c:v>
                </c:pt>
                <c:pt idx="1577">
                  <c:v>1.5633794999999999E-3</c:v>
                </c:pt>
                <c:pt idx="1578">
                  <c:v>1.5786475E-3</c:v>
                </c:pt>
                <c:pt idx="1579">
                  <c:v>1.592832E-3</c:v>
                </c:pt>
                <c:pt idx="1580">
                  <c:v>1.6090085E-3</c:v>
                </c:pt>
                <c:pt idx="1581">
                  <c:v>1.6222525000000002E-3</c:v>
                </c:pt>
                <c:pt idx="1582">
                  <c:v>1.6366760000000001E-3</c:v>
                </c:pt>
                <c:pt idx="1583">
                  <c:v>1.6503825000000001E-3</c:v>
                </c:pt>
                <c:pt idx="1584">
                  <c:v>1.6638495E-3</c:v>
                </c:pt>
                <c:pt idx="1585">
                  <c:v>1.6772050000000002E-3</c:v>
                </c:pt>
                <c:pt idx="1586">
                  <c:v>1.6894135E-3</c:v>
                </c:pt>
                <c:pt idx="1587">
                  <c:v>1.7005855000000001E-3</c:v>
                </c:pt>
                <c:pt idx="1588">
                  <c:v>1.712905E-3</c:v>
                </c:pt>
                <c:pt idx="1589">
                  <c:v>1.7243165E-3</c:v>
                </c:pt>
                <c:pt idx="1590">
                  <c:v>1.7347235E-3</c:v>
                </c:pt>
                <c:pt idx="1591">
                  <c:v>1.7448920000000001E-3</c:v>
                </c:pt>
                <c:pt idx="1592">
                  <c:v>1.7548684999999999E-3</c:v>
                </c:pt>
                <c:pt idx="1593">
                  <c:v>1.7639210000000001E-3</c:v>
                </c:pt>
                <c:pt idx="1594">
                  <c:v>1.7732765E-3</c:v>
                </c:pt>
                <c:pt idx="1595">
                  <c:v>1.7821060000000001E-3</c:v>
                </c:pt>
                <c:pt idx="1596">
                  <c:v>1.7919710000000001E-3</c:v>
                </c:pt>
                <c:pt idx="1597">
                  <c:v>1.7989520000000001E-3</c:v>
                </c:pt>
                <c:pt idx="1598">
                  <c:v>1.80759E-3</c:v>
                </c:pt>
                <c:pt idx="1599">
                  <c:v>1.8141245E-3</c:v>
                </c:pt>
                <c:pt idx="1600">
                  <c:v>1.821025E-3</c:v>
                </c:pt>
                <c:pt idx="1601">
                  <c:v>1.8270815000000001E-3</c:v>
                </c:pt>
                <c:pt idx="1602">
                  <c:v>1.8332649999999999E-3</c:v>
                </c:pt>
                <c:pt idx="1603">
                  <c:v>1.8394489999999999E-3</c:v>
                </c:pt>
                <c:pt idx="1604">
                  <c:v>1.8451385E-3</c:v>
                </c:pt>
                <c:pt idx="1605">
                  <c:v>1.8485015E-3</c:v>
                </c:pt>
                <c:pt idx="1606">
                  <c:v>1.8536174999999998E-3</c:v>
                </c:pt>
                <c:pt idx="1607">
                  <c:v>1.8584945E-3</c:v>
                </c:pt>
                <c:pt idx="1608">
                  <c:v>1.8628135E-3</c:v>
                </c:pt>
                <c:pt idx="1609">
                  <c:v>1.8638015000000002E-3</c:v>
                </c:pt>
                <c:pt idx="1610">
                  <c:v>1.8683755E-3</c:v>
                </c:pt>
                <c:pt idx="1611">
                  <c:v>1.8709575000000001E-3</c:v>
                </c:pt>
                <c:pt idx="1612">
                  <c:v>1.8726785E-3</c:v>
                </c:pt>
                <c:pt idx="1613">
                  <c:v>1.8738100000000001E-3</c:v>
                </c:pt>
                <c:pt idx="1614">
                  <c:v>1.8745750000000001E-3</c:v>
                </c:pt>
                <c:pt idx="1615">
                  <c:v>1.87491E-3</c:v>
                </c:pt>
                <c:pt idx="1616">
                  <c:v>1.8757705000000001E-3</c:v>
                </c:pt>
                <c:pt idx="1617">
                  <c:v>1.8747505000000001E-3</c:v>
                </c:pt>
                <c:pt idx="1618">
                  <c:v>1.8753720000000001E-3</c:v>
                </c:pt>
                <c:pt idx="1619">
                  <c:v>1.873109E-3</c:v>
                </c:pt>
                <c:pt idx="1620">
                  <c:v>1.8727265000000001E-3</c:v>
                </c:pt>
                <c:pt idx="1621">
                  <c:v>1.8717225000000001E-3</c:v>
                </c:pt>
                <c:pt idx="1622">
                  <c:v>1.868312E-3</c:v>
                </c:pt>
                <c:pt idx="1623">
                  <c:v>1.8662559999999999E-3</c:v>
                </c:pt>
                <c:pt idx="1624">
                  <c:v>1.862909E-3</c:v>
                </c:pt>
                <c:pt idx="1625">
                  <c:v>1.859578E-3</c:v>
                </c:pt>
                <c:pt idx="1626">
                  <c:v>1.85596E-3</c:v>
                </c:pt>
                <c:pt idx="1627">
                  <c:v>1.8519760000000002E-3</c:v>
                </c:pt>
                <c:pt idx="1628">
                  <c:v>1.8468759999999999E-3</c:v>
                </c:pt>
                <c:pt idx="1629">
                  <c:v>1.8406760000000001E-3</c:v>
                </c:pt>
                <c:pt idx="1630">
                  <c:v>1.8361499999999999E-3</c:v>
                </c:pt>
                <c:pt idx="1631">
                  <c:v>1.8329305000000001E-3</c:v>
                </c:pt>
                <c:pt idx="1632">
                  <c:v>1.8239735E-3</c:v>
                </c:pt>
                <c:pt idx="1633">
                  <c:v>1.816212E-3</c:v>
                </c:pt>
                <c:pt idx="1634">
                  <c:v>1.8077970000000001E-3</c:v>
                </c:pt>
                <c:pt idx="1635">
                  <c:v>1.8015175E-3</c:v>
                </c:pt>
                <c:pt idx="1636">
                  <c:v>1.7932145E-3</c:v>
                </c:pt>
                <c:pt idx="1637">
                  <c:v>1.7842095000000001E-3</c:v>
                </c:pt>
                <c:pt idx="1638">
                  <c:v>1.7764480000000001E-3</c:v>
                </c:pt>
                <c:pt idx="1639">
                  <c:v>1.7671245000000001E-3</c:v>
                </c:pt>
                <c:pt idx="1640">
                  <c:v>1.7590125000000001E-3</c:v>
                </c:pt>
                <c:pt idx="1641">
                  <c:v>1.7495455000000001E-3</c:v>
                </c:pt>
                <c:pt idx="1642">
                  <c:v>1.7398715E-3</c:v>
                </c:pt>
                <c:pt idx="1643">
                  <c:v>1.73109E-3</c:v>
                </c:pt>
                <c:pt idx="1644">
                  <c:v>1.7217825E-3</c:v>
                </c:pt>
                <c:pt idx="1645">
                  <c:v>1.7123155000000002E-3</c:v>
                </c:pt>
                <c:pt idx="1646">
                  <c:v>1.7044105000000001E-3</c:v>
                </c:pt>
                <c:pt idx="1647">
                  <c:v>1.6944815E-3</c:v>
                </c:pt>
                <c:pt idx="1648">
                  <c:v>1.683899E-3</c:v>
                </c:pt>
                <c:pt idx="1649">
                  <c:v>1.6745595000000001E-3</c:v>
                </c:pt>
                <c:pt idx="1650">
                  <c:v>1.665555E-3</c:v>
                </c:pt>
                <c:pt idx="1651">
                  <c:v>1.6553549999999998E-3</c:v>
                </c:pt>
                <c:pt idx="1652">
                  <c:v>1.6465574999999998E-3</c:v>
                </c:pt>
                <c:pt idx="1653">
                  <c:v>1.63776E-3</c:v>
                </c:pt>
                <c:pt idx="1654">
                  <c:v>1.6280699999999999E-3</c:v>
                </c:pt>
                <c:pt idx="1655">
                  <c:v>1.6170730000000001E-3</c:v>
                </c:pt>
                <c:pt idx="1656">
                  <c:v>1.6077495000000001E-3</c:v>
                </c:pt>
                <c:pt idx="1657">
                  <c:v>1.5972945000000001E-3</c:v>
                </c:pt>
                <c:pt idx="1658">
                  <c:v>1.5878274999999999E-3</c:v>
                </c:pt>
                <c:pt idx="1659">
                  <c:v>1.5792695000000001E-3</c:v>
                </c:pt>
                <c:pt idx="1660">
                  <c:v>1.5701210000000001E-3</c:v>
                </c:pt>
                <c:pt idx="1661">
                  <c:v>1.5613554999999999E-3</c:v>
                </c:pt>
                <c:pt idx="1662">
                  <c:v>1.5537695000000002E-3</c:v>
                </c:pt>
                <c:pt idx="1663">
                  <c:v>1.5442705000000001E-3</c:v>
                </c:pt>
                <c:pt idx="1664">
                  <c:v>1.534517E-3</c:v>
                </c:pt>
                <c:pt idx="1665">
                  <c:v>1.5274565000000001E-3</c:v>
                </c:pt>
                <c:pt idx="1666">
                  <c:v>1.518946E-3</c:v>
                </c:pt>
                <c:pt idx="1667">
                  <c:v>1.510738E-3</c:v>
                </c:pt>
                <c:pt idx="1668">
                  <c:v>1.5014785000000001E-3</c:v>
                </c:pt>
                <c:pt idx="1669">
                  <c:v>1.4929835E-3</c:v>
                </c:pt>
                <c:pt idx="1670">
                  <c:v>1.4843775E-3</c:v>
                </c:pt>
                <c:pt idx="1671">
                  <c:v>1.4754845000000002E-3</c:v>
                </c:pt>
                <c:pt idx="1672">
                  <c:v>1.4657785000000002E-3</c:v>
                </c:pt>
                <c:pt idx="1673">
                  <c:v>1.4560725E-3</c:v>
                </c:pt>
                <c:pt idx="1674">
                  <c:v>1.448024E-3</c:v>
                </c:pt>
                <c:pt idx="1675">
                  <c:v>1.4378400000000001E-3</c:v>
                </c:pt>
                <c:pt idx="1676">
                  <c:v>1.4282295E-3</c:v>
                </c:pt>
                <c:pt idx="1677">
                  <c:v>1.4179500000000001E-3</c:v>
                </c:pt>
                <c:pt idx="1678">
                  <c:v>1.4077340000000001E-3</c:v>
                </c:pt>
                <c:pt idx="1679">
                  <c:v>1.3990480000000002E-3</c:v>
                </c:pt>
                <c:pt idx="1680">
                  <c:v>1.3910315E-3</c:v>
                </c:pt>
                <c:pt idx="1681">
                  <c:v>1.3831424999999999E-3</c:v>
                </c:pt>
                <c:pt idx="1682">
                  <c:v>1.374552E-3</c:v>
                </c:pt>
                <c:pt idx="1683">
                  <c:v>1.3684959999999999E-3</c:v>
                </c:pt>
                <c:pt idx="1684">
                  <c:v>1.3601445000000002E-3</c:v>
                </c:pt>
                <c:pt idx="1685">
                  <c:v>1.3514585E-3</c:v>
                </c:pt>
                <c:pt idx="1686">
                  <c:v>1.3438565E-3</c:v>
                </c:pt>
                <c:pt idx="1687">
                  <c:v>1.3348519999999999E-3</c:v>
                </c:pt>
                <c:pt idx="1688">
                  <c:v>1.3271380000000001E-3</c:v>
                </c:pt>
                <c:pt idx="1689">
                  <c:v>1.3185795E-3</c:v>
                </c:pt>
                <c:pt idx="1690">
                  <c:v>1.3095270000000002E-3</c:v>
                </c:pt>
                <c:pt idx="1691">
                  <c:v>1.30108E-3</c:v>
                </c:pt>
                <c:pt idx="1692">
                  <c:v>1.2936215E-3</c:v>
                </c:pt>
                <c:pt idx="1693">
                  <c:v>1.2845370000000001E-3</c:v>
                </c:pt>
                <c:pt idx="1694">
                  <c:v>1.2768870000000002E-3</c:v>
                </c:pt>
                <c:pt idx="1695">
                  <c:v>1.2690619999999998E-3</c:v>
                </c:pt>
                <c:pt idx="1696">
                  <c:v>1.2598659999999999E-3</c:v>
                </c:pt>
                <c:pt idx="1697">
                  <c:v>1.2521679999999999E-3</c:v>
                </c:pt>
                <c:pt idx="1698">
                  <c:v>1.2433069999999999E-3</c:v>
                </c:pt>
                <c:pt idx="1699">
                  <c:v>1.23529E-3</c:v>
                </c:pt>
                <c:pt idx="1700">
                  <c:v>1.2263495E-3</c:v>
                </c:pt>
                <c:pt idx="1701">
                  <c:v>1.2158305000000002E-3</c:v>
                </c:pt>
                <c:pt idx="1702">
                  <c:v>1.2082445E-3</c:v>
                </c:pt>
                <c:pt idx="1703">
                  <c:v>1.1979485000000001E-3</c:v>
                </c:pt>
                <c:pt idx="1704">
                  <c:v>1.1905855E-3</c:v>
                </c:pt>
                <c:pt idx="1705">
                  <c:v>1.1842425E-3</c:v>
                </c:pt>
                <c:pt idx="1706">
                  <c:v>1.1765445E-3</c:v>
                </c:pt>
                <c:pt idx="1707">
                  <c:v>1.1683844999999999E-3</c:v>
                </c:pt>
                <c:pt idx="1708">
                  <c:v>1.1603045000000002E-3</c:v>
                </c:pt>
                <c:pt idx="1709">
                  <c:v>1.153977E-3</c:v>
                </c:pt>
                <c:pt idx="1710">
                  <c:v>1.1477135E-3</c:v>
                </c:pt>
                <c:pt idx="1711">
                  <c:v>1.139681E-3</c:v>
                </c:pt>
                <c:pt idx="1712">
                  <c:v>1.131298E-3</c:v>
                </c:pt>
                <c:pt idx="1713">
                  <c:v>1.125226E-3</c:v>
                </c:pt>
                <c:pt idx="1714">
                  <c:v>1.1186275E-3</c:v>
                </c:pt>
                <c:pt idx="1715">
                  <c:v>1.110914E-3</c:v>
                </c:pt>
                <c:pt idx="1716">
                  <c:v>1.1034075000000002E-3</c:v>
                </c:pt>
                <c:pt idx="1717">
                  <c:v>1.0949605E-3</c:v>
                </c:pt>
                <c:pt idx="1718">
                  <c:v>1.0859559999999999E-3</c:v>
                </c:pt>
                <c:pt idx="1719">
                  <c:v>1.0781145000000002E-3</c:v>
                </c:pt>
                <c:pt idx="1720">
                  <c:v>1.071883E-3</c:v>
                </c:pt>
                <c:pt idx="1721">
                  <c:v>1.0633885000000001E-3</c:v>
                </c:pt>
                <c:pt idx="1722">
                  <c:v>1.0561050000000001E-3</c:v>
                </c:pt>
                <c:pt idx="1723">
                  <c:v>1.0494270000000001E-3</c:v>
                </c:pt>
                <c:pt idx="1724">
                  <c:v>1.0400720000000002E-3</c:v>
                </c:pt>
                <c:pt idx="1725">
                  <c:v>1.0315769999999999E-3</c:v>
                </c:pt>
                <c:pt idx="1726">
                  <c:v>1.0240545000000001E-3</c:v>
                </c:pt>
                <c:pt idx="1727">
                  <c:v>1.015831E-3</c:v>
                </c:pt>
                <c:pt idx="1728">
                  <c:v>1.0099180000000001E-3</c:v>
                </c:pt>
                <c:pt idx="1729">
                  <c:v>1.0022359999999999E-3</c:v>
                </c:pt>
                <c:pt idx="1730">
                  <c:v>9.9493699999999999E-4</c:v>
                </c:pt>
                <c:pt idx="1731">
                  <c:v>9.8773299999999997E-4</c:v>
                </c:pt>
                <c:pt idx="1732">
                  <c:v>9.8137399999999992E-4</c:v>
                </c:pt>
                <c:pt idx="1733">
                  <c:v>9.7512650000000005E-4</c:v>
                </c:pt>
                <c:pt idx="1734">
                  <c:v>9.6864E-4</c:v>
                </c:pt>
                <c:pt idx="1735">
                  <c:v>9.6114949999999996E-4</c:v>
                </c:pt>
                <c:pt idx="1736">
                  <c:v>9.5432799999999995E-4</c:v>
                </c:pt>
                <c:pt idx="1737">
                  <c:v>9.4839950000000001E-4</c:v>
                </c:pt>
                <c:pt idx="1738">
                  <c:v>9.39809E-4</c:v>
                </c:pt>
                <c:pt idx="1739">
                  <c:v>9.3360950000000002E-4</c:v>
                </c:pt>
                <c:pt idx="1740">
                  <c:v>9.2616650000000003E-4</c:v>
                </c:pt>
                <c:pt idx="1741">
                  <c:v>9.2122600000000003E-4</c:v>
                </c:pt>
                <c:pt idx="1742">
                  <c:v>9.1462750000000006E-4</c:v>
                </c:pt>
                <c:pt idx="1743">
                  <c:v>9.0608500000000005E-4</c:v>
                </c:pt>
                <c:pt idx="1744">
                  <c:v>9.0036350000000001E-4</c:v>
                </c:pt>
                <c:pt idx="1745">
                  <c:v>8.91869E-4</c:v>
                </c:pt>
                <c:pt idx="1746">
                  <c:v>8.8605200000000002E-4</c:v>
                </c:pt>
                <c:pt idx="1747">
                  <c:v>8.7891200000000003E-4</c:v>
                </c:pt>
                <c:pt idx="1748">
                  <c:v>8.7153250000000001E-4</c:v>
                </c:pt>
                <c:pt idx="1749">
                  <c:v>8.6405800000000001E-4</c:v>
                </c:pt>
                <c:pt idx="1750">
                  <c:v>8.5846399999999997E-4</c:v>
                </c:pt>
                <c:pt idx="1751">
                  <c:v>8.5078200000000001E-4</c:v>
                </c:pt>
                <c:pt idx="1752">
                  <c:v>8.4298850000000009E-4</c:v>
                </c:pt>
                <c:pt idx="1753">
                  <c:v>8.3594449999999999E-4</c:v>
                </c:pt>
                <c:pt idx="1754">
                  <c:v>8.285495000000001E-4</c:v>
                </c:pt>
                <c:pt idx="1755">
                  <c:v>8.2191950000000001E-4</c:v>
                </c:pt>
                <c:pt idx="1756">
                  <c:v>8.1747250000000003E-4</c:v>
                </c:pt>
                <c:pt idx="1757">
                  <c:v>8.1045999999999993E-4</c:v>
                </c:pt>
                <c:pt idx="1758">
                  <c:v>8.0376650000000009E-4</c:v>
                </c:pt>
                <c:pt idx="1759">
                  <c:v>7.990810000000001E-4</c:v>
                </c:pt>
                <c:pt idx="1760">
                  <c:v>7.939650000000001E-4</c:v>
                </c:pt>
                <c:pt idx="1761">
                  <c:v>7.8757399999999998E-4</c:v>
                </c:pt>
                <c:pt idx="1762">
                  <c:v>7.8215500000000009E-4</c:v>
                </c:pt>
                <c:pt idx="1763">
                  <c:v>7.7715100000000001E-4</c:v>
                </c:pt>
                <c:pt idx="1764">
                  <c:v>7.7077600000000003E-4</c:v>
                </c:pt>
                <c:pt idx="1765">
                  <c:v>7.6591500000000004E-4</c:v>
                </c:pt>
                <c:pt idx="1766">
                  <c:v>7.5992249999999996E-4</c:v>
                </c:pt>
                <c:pt idx="1767">
                  <c:v>7.5324449999999998E-4</c:v>
                </c:pt>
                <c:pt idx="1768">
                  <c:v>7.4816050000000005E-4</c:v>
                </c:pt>
                <c:pt idx="1769">
                  <c:v>7.4301249999999999E-4</c:v>
                </c:pt>
                <c:pt idx="1770">
                  <c:v>7.3577700000000007E-4</c:v>
                </c:pt>
                <c:pt idx="1771">
                  <c:v>7.3120300000000004E-4</c:v>
                </c:pt>
                <c:pt idx="1772">
                  <c:v>7.2415850000000009E-4</c:v>
                </c:pt>
                <c:pt idx="1773">
                  <c:v>7.1889950000000001E-4</c:v>
                </c:pt>
                <c:pt idx="1774">
                  <c:v>7.1384699999999998E-4</c:v>
                </c:pt>
                <c:pt idx="1775">
                  <c:v>7.0803000000000001E-4</c:v>
                </c:pt>
                <c:pt idx="1776">
                  <c:v>7.0111299999999995E-4</c:v>
                </c:pt>
                <c:pt idx="1777">
                  <c:v>6.960610000000001E-4</c:v>
                </c:pt>
                <c:pt idx="1778">
                  <c:v>6.8912800000000001E-4</c:v>
                </c:pt>
                <c:pt idx="1779">
                  <c:v>6.8324700000000011E-4</c:v>
                </c:pt>
                <c:pt idx="1780">
                  <c:v>6.7562900000000007E-4</c:v>
                </c:pt>
                <c:pt idx="1781">
                  <c:v>6.6952500000000002E-4</c:v>
                </c:pt>
                <c:pt idx="1782">
                  <c:v>6.6445700000000003E-4</c:v>
                </c:pt>
                <c:pt idx="1783">
                  <c:v>6.5797000000000002E-4</c:v>
                </c:pt>
                <c:pt idx="1784">
                  <c:v>6.5298199999999998E-4</c:v>
                </c:pt>
                <c:pt idx="1785">
                  <c:v>6.4705299999999997E-4</c:v>
                </c:pt>
                <c:pt idx="1786">
                  <c:v>6.4150700000000004E-4</c:v>
                </c:pt>
                <c:pt idx="1787">
                  <c:v>6.3494050000000002E-4</c:v>
                </c:pt>
                <c:pt idx="1788">
                  <c:v>6.2945799999999995E-4</c:v>
                </c:pt>
                <c:pt idx="1789">
                  <c:v>6.2364099999999997E-4</c:v>
                </c:pt>
                <c:pt idx="1790">
                  <c:v>6.1731349999999993E-4</c:v>
                </c:pt>
                <c:pt idx="1791">
                  <c:v>6.1277150000000008E-4</c:v>
                </c:pt>
                <c:pt idx="1792">
                  <c:v>6.0759200000000001E-4</c:v>
                </c:pt>
                <c:pt idx="1793">
                  <c:v>6.017905E-4</c:v>
                </c:pt>
                <c:pt idx="1794">
                  <c:v>5.9667450000000001E-4</c:v>
                </c:pt>
                <c:pt idx="1795">
                  <c:v>5.9176600000000008E-4</c:v>
                </c:pt>
                <c:pt idx="1796">
                  <c:v>5.8478499999999999E-4</c:v>
                </c:pt>
                <c:pt idx="1797">
                  <c:v>5.8008349999999996E-4</c:v>
                </c:pt>
                <c:pt idx="1798">
                  <c:v>5.7547749999999997E-4</c:v>
                </c:pt>
                <c:pt idx="1799">
                  <c:v>5.6940549999999999E-4</c:v>
                </c:pt>
                <c:pt idx="1800">
                  <c:v>5.6360449999999995E-4</c:v>
                </c:pt>
                <c:pt idx="1801">
                  <c:v>5.5788249999999995E-4</c:v>
                </c:pt>
                <c:pt idx="1802">
                  <c:v>5.5163499999999997E-4</c:v>
                </c:pt>
                <c:pt idx="1803">
                  <c:v>5.4503699999999995E-4</c:v>
                </c:pt>
                <c:pt idx="1804">
                  <c:v>5.3969800000000002E-4</c:v>
                </c:pt>
                <c:pt idx="1805">
                  <c:v>5.3340250000000005E-4</c:v>
                </c:pt>
                <c:pt idx="1806">
                  <c:v>5.281595E-4</c:v>
                </c:pt>
                <c:pt idx="1807">
                  <c:v>5.2315500000000008E-4</c:v>
                </c:pt>
                <c:pt idx="1808">
                  <c:v>5.1786350000000009E-4</c:v>
                </c:pt>
                <c:pt idx="1809">
                  <c:v>5.1285950000000001E-4</c:v>
                </c:pt>
                <c:pt idx="1810">
                  <c:v>5.0694649999999993E-4</c:v>
                </c:pt>
                <c:pt idx="1811">
                  <c:v>5.0116099999999997E-4</c:v>
                </c:pt>
                <c:pt idx="1812">
                  <c:v>4.9612500000000004E-4</c:v>
                </c:pt>
                <c:pt idx="1813">
                  <c:v>4.9013250000000006E-4</c:v>
                </c:pt>
                <c:pt idx="1814">
                  <c:v>4.8393250000000002E-4</c:v>
                </c:pt>
                <c:pt idx="1815">
                  <c:v>4.7954999999999997E-4</c:v>
                </c:pt>
                <c:pt idx="1816">
                  <c:v>4.7389200000000001E-4</c:v>
                </c:pt>
                <c:pt idx="1817">
                  <c:v>4.6864850000000001E-4</c:v>
                </c:pt>
                <c:pt idx="1818">
                  <c:v>4.6351700000000004E-4</c:v>
                </c:pt>
                <c:pt idx="1819">
                  <c:v>4.5921349999999999E-4</c:v>
                </c:pt>
                <c:pt idx="1820">
                  <c:v>4.5261550000000002E-4</c:v>
                </c:pt>
                <c:pt idx="1821">
                  <c:v>4.4756350000000001E-4</c:v>
                </c:pt>
                <c:pt idx="1822">
                  <c:v>4.43786E-4</c:v>
                </c:pt>
                <c:pt idx="1823">
                  <c:v>4.378095E-4</c:v>
                </c:pt>
                <c:pt idx="1824">
                  <c:v>4.3361800000000004E-4</c:v>
                </c:pt>
                <c:pt idx="1825">
                  <c:v>4.2745000000000001E-4</c:v>
                </c:pt>
                <c:pt idx="1826">
                  <c:v>4.2324250000000001E-4</c:v>
                </c:pt>
                <c:pt idx="1827">
                  <c:v>4.1835E-4</c:v>
                </c:pt>
                <c:pt idx="1828">
                  <c:v>4.1316999999999998E-4</c:v>
                </c:pt>
                <c:pt idx="1829">
                  <c:v>4.0832500000000002E-4</c:v>
                </c:pt>
                <c:pt idx="1830">
                  <c:v>4.0368749999999997E-4</c:v>
                </c:pt>
                <c:pt idx="1831">
                  <c:v>3.9830049999999999E-4</c:v>
                </c:pt>
                <c:pt idx="1832">
                  <c:v>3.9378999999999998E-4</c:v>
                </c:pt>
                <c:pt idx="1833">
                  <c:v>3.9112849999999998E-4</c:v>
                </c:pt>
                <c:pt idx="1834">
                  <c:v>3.8626749999999999E-4</c:v>
                </c:pt>
                <c:pt idx="1835">
                  <c:v>3.8217200000000001E-4</c:v>
                </c:pt>
                <c:pt idx="1836">
                  <c:v>3.793825E-4</c:v>
                </c:pt>
                <c:pt idx="1837">
                  <c:v>3.7441000000000004E-4</c:v>
                </c:pt>
                <c:pt idx="1838">
                  <c:v>3.7023450000000005E-4</c:v>
                </c:pt>
                <c:pt idx="1839">
                  <c:v>3.6685600000000004E-4</c:v>
                </c:pt>
                <c:pt idx="1840">
                  <c:v>3.6260049999999999E-4</c:v>
                </c:pt>
                <c:pt idx="1841">
                  <c:v>3.5813800000000003E-4</c:v>
                </c:pt>
                <c:pt idx="1842">
                  <c:v>3.5399450000000001E-4</c:v>
                </c:pt>
                <c:pt idx="1843">
                  <c:v>3.5015350000000003E-4</c:v>
                </c:pt>
                <c:pt idx="1844">
                  <c:v>3.4650350000000002E-4</c:v>
                </c:pt>
                <c:pt idx="1845">
                  <c:v>3.4255100000000002E-4</c:v>
                </c:pt>
                <c:pt idx="1846">
                  <c:v>3.3971449999999997E-4</c:v>
                </c:pt>
                <c:pt idx="1847">
                  <c:v>3.3536349999999999E-4</c:v>
                </c:pt>
                <c:pt idx="1848">
                  <c:v>3.3176149999999998E-4</c:v>
                </c:pt>
                <c:pt idx="1849">
                  <c:v>3.273625E-4</c:v>
                </c:pt>
                <c:pt idx="1850">
                  <c:v>3.2290000000000004E-4</c:v>
                </c:pt>
                <c:pt idx="1851">
                  <c:v>3.1950549999999999E-4</c:v>
                </c:pt>
                <c:pt idx="1852">
                  <c:v>3.13529E-4</c:v>
                </c:pt>
                <c:pt idx="1853">
                  <c:v>3.1011850000000002E-4</c:v>
                </c:pt>
                <c:pt idx="1854">
                  <c:v>3.04333E-4</c:v>
                </c:pt>
                <c:pt idx="1855">
                  <c:v>3.016715E-4</c:v>
                </c:pt>
                <c:pt idx="1856">
                  <c:v>2.9738449999999999E-4</c:v>
                </c:pt>
                <c:pt idx="1857">
                  <c:v>2.9282599999999999E-4</c:v>
                </c:pt>
                <c:pt idx="1858">
                  <c:v>2.89256E-4</c:v>
                </c:pt>
                <c:pt idx="1859">
                  <c:v>2.855585E-4</c:v>
                </c:pt>
                <c:pt idx="1860">
                  <c:v>2.81351E-4</c:v>
                </c:pt>
                <c:pt idx="1861">
                  <c:v>2.7647450000000003E-4</c:v>
                </c:pt>
                <c:pt idx="1862">
                  <c:v>2.7339850000000001E-4</c:v>
                </c:pt>
                <c:pt idx="1863">
                  <c:v>2.6810700000000001E-4</c:v>
                </c:pt>
                <c:pt idx="1864">
                  <c:v>2.6501500000000001E-4</c:v>
                </c:pt>
                <c:pt idx="1865">
                  <c:v>2.6083950000000002E-4</c:v>
                </c:pt>
                <c:pt idx="1866">
                  <c:v>2.5671199999999998E-4</c:v>
                </c:pt>
                <c:pt idx="1867">
                  <c:v>2.5432100000000001E-4</c:v>
                </c:pt>
                <c:pt idx="1868">
                  <c:v>2.4957199999999999E-4</c:v>
                </c:pt>
                <c:pt idx="1869">
                  <c:v>2.44663E-4</c:v>
                </c:pt>
                <c:pt idx="1870">
                  <c:v>2.406625E-4</c:v>
                </c:pt>
                <c:pt idx="1871">
                  <c:v>2.3726800000000001E-4</c:v>
                </c:pt>
                <c:pt idx="1872">
                  <c:v>2.3344300000000001E-4</c:v>
                </c:pt>
                <c:pt idx="1873">
                  <c:v>2.3028750000000001E-4</c:v>
                </c:pt>
                <c:pt idx="1874">
                  <c:v>2.2682900000000001E-4</c:v>
                </c:pt>
                <c:pt idx="1875">
                  <c:v>2.228125E-4</c:v>
                </c:pt>
                <c:pt idx="1876">
                  <c:v>2.1882850000000002E-4</c:v>
                </c:pt>
                <c:pt idx="1877">
                  <c:v>2.15641E-4</c:v>
                </c:pt>
                <c:pt idx="1878">
                  <c:v>2.113695E-4</c:v>
                </c:pt>
                <c:pt idx="1879">
                  <c:v>2.0791100000000002E-4</c:v>
                </c:pt>
                <c:pt idx="1880">
                  <c:v>2.0357600000000002E-4</c:v>
                </c:pt>
                <c:pt idx="1881">
                  <c:v>2.0102600000000001E-4</c:v>
                </c:pt>
                <c:pt idx="1882">
                  <c:v>1.9702600000000002E-4</c:v>
                </c:pt>
                <c:pt idx="1883">
                  <c:v>1.9249949999999998E-4</c:v>
                </c:pt>
                <c:pt idx="1884">
                  <c:v>1.8948750000000002E-4</c:v>
                </c:pt>
                <c:pt idx="1885">
                  <c:v>1.8618850000000001E-4</c:v>
                </c:pt>
                <c:pt idx="1886">
                  <c:v>1.8180550000000001E-4</c:v>
                </c:pt>
                <c:pt idx="1887">
                  <c:v>1.7860200000000001E-4</c:v>
                </c:pt>
                <c:pt idx="1888">
                  <c:v>1.751275E-4</c:v>
                </c:pt>
                <c:pt idx="1889">
                  <c:v>1.7171700000000002E-4</c:v>
                </c:pt>
                <c:pt idx="1890">
                  <c:v>1.6760500000000001E-4</c:v>
                </c:pt>
                <c:pt idx="1891">
                  <c:v>1.6342950000000002E-4</c:v>
                </c:pt>
                <c:pt idx="1892">
                  <c:v>1.6071999999999999E-4</c:v>
                </c:pt>
                <c:pt idx="1893">
                  <c:v>1.5664000000000002E-4</c:v>
                </c:pt>
                <c:pt idx="1894">
                  <c:v>1.5254449999999999E-4</c:v>
                </c:pt>
                <c:pt idx="1895">
                  <c:v>1.4932500000000001E-4</c:v>
                </c:pt>
                <c:pt idx="1896">
                  <c:v>1.456595E-4</c:v>
                </c:pt>
                <c:pt idx="1897">
                  <c:v>1.4248749999999999E-4</c:v>
                </c:pt>
                <c:pt idx="1898">
                  <c:v>1.3950750000000001E-4</c:v>
                </c:pt>
                <c:pt idx="1899">
                  <c:v>1.3616050000000001E-4</c:v>
                </c:pt>
                <c:pt idx="1900">
                  <c:v>1.32989E-4</c:v>
                </c:pt>
                <c:pt idx="1901">
                  <c:v>1.30216E-4</c:v>
                </c:pt>
                <c:pt idx="1902">
                  <c:v>1.262635E-4</c:v>
                </c:pt>
                <c:pt idx="1903">
                  <c:v>1.2339450000000001E-4</c:v>
                </c:pt>
                <c:pt idx="1904">
                  <c:v>1.2044600000000001E-4</c:v>
                </c:pt>
                <c:pt idx="1905">
                  <c:v>1.175615E-4</c:v>
                </c:pt>
                <c:pt idx="1906">
                  <c:v>1.1362500000000001E-4</c:v>
                </c:pt>
                <c:pt idx="1907">
                  <c:v>1.124935E-4</c:v>
                </c:pt>
                <c:pt idx="1908">
                  <c:v>1.0822199999999999E-4</c:v>
                </c:pt>
                <c:pt idx="1909">
                  <c:v>1.0564E-4</c:v>
                </c:pt>
                <c:pt idx="1910">
                  <c:v>1.034885E-4</c:v>
                </c:pt>
                <c:pt idx="1911">
                  <c:v>1.004285E-4</c:v>
                </c:pt>
                <c:pt idx="1912">
                  <c:v>9.8149500000000006E-5</c:v>
                </c:pt>
                <c:pt idx="1913">
                  <c:v>9.475500000000001E-5</c:v>
                </c:pt>
                <c:pt idx="1914">
                  <c:v>9.2507500000000008E-5</c:v>
                </c:pt>
                <c:pt idx="1915">
                  <c:v>9.0005499999999997E-5</c:v>
                </c:pt>
                <c:pt idx="1916">
                  <c:v>8.7678500000000004E-5</c:v>
                </c:pt>
                <c:pt idx="1917">
                  <c:v>8.5558999999999999E-5</c:v>
                </c:pt>
                <c:pt idx="1918">
                  <c:v>8.2626500000000013E-5</c:v>
                </c:pt>
                <c:pt idx="1919">
                  <c:v>7.9072499999999999E-5</c:v>
                </c:pt>
                <c:pt idx="1920">
                  <c:v>7.6872999999999994E-5</c:v>
                </c:pt>
                <c:pt idx="1921">
                  <c:v>7.5231500000000006E-5</c:v>
                </c:pt>
                <c:pt idx="1922">
                  <c:v>7.2139500000000003E-5</c:v>
                </c:pt>
                <c:pt idx="1923">
                  <c:v>7.1852499999999997E-5</c:v>
                </c:pt>
                <c:pt idx="1924">
                  <c:v>6.8425999999999998E-5</c:v>
                </c:pt>
                <c:pt idx="1925">
                  <c:v>6.6242500000000001E-5</c:v>
                </c:pt>
                <c:pt idx="1926">
                  <c:v>6.3788500000000001E-5</c:v>
                </c:pt>
                <c:pt idx="1927">
                  <c:v>6.2274500000000002E-5</c:v>
                </c:pt>
                <c:pt idx="1928">
                  <c:v>5.9166499999999997E-5</c:v>
                </c:pt>
                <c:pt idx="1929">
                  <c:v>5.7015000000000002E-5</c:v>
                </c:pt>
                <c:pt idx="1930">
                  <c:v>5.4481000000000002E-5</c:v>
                </c:pt>
                <c:pt idx="1931">
                  <c:v>5.3922999999999999E-5</c:v>
                </c:pt>
                <c:pt idx="1932">
                  <c:v>5.2536500000000001E-5</c:v>
                </c:pt>
                <c:pt idx="1933">
                  <c:v>5.0672000000000005E-5</c:v>
                </c:pt>
                <c:pt idx="1934">
                  <c:v>4.81695E-5</c:v>
                </c:pt>
                <c:pt idx="1935">
                  <c:v>4.5986000000000003E-5</c:v>
                </c:pt>
                <c:pt idx="1936">
                  <c:v>4.3690999999999999E-5</c:v>
                </c:pt>
                <c:pt idx="1937">
                  <c:v>4.1284500000000001E-5</c:v>
                </c:pt>
                <c:pt idx="1938">
                  <c:v>3.9993500000000003E-5</c:v>
                </c:pt>
                <c:pt idx="1939">
                  <c:v>3.7810000000000006E-5</c:v>
                </c:pt>
                <c:pt idx="1940">
                  <c:v>3.5355999999999998E-5</c:v>
                </c:pt>
                <c:pt idx="1941">
                  <c:v>3.3602500000000002E-5</c:v>
                </c:pt>
                <c:pt idx="1942">
                  <c:v>3.2407499999999998E-5</c:v>
                </c:pt>
                <c:pt idx="1943">
                  <c:v>3.0048499999999999E-5</c:v>
                </c:pt>
                <c:pt idx="1944">
                  <c:v>2.8455000000000001E-5</c:v>
                </c:pt>
                <c:pt idx="1945">
                  <c:v>2.7370999999999999E-5</c:v>
                </c:pt>
                <c:pt idx="1946">
                  <c:v>2.5745500000000003E-5</c:v>
                </c:pt>
                <c:pt idx="1947">
                  <c:v>2.3848999999999998E-5</c:v>
                </c:pt>
                <c:pt idx="1948">
                  <c:v>1.6215E-5</c:v>
                </c:pt>
                <c:pt idx="1949">
                  <c:v>-1.0135000000000001E-6</c:v>
                </c:pt>
                <c:pt idx="1950">
                  <c:v>8.4215000000000006E-6</c:v>
                </c:pt>
                <c:pt idx="1951">
                  <c:v>2.2367000000000001E-5</c:v>
                </c:pt>
                <c:pt idx="1952">
                  <c:v>2.5617999999999998E-5</c:v>
                </c:pt>
                <c:pt idx="1953">
                  <c:v>1.1561E-5</c:v>
                </c:pt>
                <c:pt idx="1954">
                  <c:v>8.7399999999999993E-6</c:v>
                </c:pt>
                <c:pt idx="1955">
                  <c:v>6.3654999999999994E-6</c:v>
                </c:pt>
                <c:pt idx="1956">
                  <c:v>4.7875000000000003E-6</c:v>
                </c:pt>
                <c:pt idx="1957">
                  <c:v>2.7320000000000003E-6</c:v>
                </c:pt>
                <c:pt idx="1958">
                  <c:v>3.8320000000000002E-8</c:v>
                </c:pt>
                <c:pt idx="1959">
                  <c:v>-2.5435000000000003E-6</c:v>
                </c:pt>
                <c:pt idx="1960">
                  <c:v>-2.9580000000000003E-6</c:v>
                </c:pt>
                <c:pt idx="1961">
                  <c:v>-6.3524999999999997E-6</c:v>
                </c:pt>
                <c:pt idx="1962">
                  <c:v>-7.9625000000000004E-6</c:v>
                </c:pt>
                <c:pt idx="1963">
                  <c:v>-1.0352999999999999E-5</c:v>
                </c:pt>
                <c:pt idx="1964">
                  <c:v>-1.2440500000000001E-5</c:v>
                </c:pt>
                <c:pt idx="1965">
                  <c:v>-1.4656000000000002E-5</c:v>
                </c:pt>
                <c:pt idx="1966">
                  <c:v>-1.66325E-5</c:v>
                </c:pt>
                <c:pt idx="1967">
                  <c:v>-1.8130500000000002E-5</c:v>
                </c:pt>
                <c:pt idx="1968">
                  <c:v>-2.08555E-5</c:v>
                </c:pt>
                <c:pt idx="1969">
                  <c:v>-2.2975500000000001E-5</c:v>
                </c:pt>
                <c:pt idx="1970">
                  <c:v>-2.4107000000000001E-5</c:v>
                </c:pt>
                <c:pt idx="1971">
                  <c:v>-2.6450000000000003E-5</c:v>
                </c:pt>
                <c:pt idx="1972">
                  <c:v>-2.8250500000000003E-5</c:v>
                </c:pt>
                <c:pt idx="1973">
                  <c:v>-2.9334499999999998E-5</c:v>
                </c:pt>
                <c:pt idx="1974">
                  <c:v>-3.1980000000000002E-5</c:v>
                </c:pt>
                <c:pt idx="1975">
                  <c:v>-3.4514000000000002E-5</c:v>
                </c:pt>
                <c:pt idx="1976">
                  <c:v>-3.4864999999999999E-5</c:v>
                </c:pt>
                <c:pt idx="1977">
                  <c:v>-3.7685499999999997E-5</c:v>
                </c:pt>
                <c:pt idx="1978">
                  <c:v>-3.8179999999999997E-5</c:v>
                </c:pt>
                <c:pt idx="1979">
                  <c:v>-4.0490500000000001E-5</c:v>
                </c:pt>
                <c:pt idx="1980">
                  <c:v>-4.10645E-5</c:v>
                </c:pt>
                <c:pt idx="1981">
                  <c:v>-4.1462999999999999E-5</c:v>
                </c:pt>
                <c:pt idx="1982">
                  <c:v>-4.3359500000000004E-5</c:v>
                </c:pt>
                <c:pt idx="1983">
                  <c:v>-4.5160500000000002E-5</c:v>
                </c:pt>
                <c:pt idx="1984">
                  <c:v>-4.6977500000000002E-5</c:v>
                </c:pt>
                <c:pt idx="1985">
                  <c:v>-4.7901500000000002E-5</c:v>
                </c:pt>
                <c:pt idx="1986">
                  <c:v>-5.0101E-5</c:v>
                </c:pt>
                <c:pt idx="1987">
                  <c:v>-5.1121000000000001E-5</c:v>
                </c:pt>
                <c:pt idx="1988">
                  <c:v>-5.2284499999999997E-5</c:v>
                </c:pt>
                <c:pt idx="1989">
                  <c:v>-5.2906000000000005E-5</c:v>
                </c:pt>
                <c:pt idx="1990">
                  <c:v>-5.3798500000000003E-5</c:v>
                </c:pt>
                <c:pt idx="1991">
                  <c:v>-5.4675000000000001E-5</c:v>
                </c:pt>
                <c:pt idx="1992">
                  <c:v>-5.5599500000000002E-5</c:v>
                </c:pt>
                <c:pt idx="1993">
                  <c:v>-5.6014000000000003E-5</c:v>
                </c:pt>
                <c:pt idx="1994">
                  <c:v>-5.76075E-5</c:v>
                </c:pt>
                <c:pt idx="1995">
                  <c:v>-5.9297000000000005E-5</c:v>
                </c:pt>
                <c:pt idx="1996">
                  <c:v>-6.0507999999999997E-5</c:v>
                </c:pt>
                <c:pt idx="1997">
                  <c:v>-6.1942500000000005E-5</c:v>
                </c:pt>
                <c:pt idx="1998">
                  <c:v>-6.1544000000000006E-5</c:v>
                </c:pt>
                <c:pt idx="1999">
                  <c:v>-6.2420499999999996E-5</c:v>
                </c:pt>
                <c:pt idx="2000">
                  <c:v>-6.3456500000000005E-5</c:v>
                </c:pt>
                <c:pt idx="2001">
                  <c:v>-6.5034499999999995E-5</c:v>
                </c:pt>
                <c:pt idx="2002">
                  <c:v>-6.4540499999999996E-5</c:v>
                </c:pt>
                <c:pt idx="2003">
                  <c:v>-6.6261500000000002E-5</c:v>
                </c:pt>
                <c:pt idx="2004">
                  <c:v>-6.7424999999999999E-5</c:v>
                </c:pt>
                <c:pt idx="2005">
                  <c:v>-6.8078500000000002E-5</c:v>
                </c:pt>
                <c:pt idx="2006">
                  <c:v>-6.8683999999999995E-5</c:v>
                </c:pt>
                <c:pt idx="2007">
                  <c:v>-6.960850000000001E-5</c:v>
                </c:pt>
                <c:pt idx="2008">
                  <c:v>-6.9432999999999997E-5</c:v>
                </c:pt>
                <c:pt idx="2009">
                  <c:v>-6.9624500000000004E-5</c:v>
                </c:pt>
                <c:pt idx="2010">
                  <c:v>-7.0469000000000006E-5</c:v>
                </c:pt>
                <c:pt idx="2011">
                  <c:v>-7.1521000000000009E-5</c:v>
                </c:pt>
                <c:pt idx="2012">
                  <c:v>-7.1935500000000003E-5</c:v>
                </c:pt>
                <c:pt idx="2013">
                  <c:v>-7.2413500000000007E-5</c:v>
                </c:pt>
                <c:pt idx="2014">
                  <c:v>-7.1919499999999995E-5</c:v>
                </c:pt>
                <c:pt idx="2015">
                  <c:v>-7.3656499999999995E-5</c:v>
                </c:pt>
                <c:pt idx="2016">
                  <c:v>-7.3863999999999996E-5</c:v>
                </c:pt>
                <c:pt idx="2017">
                  <c:v>-7.3385500000000011E-5</c:v>
                </c:pt>
                <c:pt idx="2018">
                  <c:v>-7.4294000000000004E-5</c:v>
                </c:pt>
                <c:pt idx="2019">
                  <c:v>-7.3688500000000011E-5</c:v>
                </c:pt>
                <c:pt idx="2020">
                  <c:v>-7.3911500000000012E-5</c:v>
                </c:pt>
                <c:pt idx="2021">
                  <c:v>-7.5122999999999992E-5</c:v>
                </c:pt>
                <c:pt idx="2022">
                  <c:v>-7.4963500000000001E-5</c:v>
                </c:pt>
                <c:pt idx="2023">
                  <c:v>-7.5665000000000001E-5</c:v>
                </c:pt>
                <c:pt idx="2024">
                  <c:v>-7.6111000000000004E-5</c:v>
                </c:pt>
                <c:pt idx="2025">
                  <c:v>-7.6349999999999999E-5</c:v>
                </c:pt>
                <c:pt idx="2026">
                  <c:v>-7.6063000000000007E-5</c:v>
                </c:pt>
                <c:pt idx="2027">
                  <c:v>-7.6190499999999995E-5</c:v>
                </c:pt>
                <c:pt idx="2028">
                  <c:v>-7.6796500000000009E-5</c:v>
                </c:pt>
                <c:pt idx="2029">
                  <c:v>-7.7385999999999994E-5</c:v>
                </c:pt>
                <c:pt idx="2030">
                  <c:v>-7.6908000000000003E-5</c:v>
                </c:pt>
                <c:pt idx="2031">
                  <c:v>-7.7082999999999994E-5</c:v>
                </c:pt>
                <c:pt idx="2032">
                  <c:v>-7.7099000000000002E-5</c:v>
                </c:pt>
                <c:pt idx="2033">
                  <c:v>-7.7911999999999995E-5</c:v>
                </c:pt>
                <c:pt idx="2034">
                  <c:v>-7.7450000000000012E-5</c:v>
                </c:pt>
                <c:pt idx="2035">
                  <c:v>-7.8246500000000004E-5</c:v>
                </c:pt>
                <c:pt idx="2036">
                  <c:v>-7.7003500000000002E-5</c:v>
                </c:pt>
                <c:pt idx="2037">
                  <c:v>-7.8326499999999989E-5</c:v>
                </c:pt>
                <c:pt idx="2038">
                  <c:v>-7.7848000000000004E-5</c:v>
                </c:pt>
                <c:pt idx="2039">
                  <c:v>-7.711500000000001E-5</c:v>
                </c:pt>
                <c:pt idx="2040">
                  <c:v>-7.8453999999999991E-5</c:v>
                </c:pt>
                <c:pt idx="2041">
                  <c:v>-7.7385999999999994E-5</c:v>
                </c:pt>
                <c:pt idx="2042">
                  <c:v>-7.7896000000000014E-5</c:v>
                </c:pt>
                <c:pt idx="2043">
                  <c:v>-7.8406000000000008E-5</c:v>
                </c:pt>
                <c:pt idx="2044">
                  <c:v>-7.80715E-5</c:v>
                </c:pt>
                <c:pt idx="2045">
                  <c:v>-7.8055500000000005E-5</c:v>
                </c:pt>
                <c:pt idx="2046">
                  <c:v>-7.7705000000000002E-5</c:v>
                </c:pt>
                <c:pt idx="2047">
                  <c:v>-1.4841950000000001E-4</c:v>
                </c:pt>
                <c:pt idx="2048">
                  <c:v>-4.3774900000000003E-4</c:v>
                </c:pt>
                <c:pt idx="2049">
                  <c:v>-7.2688699999999995E-4</c:v>
                </c:pt>
                <c:pt idx="2050">
                  <c:v>-1.020073E-3</c:v>
                </c:pt>
                <c:pt idx="2051">
                  <c:v>-1.3087489999999999E-3</c:v>
                </c:pt>
                <c:pt idx="2052">
                  <c:v>-1.589823E-3</c:v>
                </c:pt>
                <c:pt idx="2053">
                  <c:v>-1.879471E-3</c:v>
                </c:pt>
                <c:pt idx="2054">
                  <c:v>-2.1693580000000001E-3</c:v>
                </c:pt>
                <c:pt idx="2055">
                  <c:v>-2.4526629999999999E-3</c:v>
                </c:pt>
                <c:pt idx="2056">
                  <c:v>-2.7275055E-3</c:v>
                </c:pt>
                <c:pt idx="2057">
                  <c:v>-3.0070489999999999E-3</c:v>
                </c:pt>
                <c:pt idx="2058">
                  <c:v>-3.2900035000000003E-3</c:v>
                </c:pt>
                <c:pt idx="2059">
                  <c:v>-3.5748864999999999E-3</c:v>
                </c:pt>
                <c:pt idx="2060">
                  <c:v>-3.8524219999999999E-3</c:v>
                </c:pt>
                <c:pt idx="2061">
                  <c:v>-4.135456E-3</c:v>
                </c:pt>
                <c:pt idx="2062">
                  <c:v>-4.4391450000000002E-3</c:v>
                </c:pt>
                <c:pt idx="2063">
                  <c:v>-4.6860650000000005E-3</c:v>
                </c:pt>
                <c:pt idx="2064">
                  <c:v>-4.9527629999999998E-3</c:v>
                </c:pt>
                <c:pt idx="2065">
                  <c:v>-4.8950690000000002E-3</c:v>
                </c:pt>
                <c:pt idx="2066">
                  <c:v>-4.4940499999999994E-3</c:v>
                </c:pt>
                <c:pt idx="2067">
                  <c:v>-4.0729650000000004E-3</c:v>
                </c:pt>
                <c:pt idx="2068">
                  <c:v>-3.6481349999999998E-3</c:v>
                </c:pt>
                <c:pt idx="2069">
                  <c:v>-3.2114794999999999E-3</c:v>
                </c:pt>
                <c:pt idx="2070">
                  <c:v>-2.7825055E-3</c:v>
                </c:pt>
                <c:pt idx="2071">
                  <c:v>-2.3615005000000001E-3</c:v>
                </c:pt>
                <c:pt idx="2072">
                  <c:v>-1.9356985E-3</c:v>
                </c:pt>
                <c:pt idx="2073">
                  <c:v>-1.4949470000000002E-3</c:v>
                </c:pt>
                <c:pt idx="2074">
                  <c:v>-1.0667700000000001E-3</c:v>
                </c:pt>
                <c:pt idx="2075">
                  <c:v>-6.3374799999999995E-4</c:v>
                </c:pt>
                <c:pt idx="2076">
                  <c:v>-1.8956999999999999E-4</c:v>
                </c:pt>
                <c:pt idx="2077">
                  <c:v>2.4957199999999999E-4</c:v>
                </c:pt>
                <c:pt idx="2078">
                  <c:v>6.8715200000000001E-4</c:v>
                </c:pt>
                <c:pt idx="2079">
                  <c:v>1.1430920000000001E-3</c:v>
                </c:pt>
                <c:pt idx="2080">
                  <c:v>1.5942345000000001E-3</c:v>
                </c:pt>
                <c:pt idx="2081">
                  <c:v>2.0649325E-3</c:v>
                </c:pt>
                <c:pt idx="2082">
                  <c:v>2.5131749999999999E-3</c:v>
                </c:pt>
                <c:pt idx="2083">
                  <c:v>2.9664055000000003E-3</c:v>
                </c:pt>
                <c:pt idx="2084">
                  <c:v>3.4211344999999999E-3</c:v>
                </c:pt>
                <c:pt idx="2085">
                  <c:v>3.8961834999999998E-3</c:v>
                </c:pt>
                <c:pt idx="2086">
                  <c:v>4.3498599999999997E-3</c:v>
                </c:pt>
                <c:pt idx="2087">
                  <c:v>4.8378505E-3</c:v>
                </c:pt>
                <c:pt idx="2088">
                  <c:v>5.0928824999999997E-3</c:v>
                </c:pt>
                <c:pt idx="2089">
                  <c:v>4.9637409999999998E-3</c:v>
                </c:pt>
                <c:pt idx="2090">
                  <c:v>4.6524020000000008E-3</c:v>
                </c:pt>
                <c:pt idx="2091">
                  <c:v>4.3345760000000006E-3</c:v>
                </c:pt>
                <c:pt idx="2092">
                  <c:v>4.0237150000000006E-3</c:v>
                </c:pt>
                <c:pt idx="2093">
                  <c:v>3.7160259999999999E-3</c:v>
                </c:pt>
                <c:pt idx="2094">
                  <c:v>3.4048940000000003E-3</c:v>
                </c:pt>
                <c:pt idx="2095">
                  <c:v>3.1131419999999997E-3</c:v>
                </c:pt>
                <c:pt idx="2096">
                  <c:v>2.8105370000000001E-3</c:v>
                </c:pt>
                <c:pt idx="2097">
                  <c:v>2.5054449999999998E-3</c:v>
                </c:pt>
                <c:pt idx="2098">
                  <c:v>2.2039715000000001E-3</c:v>
                </c:pt>
                <c:pt idx="2099">
                  <c:v>1.9030715000000001E-3</c:v>
                </c:pt>
                <c:pt idx="2100">
                  <c:v>1.6000995E-3</c:v>
                </c:pt>
                <c:pt idx="2101">
                  <c:v>1.2927770000000002E-3</c:v>
                </c:pt>
                <c:pt idx="2102">
                  <c:v>9.9441100000000017E-4</c:v>
                </c:pt>
                <c:pt idx="2103">
                  <c:v>6.9333549999999996E-4</c:v>
                </c:pt>
                <c:pt idx="2104">
                  <c:v>3.9060250000000005E-4</c:v>
                </c:pt>
                <c:pt idx="2105">
                  <c:v>8.3439500000000006E-5</c:v>
                </c:pt>
                <c:pt idx="2106">
                  <c:v>-1.2336550000000002E-4</c:v>
                </c:pt>
                <c:pt idx="2107">
                  <c:v>-1.2197900000000001E-4</c:v>
                </c:pt>
                <c:pt idx="2108">
                  <c:v>-1.21756E-4</c:v>
                </c:pt>
                <c:pt idx="2109">
                  <c:v>-1.190305E-4</c:v>
                </c:pt>
                <c:pt idx="2110">
                  <c:v>-1.1778750000000001E-4</c:v>
                </c:pt>
                <c:pt idx="2111">
                  <c:v>-1.1672000000000001E-4</c:v>
                </c:pt>
                <c:pt idx="2112">
                  <c:v>-1.16688E-4</c:v>
                </c:pt>
                <c:pt idx="2113">
                  <c:v>-1.150625E-4</c:v>
                </c:pt>
                <c:pt idx="2114">
                  <c:v>-1.147435E-4</c:v>
                </c:pt>
                <c:pt idx="2115">
                  <c:v>-1.12592E-4</c:v>
                </c:pt>
                <c:pt idx="2116">
                  <c:v>-1.1093450000000001E-4</c:v>
                </c:pt>
                <c:pt idx="2117">
                  <c:v>-1.098665E-4</c:v>
                </c:pt>
                <c:pt idx="2118">
                  <c:v>-1.088465E-4</c:v>
                </c:pt>
                <c:pt idx="2119">
                  <c:v>-1.0838449999999999E-4</c:v>
                </c:pt>
                <c:pt idx="2120">
                  <c:v>-1.0771500000000001E-4</c:v>
                </c:pt>
                <c:pt idx="2121">
                  <c:v>-1.065835E-4</c:v>
                </c:pt>
                <c:pt idx="2122">
                  <c:v>-1.04894E-4</c:v>
                </c:pt>
                <c:pt idx="2123">
                  <c:v>-1.04113E-4</c:v>
                </c:pt>
                <c:pt idx="2124">
                  <c:v>-1.025675E-4</c:v>
                </c:pt>
                <c:pt idx="2125">
                  <c:v>-1.01149E-4</c:v>
                </c:pt>
                <c:pt idx="2126">
                  <c:v>-1.00145E-4</c:v>
                </c:pt>
                <c:pt idx="2127">
                  <c:v>-9.891750000000001E-5</c:v>
                </c:pt>
                <c:pt idx="2128">
                  <c:v>-9.8487500000000002E-5</c:v>
                </c:pt>
                <c:pt idx="2129">
                  <c:v>-9.708500000000001E-5</c:v>
                </c:pt>
                <c:pt idx="2130">
                  <c:v>-9.2192000000000001E-5</c:v>
                </c:pt>
                <c:pt idx="2131">
                  <c:v>-8.7904999999999993E-5</c:v>
                </c:pt>
                <c:pt idx="2132">
                  <c:v>-8.7299000000000006E-5</c:v>
                </c:pt>
                <c:pt idx="2133">
                  <c:v>-8.5689500000000007E-5</c:v>
                </c:pt>
                <c:pt idx="2134">
                  <c:v>-8.5036000000000004E-5</c:v>
                </c:pt>
                <c:pt idx="2135">
                  <c:v>-8.3570000000000001E-5</c:v>
                </c:pt>
                <c:pt idx="2136">
                  <c:v>-8.2661499999999995E-5</c:v>
                </c:pt>
                <c:pt idx="2137">
                  <c:v>-8.1274999999999997E-5</c:v>
                </c:pt>
                <c:pt idx="2138">
                  <c:v>-7.9680999999999998E-5</c:v>
                </c:pt>
                <c:pt idx="2139">
                  <c:v>-7.9027500000000009E-5</c:v>
                </c:pt>
                <c:pt idx="2140">
                  <c:v>-7.8023500000000003E-5</c:v>
                </c:pt>
                <c:pt idx="2141">
                  <c:v>-7.6732499999999991E-5</c:v>
                </c:pt>
                <c:pt idx="2142">
                  <c:v>-7.4357999999999995E-5</c:v>
                </c:pt>
                <c:pt idx="2143">
                  <c:v>-7.3959499999999996E-5</c:v>
                </c:pt>
                <c:pt idx="2144">
                  <c:v>-7.2461500000000004E-5</c:v>
                </c:pt>
                <c:pt idx="2145">
                  <c:v>-7.134550000000001E-5</c:v>
                </c:pt>
                <c:pt idx="2146">
                  <c:v>-6.9624500000000004E-5</c:v>
                </c:pt>
                <c:pt idx="2147">
                  <c:v>-6.8397499999999997E-5</c:v>
                </c:pt>
                <c:pt idx="2148">
                  <c:v>-6.7504999999999998E-5</c:v>
                </c:pt>
                <c:pt idx="2149">
                  <c:v>-6.6469000000000003E-5</c:v>
                </c:pt>
                <c:pt idx="2150">
                  <c:v>-6.5002500000000007E-5</c:v>
                </c:pt>
                <c:pt idx="2151">
                  <c:v>-6.3456500000000005E-5</c:v>
                </c:pt>
                <c:pt idx="2152">
                  <c:v>-6.2372999999999994E-5</c:v>
                </c:pt>
                <c:pt idx="2153">
                  <c:v>-6.1336999999999999E-5</c:v>
                </c:pt>
                <c:pt idx="2154">
                  <c:v>-6.0619999999999999E-5</c:v>
                </c:pt>
                <c:pt idx="2155">
                  <c:v>-5.9408500000000006E-5</c:v>
                </c:pt>
                <c:pt idx="2156">
                  <c:v>-5.7687500000000006E-5</c:v>
                </c:pt>
                <c:pt idx="2157">
                  <c:v>-5.6651500000000005E-5</c:v>
                </c:pt>
                <c:pt idx="2158">
                  <c:v>-5.5998000000000002E-5</c:v>
                </c:pt>
                <c:pt idx="2159">
                  <c:v>-5.4866500000000001E-5</c:v>
                </c:pt>
                <c:pt idx="2160">
                  <c:v>-5.4197000000000003E-5</c:v>
                </c:pt>
                <c:pt idx="2161">
                  <c:v>-5.2380000000000003E-5</c:v>
                </c:pt>
                <c:pt idx="2162">
                  <c:v>-5.1535500000000002E-5</c:v>
                </c:pt>
                <c:pt idx="2163">
                  <c:v>-5.1025500000000001E-5</c:v>
                </c:pt>
                <c:pt idx="2164">
                  <c:v>-4.9798E-5</c:v>
                </c:pt>
                <c:pt idx="2165">
                  <c:v>-4.7375500000000001E-5</c:v>
                </c:pt>
                <c:pt idx="2166">
                  <c:v>-4.6706499999999997E-5</c:v>
                </c:pt>
                <c:pt idx="2167">
                  <c:v>-4.5543000000000001E-5</c:v>
                </c:pt>
                <c:pt idx="2168">
                  <c:v>-4.422E-5</c:v>
                </c:pt>
                <c:pt idx="2169">
                  <c:v>-4.3009000000000001E-5</c:v>
                </c:pt>
                <c:pt idx="2170">
                  <c:v>-4.1462999999999999E-5</c:v>
                </c:pt>
                <c:pt idx="2171">
                  <c:v>-4.1606499999999995E-5</c:v>
                </c:pt>
                <c:pt idx="2172">
                  <c:v>-3.9725499999999998E-5</c:v>
                </c:pt>
                <c:pt idx="2173">
                  <c:v>-3.9789500000000002E-5</c:v>
                </c:pt>
                <c:pt idx="2174">
                  <c:v>-3.7812999999999999E-5</c:v>
                </c:pt>
                <c:pt idx="2175">
                  <c:v>-3.6777499999999998E-5</c:v>
                </c:pt>
                <c:pt idx="2176">
                  <c:v>-3.4864999999999999E-5</c:v>
                </c:pt>
                <c:pt idx="2177">
                  <c:v>-3.3271E-5</c:v>
                </c:pt>
                <c:pt idx="2178">
                  <c:v>-3.3414500000000003E-5</c:v>
                </c:pt>
                <c:pt idx="2179">
                  <c:v>-3.2522000000000005E-5</c:v>
                </c:pt>
                <c:pt idx="2180">
                  <c:v>-3.1279000000000003E-5</c:v>
                </c:pt>
                <c:pt idx="2181">
                  <c:v>-3.0593499999999998E-5</c:v>
                </c:pt>
                <c:pt idx="2182">
                  <c:v>-2.9462E-5</c:v>
                </c:pt>
                <c:pt idx="2183">
                  <c:v>-2.8394E-5</c:v>
                </c:pt>
                <c:pt idx="2184">
                  <c:v>-2.8378000000000002E-5</c:v>
                </c:pt>
                <c:pt idx="2185">
                  <c:v>-2.7199000000000002E-5</c:v>
                </c:pt>
                <c:pt idx="2186">
                  <c:v>-2.60515E-5</c:v>
                </c:pt>
                <c:pt idx="2187">
                  <c:v>-2.4967500000000001E-5</c:v>
                </c:pt>
                <c:pt idx="2188">
                  <c:v>-2.3533E-5</c:v>
                </c:pt>
                <c:pt idx="2189">
                  <c:v>-2.2768E-5</c:v>
                </c:pt>
                <c:pt idx="2190">
                  <c:v>-2.2640500000000001E-5</c:v>
                </c:pt>
                <c:pt idx="2191">
                  <c:v>-2.1557E-5</c:v>
                </c:pt>
                <c:pt idx="2192">
                  <c:v>-1.9947500000000002E-5</c:v>
                </c:pt>
                <c:pt idx="2193">
                  <c:v>-2.0122500000000003E-5</c:v>
                </c:pt>
                <c:pt idx="2194">
                  <c:v>-1.88155E-5</c:v>
                </c:pt>
                <c:pt idx="2195">
                  <c:v>-1.8019000000000001E-5</c:v>
                </c:pt>
                <c:pt idx="2196">
                  <c:v>-1.7429000000000002E-5</c:v>
                </c:pt>
                <c:pt idx="2197">
                  <c:v>-1.5421E-5</c:v>
                </c:pt>
                <c:pt idx="2198">
                  <c:v>-1.6489000000000001E-5</c:v>
                </c:pt>
                <c:pt idx="2199">
                  <c:v>-1.5150000000000001E-5</c:v>
                </c:pt>
                <c:pt idx="2200">
                  <c:v>-1.4959E-5</c:v>
                </c:pt>
                <c:pt idx="2201">
                  <c:v>-1.3349E-5</c:v>
                </c:pt>
                <c:pt idx="2202">
                  <c:v>-1.2616000000000001E-5</c:v>
                </c:pt>
                <c:pt idx="2203">
                  <c:v>-1.217E-5</c:v>
                </c:pt>
                <c:pt idx="2204">
                  <c:v>-1.0671500000000001E-5</c:v>
                </c:pt>
                <c:pt idx="2205">
                  <c:v>-9.7630000000000012E-6</c:v>
                </c:pt>
                <c:pt idx="2206">
                  <c:v>-9.1734999999999995E-6</c:v>
                </c:pt>
                <c:pt idx="2207">
                  <c:v>-8.4565000000000011E-6</c:v>
                </c:pt>
                <c:pt idx="2208">
                  <c:v>-9.0140000000000004E-6</c:v>
                </c:pt>
                <c:pt idx="2209">
                  <c:v>-7.5320000000000001E-6</c:v>
                </c:pt>
                <c:pt idx="2210">
                  <c:v>-7.1815000000000006E-6</c:v>
                </c:pt>
                <c:pt idx="2211">
                  <c:v>-6.5599999999999999E-6</c:v>
                </c:pt>
                <c:pt idx="2212">
                  <c:v>-5.9540000000000001E-6</c:v>
                </c:pt>
                <c:pt idx="2213">
                  <c:v>-5.2209999999999996E-6</c:v>
                </c:pt>
                <c:pt idx="2214">
                  <c:v>-4.3285000000000001E-6</c:v>
                </c:pt>
                <c:pt idx="2215">
                  <c:v>-4.5515000000000004E-6</c:v>
                </c:pt>
                <c:pt idx="2216">
                  <c:v>-3.3405E-6</c:v>
                </c:pt>
                <c:pt idx="2217">
                  <c:v>-2.8305000000000003E-6</c:v>
                </c:pt>
                <c:pt idx="2218">
                  <c:v>-2.1450000000000002E-6</c:v>
                </c:pt>
                <c:pt idx="2219">
                  <c:v>-2.2725000000000003E-6</c:v>
                </c:pt>
                <c:pt idx="2220">
                  <c:v>-1.0135000000000001E-6</c:v>
                </c:pt>
                <c:pt idx="2221">
                  <c:v>-1.1570000000000001E-6</c:v>
                </c:pt>
                <c:pt idx="2222">
                  <c:v>-2.805E-7</c:v>
                </c:pt>
                <c:pt idx="2223">
                  <c:v>6.445E-9</c:v>
                </c:pt>
                <c:pt idx="2224">
                  <c:v>-5.5150000000000003E-7</c:v>
                </c:pt>
                <c:pt idx="2225">
                  <c:v>6.440000000000001E-7</c:v>
                </c:pt>
              </c:numCache>
            </c:numRef>
          </c:yVal>
          <c:smooth val="0"/>
        </c:ser>
        <c:dLbls>
          <c:showLegendKey val="0"/>
          <c:showVal val="0"/>
          <c:showCatName val="0"/>
          <c:showSerName val="0"/>
          <c:showPercent val="0"/>
          <c:showBubbleSize val="0"/>
        </c:dLbls>
        <c:axId val="81986688"/>
        <c:axId val="81988608"/>
      </c:scatterChart>
      <c:valAx>
        <c:axId val="81986688"/>
        <c:scaling>
          <c:orientation val="minMax"/>
          <c:max val="0.69600000000000006"/>
          <c:min val="0.66600000000000015"/>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Time (day)</a:t>
                </a:r>
                <a:endParaRPr lang="en-US" b="0" dirty="0">
                  <a:latin typeface="Times New Roman" panose="02020603050405020304" pitchFamily="18" charset="0"/>
                  <a:cs typeface="Times New Roman" panose="02020603050405020304" pitchFamily="18" charset="0"/>
                </a:endParaRPr>
              </a:p>
            </c:rich>
          </c:tx>
          <c:layout/>
          <c:overlay val="0"/>
        </c:title>
        <c:numFmt formatCode="@" sourceLinked="1"/>
        <c:majorTickMark val="out"/>
        <c:minorTickMark val="none"/>
        <c:tickLblPos val="nextTo"/>
        <c:crossAx val="81988608"/>
        <c:crossesAt val="-3.0000000000000009E-3"/>
        <c:crossBetween val="midCat"/>
        <c:majorUnit val="5.000000000000001E-3"/>
      </c:valAx>
      <c:valAx>
        <c:axId val="81988608"/>
        <c:scaling>
          <c:orientation val="minMax"/>
          <c:max val="2.0000000000000005E-3"/>
          <c:min val="-3.0000000000000009E-3"/>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err="1" smtClean="0">
                    <a:latin typeface="Times New Roman" panose="02020603050405020304" pitchFamily="18" charset="0"/>
                    <a:cs typeface="Times New Roman" panose="02020603050405020304" pitchFamily="18" charset="0"/>
                  </a:rPr>
                  <a:t>Equ</a:t>
                </a:r>
                <a:r>
                  <a:rPr lang="en-US" b="0" dirty="0" smtClean="0">
                    <a:latin typeface="Times New Roman" panose="02020603050405020304" pitchFamily="18" charset="0"/>
                    <a:cs typeface="Times New Roman" panose="02020603050405020304" pitchFamily="18" charset="0"/>
                  </a:rPr>
                  <a:t>. Mirror angle</a:t>
                </a:r>
                <a:r>
                  <a:rPr lang="en-US" b="0" baseline="0" dirty="0" smtClean="0">
                    <a:latin typeface="Times New Roman" panose="02020603050405020304" pitchFamily="18" charset="0"/>
                    <a:cs typeface="Times New Roman" panose="02020603050405020304" pitchFamily="18" charset="0"/>
                  </a:rPr>
                  <a:t> (rad.)</a:t>
                </a:r>
                <a:endParaRPr lang="en-US" b="0" dirty="0">
                  <a:latin typeface="Times New Roman" panose="02020603050405020304" pitchFamily="18" charset="0"/>
                  <a:cs typeface="Times New Roman" panose="02020603050405020304" pitchFamily="18" charset="0"/>
                </a:endParaRPr>
              </a:p>
            </c:rich>
          </c:tx>
          <c:layout/>
          <c:overlay val="0"/>
        </c:title>
        <c:numFmt formatCode="0.0E+00" sourceLinked="0"/>
        <c:majorTickMark val="out"/>
        <c:minorTickMark val="none"/>
        <c:tickLblPos val="nextTo"/>
        <c:crossAx val="81986688"/>
        <c:crossesAt val="0.66600000000000015"/>
        <c:crossBetween val="midCat"/>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06781900144469"/>
          <c:y val="0.10304587926509187"/>
          <c:w val="0.71471896670306401"/>
          <c:h val="0.77934530183727035"/>
        </c:manualLayout>
      </c:layout>
      <c:scatterChart>
        <c:scatterStyle val="lineMarker"/>
        <c:varyColors val="0"/>
        <c:ser>
          <c:idx val="0"/>
          <c:order val="0"/>
          <c:tx>
            <c:strRef>
              <c:f>TB160614_1!$C$1:$C$5</c:f>
              <c:strCache>
                <c:ptCount val="1"/>
                <c:pt idx="0">
                  <c:v>LabVIEW Measurement This data is acquired from Torsion Balance. The program "EP Test22_7" is used for controlling motion of balance. The acquition rate is 2.3 sec. Ten points average is done @20 msec rate.  6/16/2014 41:48.9 Diff.Output</c:v>
                </c:pt>
              </c:strCache>
            </c:strRef>
          </c:tx>
          <c:marker>
            <c:symbol val="none"/>
          </c:marker>
          <c:xVal>
            <c:numRef>
              <c:f>TB160614_1!$B$6:$B$2249</c:f>
              <c:numCache>
                <c:formatCode>@</c:formatCode>
                <c:ptCount val="2244"/>
                <c:pt idx="0">
                  <c:v>0.65403809027777771</c:v>
                </c:pt>
                <c:pt idx="1">
                  <c:v>0.65406471064814808</c:v>
                </c:pt>
                <c:pt idx="2">
                  <c:v>0.65409133101851846</c:v>
                </c:pt>
                <c:pt idx="3">
                  <c:v>0.65411795138888884</c:v>
                </c:pt>
                <c:pt idx="4">
                  <c:v>0.65414457175925922</c:v>
                </c:pt>
                <c:pt idx="5">
                  <c:v>0.6541711921296296</c:v>
                </c:pt>
                <c:pt idx="6">
                  <c:v>0.65419781249999998</c:v>
                </c:pt>
                <c:pt idx="7">
                  <c:v>0.65422443287037035</c:v>
                </c:pt>
                <c:pt idx="8">
                  <c:v>0.65425105324074073</c:v>
                </c:pt>
                <c:pt idx="9">
                  <c:v>0.65427767361111111</c:v>
                </c:pt>
                <c:pt idx="10">
                  <c:v>0.65430429398148149</c:v>
                </c:pt>
                <c:pt idx="11">
                  <c:v>0.65433091435185187</c:v>
                </c:pt>
                <c:pt idx="12">
                  <c:v>0.65435753472222224</c:v>
                </c:pt>
                <c:pt idx="13">
                  <c:v>0.65438415509259262</c:v>
                </c:pt>
                <c:pt idx="14">
                  <c:v>0.654410775462963</c:v>
                </c:pt>
                <c:pt idx="15">
                  <c:v>0.65443739583333338</c:v>
                </c:pt>
                <c:pt idx="16">
                  <c:v>0.65446401620370376</c:v>
                </c:pt>
                <c:pt idx="17">
                  <c:v>0.65449063657407414</c:v>
                </c:pt>
                <c:pt idx="18">
                  <c:v>0.65451725694444451</c:v>
                </c:pt>
                <c:pt idx="19">
                  <c:v>0.65454387731481489</c:v>
                </c:pt>
                <c:pt idx="20">
                  <c:v>0.65457049768518527</c:v>
                </c:pt>
                <c:pt idx="21">
                  <c:v>0.65459711805555565</c:v>
                </c:pt>
                <c:pt idx="22">
                  <c:v>0.65462373842592603</c:v>
                </c:pt>
                <c:pt idx="23">
                  <c:v>0.65465035879629641</c:v>
                </c:pt>
                <c:pt idx="24">
                  <c:v>0.65467697916666678</c:v>
                </c:pt>
                <c:pt idx="25">
                  <c:v>0.65470359953703716</c:v>
                </c:pt>
                <c:pt idx="26">
                  <c:v>0.65473021990740754</c:v>
                </c:pt>
                <c:pt idx="27">
                  <c:v>0.65475684027777792</c:v>
                </c:pt>
                <c:pt idx="28">
                  <c:v>0.6547834606481483</c:v>
                </c:pt>
                <c:pt idx="29">
                  <c:v>0.65481008101851867</c:v>
                </c:pt>
                <c:pt idx="30">
                  <c:v>0.65483670138888905</c:v>
                </c:pt>
                <c:pt idx="31">
                  <c:v>0.65486332175925943</c:v>
                </c:pt>
                <c:pt idx="32">
                  <c:v>0.65488994212962981</c:v>
                </c:pt>
                <c:pt idx="33">
                  <c:v>0.65491656250000019</c:v>
                </c:pt>
                <c:pt idx="34">
                  <c:v>0.65494318287037057</c:v>
                </c:pt>
                <c:pt idx="35">
                  <c:v>0.65496980324074094</c:v>
                </c:pt>
                <c:pt idx="36">
                  <c:v>0.65499642361111132</c:v>
                </c:pt>
                <c:pt idx="37">
                  <c:v>0.6550230439814817</c:v>
                </c:pt>
                <c:pt idx="38">
                  <c:v>0.65504966435185208</c:v>
                </c:pt>
                <c:pt idx="39">
                  <c:v>0.65507628472222246</c:v>
                </c:pt>
                <c:pt idx="40">
                  <c:v>0.65510290509259284</c:v>
                </c:pt>
                <c:pt idx="41">
                  <c:v>0.65512952546296321</c:v>
                </c:pt>
                <c:pt idx="42">
                  <c:v>0.65515614583333359</c:v>
                </c:pt>
                <c:pt idx="43">
                  <c:v>0.65518276620370397</c:v>
                </c:pt>
                <c:pt idx="44">
                  <c:v>0.65520938657407435</c:v>
                </c:pt>
                <c:pt idx="45">
                  <c:v>0.65523600694444473</c:v>
                </c:pt>
                <c:pt idx="46">
                  <c:v>0.6552626273148151</c:v>
                </c:pt>
                <c:pt idx="47">
                  <c:v>0.65528924768518548</c:v>
                </c:pt>
                <c:pt idx="48">
                  <c:v>0.65531586805555586</c:v>
                </c:pt>
                <c:pt idx="49">
                  <c:v>0.65534248842592624</c:v>
                </c:pt>
                <c:pt idx="50">
                  <c:v>0.65536910879629662</c:v>
                </c:pt>
                <c:pt idx="51">
                  <c:v>0.655395729166667</c:v>
                </c:pt>
                <c:pt idx="52">
                  <c:v>0.65542234953703737</c:v>
                </c:pt>
                <c:pt idx="53">
                  <c:v>0.65544896990740775</c:v>
                </c:pt>
                <c:pt idx="54">
                  <c:v>0.65547559027777813</c:v>
                </c:pt>
                <c:pt idx="55">
                  <c:v>0.65550221064814851</c:v>
                </c:pt>
                <c:pt idx="56">
                  <c:v>0.65552883101851889</c:v>
                </c:pt>
                <c:pt idx="57">
                  <c:v>0.65555545138888927</c:v>
                </c:pt>
                <c:pt idx="58">
                  <c:v>0.65558207175925964</c:v>
                </c:pt>
                <c:pt idx="59">
                  <c:v>0.65560869212963002</c:v>
                </c:pt>
                <c:pt idx="60">
                  <c:v>0.6556353125000004</c:v>
                </c:pt>
                <c:pt idx="61">
                  <c:v>0.65566193287037078</c:v>
                </c:pt>
                <c:pt idx="62">
                  <c:v>0.65568855324074116</c:v>
                </c:pt>
                <c:pt idx="63">
                  <c:v>0.65571517361111153</c:v>
                </c:pt>
                <c:pt idx="64">
                  <c:v>0.65574179398148191</c:v>
                </c:pt>
                <c:pt idx="65">
                  <c:v>0.65576841435185229</c:v>
                </c:pt>
                <c:pt idx="66">
                  <c:v>0.65579503472222267</c:v>
                </c:pt>
                <c:pt idx="67">
                  <c:v>0.65582165509259305</c:v>
                </c:pt>
                <c:pt idx="68">
                  <c:v>0.65584827546296343</c:v>
                </c:pt>
                <c:pt idx="69">
                  <c:v>0.6558748958333338</c:v>
                </c:pt>
                <c:pt idx="70">
                  <c:v>0.65590151620370418</c:v>
                </c:pt>
                <c:pt idx="71">
                  <c:v>0.65592813657407456</c:v>
                </c:pt>
                <c:pt idx="72">
                  <c:v>0.65595475694444494</c:v>
                </c:pt>
                <c:pt idx="73">
                  <c:v>0.65598137731481532</c:v>
                </c:pt>
                <c:pt idx="74">
                  <c:v>0.6560079976851857</c:v>
                </c:pt>
                <c:pt idx="75">
                  <c:v>0.65603461805555607</c:v>
                </c:pt>
                <c:pt idx="76">
                  <c:v>0.65606123842592645</c:v>
                </c:pt>
                <c:pt idx="77">
                  <c:v>0.65608785879629683</c:v>
                </c:pt>
                <c:pt idx="78">
                  <c:v>0.65611447916666721</c:v>
                </c:pt>
                <c:pt idx="79">
                  <c:v>0.65614109953703759</c:v>
                </c:pt>
                <c:pt idx="80">
                  <c:v>0.65616771990740796</c:v>
                </c:pt>
                <c:pt idx="81">
                  <c:v>0.65619434027777834</c:v>
                </c:pt>
                <c:pt idx="82">
                  <c:v>0.65622096064814872</c:v>
                </c:pt>
                <c:pt idx="83">
                  <c:v>0.6562475810185191</c:v>
                </c:pt>
                <c:pt idx="84">
                  <c:v>0.65627420138888948</c:v>
                </c:pt>
                <c:pt idx="85">
                  <c:v>0.65630082175925986</c:v>
                </c:pt>
                <c:pt idx="86">
                  <c:v>0.65632744212963023</c:v>
                </c:pt>
                <c:pt idx="87">
                  <c:v>0.65635406250000061</c:v>
                </c:pt>
                <c:pt idx="88">
                  <c:v>0.65638068287037099</c:v>
                </c:pt>
                <c:pt idx="89">
                  <c:v>0.65640730324074137</c:v>
                </c:pt>
                <c:pt idx="90">
                  <c:v>0.65643392361111175</c:v>
                </c:pt>
                <c:pt idx="91">
                  <c:v>0.65646054398148213</c:v>
                </c:pt>
                <c:pt idx="92">
                  <c:v>0.6564871643518525</c:v>
                </c:pt>
                <c:pt idx="93">
                  <c:v>0.65651378472222288</c:v>
                </c:pt>
                <c:pt idx="94">
                  <c:v>0.65654040509259326</c:v>
                </c:pt>
                <c:pt idx="95">
                  <c:v>0.65656702546296364</c:v>
                </c:pt>
                <c:pt idx="96">
                  <c:v>0.65659364583333402</c:v>
                </c:pt>
                <c:pt idx="97">
                  <c:v>0.65662026620370439</c:v>
                </c:pt>
                <c:pt idx="98">
                  <c:v>0.65664688657407477</c:v>
                </c:pt>
                <c:pt idx="99">
                  <c:v>0.65667350694444515</c:v>
                </c:pt>
                <c:pt idx="100">
                  <c:v>0.65670012731481553</c:v>
                </c:pt>
                <c:pt idx="101">
                  <c:v>0.65672674768518591</c:v>
                </c:pt>
                <c:pt idx="102">
                  <c:v>0.65675336805555629</c:v>
                </c:pt>
                <c:pt idx="103">
                  <c:v>0.65677998842592666</c:v>
                </c:pt>
                <c:pt idx="104">
                  <c:v>0.65680660879629704</c:v>
                </c:pt>
                <c:pt idx="105">
                  <c:v>0.65683322916666742</c:v>
                </c:pt>
                <c:pt idx="106">
                  <c:v>0.6568598495370378</c:v>
                </c:pt>
                <c:pt idx="107">
                  <c:v>0.65688646990740818</c:v>
                </c:pt>
                <c:pt idx="108">
                  <c:v>0.65691309027777856</c:v>
                </c:pt>
                <c:pt idx="109">
                  <c:v>0.65693971064814893</c:v>
                </c:pt>
                <c:pt idx="110">
                  <c:v>0.65696633101851931</c:v>
                </c:pt>
                <c:pt idx="111">
                  <c:v>0.65699295138888969</c:v>
                </c:pt>
                <c:pt idx="112">
                  <c:v>0.65701957175926007</c:v>
                </c:pt>
                <c:pt idx="113">
                  <c:v>0.65704619212963045</c:v>
                </c:pt>
                <c:pt idx="114">
                  <c:v>0.65707281250000082</c:v>
                </c:pt>
                <c:pt idx="115">
                  <c:v>0.6570994328703712</c:v>
                </c:pt>
                <c:pt idx="116">
                  <c:v>0.65712605324074158</c:v>
                </c:pt>
                <c:pt idx="117">
                  <c:v>0.65715267361111196</c:v>
                </c:pt>
                <c:pt idx="118">
                  <c:v>0.65717929398148234</c:v>
                </c:pt>
                <c:pt idx="119">
                  <c:v>0.65720591435185272</c:v>
                </c:pt>
                <c:pt idx="120">
                  <c:v>0.65723253472222309</c:v>
                </c:pt>
                <c:pt idx="121">
                  <c:v>0.65725915509259347</c:v>
                </c:pt>
                <c:pt idx="122">
                  <c:v>0.65728577546296385</c:v>
                </c:pt>
                <c:pt idx="123">
                  <c:v>0.65731239583333423</c:v>
                </c:pt>
                <c:pt idx="124">
                  <c:v>0.65733901620370461</c:v>
                </c:pt>
                <c:pt idx="125">
                  <c:v>0.65736563657407499</c:v>
                </c:pt>
                <c:pt idx="126">
                  <c:v>0.65739225694444536</c:v>
                </c:pt>
                <c:pt idx="127">
                  <c:v>0.65741887731481574</c:v>
                </c:pt>
                <c:pt idx="128">
                  <c:v>0.65744549768518612</c:v>
                </c:pt>
                <c:pt idx="129">
                  <c:v>0.6574721180555565</c:v>
                </c:pt>
                <c:pt idx="130">
                  <c:v>0.65749873842592688</c:v>
                </c:pt>
                <c:pt idx="131">
                  <c:v>0.65752535879629725</c:v>
                </c:pt>
                <c:pt idx="132">
                  <c:v>0.65755197916666763</c:v>
                </c:pt>
                <c:pt idx="133">
                  <c:v>0.65757859953703801</c:v>
                </c:pt>
                <c:pt idx="134">
                  <c:v>0.65760521990740839</c:v>
                </c:pt>
                <c:pt idx="135">
                  <c:v>0.65763184027777877</c:v>
                </c:pt>
                <c:pt idx="136">
                  <c:v>0.65765846064814915</c:v>
                </c:pt>
                <c:pt idx="137">
                  <c:v>0.65768508101851952</c:v>
                </c:pt>
                <c:pt idx="138">
                  <c:v>0.6577117013888899</c:v>
                </c:pt>
                <c:pt idx="139">
                  <c:v>0.65773832175926028</c:v>
                </c:pt>
                <c:pt idx="140">
                  <c:v>0.65776494212963066</c:v>
                </c:pt>
                <c:pt idx="141">
                  <c:v>0.65779156250000104</c:v>
                </c:pt>
                <c:pt idx="142">
                  <c:v>0.65781818287037142</c:v>
                </c:pt>
                <c:pt idx="143">
                  <c:v>0.65784480324074179</c:v>
                </c:pt>
                <c:pt idx="144">
                  <c:v>0.65787142361111217</c:v>
                </c:pt>
                <c:pt idx="145">
                  <c:v>0.65789804398148255</c:v>
                </c:pt>
                <c:pt idx="146">
                  <c:v>0.65792466435185293</c:v>
                </c:pt>
                <c:pt idx="147">
                  <c:v>0.65795128472222331</c:v>
                </c:pt>
                <c:pt idx="148">
                  <c:v>0.65797790509259368</c:v>
                </c:pt>
                <c:pt idx="149">
                  <c:v>0.65800452546296406</c:v>
                </c:pt>
                <c:pt idx="150">
                  <c:v>0.65803114583333444</c:v>
                </c:pt>
                <c:pt idx="151">
                  <c:v>0.65805776620370482</c:v>
                </c:pt>
                <c:pt idx="152">
                  <c:v>0.6580843865740752</c:v>
                </c:pt>
                <c:pt idx="153">
                  <c:v>0.65811100694444558</c:v>
                </c:pt>
                <c:pt idx="154">
                  <c:v>0.65813762731481595</c:v>
                </c:pt>
                <c:pt idx="155">
                  <c:v>0.65816424768518633</c:v>
                </c:pt>
                <c:pt idx="156">
                  <c:v>0.65819086805555671</c:v>
                </c:pt>
                <c:pt idx="157">
                  <c:v>0.65821748842592709</c:v>
                </c:pt>
                <c:pt idx="158">
                  <c:v>0.65824410879629747</c:v>
                </c:pt>
                <c:pt idx="159">
                  <c:v>0.65827072916666785</c:v>
                </c:pt>
                <c:pt idx="160">
                  <c:v>0.65829734953703822</c:v>
                </c:pt>
                <c:pt idx="161">
                  <c:v>0.6583239699074086</c:v>
                </c:pt>
                <c:pt idx="162">
                  <c:v>0.65835059027777898</c:v>
                </c:pt>
                <c:pt idx="163">
                  <c:v>0.65837721064814936</c:v>
                </c:pt>
                <c:pt idx="164">
                  <c:v>0.65840383101851974</c:v>
                </c:pt>
                <c:pt idx="165">
                  <c:v>0.65843045138889011</c:v>
                </c:pt>
                <c:pt idx="166">
                  <c:v>0.65845707175926049</c:v>
                </c:pt>
                <c:pt idx="167">
                  <c:v>0.65848369212963087</c:v>
                </c:pt>
                <c:pt idx="168">
                  <c:v>0.65851031250000125</c:v>
                </c:pt>
                <c:pt idx="169">
                  <c:v>0.65853693287037163</c:v>
                </c:pt>
                <c:pt idx="170">
                  <c:v>0.65856355324074201</c:v>
                </c:pt>
                <c:pt idx="171">
                  <c:v>0.65859017361111238</c:v>
                </c:pt>
                <c:pt idx="172">
                  <c:v>0.65861679398148276</c:v>
                </c:pt>
                <c:pt idx="173">
                  <c:v>0.65864341435185314</c:v>
                </c:pt>
                <c:pt idx="174">
                  <c:v>0.65867003472222352</c:v>
                </c:pt>
                <c:pt idx="175">
                  <c:v>0.6586966550925939</c:v>
                </c:pt>
                <c:pt idx="176">
                  <c:v>0.65872327546296428</c:v>
                </c:pt>
                <c:pt idx="177">
                  <c:v>0.65874989583333465</c:v>
                </c:pt>
                <c:pt idx="178">
                  <c:v>0.65877651620370503</c:v>
                </c:pt>
                <c:pt idx="179">
                  <c:v>0.65880313657407541</c:v>
                </c:pt>
                <c:pt idx="180">
                  <c:v>0.65882975694444579</c:v>
                </c:pt>
                <c:pt idx="181">
                  <c:v>0.65885637731481617</c:v>
                </c:pt>
                <c:pt idx="182">
                  <c:v>0.65888299768518654</c:v>
                </c:pt>
                <c:pt idx="183">
                  <c:v>0.65890961805555692</c:v>
                </c:pt>
                <c:pt idx="184">
                  <c:v>0.6589362384259273</c:v>
                </c:pt>
                <c:pt idx="185">
                  <c:v>0.65896285879629768</c:v>
                </c:pt>
                <c:pt idx="186">
                  <c:v>0.65898947916666806</c:v>
                </c:pt>
                <c:pt idx="187">
                  <c:v>0.65901609953703844</c:v>
                </c:pt>
                <c:pt idx="188">
                  <c:v>0.65904271990740881</c:v>
                </c:pt>
                <c:pt idx="189">
                  <c:v>0.65906934027777919</c:v>
                </c:pt>
                <c:pt idx="190">
                  <c:v>0.65909596064814957</c:v>
                </c:pt>
                <c:pt idx="191">
                  <c:v>0.65912258101851995</c:v>
                </c:pt>
                <c:pt idx="192">
                  <c:v>0.65914920138889033</c:v>
                </c:pt>
                <c:pt idx="193">
                  <c:v>0.6591758217592607</c:v>
                </c:pt>
                <c:pt idx="194">
                  <c:v>0.65920244212963108</c:v>
                </c:pt>
                <c:pt idx="195">
                  <c:v>0.65922906250000146</c:v>
                </c:pt>
                <c:pt idx="196">
                  <c:v>0.65925568287037184</c:v>
                </c:pt>
                <c:pt idx="197">
                  <c:v>0.65928230324074222</c:v>
                </c:pt>
                <c:pt idx="198">
                  <c:v>0.6593089236111126</c:v>
                </c:pt>
                <c:pt idx="199">
                  <c:v>0.65933554398148297</c:v>
                </c:pt>
                <c:pt idx="200">
                  <c:v>0.65936216435185335</c:v>
                </c:pt>
                <c:pt idx="201">
                  <c:v>0.65938878472222373</c:v>
                </c:pt>
                <c:pt idx="202">
                  <c:v>0.65941540509259411</c:v>
                </c:pt>
                <c:pt idx="203">
                  <c:v>0.65944202546296449</c:v>
                </c:pt>
                <c:pt idx="204">
                  <c:v>0.65946864583333487</c:v>
                </c:pt>
                <c:pt idx="205">
                  <c:v>0.65949526620370524</c:v>
                </c:pt>
                <c:pt idx="206">
                  <c:v>0.65952188657407562</c:v>
                </c:pt>
                <c:pt idx="207">
                  <c:v>0.659548506944446</c:v>
                </c:pt>
                <c:pt idx="208">
                  <c:v>0.65957512731481638</c:v>
                </c:pt>
                <c:pt idx="209">
                  <c:v>0.65960174768518676</c:v>
                </c:pt>
                <c:pt idx="210">
                  <c:v>0.65962836805555713</c:v>
                </c:pt>
                <c:pt idx="211">
                  <c:v>0.65965498842592751</c:v>
                </c:pt>
                <c:pt idx="212">
                  <c:v>0.65968160879629789</c:v>
                </c:pt>
                <c:pt idx="213">
                  <c:v>0.65970822916666827</c:v>
                </c:pt>
                <c:pt idx="214">
                  <c:v>0.65973484953703865</c:v>
                </c:pt>
                <c:pt idx="215">
                  <c:v>0.65976146990740903</c:v>
                </c:pt>
                <c:pt idx="216">
                  <c:v>0.6597880902777794</c:v>
                </c:pt>
                <c:pt idx="217">
                  <c:v>0.65981471064814978</c:v>
                </c:pt>
                <c:pt idx="218">
                  <c:v>0.65984133101852016</c:v>
                </c:pt>
                <c:pt idx="219">
                  <c:v>0.65986795138889054</c:v>
                </c:pt>
                <c:pt idx="220">
                  <c:v>0.65989457175926092</c:v>
                </c:pt>
                <c:pt idx="221">
                  <c:v>0.6599211921296313</c:v>
                </c:pt>
                <c:pt idx="222">
                  <c:v>0.65994781250000167</c:v>
                </c:pt>
                <c:pt idx="223">
                  <c:v>0.65997443287037205</c:v>
                </c:pt>
                <c:pt idx="224">
                  <c:v>0.66000105324074243</c:v>
                </c:pt>
                <c:pt idx="225">
                  <c:v>0.66002767361111281</c:v>
                </c:pt>
                <c:pt idx="226">
                  <c:v>0.66005429398148319</c:v>
                </c:pt>
                <c:pt idx="227">
                  <c:v>0.66008091435185356</c:v>
                </c:pt>
                <c:pt idx="228">
                  <c:v>0.66010753472222394</c:v>
                </c:pt>
                <c:pt idx="229">
                  <c:v>0.66013415509259432</c:v>
                </c:pt>
                <c:pt idx="230">
                  <c:v>0.6601607754629647</c:v>
                </c:pt>
                <c:pt idx="231">
                  <c:v>0.66018739583333508</c:v>
                </c:pt>
                <c:pt idx="232">
                  <c:v>0.66021401620370546</c:v>
                </c:pt>
                <c:pt idx="233">
                  <c:v>0.66024063657407583</c:v>
                </c:pt>
                <c:pt idx="234">
                  <c:v>0.66026725694444621</c:v>
                </c:pt>
                <c:pt idx="235">
                  <c:v>0.66029387731481659</c:v>
                </c:pt>
                <c:pt idx="236">
                  <c:v>0.66032049768518697</c:v>
                </c:pt>
                <c:pt idx="237">
                  <c:v>0.66034711805555735</c:v>
                </c:pt>
                <c:pt idx="238">
                  <c:v>0.66037373842592773</c:v>
                </c:pt>
                <c:pt idx="239">
                  <c:v>0.6604003587962981</c:v>
                </c:pt>
                <c:pt idx="240">
                  <c:v>0.66042697916666848</c:v>
                </c:pt>
                <c:pt idx="241">
                  <c:v>0.66045359953703886</c:v>
                </c:pt>
                <c:pt idx="242">
                  <c:v>0.66048021990740924</c:v>
                </c:pt>
                <c:pt idx="243">
                  <c:v>0.66050684027777962</c:v>
                </c:pt>
                <c:pt idx="244">
                  <c:v>0.66053346064814999</c:v>
                </c:pt>
                <c:pt idx="245">
                  <c:v>0.66056008101852037</c:v>
                </c:pt>
                <c:pt idx="246">
                  <c:v>0.66058670138889075</c:v>
                </c:pt>
                <c:pt idx="247">
                  <c:v>0.66061332175926113</c:v>
                </c:pt>
                <c:pt idx="248">
                  <c:v>0.66063994212963151</c:v>
                </c:pt>
                <c:pt idx="249">
                  <c:v>0.66066656250000189</c:v>
                </c:pt>
                <c:pt idx="250">
                  <c:v>0.66069318287037226</c:v>
                </c:pt>
                <c:pt idx="251">
                  <c:v>0.66071980324074264</c:v>
                </c:pt>
                <c:pt idx="252">
                  <c:v>0.66074642361111302</c:v>
                </c:pt>
                <c:pt idx="253">
                  <c:v>0.6607730439814834</c:v>
                </c:pt>
                <c:pt idx="254">
                  <c:v>0.66079966435185378</c:v>
                </c:pt>
                <c:pt idx="255">
                  <c:v>0.66082628472222416</c:v>
                </c:pt>
                <c:pt idx="256">
                  <c:v>0.66085290509259453</c:v>
                </c:pt>
                <c:pt idx="257">
                  <c:v>0.66087952546296491</c:v>
                </c:pt>
                <c:pt idx="258">
                  <c:v>0.66090614583333529</c:v>
                </c:pt>
                <c:pt idx="259">
                  <c:v>0.66093276620370567</c:v>
                </c:pt>
                <c:pt idx="260">
                  <c:v>0.66095938657407605</c:v>
                </c:pt>
                <c:pt idx="261">
                  <c:v>0.66098600694444642</c:v>
                </c:pt>
                <c:pt idx="262">
                  <c:v>0.6610126273148168</c:v>
                </c:pt>
                <c:pt idx="263">
                  <c:v>0.66103924768518718</c:v>
                </c:pt>
                <c:pt idx="264">
                  <c:v>0.66106586805555756</c:v>
                </c:pt>
                <c:pt idx="265">
                  <c:v>0.66109248842592794</c:v>
                </c:pt>
                <c:pt idx="266">
                  <c:v>0.66111910879629832</c:v>
                </c:pt>
                <c:pt idx="267">
                  <c:v>0.66114572916666869</c:v>
                </c:pt>
                <c:pt idx="268">
                  <c:v>0.66117234953703907</c:v>
                </c:pt>
                <c:pt idx="269">
                  <c:v>0.66119896990740945</c:v>
                </c:pt>
                <c:pt idx="270">
                  <c:v>0.66122559027777983</c:v>
                </c:pt>
                <c:pt idx="271">
                  <c:v>0.66125221064815021</c:v>
                </c:pt>
                <c:pt idx="272">
                  <c:v>0.66127883101852059</c:v>
                </c:pt>
                <c:pt idx="273">
                  <c:v>0.66130545138889096</c:v>
                </c:pt>
                <c:pt idx="274">
                  <c:v>0.66133207175926134</c:v>
                </c:pt>
                <c:pt idx="275">
                  <c:v>0.66135869212963172</c:v>
                </c:pt>
                <c:pt idx="276">
                  <c:v>0.6613853125000021</c:v>
                </c:pt>
                <c:pt idx="277">
                  <c:v>0.66141193287037248</c:v>
                </c:pt>
                <c:pt idx="278">
                  <c:v>0.66143855324074285</c:v>
                </c:pt>
                <c:pt idx="279">
                  <c:v>0.66146517361111323</c:v>
                </c:pt>
                <c:pt idx="280">
                  <c:v>0.66149179398148361</c:v>
                </c:pt>
                <c:pt idx="281">
                  <c:v>0.66151841435185399</c:v>
                </c:pt>
                <c:pt idx="282">
                  <c:v>0.66154503472222437</c:v>
                </c:pt>
                <c:pt idx="283">
                  <c:v>0.66157165509259475</c:v>
                </c:pt>
                <c:pt idx="284">
                  <c:v>0.66159827546296512</c:v>
                </c:pt>
                <c:pt idx="285">
                  <c:v>0.6616248958333355</c:v>
                </c:pt>
                <c:pt idx="286">
                  <c:v>0.66165151620370588</c:v>
                </c:pt>
                <c:pt idx="287">
                  <c:v>0.66167813657407626</c:v>
                </c:pt>
                <c:pt idx="288">
                  <c:v>0.66170475694444664</c:v>
                </c:pt>
                <c:pt idx="289">
                  <c:v>0.66173137731481702</c:v>
                </c:pt>
                <c:pt idx="290">
                  <c:v>0.66175799768518739</c:v>
                </c:pt>
                <c:pt idx="291">
                  <c:v>0.66178461805555777</c:v>
                </c:pt>
                <c:pt idx="292">
                  <c:v>0.66181123842592815</c:v>
                </c:pt>
                <c:pt idx="293">
                  <c:v>0.66183785879629853</c:v>
                </c:pt>
                <c:pt idx="294">
                  <c:v>0.66186447916666891</c:v>
                </c:pt>
                <c:pt idx="295">
                  <c:v>0.66189109953703928</c:v>
                </c:pt>
                <c:pt idx="296">
                  <c:v>0.66191771990740966</c:v>
                </c:pt>
                <c:pt idx="297">
                  <c:v>0.66194434027778004</c:v>
                </c:pt>
                <c:pt idx="298">
                  <c:v>0.66197096064815042</c:v>
                </c:pt>
                <c:pt idx="299">
                  <c:v>0.6619975810185208</c:v>
                </c:pt>
                <c:pt idx="300">
                  <c:v>0.66202420138889118</c:v>
                </c:pt>
                <c:pt idx="301">
                  <c:v>0.66205082175926155</c:v>
                </c:pt>
                <c:pt idx="302">
                  <c:v>0.66207744212963193</c:v>
                </c:pt>
                <c:pt idx="303">
                  <c:v>0.66210406250000231</c:v>
                </c:pt>
                <c:pt idx="304">
                  <c:v>0.66213068287037269</c:v>
                </c:pt>
                <c:pt idx="305">
                  <c:v>0.66215730324074307</c:v>
                </c:pt>
                <c:pt idx="306">
                  <c:v>0.66218392361111345</c:v>
                </c:pt>
                <c:pt idx="307">
                  <c:v>0.66221054398148382</c:v>
                </c:pt>
                <c:pt idx="308">
                  <c:v>0.6622371643518542</c:v>
                </c:pt>
                <c:pt idx="309">
                  <c:v>0.66226378472222458</c:v>
                </c:pt>
                <c:pt idx="310">
                  <c:v>0.66229040509259496</c:v>
                </c:pt>
                <c:pt idx="311">
                  <c:v>0.66231702546296534</c:v>
                </c:pt>
                <c:pt idx="312">
                  <c:v>0.66234364583333571</c:v>
                </c:pt>
                <c:pt idx="313">
                  <c:v>0.66237026620370609</c:v>
                </c:pt>
                <c:pt idx="314">
                  <c:v>0.66239688657407647</c:v>
                </c:pt>
                <c:pt idx="315">
                  <c:v>0.66242350694444685</c:v>
                </c:pt>
                <c:pt idx="316">
                  <c:v>0.66245012731481723</c:v>
                </c:pt>
                <c:pt idx="317">
                  <c:v>0.66247674768518761</c:v>
                </c:pt>
                <c:pt idx="318">
                  <c:v>0.66250336805555798</c:v>
                </c:pt>
                <c:pt idx="319">
                  <c:v>0.66252998842592836</c:v>
                </c:pt>
                <c:pt idx="320">
                  <c:v>0.66255660879629874</c:v>
                </c:pt>
                <c:pt idx="321">
                  <c:v>0.66258322916666912</c:v>
                </c:pt>
                <c:pt idx="322">
                  <c:v>0.6626098495370395</c:v>
                </c:pt>
                <c:pt idx="323">
                  <c:v>0.66263646990740988</c:v>
                </c:pt>
                <c:pt idx="324">
                  <c:v>0.66266309027778025</c:v>
                </c:pt>
                <c:pt idx="325">
                  <c:v>0.66268971064815063</c:v>
                </c:pt>
                <c:pt idx="326">
                  <c:v>0.66271633101852101</c:v>
                </c:pt>
                <c:pt idx="327">
                  <c:v>0.66274295138889139</c:v>
                </c:pt>
                <c:pt idx="328">
                  <c:v>0.66276957175926177</c:v>
                </c:pt>
                <c:pt idx="329">
                  <c:v>0.66279619212963214</c:v>
                </c:pt>
                <c:pt idx="330">
                  <c:v>0.66282281250000252</c:v>
                </c:pt>
                <c:pt idx="331">
                  <c:v>0.6628494328703729</c:v>
                </c:pt>
                <c:pt idx="332">
                  <c:v>0.66287605324074328</c:v>
                </c:pt>
                <c:pt idx="333">
                  <c:v>0.66290267361111366</c:v>
                </c:pt>
                <c:pt idx="334">
                  <c:v>0.66292929398148404</c:v>
                </c:pt>
                <c:pt idx="335">
                  <c:v>0.66295591435185441</c:v>
                </c:pt>
                <c:pt idx="336">
                  <c:v>0.66298253472222479</c:v>
                </c:pt>
                <c:pt idx="337">
                  <c:v>0.66300915509259517</c:v>
                </c:pt>
                <c:pt idx="338">
                  <c:v>0.66303577546296555</c:v>
                </c:pt>
                <c:pt idx="339">
                  <c:v>0.66306239583333593</c:v>
                </c:pt>
                <c:pt idx="340">
                  <c:v>0.66308901620370631</c:v>
                </c:pt>
                <c:pt idx="341">
                  <c:v>0.66311563657407668</c:v>
                </c:pt>
                <c:pt idx="342">
                  <c:v>0.66314225694444706</c:v>
                </c:pt>
                <c:pt idx="343">
                  <c:v>0.66316887731481744</c:v>
                </c:pt>
                <c:pt idx="344">
                  <c:v>0.66319549768518782</c:v>
                </c:pt>
                <c:pt idx="345">
                  <c:v>0.6632221180555582</c:v>
                </c:pt>
                <c:pt idx="346">
                  <c:v>0.66324873842592857</c:v>
                </c:pt>
                <c:pt idx="347">
                  <c:v>0.66327535879629895</c:v>
                </c:pt>
                <c:pt idx="348">
                  <c:v>0.66330197916666933</c:v>
                </c:pt>
                <c:pt idx="349">
                  <c:v>0.66332859953703971</c:v>
                </c:pt>
                <c:pt idx="350">
                  <c:v>0.66335521990741009</c:v>
                </c:pt>
                <c:pt idx="351">
                  <c:v>0.66338184027778047</c:v>
                </c:pt>
                <c:pt idx="352">
                  <c:v>0.66340846064815084</c:v>
                </c:pt>
                <c:pt idx="353">
                  <c:v>0.66343508101852122</c:v>
                </c:pt>
                <c:pt idx="354">
                  <c:v>0.6634617013888916</c:v>
                </c:pt>
                <c:pt idx="355">
                  <c:v>0.66348832175926198</c:v>
                </c:pt>
                <c:pt idx="356">
                  <c:v>0.66351494212963236</c:v>
                </c:pt>
                <c:pt idx="357">
                  <c:v>0.66354156250000274</c:v>
                </c:pt>
                <c:pt idx="358">
                  <c:v>0.66356818287037311</c:v>
                </c:pt>
                <c:pt idx="359">
                  <c:v>0.66359480324074349</c:v>
                </c:pt>
                <c:pt idx="360">
                  <c:v>0.66362142361111387</c:v>
                </c:pt>
                <c:pt idx="361">
                  <c:v>0.66364804398148425</c:v>
                </c:pt>
                <c:pt idx="362">
                  <c:v>0.66367466435185463</c:v>
                </c:pt>
                <c:pt idx="363">
                  <c:v>0.663701284722225</c:v>
                </c:pt>
                <c:pt idx="364">
                  <c:v>0.66372790509259538</c:v>
                </c:pt>
                <c:pt idx="365">
                  <c:v>0.66375452546296576</c:v>
                </c:pt>
                <c:pt idx="366">
                  <c:v>0.66378114583333614</c:v>
                </c:pt>
                <c:pt idx="367">
                  <c:v>0.66380776620370652</c:v>
                </c:pt>
                <c:pt idx="368">
                  <c:v>0.6638343865740769</c:v>
                </c:pt>
                <c:pt idx="369">
                  <c:v>0.66386100694444727</c:v>
                </c:pt>
                <c:pt idx="370">
                  <c:v>0.66388762731481765</c:v>
                </c:pt>
                <c:pt idx="371">
                  <c:v>0.66391424768518803</c:v>
                </c:pt>
                <c:pt idx="372">
                  <c:v>0.66394086805555841</c:v>
                </c:pt>
                <c:pt idx="373">
                  <c:v>0.66396748842592879</c:v>
                </c:pt>
                <c:pt idx="374">
                  <c:v>0.66399410879629917</c:v>
                </c:pt>
                <c:pt idx="375">
                  <c:v>0.66402072916666954</c:v>
                </c:pt>
                <c:pt idx="376">
                  <c:v>0.66404734953703992</c:v>
                </c:pt>
                <c:pt idx="377">
                  <c:v>0.6640739699074103</c:v>
                </c:pt>
                <c:pt idx="378">
                  <c:v>0.66410059027778068</c:v>
                </c:pt>
                <c:pt idx="379">
                  <c:v>0.66412721064815106</c:v>
                </c:pt>
                <c:pt idx="380">
                  <c:v>0.66415383101852143</c:v>
                </c:pt>
                <c:pt idx="381">
                  <c:v>0.66418045138889181</c:v>
                </c:pt>
                <c:pt idx="382">
                  <c:v>0.66420707175926219</c:v>
                </c:pt>
                <c:pt idx="383">
                  <c:v>0.66423369212963257</c:v>
                </c:pt>
                <c:pt idx="384">
                  <c:v>0.66426031250000295</c:v>
                </c:pt>
                <c:pt idx="385">
                  <c:v>0.66428693287037333</c:v>
                </c:pt>
                <c:pt idx="386">
                  <c:v>0.6643135532407437</c:v>
                </c:pt>
                <c:pt idx="387">
                  <c:v>0.66434017361111408</c:v>
                </c:pt>
                <c:pt idx="388">
                  <c:v>0.66436679398148446</c:v>
                </c:pt>
                <c:pt idx="389">
                  <c:v>0.66439341435185484</c:v>
                </c:pt>
                <c:pt idx="390">
                  <c:v>0.66442003472222522</c:v>
                </c:pt>
                <c:pt idx="391">
                  <c:v>0.66444665509259559</c:v>
                </c:pt>
                <c:pt idx="392">
                  <c:v>0.66447327546296597</c:v>
                </c:pt>
                <c:pt idx="393">
                  <c:v>0.66449989583333635</c:v>
                </c:pt>
                <c:pt idx="394">
                  <c:v>0.66452651620370673</c:v>
                </c:pt>
                <c:pt idx="395">
                  <c:v>0.66455313657407711</c:v>
                </c:pt>
                <c:pt idx="396">
                  <c:v>0.66457975694444749</c:v>
                </c:pt>
                <c:pt idx="397">
                  <c:v>0.66460637731481786</c:v>
                </c:pt>
                <c:pt idx="398">
                  <c:v>0.66463299768518824</c:v>
                </c:pt>
                <c:pt idx="399">
                  <c:v>0.66465961805555862</c:v>
                </c:pt>
                <c:pt idx="400">
                  <c:v>0.664686238425929</c:v>
                </c:pt>
                <c:pt idx="401">
                  <c:v>0.66471285879629938</c:v>
                </c:pt>
                <c:pt idx="402">
                  <c:v>0.66473947916666976</c:v>
                </c:pt>
                <c:pt idx="403">
                  <c:v>0.66476609953704013</c:v>
                </c:pt>
                <c:pt idx="404">
                  <c:v>0.66479271990741051</c:v>
                </c:pt>
                <c:pt idx="405">
                  <c:v>0.66481934027778089</c:v>
                </c:pt>
                <c:pt idx="406">
                  <c:v>0.66484596064815127</c:v>
                </c:pt>
                <c:pt idx="407">
                  <c:v>0.66487258101852165</c:v>
                </c:pt>
                <c:pt idx="408">
                  <c:v>0.66489920138889202</c:v>
                </c:pt>
                <c:pt idx="409">
                  <c:v>0.6649258217592624</c:v>
                </c:pt>
                <c:pt idx="410">
                  <c:v>0.66495244212963278</c:v>
                </c:pt>
                <c:pt idx="411">
                  <c:v>0.66497906250000316</c:v>
                </c:pt>
                <c:pt idx="412">
                  <c:v>0.66500568287037354</c:v>
                </c:pt>
                <c:pt idx="413">
                  <c:v>0.66503230324074392</c:v>
                </c:pt>
                <c:pt idx="414">
                  <c:v>0.66505892361111429</c:v>
                </c:pt>
                <c:pt idx="415">
                  <c:v>0.66508554398148467</c:v>
                </c:pt>
                <c:pt idx="416">
                  <c:v>0.66511216435185505</c:v>
                </c:pt>
                <c:pt idx="417">
                  <c:v>0.66513878472222543</c:v>
                </c:pt>
                <c:pt idx="418">
                  <c:v>0.66516540509259581</c:v>
                </c:pt>
                <c:pt idx="419">
                  <c:v>0.66519202546296619</c:v>
                </c:pt>
                <c:pt idx="420">
                  <c:v>0.66521864583333656</c:v>
                </c:pt>
                <c:pt idx="421">
                  <c:v>0.66524526620370694</c:v>
                </c:pt>
                <c:pt idx="422">
                  <c:v>0.66527188657407732</c:v>
                </c:pt>
                <c:pt idx="423">
                  <c:v>0.6652985069444477</c:v>
                </c:pt>
                <c:pt idx="424">
                  <c:v>0.66532512731481808</c:v>
                </c:pt>
                <c:pt idx="425">
                  <c:v>0.66535174768518845</c:v>
                </c:pt>
                <c:pt idx="426">
                  <c:v>0.66537836805555883</c:v>
                </c:pt>
                <c:pt idx="427">
                  <c:v>0.66540498842592921</c:v>
                </c:pt>
                <c:pt idx="428">
                  <c:v>0.66543160879629959</c:v>
                </c:pt>
                <c:pt idx="429">
                  <c:v>0.66545822916666997</c:v>
                </c:pt>
                <c:pt idx="430">
                  <c:v>0.66548484953704035</c:v>
                </c:pt>
                <c:pt idx="431">
                  <c:v>0.66551146990741072</c:v>
                </c:pt>
                <c:pt idx="432">
                  <c:v>0.6655380902777811</c:v>
                </c:pt>
                <c:pt idx="433">
                  <c:v>0.66556471064815148</c:v>
                </c:pt>
                <c:pt idx="434">
                  <c:v>0.66559133101852186</c:v>
                </c:pt>
                <c:pt idx="435">
                  <c:v>0.66561795138889224</c:v>
                </c:pt>
                <c:pt idx="436">
                  <c:v>0.66564457175926262</c:v>
                </c:pt>
                <c:pt idx="437">
                  <c:v>0.66567119212963299</c:v>
                </c:pt>
                <c:pt idx="438">
                  <c:v>0.66569781250000337</c:v>
                </c:pt>
                <c:pt idx="439">
                  <c:v>0.66572443287037375</c:v>
                </c:pt>
                <c:pt idx="440">
                  <c:v>0.66575105324074413</c:v>
                </c:pt>
                <c:pt idx="441">
                  <c:v>0.66577767361111451</c:v>
                </c:pt>
                <c:pt idx="442">
                  <c:v>0.66580429398148488</c:v>
                </c:pt>
                <c:pt idx="443">
                  <c:v>0.66583091435185526</c:v>
                </c:pt>
                <c:pt idx="444">
                  <c:v>0.66585753472222564</c:v>
                </c:pt>
                <c:pt idx="445">
                  <c:v>0.66588415509259602</c:v>
                </c:pt>
                <c:pt idx="446">
                  <c:v>0.6659107754629664</c:v>
                </c:pt>
                <c:pt idx="447">
                  <c:v>0.66593739583333678</c:v>
                </c:pt>
                <c:pt idx="448">
                  <c:v>0.66596401620370715</c:v>
                </c:pt>
                <c:pt idx="449">
                  <c:v>0.66599063657407753</c:v>
                </c:pt>
                <c:pt idx="450">
                  <c:v>0.66601725694444791</c:v>
                </c:pt>
                <c:pt idx="451">
                  <c:v>0.66604387731481829</c:v>
                </c:pt>
                <c:pt idx="452">
                  <c:v>0.66607049768518867</c:v>
                </c:pt>
                <c:pt idx="453">
                  <c:v>0.66609711805555905</c:v>
                </c:pt>
                <c:pt idx="454">
                  <c:v>0.66612373842592942</c:v>
                </c:pt>
                <c:pt idx="455">
                  <c:v>0.6661503587962998</c:v>
                </c:pt>
                <c:pt idx="456">
                  <c:v>0.66617697916667018</c:v>
                </c:pt>
                <c:pt idx="457">
                  <c:v>0.66620359953704056</c:v>
                </c:pt>
                <c:pt idx="458">
                  <c:v>0.66623021990741094</c:v>
                </c:pt>
                <c:pt idx="459">
                  <c:v>0.66625684027778131</c:v>
                </c:pt>
                <c:pt idx="460">
                  <c:v>0.66628346064815169</c:v>
                </c:pt>
                <c:pt idx="461">
                  <c:v>0.66631008101852207</c:v>
                </c:pt>
                <c:pt idx="462">
                  <c:v>0.66633670138889245</c:v>
                </c:pt>
                <c:pt idx="463">
                  <c:v>0.66636332175926283</c:v>
                </c:pt>
                <c:pt idx="464">
                  <c:v>0.66638994212963321</c:v>
                </c:pt>
                <c:pt idx="465">
                  <c:v>0.66641656250000358</c:v>
                </c:pt>
                <c:pt idx="466">
                  <c:v>0.66644318287037396</c:v>
                </c:pt>
                <c:pt idx="467">
                  <c:v>0.66646980324074434</c:v>
                </c:pt>
                <c:pt idx="468">
                  <c:v>0.66649642361111472</c:v>
                </c:pt>
                <c:pt idx="469">
                  <c:v>0.6665230439814851</c:v>
                </c:pt>
                <c:pt idx="470">
                  <c:v>0.66654966435185548</c:v>
                </c:pt>
                <c:pt idx="471">
                  <c:v>0.66657628472222585</c:v>
                </c:pt>
                <c:pt idx="472">
                  <c:v>0.66660290509259623</c:v>
                </c:pt>
                <c:pt idx="473">
                  <c:v>0.66662952546296661</c:v>
                </c:pt>
                <c:pt idx="474">
                  <c:v>0.66665614583333699</c:v>
                </c:pt>
                <c:pt idx="475">
                  <c:v>0.66668276620370737</c:v>
                </c:pt>
                <c:pt idx="476">
                  <c:v>0.66670938657407774</c:v>
                </c:pt>
                <c:pt idx="477">
                  <c:v>0.66673600694444812</c:v>
                </c:pt>
                <c:pt idx="478">
                  <c:v>0.6667626273148185</c:v>
                </c:pt>
                <c:pt idx="479">
                  <c:v>0.66678924768518888</c:v>
                </c:pt>
                <c:pt idx="480">
                  <c:v>0.66681586805555926</c:v>
                </c:pt>
                <c:pt idx="481">
                  <c:v>0.66684248842592964</c:v>
                </c:pt>
                <c:pt idx="482">
                  <c:v>0.66686910879630001</c:v>
                </c:pt>
                <c:pt idx="483">
                  <c:v>0.66689572916667039</c:v>
                </c:pt>
                <c:pt idx="484">
                  <c:v>0.66692234953704077</c:v>
                </c:pt>
                <c:pt idx="485">
                  <c:v>0.66694896990741115</c:v>
                </c:pt>
                <c:pt idx="486">
                  <c:v>0.66697559027778153</c:v>
                </c:pt>
                <c:pt idx="487">
                  <c:v>0.66700221064815191</c:v>
                </c:pt>
                <c:pt idx="488">
                  <c:v>0.66702883101852228</c:v>
                </c:pt>
                <c:pt idx="489">
                  <c:v>0.66705545138889266</c:v>
                </c:pt>
                <c:pt idx="490">
                  <c:v>0.66708207175926304</c:v>
                </c:pt>
                <c:pt idx="491">
                  <c:v>0.66710869212963342</c:v>
                </c:pt>
                <c:pt idx="492">
                  <c:v>0.6671353125000038</c:v>
                </c:pt>
                <c:pt idx="493">
                  <c:v>0.66716193287037417</c:v>
                </c:pt>
                <c:pt idx="494">
                  <c:v>0.66718855324074455</c:v>
                </c:pt>
                <c:pt idx="495">
                  <c:v>0.66721517361111493</c:v>
                </c:pt>
                <c:pt idx="496">
                  <c:v>0.66724179398148531</c:v>
                </c:pt>
                <c:pt idx="497">
                  <c:v>0.66726841435185569</c:v>
                </c:pt>
                <c:pt idx="498">
                  <c:v>0.66729503472222607</c:v>
                </c:pt>
                <c:pt idx="499">
                  <c:v>0.66732165509259644</c:v>
                </c:pt>
                <c:pt idx="500">
                  <c:v>0.66734827546296682</c:v>
                </c:pt>
                <c:pt idx="501">
                  <c:v>0.6673748958333372</c:v>
                </c:pt>
                <c:pt idx="502">
                  <c:v>0.66740151620370758</c:v>
                </c:pt>
                <c:pt idx="503">
                  <c:v>0.66742813657407796</c:v>
                </c:pt>
                <c:pt idx="504">
                  <c:v>0.66745475694444834</c:v>
                </c:pt>
                <c:pt idx="505">
                  <c:v>0.66748137731481871</c:v>
                </c:pt>
                <c:pt idx="506">
                  <c:v>0.66750799768518909</c:v>
                </c:pt>
                <c:pt idx="507">
                  <c:v>0.66753461805555947</c:v>
                </c:pt>
                <c:pt idx="508">
                  <c:v>0.66756123842592985</c:v>
                </c:pt>
                <c:pt idx="509">
                  <c:v>0.66758785879630023</c:v>
                </c:pt>
                <c:pt idx="510">
                  <c:v>0.6676144791666706</c:v>
                </c:pt>
                <c:pt idx="511">
                  <c:v>0.66764109953704098</c:v>
                </c:pt>
                <c:pt idx="512">
                  <c:v>0.66766771990741136</c:v>
                </c:pt>
                <c:pt idx="513">
                  <c:v>0.66769434027778174</c:v>
                </c:pt>
                <c:pt idx="514">
                  <c:v>0.66772096064815212</c:v>
                </c:pt>
                <c:pt idx="515">
                  <c:v>0.6677475810185225</c:v>
                </c:pt>
                <c:pt idx="516">
                  <c:v>0.66777420138889287</c:v>
                </c:pt>
                <c:pt idx="517">
                  <c:v>0.66780082175926325</c:v>
                </c:pt>
                <c:pt idx="518">
                  <c:v>0.66782744212963363</c:v>
                </c:pt>
                <c:pt idx="519">
                  <c:v>0.66785406250000401</c:v>
                </c:pt>
                <c:pt idx="520">
                  <c:v>0.66788068287037439</c:v>
                </c:pt>
                <c:pt idx="521">
                  <c:v>0.66790730324074477</c:v>
                </c:pt>
                <c:pt idx="522">
                  <c:v>0.66793392361111514</c:v>
                </c:pt>
                <c:pt idx="523">
                  <c:v>0.66796054398148552</c:v>
                </c:pt>
                <c:pt idx="524">
                  <c:v>0.6679871643518559</c:v>
                </c:pt>
                <c:pt idx="525">
                  <c:v>0.66801378472222628</c:v>
                </c:pt>
                <c:pt idx="526">
                  <c:v>0.66804040509259666</c:v>
                </c:pt>
                <c:pt idx="527">
                  <c:v>0.66806702546296703</c:v>
                </c:pt>
                <c:pt idx="528">
                  <c:v>0.66809364583333741</c:v>
                </c:pt>
                <c:pt idx="529">
                  <c:v>0.66812026620370779</c:v>
                </c:pt>
                <c:pt idx="530">
                  <c:v>0.66814688657407817</c:v>
                </c:pt>
                <c:pt idx="531">
                  <c:v>0.66817350694444855</c:v>
                </c:pt>
                <c:pt idx="532">
                  <c:v>0.66820012731481893</c:v>
                </c:pt>
                <c:pt idx="533">
                  <c:v>0.6682267476851893</c:v>
                </c:pt>
                <c:pt idx="534">
                  <c:v>0.66825336805555968</c:v>
                </c:pt>
                <c:pt idx="535">
                  <c:v>0.66827998842593006</c:v>
                </c:pt>
                <c:pt idx="536">
                  <c:v>0.66830660879630044</c:v>
                </c:pt>
                <c:pt idx="537">
                  <c:v>0.66833322916667082</c:v>
                </c:pt>
                <c:pt idx="538">
                  <c:v>0.6683598495370412</c:v>
                </c:pt>
                <c:pt idx="539">
                  <c:v>0.66838646990741157</c:v>
                </c:pt>
                <c:pt idx="540">
                  <c:v>0.66841309027778195</c:v>
                </c:pt>
                <c:pt idx="541">
                  <c:v>0.66843971064815233</c:v>
                </c:pt>
                <c:pt idx="542">
                  <c:v>0.66846633101852271</c:v>
                </c:pt>
                <c:pt idx="543">
                  <c:v>0.66849295138889309</c:v>
                </c:pt>
                <c:pt idx="544">
                  <c:v>0.66851957175926346</c:v>
                </c:pt>
                <c:pt idx="545">
                  <c:v>0.66854619212963384</c:v>
                </c:pt>
                <c:pt idx="546">
                  <c:v>0.66857281250000422</c:v>
                </c:pt>
                <c:pt idx="547">
                  <c:v>0.6685994328703746</c:v>
                </c:pt>
                <c:pt idx="548">
                  <c:v>0.66862605324074498</c:v>
                </c:pt>
                <c:pt idx="549">
                  <c:v>0.66865267361111536</c:v>
                </c:pt>
                <c:pt idx="550">
                  <c:v>0.66867929398148573</c:v>
                </c:pt>
                <c:pt idx="551">
                  <c:v>0.66870591435185611</c:v>
                </c:pt>
                <c:pt idx="552">
                  <c:v>0.66873253472222649</c:v>
                </c:pt>
                <c:pt idx="553">
                  <c:v>0.66875915509259687</c:v>
                </c:pt>
                <c:pt idx="554">
                  <c:v>0.66878577546296725</c:v>
                </c:pt>
                <c:pt idx="555">
                  <c:v>0.66881239583333763</c:v>
                </c:pt>
                <c:pt idx="556">
                  <c:v>0.668839016203708</c:v>
                </c:pt>
                <c:pt idx="557">
                  <c:v>0.66886563657407838</c:v>
                </c:pt>
                <c:pt idx="558">
                  <c:v>0.66889225694444876</c:v>
                </c:pt>
                <c:pt idx="559">
                  <c:v>0.66891887731481914</c:v>
                </c:pt>
                <c:pt idx="560">
                  <c:v>0.66894549768518952</c:v>
                </c:pt>
                <c:pt idx="561">
                  <c:v>0.66897211805555989</c:v>
                </c:pt>
                <c:pt idx="562">
                  <c:v>0.66899873842593027</c:v>
                </c:pt>
                <c:pt idx="563">
                  <c:v>0.66902535879630065</c:v>
                </c:pt>
                <c:pt idx="564">
                  <c:v>0.66905197916667103</c:v>
                </c:pt>
                <c:pt idx="565">
                  <c:v>0.66907859953704141</c:v>
                </c:pt>
                <c:pt idx="566">
                  <c:v>0.66910521990741179</c:v>
                </c:pt>
                <c:pt idx="567">
                  <c:v>0.66913184027778216</c:v>
                </c:pt>
                <c:pt idx="568">
                  <c:v>0.66915846064815254</c:v>
                </c:pt>
                <c:pt idx="569">
                  <c:v>0.66918508101852292</c:v>
                </c:pt>
                <c:pt idx="570">
                  <c:v>0.6692117013888933</c:v>
                </c:pt>
                <c:pt idx="571">
                  <c:v>0.66923832175926368</c:v>
                </c:pt>
                <c:pt idx="572">
                  <c:v>0.66926494212963406</c:v>
                </c:pt>
                <c:pt idx="573">
                  <c:v>0.66929156250000443</c:v>
                </c:pt>
                <c:pt idx="574">
                  <c:v>0.66931818287037481</c:v>
                </c:pt>
                <c:pt idx="575">
                  <c:v>0.66934480324074519</c:v>
                </c:pt>
                <c:pt idx="576">
                  <c:v>0.66937142361111557</c:v>
                </c:pt>
                <c:pt idx="577">
                  <c:v>0.66939804398148595</c:v>
                </c:pt>
                <c:pt idx="578">
                  <c:v>0.66942466435185632</c:v>
                </c:pt>
                <c:pt idx="579">
                  <c:v>0.6694512847222267</c:v>
                </c:pt>
                <c:pt idx="580">
                  <c:v>0.66947790509259708</c:v>
                </c:pt>
                <c:pt idx="581">
                  <c:v>0.66950452546296746</c:v>
                </c:pt>
                <c:pt idx="582">
                  <c:v>0.66953114583333784</c:v>
                </c:pt>
                <c:pt idx="583">
                  <c:v>0.66955776620370822</c:v>
                </c:pt>
                <c:pt idx="584">
                  <c:v>0.66958438657407859</c:v>
                </c:pt>
                <c:pt idx="585">
                  <c:v>0.66961100694444897</c:v>
                </c:pt>
                <c:pt idx="586">
                  <c:v>0.66963762731481935</c:v>
                </c:pt>
                <c:pt idx="587">
                  <c:v>0.66966424768518973</c:v>
                </c:pt>
                <c:pt idx="588">
                  <c:v>0.66969086805556011</c:v>
                </c:pt>
                <c:pt idx="589">
                  <c:v>0.66971748842593049</c:v>
                </c:pt>
                <c:pt idx="590">
                  <c:v>0.66974410879630086</c:v>
                </c:pt>
                <c:pt idx="591">
                  <c:v>0.66977072916667124</c:v>
                </c:pt>
                <c:pt idx="592">
                  <c:v>0.66979734953704162</c:v>
                </c:pt>
                <c:pt idx="593">
                  <c:v>0.669823969907412</c:v>
                </c:pt>
                <c:pt idx="594">
                  <c:v>0.66985059027778238</c:v>
                </c:pt>
                <c:pt idx="595">
                  <c:v>0.66987721064815275</c:v>
                </c:pt>
                <c:pt idx="596">
                  <c:v>0.66990383101852313</c:v>
                </c:pt>
                <c:pt idx="597">
                  <c:v>0.66993045138889351</c:v>
                </c:pt>
                <c:pt idx="598">
                  <c:v>0.66995707175926389</c:v>
                </c:pt>
                <c:pt idx="599">
                  <c:v>0.66998369212963427</c:v>
                </c:pt>
                <c:pt idx="600">
                  <c:v>0.67001031250000465</c:v>
                </c:pt>
                <c:pt idx="601">
                  <c:v>0.67003693287037502</c:v>
                </c:pt>
                <c:pt idx="602">
                  <c:v>0.6700635532407454</c:v>
                </c:pt>
                <c:pt idx="603">
                  <c:v>0.67009017361111578</c:v>
                </c:pt>
                <c:pt idx="604">
                  <c:v>0.67011679398148616</c:v>
                </c:pt>
                <c:pt idx="605">
                  <c:v>0.67014341435185654</c:v>
                </c:pt>
                <c:pt idx="606">
                  <c:v>0.67017003472222691</c:v>
                </c:pt>
                <c:pt idx="607">
                  <c:v>0.67019665509259729</c:v>
                </c:pt>
                <c:pt idx="608">
                  <c:v>0.67022327546296767</c:v>
                </c:pt>
                <c:pt idx="609">
                  <c:v>0.67024989583333805</c:v>
                </c:pt>
                <c:pt idx="610">
                  <c:v>0.67027651620370843</c:v>
                </c:pt>
                <c:pt idx="611">
                  <c:v>0.67030313657407881</c:v>
                </c:pt>
                <c:pt idx="612">
                  <c:v>0.67032975694444918</c:v>
                </c:pt>
                <c:pt idx="613">
                  <c:v>0.67035637731481956</c:v>
                </c:pt>
                <c:pt idx="614">
                  <c:v>0.67038299768518994</c:v>
                </c:pt>
                <c:pt idx="615">
                  <c:v>0.67040961805556032</c:v>
                </c:pt>
                <c:pt idx="616">
                  <c:v>0.6704362384259307</c:v>
                </c:pt>
                <c:pt idx="617">
                  <c:v>0.67046285879630108</c:v>
                </c:pt>
                <c:pt idx="618">
                  <c:v>0.67048947916667145</c:v>
                </c:pt>
                <c:pt idx="619">
                  <c:v>0.67051609953704183</c:v>
                </c:pt>
                <c:pt idx="620">
                  <c:v>0.67054271990741221</c:v>
                </c:pt>
                <c:pt idx="621">
                  <c:v>0.67056934027778259</c:v>
                </c:pt>
                <c:pt idx="622">
                  <c:v>0.67059596064815297</c:v>
                </c:pt>
                <c:pt idx="623">
                  <c:v>0.67062258101852334</c:v>
                </c:pt>
                <c:pt idx="624">
                  <c:v>0.67064920138889372</c:v>
                </c:pt>
                <c:pt idx="625">
                  <c:v>0.6706758217592641</c:v>
                </c:pt>
                <c:pt idx="626">
                  <c:v>0.67070244212963448</c:v>
                </c:pt>
                <c:pt idx="627">
                  <c:v>0.67072906250000486</c:v>
                </c:pt>
                <c:pt idx="628">
                  <c:v>0.67075568287037524</c:v>
                </c:pt>
                <c:pt idx="629">
                  <c:v>0.67078230324074561</c:v>
                </c:pt>
                <c:pt idx="630">
                  <c:v>0.67080892361111599</c:v>
                </c:pt>
                <c:pt idx="631">
                  <c:v>0.67083554398148637</c:v>
                </c:pt>
                <c:pt idx="632">
                  <c:v>0.67086216435185675</c:v>
                </c:pt>
                <c:pt idx="633">
                  <c:v>0.67088878472222713</c:v>
                </c:pt>
                <c:pt idx="634">
                  <c:v>0.67091540509259751</c:v>
                </c:pt>
                <c:pt idx="635">
                  <c:v>0.67094202546296788</c:v>
                </c:pt>
                <c:pt idx="636">
                  <c:v>0.67096864583333826</c:v>
                </c:pt>
                <c:pt idx="637">
                  <c:v>0.67099526620370864</c:v>
                </c:pt>
                <c:pt idx="638">
                  <c:v>0.67102188657407902</c:v>
                </c:pt>
                <c:pt idx="639">
                  <c:v>0.6710485069444494</c:v>
                </c:pt>
                <c:pt idx="640">
                  <c:v>0.67107512731481977</c:v>
                </c:pt>
                <c:pt idx="641">
                  <c:v>0.67110174768519015</c:v>
                </c:pt>
                <c:pt idx="642">
                  <c:v>0.67112836805556053</c:v>
                </c:pt>
                <c:pt idx="643">
                  <c:v>0.67115498842593091</c:v>
                </c:pt>
                <c:pt idx="644">
                  <c:v>0.67118160879630129</c:v>
                </c:pt>
                <c:pt idx="645">
                  <c:v>0.67120822916667167</c:v>
                </c:pt>
                <c:pt idx="646">
                  <c:v>0.67123484953704204</c:v>
                </c:pt>
                <c:pt idx="647">
                  <c:v>0.67126146990741242</c:v>
                </c:pt>
                <c:pt idx="648">
                  <c:v>0.6712880902777828</c:v>
                </c:pt>
                <c:pt idx="649">
                  <c:v>0.67131471064815318</c:v>
                </c:pt>
                <c:pt idx="650">
                  <c:v>0.67134133101852356</c:v>
                </c:pt>
                <c:pt idx="651">
                  <c:v>0.67136795138889394</c:v>
                </c:pt>
                <c:pt idx="652">
                  <c:v>0.67139457175926431</c:v>
                </c:pt>
                <c:pt idx="653">
                  <c:v>0.67142119212963469</c:v>
                </c:pt>
                <c:pt idx="654">
                  <c:v>0.67144781250000507</c:v>
                </c:pt>
                <c:pt idx="655">
                  <c:v>0.67147443287037545</c:v>
                </c:pt>
                <c:pt idx="656">
                  <c:v>0.67150105324074583</c:v>
                </c:pt>
                <c:pt idx="657">
                  <c:v>0.6715276736111162</c:v>
                </c:pt>
                <c:pt idx="658">
                  <c:v>0.67155429398148658</c:v>
                </c:pt>
                <c:pt idx="659">
                  <c:v>0.67158091435185696</c:v>
                </c:pt>
                <c:pt idx="660">
                  <c:v>0.67160753472222734</c:v>
                </c:pt>
                <c:pt idx="661">
                  <c:v>0.67163415509259772</c:v>
                </c:pt>
                <c:pt idx="662">
                  <c:v>0.6716607754629681</c:v>
                </c:pt>
                <c:pt idx="663">
                  <c:v>0.67168739583333847</c:v>
                </c:pt>
                <c:pt idx="664">
                  <c:v>0.67171401620370885</c:v>
                </c:pt>
                <c:pt idx="665">
                  <c:v>0.67174063657407923</c:v>
                </c:pt>
                <c:pt idx="666">
                  <c:v>0.67176725694444961</c:v>
                </c:pt>
                <c:pt idx="667">
                  <c:v>0.67179387731481999</c:v>
                </c:pt>
                <c:pt idx="668">
                  <c:v>0.67182049768519037</c:v>
                </c:pt>
                <c:pt idx="669">
                  <c:v>0.67184711805556074</c:v>
                </c:pt>
                <c:pt idx="670">
                  <c:v>0.67187373842593112</c:v>
                </c:pt>
                <c:pt idx="671">
                  <c:v>0.6719003587963015</c:v>
                </c:pt>
                <c:pt idx="672">
                  <c:v>0.67192697916667188</c:v>
                </c:pt>
                <c:pt idx="673">
                  <c:v>0.67195359953704226</c:v>
                </c:pt>
                <c:pt idx="674">
                  <c:v>0.67198021990741263</c:v>
                </c:pt>
                <c:pt idx="675">
                  <c:v>0.67200684027778301</c:v>
                </c:pt>
                <c:pt idx="676">
                  <c:v>0.67203346064815339</c:v>
                </c:pt>
                <c:pt idx="677">
                  <c:v>0.67206008101852377</c:v>
                </c:pt>
                <c:pt idx="678">
                  <c:v>0.67208670138889415</c:v>
                </c:pt>
                <c:pt idx="679">
                  <c:v>0.67211332175926453</c:v>
                </c:pt>
                <c:pt idx="680">
                  <c:v>0.6721399421296349</c:v>
                </c:pt>
                <c:pt idx="681">
                  <c:v>0.67216656250000528</c:v>
                </c:pt>
                <c:pt idx="682">
                  <c:v>0.67219318287037566</c:v>
                </c:pt>
                <c:pt idx="683">
                  <c:v>0.67221980324074604</c:v>
                </c:pt>
                <c:pt idx="684">
                  <c:v>0.67224642361111642</c:v>
                </c:pt>
                <c:pt idx="685">
                  <c:v>0.6722730439814868</c:v>
                </c:pt>
                <c:pt idx="686">
                  <c:v>0.67229966435185717</c:v>
                </c:pt>
                <c:pt idx="687">
                  <c:v>0.67232628472222755</c:v>
                </c:pt>
                <c:pt idx="688">
                  <c:v>0.67235290509259793</c:v>
                </c:pt>
                <c:pt idx="689">
                  <c:v>0.67237952546296831</c:v>
                </c:pt>
                <c:pt idx="690">
                  <c:v>0.67240614583333869</c:v>
                </c:pt>
                <c:pt idx="691">
                  <c:v>0.67243276620370906</c:v>
                </c:pt>
                <c:pt idx="692">
                  <c:v>0.67245938657407944</c:v>
                </c:pt>
                <c:pt idx="693">
                  <c:v>0.67248600694444982</c:v>
                </c:pt>
                <c:pt idx="694">
                  <c:v>0.6725126273148202</c:v>
                </c:pt>
                <c:pt idx="695">
                  <c:v>0.67253924768519058</c:v>
                </c:pt>
                <c:pt idx="696">
                  <c:v>0.67256586805556096</c:v>
                </c:pt>
                <c:pt idx="697">
                  <c:v>0.67259248842593133</c:v>
                </c:pt>
                <c:pt idx="698">
                  <c:v>0.67261910879630171</c:v>
                </c:pt>
                <c:pt idx="699">
                  <c:v>0.67264572916667209</c:v>
                </c:pt>
                <c:pt idx="700">
                  <c:v>0.67267234953704247</c:v>
                </c:pt>
                <c:pt idx="701">
                  <c:v>0.67269896990741285</c:v>
                </c:pt>
                <c:pt idx="702">
                  <c:v>0.67272559027778323</c:v>
                </c:pt>
                <c:pt idx="703">
                  <c:v>0.6727522106481536</c:v>
                </c:pt>
                <c:pt idx="704">
                  <c:v>0.67277883101852398</c:v>
                </c:pt>
                <c:pt idx="705">
                  <c:v>0.67280545138889436</c:v>
                </c:pt>
                <c:pt idx="706">
                  <c:v>0.67283207175926474</c:v>
                </c:pt>
                <c:pt idx="707">
                  <c:v>0.67285869212963512</c:v>
                </c:pt>
                <c:pt idx="708">
                  <c:v>0.67288531250000549</c:v>
                </c:pt>
                <c:pt idx="709">
                  <c:v>0.67291193287037587</c:v>
                </c:pt>
                <c:pt idx="710">
                  <c:v>0.67293855324074625</c:v>
                </c:pt>
                <c:pt idx="711">
                  <c:v>0.67296517361111663</c:v>
                </c:pt>
                <c:pt idx="712">
                  <c:v>0.67299179398148701</c:v>
                </c:pt>
                <c:pt idx="713">
                  <c:v>0.67301841435185739</c:v>
                </c:pt>
                <c:pt idx="714">
                  <c:v>0.67304503472222776</c:v>
                </c:pt>
                <c:pt idx="715">
                  <c:v>0.67307165509259814</c:v>
                </c:pt>
                <c:pt idx="716">
                  <c:v>0.67309827546296852</c:v>
                </c:pt>
                <c:pt idx="717">
                  <c:v>0.6731248958333389</c:v>
                </c:pt>
                <c:pt idx="718">
                  <c:v>0.67315151620370928</c:v>
                </c:pt>
                <c:pt idx="719">
                  <c:v>0.67317813657407966</c:v>
                </c:pt>
                <c:pt idx="720">
                  <c:v>0.67320475694445003</c:v>
                </c:pt>
                <c:pt idx="721">
                  <c:v>0.67323137731482041</c:v>
                </c:pt>
                <c:pt idx="722">
                  <c:v>0.67325799768519079</c:v>
                </c:pt>
                <c:pt idx="723">
                  <c:v>0.67328461805556117</c:v>
                </c:pt>
                <c:pt idx="724">
                  <c:v>0.67331123842593155</c:v>
                </c:pt>
                <c:pt idx="725">
                  <c:v>0.67333785879630192</c:v>
                </c:pt>
                <c:pt idx="726">
                  <c:v>0.6733644791666723</c:v>
                </c:pt>
                <c:pt idx="727">
                  <c:v>0.67339109953704268</c:v>
                </c:pt>
                <c:pt idx="728">
                  <c:v>0.67341771990741306</c:v>
                </c:pt>
                <c:pt idx="729">
                  <c:v>0.67344434027778344</c:v>
                </c:pt>
                <c:pt idx="730">
                  <c:v>0.67347096064815382</c:v>
                </c:pt>
                <c:pt idx="731">
                  <c:v>0.67349758101852419</c:v>
                </c:pt>
                <c:pt idx="732">
                  <c:v>0.67352420138889457</c:v>
                </c:pt>
                <c:pt idx="733">
                  <c:v>0.67355082175926495</c:v>
                </c:pt>
                <c:pt idx="734">
                  <c:v>0.67357744212963533</c:v>
                </c:pt>
                <c:pt idx="735">
                  <c:v>0.67360406250000571</c:v>
                </c:pt>
                <c:pt idx="736">
                  <c:v>0.67363068287037609</c:v>
                </c:pt>
                <c:pt idx="737">
                  <c:v>0.67365730324074646</c:v>
                </c:pt>
                <c:pt idx="738">
                  <c:v>0.67368392361111684</c:v>
                </c:pt>
                <c:pt idx="739">
                  <c:v>0.67371054398148722</c:v>
                </c:pt>
                <c:pt idx="740">
                  <c:v>0.6737371643518576</c:v>
                </c:pt>
                <c:pt idx="741">
                  <c:v>0.67376378472222798</c:v>
                </c:pt>
                <c:pt idx="742">
                  <c:v>0.67379040509259835</c:v>
                </c:pt>
                <c:pt idx="743">
                  <c:v>0.67381702546296873</c:v>
                </c:pt>
                <c:pt idx="744">
                  <c:v>0.67384364583333911</c:v>
                </c:pt>
                <c:pt idx="745">
                  <c:v>0.67387026620370949</c:v>
                </c:pt>
                <c:pt idx="746">
                  <c:v>0.67389688657407987</c:v>
                </c:pt>
                <c:pt idx="747">
                  <c:v>0.67392350694445025</c:v>
                </c:pt>
                <c:pt idx="748">
                  <c:v>0.67395012731482062</c:v>
                </c:pt>
                <c:pt idx="749">
                  <c:v>0.673976747685191</c:v>
                </c:pt>
                <c:pt idx="750">
                  <c:v>0.67400336805556138</c:v>
                </c:pt>
                <c:pt idx="751">
                  <c:v>0.67402998842593176</c:v>
                </c:pt>
                <c:pt idx="752">
                  <c:v>0.67405660879630214</c:v>
                </c:pt>
                <c:pt idx="753">
                  <c:v>0.67408322916667252</c:v>
                </c:pt>
                <c:pt idx="754">
                  <c:v>0.67410984953704289</c:v>
                </c:pt>
                <c:pt idx="755">
                  <c:v>0.67413646990741327</c:v>
                </c:pt>
                <c:pt idx="756">
                  <c:v>0.67416309027778365</c:v>
                </c:pt>
                <c:pt idx="757">
                  <c:v>0.67418971064815403</c:v>
                </c:pt>
                <c:pt idx="758">
                  <c:v>0.67421633101852441</c:v>
                </c:pt>
                <c:pt idx="759">
                  <c:v>0.67424295138889478</c:v>
                </c:pt>
                <c:pt idx="760">
                  <c:v>0.67426957175926516</c:v>
                </c:pt>
                <c:pt idx="761">
                  <c:v>0.67429619212963554</c:v>
                </c:pt>
                <c:pt idx="762">
                  <c:v>0.67432281250000592</c:v>
                </c:pt>
                <c:pt idx="763">
                  <c:v>0.6743494328703763</c:v>
                </c:pt>
                <c:pt idx="764">
                  <c:v>0.67437605324074668</c:v>
                </c:pt>
                <c:pt idx="765">
                  <c:v>0.67440267361111705</c:v>
                </c:pt>
                <c:pt idx="766">
                  <c:v>0.67442929398148743</c:v>
                </c:pt>
                <c:pt idx="767">
                  <c:v>0.67445591435185781</c:v>
                </c:pt>
                <c:pt idx="768">
                  <c:v>0.67448253472222819</c:v>
                </c:pt>
                <c:pt idx="769">
                  <c:v>0.67450915509259857</c:v>
                </c:pt>
                <c:pt idx="770">
                  <c:v>0.67453577546296895</c:v>
                </c:pt>
                <c:pt idx="771">
                  <c:v>0.67456239583333932</c:v>
                </c:pt>
                <c:pt idx="772">
                  <c:v>0.6745890162037097</c:v>
                </c:pt>
                <c:pt idx="773">
                  <c:v>0.67461563657408008</c:v>
                </c:pt>
                <c:pt idx="774">
                  <c:v>0.67464225694445046</c:v>
                </c:pt>
                <c:pt idx="775">
                  <c:v>0.67466887731482084</c:v>
                </c:pt>
                <c:pt idx="776">
                  <c:v>0.67469549768519121</c:v>
                </c:pt>
                <c:pt idx="777">
                  <c:v>0.67472211805556159</c:v>
                </c:pt>
                <c:pt idx="778">
                  <c:v>0.67474873842593197</c:v>
                </c:pt>
                <c:pt idx="779">
                  <c:v>0.67477535879630235</c:v>
                </c:pt>
                <c:pt idx="780">
                  <c:v>0.67480197916667273</c:v>
                </c:pt>
                <c:pt idx="781">
                  <c:v>0.67482859953704311</c:v>
                </c:pt>
                <c:pt idx="782">
                  <c:v>0.67485521990741348</c:v>
                </c:pt>
                <c:pt idx="783">
                  <c:v>0.67488184027778386</c:v>
                </c:pt>
                <c:pt idx="784">
                  <c:v>0.67490846064815424</c:v>
                </c:pt>
                <c:pt idx="785">
                  <c:v>0.67493508101852462</c:v>
                </c:pt>
                <c:pt idx="786">
                  <c:v>0.674961701388895</c:v>
                </c:pt>
                <c:pt idx="787">
                  <c:v>0.67498832175926538</c:v>
                </c:pt>
                <c:pt idx="788">
                  <c:v>0.67501494212963575</c:v>
                </c:pt>
                <c:pt idx="789">
                  <c:v>0.67504156250000613</c:v>
                </c:pt>
                <c:pt idx="790">
                  <c:v>0.67506818287037651</c:v>
                </c:pt>
                <c:pt idx="791">
                  <c:v>0.67509480324074689</c:v>
                </c:pt>
                <c:pt idx="792">
                  <c:v>0.67512142361111727</c:v>
                </c:pt>
                <c:pt idx="793">
                  <c:v>0.67514804398148764</c:v>
                </c:pt>
                <c:pt idx="794">
                  <c:v>0.67517466435185802</c:v>
                </c:pt>
                <c:pt idx="795">
                  <c:v>0.6752012847222284</c:v>
                </c:pt>
                <c:pt idx="796">
                  <c:v>0.67522790509259878</c:v>
                </c:pt>
                <c:pt idx="797">
                  <c:v>0.67525452546296916</c:v>
                </c:pt>
                <c:pt idx="798">
                  <c:v>0.67528114583333954</c:v>
                </c:pt>
                <c:pt idx="799">
                  <c:v>0.67530776620370991</c:v>
                </c:pt>
                <c:pt idx="800">
                  <c:v>0.67533438657408029</c:v>
                </c:pt>
                <c:pt idx="801">
                  <c:v>0.67536100694445067</c:v>
                </c:pt>
                <c:pt idx="802">
                  <c:v>0.67538762731482105</c:v>
                </c:pt>
                <c:pt idx="803">
                  <c:v>0.67541424768519143</c:v>
                </c:pt>
                <c:pt idx="804">
                  <c:v>0.6754408680555618</c:v>
                </c:pt>
                <c:pt idx="805">
                  <c:v>0.67546748842593218</c:v>
                </c:pt>
                <c:pt idx="806">
                  <c:v>0.67549410879630256</c:v>
                </c:pt>
                <c:pt idx="807">
                  <c:v>0.67552072916667294</c:v>
                </c:pt>
                <c:pt idx="808">
                  <c:v>0.67554734953704332</c:v>
                </c:pt>
                <c:pt idx="809">
                  <c:v>0.6755739699074137</c:v>
                </c:pt>
                <c:pt idx="810">
                  <c:v>0.67560059027778407</c:v>
                </c:pt>
                <c:pt idx="811">
                  <c:v>0.67562721064815445</c:v>
                </c:pt>
                <c:pt idx="812">
                  <c:v>0.67565383101852483</c:v>
                </c:pt>
                <c:pt idx="813">
                  <c:v>0.67568045138889521</c:v>
                </c:pt>
                <c:pt idx="814">
                  <c:v>0.67570707175926559</c:v>
                </c:pt>
                <c:pt idx="815">
                  <c:v>0.67573369212963597</c:v>
                </c:pt>
                <c:pt idx="816">
                  <c:v>0.67576031250000634</c:v>
                </c:pt>
                <c:pt idx="817">
                  <c:v>0.67578693287037672</c:v>
                </c:pt>
                <c:pt idx="818">
                  <c:v>0.6758135532407471</c:v>
                </c:pt>
                <c:pt idx="819">
                  <c:v>0.67584017361111748</c:v>
                </c:pt>
                <c:pt idx="820">
                  <c:v>0.67586679398148786</c:v>
                </c:pt>
                <c:pt idx="821">
                  <c:v>0.67589341435185823</c:v>
                </c:pt>
                <c:pt idx="822">
                  <c:v>0.67592003472222861</c:v>
                </c:pt>
                <c:pt idx="823">
                  <c:v>0.67594665509259899</c:v>
                </c:pt>
                <c:pt idx="824">
                  <c:v>0.67597327546296937</c:v>
                </c:pt>
                <c:pt idx="825">
                  <c:v>0.67599989583333975</c:v>
                </c:pt>
                <c:pt idx="826">
                  <c:v>0.67602651620371013</c:v>
                </c:pt>
                <c:pt idx="827">
                  <c:v>0.6760531365740805</c:v>
                </c:pt>
                <c:pt idx="828">
                  <c:v>0.67607975694445088</c:v>
                </c:pt>
                <c:pt idx="829">
                  <c:v>0.67610637731482126</c:v>
                </c:pt>
                <c:pt idx="830">
                  <c:v>0.67613299768519164</c:v>
                </c:pt>
                <c:pt idx="831">
                  <c:v>0.67615961805556202</c:v>
                </c:pt>
                <c:pt idx="832">
                  <c:v>0.6761862384259324</c:v>
                </c:pt>
                <c:pt idx="833">
                  <c:v>0.67621285879630277</c:v>
                </c:pt>
                <c:pt idx="834">
                  <c:v>0.67623947916667315</c:v>
                </c:pt>
                <c:pt idx="835">
                  <c:v>0.67626609953704353</c:v>
                </c:pt>
                <c:pt idx="836">
                  <c:v>0.67629271990741391</c:v>
                </c:pt>
                <c:pt idx="837">
                  <c:v>0.67631934027778429</c:v>
                </c:pt>
                <c:pt idx="838">
                  <c:v>0.67634596064815466</c:v>
                </c:pt>
                <c:pt idx="839">
                  <c:v>0.67637258101852504</c:v>
                </c:pt>
                <c:pt idx="840">
                  <c:v>0.67639920138889542</c:v>
                </c:pt>
                <c:pt idx="841">
                  <c:v>0.6764258217592658</c:v>
                </c:pt>
                <c:pt idx="842">
                  <c:v>0.67645244212963618</c:v>
                </c:pt>
                <c:pt idx="843">
                  <c:v>0.67647906250000656</c:v>
                </c:pt>
                <c:pt idx="844">
                  <c:v>0.67650568287037693</c:v>
                </c:pt>
                <c:pt idx="845">
                  <c:v>0.67653230324074731</c:v>
                </c:pt>
                <c:pt idx="846">
                  <c:v>0.67655892361111769</c:v>
                </c:pt>
                <c:pt idx="847">
                  <c:v>0.67658554398148807</c:v>
                </c:pt>
                <c:pt idx="848">
                  <c:v>0.67661216435185845</c:v>
                </c:pt>
                <c:pt idx="849">
                  <c:v>0.67663878472222883</c:v>
                </c:pt>
                <c:pt idx="850">
                  <c:v>0.6766654050925992</c:v>
                </c:pt>
                <c:pt idx="851">
                  <c:v>0.67669202546296958</c:v>
                </c:pt>
                <c:pt idx="852">
                  <c:v>0.67671864583333996</c:v>
                </c:pt>
                <c:pt idx="853">
                  <c:v>0.67674526620371034</c:v>
                </c:pt>
                <c:pt idx="854">
                  <c:v>0.67677188657408072</c:v>
                </c:pt>
                <c:pt idx="855">
                  <c:v>0.67679850694445109</c:v>
                </c:pt>
                <c:pt idx="856">
                  <c:v>0.67682512731482147</c:v>
                </c:pt>
                <c:pt idx="857">
                  <c:v>0.67685174768519185</c:v>
                </c:pt>
                <c:pt idx="858">
                  <c:v>0.67687836805556223</c:v>
                </c:pt>
                <c:pt idx="859">
                  <c:v>0.67690498842593261</c:v>
                </c:pt>
                <c:pt idx="860">
                  <c:v>0.67693160879630299</c:v>
                </c:pt>
                <c:pt idx="861">
                  <c:v>0.67695822916667336</c:v>
                </c:pt>
                <c:pt idx="862">
                  <c:v>0.67698484953704374</c:v>
                </c:pt>
                <c:pt idx="863">
                  <c:v>0.67701146990741412</c:v>
                </c:pt>
                <c:pt idx="864">
                  <c:v>0.6770380902777845</c:v>
                </c:pt>
                <c:pt idx="865">
                  <c:v>0.67706471064815488</c:v>
                </c:pt>
                <c:pt idx="866">
                  <c:v>0.67709133101852526</c:v>
                </c:pt>
                <c:pt idx="867">
                  <c:v>0.67711795138889563</c:v>
                </c:pt>
                <c:pt idx="868">
                  <c:v>0.67714457175926601</c:v>
                </c:pt>
                <c:pt idx="869">
                  <c:v>0.67717119212963639</c:v>
                </c:pt>
                <c:pt idx="870">
                  <c:v>0.67719781250000677</c:v>
                </c:pt>
                <c:pt idx="871">
                  <c:v>0.67722443287037715</c:v>
                </c:pt>
                <c:pt idx="872">
                  <c:v>0.67725105324074752</c:v>
                </c:pt>
                <c:pt idx="873">
                  <c:v>0.6772776736111179</c:v>
                </c:pt>
                <c:pt idx="874">
                  <c:v>0.67730429398148828</c:v>
                </c:pt>
                <c:pt idx="875">
                  <c:v>0.67733091435185866</c:v>
                </c:pt>
                <c:pt idx="876">
                  <c:v>0.67735753472222904</c:v>
                </c:pt>
                <c:pt idx="877">
                  <c:v>0.67738415509259942</c:v>
                </c:pt>
                <c:pt idx="878">
                  <c:v>0.67741077546296979</c:v>
                </c:pt>
                <c:pt idx="879">
                  <c:v>0.67743739583334017</c:v>
                </c:pt>
                <c:pt idx="880">
                  <c:v>0.67746401620371055</c:v>
                </c:pt>
                <c:pt idx="881">
                  <c:v>0.67749063657408093</c:v>
                </c:pt>
                <c:pt idx="882">
                  <c:v>0.67751725694445131</c:v>
                </c:pt>
                <c:pt idx="883">
                  <c:v>0.67754387731482169</c:v>
                </c:pt>
                <c:pt idx="884">
                  <c:v>0.67757049768519206</c:v>
                </c:pt>
                <c:pt idx="885">
                  <c:v>0.67759711805556244</c:v>
                </c:pt>
                <c:pt idx="886">
                  <c:v>0.67762373842593282</c:v>
                </c:pt>
                <c:pt idx="887">
                  <c:v>0.6776503587963032</c:v>
                </c:pt>
                <c:pt idx="888">
                  <c:v>0.67767697916667358</c:v>
                </c:pt>
                <c:pt idx="889">
                  <c:v>0.67770359953704395</c:v>
                </c:pt>
                <c:pt idx="890">
                  <c:v>0.67773021990741433</c:v>
                </c:pt>
                <c:pt idx="891">
                  <c:v>0.67775684027778471</c:v>
                </c:pt>
                <c:pt idx="892">
                  <c:v>0.67778346064815509</c:v>
                </c:pt>
                <c:pt idx="893">
                  <c:v>0.67781008101852547</c:v>
                </c:pt>
                <c:pt idx="894">
                  <c:v>0.67783670138889585</c:v>
                </c:pt>
                <c:pt idx="895">
                  <c:v>0.67786332175926622</c:v>
                </c:pt>
                <c:pt idx="896">
                  <c:v>0.6778899421296366</c:v>
                </c:pt>
                <c:pt idx="897">
                  <c:v>0.67791656250000698</c:v>
                </c:pt>
                <c:pt idx="898">
                  <c:v>0.67794318287037736</c:v>
                </c:pt>
                <c:pt idx="899">
                  <c:v>0.67796980324074774</c:v>
                </c:pt>
                <c:pt idx="900">
                  <c:v>0.67799642361111812</c:v>
                </c:pt>
                <c:pt idx="901">
                  <c:v>0.67802304398148849</c:v>
                </c:pt>
                <c:pt idx="902">
                  <c:v>0.67804966435185887</c:v>
                </c:pt>
                <c:pt idx="903">
                  <c:v>0.67807628472222925</c:v>
                </c:pt>
                <c:pt idx="904">
                  <c:v>0.67810290509259963</c:v>
                </c:pt>
                <c:pt idx="905">
                  <c:v>0.67812952546297001</c:v>
                </c:pt>
                <c:pt idx="906">
                  <c:v>0.67815614583334038</c:v>
                </c:pt>
                <c:pt idx="907">
                  <c:v>0.67818276620371076</c:v>
                </c:pt>
                <c:pt idx="908">
                  <c:v>0.67820938657408114</c:v>
                </c:pt>
                <c:pt idx="909">
                  <c:v>0.67823600694445152</c:v>
                </c:pt>
                <c:pt idx="910">
                  <c:v>0.6782626273148219</c:v>
                </c:pt>
                <c:pt idx="911">
                  <c:v>0.67828924768519228</c:v>
                </c:pt>
                <c:pt idx="912">
                  <c:v>0.67831586805556265</c:v>
                </c:pt>
                <c:pt idx="913">
                  <c:v>0.67834248842593303</c:v>
                </c:pt>
                <c:pt idx="914">
                  <c:v>0.67836910879630341</c:v>
                </c:pt>
                <c:pt idx="915">
                  <c:v>0.67839572916667379</c:v>
                </c:pt>
                <c:pt idx="916">
                  <c:v>0.67842234953704417</c:v>
                </c:pt>
                <c:pt idx="917">
                  <c:v>0.67844896990741455</c:v>
                </c:pt>
                <c:pt idx="918">
                  <c:v>0.67847559027778492</c:v>
                </c:pt>
                <c:pt idx="919">
                  <c:v>0.6785022106481553</c:v>
                </c:pt>
                <c:pt idx="920">
                  <c:v>0.67852883101852568</c:v>
                </c:pt>
                <c:pt idx="921">
                  <c:v>0.67855545138889606</c:v>
                </c:pt>
                <c:pt idx="922">
                  <c:v>0.67858207175926644</c:v>
                </c:pt>
                <c:pt idx="923">
                  <c:v>0.67860869212963681</c:v>
                </c:pt>
                <c:pt idx="924">
                  <c:v>0.67863531250000719</c:v>
                </c:pt>
                <c:pt idx="925">
                  <c:v>0.67866193287037757</c:v>
                </c:pt>
                <c:pt idx="926">
                  <c:v>0.67868855324074795</c:v>
                </c:pt>
                <c:pt idx="927">
                  <c:v>0.67871517361111833</c:v>
                </c:pt>
                <c:pt idx="928">
                  <c:v>0.67874179398148871</c:v>
                </c:pt>
                <c:pt idx="929">
                  <c:v>0.67876841435185908</c:v>
                </c:pt>
                <c:pt idx="930">
                  <c:v>0.67879503472222946</c:v>
                </c:pt>
                <c:pt idx="931">
                  <c:v>0.67882165509259984</c:v>
                </c:pt>
                <c:pt idx="932">
                  <c:v>0.67884827546297022</c:v>
                </c:pt>
                <c:pt idx="933">
                  <c:v>0.6788748958333406</c:v>
                </c:pt>
                <c:pt idx="934">
                  <c:v>0.67890151620371098</c:v>
                </c:pt>
                <c:pt idx="935">
                  <c:v>0.67892813657408135</c:v>
                </c:pt>
                <c:pt idx="936">
                  <c:v>0.67895475694445173</c:v>
                </c:pt>
                <c:pt idx="937">
                  <c:v>0.67898137731482211</c:v>
                </c:pt>
                <c:pt idx="938">
                  <c:v>0.67900799768519249</c:v>
                </c:pt>
                <c:pt idx="939">
                  <c:v>0.67903461805556287</c:v>
                </c:pt>
                <c:pt idx="940">
                  <c:v>0.67906123842593324</c:v>
                </c:pt>
                <c:pt idx="941">
                  <c:v>0.67908785879630362</c:v>
                </c:pt>
                <c:pt idx="942">
                  <c:v>0.679114479166674</c:v>
                </c:pt>
                <c:pt idx="943">
                  <c:v>0.67914109953704438</c:v>
                </c:pt>
                <c:pt idx="944">
                  <c:v>0.67916771990741476</c:v>
                </c:pt>
                <c:pt idx="945">
                  <c:v>0.67919434027778514</c:v>
                </c:pt>
                <c:pt idx="946">
                  <c:v>0.67922096064815551</c:v>
                </c:pt>
                <c:pt idx="947">
                  <c:v>0.67924758101852589</c:v>
                </c:pt>
                <c:pt idx="948">
                  <c:v>0.67927420138889627</c:v>
                </c:pt>
                <c:pt idx="949">
                  <c:v>0.67930082175926665</c:v>
                </c:pt>
                <c:pt idx="950">
                  <c:v>0.67932744212963703</c:v>
                </c:pt>
                <c:pt idx="951">
                  <c:v>0.67935406250000741</c:v>
                </c:pt>
                <c:pt idx="952">
                  <c:v>0.67938068287037778</c:v>
                </c:pt>
                <c:pt idx="953">
                  <c:v>0.67940730324074816</c:v>
                </c:pt>
                <c:pt idx="954">
                  <c:v>0.67943392361111854</c:v>
                </c:pt>
                <c:pt idx="955">
                  <c:v>0.67946054398148892</c:v>
                </c:pt>
                <c:pt idx="956">
                  <c:v>0.6794871643518593</c:v>
                </c:pt>
                <c:pt idx="957">
                  <c:v>0.67951378472222967</c:v>
                </c:pt>
                <c:pt idx="958">
                  <c:v>0.67954040509260005</c:v>
                </c:pt>
                <c:pt idx="959">
                  <c:v>0.67956702546297043</c:v>
                </c:pt>
                <c:pt idx="960">
                  <c:v>0.67959364583334081</c:v>
                </c:pt>
                <c:pt idx="961">
                  <c:v>0.67962026620371119</c:v>
                </c:pt>
                <c:pt idx="962">
                  <c:v>0.67964688657408157</c:v>
                </c:pt>
                <c:pt idx="963">
                  <c:v>0.67967350694445194</c:v>
                </c:pt>
                <c:pt idx="964">
                  <c:v>0.67970012731482232</c:v>
                </c:pt>
                <c:pt idx="965">
                  <c:v>0.6797267476851927</c:v>
                </c:pt>
                <c:pt idx="966">
                  <c:v>0.67975336805556308</c:v>
                </c:pt>
                <c:pt idx="967">
                  <c:v>0.67977998842593346</c:v>
                </c:pt>
                <c:pt idx="968">
                  <c:v>0.67980660879630384</c:v>
                </c:pt>
                <c:pt idx="969">
                  <c:v>0.67983322916667421</c:v>
                </c:pt>
                <c:pt idx="970">
                  <c:v>0.67985984953704459</c:v>
                </c:pt>
                <c:pt idx="971">
                  <c:v>0.67988646990741497</c:v>
                </c:pt>
                <c:pt idx="972">
                  <c:v>0.67991309027778535</c:v>
                </c:pt>
                <c:pt idx="973">
                  <c:v>0.67993971064815573</c:v>
                </c:pt>
                <c:pt idx="974">
                  <c:v>0.6799663310185261</c:v>
                </c:pt>
                <c:pt idx="975">
                  <c:v>0.67999295138889648</c:v>
                </c:pt>
                <c:pt idx="976">
                  <c:v>0.68001957175926686</c:v>
                </c:pt>
                <c:pt idx="977">
                  <c:v>0.68004619212963724</c:v>
                </c:pt>
                <c:pt idx="978">
                  <c:v>0.68007281250000762</c:v>
                </c:pt>
                <c:pt idx="979">
                  <c:v>0.680099432870378</c:v>
                </c:pt>
                <c:pt idx="980">
                  <c:v>0.68012605324074837</c:v>
                </c:pt>
                <c:pt idx="981">
                  <c:v>0.68015267361111875</c:v>
                </c:pt>
                <c:pt idx="982">
                  <c:v>0.68017929398148913</c:v>
                </c:pt>
                <c:pt idx="983">
                  <c:v>0.68020591435185951</c:v>
                </c:pt>
                <c:pt idx="984">
                  <c:v>0.68023253472222989</c:v>
                </c:pt>
                <c:pt idx="985">
                  <c:v>0.68025915509260027</c:v>
                </c:pt>
                <c:pt idx="986">
                  <c:v>0.68028577546297064</c:v>
                </c:pt>
                <c:pt idx="987">
                  <c:v>0.68031239583334102</c:v>
                </c:pt>
                <c:pt idx="988">
                  <c:v>0.6803390162037114</c:v>
                </c:pt>
                <c:pt idx="989">
                  <c:v>0.68036563657408178</c:v>
                </c:pt>
                <c:pt idx="990">
                  <c:v>0.68039225694445216</c:v>
                </c:pt>
                <c:pt idx="991">
                  <c:v>0.68041887731482253</c:v>
                </c:pt>
                <c:pt idx="992">
                  <c:v>0.68044549768519291</c:v>
                </c:pt>
                <c:pt idx="993">
                  <c:v>0.68047211805556329</c:v>
                </c:pt>
                <c:pt idx="994">
                  <c:v>0.68049873842593367</c:v>
                </c:pt>
                <c:pt idx="995">
                  <c:v>0.68052535879630405</c:v>
                </c:pt>
                <c:pt idx="996">
                  <c:v>0.68055197916667443</c:v>
                </c:pt>
                <c:pt idx="997">
                  <c:v>0.6805785995370448</c:v>
                </c:pt>
                <c:pt idx="998">
                  <c:v>0.68060521990741518</c:v>
                </c:pt>
                <c:pt idx="999">
                  <c:v>0.68063184027778556</c:v>
                </c:pt>
                <c:pt idx="1000">
                  <c:v>0.68065846064815594</c:v>
                </c:pt>
                <c:pt idx="1001">
                  <c:v>0.68068508101852632</c:v>
                </c:pt>
                <c:pt idx="1002">
                  <c:v>0.68071170138889669</c:v>
                </c:pt>
                <c:pt idx="1003">
                  <c:v>0.68073832175926707</c:v>
                </c:pt>
                <c:pt idx="1004">
                  <c:v>0.68076494212963745</c:v>
                </c:pt>
                <c:pt idx="1005">
                  <c:v>0.68079156250000783</c:v>
                </c:pt>
                <c:pt idx="1006">
                  <c:v>0.68081818287037821</c:v>
                </c:pt>
                <c:pt idx="1007">
                  <c:v>0.68084480324074859</c:v>
                </c:pt>
                <c:pt idx="1008">
                  <c:v>0.68087142361111896</c:v>
                </c:pt>
                <c:pt idx="1009">
                  <c:v>0.68089804398148934</c:v>
                </c:pt>
                <c:pt idx="1010">
                  <c:v>0.68092466435185972</c:v>
                </c:pt>
                <c:pt idx="1011">
                  <c:v>0.6809512847222301</c:v>
                </c:pt>
                <c:pt idx="1012">
                  <c:v>0.68097790509260048</c:v>
                </c:pt>
                <c:pt idx="1013">
                  <c:v>0.68100452546297086</c:v>
                </c:pt>
                <c:pt idx="1014">
                  <c:v>0.68103114583334123</c:v>
                </c:pt>
                <c:pt idx="1015">
                  <c:v>0.68105776620371161</c:v>
                </c:pt>
                <c:pt idx="1016">
                  <c:v>0.68108438657408199</c:v>
                </c:pt>
                <c:pt idx="1017">
                  <c:v>0.68111100694445237</c:v>
                </c:pt>
                <c:pt idx="1018">
                  <c:v>0.68113762731482275</c:v>
                </c:pt>
                <c:pt idx="1019">
                  <c:v>0.68116424768519312</c:v>
                </c:pt>
                <c:pt idx="1020">
                  <c:v>0.6811908680555635</c:v>
                </c:pt>
                <c:pt idx="1021">
                  <c:v>0.68121748842593388</c:v>
                </c:pt>
                <c:pt idx="1022">
                  <c:v>0.68124410879630426</c:v>
                </c:pt>
                <c:pt idx="1023">
                  <c:v>0.68127072916667464</c:v>
                </c:pt>
                <c:pt idx="1024">
                  <c:v>0.68129734953704502</c:v>
                </c:pt>
                <c:pt idx="1025">
                  <c:v>0.68132396990741539</c:v>
                </c:pt>
                <c:pt idx="1026">
                  <c:v>0.68135059027778577</c:v>
                </c:pt>
                <c:pt idx="1027">
                  <c:v>0.68137721064815615</c:v>
                </c:pt>
                <c:pt idx="1028">
                  <c:v>0.68140383101852653</c:v>
                </c:pt>
                <c:pt idx="1029">
                  <c:v>0.68143045138889691</c:v>
                </c:pt>
                <c:pt idx="1030">
                  <c:v>0.68145707175926729</c:v>
                </c:pt>
                <c:pt idx="1031">
                  <c:v>0.68148369212963766</c:v>
                </c:pt>
                <c:pt idx="1032">
                  <c:v>0.68151031250000804</c:v>
                </c:pt>
                <c:pt idx="1033">
                  <c:v>0.68153693287037842</c:v>
                </c:pt>
                <c:pt idx="1034">
                  <c:v>0.6815635532407488</c:v>
                </c:pt>
                <c:pt idx="1035">
                  <c:v>0.68159017361111918</c:v>
                </c:pt>
                <c:pt idx="1036">
                  <c:v>0.68161679398148955</c:v>
                </c:pt>
                <c:pt idx="1037">
                  <c:v>0.68164341435185993</c:v>
                </c:pt>
                <c:pt idx="1038">
                  <c:v>0.68167003472223031</c:v>
                </c:pt>
                <c:pt idx="1039">
                  <c:v>0.68169665509260069</c:v>
                </c:pt>
                <c:pt idx="1040">
                  <c:v>0.68172327546297107</c:v>
                </c:pt>
                <c:pt idx="1041">
                  <c:v>0.68174989583334145</c:v>
                </c:pt>
                <c:pt idx="1042">
                  <c:v>0.68177651620371182</c:v>
                </c:pt>
                <c:pt idx="1043">
                  <c:v>0.6818031365740822</c:v>
                </c:pt>
                <c:pt idx="1044">
                  <c:v>0.68182975694445258</c:v>
                </c:pt>
                <c:pt idx="1045">
                  <c:v>0.68185637731482296</c:v>
                </c:pt>
                <c:pt idx="1046">
                  <c:v>0.68188299768519334</c:v>
                </c:pt>
                <c:pt idx="1047">
                  <c:v>0.68190961805556372</c:v>
                </c:pt>
                <c:pt idx="1048">
                  <c:v>0.68193623842593409</c:v>
                </c:pt>
                <c:pt idx="1049">
                  <c:v>0.68196285879630447</c:v>
                </c:pt>
                <c:pt idx="1050">
                  <c:v>0.68198947916667485</c:v>
                </c:pt>
                <c:pt idx="1051">
                  <c:v>0.68201609953704523</c:v>
                </c:pt>
                <c:pt idx="1052">
                  <c:v>0.68204271990741561</c:v>
                </c:pt>
                <c:pt idx="1053">
                  <c:v>0.68206934027778598</c:v>
                </c:pt>
                <c:pt idx="1054">
                  <c:v>0.68209596064815636</c:v>
                </c:pt>
                <c:pt idx="1055">
                  <c:v>0.68212258101852674</c:v>
                </c:pt>
                <c:pt idx="1056">
                  <c:v>0.68214920138889712</c:v>
                </c:pt>
                <c:pt idx="1057">
                  <c:v>0.6821758217592675</c:v>
                </c:pt>
                <c:pt idx="1058">
                  <c:v>0.68220244212963788</c:v>
                </c:pt>
                <c:pt idx="1059">
                  <c:v>0.68222906250000825</c:v>
                </c:pt>
                <c:pt idx="1060">
                  <c:v>0.68225568287037863</c:v>
                </c:pt>
                <c:pt idx="1061">
                  <c:v>0.68228230324074901</c:v>
                </c:pt>
                <c:pt idx="1062">
                  <c:v>0.68230892361111939</c:v>
                </c:pt>
                <c:pt idx="1063">
                  <c:v>0.68233554398148977</c:v>
                </c:pt>
                <c:pt idx="1064">
                  <c:v>0.68236216435186015</c:v>
                </c:pt>
                <c:pt idx="1065">
                  <c:v>0.68238878472223052</c:v>
                </c:pt>
                <c:pt idx="1066">
                  <c:v>0.6824154050926009</c:v>
                </c:pt>
                <c:pt idx="1067">
                  <c:v>0.68244202546297128</c:v>
                </c:pt>
                <c:pt idx="1068">
                  <c:v>0.68246864583334166</c:v>
                </c:pt>
                <c:pt idx="1069">
                  <c:v>0.68249526620371204</c:v>
                </c:pt>
                <c:pt idx="1070">
                  <c:v>0.68252188657408241</c:v>
                </c:pt>
                <c:pt idx="1071">
                  <c:v>0.68254850694445279</c:v>
                </c:pt>
                <c:pt idx="1072">
                  <c:v>0.68257512731482317</c:v>
                </c:pt>
                <c:pt idx="1073">
                  <c:v>0.68260174768519355</c:v>
                </c:pt>
                <c:pt idx="1074">
                  <c:v>0.68262836805556393</c:v>
                </c:pt>
                <c:pt idx="1075">
                  <c:v>0.68265498842593431</c:v>
                </c:pt>
                <c:pt idx="1076">
                  <c:v>0.68268160879630468</c:v>
                </c:pt>
                <c:pt idx="1077">
                  <c:v>0.68270822916667506</c:v>
                </c:pt>
                <c:pt idx="1078">
                  <c:v>0.68273484953704544</c:v>
                </c:pt>
                <c:pt idx="1079">
                  <c:v>0.68276146990741582</c:v>
                </c:pt>
                <c:pt idx="1080">
                  <c:v>0.6827880902777862</c:v>
                </c:pt>
                <c:pt idx="1081">
                  <c:v>0.68281471064815658</c:v>
                </c:pt>
                <c:pt idx="1082">
                  <c:v>0.68284133101852695</c:v>
                </c:pt>
                <c:pt idx="1083">
                  <c:v>0.68286795138889733</c:v>
                </c:pt>
                <c:pt idx="1084">
                  <c:v>0.68289457175926771</c:v>
                </c:pt>
                <c:pt idx="1085">
                  <c:v>0.68292119212963809</c:v>
                </c:pt>
                <c:pt idx="1086">
                  <c:v>0.68294781250000847</c:v>
                </c:pt>
                <c:pt idx="1087">
                  <c:v>0.68297443287037884</c:v>
                </c:pt>
                <c:pt idx="1088">
                  <c:v>0.68300105324074922</c:v>
                </c:pt>
                <c:pt idx="1089">
                  <c:v>0.6830276736111196</c:v>
                </c:pt>
                <c:pt idx="1090">
                  <c:v>0.68305429398148998</c:v>
                </c:pt>
                <c:pt idx="1091">
                  <c:v>0.68308091435186036</c:v>
                </c:pt>
                <c:pt idx="1092">
                  <c:v>0.68310753472223074</c:v>
                </c:pt>
                <c:pt idx="1093">
                  <c:v>0.68313415509260111</c:v>
                </c:pt>
                <c:pt idx="1094">
                  <c:v>0.68316077546297149</c:v>
                </c:pt>
                <c:pt idx="1095">
                  <c:v>0.68318739583334187</c:v>
                </c:pt>
                <c:pt idx="1096">
                  <c:v>0.68321401620371225</c:v>
                </c:pt>
                <c:pt idx="1097">
                  <c:v>0.68324063657408263</c:v>
                </c:pt>
                <c:pt idx="1098">
                  <c:v>0.68326725694445301</c:v>
                </c:pt>
                <c:pt idx="1099">
                  <c:v>0.68329387731482338</c:v>
                </c:pt>
                <c:pt idx="1100">
                  <c:v>0.68332049768519376</c:v>
                </c:pt>
                <c:pt idx="1101">
                  <c:v>0.68334711805556414</c:v>
                </c:pt>
                <c:pt idx="1102">
                  <c:v>0.68337373842593452</c:v>
                </c:pt>
                <c:pt idx="1103">
                  <c:v>0.6834003587963049</c:v>
                </c:pt>
                <c:pt idx="1104">
                  <c:v>0.68342697916667527</c:v>
                </c:pt>
                <c:pt idx="1105">
                  <c:v>0.68345359953704565</c:v>
                </c:pt>
                <c:pt idx="1106">
                  <c:v>0.68348021990741603</c:v>
                </c:pt>
                <c:pt idx="1107">
                  <c:v>0.68350684027778641</c:v>
                </c:pt>
                <c:pt idx="1108">
                  <c:v>0.68353346064815679</c:v>
                </c:pt>
                <c:pt idx="1109">
                  <c:v>0.68356008101852717</c:v>
                </c:pt>
                <c:pt idx="1110">
                  <c:v>0.68358670138889754</c:v>
                </c:pt>
                <c:pt idx="1111">
                  <c:v>0.68361332175926792</c:v>
                </c:pt>
                <c:pt idx="1112">
                  <c:v>0.6836399421296383</c:v>
                </c:pt>
                <c:pt idx="1113">
                  <c:v>0.68366656250000868</c:v>
                </c:pt>
                <c:pt idx="1114">
                  <c:v>0.68369318287037906</c:v>
                </c:pt>
                <c:pt idx="1115">
                  <c:v>0.68371980324074944</c:v>
                </c:pt>
                <c:pt idx="1116">
                  <c:v>0.68374642361111981</c:v>
                </c:pt>
                <c:pt idx="1117">
                  <c:v>0.68377304398149019</c:v>
                </c:pt>
                <c:pt idx="1118">
                  <c:v>0.68379966435186057</c:v>
                </c:pt>
                <c:pt idx="1119">
                  <c:v>0.68382628472223095</c:v>
                </c:pt>
                <c:pt idx="1120">
                  <c:v>0.68385290509260133</c:v>
                </c:pt>
                <c:pt idx="1121">
                  <c:v>0.6838795254629717</c:v>
                </c:pt>
                <c:pt idx="1122">
                  <c:v>0.68390614583334208</c:v>
                </c:pt>
                <c:pt idx="1123">
                  <c:v>0.68393276620371246</c:v>
                </c:pt>
                <c:pt idx="1124">
                  <c:v>0.68395938657408284</c:v>
                </c:pt>
                <c:pt idx="1125">
                  <c:v>0.68398600694445322</c:v>
                </c:pt>
                <c:pt idx="1126">
                  <c:v>0.6840126273148236</c:v>
                </c:pt>
                <c:pt idx="1127">
                  <c:v>0.68403924768519397</c:v>
                </c:pt>
                <c:pt idx="1128">
                  <c:v>0.68406586805556435</c:v>
                </c:pt>
                <c:pt idx="1129">
                  <c:v>0.68409248842593473</c:v>
                </c:pt>
                <c:pt idx="1130">
                  <c:v>0.68411910879630511</c:v>
                </c:pt>
                <c:pt idx="1131">
                  <c:v>0.68414572916667549</c:v>
                </c:pt>
                <c:pt idx="1132">
                  <c:v>0.68417234953704587</c:v>
                </c:pt>
                <c:pt idx="1133">
                  <c:v>0.68419896990741624</c:v>
                </c:pt>
                <c:pt idx="1134">
                  <c:v>0.68422559027778662</c:v>
                </c:pt>
                <c:pt idx="1135">
                  <c:v>0.684252210648157</c:v>
                </c:pt>
                <c:pt idx="1136">
                  <c:v>0.68427883101852738</c:v>
                </c:pt>
                <c:pt idx="1137">
                  <c:v>0.68430545138889776</c:v>
                </c:pt>
                <c:pt idx="1138">
                  <c:v>0.68433207175926813</c:v>
                </c:pt>
                <c:pt idx="1139">
                  <c:v>0.68435869212963851</c:v>
                </c:pt>
                <c:pt idx="1140">
                  <c:v>0.68438531250000889</c:v>
                </c:pt>
                <c:pt idx="1141">
                  <c:v>0.68441193287037927</c:v>
                </c:pt>
                <c:pt idx="1142">
                  <c:v>0.68443855324074965</c:v>
                </c:pt>
                <c:pt idx="1143">
                  <c:v>0.68446517361112003</c:v>
                </c:pt>
                <c:pt idx="1144">
                  <c:v>0.6844917939814904</c:v>
                </c:pt>
                <c:pt idx="1145">
                  <c:v>0.68451841435186078</c:v>
                </c:pt>
                <c:pt idx="1146">
                  <c:v>0.68454503472223116</c:v>
                </c:pt>
                <c:pt idx="1147">
                  <c:v>0.68457165509260154</c:v>
                </c:pt>
                <c:pt idx="1148">
                  <c:v>0.68459827546297192</c:v>
                </c:pt>
                <c:pt idx="1149">
                  <c:v>0.6846248958333423</c:v>
                </c:pt>
                <c:pt idx="1150">
                  <c:v>0.68465151620371267</c:v>
                </c:pt>
                <c:pt idx="1151">
                  <c:v>0.68467813657408305</c:v>
                </c:pt>
                <c:pt idx="1152">
                  <c:v>0.68470475694445343</c:v>
                </c:pt>
                <c:pt idx="1153">
                  <c:v>0.68473137731482381</c:v>
                </c:pt>
                <c:pt idx="1154">
                  <c:v>0.68475799768519419</c:v>
                </c:pt>
                <c:pt idx="1155">
                  <c:v>0.68478461805556456</c:v>
                </c:pt>
                <c:pt idx="1156">
                  <c:v>0.68481123842593494</c:v>
                </c:pt>
                <c:pt idx="1157">
                  <c:v>0.68483785879630532</c:v>
                </c:pt>
                <c:pt idx="1158">
                  <c:v>0.6848644791666757</c:v>
                </c:pt>
                <c:pt idx="1159">
                  <c:v>0.68489109953704608</c:v>
                </c:pt>
                <c:pt idx="1160">
                  <c:v>0.68491771990741646</c:v>
                </c:pt>
                <c:pt idx="1161">
                  <c:v>0.68494434027778683</c:v>
                </c:pt>
                <c:pt idx="1162">
                  <c:v>0.68497096064815721</c:v>
                </c:pt>
                <c:pt idx="1163">
                  <c:v>0.68499758101852759</c:v>
                </c:pt>
                <c:pt idx="1164">
                  <c:v>0.68502420138889797</c:v>
                </c:pt>
                <c:pt idx="1165">
                  <c:v>0.68505082175926835</c:v>
                </c:pt>
                <c:pt idx="1166">
                  <c:v>0.68507744212963873</c:v>
                </c:pt>
                <c:pt idx="1167">
                  <c:v>0.6851040625000091</c:v>
                </c:pt>
                <c:pt idx="1168">
                  <c:v>0.68513068287037948</c:v>
                </c:pt>
                <c:pt idx="1169">
                  <c:v>0.68515730324074986</c:v>
                </c:pt>
                <c:pt idx="1170">
                  <c:v>0.68518392361112024</c:v>
                </c:pt>
                <c:pt idx="1171">
                  <c:v>0.68521054398149062</c:v>
                </c:pt>
                <c:pt idx="1172">
                  <c:v>0.68523716435186099</c:v>
                </c:pt>
                <c:pt idx="1173">
                  <c:v>0.68526378472223137</c:v>
                </c:pt>
                <c:pt idx="1174">
                  <c:v>0.68529040509260175</c:v>
                </c:pt>
                <c:pt idx="1175">
                  <c:v>0.68531702546297213</c:v>
                </c:pt>
                <c:pt idx="1176">
                  <c:v>0.68534364583334251</c:v>
                </c:pt>
                <c:pt idx="1177">
                  <c:v>0.68537026620371289</c:v>
                </c:pt>
                <c:pt idx="1178">
                  <c:v>0.68539688657408326</c:v>
                </c:pt>
                <c:pt idx="1179">
                  <c:v>0.68542350694445364</c:v>
                </c:pt>
                <c:pt idx="1180">
                  <c:v>0.68545012731482402</c:v>
                </c:pt>
                <c:pt idx="1181">
                  <c:v>0.6854767476851944</c:v>
                </c:pt>
                <c:pt idx="1182">
                  <c:v>0.68550336805556478</c:v>
                </c:pt>
                <c:pt idx="1183">
                  <c:v>0.68552998842593516</c:v>
                </c:pt>
                <c:pt idx="1184">
                  <c:v>0.68555660879630553</c:v>
                </c:pt>
                <c:pt idx="1185">
                  <c:v>0.68558322916667591</c:v>
                </c:pt>
                <c:pt idx="1186">
                  <c:v>0.68560984953704629</c:v>
                </c:pt>
                <c:pt idx="1187">
                  <c:v>0.68563646990741667</c:v>
                </c:pt>
                <c:pt idx="1188">
                  <c:v>0.68566309027778705</c:v>
                </c:pt>
                <c:pt idx="1189">
                  <c:v>0.68568971064815742</c:v>
                </c:pt>
                <c:pt idx="1190">
                  <c:v>0.6857163310185278</c:v>
                </c:pt>
                <c:pt idx="1191">
                  <c:v>0.68574295138889818</c:v>
                </c:pt>
                <c:pt idx="1192">
                  <c:v>0.68576957175926856</c:v>
                </c:pt>
                <c:pt idx="1193">
                  <c:v>0.68579619212963894</c:v>
                </c:pt>
                <c:pt idx="1194">
                  <c:v>0.68582281250000932</c:v>
                </c:pt>
                <c:pt idx="1195">
                  <c:v>0.68584943287037969</c:v>
                </c:pt>
                <c:pt idx="1196">
                  <c:v>0.68587605324075007</c:v>
                </c:pt>
                <c:pt idx="1197">
                  <c:v>0.68590267361112045</c:v>
                </c:pt>
                <c:pt idx="1198">
                  <c:v>0.68592929398149083</c:v>
                </c:pt>
                <c:pt idx="1199">
                  <c:v>0.68595591435186121</c:v>
                </c:pt>
                <c:pt idx="1200">
                  <c:v>0.68598253472223159</c:v>
                </c:pt>
                <c:pt idx="1201">
                  <c:v>0.68600915509260196</c:v>
                </c:pt>
                <c:pt idx="1202">
                  <c:v>0.68603577546297234</c:v>
                </c:pt>
                <c:pt idx="1203">
                  <c:v>0.68606239583334272</c:v>
                </c:pt>
                <c:pt idx="1204">
                  <c:v>0.6860890162037131</c:v>
                </c:pt>
                <c:pt idx="1205">
                  <c:v>0.68611563657408348</c:v>
                </c:pt>
                <c:pt idx="1206">
                  <c:v>0.68614225694445385</c:v>
                </c:pt>
                <c:pt idx="1207">
                  <c:v>0.68616887731482423</c:v>
                </c:pt>
                <c:pt idx="1208">
                  <c:v>0.68619549768519461</c:v>
                </c:pt>
                <c:pt idx="1209">
                  <c:v>0.68622211805556499</c:v>
                </c:pt>
                <c:pt idx="1210">
                  <c:v>0.68624873842593537</c:v>
                </c:pt>
                <c:pt idx="1211">
                  <c:v>0.68627535879630575</c:v>
                </c:pt>
                <c:pt idx="1212">
                  <c:v>0.68630197916667612</c:v>
                </c:pt>
                <c:pt idx="1213">
                  <c:v>0.6863285995370465</c:v>
                </c:pt>
                <c:pt idx="1214">
                  <c:v>0.68635521990741688</c:v>
                </c:pt>
                <c:pt idx="1215">
                  <c:v>0.68638184027778726</c:v>
                </c:pt>
                <c:pt idx="1216">
                  <c:v>0.68640846064815764</c:v>
                </c:pt>
                <c:pt idx="1217">
                  <c:v>0.68643508101852801</c:v>
                </c:pt>
                <c:pt idx="1218">
                  <c:v>0.68646170138889839</c:v>
                </c:pt>
                <c:pt idx="1219">
                  <c:v>0.68648832175926877</c:v>
                </c:pt>
                <c:pt idx="1220">
                  <c:v>0.68651494212963915</c:v>
                </c:pt>
                <c:pt idx="1221">
                  <c:v>0.68654156250000953</c:v>
                </c:pt>
                <c:pt idx="1222">
                  <c:v>0.68656818287037991</c:v>
                </c:pt>
                <c:pt idx="1223">
                  <c:v>0.68659480324075028</c:v>
                </c:pt>
                <c:pt idx="1224">
                  <c:v>0.68662142361112066</c:v>
                </c:pt>
                <c:pt idx="1225">
                  <c:v>0.68664804398149104</c:v>
                </c:pt>
                <c:pt idx="1226">
                  <c:v>0.68667466435186142</c:v>
                </c:pt>
                <c:pt idx="1227">
                  <c:v>0.6867012847222318</c:v>
                </c:pt>
                <c:pt idx="1228">
                  <c:v>0.68672790509260218</c:v>
                </c:pt>
                <c:pt idx="1229">
                  <c:v>0.68675452546297255</c:v>
                </c:pt>
                <c:pt idx="1230">
                  <c:v>0.68678114583334293</c:v>
                </c:pt>
                <c:pt idx="1231">
                  <c:v>0.68680776620371331</c:v>
                </c:pt>
                <c:pt idx="1232">
                  <c:v>0.68683438657408369</c:v>
                </c:pt>
                <c:pt idx="1233">
                  <c:v>0.68686100694445407</c:v>
                </c:pt>
                <c:pt idx="1234">
                  <c:v>0.68688762731482444</c:v>
                </c:pt>
                <c:pt idx="1235">
                  <c:v>0.68691424768519482</c:v>
                </c:pt>
                <c:pt idx="1236">
                  <c:v>0.6869408680555652</c:v>
                </c:pt>
                <c:pt idx="1237">
                  <c:v>0.68696748842593558</c:v>
                </c:pt>
                <c:pt idx="1238">
                  <c:v>0.68699410879630596</c:v>
                </c:pt>
                <c:pt idx="1239">
                  <c:v>0.68702072916667634</c:v>
                </c:pt>
                <c:pt idx="1240">
                  <c:v>0.68704734953704671</c:v>
                </c:pt>
                <c:pt idx="1241">
                  <c:v>0.68707396990741709</c:v>
                </c:pt>
                <c:pt idx="1242">
                  <c:v>0.68710059027778747</c:v>
                </c:pt>
                <c:pt idx="1243">
                  <c:v>0.68712721064815785</c:v>
                </c:pt>
                <c:pt idx="1244">
                  <c:v>0.68715383101852823</c:v>
                </c:pt>
                <c:pt idx="1245">
                  <c:v>0.68718045138889861</c:v>
                </c:pt>
                <c:pt idx="1246">
                  <c:v>0.68720707175926898</c:v>
                </c:pt>
                <c:pt idx="1247">
                  <c:v>0.68723369212963936</c:v>
                </c:pt>
                <c:pt idx="1248">
                  <c:v>0.68726031250000974</c:v>
                </c:pt>
                <c:pt idx="1249">
                  <c:v>0.68728693287038012</c:v>
                </c:pt>
                <c:pt idx="1250">
                  <c:v>0.6873135532407505</c:v>
                </c:pt>
                <c:pt idx="1251">
                  <c:v>0.68734017361112087</c:v>
                </c:pt>
                <c:pt idx="1252">
                  <c:v>0.68736679398149125</c:v>
                </c:pt>
                <c:pt idx="1253">
                  <c:v>0.68739341435186163</c:v>
                </c:pt>
                <c:pt idx="1254">
                  <c:v>0.68742003472223201</c:v>
                </c:pt>
                <c:pt idx="1255">
                  <c:v>0.68744665509260239</c:v>
                </c:pt>
                <c:pt idx="1256">
                  <c:v>0.68747327546297277</c:v>
                </c:pt>
                <c:pt idx="1257">
                  <c:v>0.68749989583334314</c:v>
                </c:pt>
                <c:pt idx="1258">
                  <c:v>0.68752651620371352</c:v>
                </c:pt>
                <c:pt idx="1259">
                  <c:v>0.6875531365740839</c:v>
                </c:pt>
                <c:pt idx="1260">
                  <c:v>0.68757975694445428</c:v>
                </c:pt>
                <c:pt idx="1261">
                  <c:v>0.68760637731482466</c:v>
                </c:pt>
                <c:pt idx="1262">
                  <c:v>0.68763299768519504</c:v>
                </c:pt>
                <c:pt idx="1263">
                  <c:v>0.68765961805556541</c:v>
                </c:pt>
                <c:pt idx="1264">
                  <c:v>0.68768623842593579</c:v>
                </c:pt>
                <c:pt idx="1265">
                  <c:v>0.68771285879630617</c:v>
                </c:pt>
                <c:pt idx="1266">
                  <c:v>0.68773947916667655</c:v>
                </c:pt>
                <c:pt idx="1267">
                  <c:v>0.68776609953704693</c:v>
                </c:pt>
                <c:pt idx="1268">
                  <c:v>0.6877927199074173</c:v>
                </c:pt>
                <c:pt idx="1269">
                  <c:v>0.68781934027778768</c:v>
                </c:pt>
                <c:pt idx="1270">
                  <c:v>0.68784596064815806</c:v>
                </c:pt>
                <c:pt idx="1271">
                  <c:v>0.68787258101852844</c:v>
                </c:pt>
                <c:pt idx="1272">
                  <c:v>0.68789920138889882</c:v>
                </c:pt>
                <c:pt idx="1273">
                  <c:v>0.6879258217592692</c:v>
                </c:pt>
                <c:pt idx="1274">
                  <c:v>0.68795244212963957</c:v>
                </c:pt>
                <c:pt idx="1275">
                  <c:v>0.68797906250000995</c:v>
                </c:pt>
                <c:pt idx="1276">
                  <c:v>0.68800568287038033</c:v>
                </c:pt>
                <c:pt idx="1277">
                  <c:v>0.68803230324075071</c:v>
                </c:pt>
                <c:pt idx="1278">
                  <c:v>0.68805892361112109</c:v>
                </c:pt>
                <c:pt idx="1279">
                  <c:v>0.68808554398149147</c:v>
                </c:pt>
                <c:pt idx="1280">
                  <c:v>0.68811216435186184</c:v>
                </c:pt>
                <c:pt idx="1281">
                  <c:v>0.68813878472223222</c:v>
                </c:pt>
                <c:pt idx="1282">
                  <c:v>0.6881654050926026</c:v>
                </c:pt>
                <c:pt idx="1283">
                  <c:v>0.68819202546297298</c:v>
                </c:pt>
                <c:pt idx="1284">
                  <c:v>0.68821864583334336</c:v>
                </c:pt>
                <c:pt idx="1285">
                  <c:v>0.68824526620371373</c:v>
                </c:pt>
                <c:pt idx="1286">
                  <c:v>0.68827188657408411</c:v>
                </c:pt>
                <c:pt idx="1287">
                  <c:v>0.68829850694445449</c:v>
                </c:pt>
                <c:pt idx="1288">
                  <c:v>0.68832512731482487</c:v>
                </c:pt>
                <c:pt idx="1289">
                  <c:v>0.68835174768519525</c:v>
                </c:pt>
                <c:pt idx="1290">
                  <c:v>0.68837836805556563</c:v>
                </c:pt>
                <c:pt idx="1291">
                  <c:v>0.688404988425936</c:v>
                </c:pt>
                <c:pt idx="1292">
                  <c:v>0.68843160879630638</c:v>
                </c:pt>
                <c:pt idx="1293">
                  <c:v>0.68845822916667676</c:v>
                </c:pt>
                <c:pt idx="1294">
                  <c:v>0.68848484953704714</c:v>
                </c:pt>
                <c:pt idx="1295">
                  <c:v>0.68851146990741752</c:v>
                </c:pt>
                <c:pt idx="1296">
                  <c:v>0.6885380902777879</c:v>
                </c:pt>
                <c:pt idx="1297">
                  <c:v>0.68856471064815827</c:v>
                </c:pt>
                <c:pt idx="1298">
                  <c:v>0.68859133101852865</c:v>
                </c:pt>
                <c:pt idx="1299">
                  <c:v>0.68861795138889903</c:v>
                </c:pt>
                <c:pt idx="1300">
                  <c:v>0.68864457175926941</c:v>
                </c:pt>
                <c:pt idx="1301">
                  <c:v>0.68867119212963979</c:v>
                </c:pt>
                <c:pt idx="1302">
                  <c:v>0.68869781250001016</c:v>
                </c:pt>
                <c:pt idx="1303">
                  <c:v>0.68872443287038054</c:v>
                </c:pt>
                <c:pt idx="1304">
                  <c:v>0.68875105324075092</c:v>
                </c:pt>
                <c:pt idx="1305">
                  <c:v>0.6887776736111213</c:v>
                </c:pt>
                <c:pt idx="1306">
                  <c:v>0.68880429398149168</c:v>
                </c:pt>
                <c:pt idx="1307">
                  <c:v>0.68883091435186206</c:v>
                </c:pt>
                <c:pt idx="1308">
                  <c:v>0.68885753472223243</c:v>
                </c:pt>
                <c:pt idx="1309">
                  <c:v>0.68888415509260281</c:v>
                </c:pt>
                <c:pt idx="1310">
                  <c:v>0.68891077546297319</c:v>
                </c:pt>
                <c:pt idx="1311">
                  <c:v>0.68893739583334357</c:v>
                </c:pt>
                <c:pt idx="1312">
                  <c:v>0.68896401620371395</c:v>
                </c:pt>
                <c:pt idx="1313">
                  <c:v>0.68899063657408433</c:v>
                </c:pt>
                <c:pt idx="1314">
                  <c:v>0.6890172569444547</c:v>
                </c:pt>
                <c:pt idx="1315">
                  <c:v>0.68904387731482508</c:v>
                </c:pt>
                <c:pt idx="1316">
                  <c:v>0.68907049768519546</c:v>
                </c:pt>
                <c:pt idx="1317">
                  <c:v>0.68909711805556584</c:v>
                </c:pt>
                <c:pt idx="1318">
                  <c:v>0.68912373842593622</c:v>
                </c:pt>
                <c:pt idx="1319">
                  <c:v>0.68915035879630659</c:v>
                </c:pt>
                <c:pt idx="1320">
                  <c:v>0.68917697916667697</c:v>
                </c:pt>
                <c:pt idx="1321">
                  <c:v>0.68920359953704735</c:v>
                </c:pt>
                <c:pt idx="1322">
                  <c:v>0.68923021990741773</c:v>
                </c:pt>
                <c:pt idx="1323">
                  <c:v>0.68925684027778811</c:v>
                </c:pt>
                <c:pt idx="1324">
                  <c:v>0.68928346064815849</c:v>
                </c:pt>
                <c:pt idx="1325">
                  <c:v>0.68931008101852886</c:v>
                </c:pt>
                <c:pt idx="1326">
                  <c:v>0.68933670138889924</c:v>
                </c:pt>
                <c:pt idx="1327">
                  <c:v>0.68936332175926962</c:v>
                </c:pt>
                <c:pt idx="1328">
                  <c:v>0.68938994212964</c:v>
                </c:pt>
                <c:pt idx="1329">
                  <c:v>0.68941656250001038</c:v>
                </c:pt>
                <c:pt idx="1330">
                  <c:v>0.68944318287038076</c:v>
                </c:pt>
                <c:pt idx="1331">
                  <c:v>0.68946980324075113</c:v>
                </c:pt>
                <c:pt idx="1332">
                  <c:v>0.68949642361112151</c:v>
                </c:pt>
                <c:pt idx="1333">
                  <c:v>0.68952304398149189</c:v>
                </c:pt>
                <c:pt idx="1334">
                  <c:v>0.68954966435186227</c:v>
                </c:pt>
                <c:pt idx="1335">
                  <c:v>0.68957628472223265</c:v>
                </c:pt>
                <c:pt idx="1336">
                  <c:v>0.68960290509260302</c:v>
                </c:pt>
                <c:pt idx="1337">
                  <c:v>0.6896295254629734</c:v>
                </c:pt>
                <c:pt idx="1338">
                  <c:v>0.68965614583334378</c:v>
                </c:pt>
                <c:pt idx="1339">
                  <c:v>0.68968276620371416</c:v>
                </c:pt>
                <c:pt idx="1340">
                  <c:v>0.68970938657408454</c:v>
                </c:pt>
                <c:pt idx="1341">
                  <c:v>0.68973600694445492</c:v>
                </c:pt>
                <c:pt idx="1342">
                  <c:v>0.68976262731482529</c:v>
                </c:pt>
                <c:pt idx="1343">
                  <c:v>0.68978924768519567</c:v>
                </c:pt>
                <c:pt idx="1344">
                  <c:v>0.68981586805556605</c:v>
                </c:pt>
                <c:pt idx="1345">
                  <c:v>0.68984248842593643</c:v>
                </c:pt>
                <c:pt idx="1346">
                  <c:v>0.68986910879630681</c:v>
                </c:pt>
                <c:pt idx="1347">
                  <c:v>0.68989572916667719</c:v>
                </c:pt>
                <c:pt idx="1348">
                  <c:v>0.68992234953704756</c:v>
                </c:pt>
                <c:pt idx="1349">
                  <c:v>0.68994896990741794</c:v>
                </c:pt>
                <c:pt idx="1350">
                  <c:v>0.68997559027778832</c:v>
                </c:pt>
                <c:pt idx="1351">
                  <c:v>0.6900022106481587</c:v>
                </c:pt>
                <c:pt idx="1352">
                  <c:v>0.69002883101852908</c:v>
                </c:pt>
                <c:pt idx="1353">
                  <c:v>0.69005545138889945</c:v>
                </c:pt>
                <c:pt idx="1354">
                  <c:v>0.69008207175926983</c:v>
                </c:pt>
                <c:pt idx="1355">
                  <c:v>0.69010869212964021</c:v>
                </c:pt>
                <c:pt idx="1356">
                  <c:v>0.69013531250001059</c:v>
                </c:pt>
                <c:pt idx="1357">
                  <c:v>0.69016193287038097</c:v>
                </c:pt>
                <c:pt idx="1358">
                  <c:v>0.69018855324075135</c:v>
                </c:pt>
                <c:pt idx="1359">
                  <c:v>0.69021517361112172</c:v>
                </c:pt>
                <c:pt idx="1360">
                  <c:v>0.6902417939814921</c:v>
                </c:pt>
                <c:pt idx="1361">
                  <c:v>0.69026841435186248</c:v>
                </c:pt>
                <c:pt idx="1362">
                  <c:v>0.69029503472223286</c:v>
                </c:pt>
                <c:pt idx="1363">
                  <c:v>0.69032165509260324</c:v>
                </c:pt>
                <c:pt idx="1364">
                  <c:v>0.69034827546297362</c:v>
                </c:pt>
                <c:pt idx="1365">
                  <c:v>0.69037489583334399</c:v>
                </c:pt>
                <c:pt idx="1366">
                  <c:v>0.69040151620371437</c:v>
                </c:pt>
                <c:pt idx="1367">
                  <c:v>0.69042813657408475</c:v>
                </c:pt>
                <c:pt idx="1368">
                  <c:v>0.69045475694445513</c:v>
                </c:pt>
                <c:pt idx="1369">
                  <c:v>0.69048137731482551</c:v>
                </c:pt>
                <c:pt idx="1370">
                  <c:v>0.69050799768519588</c:v>
                </c:pt>
                <c:pt idx="1371">
                  <c:v>0.69053461805556626</c:v>
                </c:pt>
                <c:pt idx="1372">
                  <c:v>0.69056123842593664</c:v>
                </c:pt>
                <c:pt idx="1373">
                  <c:v>0.69058785879630702</c:v>
                </c:pt>
                <c:pt idx="1374">
                  <c:v>0.6906144791666774</c:v>
                </c:pt>
                <c:pt idx="1375">
                  <c:v>0.69064109953704778</c:v>
                </c:pt>
                <c:pt idx="1376">
                  <c:v>0.69066771990741815</c:v>
                </c:pt>
                <c:pt idx="1377">
                  <c:v>0.69069434027778853</c:v>
                </c:pt>
                <c:pt idx="1378">
                  <c:v>0.69072096064815891</c:v>
                </c:pt>
                <c:pt idx="1379">
                  <c:v>0.69074758101852929</c:v>
                </c:pt>
                <c:pt idx="1380">
                  <c:v>0.69077420138889967</c:v>
                </c:pt>
                <c:pt idx="1381">
                  <c:v>0.69080082175927005</c:v>
                </c:pt>
                <c:pt idx="1382">
                  <c:v>0.69082744212964042</c:v>
                </c:pt>
                <c:pt idx="1383">
                  <c:v>0.6908540625000108</c:v>
                </c:pt>
                <c:pt idx="1384">
                  <c:v>0.69088068287038118</c:v>
                </c:pt>
                <c:pt idx="1385">
                  <c:v>0.69090730324075156</c:v>
                </c:pt>
                <c:pt idx="1386">
                  <c:v>0.69093392361112194</c:v>
                </c:pt>
                <c:pt idx="1387">
                  <c:v>0.69096054398149231</c:v>
                </c:pt>
                <c:pt idx="1388">
                  <c:v>0.69098716435186269</c:v>
                </c:pt>
                <c:pt idx="1389">
                  <c:v>0.69101378472223307</c:v>
                </c:pt>
                <c:pt idx="1390">
                  <c:v>0.69104040509260345</c:v>
                </c:pt>
                <c:pt idx="1391">
                  <c:v>0.69106702546297383</c:v>
                </c:pt>
                <c:pt idx="1392">
                  <c:v>0.69109364583334421</c:v>
                </c:pt>
                <c:pt idx="1393">
                  <c:v>0.69112026620371458</c:v>
                </c:pt>
                <c:pt idx="1394">
                  <c:v>0.69114688657408496</c:v>
                </c:pt>
                <c:pt idx="1395">
                  <c:v>0.69117350694445534</c:v>
                </c:pt>
                <c:pt idx="1396">
                  <c:v>0.69120012731482572</c:v>
                </c:pt>
                <c:pt idx="1397">
                  <c:v>0.6912267476851961</c:v>
                </c:pt>
                <c:pt idx="1398">
                  <c:v>0.69125336805556648</c:v>
                </c:pt>
                <c:pt idx="1399">
                  <c:v>0.69127998842593685</c:v>
                </c:pt>
                <c:pt idx="1400">
                  <c:v>0.69130660879630723</c:v>
                </c:pt>
                <c:pt idx="1401">
                  <c:v>0.69133322916667761</c:v>
                </c:pt>
                <c:pt idx="1402">
                  <c:v>0.69135984953704799</c:v>
                </c:pt>
                <c:pt idx="1403">
                  <c:v>0.69138646990741837</c:v>
                </c:pt>
                <c:pt idx="1404">
                  <c:v>0.69141309027778874</c:v>
                </c:pt>
                <c:pt idx="1405">
                  <c:v>0.69143971064815912</c:v>
                </c:pt>
                <c:pt idx="1406">
                  <c:v>0.6914663310185295</c:v>
                </c:pt>
                <c:pt idx="1407">
                  <c:v>0.69149295138889988</c:v>
                </c:pt>
                <c:pt idx="1408">
                  <c:v>0.69151957175927026</c:v>
                </c:pt>
                <c:pt idx="1409">
                  <c:v>0.69154619212964064</c:v>
                </c:pt>
                <c:pt idx="1410">
                  <c:v>0.69157281250001101</c:v>
                </c:pt>
                <c:pt idx="1411">
                  <c:v>0.69159943287038139</c:v>
                </c:pt>
                <c:pt idx="1412">
                  <c:v>0.69162605324075177</c:v>
                </c:pt>
                <c:pt idx="1413">
                  <c:v>0.69165267361112215</c:v>
                </c:pt>
                <c:pt idx="1414">
                  <c:v>0.69167929398149253</c:v>
                </c:pt>
                <c:pt idx="1415">
                  <c:v>0.6917059143518629</c:v>
                </c:pt>
                <c:pt idx="1416">
                  <c:v>0.69173253472223328</c:v>
                </c:pt>
                <c:pt idx="1417">
                  <c:v>0.69175915509260366</c:v>
                </c:pt>
                <c:pt idx="1418">
                  <c:v>0.69178577546297404</c:v>
                </c:pt>
                <c:pt idx="1419">
                  <c:v>0.69181239583334442</c:v>
                </c:pt>
                <c:pt idx="1420">
                  <c:v>0.6918390162037148</c:v>
                </c:pt>
                <c:pt idx="1421">
                  <c:v>0.69186563657408517</c:v>
                </c:pt>
                <c:pt idx="1422">
                  <c:v>0.69189225694445555</c:v>
                </c:pt>
                <c:pt idx="1423">
                  <c:v>0.69191887731482593</c:v>
                </c:pt>
                <c:pt idx="1424">
                  <c:v>0.69194549768519631</c:v>
                </c:pt>
                <c:pt idx="1425">
                  <c:v>0.69197211805556669</c:v>
                </c:pt>
                <c:pt idx="1426">
                  <c:v>0.69199873842593707</c:v>
                </c:pt>
                <c:pt idx="1427">
                  <c:v>0.69202535879630744</c:v>
                </c:pt>
                <c:pt idx="1428">
                  <c:v>0.69205197916667782</c:v>
                </c:pt>
                <c:pt idx="1429">
                  <c:v>0.6920785995370482</c:v>
                </c:pt>
                <c:pt idx="1430">
                  <c:v>0.69210521990741858</c:v>
                </c:pt>
                <c:pt idx="1431">
                  <c:v>0.69213184027778896</c:v>
                </c:pt>
                <c:pt idx="1432">
                  <c:v>0.69215846064815933</c:v>
                </c:pt>
                <c:pt idx="1433">
                  <c:v>0.69218508101852971</c:v>
                </c:pt>
                <c:pt idx="1434">
                  <c:v>0.69221170138890009</c:v>
                </c:pt>
                <c:pt idx="1435">
                  <c:v>0.69223832175927047</c:v>
                </c:pt>
                <c:pt idx="1436">
                  <c:v>0.69226494212964085</c:v>
                </c:pt>
                <c:pt idx="1437">
                  <c:v>0.69229156250001123</c:v>
                </c:pt>
                <c:pt idx="1438">
                  <c:v>0.6923181828703816</c:v>
                </c:pt>
                <c:pt idx="1439">
                  <c:v>0.69234480324075198</c:v>
                </c:pt>
                <c:pt idx="1440">
                  <c:v>0.69237142361112236</c:v>
                </c:pt>
                <c:pt idx="1441">
                  <c:v>0.69239804398149274</c:v>
                </c:pt>
                <c:pt idx="1442">
                  <c:v>0.69242466435186312</c:v>
                </c:pt>
                <c:pt idx="1443">
                  <c:v>0.6924512847222335</c:v>
                </c:pt>
                <c:pt idx="1444">
                  <c:v>0.69247790509260387</c:v>
                </c:pt>
                <c:pt idx="1445">
                  <c:v>0.69250452546297425</c:v>
                </c:pt>
                <c:pt idx="1446">
                  <c:v>0.69253114583334463</c:v>
                </c:pt>
                <c:pt idx="1447">
                  <c:v>0.69255776620371501</c:v>
                </c:pt>
                <c:pt idx="1448">
                  <c:v>0.69258438657408539</c:v>
                </c:pt>
                <c:pt idx="1449">
                  <c:v>0.69261100694445576</c:v>
                </c:pt>
                <c:pt idx="1450">
                  <c:v>0.69263762731482614</c:v>
                </c:pt>
                <c:pt idx="1451">
                  <c:v>0.69266424768519652</c:v>
                </c:pt>
                <c:pt idx="1452">
                  <c:v>0.6926908680555669</c:v>
                </c:pt>
                <c:pt idx="1453">
                  <c:v>0.69271748842593728</c:v>
                </c:pt>
                <c:pt idx="1454">
                  <c:v>0.69274410879630766</c:v>
                </c:pt>
                <c:pt idx="1455">
                  <c:v>0.69277072916667803</c:v>
                </c:pt>
                <c:pt idx="1456">
                  <c:v>0.69279734953704841</c:v>
                </c:pt>
                <c:pt idx="1457">
                  <c:v>0.69282396990741879</c:v>
                </c:pt>
                <c:pt idx="1458">
                  <c:v>0.69285059027778917</c:v>
                </c:pt>
                <c:pt idx="1459">
                  <c:v>0.69287721064815955</c:v>
                </c:pt>
                <c:pt idx="1460">
                  <c:v>0.69290383101852993</c:v>
                </c:pt>
                <c:pt idx="1461">
                  <c:v>0.6929304513889003</c:v>
                </c:pt>
                <c:pt idx="1462">
                  <c:v>0.69295707175927068</c:v>
                </c:pt>
                <c:pt idx="1463">
                  <c:v>0.69298369212964106</c:v>
                </c:pt>
                <c:pt idx="1464">
                  <c:v>0.69301031250001144</c:v>
                </c:pt>
                <c:pt idx="1465">
                  <c:v>0.69303693287038182</c:v>
                </c:pt>
                <c:pt idx="1466">
                  <c:v>0.69306355324075219</c:v>
                </c:pt>
                <c:pt idx="1467">
                  <c:v>0.69309017361112257</c:v>
                </c:pt>
                <c:pt idx="1468">
                  <c:v>0.69311679398149295</c:v>
                </c:pt>
                <c:pt idx="1469">
                  <c:v>0.69314341435186333</c:v>
                </c:pt>
                <c:pt idx="1470">
                  <c:v>0.69317003472223371</c:v>
                </c:pt>
                <c:pt idx="1471">
                  <c:v>0.69319665509260409</c:v>
                </c:pt>
                <c:pt idx="1472">
                  <c:v>0.69322327546297446</c:v>
                </c:pt>
                <c:pt idx="1473">
                  <c:v>0.69324989583334484</c:v>
                </c:pt>
                <c:pt idx="1474">
                  <c:v>0.69327651620371522</c:v>
                </c:pt>
                <c:pt idx="1475">
                  <c:v>0.6933031365740856</c:v>
                </c:pt>
                <c:pt idx="1476">
                  <c:v>0.69332975694445598</c:v>
                </c:pt>
                <c:pt idx="1477">
                  <c:v>0.69335637731482636</c:v>
                </c:pt>
                <c:pt idx="1478">
                  <c:v>0.69338299768519673</c:v>
                </c:pt>
                <c:pt idx="1479">
                  <c:v>0.69340961805556711</c:v>
                </c:pt>
                <c:pt idx="1480">
                  <c:v>0.69343623842593749</c:v>
                </c:pt>
                <c:pt idx="1481">
                  <c:v>0.69346285879630787</c:v>
                </c:pt>
                <c:pt idx="1482">
                  <c:v>0.69348947916667825</c:v>
                </c:pt>
                <c:pt idx="1483">
                  <c:v>0.69351609953704862</c:v>
                </c:pt>
                <c:pt idx="1484">
                  <c:v>0.693542719907419</c:v>
                </c:pt>
                <c:pt idx="1485">
                  <c:v>0.69356934027778938</c:v>
                </c:pt>
                <c:pt idx="1486">
                  <c:v>0.69359596064815976</c:v>
                </c:pt>
                <c:pt idx="1487">
                  <c:v>0.69362258101853014</c:v>
                </c:pt>
                <c:pt idx="1488">
                  <c:v>0.69364920138890052</c:v>
                </c:pt>
                <c:pt idx="1489">
                  <c:v>0.69367582175927089</c:v>
                </c:pt>
                <c:pt idx="1490">
                  <c:v>0.69370244212964127</c:v>
                </c:pt>
                <c:pt idx="1491">
                  <c:v>0.69372906250001165</c:v>
                </c:pt>
                <c:pt idx="1492">
                  <c:v>0.69375568287038203</c:v>
                </c:pt>
                <c:pt idx="1493">
                  <c:v>0.69378230324075241</c:v>
                </c:pt>
                <c:pt idx="1494">
                  <c:v>0.69380892361112279</c:v>
                </c:pt>
                <c:pt idx="1495">
                  <c:v>0.69383554398149316</c:v>
                </c:pt>
                <c:pt idx="1496">
                  <c:v>0.69386216435186354</c:v>
                </c:pt>
                <c:pt idx="1497">
                  <c:v>0.69388878472223392</c:v>
                </c:pt>
                <c:pt idx="1498">
                  <c:v>0.6939154050926043</c:v>
                </c:pt>
                <c:pt idx="1499">
                  <c:v>0.69394202546297468</c:v>
                </c:pt>
                <c:pt idx="1500">
                  <c:v>0.69396864583334505</c:v>
                </c:pt>
                <c:pt idx="1501">
                  <c:v>0.69399526620371543</c:v>
                </c:pt>
                <c:pt idx="1502">
                  <c:v>0.69402188657408581</c:v>
                </c:pt>
                <c:pt idx="1503">
                  <c:v>0.69404850694445619</c:v>
                </c:pt>
                <c:pt idx="1504">
                  <c:v>0.69407512731482657</c:v>
                </c:pt>
                <c:pt idx="1505">
                  <c:v>0.69410174768519695</c:v>
                </c:pt>
                <c:pt idx="1506">
                  <c:v>0.69412836805556732</c:v>
                </c:pt>
                <c:pt idx="1507">
                  <c:v>0.6941549884259377</c:v>
                </c:pt>
                <c:pt idx="1508">
                  <c:v>0.69418160879630808</c:v>
                </c:pt>
                <c:pt idx="1509">
                  <c:v>0.69420822916667846</c:v>
                </c:pt>
                <c:pt idx="1510">
                  <c:v>0.69423484953704884</c:v>
                </c:pt>
                <c:pt idx="1511">
                  <c:v>0.69426146990741922</c:v>
                </c:pt>
                <c:pt idx="1512">
                  <c:v>0.69428809027778959</c:v>
                </c:pt>
                <c:pt idx="1513">
                  <c:v>0.69431471064815997</c:v>
                </c:pt>
                <c:pt idx="1514">
                  <c:v>0.69434133101853035</c:v>
                </c:pt>
                <c:pt idx="1515">
                  <c:v>0.69436795138890073</c:v>
                </c:pt>
                <c:pt idx="1516">
                  <c:v>0.69439457175927111</c:v>
                </c:pt>
                <c:pt idx="1517">
                  <c:v>0.69442119212964148</c:v>
                </c:pt>
                <c:pt idx="1518">
                  <c:v>0.69444781250001186</c:v>
                </c:pt>
                <c:pt idx="1519">
                  <c:v>0.69447443287038224</c:v>
                </c:pt>
                <c:pt idx="1520">
                  <c:v>0.69450105324075262</c:v>
                </c:pt>
                <c:pt idx="1521">
                  <c:v>0.694527673611123</c:v>
                </c:pt>
                <c:pt idx="1522">
                  <c:v>0.69455429398149338</c:v>
                </c:pt>
                <c:pt idx="1523">
                  <c:v>0.69458091435186375</c:v>
                </c:pt>
                <c:pt idx="1524">
                  <c:v>0.69460753472223413</c:v>
                </c:pt>
                <c:pt idx="1525">
                  <c:v>0.69463415509260451</c:v>
                </c:pt>
                <c:pt idx="1526">
                  <c:v>0.69466077546297489</c:v>
                </c:pt>
                <c:pt idx="1527">
                  <c:v>0.69468739583334527</c:v>
                </c:pt>
                <c:pt idx="1528">
                  <c:v>0.69471401620371565</c:v>
                </c:pt>
                <c:pt idx="1529">
                  <c:v>0.69474063657408602</c:v>
                </c:pt>
                <c:pt idx="1530">
                  <c:v>0.6947672569444564</c:v>
                </c:pt>
                <c:pt idx="1531">
                  <c:v>0.69479387731482678</c:v>
                </c:pt>
                <c:pt idx="1532">
                  <c:v>0.69482049768519716</c:v>
                </c:pt>
                <c:pt idx="1533">
                  <c:v>0.69484711805556754</c:v>
                </c:pt>
                <c:pt idx="1534">
                  <c:v>0.69487373842593791</c:v>
                </c:pt>
                <c:pt idx="1535">
                  <c:v>0.69490035879630829</c:v>
                </c:pt>
                <c:pt idx="1536">
                  <c:v>0.69492697916667867</c:v>
                </c:pt>
                <c:pt idx="1537">
                  <c:v>0.69495359953704905</c:v>
                </c:pt>
                <c:pt idx="1538">
                  <c:v>0.69498021990741943</c:v>
                </c:pt>
                <c:pt idx="1539">
                  <c:v>0.69500684027778981</c:v>
                </c:pt>
                <c:pt idx="1540">
                  <c:v>0.69503346064816018</c:v>
                </c:pt>
                <c:pt idx="1541">
                  <c:v>0.69506008101853056</c:v>
                </c:pt>
                <c:pt idx="1542">
                  <c:v>0.69508670138890094</c:v>
                </c:pt>
                <c:pt idx="1543">
                  <c:v>0.69511332175927132</c:v>
                </c:pt>
                <c:pt idx="1544">
                  <c:v>0.6951399421296417</c:v>
                </c:pt>
                <c:pt idx="1545">
                  <c:v>0.69516656250001208</c:v>
                </c:pt>
                <c:pt idx="1546">
                  <c:v>0.69519318287038245</c:v>
                </c:pt>
                <c:pt idx="1547">
                  <c:v>0.69521980324075283</c:v>
                </c:pt>
                <c:pt idx="1548">
                  <c:v>0.69524642361112321</c:v>
                </c:pt>
                <c:pt idx="1549">
                  <c:v>0.69527304398149359</c:v>
                </c:pt>
                <c:pt idx="1550">
                  <c:v>0.69529966435186397</c:v>
                </c:pt>
                <c:pt idx="1551">
                  <c:v>0.69532628472223434</c:v>
                </c:pt>
                <c:pt idx="1552">
                  <c:v>0.69535290509260472</c:v>
                </c:pt>
                <c:pt idx="1553">
                  <c:v>0.6953795254629751</c:v>
                </c:pt>
                <c:pt idx="1554">
                  <c:v>0.69540614583334548</c:v>
                </c:pt>
                <c:pt idx="1555">
                  <c:v>0.69543276620371586</c:v>
                </c:pt>
                <c:pt idx="1556">
                  <c:v>0.69545938657408624</c:v>
                </c:pt>
                <c:pt idx="1557">
                  <c:v>0.69548600694445661</c:v>
                </c:pt>
                <c:pt idx="1558">
                  <c:v>0.69551262731482699</c:v>
                </c:pt>
                <c:pt idx="1559">
                  <c:v>0.69553924768519737</c:v>
                </c:pt>
                <c:pt idx="1560">
                  <c:v>0.69556586805556775</c:v>
                </c:pt>
                <c:pt idx="1561">
                  <c:v>0.69559248842593813</c:v>
                </c:pt>
                <c:pt idx="1562">
                  <c:v>0.69561910879630851</c:v>
                </c:pt>
                <c:pt idx="1563">
                  <c:v>0.69564572916667888</c:v>
                </c:pt>
                <c:pt idx="1564">
                  <c:v>0.69567234953704926</c:v>
                </c:pt>
                <c:pt idx="1565">
                  <c:v>0.69569896990741964</c:v>
                </c:pt>
                <c:pt idx="1566">
                  <c:v>0.69572559027779002</c:v>
                </c:pt>
                <c:pt idx="1567">
                  <c:v>0.6957522106481604</c:v>
                </c:pt>
                <c:pt idx="1568">
                  <c:v>0.69577883101853077</c:v>
                </c:pt>
                <c:pt idx="1569">
                  <c:v>0.69580545138890115</c:v>
                </c:pt>
                <c:pt idx="1570">
                  <c:v>0.69583207175927153</c:v>
                </c:pt>
                <c:pt idx="1571">
                  <c:v>0.69585869212964191</c:v>
                </c:pt>
                <c:pt idx="1572">
                  <c:v>0.69588531250001229</c:v>
                </c:pt>
                <c:pt idx="1573">
                  <c:v>0.69591193287038267</c:v>
                </c:pt>
                <c:pt idx="1574">
                  <c:v>0.69593855324075304</c:v>
                </c:pt>
                <c:pt idx="1575">
                  <c:v>0.69596517361112342</c:v>
                </c:pt>
                <c:pt idx="1576">
                  <c:v>0.6959917939814938</c:v>
                </c:pt>
                <c:pt idx="1577">
                  <c:v>0.69601841435186418</c:v>
                </c:pt>
                <c:pt idx="1578">
                  <c:v>0.69604503472223456</c:v>
                </c:pt>
                <c:pt idx="1579">
                  <c:v>0.69607165509260494</c:v>
                </c:pt>
                <c:pt idx="1580">
                  <c:v>0.69609827546297531</c:v>
                </c:pt>
                <c:pt idx="1581">
                  <c:v>0.69612489583334569</c:v>
                </c:pt>
                <c:pt idx="1582">
                  <c:v>0.69615151620371607</c:v>
                </c:pt>
                <c:pt idx="1583">
                  <c:v>0.69617813657408645</c:v>
                </c:pt>
                <c:pt idx="1584">
                  <c:v>0.69620475694445683</c:v>
                </c:pt>
                <c:pt idx="1585">
                  <c:v>0.6962313773148272</c:v>
                </c:pt>
                <c:pt idx="1586">
                  <c:v>0.69625799768519758</c:v>
                </c:pt>
                <c:pt idx="1587">
                  <c:v>0.69628461805556796</c:v>
                </c:pt>
                <c:pt idx="1588">
                  <c:v>0.69631123842593834</c:v>
                </c:pt>
                <c:pt idx="1589">
                  <c:v>0.69633785879630872</c:v>
                </c:pt>
                <c:pt idx="1590">
                  <c:v>0.6963644791666791</c:v>
                </c:pt>
                <c:pt idx="1591">
                  <c:v>0.69639109953704947</c:v>
                </c:pt>
                <c:pt idx="1592">
                  <c:v>0.69641771990741985</c:v>
                </c:pt>
                <c:pt idx="1593">
                  <c:v>0.69644434027779023</c:v>
                </c:pt>
                <c:pt idx="1594">
                  <c:v>0.69647096064816061</c:v>
                </c:pt>
                <c:pt idx="1595">
                  <c:v>0.69649758101853099</c:v>
                </c:pt>
                <c:pt idx="1596">
                  <c:v>0.69652420138890137</c:v>
                </c:pt>
                <c:pt idx="1597">
                  <c:v>0.69655082175927174</c:v>
                </c:pt>
                <c:pt idx="1598">
                  <c:v>0.69657744212964212</c:v>
                </c:pt>
                <c:pt idx="1599">
                  <c:v>0.6966040625000125</c:v>
                </c:pt>
                <c:pt idx="1600">
                  <c:v>0.69663068287038288</c:v>
                </c:pt>
                <c:pt idx="1601">
                  <c:v>0.69665730324075326</c:v>
                </c:pt>
                <c:pt idx="1602">
                  <c:v>0.69668392361112363</c:v>
                </c:pt>
                <c:pt idx="1603">
                  <c:v>0.69671054398149401</c:v>
                </c:pt>
                <c:pt idx="1604">
                  <c:v>0.69673716435186439</c:v>
                </c:pt>
                <c:pt idx="1605">
                  <c:v>0.69676378472223477</c:v>
                </c:pt>
                <c:pt idx="1606">
                  <c:v>0.69679040509260515</c:v>
                </c:pt>
                <c:pt idx="1607">
                  <c:v>0.69681702546297553</c:v>
                </c:pt>
                <c:pt idx="1608">
                  <c:v>0.6968436458333459</c:v>
                </c:pt>
                <c:pt idx="1609">
                  <c:v>0.69687026620371628</c:v>
                </c:pt>
                <c:pt idx="1610">
                  <c:v>0.69689688657408666</c:v>
                </c:pt>
                <c:pt idx="1611">
                  <c:v>0.69692350694445704</c:v>
                </c:pt>
                <c:pt idx="1612">
                  <c:v>0.69695012731482742</c:v>
                </c:pt>
                <c:pt idx="1613">
                  <c:v>0.69697674768519779</c:v>
                </c:pt>
                <c:pt idx="1614">
                  <c:v>0.69700336805556817</c:v>
                </c:pt>
                <c:pt idx="1615">
                  <c:v>0.69702998842593855</c:v>
                </c:pt>
                <c:pt idx="1616">
                  <c:v>0.69705660879630893</c:v>
                </c:pt>
                <c:pt idx="1617">
                  <c:v>0.69708322916667931</c:v>
                </c:pt>
                <c:pt idx="1618">
                  <c:v>0.69710984953704969</c:v>
                </c:pt>
                <c:pt idx="1619">
                  <c:v>0.69713646990742006</c:v>
                </c:pt>
                <c:pt idx="1620">
                  <c:v>0.69716309027779044</c:v>
                </c:pt>
                <c:pt idx="1621">
                  <c:v>0.69718971064816082</c:v>
                </c:pt>
                <c:pt idx="1622">
                  <c:v>0.6972163310185312</c:v>
                </c:pt>
                <c:pt idx="1623">
                  <c:v>0.69724295138890158</c:v>
                </c:pt>
                <c:pt idx="1624">
                  <c:v>0.69726957175927196</c:v>
                </c:pt>
                <c:pt idx="1625">
                  <c:v>0.69729619212964233</c:v>
                </c:pt>
                <c:pt idx="1626">
                  <c:v>0.69732281250001271</c:v>
                </c:pt>
                <c:pt idx="1627">
                  <c:v>0.69734943287038309</c:v>
                </c:pt>
                <c:pt idx="1628">
                  <c:v>0.69737605324075347</c:v>
                </c:pt>
                <c:pt idx="1629">
                  <c:v>0.69740267361112385</c:v>
                </c:pt>
                <c:pt idx="1630">
                  <c:v>0.69742929398149422</c:v>
                </c:pt>
                <c:pt idx="1631">
                  <c:v>0.6974559143518646</c:v>
                </c:pt>
                <c:pt idx="1632">
                  <c:v>0.69748253472223498</c:v>
                </c:pt>
                <c:pt idx="1633">
                  <c:v>0.69750915509260536</c:v>
                </c:pt>
                <c:pt idx="1634">
                  <c:v>0.69753577546297574</c:v>
                </c:pt>
                <c:pt idx="1635">
                  <c:v>0.69756239583334612</c:v>
                </c:pt>
                <c:pt idx="1636">
                  <c:v>0.69758901620371649</c:v>
                </c:pt>
                <c:pt idx="1637">
                  <c:v>0.69761563657408687</c:v>
                </c:pt>
                <c:pt idx="1638">
                  <c:v>0.69764225694445725</c:v>
                </c:pt>
                <c:pt idx="1639">
                  <c:v>0.69766887731482763</c:v>
                </c:pt>
                <c:pt idx="1640">
                  <c:v>0.69769549768519801</c:v>
                </c:pt>
                <c:pt idx="1641">
                  <c:v>0.69772211805556839</c:v>
                </c:pt>
                <c:pt idx="1642">
                  <c:v>0.69774873842593876</c:v>
                </c:pt>
                <c:pt idx="1643">
                  <c:v>0.69777535879630914</c:v>
                </c:pt>
                <c:pt idx="1644">
                  <c:v>0.69780197916667952</c:v>
                </c:pt>
                <c:pt idx="1645">
                  <c:v>0.6978285995370499</c:v>
                </c:pt>
                <c:pt idx="1646">
                  <c:v>0.69785521990742028</c:v>
                </c:pt>
                <c:pt idx="1647">
                  <c:v>0.69788184027779065</c:v>
                </c:pt>
                <c:pt idx="1648">
                  <c:v>0.69790846064816103</c:v>
                </c:pt>
                <c:pt idx="1649">
                  <c:v>0.69793508101853141</c:v>
                </c:pt>
                <c:pt idx="1650">
                  <c:v>0.69796170138890179</c:v>
                </c:pt>
                <c:pt idx="1651">
                  <c:v>0.69798832175927217</c:v>
                </c:pt>
                <c:pt idx="1652">
                  <c:v>0.69801494212964255</c:v>
                </c:pt>
                <c:pt idx="1653">
                  <c:v>0.69804156250001292</c:v>
                </c:pt>
                <c:pt idx="1654">
                  <c:v>0.6980681828703833</c:v>
                </c:pt>
                <c:pt idx="1655">
                  <c:v>0.69809480324075368</c:v>
                </c:pt>
                <c:pt idx="1656">
                  <c:v>0.69812142361112406</c:v>
                </c:pt>
                <c:pt idx="1657">
                  <c:v>0.69814804398149444</c:v>
                </c:pt>
                <c:pt idx="1658">
                  <c:v>0.69817466435186482</c:v>
                </c:pt>
                <c:pt idx="1659">
                  <c:v>0.69820128472223519</c:v>
                </c:pt>
                <c:pt idx="1660">
                  <c:v>0.69822790509260557</c:v>
                </c:pt>
                <c:pt idx="1661">
                  <c:v>0.69825452546297595</c:v>
                </c:pt>
                <c:pt idx="1662">
                  <c:v>0.69828114583334633</c:v>
                </c:pt>
                <c:pt idx="1663">
                  <c:v>0.69830776620371671</c:v>
                </c:pt>
                <c:pt idx="1664">
                  <c:v>0.69833438657408708</c:v>
                </c:pt>
                <c:pt idx="1665">
                  <c:v>0.69836100694445746</c:v>
                </c:pt>
                <c:pt idx="1666">
                  <c:v>0.69838762731482784</c:v>
                </c:pt>
                <c:pt idx="1667">
                  <c:v>0.69841424768519822</c:v>
                </c:pt>
                <c:pt idx="1668">
                  <c:v>0.6984408680555686</c:v>
                </c:pt>
                <c:pt idx="1669">
                  <c:v>0.69846748842593898</c:v>
                </c:pt>
                <c:pt idx="1670">
                  <c:v>0.69849410879630935</c:v>
                </c:pt>
                <c:pt idx="1671">
                  <c:v>0.69852072916667973</c:v>
                </c:pt>
                <c:pt idx="1672">
                  <c:v>0.69854734953705011</c:v>
                </c:pt>
                <c:pt idx="1673">
                  <c:v>0.69857396990742049</c:v>
                </c:pt>
                <c:pt idx="1674">
                  <c:v>0.69860059027779087</c:v>
                </c:pt>
                <c:pt idx="1675">
                  <c:v>0.69862721064816125</c:v>
                </c:pt>
                <c:pt idx="1676">
                  <c:v>0.69865383101853162</c:v>
                </c:pt>
                <c:pt idx="1677">
                  <c:v>0.698680451388902</c:v>
                </c:pt>
                <c:pt idx="1678">
                  <c:v>0.69870707175927238</c:v>
                </c:pt>
                <c:pt idx="1679">
                  <c:v>0.69873369212964276</c:v>
                </c:pt>
                <c:pt idx="1680">
                  <c:v>0.69876031250001314</c:v>
                </c:pt>
                <c:pt idx="1681">
                  <c:v>0.69878693287038351</c:v>
                </c:pt>
                <c:pt idx="1682">
                  <c:v>0.69881355324075389</c:v>
                </c:pt>
                <c:pt idx="1683">
                  <c:v>0.69884017361112427</c:v>
                </c:pt>
                <c:pt idx="1684">
                  <c:v>0.69886679398149465</c:v>
                </c:pt>
                <c:pt idx="1685">
                  <c:v>0.69889341435186503</c:v>
                </c:pt>
                <c:pt idx="1686">
                  <c:v>0.69892003472223541</c:v>
                </c:pt>
                <c:pt idx="1687">
                  <c:v>0.69894665509260578</c:v>
                </c:pt>
                <c:pt idx="1688">
                  <c:v>0.69897327546297616</c:v>
                </c:pt>
                <c:pt idx="1689">
                  <c:v>0.69899989583334654</c:v>
                </c:pt>
                <c:pt idx="1690">
                  <c:v>0.69902651620371692</c:v>
                </c:pt>
                <c:pt idx="1691">
                  <c:v>0.6990531365740873</c:v>
                </c:pt>
                <c:pt idx="1692">
                  <c:v>0.69907975694445768</c:v>
                </c:pt>
                <c:pt idx="1693">
                  <c:v>0.69910637731482805</c:v>
                </c:pt>
                <c:pt idx="1694">
                  <c:v>0.69913299768519843</c:v>
                </c:pt>
                <c:pt idx="1695">
                  <c:v>0.69915961805556881</c:v>
                </c:pt>
                <c:pt idx="1696">
                  <c:v>0.69918623842593919</c:v>
                </c:pt>
                <c:pt idx="1697">
                  <c:v>0.69921285879630957</c:v>
                </c:pt>
                <c:pt idx="1698">
                  <c:v>0.69923947916667994</c:v>
                </c:pt>
                <c:pt idx="1699">
                  <c:v>0.69926609953705032</c:v>
                </c:pt>
                <c:pt idx="1700">
                  <c:v>0.6992927199074207</c:v>
                </c:pt>
                <c:pt idx="1701">
                  <c:v>0.69931934027779108</c:v>
                </c:pt>
                <c:pt idx="1702">
                  <c:v>0.69934596064816146</c:v>
                </c:pt>
                <c:pt idx="1703">
                  <c:v>0.69937258101853184</c:v>
                </c:pt>
                <c:pt idx="1704">
                  <c:v>0.69939920138890221</c:v>
                </c:pt>
                <c:pt idx="1705">
                  <c:v>0.69942582175927259</c:v>
                </c:pt>
                <c:pt idx="1706">
                  <c:v>0.69945244212964297</c:v>
                </c:pt>
                <c:pt idx="1707">
                  <c:v>0.69947906250001335</c:v>
                </c:pt>
                <c:pt idx="1708">
                  <c:v>0.69950568287038373</c:v>
                </c:pt>
                <c:pt idx="1709">
                  <c:v>0.69953230324075411</c:v>
                </c:pt>
                <c:pt idx="1710">
                  <c:v>0.69955892361112448</c:v>
                </c:pt>
                <c:pt idx="1711">
                  <c:v>0.69958554398149486</c:v>
                </c:pt>
                <c:pt idx="1712">
                  <c:v>0.69961216435186524</c:v>
                </c:pt>
                <c:pt idx="1713">
                  <c:v>0.69963878472223562</c:v>
                </c:pt>
                <c:pt idx="1714">
                  <c:v>0.699665405092606</c:v>
                </c:pt>
                <c:pt idx="1715">
                  <c:v>0.69969202546297637</c:v>
                </c:pt>
                <c:pt idx="1716">
                  <c:v>0.69971864583334675</c:v>
                </c:pt>
                <c:pt idx="1717">
                  <c:v>0.69974526620371713</c:v>
                </c:pt>
                <c:pt idx="1718">
                  <c:v>0.69977188657408751</c:v>
                </c:pt>
                <c:pt idx="1719">
                  <c:v>0.69979850694445789</c:v>
                </c:pt>
                <c:pt idx="1720">
                  <c:v>0.69982512731482827</c:v>
                </c:pt>
                <c:pt idx="1721">
                  <c:v>0.69985174768519864</c:v>
                </c:pt>
                <c:pt idx="1722">
                  <c:v>0.69987836805556902</c:v>
                </c:pt>
                <c:pt idx="1723">
                  <c:v>0.6999049884259394</c:v>
                </c:pt>
                <c:pt idx="1724">
                  <c:v>0.69993160879630978</c:v>
                </c:pt>
                <c:pt idx="1725">
                  <c:v>0.69995822916668016</c:v>
                </c:pt>
                <c:pt idx="1726">
                  <c:v>0.69998484953705054</c:v>
                </c:pt>
                <c:pt idx="1727">
                  <c:v>0.70001146990742091</c:v>
                </c:pt>
                <c:pt idx="1728">
                  <c:v>0.70003809027779129</c:v>
                </c:pt>
                <c:pt idx="1729">
                  <c:v>0.70006471064816167</c:v>
                </c:pt>
                <c:pt idx="1730">
                  <c:v>0.70009133101853205</c:v>
                </c:pt>
                <c:pt idx="1731">
                  <c:v>0.70011795138890243</c:v>
                </c:pt>
                <c:pt idx="1732">
                  <c:v>0.7001445717592728</c:v>
                </c:pt>
                <c:pt idx="1733">
                  <c:v>0.70017119212964318</c:v>
                </c:pt>
                <c:pt idx="1734">
                  <c:v>0.70019781250001356</c:v>
                </c:pt>
                <c:pt idx="1735">
                  <c:v>0.70022443287038394</c:v>
                </c:pt>
                <c:pt idx="1736">
                  <c:v>0.70025105324075432</c:v>
                </c:pt>
                <c:pt idx="1737">
                  <c:v>0.7002776736111247</c:v>
                </c:pt>
                <c:pt idx="1738">
                  <c:v>0.70030429398149507</c:v>
                </c:pt>
                <c:pt idx="1739">
                  <c:v>0.70033091435186545</c:v>
                </c:pt>
                <c:pt idx="1740">
                  <c:v>0.70035753472223583</c:v>
                </c:pt>
                <c:pt idx="1741">
                  <c:v>0.70038415509260621</c:v>
                </c:pt>
                <c:pt idx="1742">
                  <c:v>0.70041077546297659</c:v>
                </c:pt>
                <c:pt idx="1743">
                  <c:v>0.70043739583334697</c:v>
                </c:pt>
                <c:pt idx="1744">
                  <c:v>0.70046401620371734</c:v>
                </c:pt>
                <c:pt idx="1745">
                  <c:v>0.70049063657408772</c:v>
                </c:pt>
                <c:pt idx="1746">
                  <c:v>0.7005172569444581</c:v>
                </c:pt>
                <c:pt idx="1747">
                  <c:v>0.70054387731482848</c:v>
                </c:pt>
                <c:pt idx="1748">
                  <c:v>0.70057049768519886</c:v>
                </c:pt>
                <c:pt idx="1749">
                  <c:v>0.70059711805556923</c:v>
                </c:pt>
                <c:pt idx="1750">
                  <c:v>0.70062373842593961</c:v>
                </c:pt>
                <c:pt idx="1751">
                  <c:v>0.70065035879630999</c:v>
                </c:pt>
                <c:pt idx="1752">
                  <c:v>0.70067697916668037</c:v>
                </c:pt>
                <c:pt idx="1753">
                  <c:v>0.70070359953705075</c:v>
                </c:pt>
                <c:pt idx="1754">
                  <c:v>0.70073021990742113</c:v>
                </c:pt>
                <c:pt idx="1755">
                  <c:v>0.7007568402777915</c:v>
                </c:pt>
                <c:pt idx="1756">
                  <c:v>0.70078346064816188</c:v>
                </c:pt>
                <c:pt idx="1757">
                  <c:v>0.70081008101853226</c:v>
                </c:pt>
                <c:pt idx="1758">
                  <c:v>0.70083670138890264</c:v>
                </c:pt>
                <c:pt idx="1759">
                  <c:v>0.70086332175927302</c:v>
                </c:pt>
                <c:pt idx="1760">
                  <c:v>0.7008899421296434</c:v>
                </c:pt>
                <c:pt idx="1761">
                  <c:v>0.70091656250001377</c:v>
                </c:pt>
                <c:pt idx="1762">
                  <c:v>0.70094318287038415</c:v>
                </c:pt>
                <c:pt idx="1763">
                  <c:v>0.70096980324075453</c:v>
                </c:pt>
                <c:pt idx="1764">
                  <c:v>0.70099642361112491</c:v>
                </c:pt>
                <c:pt idx="1765">
                  <c:v>0.70102304398149529</c:v>
                </c:pt>
                <c:pt idx="1766">
                  <c:v>0.70104966435186566</c:v>
                </c:pt>
                <c:pt idx="1767">
                  <c:v>0.70107628472223604</c:v>
                </c:pt>
                <c:pt idx="1768">
                  <c:v>0.70110290509260642</c:v>
                </c:pt>
                <c:pt idx="1769">
                  <c:v>0.7011295254629768</c:v>
                </c:pt>
                <c:pt idx="1770">
                  <c:v>0.70115614583334718</c:v>
                </c:pt>
                <c:pt idx="1771">
                  <c:v>0.70118276620371756</c:v>
                </c:pt>
                <c:pt idx="1772">
                  <c:v>0.70120938657408793</c:v>
                </c:pt>
                <c:pt idx="1773">
                  <c:v>0.70123600694445831</c:v>
                </c:pt>
                <c:pt idx="1774">
                  <c:v>0.70126262731482869</c:v>
                </c:pt>
                <c:pt idx="1775">
                  <c:v>0.70128924768519907</c:v>
                </c:pt>
                <c:pt idx="1776">
                  <c:v>0.70131586805556945</c:v>
                </c:pt>
                <c:pt idx="1777">
                  <c:v>0.70134248842593983</c:v>
                </c:pt>
                <c:pt idx="1778">
                  <c:v>0.7013691087963102</c:v>
                </c:pt>
                <c:pt idx="1779">
                  <c:v>0.70139572916668058</c:v>
                </c:pt>
                <c:pt idx="1780">
                  <c:v>0.70142234953705096</c:v>
                </c:pt>
                <c:pt idx="1781">
                  <c:v>0.70144896990742134</c:v>
                </c:pt>
                <c:pt idx="1782">
                  <c:v>0.70147559027779172</c:v>
                </c:pt>
                <c:pt idx="1783">
                  <c:v>0.70150221064816209</c:v>
                </c:pt>
                <c:pt idx="1784">
                  <c:v>0.70152883101853247</c:v>
                </c:pt>
                <c:pt idx="1785">
                  <c:v>0.70155545138890285</c:v>
                </c:pt>
                <c:pt idx="1786">
                  <c:v>0.70158207175927323</c:v>
                </c:pt>
                <c:pt idx="1787">
                  <c:v>0.70160869212964361</c:v>
                </c:pt>
                <c:pt idx="1788">
                  <c:v>0.70163531250001399</c:v>
                </c:pt>
                <c:pt idx="1789">
                  <c:v>0.70166193287038436</c:v>
                </c:pt>
                <c:pt idx="1790">
                  <c:v>0.70168855324075474</c:v>
                </c:pt>
                <c:pt idx="1791">
                  <c:v>0.70171517361112512</c:v>
                </c:pt>
                <c:pt idx="1792">
                  <c:v>0.7017417939814955</c:v>
                </c:pt>
                <c:pt idx="1793">
                  <c:v>0.70176841435186588</c:v>
                </c:pt>
                <c:pt idx="1794">
                  <c:v>0.70179503472223626</c:v>
                </c:pt>
                <c:pt idx="1795">
                  <c:v>0.70182165509260663</c:v>
                </c:pt>
                <c:pt idx="1796">
                  <c:v>0.70184827546297701</c:v>
                </c:pt>
                <c:pt idx="1797">
                  <c:v>0.70187489583334739</c:v>
                </c:pt>
                <c:pt idx="1798">
                  <c:v>0.70190151620371777</c:v>
                </c:pt>
                <c:pt idx="1799">
                  <c:v>0.70192813657408815</c:v>
                </c:pt>
                <c:pt idx="1800">
                  <c:v>0.70195475694445852</c:v>
                </c:pt>
                <c:pt idx="1801">
                  <c:v>0.7019813773148289</c:v>
                </c:pt>
                <c:pt idx="1802">
                  <c:v>0.70200799768519928</c:v>
                </c:pt>
                <c:pt idx="1803">
                  <c:v>0.70203461805556966</c:v>
                </c:pt>
                <c:pt idx="1804">
                  <c:v>0.70206123842594004</c:v>
                </c:pt>
                <c:pt idx="1805">
                  <c:v>0.70208785879631042</c:v>
                </c:pt>
                <c:pt idx="1806">
                  <c:v>0.70211447916668079</c:v>
                </c:pt>
                <c:pt idx="1807">
                  <c:v>0.70214109953705117</c:v>
                </c:pt>
                <c:pt idx="1808">
                  <c:v>0.70216771990742155</c:v>
                </c:pt>
                <c:pt idx="1809">
                  <c:v>0.70219434027779193</c:v>
                </c:pt>
                <c:pt idx="1810">
                  <c:v>0.70222096064816231</c:v>
                </c:pt>
                <c:pt idx="1811">
                  <c:v>0.70224758101853268</c:v>
                </c:pt>
                <c:pt idx="1812">
                  <c:v>0.70227420138890306</c:v>
                </c:pt>
                <c:pt idx="1813">
                  <c:v>0.70230082175927344</c:v>
                </c:pt>
                <c:pt idx="1814">
                  <c:v>0.70232744212964382</c:v>
                </c:pt>
                <c:pt idx="1815">
                  <c:v>0.7023540625000142</c:v>
                </c:pt>
                <c:pt idx="1816">
                  <c:v>0.70238068287038458</c:v>
                </c:pt>
                <c:pt idx="1817">
                  <c:v>0.70240730324075495</c:v>
                </c:pt>
                <c:pt idx="1818">
                  <c:v>0.70243392361112533</c:v>
                </c:pt>
                <c:pt idx="1819">
                  <c:v>0.70246054398149571</c:v>
                </c:pt>
                <c:pt idx="1820">
                  <c:v>0.70248716435186609</c:v>
                </c:pt>
                <c:pt idx="1821">
                  <c:v>0.70251378472223647</c:v>
                </c:pt>
                <c:pt idx="1822">
                  <c:v>0.70254040509260685</c:v>
                </c:pt>
                <c:pt idx="1823">
                  <c:v>0.70256702546297722</c:v>
                </c:pt>
                <c:pt idx="1824">
                  <c:v>0.7025936458333476</c:v>
                </c:pt>
                <c:pt idx="1825">
                  <c:v>0.70262026620371798</c:v>
                </c:pt>
                <c:pt idx="1826">
                  <c:v>0.70264688657408836</c:v>
                </c:pt>
                <c:pt idx="1827">
                  <c:v>0.70267350694445874</c:v>
                </c:pt>
                <c:pt idx="1828">
                  <c:v>0.70270012731482911</c:v>
                </c:pt>
                <c:pt idx="1829">
                  <c:v>0.70272674768519949</c:v>
                </c:pt>
                <c:pt idx="1830">
                  <c:v>0.70275336805556987</c:v>
                </c:pt>
                <c:pt idx="1831">
                  <c:v>0.70277998842594025</c:v>
                </c:pt>
                <c:pt idx="1832">
                  <c:v>0.70280660879631063</c:v>
                </c:pt>
                <c:pt idx="1833">
                  <c:v>0.70283322916668101</c:v>
                </c:pt>
                <c:pt idx="1834">
                  <c:v>0.70285984953705138</c:v>
                </c:pt>
                <c:pt idx="1835">
                  <c:v>0.70288646990742176</c:v>
                </c:pt>
                <c:pt idx="1836">
                  <c:v>0.70291309027779214</c:v>
                </c:pt>
                <c:pt idx="1837">
                  <c:v>0.70293971064816252</c:v>
                </c:pt>
                <c:pt idx="1838">
                  <c:v>0.7029663310185329</c:v>
                </c:pt>
                <c:pt idx="1839">
                  <c:v>0.70299295138890328</c:v>
                </c:pt>
                <c:pt idx="1840">
                  <c:v>0.70301957175927365</c:v>
                </c:pt>
                <c:pt idx="1841">
                  <c:v>0.70304619212964403</c:v>
                </c:pt>
                <c:pt idx="1842">
                  <c:v>0.70307281250001441</c:v>
                </c:pt>
                <c:pt idx="1843">
                  <c:v>0.70309943287038479</c:v>
                </c:pt>
                <c:pt idx="1844">
                  <c:v>0.70312605324075517</c:v>
                </c:pt>
                <c:pt idx="1845">
                  <c:v>0.70315267361112554</c:v>
                </c:pt>
                <c:pt idx="1846">
                  <c:v>0.70317929398149592</c:v>
                </c:pt>
                <c:pt idx="1847">
                  <c:v>0.7032059143518663</c:v>
                </c:pt>
                <c:pt idx="1848">
                  <c:v>0.70323253472223668</c:v>
                </c:pt>
                <c:pt idx="1849">
                  <c:v>0.70325915509260706</c:v>
                </c:pt>
                <c:pt idx="1850">
                  <c:v>0.70328577546297744</c:v>
                </c:pt>
                <c:pt idx="1851">
                  <c:v>0.70331239583334781</c:v>
                </c:pt>
                <c:pt idx="1852">
                  <c:v>0.70333901620371819</c:v>
                </c:pt>
                <c:pt idx="1853">
                  <c:v>0.70336563657408857</c:v>
                </c:pt>
                <c:pt idx="1854">
                  <c:v>0.70339225694445895</c:v>
                </c:pt>
                <c:pt idx="1855">
                  <c:v>0.70341887731482933</c:v>
                </c:pt>
                <c:pt idx="1856">
                  <c:v>0.70344549768519971</c:v>
                </c:pt>
                <c:pt idx="1857">
                  <c:v>0.70347211805557008</c:v>
                </c:pt>
                <c:pt idx="1858">
                  <c:v>0.70349873842594046</c:v>
                </c:pt>
                <c:pt idx="1859">
                  <c:v>0.70352535879631084</c:v>
                </c:pt>
                <c:pt idx="1860">
                  <c:v>0.70355197916668122</c:v>
                </c:pt>
                <c:pt idx="1861">
                  <c:v>0.7035785995370516</c:v>
                </c:pt>
                <c:pt idx="1862">
                  <c:v>0.70360521990742197</c:v>
                </c:pt>
                <c:pt idx="1863">
                  <c:v>0.70363184027779235</c:v>
                </c:pt>
                <c:pt idx="1864">
                  <c:v>0.70365846064816273</c:v>
                </c:pt>
                <c:pt idx="1865">
                  <c:v>0.70368508101853311</c:v>
                </c:pt>
                <c:pt idx="1866">
                  <c:v>0.70371170138890349</c:v>
                </c:pt>
                <c:pt idx="1867">
                  <c:v>0.70373832175927387</c:v>
                </c:pt>
                <c:pt idx="1868">
                  <c:v>0.70376494212964424</c:v>
                </c:pt>
                <c:pt idx="1869">
                  <c:v>0.70379156250001462</c:v>
                </c:pt>
                <c:pt idx="1870">
                  <c:v>0.703818182870385</c:v>
                </c:pt>
                <c:pt idx="1871">
                  <c:v>0.70384480324075538</c:v>
                </c:pt>
                <c:pt idx="1872">
                  <c:v>0.70387142361112576</c:v>
                </c:pt>
                <c:pt idx="1873">
                  <c:v>0.70389804398149614</c:v>
                </c:pt>
                <c:pt idx="1874">
                  <c:v>0.70392466435186651</c:v>
                </c:pt>
                <c:pt idx="1875">
                  <c:v>0.70395128472223689</c:v>
                </c:pt>
                <c:pt idx="1876">
                  <c:v>0.70397790509260727</c:v>
                </c:pt>
                <c:pt idx="1877">
                  <c:v>0.70400452546297765</c:v>
                </c:pt>
                <c:pt idx="1878">
                  <c:v>0.70403114583334803</c:v>
                </c:pt>
                <c:pt idx="1879">
                  <c:v>0.7040577662037184</c:v>
                </c:pt>
                <c:pt idx="1880">
                  <c:v>0.70408438657408878</c:v>
                </c:pt>
                <c:pt idx="1881">
                  <c:v>0.70411100694445916</c:v>
                </c:pt>
                <c:pt idx="1882">
                  <c:v>0.70413762731482954</c:v>
                </c:pt>
                <c:pt idx="1883">
                  <c:v>0.70416424768519992</c:v>
                </c:pt>
                <c:pt idx="1884">
                  <c:v>0.7041908680555703</c:v>
                </c:pt>
                <c:pt idx="1885">
                  <c:v>0.70421748842594067</c:v>
                </c:pt>
                <c:pt idx="1886">
                  <c:v>0.70424410879631105</c:v>
                </c:pt>
                <c:pt idx="1887">
                  <c:v>0.70427072916668143</c:v>
                </c:pt>
                <c:pt idx="1888">
                  <c:v>0.70429734953705181</c:v>
                </c:pt>
                <c:pt idx="1889">
                  <c:v>0.70432396990742219</c:v>
                </c:pt>
                <c:pt idx="1890">
                  <c:v>0.70435059027779257</c:v>
                </c:pt>
                <c:pt idx="1891">
                  <c:v>0.70437721064816294</c:v>
                </c:pt>
                <c:pt idx="1892">
                  <c:v>0.70440383101853332</c:v>
                </c:pt>
                <c:pt idx="1893">
                  <c:v>0.7044304513889037</c:v>
                </c:pt>
                <c:pt idx="1894">
                  <c:v>0.70445707175927408</c:v>
                </c:pt>
                <c:pt idx="1895">
                  <c:v>0.70448369212964446</c:v>
                </c:pt>
                <c:pt idx="1896">
                  <c:v>0.70451031250001483</c:v>
                </c:pt>
                <c:pt idx="1897">
                  <c:v>0.70453693287038521</c:v>
                </c:pt>
                <c:pt idx="1898">
                  <c:v>0.70456355324075559</c:v>
                </c:pt>
                <c:pt idx="1899">
                  <c:v>0.70459017361112597</c:v>
                </c:pt>
                <c:pt idx="1900">
                  <c:v>0.70461679398149635</c:v>
                </c:pt>
                <c:pt idx="1901">
                  <c:v>0.70464341435186673</c:v>
                </c:pt>
                <c:pt idx="1902">
                  <c:v>0.7046700347222371</c:v>
                </c:pt>
                <c:pt idx="1903">
                  <c:v>0.70469665509260748</c:v>
                </c:pt>
                <c:pt idx="1904">
                  <c:v>0.70472327546297786</c:v>
                </c:pt>
                <c:pt idx="1905">
                  <c:v>0.70474989583334824</c:v>
                </c:pt>
                <c:pt idx="1906">
                  <c:v>0.70477651620371862</c:v>
                </c:pt>
                <c:pt idx="1907">
                  <c:v>0.704803136574089</c:v>
                </c:pt>
                <c:pt idx="1908">
                  <c:v>0.70482975694445937</c:v>
                </c:pt>
                <c:pt idx="1909">
                  <c:v>0.70485637731482975</c:v>
                </c:pt>
                <c:pt idx="1910">
                  <c:v>0.70488299768520013</c:v>
                </c:pt>
                <c:pt idx="1911">
                  <c:v>0.70490961805557051</c:v>
                </c:pt>
                <c:pt idx="1912">
                  <c:v>0.70493623842594089</c:v>
                </c:pt>
                <c:pt idx="1913">
                  <c:v>0.70496285879631126</c:v>
                </c:pt>
                <c:pt idx="1914">
                  <c:v>0.70498947916668164</c:v>
                </c:pt>
                <c:pt idx="1915">
                  <c:v>0.70501609953705202</c:v>
                </c:pt>
                <c:pt idx="1916">
                  <c:v>0.7050427199074224</c:v>
                </c:pt>
                <c:pt idx="1917">
                  <c:v>0.70506934027779278</c:v>
                </c:pt>
                <c:pt idx="1918">
                  <c:v>0.70509596064816316</c:v>
                </c:pt>
                <c:pt idx="1919">
                  <c:v>0.70512258101853353</c:v>
                </c:pt>
                <c:pt idx="1920">
                  <c:v>0.70514920138890391</c:v>
                </c:pt>
                <c:pt idx="1921">
                  <c:v>0.70517582175927429</c:v>
                </c:pt>
                <c:pt idx="1922">
                  <c:v>0.70520244212964467</c:v>
                </c:pt>
                <c:pt idx="1923">
                  <c:v>0.70522906250001505</c:v>
                </c:pt>
                <c:pt idx="1924">
                  <c:v>0.70525568287038543</c:v>
                </c:pt>
                <c:pt idx="1925">
                  <c:v>0.7052823032407558</c:v>
                </c:pt>
                <c:pt idx="1926">
                  <c:v>0.70530892361112618</c:v>
                </c:pt>
                <c:pt idx="1927">
                  <c:v>0.70533554398149656</c:v>
                </c:pt>
                <c:pt idx="1928">
                  <c:v>0.70536216435186694</c:v>
                </c:pt>
                <c:pt idx="1929">
                  <c:v>0.70538878472223732</c:v>
                </c:pt>
                <c:pt idx="1930">
                  <c:v>0.70541540509260769</c:v>
                </c:pt>
                <c:pt idx="1931">
                  <c:v>0.70544202546297807</c:v>
                </c:pt>
                <c:pt idx="1932">
                  <c:v>0.70546864583334845</c:v>
                </c:pt>
                <c:pt idx="1933">
                  <c:v>0.70549526620371883</c:v>
                </c:pt>
                <c:pt idx="1934">
                  <c:v>0.70552188657408921</c:v>
                </c:pt>
                <c:pt idx="1935">
                  <c:v>0.70554850694445959</c:v>
                </c:pt>
                <c:pt idx="1936">
                  <c:v>0.70557512731482996</c:v>
                </c:pt>
                <c:pt idx="1937">
                  <c:v>0.70560174768520034</c:v>
                </c:pt>
                <c:pt idx="1938">
                  <c:v>0.70562836805557072</c:v>
                </c:pt>
                <c:pt idx="1939">
                  <c:v>0.7056549884259411</c:v>
                </c:pt>
                <c:pt idx="1940">
                  <c:v>0.70568160879631148</c:v>
                </c:pt>
                <c:pt idx="1941">
                  <c:v>0.70570822916668186</c:v>
                </c:pt>
                <c:pt idx="1942">
                  <c:v>0.70573484953705223</c:v>
                </c:pt>
                <c:pt idx="1943">
                  <c:v>0.70576146990742261</c:v>
                </c:pt>
                <c:pt idx="1944">
                  <c:v>0.70578809027779299</c:v>
                </c:pt>
                <c:pt idx="1945">
                  <c:v>0.70581471064816337</c:v>
                </c:pt>
                <c:pt idx="1946">
                  <c:v>0.70584133101853375</c:v>
                </c:pt>
                <c:pt idx="1947">
                  <c:v>0.70586795138890412</c:v>
                </c:pt>
                <c:pt idx="1948">
                  <c:v>0.7058945717592745</c:v>
                </c:pt>
                <c:pt idx="1949">
                  <c:v>0.70592119212964488</c:v>
                </c:pt>
                <c:pt idx="1950">
                  <c:v>0.70594781250001526</c:v>
                </c:pt>
                <c:pt idx="1951">
                  <c:v>0.70597443287038564</c:v>
                </c:pt>
                <c:pt idx="1952">
                  <c:v>0.70600105324075602</c:v>
                </c:pt>
                <c:pt idx="1953">
                  <c:v>0.70602767361112639</c:v>
                </c:pt>
                <c:pt idx="1954">
                  <c:v>0.70605429398149677</c:v>
                </c:pt>
                <c:pt idx="1955">
                  <c:v>0.70608091435186715</c:v>
                </c:pt>
                <c:pt idx="1956">
                  <c:v>0.70610753472223753</c:v>
                </c:pt>
                <c:pt idx="1957">
                  <c:v>0.70613415509260791</c:v>
                </c:pt>
                <c:pt idx="1958">
                  <c:v>0.70616077546297829</c:v>
                </c:pt>
                <c:pt idx="1959">
                  <c:v>0.70618739583334866</c:v>
                </c:pt>
                <c:pt idx="1960">
                  <c:v>0.70621401620371904</c:v>
                </c:pt>
                <c:pt idx="1961">
                  <c:v>0.70624063657408942</c:v>
                </c:pt>
                <c:pt idx="1962">
                  <c:v>0.7062672569444598</c:v>
                </c:pt>
                <c:pt idx="1963">
                  <c:v>0.70629387731483018</c:v>
                </c:pt>
                <c:pt idx="1964">
                  <c:v>0.70632049768520055</c:v>
                </c:pt>
                <c:pt idx="1965">
                  <c:v>0.70634711805557093</c:v>
                </c:pt>
                <c:pt idx="1966">
                  <c:v>0.70637373842594131</c:v>
                </c:pt>
                <c:pt idx="1967">
                  <c:v>0.70640035879631169</c:v>
                </c:pt>
                <c:pt idx="1968">
                  <c:v>0.70642697916668207</c:v>
                </c:pt>
                <c:pt idx="1969">
                  <c:v>0.70645359953705245</c:v>
                </c:pt>
                <c:pt idx="1970">
                  <c:v>0.70648021990742282</c:v>
                </c:pt>
                <c:pt idx="1971">
                  <c:v>0.7065068402777932</c:v>
                </c:pt>
                <c:pt idx="1972">
                  <c:v>0.70653346064816358</c:v>
                </c:pt>
                <c:pt idx="1973">
                  <c:v>0.70656008101853396</c:v>
                </c:pt>
                <c:pt idx="1974">
                  <c:v>0.70658670138890434</c:v>
                </c:pt>
                <c:pt idx="1975">
                  <c:v>0.70661332175927472</c:v>
                </c:pt>
                <c:pt idx="1976">
                  <c:v>0.70663994212964509</c:v>
                </c:pt>
                <c:pt idx="1977">
                  <c:v>0.70666656250001547</c:v>
                </c:pt>
                <c:pt idx="1978">
                  <c:v>0.70669318287038585</c:v>
                </c:pt>
                <c:pt idx="1979">
                  <c:v>0.70671980324075623</c:v>
                </c:pt>
                <c:pt idx="1980">
                  <c:v>0.70674642361112661</c:v>
                </c:pt>
                <c:pt idx="1981">
                  <c:v>0.70677304398149698</c:v>
                </c:pt>
                <c:pt idx="1982">
                  <c:v>0.70679966435186736</c:v>
                </c:pt>
                <c:pt idx="1983">
                  <c:v>0.70682628472223774</c:v>
                </c:pt>
                <c:pt idx="1984">
                  <c:v>0.70685290509260812</c:v>
                </c:pt>
                <c:pt idx="1985">
                  <c:v>0.7068795254629785</c:v>
                </c:pt>
                <c:pt idx="1986">
                  <c:v>0.70690614583334888</c:v>
                </c:pt>
                <c:pt idx="1987">
                  <c:v>0.70693276620371925</c:v>
                </c:pt>
                <c:pt idx="1988">
                  <c:v>0.70695938657408963</c:v>
                </c:pt>
                <c:pt idx="1989">
                  <c:v>0.70698600694446001</c:v>
                </c:pt>
                <c:pt idx="1990">
                  <c:v>0.70701262731483039</c:v>
                </c:pt>
                <c:pt idx="1991">
                  <c:v>0.70703924768520077</c:v>
                </c:pt>
                <c:pt idx="1992">
                  <c:v>0.70706586805557115</c:v>
                </c:pt>
                <c:pt idx="1993">
                  <c:v>0.70709248842594152</c:v>
                </c:pt>
                <c:pt idx="1994">
                  <c:v>0.7071191087963119</c:v>
                </c:pt>
                <c:pt idx="1995">
                  <c:v>0.70714572916668228</c:v>
                </c:pt>
                <c:pt idx="1996">
                  <c:v>0.70717234953705266</c:v>
                </c:pt>
                <c:pt idx="1997">
                  <c:v>0.70719896990742304</c:v>
                </c:pt>
                <c:pt idx="1998">
                  <c:v>0.70722559027779341</c:v>
                </c:pt>
                <c:pt idx="1999">
                  <c:v>0.70725221064816379</c:v>
                </c:pt>
                <c:pt idx="2000">
                  <c:v>0.70727883101853417</c:v>
                </c:pt>
                <c:pt idx="2001">
                  <c:v>0.70730545138890455</c:v>
                </c:pt>
                <c:pt idx="2002">
                  <c:v>0.70733207175927493</c:v>
                </c:pt>
                <c:pt idx="2003">
                  <c:v>0.70735869212964531</c:v>
                </c:pt>
                <c:pt idx="2004">
                  <c:v>0.70738531250001568</c:v>
                </c:pt>
                <c:pt idx="2005">
                  <c:v>0.70741193287038606</c:v>
                </c:pt>
                <c:pt idx="2006">
                  <c:v>0.70743855324075644</c:v>
                </c:pt>
                <c:pt idx="2007">
                  <c:v>0.70746517361112682</c:v>
                </c:pt>
                <c:pt idx="2008">
                  <c:v>0.7074917939814972</c:v>
                </c:pt>
                <c:pt idx="2009">
                  <c:v>0.70751841435186758</c:v>
                </c:pt>
                <c:pt idx="2010">
                  <c:v>0.70754503472223795</c:v>
                </c:pt>
                <c:pt idx="2011">
                  <c:v>0.70757165509260833</c:v>
                </c:pt>
                <c:pt idx="2012">
                  <c:v>0.70759827546297871</c:v>
                </c:pt>
                <c:pt idx="2013">
                  <c:v>0.70762489583334909</c:v>
                </c:pt>
                <c:pt idx="2014">
                  <c:v>0.70765151620371947</c:v>
                </c:pt>
                <c:pt idx="2015">
                  <c:v>0.70767813657408984</c:v>
                </c:pt>
                <c:pt idx="2016">
                  <c:v>0.70770475694446022</c:v>
                </c:pt>
                <c:pt idx="2017">
                  <c:v>0.7077313773148306</c:v>
                </c:pt>
                <c:pt idx="2018">
                  <c:v>0.70775799768520098</c:v>
                </c:pt>
                <c:pt idx="2019">
                  <c:v>0.70778461805557136</c:v>
                </c:pt>
                <c:pt idx="2020">
                  <c:v>0.70781123842594174</c:v>
                </c:pt>
                <c:pt idx="2021">
                  <c:v>0.70783785879631211</c:v>
                </c:pt>
                <c:pt idx="2022">
                  <c:v>0.70786447916668249</c:v>
                </c:pt>
                <c:pt idx="2023">
                  <c:v>0.70789109953705287</c:v>
                </c:pt>
                <c:pt idx="2024">
                  <c:v>0.70791771990742325</c:v>
                </c:pt>
                <c:pt idx="2025">
                  <c:v>0.70794434027779363</c:v>
                </c:pt>
                <c:pt idx="2026">
                  <c:v>0.707970960648164</c:v>
                </c:pt>
                <c:pt idx="2027">
                  <c:v>0.70799758101853438</c:v>
                </c:pt>
                <c:pt idx="2028">
                  <c:v>0.70802420138890476</c:v>
                </c:pt>
                <c:pt idx="2029">
                  <c:v>0.70805082175927514</c:v>
                </c:pt>
                <c:pt idx="2030">
                  <c:v>0.70807744212964552</c:v>
                </c:pt>
                <c:pt idx="2031">
                  <c:v>0.7081040625000159</c:v>
                </c:pt>
                <c:pt idx="2032">
                  <c:v>0.70813068287038627</c:v>
                </c:pt>
                <c:pt idx="2033">
                  <c:v>0.70815730324075665</c:v>
                </c:pt>
                <c:pt idx="2034">
                  <c:v>0.70818392361112703</c:v>
                </c:pt>
                <c:pt idx="2035">
                  <c:v>0.70821054398149741</c:v>
                </c:pt>
                <c:pt idx="2036">
                  <c:v>0.70823716435186779</c:v>
                </c:pt>
                <c:pt idx="2037">
                  <c:v>0.70826378472223817</c:v>
                </c:pt>
                <c:pt idx="2038">
                  <c:v>0.70829040509260854</c:v>
                </c:pt>
                <c:pt idx="2039">
                  <c:v>0.70831702546297892</c:v>
                </c:pt>
                <c:pt idx="2040">
                  <c:v>0.7083436458333493</c:v>
                </c:pt>
                <c:pt idx="2041">
                  <c:v>0.70837026620371968</c:v>
                </c:pt>
                <c:pt idx="2042">
                  <c:v>0.70839688657409006</c:v>
                </c:pt>
                <c:pt idx="2043">
                  <c:v>0.70842350694446043</c:v>
                </c:pt>
                <c:pt idx="2044">
                  <c:v>0.70845012731483081</c:v>
                </c:pt>
                <c:pt idx="2045">
                  <c:v>0.70847674768520119</c:v>
                </c:pt>
                <c:pt idx="2046">
                  <c:v>0.70850336805557157</c:v>
                </c:pt>
                <c:pt idx="2047">
                  <c:v>0.70852998842594195</c:v>
                </c:pt>
                <c:pt idx="2048">
                  <c:v>0.70855660879631233</c:v>
                </c:pt>
                <c:pt idx="2049">
                  <c:v>0.7085832291666827</c:v>
                </c:pt>
                <c:pt idx="2050">
                  <c:v>0.70860984953705308</c:v>
                </c:pt>
                <c:pt idx="2051">
                  <c:v>0.70863646990742346</c:v>
                </c:pt>
                <c:pt idx="2052">
                  <c:v>0.70866309027779384</c:v>
                </c:pt>
                <c:pt idx="2053">
                  <c:v>0.70868971064816422</c:v>
                </c:pt>
                <c:pt idx="2054">
                  <c:v>0.7087163310185346</c:v>
                </c:pt>
                <c:pt idx="2055">
                  <c:v>0.70874295138890497</c:v>
                </c:pt>
                <c:pt idx="2056">
                  <c:v>0.70876957175927535</c:v>
                </c:pt>
                <c:pt idx="2057">
                  <c:v>0.70879619212964573</c:v>
                </c:pt>
                <c:pt idx="2058">
                  <c:v>0.70882281250001611</c:v>
                </c:pt>
                <c:pt idx="2059">
                  <c:v>0.70884943287038649</c:v>
                </c:pt>
                <c:pt idx="2060">
                  <c:v>0.70887605324075686</c:v>
                </c:pt>
                <c:pt idx="2061">
                  <c:v>0.70890267361112724</c:v>
                </c:pt>
                <c:pt idx="2062">
                  <c:v>0.70892929398149762</c:v>
                </c:pt>
                <c:pt idx="2063">
                  <c:v>0.708955914351868</c:v>
                </c:pt>
                <c:pt idx="2064">
                  <c:v>0.70898253472223838</c:v>
                </c:pt>
                <c:pt idx="2065">
                  <c:v>0.70900915509260876</c:v>
                </c:pt>
                <c:pt idx="2066">
                  <c:v>0.70903577546297913</c:v>
                </c:pt>
                <c:pt idx="2067">
                  <c:v>0.70906239583334951</c:v>
                </c:pt>
                <c:pt idx="2068">
                  <c:v>0.70908901620371989</c:v>
                </c:pt>
                <c:pt idx="2069">
                  <c:v>0.70911563657409027</c:v>
                </c:pt>
                <c:pt idx="2070">
                  <c:v>0.70914225694446065</c:v>
                </c:pt>
                <c:pt idx="2071">
                  <c:v>0.70916887731483103</c:v>
                </c:pt>
                <c:pt idx="2072">
                  <c:v>0.7091954976852014</c:v>
                </c:pt>
                <c:pt idx="2073">
                  <c:v>0.70922211805557178</c:v>
                </c:pt>
                <c:pt idx="2074">
                  <c:v>0.70924873842594216</c:v>
                </c:pt>
                <c:pt idx="2075">
                  <c:v>0.70927535879631254</c:v>
                </c:pt>
                <c:pt idx="2076">
                  <c:v>0.70930197916668292</c:v>
                </c:pt>
                <c:pt idx="2077">
                  <c:v>0.70932859953705329</c:v>
                </c:pt>
                <c:pt idx="2078">
                  <c:v>0.70935521990742367</c:v>
                </c:pt>
                <c:pt idx="2079">
                  <c:v>0.70938184027779405</c:v>
                </c:pt>
                <c:pt idx="2080">
                  <c:v>0.70940846064816443</c:v>
                </c:pt>
                <c:pt idx="2081">
                  <c:v>0.70943508101853481</c:v>
                </c:pt>
                <c:pt idx="2082">
                  <c:v>0.70946170138890519</c:v>
                </c:pt>
                <c:pt idx="2083">
                  <c:v>0.70948832175927556</c:v>
                </c:pt>
                <c:pt idx="2084">
                  <c:v>0.70951494212964594</c:v>
                </c:pt>
                <c:pt idx="2085">
                  <c:v>0.70954156250001632</c:v>
                </c:pt>
                <c:pt idx="2086">
                  <c:v>0.7095681828703867</c:v>
                </c:pt>
                <c:pt idx="2087">
                  <c:v>0.70959480324075708</c:v>
                </c:pt>
                <c:pt idx="2088">
                  <c:v>0.70962142361112746</c:v>
                </c:pt>
                <c:pt idx="2089">
                  <c:v>0.70964804398149783</c:v>
                </c:pt>
                <c:pt idx="2090">
                  <c:v>0.70967466435186821</c:v>
                </c:pt>
                <c:pt idx="2091">
                  <c:v>0.70970128472223859</c:v>
                </c:pt>
                <c:pt idx="2092">
                  <c:v>0.70972790509260897</c:v>
                </c:pt>
                <c:pt idx="2093">
                  <c:v>0.70975452546297935</c:v>
                </c:pt>
                <c:pt idx="2094">
                  <c:v>0.70978114583334972</c:v>
                </c:pt>
                <c:pt idx="2095">
                  <c:v>0.7098077662037201</c:v>
                </c:pt>
                <c:pt idx="2096">
                  <c:v>0.70983438657409048</c:v>
                </c:pt>
                <c:pt idx="2097">
                  <c:v>0.70986100694446086</c:v>
                </c:pt>
                <c:pt idx="2098">
                  <c:v>0.70988762731483124</c:v>
                </c:pt>
                <c:pt idx="2099">
                  <c:v>0.70991424768520162</c:v>
                </c:pt>
                <c:pt idx="2100">
                  <c:v>0.70994086805557199</c:v>
                </c:pt>
                <c:pt idx="2101">
                  <c:v>0.70996748842594237</c:v>
                </c:pt>
                <c:pt idx="2102">
                  <c:v>0.70999410879631275</c:v>
                </c:pt>
                <c:pt idx="2103">
                  <c:v>0.71002072916668313</c:v>
                </c:pt>
                <c:pt idx="2104">
                  <c:v>0.71004734953705351</c:v>
                </c:pt>
                <c:pt idx="2105">
                  <c:v>0.71007396990742389</c:v>
                </c:pt>
                <c:pt idx="2106">
                  <c:v>0.71010059027779426</c:v>
                </c:pt>
                <c:pt idx="2107">
                  <c:v>0.71012721064816464</c:v>
                </c:pt>
                <c:pt idx="2108">
                  <c:v>0.71015383101853502</c:v>
                </c:pt>
                <c:pt idx="2109">
                  <c:v>0.7101804513889054</c:v>
                </c:pt>
                <c:pt idx="2110">
                  <c:v>0.71020707175927578</c:v>
                </c:pt>
                <c:pt idx="2111">
                  <c:v>0.71023369212964615</c:v>
                </c:pt>
                <c:pt idx="2112">
                  <c:v>0.71026031250001653</c:v>
                </c:pt>
                <c:pt idx="2113">
                  <c:v>0.71028693287038691</c:v>
                </c:pt>
                <c:pt idx="2114">
                  <c:v>0.71031355324075729</c:v>
                </c:pt>
                <c:pt idx="2115">
                  <c:v>0.71034017361112767</c:v>
                </c:pt>
                <c:pt idx="2116">
                  <c:v>0.71036679398149805</c:v>
                </c:pt>
                <c:pt idx="2117">
                  <c:v>0.71039341435186842</c:v>
                </c:pt>
                <c:pt idx="2118">
                  <c:v>0.7104200347222388</c:v>
                </c:pt>
                <c:pt idx="2119">
                  <c:v>0.71044665509260918</c:v>
                </c:pt>
                <c:pt idx="2120">
                  <c:v>0.71047327546297956</c:v>
                </c:pt>
                <c:pt idx="2121">
                  <c:v>0.71049989583334994</c:v>
                </c:pt>
                <c:pt idx="2122">
                  <c:v>0.71052651620372032</c:v>
                </c:pt>
                <c:pt idx="2123">
                  <c:v>0.71055313657409069</c:v>
                </c:pt>
                <c:pt idx="2124">
                  <c:v>0.71057975694446107</c:v>
                </c:pt>
                <c:pt idx="2125">
                  <c:v>0.71060637731483145</c:v>
                </c:pt>
                <c:pt idx="2126">
                  <c:v>0.71063299768520183</c:v>
                </c:pt>
                <c:pt idx="2127">
                  <c:v>0.71065961805557221</c:v>
                </c:pt>
                <c:pt idx="2128">
                  <c:v>0.71068623842594258</c:v>
                </c:pt>
                <c:pt idx="2129">
                  <c:v>0.71071285879631296</c:v>
                </c:pt>
                <c:pt idx="2130">
                  <c:v>0.71073947916668334</c:v>
                </c:pt>
                <c:pt idx="2131">
                  <c:v>0.71076609953705372</c:v>
                </c:pt>
                <c:pt idx="2132">
                  <c:v>0.7107927199074241</c:v>
                </c:pt>
                <c:pt idx="2133">
                  <c:v>0.71081934027779448</c:v>
                </c:pt>
                <c:pt idx="2134">
                  <c:v>0.71084596064816485</c:v>
                </c:pt>
                <c:pt idx="2135">
                  <c:v>0.71087258101853523</c:v>
                </c:pt>
                <c:pt idx="2136">
                  <c:v>0.71089920138890561</c:v>
                </c:pt>
                <c:pt idx="2137">
                  <c:v>0.71092582175927599</c:v>
                </c:pt>
                <c:pt idx="2138">
                  <c:v>0.71095244212964637</c:v>
                </c:pt>
                <c:pt idx="2139">
                  <c:v>0.71097906250001675</c:v>
                </c:pt>
                <c:pt idx="2140">
                  <c:v>0.71100568287038712</c:v>
                </c:pt>
                <c:pt idx="2141">
                  <c:v>0.7110323032407575</c:v>
                </c:pt>
                <c:pt idx="2142">
                  <c:v>0.71105892361112788</c:v>
                </c:pt>
                <c:pt idx="2143">
                  <c:v>0.71108554398149826</c:v>
                </c:pt>
                <c:pt idx="2144">
                  <c:v>0.71111216435186864</c:v>
                </c:pt>
                <c:pt idx="2145">
                  <c:v>0.71113878472223901</c:v>
                </c:pt>
                <c:pt idx="2146">
                  <c:v>0.71116540509260939</c:v>
                </c:pt>
                <c:pt idx="2147">
                  <c:v>0.71119202546297977</c:v>
                </c:pt>
                <c:pt idx="2148">
                  <c:v>0.71121864583335015</c:v>
                </c:pt>
                <c:pt idx="2149">
                  <c:v>0.71124526620372053</c:v>
                </c:pt>
                <c:pt idx="2150">
                  <c:v>0.71127188657409091</c:v>
                </c:pt>
                <c:pt idx="2151">
                  <c:v>0.71129850694446128</c:v>
                </c:pt>
                <c:pt idx="2152">
                  <c:v>0.71132512731483166</c:v>
                </c:pt>
                <c:pt idx="2153">
                  <c:v>0.71135174768520204</c:v>
                </c:pt>
                <c:pt idx="2154">
                  <c:v>0.71137836805557242</c:v>
                </c:pt>
                <c:pt idx="2155">
                  <c:v>0.7114049884259428</c:v>
                </c:pt>
                <c:pt idx="2156">
                  <c:v>0.71143160879631318</c:v>
                </c:pt>
                <c:pt idx="2157">
                  <c:v>0.71145822916668355</c:v>
                </c:pt>
                <c:pt idx="2158">
                  <c:v>0.71148484953705393</c:v>
                </c:pt>
                <c:pt idx="2159">
                  <c:v>0.71151146990742431</c:v>
                </c:pt>
                <c:pt idx="2160">
                  <c:v>0.71153809027779469</c:v>
                </c:pt>
                <c:pt idx="2161">
                  <c:v>0.71156471064816507</c:v>
                </c:pt>
                <c:pt idx="2162">
                  <c:v>0.71159133101853544</c:v>
                </c:pt>
                <c:pt idx="2163">
                  <c:v>0.71161795138890582</c:v>
                </c:pt>
                <c:pt idx="2164">
                  <c:v>0.7116445717592762</c:v>
                </c:pt>
                <c:pt idx="2165">
                  <c:v>0.71167119212964658</c:v>
                </c:pt>
                <c:pt idx="2166">
                  <c:v>0.71169781250001696</c:v>
                </c:pt>
                <c:pt idx="2167">
                  <c:v>0.71172443287038734</c:v>
                </c:pt>
                <c:pt idx="2168">
                  <c:v>0.71175105324075771</c:v>
                </c:pt>
                <c:pt idx="2169">
                  <c:v>0.71177767361112809</c:v>
                </c:pt>
                <c:pt idx="2170">
                  <c:v>0.71180429398149847</c:v>
                </c:pt>
                <c:pt idx="2171">
                  <c:v>0.71183091435186885</c:v>
                </c:pt>
                <c:pt idx="2172">
                  <c:v>0.71185753472223923</c:v>
                </c:pt>
                <c:pt idx="2173">
                  <c:v>0.71188415509260961</c:v>
                </c:pt>
                <c:pt idx="2174">
                  <c:v>0.71191077546297998</c:v>
                </c:pt>
                <c:pt idx="2175">
                  <c:v>0.71193739583335036</c:v>
                </c:pt>
                <c:pt idx="2176">
                  <c:v>0.71196401620372074</c:v>
                </c:pt>
                <c:pt idx="2177">
                  <c:v>0.71199063657409112</c:v>
                </c:pt>
                <c:pt idx="2178">
                  <c:v>0.7120172569444615</c:v>
                </c:pt>
                <c:pt idx="2179">
                  <c:v>0.71204387731483187</c:v>
                </c:pt>
                <c:pt idx="2180">
                  <c:v>0.71207049768520225</c:v>
                </c:pt>
                <c:pt idx="2181">
                  <c:v>0.71209711805557263</c:v>
                </c:pt>
                <c:pt idx="2182">
                  <c:v>0.71212373842594301</c:v>
                </c:pt>
                <c:pt idx="2183">
                  <c:v>0.71215035879631339</c:v>
                </c:pt>
                <c:pt idx="2184">
                  <c:v>0.71217697916668377</c:v>
                </c:pt>
                <c:pt idx="2185">
                  <c:v>0.71220359953705414</c:v>
                </c:pt>
                <c:pt idx="2186">
                  <c:v>0.71223021990742452</c:v>
                </c:pt>
                <c:pt idx="2187">
                  <c:v>0.7122568402777949</c:v>
                </c:pt>
                <c:pt idx="2188">
                  <c:v>0.71228346064816528</c:v>
                </c:pt>
                <c:pt idx="2189">
                  <c:v>0.71231008101853566</c:v>
                </c:pt>
                <c:pt idx="2190">
                  <c:v>0.71233670138890604</c:v>
                </c:pt>
                <c:pt idx="2191">
                  <c:v>0.71236332175927641</c:v>
                </c:pt>
                <c:pt idx="2192">
                  <c:v>0.71238994212964679</c:v>
                </c:pt>
                <c:pt idx="2193">
                  <c:v>0.71241656250001717</c:v>
                </c:pt>
                <c:pt idx="2194">
                  <c:v>0.71244318287038755</c:v>
                </c:pt>
                <c:pt idx="2195">
                  <c:v>0.71246980324075793</c:v>
                </c:pt>
                <c:pt idx="2196">
                  <c:v>0.7124964236111283</c:v>
                </c:pt>
                <c:pt idx="2197">
                  <c:v>0.71252304398149868</c:v>
                </c:pt>
                <c:pt idx="2198">
                  <c:v>0.71254966435186906</c:v>
                </c:pt>
                <c:pt idx="2199">
                  <c:v>0.71257628472223944</c:v>
                </c:pt>
                <c:pt idx="2200">
                  <c:v>0.71260290509260982</c:v>
                </c:pt>
                <c:pt idx="2201">
                  <c:v>0.7126295254629802</c:v>
                </c:pt>
                <c:pt idx="2202">
                  <c:v>0.71265614583335057</c:v>
                </c:pt>
                <c:pt idx="2203">
                  <c:v>0.71268276620372095</c:v>
                </c:pt>
                <c:pt idx="2204">
                  <c:v>0.71270938657409133</c:v>
                </c:pt>
                <c:pt idx="2205">
                  <c:v>0.71273600694446171</c:v>
                </c:pt>
                <c:pt idx="2206">
                  <c:v>0.71276262731483209</c:v>
                </c:pt>
                <c:pt idx="2207">
                  <c:v>0.71278924768520247</c:v>
                </c:pt>
                <c:pt idx="2208">
                  <c:v>0.71281586805557284</c:v>
                </c:pt>
                <c:pt idx="2209">
                  <c:v>0.71284248842594322</c:v>
                </c:pt>
                <c:pt idx="2210">
                  <c:v>0.7128691087963136</c:v>
                </c:pt>
                <c:pt idx="2211">
                  <c:v>0.71289572916668398</c:v>
                </c:pt>
                <c:pt idx="2212">
                  <c:v>0.71292234953705436</c:v>
                </c:pt>
                <c:pt idx="2213">
                  <c:v>0.71294896990742473</c:v>
                </c:pt>
                <c:pt idx="2214">
                  <c:v>0.71297559027779511</c:v>
                </c:pt>
                <c:pt idx="2215">
                  <c:v>0.71300221064816549</c:v>
                </c:pt>
                <c:pt idx="2216">
                  <c:v>0.71302883101853587</c:v>
                </c:pt>
                <c:pt idx="2217">
                  <c:v>0.71305545138890625</c:v>
                </c:pt>
                <c:pt idx="2218">
                  <c:v>0.71308207175927663</c:v>
                </c:pt>
                <c:pt idx="2219">
                  <c:v>0.713108692129647</c:v>
                </c:pt>
                <c:pt idx="2220">
                  <c:v>0.71313531250001738</c:v>
                </c:pt>
                <c:pt idx="2221">
                  <c:v>0.71316193287038776</c:v>
                </c:pt>
                <c:pt idx="2222">
                  <c:v>0.71318855324075814</c:v>
                </c:pt>
                <c:pt idx="2223">
                  <c:v>0.71321517361112852</c:v>
                </c:pt>
                <c:pt idx="2224">
                  <c:v>0.71324179398149889</c:v>
                </c:pt>
                <c:pt idx="2225">
                  <c:v>0.71326841435186927</c:v>
                </c:pt>
              </c:numCache>
            </c:numRef>
          </c:xVal>
          <c:yVal>
            <c:numRef>
              <c:f>TB160614_1!$D$6:$D$2249</c:f>
              <c:numCache>
                <c:formatCode>0.00E+00</c:formatCode>
                <c:ptCount val="2244"/>
                <c:pt idx="0">
                  <c:v>1.078322E-3</c:v>
                </c:pt>
                <c:pt idx="1">
                  <c:v>1.0559615E-3</c:v>
                </c:pt>
                <c:pt idx="2">
                  <c:v>1.0368525E-3</c:v>
                </c:pt>
                <c:pt idx="3">
                  <c:v>1.0156235E-3</c:v>
                </c:pt>
                <c:pt idx="4">
                  <c:v>9.9394850000000009E-4</c:v>
                </c:pt>
                <c:pt idx="5">
                  <c:v>9.7263999999999998E-4</c:v>
                </c:pt>
                <c:pt idx="6">
                  <c:v>9.5000900000000003E-4</c:v>
                </c:pt>
                <c:pt idx="7">
                  <c:v>9.2804699999999999E-4</c:v>
                </c:pt>
                <c:pt idx="8">
                  <c:v>9.0439600000000002E-4</c:v>
                </c:pt>
                <c:pt idx="9">
                  <c:v>8.820675E-4</c:v>
                </c:pt>
                <c:pt idx="10">
                  <c:v>8.5867099999999998E-4</c:v>
                </c:pt>
                <c:pt idx="11">
                  <c:v>8.3486050000000005E-4</c:v>
                </c:pt>
                <c:pt idx="12">
                  <c:v>8.1092250000000001E-4</c:v>
                </c:pt>
                <c:pt idx="13">
                  <c:v>7.8658600000000003E-4</c:v>
                </c:pt>
                <c:pt idx="14">
                  <c:v>7.6333300000000005E-4</c:v>
                </c:pt>
                <c:pt idx="15">
                  <c:v>7.3725949999999994E-4</c:v>
                </c:pt>
                <c:pt idx="16">
                  <c:v>7.1354450000000005E-4</c:v>
                </c:pt>
                <c:pt idx="17">
                  <c:v>6.8729499999999998E-4</c:v>
                </c:pt>
                <c:pt idx="18">
                  <c:v>6.6278349999999997E-4</c:v>
                </c:pt>
                <c:pt idx="19">
                  <c:v>6.36375E-4</c:v>
                </c:pt>
                <c:pt idx="20">
                  <c:v>6.1170349999999996E-4</c:v>
                </c:pt>
                <c:pt idx="21">
                  <c:v>5.8623550000000001E-4</c:v>
                </c:pt>
                <c:pt idx="22">
                  <c:v>5.5987500000000004E-4</c:v>
                </c:pt>
                <c:pt idx="23">
                  <c:v>5.3542699999999999E-4</c:v>
                </c:pt>
                <c:pt idx="24">
                  <c:v>5.0716950000000008E-4</c:v>
                </c:pt>
                <c:pt idx="25">
                  <c:v>4.8114350000000002E-4</c:v>
                </c:pt>
                <c:pt idx="26">
                  <c:v>4.5567550000000001E-4</c:v>
                </c:pt>
                <c:pt idx="27">
                  <c:v>4.2829499999999998E-4</c:v>
                </c:pt>
                <c:pt idx="28">
                  <c:v>4.0163149999999996E-4</c:v>
                </c:pt>
                <c:pt idx="29">
                  <c:v>3.75478E-4</c:v>
                </c:pt>
                <c:pt idx="30">
                  <c:v>3.4758750000000001E-4</c:v>
                </c:pt>
                <c:pt idx="31">
                  <c:v>3.20095E-4</c:v>
                </c:pt>
                <c:pt idx="32">
                  <c:v>2.9293750000000001E-4</c:v>
                </c:pt>
                <c:pt idx="33">
                  <c:v>2.65111E-4</c:v>
                </c:pt>
                <c:pt idx="34">
                  <c:v>2.3696500000000001E-4</c:v>
                </c:pt>
                <c:pt idx="35">
                  <c:v>2.0968000000000001E-4</c:v>
                </c:pt>
                <c:pt idx="36">
                  <c:v>1.8177350000000002E-4</c:v>
                </c:pt>
                <c:pt idx="37">
                  <c:v>1.5432950000000001E-4</c:v>
                </c:pt>
                <c:pt idx="38">
                  <c:v>1.2749050000000002E-4</c:v>
                </c:pt>
                <c:pt idx="39">
                  <c:v>9.8245000000000006E-5</c:v>
                </c:pt>
                <c:pt idx="40">
                  <c:v>7.0482000000000007E-5</c:v>
                </c:pt>
                <c:pt idx="41">
                  <c:v>4.2352500000000005E-5</c:v>
                </c:pt>
                <c:pt idx="42">
                  <c:v>1.3282499999999999E-5</c:v>
                </c:pt>
                <c:pt idx="43">
                  <c:v>-1.40665E-5</c:v>
                </c:pt>
                <c:pt idx="44">
                  <c:v>-4.3183999999999999E-5</c:v>
                </c:pt>
                <c:pt idx="45">
                  <c:v>-7.0851499999999997E-5</c:v>
                </c:pt>
                <c:pt idx="46">
                  <c:v>-1.00145E-4</c:v>
                </c:pt>
                <c:pt idx="47">
                  <c:v>-1.2854550000000002E-4</c:v>
                </c:pt>
                <c:pt idx="48">
                  <c:v>-1.5767900000000001E-4</c:v>
                </c:pt>
                <c:pt idx="49">
                  <c:v>-1.8572900000000001E-4</c:v>
                </c:pt>
                <c:pt idx="50">
                  <c:v>-2.1425749999999999E-4</c:v>
                </c:pt>
                <c:pt idx="51">
                  <c:v>-2.4335899999999999E-4</c:v>
                </c:pt>
                <c:pt idx="52">
                  <c:v>-2.72413E-4</c:v>
                </c:pt>
                <c:pt idx="53">
                  <c:v>-3.0014449999999997E-4</c:v>
                </c:pt>
                <c:pt idx="54">
                  <c:v>-3.2927800000000001E-4</c:v>
                </c:pt>
                <c:pt idx="55">
                  <c:v>-3.5710500000000003E-4</c:v>
                </c:pt>
                <c:pt idx="56">
                  <c:v>-3.8639800000000004E-4</c:v>
                </c:pt>
                <c:pt idx="57">
                  <c:v>-4.1449599999999998E-4</c:v>
                </c:pt>
                <c:pt idx="58">
                  <c:v>-4.436935E-4</c:v>
                </c:pt>
                <c:pt idx="59">
                  <c:v>-4.7150449999999998E-4</c:v>
                </c:pt>
                <c:pt idx="60">
                  <c:v>-4.9929949999999999E-4</c:v>
                </c:pt>
                <c:pt idx="61">
                  <c:v>-5.2832150000000006E-4</c:v>
                </c:pt>
                <c:pt idx="62">
                  <c:v>-5.5694549999999994E-4</c:v>
                </c:pt>
                <c:pt idx="63">
                  <c:v>-5.8604750000000008E-4</c:v>
                </c:pt>
                <c:pt idx="64">
                  <c:v>-6.1366699999999992E-4</c:v>
                </c:pt>
                <c:pt idx="65">
                  <c:v>-6.4291249999999999E-4</c:v>
                </c:pt>
                <c:pt idx="66">
                  <c:v>-6.6960750000000008E-4</c:v>
                </c:pt>
                <c:pt idx="67">
                  <c:v>-7.01371E-4</c:v>
                </c:pt>
                <c:pt idx="68">
                  <c:v>-7.2655250000000005E-4</c:v>
                </c:pt>
                <c:pt idx="69">
                  <c:v>-7.5425150000000001E-4</c:v>
                </c:pt>
                <c:pt idx="70">
                  <c:v>-7.8188749999999994E-4</c:v>
                </c:pt>
                <c:pt idx="71">
                  <c:v>-8.1030400000000008E-4</c:v>
                </c:pt>
                <c:pt idx="72">
                  <c:v>-8.3596300000000001E-4</c:v>
                </c:pt>
                <c:pt idx="73">
                  <c:v>-8.6589400000000008E-4</c:v>
                </c:pt>
                <c:pt idx="74">
                  <c:v>-8.9228650000000001E-4</c:v>
                </c:pt>
                <c:pt idx="75">
                  <c:v>-9.1957150000000006E-4</c:v>
                </c:pt>
                <c:pt idx="76">
                  <c:v>-9.4496000000000001E-4</c:v>
                </c:pt>
                <c:pt idx="77">
                  <c:v>-9.7256350000000003E-4</c:v>
                </c:pt>
                <c:pt idx="78">
                  <c:v>-9.996095E-4</c:v>
                </c:pt>
                <c:pt idx="79">
                  <c:v>-1.0245835000000001E-3</c:v>
                </c:pt>
                <c:pt idx="80">
                  <c:v>-1.050418E-3</c:v>
                </c:pt>
                <c:pt idx="81">
                  <c:v>-1.0777190000000002E-3</c:v>
                </c:pt>
                <c:pt idx="82">
                  <c:v>-1.102773E-3</c:v>
                </c:pt>
                <c:pt idx="83">
                  <c:v>-1.1280814999999999E-3</c:v>
                </c:pt>
                <c:pt idx="84">
                  <c:v>-1.1545700000000002E-3</c:v>
                </c:pt>
                <c:pt idx="85">
                  <c:v>-1.1787950000000001E-3</c:v>
                </c:pt>
                <c:pt idx="86">
                  <c:v>-1.2038325000000001E-3</c:v>
                </c:pt>
                <c:pt idx="87">
                  <c:v>-1.2277865E-3</c:v>
                </c:pt>
                <c:pt idx="88">
                  <c:v>-1.2527605000000001E-3</c:v>
                </c:pt>
                <c:pt idx="89">
                  <c:v>-1.2760294999999999E-3</c:v>
                </c:pt>
                <c:pt idx="90">
                  <c:v>-1.300589E-3</c:v>
                </c:pt>
                <c:pt idx="91">
                  <c:v>-1.324623E-3</c:v>
                </c:pt>
                <c:pt idx="92">
                  <c:v>-1.347525E-3</c:v>
                </c:pt>
                <c:pt idx="93">
                  <c:v>-1.3723240000000001E-3</c:v>
                </c:pt>
                <c:pt idx="94">
                  <c:v>-1.3954810000000001E-3</c:v>
                </c:pt>
                <c:pt idx="95">
                  <c:v>-1.4180965000000002E-3</c:v>
                </c:pt>
                <c:pt idx="96">
                  <c:v>-1.4408870000000001E-3</c:v>
                </c:pt>
                <c:pt idx="97">
                  <c:v>-1.4632155000000001E-3</c:v>
                </c:pt>
                <c:pt idx="98">
                  <c:v>-1.4853685000000001E-3</c:v>
                </c:pt>
                <c:pt idx="99">
                  <c:v>-1.507665E-3</c:v>
                </c:pt>
                <c:pt idx="100">
                  <c:v>-1.529133E-3</c:v>
                </c:pt>
                <c:pt idx="101">
                  <c:v>-1.5511745E-3</c:v>
                </c:pt>
                <c:pt idx="102">
                  <c:v>-1.5717019999999999E-3</c:v>
                </c:pt>
                <c:pt idx="103">
                  <c:v>-1.592883E-3</c:v>
                </c:pt>
                <c:pt idx="104">
                  <c:v>-1.6137129999999999E-3</c:v>
                </c:pt>
                <c:pt idx="105">
                  <c:v>-1.6353085E-3</c:v>
                </c:pt>
                <c:pt idx="106">
                  <c:v>-1.6534295000000001E-3</c:v>
                </c:pt>
                <c:pt idx="107">
                  <c:v>-1.6737655E-3</c:v>
                </c:pt>
                <c:pt idx="108">
                  <c:v>-1.6945479999999999E-3</c:v>
                </c:pt>
                <c:pt idx="109">
                  <c:v>-1.7137530000000002E-3</c:v>
                </c:pt>
                <c:pt idx="110">
                  <c:v>-1.7324314999999999E-3</c:v>
                </c:pt>
                <c:pt idx="111">
                  <c:v>-1.7518275E-3</c:v>
                </c:pt>
                <c:pt idx="112">
                  <c:v>-1.7696455E-3</c:v>
                </c:pt>
                <c:pt idx="113">
                  <c:v>-1.7877030000000001E-3</c:v>
                </c:pt>
                <c:pt idx="114">
                  <c:v>-1.8046925000000001E-3</c:v>
                </c:pt>
                <c:pt idx="115">
                  <c:v>-1.8231480000000001E-3</c:v>
                </c:pt>
                <c:pt idx="116">
                  <c:v>-1.8392925000000001E-3</c:v>
                </c:pt>
                <c:pt idx="117">
                  <c:v>-1.855198E-3</c:v>
                </c:pt>
                <c:pt idx="118">
                  <c:v>-1.8724905E-3</c:v>
                </c:pt>
                <c:pt idx="119">
                  <c:v>-1.888858E-3</c:v>
                </c:pt>
                <c:pt idx="120">
                  <c:v>-1.9028355E-3</c:v>
                </c:pt>
                <c:pt idx="121">
                  <c:v>-1.9169879999999999E-3</c:v>
                </c:pt>
                <c:pt idx="122">
                  <c:v>-1.9318415000000001E-3</c:v>
                </c:pt>
                <c:pt idx="123">
                  <c:v>-1.9451815E-3</c:v>
                </c:pt>
                <c:pt idx="124">
                  <c:v>-1.9593179999999998E-3</c:v>
                </c:pt>
                <c:pt idx="125">
                  <c:v>-1.9711914999999999E-3</c:v>
                </c:pt>
                <c:pt idx="126">
                  <c:v>-1.9832560000000001E-3</c:v>
                </c:pt>
                <c:pt idx="127">
                  <c:v>-1.9952889999999999E-3</c:v>
                </c:pt>
                <c:pt idx="128">
                  <c:v>-2.0072100000000002E-3</c:v>
                </c:pt>
                <c:pt idx="129">
                  <c:v>-2.0179520000000004E-3</c:v>
                </c:pt>
                <c:pt idx="130">
                  <c:v>-2.0280404999999998E-3</c:v>
                </c:pt>
                <c:pt idx="131">
                  <c:v>-2.0378419999999998E-3</c:v>
                </c:pt>
                <c:pt idx="132">
                  <c:v>-2.0475480000000002E-3</c:v>
                </c:pt>
                <c:pt idx="133">
                  <c:v>-2.0564889999999999E-3</c:v>
                </c:pt>
                <c:pt idx="134">
                  <c:v>-2.0660675000000002E-3</c:v>
                </c:pt>
                <c:pt idx="135">
                  <c:v>-2.0743865000000003E-3</c:v>
                </c:pt>
                <c:pt idx="136">
                  <c:v>-2.0818135000000002E-3</c:v>
                </c:pt>
                <c:pt idx="137">
                  <c:v>-2.0890490000000004E-3</c:v>
                </c:pt>
                <c:pt idx="138">
                  <c:v>-2.0964124999999999E-3</c:v>
                </c:pt>
                <c:pt idx="139">
                  <c:v>-2.1046840000000003E-3</c:v>
                </c:pt>
                <c:pt idx="140">
                  <c:v>-2.1099589999999998E-3</c:v>
                </c:pt>
                <c:pt idx="141">
                  <c:v>-2.1150750000000001E-3</c:v>
                </c:pt>
                <c:pt idx="142">
                  <c:v>-2.1206375E-3</c:v>
                </c:pt>
                <c:pt idx="143">
                  <c:v>-2.1256414999999999E-3</c:v>
                </c:pt>
                <c:pt idx="144">
                  <c:v>-2.1298175000000002E-3</c:v>
                </c:pt>
                <c:pt idx="145">
                  <c:v>-2.1342319999999998E-3</c:v>
                </c:pt>
                <c:pt idx="146">
                  <c:v>-2.1371005E-3</c:v>
                </c:pt>
                <c:pt idx="147">
                  <c:v>-2.1396190000000002E-3</c:v>
                </c:pt>
                <c:pt idx="148">
                  <c:v>-2.1420415000000001E-3</c:v>
                </c:pt>
                <c:pt idx="149">
                  <c:v>-2.1444955000000003E-3</c:v>
                </c:pt>
                <c:pt idx="150">
                  <c:v>-2.1460099999999998E-3</c:v>
                </c:pt>
                <c:pt idx="151">
                  <c:v>-2.1486394999999997E-3</c:v>
                </c:pt>
                <c:pt idx="152">
                  <c:v>-2.1477950000000001E-3</c:v>
                </c:pt>
                <c:pt idx="153">
                  <c:v>-2.1493250000000001E-3</c:v>
                </c:pt>
                <c:pt idx="154">
                  <c:v>-2.1485599999999999E-3</c:v>
                </c:pt>
                <c:pt idx="155">
                  <c:v>-2.1473485E-3</c:v>
                </c:pt>
                <c:pt idx="156">
                  <c:v>-2.1464720000000004E-3</c:v>
                </c:pt>
                <c:pt idx="157">
                  <c:v>-2.145994E-3</c:v>
                </c:pt>
                <c:pt idx="158">
                  <c:v>-2.1433480000000002E-3</c:v>
                </c:pt>
                <c:pt idx="159">
                  <c:v>-2.1403519999999999E-3</c:v>
                </c:pt>
                <c:pt idx="160">
                  <c:v>-2.1380729999999999E-3</c:v>
                </c:pt>
                <c:pt idx="161">
                  <c:v>-2.1341839999999999E-3</c:v>
                </c:pt>
                <c:pt idx="162">
                  <c:v>-2.1296259999999999E-3</c:v>
                </c:pt>
                <c:pt idx="163">
                  <c:v>-2.1248765000000001E-3</c:v>
                </c:pt>
                <c:pt idx="164">
                  <c:v>-2.1204139999999997E-3</c:v>
                </c:pt>
                <c:pt idx="165">
                  <c:v>-2.1158880000000002E-3</c:v>
                </c:pt>
                <c:pt idx="166">
                  <c:v>-2.1091305E-3</c:v>
                </c:pt>
                <c:pt idx="167">
                  <c:v>-2.1039029999999998E-3</c:v>
                </c:pt>
                <c:pt idx="168">
                  <c:v>-2.0955675000000002E-3</c:v>
                </c:pt>
                <c:pt idx="169">
                  <c:v>-2.0901805000000002E-3</c:v>
                </c:pt>
                <c:pt idx="170">
                  <c:v>-2.0813514999999997E-3</c:v>
                </c:pt>
                <c:pt idx="171">
                  <c:v>-2.0747689999999997E-3</c:v>
                </c:pt>
                <c:pt idx="172">
                  <c:v>-2.0651110000000001E-3</c:v>
                </c:pt>
                <c:pt idx="173">
                  <c:v>-2.0582899999999999E-3</c:v>
                </c:pt>
                <c:pt idx="174">
                  <c:v>-2.0496675E-3</c:v>
                </c:pt>
                <c:pt idx="175">
                  <c:v>-2.0381925E-3</c:v>
                </c:pt>
                <c:pt idx="176">
                  <c:v>-2.0285345E-3</c:v>
                </c:pt>
                <c:pt idx="177">
                  <c:v>-2.0173144999999998E-3</c:v>
                </c:pt>
                <c:pt idx="178">
                  <c:v>-2.0083255000000002E-3</c:v>
                </c:pt>
                <c:pt idx="179">
                  <c:v>-1.9970579999999999E-3</c:v>
                </c:pt>
                <c:pt idx="180">
                  <c:v>-1.9851205000000001E-3</c:v>
                </c:pt>
                <c:pt idx="181">
                  <c:v>-1.9717329999999998E-3</c:v>
                </c:pt>
                <c:pt idx="182">
                  <c:v>-1.958011E-3</c:v>
                </c:pt>
                <c:pt idx="183">
                  <c:v>-1.9470940000000001E-3</c:v>
                </c:pt>
                <c:pt idx="184">
                  <c:v>-1.9316345E-3</c:v>
                </c:pt>
                <c:pt idx="185">
                  <c:v>-1.9173225000000001E-3</c:v>
                </c:pt>
                <c:pt idx="186">
                  <c:v>-1.902644E-3</c:v>
                </c:pt>
                <c:pt idx="187">
                  <c:v>-1.889719E-3</c:v>
                </c:pt>
                <c:pt idx="188">
                  <c:v>-1.8721555000000001E-3</c:v>
                </c:pt>
                <c:pt idx="189">
                  <c:v>-1.8570629999999999E-3</c:v>
                </c:pt>
                <c:pt idx="190">
                  <c:v>-1.8402805000000001E-3</c:v>
                </c:pt>
                <c:pt idx="191">
                  <c:v>-1.8247735000000002E-3</c:v>
                </c:pt>
                <c:pt idx="192">
                  <c:v>-1.8060470000000001E-3</c:v>
                </c:pt>
                <c:pt idx="193">
                  <c:v>-1.7874479999999999E-3</c:v>
                </c:pt>
                <c:pt idx="194">
                  <c:v>-1.7706340000000001E-3</c:v>
                </c:pt>
                <c:pt idx="195">
                  <c:v>-1.7526565000000002E-3</c:v>
                </c:pt>
                <c:pt idx="196">
                  <c:v>-1.7327025E-3</c:v>
                </c:pt>
                <c:pt idx="197">
                  <c:v>-1.7145974999999999E-3</c:v>
                </c:pt>
                <c:pt idx="198">
                  <c:v>-1.6935125000000001E-3</c:v>
                </c:pt>
                <c:pt idx="199">
                  <c:v>-1.673973E-3</c:v>
                </c:pt>
                <c:pt idx="200">
                  <c:v>-1.6547365000000001E-3</c:v>
                </c:pt>
                <c:pt idx="201">
                  <c:v>-1.6341610000000001E-3</c:v>
                </c:pt>
                <c:pt idx="202">
                  <c:v>-1.6144780000000001E-3</c:v>
                </c:pt>
                <c:pt idx="203">
                  <c:v>-1.5923250000000001E-3</c:v>
                </c:pt>
                <c:pt idx="204">
                  <c:v>-1.570985E-3</c:v>
                </c:pt>
                <c:pt idx="205">
                  <c:v>-1.5499475E-3</c:v>
                </c:pt>
                <c:pt idx="206">
                  <c:v>-1.5298339999999999E-3</c:v>
                </c:pt>
                <c:pt idx="207">
                  <c:v>-1.508143E-3</c:v>
                </c:pt>
                <c:pt idx="208">
                  <c:v>-1.4863884999999999E-3</c:v>
                </c:pt>
                <c:pt idx="209">
                  <c:v>-1.4621795E-3</c:v>
                </c:pt>
                <c:pt idx="210">
                  <c:v>-1.4397715E-3</c:v>
                </c:pt>
                <c:pt idx="211">
                  <c:v>-1.4183675E-3</c:v>
                </c:pt>
                <c:pt idx="212">
                  <c:v>-1.396485E-3</c:v>
                </c:pt>
                <c:pt idx="213">
                  <c:v>-1.3723240000000001E-3</c:v>
                </c:pt>
                <c:pt idx="214">
                  <c:v>-1.34727E-3</c:v>
                </c:pt>
                <c:pt idx="215">
                  <c:v>-1.3242084999999998E-3</c:v>
                </c:pt>
                <c:pt idx="216">
                  <c:v>-1.3004454999999999E-3</c:v>
                </c:pt>
                <c:pt idx="217">
                  <c:v>-1.2756309999999999E-3</c:v>
                </c:pt>
                <c:pt idx="218">
                  <c:v>-1.252649E-3</c:v>
                </c:pt>
                <c:pt idx="219">
                  <c:v>-1.2303050000000001E-3</c:v>
                </c:pt>
                <c:pt idx="220">
                  <c:v>-1.2036415E-3</c:v>
                </c:pt>
                <c:pt idx="221">
                  <c:v>-1.1780299999999998E-3</c:v>
                </c:pt>
                <c:pt idx="222">
                  <c:v>-1.1516850000000002E-3</c:v>
                </c:pt>
                <c:pt idx="223">
                  <c:v>-1.1275554999999999E-3</c:v>
                </c:pt>
                <c:pt idx="224">
                  <c:v>-1.1019920000000002E-3</c:v>
                </c:pt>
                <c:pt idx="225">
                  <c:v>-1.0754880000000001E-3</c:v>
                </c:pt>
                <c:pt idx="226">
                  <c:v>-1.0523305000000001E-3</c:v>
                </c:pt>
                <c:pt idx="227">
                  <c:v>-1.0231175E-3</c:v>
                </c:pt>
                <c:pt idx="228">
                  <c:v>-9.9815899999999998E-4</c:v>
                </c:pt>
                <c:pt idx="229">
                  <c:v>-9.7345600000000004E-4</c:v>
                </c:pt>
                <c:pt idx="230">
                  <c:v>-9.465535000000001E-4</c:v>
                </c:pt>
                <c:pt idx="231">
                  <c:v>-9.1719649999999996E-4</c:v>
                </c:pt>
                <c:pt idx="232">
                  <c:v>-8.9088399999999999E-4</c:v>
                </c:pt>
                <c:pt idx="233">
                  <c:v>-8.6321650000000005E-4</c:v>
                </c:pt>
                <c:pt idx="234">
                  <c:v>-8.351665000000001E-4</c:v>
                </c:pt>
                <c:pt idx="235">
                  <c:v>-8.0780149999999998E-4</c:v>
                </c:pt>
                <c:pt idx="236">
                  <c:v>-7.80724E-4</c:v>
                </c:pt>
                <c:pt idx="237">
                  <c:v>-7.5248250000000002E-4</c:v>
                </c:pt>
                <c:pt idx="238">
                  <c:v>-7.24576E-4</c:v>
                </c:pt>
                <c:pt idx="239">
                  <c:v>-6.9558549999999993E-4</c:v>
                </c:pt>
                <c:pt idx="240">
                  <c:v>-6.6807750000000006E-4</c:v>
                </c:pt>
                <c:pt idx="241">
                  <c:v>-6.4082450000000008E-4</c:v>
                </c:pt>
                <c:pt idx="242">
                  <c:v>-6.1130799999999997E-4</c:v>
                </c:pt>
                <c:pt idx="243">
                  <c:v>-5.8395949999999995E-4</c:v>
                </c:pt>
                <c:pt idx="244">
                  <c:v>-5.5401300000000001E-4</c:v>
                </c:pt>
                <c:pt idx="245">
                  <c:v>-5.2588299999999999E-4</c:v>
                </c:pt>
                <c:pt idx="246">
                  <c:v>-4.9689299999999999E-4</c:v>
                </c:pt>
                <c:pt idx="247">
                  <c:v>-4.68317E-4</c:v>
                </c:pt>
                <c:pt idx="248">
                  <c:v>-4.40474E-4</c:v>
                </c:pt>
                <c:pt idx="249">
                  <c:v>-4.1106949999999997E-4</c:v>
                </c:pt>
                <c:pt idx="250">
                  <c:v>-3.8223849999999998E-4</c:v>
                </c:pt>
                <c:pt idx="251">
                  <c:v>-3.5447549999999999E-4</c:v>
                </c:pt>
                <c:pt idx="252">
                  <c:v>-3.256445E-4</c:v>
                </c:pt>
                <c:pt idx="253">
                  <c:v>-2.9608050000000001E-4</c:v>
                </c:pt>
                <c:pt idx="254">
                  <c:v>-2.67903E-4</c:v>
                </c:pt>
                <c:pt idx="255">
                  <c:v>-2.3915149999999998E-4</c:v>
                </c:pt>
                <c:pt idx="256">
                  <c:v>-2.1025700000000002E-4</c:v>
                </c:pt>
                <c:pt idx="257">
                  <c:v>-1.81633E-4</c:v>
                </c:pt>
                <c:pt idx="258">
                  <c:v>-1.5267500000000001E-4</c:v>
                </c:pt>
                <c:pt idx="259">
                  <c:v>-1.2495950000000002E-4</c:v>
                </c:pt>
                <c:pt idx="260">
                  <c:v>-9.5570500000000003E-5</c:v>
                </c:pt>
                <c:pt idx="261">
                  <c:v>-6.4715500000000001E-5</c:v>
                </c:pt>
                <c:pt idx="262">
                  <c:v>-3.8864999999999995E-5</c:v>
                </c:pt>
                <c:pt idx="263">
                  <c:v>-9.8749999999999995E-6</c:v>
                </c:pt>
                <c:pt idx="264">
                  <c:v>1.8175000000000001E-5</c:v>
                </c:pt>
                <c:pt idx="265">
                  <c:v>4.6734999999999999E-5</c:v>
                </c:pt>
                <c:pt idx="266">
                  <c:v>7.5072000000000002E-5</c:v>
                </c:pt>
                <c:pt idx="267">
                  <c:v>1.0213400000000001E-4</c:v>
                </c:pt>
                <c:pt idx="268">
                  <c:v>1.3109250000000001E-4</c:v>
                </c:pt>
                <c:pt idx="269">
                  <c:v>1.593175E-4</c:v>
                </c:pt>
                <c:pt idx="270">
                  <c:v>1.8787750000000001E-4</c:v>
                </c:pt>
                <c:pt idx="271">
                  <c:v>2.160075E-4</c:v>
                </c:pt>
                <c:pt idx="272">
                  <c:v>2.4224049999999999E-4</c:v>
                </c:pt>
                <c:pt idx="273">
                  <c:v>2.7008349999999996E-4</c:v>
                </c:pt>
                <c:pt idx="274">
                  <c:v>2.9663500000000001E-4</c:v>
                </c:pt>
                <c:pt idx="275">
                  <c:v>3.24223E-4</c:v>
                </c:pt>
                <c:pt idx="276">
                  <c:v>3.5149200000000002E-4</c:v>
                </c:pt>
                <c:pt idx="277">
                  <c:v>3.791275E-4</c:v>
                </c:pt>
                <c:pt idx="278">
                  <c:v>4.0587099999999998E-4</c:v>
                </c:pt>
                <c:pt idx="279">
                  <c:v>4.325345E-4</c:v>
                </c:pt>
                <c:pt idx="280">
                  <c:v>4.5907000000000001E-4</c:v>
                </c:pt>
                <c:pt idx="281">
                  <c:v>4.8549450000000001E-4</c:v>
                </c:pt>
                <c:pt idx="282">
                  <c:v>5.1201450000000004E-4</c:v>
                </c:pt>
                <c:pt idx="283">
                  <c:v>5.3835950000000004E-4</c:v>
                </c:pt>
                <c:pt idx="284">
                  <c:v>5.6420999999999999E-4</c:v>
                </c:pt>
                <c:pt idx="285">
                  <c:v>5.9063449999999999E-4</c:v>
                </c:pt>
                <c:pt idx="286">
                  <c:v>6.1591100000000002E-4</c:v>
                </c:pt>
                <c:pt idx="287">
                  <c:v>6.4249500000000009E-4</c:v>
                </c:pt>
                <c:pt idx="288">
                  <c:v>6.6707050000000003E-4</c:v>
                </c:pt>
                <c:pt idx="289">
                  <c:v>6.9236350000000005E-4</c:v>
                </c:pt>
                <c:pt idx="290">
                  <c:v>7.1821400000000001E-4</c:v>
                </c:pt>
                <c:pt idx="291">
                  <c:v>7.4286950000000001E-4</c:v>
                </c:pt>
                <c:pt idx="292">
                  <c:v>7.6554849999999996E-4</c:v>
                </c:pt>
                <c:pt idx="293">
                  <c:v>7.9036300000000009E-4</c:v>
                </c:pt>
                <c:pt idx="294">
                  <c:v>8.1485900000000003E-4</c:v>
                </c:pt>
                <c:pt idx="295">
                  <c:v>8.3839850000000003E-4</c:v>
                </c:pt>
                <c:pt idx="296">
                  <c:v>8.6163549999999998E-4</c:v>
                </c:pt>
                <c:pt idx="297">
                  <c:v>8.8471299999999997E-4</c:v>
                </c:pt>
                <c:pt idx="298">
                  <c:v>9.0855549999999997E-4</c:v>
                </c:pt>
                <c:pt idx="299">
                  <c:v>9.3145750000000007E-4</c:v>
                </c:pt>
                <c:pt idx="300">
                  <c:v>9.5236750000000003E-4</c:v>
                </c:pt>
                <c:pt idx="301">
                  <c:v>9.7525399999999994E-4</c:v>
                </c:pt>
                <c:pt idx="302">
                  <c:v>9.9710449999999991E-4</c:v>
                </c:pt>
                <c:pt idx="303">
                  <c:v>1.0185085E-3</c:v>
                </c:pt>
                <c:pt idx="304">
                  <c:v>1.0389245000000001E-3</c:v>
                </c:pt>
                <c:pt idx="305">
                  <c:v>1.0595475E-3</c:v>
                </c:pt>
                <c:pt idx="306">
                  <c:v>1.080601E-3</c:v>
                </c:pt>
                <c:pt idx="307">
                  <c:v>1.1002675E-3</c:v>
                </c:pt>
                <c:pt idx="308">
                  <c:v>1.1197595000000001E-3</c:v>
                </c:pt>
                <c:pt idx="309">
                  <c:v>1.1401275000000001E-3</c:v>
                </c:pt>
                <c:pt idx="310">
                  <c:v>1.159619E-3</c:v>
                </c:pt>
                <c:pt idx="311">
                  <c:v>1.1791745E-3</c:v>
                </c:pt>
                <c:pt idx="312">
                  <c:v>1.1989050000000001E-3</c:v>
                </c:pt>
                <c:pt idx="313">
                  <c:v>1.2177430000000001E-3</c:v>
                </c:pt>
                <c:pt idx="314">
                  <c:v>1.2364375000000001E-3</c:v>
                </c:pt>
                <c:pt idx="315">
                  <c:v>1.255499E-3</c:v>
                </c:pt>
                <c:pt idx="316">
                  <c:v>1.2743050000000001E-3</c:v>
                </c:pt>
                <c:pt idx="317">
                  <c:v>1.2917570000000001E-3</c:v>
                </c:pt>
                <c:pt idx="318">
                  <c:v>1.3085549999999999E-3</c:v>
                </c:pt>
                <c:pt idx="319">
                  <c:v>1.3251774999999998E-3</c:v>
                </c:pt>
                <c:pt idx="320">
                  <c:v>1.3423425E-3</c:v>
                </c:pt>
                <c:pt idx="321">
                  <c:v>1.357451E-3</c:v>
                </c:pt>
                <c:pt idx="322">
                  <c:v>1.3743129999999998E-3</c:v>
                </c:pt>
                <c:pt idx="323">
                  <c:v>1.3890075E-3</c:v>
                </c:pt>
                <c:pt idx="324">
                  <c:v>1.4047535000000001E-3</c:v>
                </c:pt>
                <c:pt idx="325">
                  <c:v>1.4198304999999999E-3</c:v>
                </c:pt>
                <c:pt idx="326">
                  <c:v>1.433967E-3</c:v>
                </c:pt>
                <c:pt idx="327">
                  <c:v>1.4481195000000001E-3</c:v>
                </c:pt>
                <c:pt idx="328">
                  <c:v>1.4617460000000001E-3</c:v>
                </c:pt>
                <c:pt idx="329">
                  <c:v>1.4751175000000001E-3</c:v>
                </c:pt>
                <c:pt idx="330">
                  <c:v>1.4888079999999999E-3</c:v>
                </c:pt>
                <c:pt idx="331">
                  <c:v>1.501622E-3</c:v>
                </c:pt>
                <c:pt idx="332">
                  <c:v>1.5125869999999999E-3</c:v>
                </c:pt>
                <c:pt idx="333">
                  <c:v>1.5235520000000001E-3</c:v>
                </c:pt>
                <c:pt idx="334">
                  <c:v>1.5349790000000001E-3</c:v>
                </c:pt>
                <c:pt idx="335">
                  <c:v>1.544637E-3</c:v>
                </c:pt>
                <c:pt idx="336">
                  <c:v>1.5575785E-3</c:v>
                </c:pt>
                <c:pt idx="337">
                  <c:v>1.5668380000000001E-3</c:v>
                </c:pt>
                <c:pt idx="338">
                  <c:v>1.5764485E-3</c:v>
                </c:pt>
                <c:pt idx="339">
                  <c:v>1.5851980000000001E-3</c:v>
                </c:pt>
                <c:pt idx="340">
                  <c:v>1.5942025E-3</c:v>
                </c:pt>
                <c:pt idx="341">
                  <c:v>1.6050400000000001E-3</c:v>
                </c:pt>
                <c:pt idx="342">
                  <c:v>1.6114790000000001E-3</c:v>
                </c:pt>
                <c:pt idx="343">
                  <c:v>1.6217109999999999E-3</c:v>
                </c:pt>
                <c:pt idx="344">
                  <c:v>1.6288985000000001E-3</c:v>
                </c:pt>
                <c:pt idx="345">
                  <c:v>1.6362935000000002E-3</c:v>
                </c:pt>
                <c:pt idx="346">
                  <c:v>1.6441190000000001E-3</c:v>
                </c:pt>
                <c:pt idx="347">
                  <c:v>1.6472584999999999E-3</c:v>
                </c:pt>
                <c:pt idx="348">
                  <c:v>1.6549725E-3</c:v>
                </c:pt>
                <c:pt idx="349">
                  <c:v>1.6605985000000001E-3</c:v>
                </c:pt>
                <c:pt idx="350">
                  <c:v>1.664965E-3</c:v>
                </c:pt>
                <c:pt idx="351">
                  <c:v>1.6695869999999999E-3</c:v>
                </c:pt>
                <c:pt idx="352">
                  <c:v>1.6740654999999999E-3</c:v>
                </c:pt>
                <c:pt idx="353">
                  <c:v>1.677221E-3</c:v>
                </c:pt>
                <c:pt idx="354">
                  <c:v>1.6806955E-3</c:v>
                </c:pt>
                <c:pt idx="355">
                  <c:v>1.6846960000000001E-3</c:v>
                </c:pt>
                <c:pt idx="356">
                  <c:v>1.687724E-3</c:v>
                </c:pt>
                <c:pt idx="357">
                  <c:v>1.6892700000000001E-3</c:v>
                </c:pt>
                <c:pt idx="358">
                  <c:v>1.6908635000000001E-3</c:v>
                </c:pt>
                <c:pt idx="359">
                  <c:v>1.6921545000000001E-3</c:v>
                </c:pt>
                <c:pt idx="360">
                  <c:v>1.6942744999999999E-3</c:v>
                </c:pt>
                <c:pt idx="361">
                  <c:v>1.693015E-3</c:v>
                </c:pt>
                <c:pt idx="362">
                  <c:v>1.6943539999999999E-3</c:v>
                </c:pt>
                <c:pt idx="363">
                  <c:v>1.6937644999999999E-3</c:v>
                </c:pt>
                <c:pt idx="364">
                  <c:v>1.6934134999999999E-3</c:v>
                </c:pt>
                <c:pt idx="365">
                  <c:v>1.69174E-3</c:v>
                </c:pt>
                <c:pt idx="366">
                  <c:v>1.6893655000000001E-3</c:v>
                </c:pt>
                <c:pt idx="367">
                  <c:v>1.6886004999999999E-3</c:v>
                </c:pt>
                <c:pt idx="368">
                  <c:v>1.6860345000000001E-3</c:v>
                </c:pt>
                <c:pt idx="369">
                  <c:v>1.6832934999999999E-3</c:v>
                </c:pt>
                <c:pt idx="370">
                  <c:v>1.6809024999999999E-3</c:v>
                </c:pt>
                <c:pt idx="371">
                  <c:v>1.6766155000000002E-3</c:v>
                </c:pt>
                <c:pt idx="372">
                  <c:v>1.673157E-3</c:v>
                </c:pt>
                <c:pt idx="373">
                  <c:v>1.6687585000000002E-3</c:v>
                </c:pt>
                <c:pt idx="374">
                  <c:v>1.663292E-3</c:v>
                </c:pt>
                <c:pt idx="375">
                  <c:v>1.6593075E-3</c:v>
                </c:pt>
                <c:pt idx="376">
                  <c:v>1.6519124999999999E-3</c:v>
                </c:pt>
                <c:pt idx="377">
                  <c:v>1.6470834999999999E-3</c:v>
                </c:pt>
                <c:pt idx="378">
                  <c:v>1.6407560000000002E-3</c:v>
                </c:pt>
                <c:pt idx="379">
                  <c:v>1.632947E-3</c:v>
                </c:pt>
                <c:pt idx="380">
                  <c:v>1.6266354999999999E-3</c:v>
                </c:pt>
                <c:pt idx="381">
                  <c:v>1.61779E-3</c:v>
                </c:pt>
                <c:pt idx="382">
                  <c:v>1.6103315E-3</c:v>
                </c:pt>
                <c:pt idx="383">
                  <c:v>1.600976E-3</c:v>
                </c:pt>
                <c:pt idx="384">
                  <c:v>1.5924175E-3</c:v>
                </c:pt>
                <c:pt idx="385">
                  <c:v>1.583126E-3</c:v>
                </c:pt>
                <c:pt idx="386">
                  <c:v>1.5736595E-3</c:v>
                </c:pt>
                <c:pt idx="387">
                  <c:v>1.5622320000000002E-3</c:v>
                </c:pt>
                <c:pt idx="388">
                  <c:v>1.5525420000000001E-3</c:v>
                </c:pt>
                <c:pt idx="389">
                  <c:v>1.5400309999999999E-3</c:v>
                </c:pt>
                <c:pt idx="390">
                  <c:v>1.5287949999999999E-3</c:v>
                </c:pt>
                <c:pt idx="391">
                  <c:v>1.5179735000000001E-3</c:v>
                </c:pt>
                <c:pt idx="392">
                  <c:v>1.5063074999999999E-3</c:v>
                </c:pt>
                <c:pt idx="393">
                  <c:v>1.494944E-3</c:v>
                </c:pt>
                <c:pt idx="394">
                  <c:v>1.4808870000000002E-3</c:v>
                </c:pt>
                <c:pt idx="395">
                  <c:v>1.4684240000000001E-3</c:v>
                </c:pt>
                <c:pt idx="396">
                  <c:v>1.4543195000000001E-3</c:v>
                </c:pt>
                <c:pt idx="397">
                  <c:v>1.4398640000000001E-3</c:v>
                </c:pt>
                <c:pt idx="398">
                  <c:v>1.4256E-3</c:v>
                </c:pt>
                <c:pt idx="399">
                  <c:v>1.4117344999999999E-3</c:v>
                </c:pt>
                <c:pt idx="400">
                  <c:v>1.3961795E-3</c:v>
                </c:pt>
                <c:pt idx="401">
                  <c:v>1.3805285000000002E-3</c:v>
                </c:pt>
                <c:pt idx="402">
                  <c:v>1.3668860000000001E-3</c:v>
                </c:pt>
                <c:pt idx="403">
                  <c:v>1.3496574999999999E-3</c:v>
                </c:pt>
                <c:pt idx="404">
                  <c:v>1.333306E-3</c:v>
                </c:pt>
                <c:pt idx="405">
                  <c:v>1.3161095000000002E-3</c:v>
                </c:pt>
                <c:pt idx="406">
                  <c:v>1.2990880000000001E-3</c:v>
                </c:pt>
                <c:pt idx="407">
                  <c:v>1.2825290000000001E-3</c:v>
                </c:pt>
                <c:pt idx="408">
                  <c:v>1.2641530000000001E-3</c:v>
                </c:pt>
                <c:pt idx="409">
                  <c:v>1.2467649999999999E-3</c:v>
                </c:pt>
                <c:pt idx="410">
                  <c:v>1.2275925000000002E-3</c:v>
                </c:pt>
                <c:pt idx="411">
                  <c:v>1.2074475000000001E-3</c:v>
                </c:pt>
                <c:pt idx="412">
                  <c:v>1.1883225000000001E-3</c:v>
                </c:pt>
                <c:pt idx="413">
                  <c:v>1.1696120000000002E-3</c:v>
                </c:pt>
                <c:pt idx="414">
                  <c:v>1.1494510000000001E-3</c:v>
                </c:pt>
                <c:pt idx="415">
                  <c:v>1.1303575E-3</c:v>
                </c:pt>
                <c:pt idx="416">
                  <c:v>1.1106110000000001E-3</c:v>
                </c:pt>
                <c:pt idx="417">
                  <c:v>1.090291E-3</c:v>
                </c:pt>
                <c:pt idx="418">
                  <c:v>1.0699069999999999E-3</c:v>
                </c:pt>
                <c:pt idx="419">
                  <c:v>1.0494910000000001E-3</c:v>
                </c:pt>
                <c:pt idx="420">
                  <c:v>1.0280389999999999E-3</c:v>
                </c:pt>
                <c:pt idx="421">
                  <c:v>1.007942E-3</c:v>
                </c:pt>
                <c:pt idx="422">
                  <c:v>9.8494399999999997E-4</c:v>
                </c:pt>
                <c:pt idx="423">
                  <c:v>9.6479900000000002E-4</c:v>
                </c:pt>
                <c:pt idx="424">
                  <c:v>9.41785E-4</c:v>
                </c:pt>
                <c:pt idx="425">
                  <c:v>9.1998250000000002E-4</c:v>
                </c:pt>
                <c:pt idx="426">
                  <c:v>8.9607650000000005E-4</c:v>
                </c:pt>
                <c:pt idx="427">
                  <c:v>8.7307849999999996E-4</c:v>
                </c:pt>
                <c:pt idx="428">
                  <c:v>8.5000100000000008E-4</c:v>
                </c:pt>
                <c:pt idx="429">
                  <c:v>8.2646149999999997E-4</c:v>
                </c:pt>
                <c:pt idx="430">
                  <c:v>8.0367100000000005E-4</c:v>
                </c:pt>
                <c:pt idx="431">
                  <c:v>7.7928649999999997E-4</c:v>
                </c:pt>
                <c:pt idx="432">
                  <c:v>7.5512500000000005E-4</c:v>
                </c:pt>
                <c:pt idx="433">
                  <c:v>7.3053349999999996E-4</c:v>
                </c:pt>
                <c:pt idx="434">
                  <c:v>7.0579850000000006E-4</c:v>
                </c:pt>
                <c:pt idx="435">
                  <c:v>6.80155E-4</c:v>
                </c:pt>
                <c:pt idx="436">
                  <c:v>6.5427250000000008E-4</c:v>
                </c:pt>
                <c:pt idx="437">
                  <c:v>6.2862949999999997E-4</c:v>
                </c:pt>
                <c:pt idx="438">
                  <c:v>6.0362350000000003E-4</c:v>
                </c:pt>
                <c:pt idx="439">
                  <c:v>5.7801200000000004E-4</c:v>
                </c:pt>
                <c:pt idx="440">
                  <c:v>5.5142800000000007E-4</c:v>
                </c:pt>
                <c:pt idx="441">
                  <c:v>5.2607150000000009E-4</c:v>
                </c:pt>
                <c:pt idx="442">
                  <c:v>4.9988600000000006E-4</c:v>
                </c:pt>
                <c:pt idx="443">
                  <c:v>4.7299950000000005E-4</c:v>
                </c:pt>
                <c:pt idx="444">
                  <c:v>4.4679849999999999E-4</c:v>
                </c:pt>
                <c:pt idx="445">
                  <c:v>4.210595E-4</c:v>
                </c:pt>
                <c:pt idx="446">
                  <c:v>3.94077E-4</c:v>
                </c:pt>
                <c:pt idx="447">
                  <c:v>3.6699949999999997E-4</c:v>
                </c:pt>
                <c:pt idx="448">
                  <c:v>3.4078199999999998E-4</c:v>
                </c:pt>
                <c:pt idx="449">
                  <c:v>3.1314649999999999E-4</c:v>
                </c:pt>
                <c:pt idx="450">
                  <c:v>2.8582950000000004E-4</c:v>
                </c:pt>
                <c:pt idx="451">
                  <c:v>2.5867199999999999E-4</c:v>
                </c:pt>
                <c:pt idx="452">
                  <c:v>2.3151450000000003E-4</c:v>
                </c:pt>
                <c:pt idx="453">
                  <c:v>2.034645E-4</c:v>
                </c:pt>
                <c:pt idx="454">
                  <c:v>1.76052E-4</c:v>
                </c:pt>
                <c:pt idx="455">
                  <c:v>1.483845E-4</c:v>
                </c:pt>
                <c:pt idx="456">
                  <c:v>1.19777E-4</c:v>
                </c:pt>
                <c:pt idx="457">
                  <c:v>9.2077500000000014E-5</c:v>
                </c:pt>
                <c:pt idx="458">
                  <c:v>6.4633000000000003E-5</c:v>
                </c:pt>
                <c:pt idx="459">
                  <c:v>3.6264499999999998E-5</c:v>
                </c:pt>
                <c:pt idx="460">
                  <c:v>8.1984999999999995E-6</c:v>
                </c:pt>
                <c:pt idx="461">
                  <c:v>-2.0042999999999998E-5</c:v>
                </c:pt>
                <c:pt idx="462">
                  <c:v>-4.8395500000000001E-5</c:v>
                </c:pt>
                <c:pt idx="463">
                  <c:v>-7.7179000000000001E-5</c:v>
                </c:pt>
                <c:pt idx="464">
                  <c:v>-1.055155E-4</c:v>
                </c:pt>
                <c:pt idx="465">
                  <c:v>-1.341875E-4</c:v>
                </c:pt>
                <c:pt idx="466">
                  <c:v>-1.6228500000000002E-4</c:v>
                </c:pt>
                <c:pt idx="467">
                  <c:v>-1.9041500000000001E-4</c:v>
                </c:pt>
                <c:pt idx="468">
                  <c:v>-2.19118E-4</c:v>
                </c:pt>
                <c:pt idx="469">
                  <c:v>-2.4759849999999998E-4</c:v>
                </c:pt>
                <c:pt idx="470">
                  <c:v>-2.7644550000000001E-4</c:v>
                </c:pt>
                <c:pt idx="471">
                  <c:v>-3.0487799999999996E-4</c:v>
                </c:pt>
                <c:pt idx="472">
                  <c:v>-3.3342199999999999E-4</c:v>
                </c:pt>
                <c:pt idx="473">
                  <c:v>-3.61775E-4</c:v>
                </c:pt>
                <c:pt idx="474">
                  <c:v>-3.8874100000000001E-4</c:v>
                </c:pt>
                <c:pt idx="475">
                  <c:v>-4.1801800000000004E-4</c:v>
                </c:pt>
                <c:pt idx="476">
                  <c:v>-4.4547850000000003E-4</c:v>
                </c:pt>
                <c:pt idx="477">
                  <c:v>-4.7357650000000003E-4</c:v>
                </c:pt>
                <c:pt idx="478">
                  <c:v>-5.0243900000000003E-4</c:v>
                </c:pt>
                <c:pt idx="479">
                  <c:v>-5.3069650000000005E-4</c:v>
                </c:pt>
                <c:pt idx="480">
                  <c:v>-5.5889000000000004E-4</c:v>
                </c:pt>
                <c:pt idx="481">
                  <c:v>-5.8657300000000006E-4</c:v>
                </c:pt>
                <c:pt idx="482">
                  <c:v>-6.1607350000000003E-4</c:v>
                </c:pt>
                <c:pt idx="483">
                  <c:v>-6.4410750000000005E-4</c:v>
                </c:pt>
                <c:pt idx="484">
                  <c:v>-6.7182299999999999E-4</c:v>
                </c:pt>
                <c:pt idx="485">
                  <c:v>-7.0028750000000002E-4</c:v>
                </c:pt>
                <c:pt idx="486">
                  <c:v>-7.2717400000000003E-4</c:v>
                </c:pt>
                <c:pt idx="487">
                  <c:v>-7.5528750000000006E-4</c:v>
                </c:pt>
                <c:pt idx="488">
                  <c:v>-7.830825E-4</c:v>
                </c:pt>
                <c:pt idx="489">
                  <c:v>-8.1098900000000002E-4</c:v>
                </c:pt>
                <c:pt idx="490">
                  <c:v>-8.3822650000000003E-4</c:v>
                </c:pt>
                <c:pt idx="491">
                  <c:v>-8.6447549999999992E-4</c:v>
                </c:pt>
                <c:pt idx="492">
                  <c:v>-8.91904E-4</c:v>
                </c:pt>
                <c:pt idx="493">
                  <c:v>-9.1770649999999997E-4</c:v>
                </c:pt>
                <c:pt idx="494">
                  <c:v>-9.4448150000000001E-4</c:v>
                </c:pt>
                <c:pt idx="495">
                  <c:v>-9.7173500000000005E-4</c:v>
                </c:pt>
                <c:pt idx="496">
                  <c:v>-9.9911550000000003E-4</c:v>
                </c:pt>
                <c:pt idx="497">
                  <c:v>-1.024966E-3</c:v>
                </c:pt>
                <c:pt idx="498">
                  <c:v>-1.0511035E-3</c:v>
                </c:pt>
                <c:pt idx="499">
                  <c:v>-1.07697E-3</c:v>
                </c:pt>
                <c:pt idx="500">
                  <c:v>-1.1031394999999999E-3</c:v>
                </c:pt>
                <c:pt idx="501">
                  <c:v>-1.127014E-3</c:v>
                </c:pt>
                <c:pt idx="502">
                  <c:v>-1.1524025E-3</c:v>
                </c:pt>
                <c:pt idx="503">
                  <c:v>-1.1759260000000001E-3</c:v>
                </c:pt>
                <c:pt idx="504">
                  <c:v>-1.1996890000000001E-3</c:v>
                </c:pt>
                <c:pt idx="505">
                  <c:v>-1.2260975000000002E-3</c:v>
                </c:pt>
                <c:pt idx="506">
                  <c:v>-1.2476765E-3</c:v>
                </c:pt>
                <c:pt idx="507">
                  <c:v>-1.2730649999999999E-3</c:v>
                </c:pt>
                <c:pt idx="508">
                  <c:v>-1.2977205E-3</c:v>
                </c:pt>
                <c:pt idx="509">
                  <c:v>-1.31981E-3</c:v>
                </c:pt>
                <c:pt idx="510">
                  <c:v>-1.3434289999999999E-3</c:v>
                </c:pt>
                <c:pt idx="511">
                  <c:v>-1.3670485000000002E-3</c:v>
                </c:pt>
                <c:pt idx="512">
                  <c:v>-1.3899824999999998E-3</c:v>
                </c:pt>
                <c:pt idx="513">
                  <c:v>-1.4126935E-3</c:v>
                </c:pt>
                <c:pt idx="514">
                  <c:v>-1.4349580000000001E-3</c:v>
                </c:pt>
                <c:pt idx="515">
                  <c:v>-1.4584820000000001E-3</c:v>
                </c:pt>
                <c:pt idx="516">
                  <c:v>-1.4805554999999999E-3</c:v>
                </c:pt>
                <c:pt idx="517">
                  <c:v>-1.5011465E-3</c:v>
                </c:pt>
                <c:pt idx="518">
                  <c:v>-1.5236024999999999E-3</c:v>
                </c:pt>
                <c:pt idx="519">
                  <c:v>-1.544162E-3</c:v>
                </c:pt>
                <c:pt idx="520">
                  <c:v>-1.5657415E-3</c:v>
                </c:pt>
                <c:pt idx="521">
                  <c:v>-1.5861730000000002E-3</c:v>
                </c:pt>
                <c:pt idx="522">
                  <c:v>-1.60592E-3</c:v>
                </c:pt>
                <c:pt idx="523">
                  <c:v>-1.6274035000000001E-3</c:v>
                </c:pt>
                <c:pt idx="524">
                  <c:v>-1.6478829999999999E-3</c:v>
                </c:pt>
                <c:pt idx="525">
                  <c:v>-1.6670879999999999E-3</c:v>
                </c:pt>
                <c:pt idx="526">
                  <c:v>-1.6853525000000002E-3</c:v>
                </c:pt>
                <c:pt idx="527">
                  <c:v>-1.7028354999999999E-3</c:v>
                </c:pt>
                <c:pt idx="528">
                  <c:v>-1.7250684999999999E-3</c:v>
                </c:pt>
                <c:pt idx="529">
                  <c:v>-1.7419625000000001E-3</c:v>
                </c:pt>
                <c:pt idx="530">
                  <c:v>-1.7604655000000001E-3</c:v>
                </c:pt>
                <c:pt idx="531">
                  <c:v>-1.7784115000000001E-3</c:v>
                </c:pt>
                <c:pt idx="532">
                  <c:v>-1.7964525E-3</c:v>
                </c:pt>
                <c:pt idx="533">
                  <c:v>-1.8135375E-3</c:v>
                </c:pt>
                <c:pt idx="534">
                  <c:v>-1.829188E-3</c:v>
                </c:pt>
                <c:pt idx="535">
                  <c:v>-1.8457155000000001E-3</c:v>
                </c:pt>
                <c:pt idx="536">
                  <c:v>-1.8629755E-3</c:v>
                </c:pt>
                <c:pt idx="537">
                  <c:v>-1.8784030000000001E-3</c:v>
                </c:pt>
                <c:pt idx="538">
                  <c:v>-1.8941335000000001E-3</c:v>
                </c:pt>
                <c:pt idx="539">
                  <c:v>-1.906039E-3</c:v>
                </c:pt>
                <c:pt idx="540">
                  <c:v>-1.921339E-3</c:v>
                </c:pt>
                <c:pt idx="541">
                  <c:v>-1.9360650000000001E-3</c:v>
                </c:pt>
                <c:pt idx="542">
                  <c:v>-1.9474605E-3</c:v>
                </c:pt>
                <c:pt idx="543">
                  <c:v>-1.9602899999999999E-3</c:v>
                </c:pt>
                <c:pt idx="544">
                  <c:v>-1.9728965000000002E-3</c:v>
                </c:pt>
                <c:pt idx="545">
                  <c:v>-1.985344E-3</c:v>
                </c:pt>
                <c:pt idx="546">
                  <c:v>-1.9968985000000002E-3</c:v>
                </c:pt>
                <c:pt idx="547">
                  <c:v>-2.0061740000000003E-3</c:v>
                </c:pt>
                <c:pt idx="548">
                  <c:v>-2.0183825000000002E-3</c:v>
                </c:pt>
                <c:pt idx="549">
                  <c:v>-2.0288529999999997E-3</c:v>
                </c:pt>
                <c:pt idx="550">
                  <c:v>-2.0380175000000002E-3</c:v>
                </c:pt>
                <c:pt idx="551">
                  <c:v>-2.0470220000000003E-3</c:v>
                </c:pt>
                <c:pt idx="552">
                  <c:v>-2.0547675E-3</c:v>
                </c:pt>
                <c:pt idx="553">
                  <c:v>-2.0645055000000001E-3</c:v>
                </c:pt>
                <c:pt idx="554">
                  <c:v>-2.0734305000000004E-3</c:v>
                </c:pt>
                <c:pt idx="555">
                  <c:v>-2.0818454999999999E-3</c:v>
                </c:pt>
                <c:pt idx="556">
                  <c:v>-2.0879335000000003E-3</c:v>
                </c:pt>
                <c:pt idx="557">
                  <c:v>-2.0953125E-3</c:v>
                </c:pt>
                <c:pt idx="558">
                  <c:v>-2.1012255000000001E-3</c:v>
                </c:pt>
                <c:pt idx="559">
                  <c:v>-2.1074090000000002E-3</c:v>
                </c:pt>
                <c:pt idx="560">
                  <c:v>-2.1112660000000001E-3</c:v>
                </c:pt>
                <c:pt idx="561">
                  <c:v>-2.1169080000000002E-3</c:v>
                </c:pt>
                <c:pt idx="562">
                  <c:v>-2.1204779999999999E-3</c:v>
                </c:pt>
                <c:pt idx="563">
                  <c:v>-2.1243189999999999E-3</c:v>
                </c:pt>
                <c:pt idx="564">
                  <c:v>-2.1299605000000004E-3</c:v>
                </c:pt>
                <c:pt idx="565">
                  <c:v>-2.1326380000000001E-3</c:v>
                </c:pt>
                <c:pt idx="566">
                  <c:v>-2.1359374999999998E-3</c:v>
                </c:pt>
                <c:pt idx="567">
                  <c:v>-2.1389974999999999E-3</c:v>
                </c:pt>
                <c:pt idx="568">
                  <c:v>-2.140033E-3</c:v>
                </c:pt>
                <c:pt idx="569">
                  <c:v>-2.142073E-3</c:v>
                </c:pt>
                <c:pt idx="570">
                  <c:v>-2.1427265000000003E-3</c:v>
                </c:pt>
                <c:pt idx="571">
                  <c:v>-2.1428860000000001E-3</c:v>
                </c:pt>
                <c:pt idx="572">
                  <c:v>-2.1435875000000004E-3</c:v>
                </c:pt>
                <c:pt idx="573">
                  <c:v>-2.1412925000000001E-3</c:v>
                </c:pt>
                <c:pt idx="574">
                  <c:v>-2.1409574999999999E-3</c:v>
                </c:pt>
                <c:pt idx="575">
                  <c:v>-2.1403200000000002E-3</c:v>
                </c:pt>
                <c:pt idx="576">
                  <c:v>-2.1365110000000002E-3</c:v>
                </c:pt>
                <c:pt idx="577">
                  <c:v>-2.1358415E-3</c:v>
                </c:pt>
                <c:pt idx="578">
                  <c:v>-2.1331164999999997E-3</c:v>
                </c:pt>
                <c:pt idx="579">
                  <c:v>-2.1296100000000001E-3</c:v>
                </c:pt>
                <c:pt idx="580">
                  <c:v>-2.1269805000000003E-3</c:v>
                </c:pt>
                <c:pt idx="581">
                  <c:v>-2.1215934999999999E-3</c:v>
                </c:pt>
                <c:pt idx="582">
                  <c:v>-2.1175294999999997E-3</c:v>
                </c:pt>
                <c:pt idx="583">
                  <c:v>-2.1119034999999998E-3</c:v>
                </c:pt>
                <c:pt idx="584">
                  <c:v>-2.1070264999999999E-3</c:v>
                </c:pt>
                <c:pt idx="585">
                  <c:v>-2.1023249999999999E-3</c:v>
                </c:pt>
                <c:pt idx="586">
                  <c:v>-2.0958065000000001E-3</c:v>
                </c:pt>
                <c:pt idx="587">
                  <c:v>-2.0887305000000002E-3</c:v>
                </c:pt>
                <c:pt idx="588">
                  <c:v>-2.0819089999999998E-3</c:v>
                </c:pt>
                <c:pt idx="589">
                  <c:v>-2.0736374999999999E-3</c:v>
                </c:pt>
                <c:pt idx="590">
                  <c:v>-2.0650314999999999E-3</c:v>
                </c:pt>
                <c:pt idx="591">
                  <c:v>-2.0571265E-3</c:v>
                </c:pt>
                <c:pt idx="592">
                  <c:v>-2.048345E-3</c:v>
                </c:pt>
                <c:pt idx="593">
                  <c:v>-2.0397865000000002E-3</c:v>
                </c:pt>
                <c:pt idx="594">
                  <c:v>-2.0288214999999998E-3</c:v>
                </c:pt>
                <c:pt idx="595">
                  <c:v>-2.019163E-3</c:v>
                </c:pt>
                <c:pt idx="596">
                  <c:v>-2.0087720000000002E-3</c:v>
                </c:pt>
                <c:pt idx="597">
                  <c:v>-1.9977275000000001E-3</c:v>
                </c:pt>
                <c:pt idx="598">
                  <c:v>-1.9875275E-3</c:v>
                </c:pt>
                <c:pt idx="599">
                  <c:v>-1.9737729999999998E-3</c:v>
                </c:pt>
                <c:pt idx="600">
                  <c:v>-1.9632704999999998E-3</c:v>
                </c:pt>
                <c:pt idx="601">
                  <c:v>-1.9496119999999999E-3</c:v>
                </c:pt>
                <c:pt idx="602">
                  <c:v>-1.9366069999999999E-3</c:v>
                </c:pt>
                <c:pt idx="603">
                  <c:v>-1.9228369999999999E-3</c:v>
                </c:pt>
                <c:pt idx="604">
                  <c:v>-1.9089075E-3</c:v>
                </c:pt>
                <c:pt idx="605">
                  <c:v>-1.892763E-3</c:v>
                </c:pt>
                <c:pt idx="606">
                  <c:v>-1.878977E-3</c:v>
                </c:pt>
                <c:pt idx="607">
                  <c:v>-1.8620675E-3</c:v>
                </c:pt>
                <c:pt idx="608">
                  <c:v>-1.8467675E-3</c:v>
                </c:pt>
                <c:pt idx="609">
                  <c:v>-1.8299054999999999E-3</c:v>
                </c:pt>
                <c:pt idx="610">
                  <c:v>-1.8113859999999999E-3</c:v>
                </c:pt>
                <c:pt idx="611">
                  <c:v>-1.7948109999999999E-3</c:v>
                </c:pt>
                <c:pt idx="612">
                  <c:v>-1.776419E-3</c:v>
                </c:pt>
                <c:pt idx="613">
                  <c:v>-1.7576605E-3</c:v>
                </c:pt>
                <c:pt idx="614">
                  <c:v>-1.7399539999999999E-3</c:v>
                </c:pt>
                <c:pt idx="615">
                  <c:v>-1.7217375E-3</c:v>
                </c:pt>
                <c:pt idx="616">
                  <c:v>-1.7031864999999999E-3</c:v>
                </c:pt>
                <c:pt idx="617">
                  <c:v>-1.683679E-3</c:v>
                </c:pt>
                <c:pt idx="618">
                  <c:v>-1.6638205000000001E-3</c:v>
                </c:pt>
                <c:pt idx="619">
                  <c:v>-1.6437234999999999E-3</c:v>
                </c:pt>
                <c:pt idx="620">
                  <c:v>-1.6231325000000002E-3</c:v>
                </c:pt>
                <c:pt idx="621">
                  <c:v>-1.6042940000000002E-3</c:v>
                </c:pt>
                <c:pt idx="622">
                  <c:v>-1.5824439999999999E-3</c:v>
                </c:pt>
                <c:pt idx="623">
                  <c:v>-1.561024E-3</c:v>
                </c:pt>
                <c:pt idx="624">
                  <c:v>-1.5388865000000001E-3</c:v>
                </c:pt>
                <c:pt idx="625">
                  <c:v>-1.5181999999999999E-3</c:v>
                </c:pt>
                <c:pt idx="626">
                  <c:v>-1.4976404999999999E-3</c:v>
                </c:pt>
                <c:pt idx="627">
                  <c:v>-1.4746585000000002E-3</c:v>
                </c:pt>
                <c:pt idx="628">
                  <c:v>-1.4526805E-3</c:v>
                </c:pt>
                <c:pt idx="629">
                  <c:v>-1.4296350000000001E-3</c:v>
                </c:pt>
                <c:pt idx="630">
                  <c:v>-1.4081355E-3</c:v>
                </c:pt>
                <c:pt idx="631">
                  <c:v>-1.3845320000000002E-3</c:v>
                </c:pt>
                <c:pt idx="632">
                  <c:v>-1.3624584999999999E-3</c:v>
                </c:pt>
                <c:pt idx="633">
                  <c:v>-1.3380740000000001E-3</c:v>
                </c:pt>
                <c:pt idx="634">
                  <c:v>-1.3149805000000001E-3</c:v>
                </c:pt>
                <c:pt idx="635">
                  <c:v>-1.2918395000000001E-3</c:v>
                </c:pt>
                <c:pt idx="636">
                  <c:v>-1.267439E-3</c:v>
                </c:pt>
                <c:pt idx="637">
                  <c:v>-1.2433099999999999E-3</c:v>
                </c:pt>
                <c:pt idx="638">
                  <c:v>-1.21773E-3</c:v>
                </c:pt>
                <c:pt idx="639">
                  <c:v>-1.1942224999999999E-3</c:v>
                </c:pt>
                <c:pt idx="640">
                  <c:v>-1.1684989999999999E-3</c:v>
                </c:pt>
                <c:pt idx="641">
                  <c:v>-1.142728E-3</c:v>
                </c:pt>
                <c:pt idx="642">
                  <c:v>-1.1171485000000001E-3</c:v>
                </c:pt>
                <c:pt idx="643">
                  <c:v>-1.0911385000000001E-3</c:v>
                </c:pt>
                <c:pt idx="644">
                  <c:v>-1.0654155000000001E-3</c:v>
                </c:pt>
                <c:pt idx="645">
                  <c:v>-1.0392140000000001E-3</c:v>
                </c:pt>
                <c:pt idx="646">
                  <c:v>-1.0127900000000002E-3</c:v>
                </c:pt>
                <c:pt idx="647">
                  <c:v>-9.8727400000000001E-4</c:v>
                </c:pt>
                <c:pt idx="648">
                  <c:v>-9.60164E-4</c:v>
                </c:pt>
                <c:pt idx="649">
                  <c:v>-9.3359650000000003E-4</c:v>
                </c:pt>
                <c:pt idx="650">
                  <c:v>-9.06853E-4</c:v>
                </c:pt>
                <c:pt idx="651">
                  <c:v>-8.7889900000000004E-4</c:v>
                </c:pt>
                <c:pt idx="652">
                  <c:v>-8.5137500000000003E-4</c:v>
                </c:pt>
                <c:pt idx="653">
                  <c:v>-8.2327700000000008E-4</c:v>
                </c:pt>
                <c:pt idx="654">
                  <c:v>-7.9495599999999998E-4</c:v>
                </c:pt>
                <c:pt idx="655">
                  <c:v>-7.6778250000000001E-4</c:v>
                </c:pt>
                <c:pt idx="656">
                  <c:v>-7.3987599999999999E-4</c:v>
                </c:pt>
                <c:pt idx="657">
                  <c:v>-7.1238400000000004E-4</c:v>
                </c:pt>
                <c:pt idx="658">
                  <c:v>-6.8329799999999993E-4</c:v>
                </c:pt>
                <c:pt idx="659">
                  <c:v>-6.5491300000000002E-4</c:v>
                </c:pt>
                <c:pt idx="660">
                  <c:v>-6.2539699999999998E-4</c:v>
                </c:pt>
                <c:pt idx="661">
                  <c:v>-5.9704400000000003E-4</c:v>
                </c:pt>
                <c:pt idx="662">
                  <c:v>-5.6929700000000008E-4</c:v>
                </c:pt>
                <c:pt idx="663">
                  <c:v>-5.3952549999999996E-4</c:v>
                </c:pt>
                <c:pt idx="664">
                  <c:v>-5.1173050000000002E-4</c:v>
                </c:pt>
                <c:pt idx="665">
                  <c:v>-4.8290000000000003E-4</c:v>
                </c:pt>
                <c:pt idx="666">
                  <c:v>-4.5300100000000002E-4</c:v>
                </c:pt>
                <c:pt idx="667">
                  <c:v>-4.2624200000000002E-4</c:v>
                </c:pt>
                <c:pt idx="668">
                  <c:v>-3.9366550000000003E-4</c:v>
                </c:pt>
                <c:pt idx="669">
                  <c:v>-3.6864400000000006E-4</c:v>
                </c:pt>
                <c:pt idx="670">
                  <c:v>-3.3941450000000002E-4</c:v>
                </c:pt>
                <c:pt idx="671">
                  <c:v>-3.1043999999999999E-4</c:v>
                </c:pt>
                <c:pt idx="672">
                  <c:v>-2.8188000000000003E-4</c:v>
                </c:pt>
                <c:pt idx="673">
                  <c:v>-2.51838E-4</c:v>
                </c:pt>
                <c:pt idx="674">
                  <c:v>-2.2331E-4</c:v>
                </c:pt>
                <c:pt idx="675">
                  <c:v>-1.9012799999999999E-4</c:v>
                </c:pt>
                <c:pt idx="676">
                  <c:v>-1.6553650000000002E-4</c:v>
                </c:pt>
                <c:pt idx="677">
                  <c:v>-1.3742250000000001E-4</c:v>
                </c:pt>
                <c:pt idx="678">
                  <c:v>-1.08958E-4</c:v>
                </c:pt>
                <c:pt idx="679">
                  <c:v>-7.9856499999999997E-5</c:v>
                </c:pt>
                <c:pt idx="680">
                  <c:v>-5.1455500000000002E-5</c:v>
                </c:pt>
                <c:pt idx="681">
                  <c:v>-2.3581000000000003E-5</c:v>
                </c:pt>
                <c:pt idx="682">
                  <c:v>5.4250000000000006E-6</c:v>
                </c:pt>
                <c:pt idx="683">
                  <c:v>3.4065E-5</c:v>
                </c:pt>
                <c:pt idx="684">
                  <c:v>6.2576999999999994E-5</c:v>
                </c:pt>
                <c:pt idx="685">
                  <c:v>9.0276499999999995E-5</c:v>
                </c:pt>
                <c:pt idx="686">
                  <c:v>1.1866100000000001E-4</c:v>
                </c:pt>
                <c:pt idx="687">
                  <c:v>1.4652000000000003E-4</c:v>
                </c:pt>
                <c:pt idx="688">
                  <c:v>1.7560600000000003E-4</c:v>
                </c:pt>
                <c:pt idx="689">
                  <c:v>2.0370350000000002E-4</c:v>
                </c:pt>
                <c:pt idx="690">
                  <c:v>2.3028750000000001E-4</c:v>
                </c:pt>
                <c:pt idx="691">
                  <c:v>2.5857650000000001E-4</c:v>
                </c:pt>
                <c:pt idx="692">
                  <c:v>2.8653099999999997E-4</c:v>
                </c:pt>
                <c:pt idx="693">
                  <c:v>3.1247700000000002E-4</c:v>
                </c:pt>
                <c:pt idx="694">
                  <c:v>3.3993750000000002E-4</c:v>
                </c:pt>
                <c:pt idx="695">
                  <c:v>3.6727E-4</c:v>
                </c:pt>
                <c:pt idx="696">
                  <c:v>3.9359900000000001E-4</c:v>
                </c:pt>
                <c:pt idx="697">
                  <c:v>4.2128249999999999E-4</c:v>
                </c:pt>
                <c:pt idx="698">
                  <c:v>4.483445E-4</c:v>
                </c:pt>
                <c:pt idx="699">
                  <c:v>4.7561350000000001E-4</c:v>
                </c:pt>
                <c:pt idx="700">
                  <c:v>5.0288250000000002E-4</c:v>
                </c:pt>
                <c:pt idx="701">
                  <c:v>5.2806350000000001E-4</c:v>
                </c:pt>
                <c:pt idx="702">
                  <c:v>5.5444000000000001E-4</c:v>
                </c:pt>
                <c:pt idx="703">
                  <c:v>5.7982849999999996E-4</c:v>
                </c:pt>
                <c:pt idx="704">
                  <c:v>6.0518499999999995E-4</c:v>
                </c:pt>
                <c:pt idx="705">
                  <c:v>6.2964949999999998E-4</c:v>
                </c:pt>
                <c:pt idx="706">
                  <c:v>6.5644E-4</c:v>
                </c:pt>
                <c:pt idx="707">
                  <c:v>6.8160550000000001E-4</c:v>
                </c:pt>
                <c:pt idx="708">
                  <c:v>7.0672300000000003E-4</c:v>
                </c:pt>
                <c:pt idx="709">
                  <c:v>7.313625E-4</c:v>
                </c:pt>
                <c:pt idx="710">
                  <c:v>7.5598600000000005E-4</c:v>
                </c:pt>
                <c:pt idx="711">
                  <c:v>7.8131050000000007E-4</c:v>
                </c:pt>
                <c:pt idx="712">
                  <c:v>8.047385E-4</c:v>
                </c:pt>
                <c:pt idx="713">
                  <c:v>8.290115E-4</c:v>
                </c:pt>
                <c:pt idx="714">
                  <c:v>8.5164249999999996E-4</c:v>
                </c:pt>
                <c:pt idx="715">
                  <c:v>8.7596350000000006E-4</c:v>
                </c:pt>
                <c:pt idx="716">
                  <c:v>8.9857849999999998E-4</c:v>
                </c:pt>
                <c:pt idx="717">
                  <c:v>9.2154450000000001E-4</c:v>
                </c:pt>
                <c:pt idx="718">
                  <c:v>9.4400050000000002E-4</c:v>
                </c:pt>
                <c:pt idx="719">
                  <c:v>9.6583500000000007E-4</c:v>
                </c:pt>
                <c:pt idx="720">
                  <c:v>9.8701600000000007E-4</c:v>
                </c:pt>
                <c:pt idx="721">
                  <c:v>1.008643E-3</c:v>
                </c:pt>
                <c:pt idx="722">
                  <c:v>1.0287245000000001E-3</c:v>
                </c:pt>
                <c:pt idx="723">
                  <c:v>1.0513395E-3</c:v>
                </c:pt>
                <c:pt idx="724">
                  <c:v>1.0703849999999999E-3</c:v>
                </c:pt>
                <c:pt idx="725">
                  <c:v>1.0916135000000001E-3</c:v>
                </c:pt>
                <c:pt idx="726">
                  <c:v>1.1110415000000001E-3</c:v>
                </c:pt>
                <c:pt idx="727">
                  <c:v>1.1312185E-3</c:v>
                </c:pt>
                <c:pt idx="728">
                  <c:v>1.1496100000000001E-3</c:v>
                </c:pt>
                <c:pt idx="729">
                  <c:v>1.1699144999999999E-3</c:v>
                </c:pt>
                <c:pt idx="730">
                  <c:v>1.188115E-3</c:v>
                </c:pt>
                <c:pt idx="731">
                  <c:v>1.2070330000000002E-3</c:v>
                </c:pt>
                <c:pt idx="732">
                  <c:v>1.2265085E-3</c:v>
                </c:pt>
                <c:pt idx="733">
                  <c:v>1.2460800000000001E-3</c:v>
                </c:pt>
                <c:pt idx="734">
                  <c:v>1.2630849999999999E-3</c:v>
                </c:pt>
                <c:pt idx="735">
                  <c:v>1.2817480000000001E-3</c:v>
                </c:pt>
                <c:pt idx="736">
                  <c:v>1.2995820000000001E-3</c:v>
                </c:pt>
                <c:pt idx="737">
                  <c:v>1.3162050000000002E-3</c:v>
                </c:pt>
                <c:pt idx="738">
                  <c:v>1.333051E-3</c:v>
                </c:pt>
                <c:pt idx="739">
                  <c:v>1.3492435000000001E-3</c:v>
                </c:pt>
                <c:pt idx="740">
                  <c:v>1.3665354999999998E-3</c:v>
                </c:pt>
                <c:pt idx="741">
                  <c:v>1.3811659999999999E-3</c:v>
                </c:pt>
                <c:pt idx="742">
                  <c:v>1.3957329999999999E-3</c:v>
                </c:pt>
                <c:pt idx="743">
                  <c:v>1.4103000000000002E-3</c:v>
                </c:pt>
                <c:pt idx="744">
                  <c:v>1.4248190000000001E-3</c:v>
                </c:pt>
                <c:pt idx="745">
                  <c:v>1.4393700000000001E-3</c:v>
                </c:pt>
                <c:pt idx="746">
                  <c:v>1.4524865E-3</c:v>
                </c:pt>
                <c:pt idx="747">
                  <c:v>1.4660809999999999E-3</c:v>
                </c:pt>
                <c:pt idx="748">
                  <c:v>1.4795164999999999E-3</c:v>
                </c:pt>
                <c:pt idx="749">
                  <c:v>1.4917565000000001E-3</c:v>
                </c:pt>
                <c:pt idx="750">
                  <c:v>1.5046180000000001E-3</c:v>
                </c:pt>
                <c:pt idx="751">
                  <c:v>1.515806E-3</c:v>
                </c:pt>
                <c:pt idx="752">
                  <c:v>1.5276955000000001E-3</c:v>
                </c:pt>
                <c:pt idx="753">
                  <c:v>1.5385329999999999E-3</c:v>
                </c:pt>
                <c:pt idx="754">
                  <c:v>1.5479045000000001E-3</c:v>
                </c:pt>
                <c:pt idx="755">
                  <c:v>1.5587260000000001E-3</c:v>
                </c:pt>
                <c:pt idx="756">
                  <c:v>1.5696110000000001E-3</c:v>
                </c:pt>
                <c:pt idx="757">
                  <c:v>1.5774525E-3</c:v>
                </c:pt>
                <c:pt idx="758">
                  <c:v>1.5873975000000001E-3</c:v>
                </c:pt>
                <c:pt idx="759">
                  <c:v>1.5956850000000001E-3</c:v>
                </c:pt>
                <c:pt idx="760">
                  <c:v>1.6045300000000001E-3</c:v>
                </c:pt>
                <c:pt idx="761">
                  <c:v>1.6122440000000001E-3</c:v>
                </c:pt>
                <c:pt idx="762">
                  <c:v>1.6197185000000002E-3</c:v>
                </c:pt>
                <c:pt idx="763">
                  <c:v>1.6268110000000001E-3</c:v>
                </c:pt>
                <c:pt idx="764">
                  <c:v>1.6327234999999999E-3</c:v>
                </c:pt>
                <c:pt idx="765">
                  <c:v>1.6399595E-3</c:v>
                </c:pt>
                <c:pt idx="766">
                  <c:v>1.6454735000000001E-3</c:v>
                </c:pt>
                <c:pt idx="767">
                  <c:v>1.6511155E-3</c:v>
                </c:pt>
                <c:pt idx="768">
                  <c:v>1.6562950000000001E-3</c:v>
                </c:pt>
                <c:pt idx="769">
                  <c:v>1.6604550000000001E-3</c:v>
                </c:pt>
                <c:pt idx="770">
                  <c:v>1.6653320000000001E-3</c:v>
                </c:pt>
                <c:pt idx="771">
                  <c:v>1.6696670000000001E-3</c:v>
                </c:pt>
                <c:pt idx="772">
                  <c:v>1.6713560000000001E-3</c:v>
                </c:pt>
                <c:pt idx="773">
                  <c:v>1.6752450000000001E-3</c:v>
                </c:pt>
                <c:pt idx="774">
                  <c:v>1.6775560000000002E-3</c:v>
                </c:pt>
                <c:pt idx="775">
                  <c:v>1.6790540000000001E-3</c:v>
                </c:pt>
                <c:pt idx="776">
                  <c:v>1.681795E-3</c:v>
                </c:pt>
                <c:pt idx="777">
                  <c:v>1.682895E-3</c:v>
                </c:pt>
                <c:pt idx="778">
                  <c:v>1.6849510000000001E-3</c:v>
                </c:pt>
                <c:pt idx="779">
                  <c:v>1.684648E-3</c:v>
                </c:pt>
                <c:pt idx="780">
                  <c:v>1.6840584999999999E-3</c:v>
                </c:pt>
                <c:pt idx="781">
                  <c:v>1.682401E-3</c:v>
                </c:pt>
                <c:pt idx="782">
                  <c:v>1.6827195E-3</c:v>
                </c:pt>
                <c:pt idx="783">
                  <c:v>1.681875E-3</c:v>
                </c:pt>
                <c:pt idx="784">
                  <c:v>1.6803289999999999E-3</c:v>
                </c:pt>
                <c:pt idx="785">
                  <c:v>1.6787989999999999E-3</c:v>
                </c:pt>
                <c:pt idx="786">
                  <c:v>1.676791E-3</c:v>
                </c:pt>
                <c:pt idx="787">
                  <c:v>1.6732845000000001E-3</c:v>
                </c:pt>
                <c:pt idx="788">
                  <c:v>1.6703200000000001E-3</c:v>
                </c:pt>
                <c:pt idx="789">
                  <c:v>1.6705909999999999E-3</c:v>
                </c:pt>
                <c:pt idx="790">
                  <c:v>1.6627974999999999E-3</c:v>
                </c:pt>
                <c:pt idx="791">
                  <c:v>1.6582555000000001E-3</c:v>
                </c:pt>
                <c:pt idx="792">
                  <c:v>1.6535860000000001E-3</c:v>
                </c:pt>
                <c:pt idx="793">
                  <c:v>1.6486610000000001E-3</c:v>
                </c:pt>
                <c:pt idx="794">
                  <c:v>1.6419195000000001E-3</c:v>
                </c:pt>
                <c:pt idx="795">
                  <c:v>1.6367875000000002E-3</c:v>
                </c:pt>
                <c:pt idx="796">
                  <c:v>1.6286915E-3</c:v>
                </c:pt>
                <c:pt idx="797">
                  <c:v>1.6216310000000001E-3</c:v>
                </c:pt>
                <c:pt idx="798">
                  <c:v>1.616005E-3</c:v>
                </c:pt>
                <c:pt idx="799">
                  <c:v>1.6070485000000002E-3</c:v>
                </c:pt>
                <c:pt idx="800">
                  <c:v>1.5984739999999999E-3</c:v>
                </c:pt>
                <c:pt idx="801">
                  <c:v>1.595143E-3</c:v>
                </c:pt>
                <c:pt idx="802">
                  <c:v>1.5807515000000002E-3</c:v>
                </c:pt>
                <c:pt idx="803">
                  <c:v>1.5718585000000001E-3</c:v>
                </c:pt>
                <c:pt idx="804">
                  <c:v>1.5615150000000001E-3</c:v>
                </c:pt>
                <c:pt idx="805">
                  <c:v>1.5509645000000001E-3</c:v>
                </c:pt>
                <c:pt idx="806">
                  <c:v>1.5408280000000002E-3</c:v>
                </c:pt>
                <c:pt idx="807">
                  <c:v>1.5294805000000001E-3</c:v>
                </c:pt>
                <c:pt idx="808">
                  <c:v>1.51936E-3</c:v>
                </c:pt>
                <c:pt idx="809">
                  <c:v>1.507965E-3</c:v>
                </c:pt>
                <c:pt idx="810">
                  <c:v>1.4968565000000001E-3</c:v>
                </c:pt>
                <c:pt idx="811">
                  <c:v>1.4838835E-3</c:v>
                </c:pt>
                <c:pt idx="812">
                  <c:v>1.470177E-3</c:v>
                </c:pt>
                <c:pt idx="813">
                  <c:v>1.4558175E-3</c:v>
                </c:pt>
                <c:pt idx="814">
                  <c:v>1.4433860000000001E-3</c:v>
                </c:pt>
                <c:pt idx="815">
                  <c:v>1.4290425000000001E-3</c:v>
                </c:pt>
                <c:pt idx="816">
                  <c:v>1.4147624999999999E-3</c:v>
                </c:pt>
                <c:pt idx="817">
                  <c:v>1.4008970000000001E-3</c:v>
                </c:pt>
                <c:pt idx="818">
                  <c:v>1.3855650000000001E-3</c:v>
                </c:pt>
                <c:pt idx="819">
                  <c:v>1.3696750000000001E-3</c:v>
                </c:pt>
                <c:pt idx="820">
                  <c:v>1.3534985E-3</c:v>
                </c:pt>
                <c:pt idx="821">
                  <c:v>1.3388045E-3</c:v>
                </c:pt>
                <c:pt idx="822">
                  <c:v>1.3225960000000001E-3</c:v>
                </c:pt>
                <c:pt idx="823">
                  <c:v>1.3048735E-3</c:v>
                </c:pt>
                <c:pt idx="824">
                  <c:v>1.288649E-3</c:v>
                </c:pt>
                <c:pt idx="825">
                  <c:v>1.271086E-3</c:v>
                </c:pt>
                <c:pt idx="826">
                  <c:v>1.2519450000000002E-3</c:v>
                </c:pt>
                <c:pt idx="827">
                  <c:v>1.2349235000000001E-3</c:v>
                </c:pt>
                <c:pt idx="828">
                  <c:v>1.2155594999999999E-3</c:v>
                </c:pt>
                <c:pt idx="829">
                  <c:v>1.1973590000000001E-3</c:v>
                </c:pt>
                <c:pt idx="830">
                  <c:v>1.1773255000000001E-3</c:v>
                </c:pt>
                <c:pt idx="831">
                  <c:v>1.1587745000000002E-3</c:v>
                </c:pt>
                <c:pt idx="832">
                  <c:v>1.140016E-3</c:v>
                </c:pt>
                <c:pt idx="833">
                  <c:v>1.119791E-3</c:v>
                </c:pt>
                <c:pt idx="834">
                  <c:v>1.1001559999999999E-3</c:v>
                </c:pt>
                <c:pt idx="835">
                  <c:v>1.0785925000000001E-3</c:v>
                </c:pt>
                <c:pt idx="836">
                  <c:v>1.060217E-3</c:v>
                </c:pt>
                <c:pt idx="837">
                  <c:v>1.0387969999999999E-3</c:v>
                </c:pt>
                <c:pt idx="838">
                  <c:v>1.0184125E-3</c:v>
                </c:pt>
                <c:pt idx="839">
                  <c:v>9.9753449999999996E-4</c:v>
                </c:pt>
                <c:pt idx="840">
                  <c:v>9.7603499999999999E-4</c:v>
                </c:pt>
                <c:pt idx="841">
                  <c:v>9.5396150000000009E-4</c:v>
                </c:pt>
                <c:pt idx="842">
                  <c:v>9.3313100000000002E-4</c:v>
                </c:pt>
                <c:pt idx="843">
                  <c:v>9.0946400000000002E-4</c:v>
                </c:pt>
                <c:pt idx="844">
                  <c:v>8.8587650000000002E-4</c:v>
                </c:pt>
                <c:pt idx="845">
                  <c:v>8.6386700000000004E-4</c:v>
                </c:pt>
                <c:pt idx="846">
                  <c:v>8.3984899999999993E-4</c:v>
                </c:pt>
                <c:pt idx="847">
                  <c:v>8.1616600000000001E-4</c:v>
                </c:pt>
                <c:pt idx="848">
                  <c:v>7.9275350000000005E-4</c:v>
                </c:pt>
                <c:pt idx="849">
                  <c:v>7.6905449999999998E-4</c:v>
                </c:pt>
                <c:pt idx="850">
                  <c:v>7.4503699999999993E-4</c:v>
                </c:pt>
                <c:pt idx="851">
                  <c:v>7.1977599999999999E-4</c:v>
                </c:pt>
                <c:pt idx="852">
                  <c:v>6.9402099999999996E-4</c:v>
                </c:pt>
                <c:pt idx="853">
                  <c:v>6.6958849999999999E-4</c:v>
                </c:pt>
                <c:pt idx="854">
                  <c:v>6.4456699999999997E-4</c:v>
                </c:pt>
                <c:pt idx="855">
                  <c:v>6.1927399999999995E-4</c:v>
                </c:pt>
                <c:pt idx="856">
                  <c:v>5.9493749999999998E-4</c:v>
                </c:pt>
                <c:pt idx="857">
                  <c:v>5.6884749999999999E-4</c:v>
                </c:pt>
                <c:pt idx="858">
                  <c:v>5.4337950000000004E-4</c:v>
                </c:pt>
                <c:pt idx="859">
                  <c:v>5.1757699999999997E-4</c:v>
                </c:pt>
                <c:pt idx="860">
                  <c:v>4.9102499999999997E-4</c:v>
                </c:pt>
                <c:pt idx="861">
                  <c:v>4.6539750000000005E-4</c:v>
                </c:pt>
                <c:pt idx="862">
                  <c:v>4.38973E-4</c:v>
                </c:pt>
                <c:pt idx="863">
                  <c:v>4.1168800000000001E-4</c:v>
                </c:pt>
                <c:pt idx="864">
                  <c:v>3.8464199999999998E-4</c:v>
                </c:pt>
                <c:pt idx="865">
                  <c:v>3.5686300000000002E-4</c:v>
                </c:pt>
                <c:pt idx="866">
                  <c:v>3.3053450000000001E-4</c:v>
                </c:pt>
                <c:pt idx="867">
                  <c:v>3.0363200000000002E-4</c:v>
                </c:pt>
                <c:pt idx="868">
                  <c:v>2.7644249999999996E-4</c:v>
                </c:pt>
                <c:pt idx="869">
                  <c:v>2.4982699999999999E-4</c:v>
                </c:pt>
                <c:pt idx="870">
                  <c:v>2.2203200000000002E-4</c:v>
                </c:pt>
                <c:pt idx="871">
                  <c:v>1.9401350000000002E-4</c:v>
                </c:pt>
                <c:pt idx="872">
                  <c:v>1.664735E-4</c:v>
                </c:pt>
                <c:pt idx="873">
                  <c:v>1.3823250000000002E-4</c:v>
                </c:pt>
                <c:pt idx="874">
                  <c:v>1.116645E-4</c:v>
                </c:pt>
                <c:pt idx="875">
                  <c:v>8.2642499999999994E-5</c:v>
                </c:pt>
                <c:pt idx="876">
                  <c:v>5.5580500000000001E-5</c:v>
                </c:pt>
                <c:pt idx="877">
                  <c:v>2.75785E-5</c:v>
                </c:pt>
                <c:pt idx="878">
                  <c:v>-6.6299999999999994E-7</c:v>
                </c:pt>
                <c:pt idx="879">
                  <c:v>-2.8824500000000002E-5</c:v>
                </c:pt>
                <c:pt idx="880">
                  <c:v>-5.7735000000000002E-5</c:v>
                </c:pt>
                <c:pt idx="881">
                  <c:v>-8.5402500000000015E-5</c:v>
                </c:pt>
                <c:pt idx="882">
                  <c:v>-1.140265E-4</c:v>
                </c:pt>
                <c:pt idx="883">
                  <c:v>-1.422835E-4</c:v>
                </c:pt>
                <c:pt idx="884">
                  <c:v>-1.7079549999999999E-4</c:v>
                </c:pt>
                <c:pt idx="885">
                  <c:v>-1.9902100000000002E-4</c:v>
                </c:pt>
                <c:pt idx="886">
                  <c:v>-2.2723050000000001E-4</c:v>
                </c:pt>
                <c:pt idx="887">
                  <c:v>-2.5582250000000001E-4</c:v>
                </c:pt>
                <c:pt idx="888">
                  <c:v>-2.8361750000000001E-4</c:v>
                </c:pt>
                <c:pt idx="889">
                  <c:v>-3.1247999999999996E-4</c:v>
                </c:pt>
                <c:pt idx="890">
                  <c:v>-3.401155E-4</c:v>
                </c:pt>
                <c:pt idx="891">
                  <c:v>-3.6829300000000001E-4</c:v>
                </c:pt>
                <c:pt idx="892">
                  <c:v>-3.9702850000000002E-4</c:v>
                </c:pt>
                <c:pt idx="893">
                  <c:v>-4.2563649999999997E-4</c:v>
                </c:pt>
                <c:pt idx="894">
                  <c:v>-4.5383000000000001E-4</c:v>
                </c:pt>
                <c:pt idx="895">
                  <c:v>-4.8128999999999999E-4</c:v>
                </c:pt>
                <c:pt idx="896">
                  <c:v>-5.1040799999999996E-4</c:v>
                </c:pt>
                <c:pt idx="897">
                  <c:v>-5.3879250000000002E-4</c:v>
                </c:pt>
                <c:pt idx="898">
                  <c:v>-5.6636450000000004E-4</c:v>
                </c:pt>
                <c:pt idx="899">
                  <c:v>-5.9473299999999996E-4</c:v>
                </c:pt>
                <c:pt idx="900">
                  <c:v>-6.2287900000000001E-4</c:v>
                </c:pt>
                <c:pt idx="901">
                  <c:v>-6.5067399999999996E-4</c:v>
                </c:pt>
                <c:pt idx="902">
                  <c:v>-6.7850049999999991E-4</c:v>
                </c:pt>
                <c:pt idx="903">
                  <c:v>-7.0621599999999996E-4</c:v>
                </c:pt>
                <c:pt idx="904">
                  <c:v>-7.3464850000000003E-4</c:v>
                </c:pt>
                <c:pt idx="905">
                  <c:v>-7.6316049999999999E-4</c:v>
                </c:pt>
                <c:pt idx="906">
                  <c:v>-7.8853300000000001E-4</c:v>
                </c:pt>
                <c:pt idx="907">
                  <c:v>-8.1672649999999999E-4</c:v>
                </c:pt>
                <c:pt idx="908">
                  <c:v>-8.4452150000000005E-4</c:v>
                </c:pt>
                <c:pt idx="909">
                  <c:v>-8.7210949999999999E-4</c:v>
                </c:pt>
                <c:pt idx="910">
                  <c:v>-8.9795999999999995E-4</c:v>
                </c:pt>
                <c:pt idx="911">
                  <c:v>-9.2546799999999993E-4</c:v>
                </c:pt>
                <c:pt idx="912">
                  <c:v>-9.5135049999999996E-4</c:v>
                </c:pt>
                <c:pt idx="913">
                  <c:v>-9.7804599999999999E-4</c:v>
                </c:pt>
                <c:pt idx="914">
                  <c:v>-1.0036415000000002E-3</c:v>
                </c:pt>
                <c:pt idx="915">
                  <c:v>-1.029301E-3</c:v>
                </c:pt>
                <c:pt idx="916">
                  <c:v>-1.0556775E-3</c:v>
                </c:pt>
                <c:pt idx="917">
                  <c:v>-1.0811455000000001E-3</c:v>
                </c:pt>
                <c:pt idx="918">
                  <c:v>-1.1067094999999999E-3</c:v>
                </c:pt>
                <c:pt idx="919">
                  <c:v>-1.132018E-3</c:v>
                </c:pt>
                <c:pt idx="920">
                  <c:v>-1.1573905000000001E-3</c:v>
                </c:pt>
                <c:pt idx="921">
                  <c:v>-1.1819665E-3</c:v>
                </c:pt>
                <c:pt idx="922">
                  <c:v>-1.2061275000000002E-3</c:v>
                </c:pt>
                <c:pt idx="923">
                  <c:v>-1.2315640000000001E-3</c:v>
                </c:pt>
                <c:pt idx="924">
                  <c:v>-1.256315E-3</c:v>
                </c:pt>
                <c:pt idx="925">
                  <c:v>-1.2792650000000001E-3</c:v>
                </c:pt>
                <c:pt idx="926">
                  <c:v>-1.3031710000000001E-3</c:v>
                </c:pt>
                <c:pt idx="927">
                  <c:v>-1.3258499999999999E-3</c:v>
                </c:pt>
                <c:pt idx="928">
                  <c:v>-1.3493900000000002E-3</c:v>
                </c:pt>
                <c:pt idx="929">
                  <c:v>-1.3736625000000001E-3</c:v>
                </c:pt>
                <c:pt idx="930">
                  <c:v>-1.3965965000000001E-3</c:v>
                </c:pt>
                <c:pt idx="931">
                  <c:v>-1.4198335000000001E-3</c:v>
                </c:pt>
                <c:pt idx="932">
                  <c:v>-1.4424650000000002E-3</c:v>
                </c:pt>
                <c:pt idx="933">
                  <c:v>-1.4631835E-3</c:v>
                </c:pt>
                <c:pt idx="934">
                  <c:v>-1.4859105E-3</c:v>
                </c:pt>
                <c:pt idx="935">
                  <c:v>-1.5071710000000001E-3</c:v>
                </c:pt>
                <c:pt idx="936">
                  <c:v>-1.5275550000000001E-3</c:v>
                </c:pt>
                <c:pt idx="937">
                  <c:v>-1.54974E-3</c:v>
                </c:pt>
                <c:pt idx="938">
                  <c:v>-1.5710645000000002E-3</c:v>
                </c:pt>
                <c:pt idx="939">
                  <c:v>-1.5907314999999999E-3</c:v>
                </c:pt>
                <c:pt idx="940">
                  <c:v>-1.6094100000000001E-3</c:v>
                </c:pt>
                <c:pt idx="941">
                  <c:v>-1.6302244999999999E-3</c:v>
                </c:pt>
                <c:pt idx="942">
                  <c:v>-1.6493655E-3</c:v>
                </c:pt>
                <c:pt idx="943">
                  <c:v>-1.6679165000000001E-3</c:v>
                </c:pt>
                <c:pt idx="944">
                  <c:v>-1.6884920000000002E-3</c:v>
                </c:pt>
                <c:pt idx="945">
                  <c:v>-1.7077925E-3</c:v>
                </c:pt>
                <c:pt idx="946">
                  <c:v>-1.725674E-3</c:v>
                </c:pt>
                <c:pt idx="947">
                  <c:v>-1.7434924999999999E-3</c:v>
                </c:pt>
                <c:pt idx="948">
                  <c:v>-1.7755745E-3</c:v>
                </c:pt>
                <c:pt idx="949">
                  <c:v>-1.791209E-3</c:v>
                </c:pt>
                <c:pt idx="950">
                  <c:v>-1.8053935000000001E-3</c:v>
                </c:pt>
                <c:pt idx="951">
                  <c:v>-1.8236260000000001E-3</c:v>
                </c:pt>
                <c:pt idx="952">
                  <c:v>-1.8398185E-3</c:v>
                </c:pt>
                <c:pt idx="953">
                  <c:v>-1.856489E-3</c:v>
                </c:pt>
                <c:pt idx="954">
                  <c:v>-1.8731279999999999E-3</c:v>
                </c:pt>
                <c:pt idx="955">
                  <c:v>-1.8871370000000001E-3</c:v>
                </c:pt>
                <c:pt idx="956">
                  <c:v>-1.9018630000000002E-3</c:v>
                </c:pt>
                <c:pt idx="957">
                  <c:v>-1.9179759999999998E-3</c:v>
                </c:pt>
                <c:pt idx="958">
                  <c:v>-1.9323355E-3</c:v>
                </c:pt>
                <c:pt idx="959">
                  <c:v>-1.9449425E-3</c:v>
                </c:pt>
                <c:pt idx="960">
                  <c:v>-1.9579950000000001E-3</c:v>
                </c:pt>
                <c:pt idx="961">
                  <c:v>-1.971829E-3</c:v>
                </c:pt>
                <c:pt idx="962">
                  <c:v>-1.9833995E-3</c:v>
                </c:pt>
                <c:pt idx="963">
                  <c:v>-1.9962930000000001E-3</c:v>
                </c:pt>
                <c:pt idx="964">
                  <c:v>-2.005457E-3</c:v>
                </c:pt>
                <c:pt idx="965">
                  <c:v>-2.0156570000000001E-3</c:v>
                </c:pt>
                <c:pt idx="966">
                  <c:v>-2.0261279999999999E-3</c:v>
                </c:pt>
                <c:pt idx="967">
                  <c:v>-2.0362005000000003E-3</c:v>
                </c:pt>
                <c:pt idx="968">
                  <c:v>-2.0458585E-3</c:v>
                </c:pt>
                <c:pt idx="969">
                  <c:v>-2.0571424999999998E-3</c:v>
                </c:pt>
                <c:pt idx="970">
                  <c:v>-2.0648240000000003E-3</c:v>
                </c:pt>
                <c:pt idx="971">
                  <c:v>-2.0726174999999999E-3</c:v>
                </c:pt>
                <c:pt idx="972">
                  <c:v>-2.0808415000000001E-3</c:v>
                </c:pt>
                <c:pt idx="973">
                  <c:v>-2.0886505000000002E-3</c:v>
                </c:pt>
                <c:pt idx="974">
                  <c:v>-2.0953604999999998E-3</c:v>
                </c:pt>
                <c:pt idx="975">
                  <c:v>-2.1032174999999998E-3</c:v>
                </c:pt>
                <c:pt idx="976">
                  <c:v>-2.1092580000000001E-3</c:v>
                </c:pt>
                <c:pt idx="977">
                  <c:v>-2.1147564999999999E-3</c:v>
                </c:pt>
                <c:pt idx="978">
                  <c:v>-2.118183E-3</c:v>
                </c:pt>
                <c:pt idx="979">
                  <c:v>-2.1241755000000005E-3</c:v>
                </c:pt>
                <c:pt idx="980">
                  <c:v>-2.1283349999999999E-3</c:v>
                </c:pt>
                <c:pt idx="981">
                  <c:v>-2.1317455000000002E-3</c:v>
                </c:pt>
                <c:pt idx="982">
                  <c:v>-2.1364629999999999E-3</c:v>
                </c:pt>
                <c:pt idx="983">
                  <c:v>-2.1401605000000001E-3</c:v>
                </c:pt>
                <c:pt idx="984">
                  <c:v>-2.1414355000000003E-3</c:v>
                </c:pt>
                <c:pt idx="985">
                  <c:v>-2.1442405000000001E-3</c:v>
                </c:pt>
                <c:pt idx="986">
                  <c:v>-2.1468224999999998E-3</c:v>
                </c:pt>
                <c:pt idx="987">
                  <c:v>-2.1484005000000001E-3</c:v>
                </c:pt>
                <c:pt idx="988">
                  <c:v>-2.1466154999999999E-3</c:v>
                </c:pt>
                <c:pt idx="989">
                  <c:v>-2.1476829999999996E-3</c:v>
                </c:pt>
                <c:pt idx="990">
                  <c:v>-2.1484005000000001E-3</c:v>
                </c:pt>
                <c:pt idx="991">
                  <c:v>-2.1481295000000001E-3</c:v>
                </c:pt>
                <c:pt idx="992">
                  <c:v>-2.1472209999999999E-3</c:v>
                </c:pt>
                <c:pt idx="993">
                  <c:v>-2.1457389999999998E-3</c:v>
                </c:pt>
                <c:pt idx="994">
                  <c:v>-2.142934E-3</c:v>
                </c:pt>
                <c:pt idx="995">
                  <c:v>-2.1406070000000001E-3</c:v>
                </c:pt>
                <c:pt idx="996">
                  <c:v>-2.1377380000000001E-3</c:v>
                </c:pt>
                <c:pt idx="997">
                  <c:v>-2.1350449999999999E-3</c:v>
                </c:pt>
                <c:pt idx="998">
                  <c:v>-2.1304549999999998E-3</c:v>
                </c:pt>
                <c:pt idx="999">
                  <c:v>-2.1274425E-3</c:v>
                </c:pt>
                <c:pt idx="1000">
                  <c:v>-2.1234424999999999E-3</c:v>
                </c:pt>
                <c:pt idx="1001">
                  <c:v>-2.1171950000000001E-3</c:v>
                </c:pt>
                <c:pt idx="1002">
                  <c:v>-2.1128280000000002E-3</c:v>
                </c:pt>
                <c:pt idx="1003">
                  <c:v>-2.1053375000000003E-3</c:v>
                </c:pt>
                <c:pt idx="1004">
                  <c:v>-2.0995359999999999E-3</c:v>
                </c:pt>
                <c:pt idx="1005">
                  <c:v>-2.0940855E-3</c:v>
                </c:pt>
                <c:pt idx="1006">
                  <c:v>-2.0871845000000003E-3</c:v>
                </c:pt>
                <c:pt idx="1007">
                  <c:v>-2.079455E-3</c:v>
                </c:pt>
                <c:pt idx="1008">
                  <c:v>-2.0698445000000001E-3</c:v>
                </c:pt>
                <c:pt idx="1009">
                  <c:v>-2.0603614999999999E-3</c:v>
                </c:pt>
                <c:pt idx="1010">
                  <c:v>-2.0526160000000002E-3</c:v>
                </c:pt>
                <c:pt idx="1011">
                  <c:v>-2.0424799999999997E-3</c:v>
                </c:pt>
                <c:pt idx="1012">
                  <c:v>-2.0328054999999997E-3</c:v>
                </c:pt>
                <c:pt idx="1013">
                  <c:v>-2.0239124999999998E-3</c:v>
                </c:pt>
                <c:pt idx="1014">
                  <c:v>-2.0126764999999999E-3</c:v>
                </c:pt>
                <c:pt idx="1015">
                  <c:v>-2.0028275000000002E-3</c:v>
                </c:pt>
                <c:pt idx="1016">
                  <c:v>-1.9915115000000002E-3</c:v>
                </c:pt>
                <c:pt idx="1017">
                  <c:v>-1.9796380000000001E-3</c:v>
                </c:pt>
                <c:pt idx="1018">
                  <c:v>-1.9674140000000002E-3</c:v>
                </c:pt>
                <c:pt idx="1019">
                  <c:v>-1.9547600000000003E-3</c:v>
                </c:pt>
                <c:pt idx="1020">
                  <c:v>-1.9413564999999999E-3</c:v>
                </c:pt>
                <c:pt idx="1021">
                  <c:v>-1.9269490000000001E-3</c:v>
                </c:pt>
                <c:pt idx="1022">
                  <c:v>-1.9117604999999999E-3</c:v>
                </c:pt>
                <c:pt idx="1023">
                  <c:v>-1.8979265E-3</c:v>
                </c:pt>
                <c:pt idx="1024">
                  <c:v>-1.8834074999999999E-3</c:v>
                </c:pt>
                <c:pt idx="1025">
                  <c:v>-1.8669439999999999E-3</c:v>
                </c:pt>
                <c:pt idx="1026">
                  <c:v>-1.8519790000000001E-3</c:v>
                </c:pt>
                <c:pt idx="1027">
                  <c:v>-1.8339055E-3</c:v>
                </c:pt>
                <c:pt idx="1028">
                  <c:v>-1.8168050000000001E-3</c:v>
                </c:pt>
                <c:pt idx="1029">
                  <c:v>-1.8011379999999999E-3</c:v>
                </c:pt>
                <c:pt idx="1030">
                  <c:v>-1.782603E-3</c:v>
                </c:pt>
                <c:pt idx="1031">
                  <c:v>-1.764753E-3</c:v>
                </c:pt>
                <c:pt idx="1032">
                  <c:v>-1.746839E-3</c:v>
                </c:pt>
                <c:pt idx="1033">
                  <c:v>-1.7276825000000001E-3</c:v>
                </c:pt>
                <c:pt idx="1034">
                  <c:v>-1.7081590000000001E-3</c:v>
                </c:pt>
                <c:pt idx="1035">
                  <c:v>-1.6894165000000002E-3</c:v>
                </c:pt>
                <c:pt idx="1036">
                  <c:v>-1.6703710000000001E-3</c:v>
                </c:pt>
                <c:pt idx="1037">
                  <c:v>-1.6487120000000001E-3</c:v>
                </c:pt>
                <c:pt idx="1038">
                  <c:v>-1.6288380000000001E-3</c:v>
                </c:pt>
                <c:pt idx="1039">
                  <c:v>-1.6095375E-3</c:v>
                </c:pt>
                <c:pt idx="1040">
                  <c:v>-1.5881974999999999E-3</c:v>
                </c:pt>
                <c:pt idx="1041">
                  <c:v>-1.5693115000000001E-3</c:v>
                </c:pt>
                <c:pt idx="1042">
                  <c:v>-1.5471425000000002E-3</c:v>
                </c:pt>
                <c:pt idx="1043">
                  <c:v>-1.5251325E-3</c:v>
                </c:pt>
                <c:pt idx="1044">
                  <c:v>-1.5043180000000001E-3</c:v>
                </c:pt>
                <c:pt idx="1045">
                  <c:v>-1.483488E-3</c:v>
                </c:pt>
                <c:pt idx="1046">
                  <c:v>-1.4603785E-3</c:v>
                </c:pt>
                <c:pt idx="1047">
                  <c:v>-1.4387194999999999E-3</c:v>
                </c:pt>
                <c:pt idx="1048">
                  <c:v>-1.416088E-3</c:v>
                </c:pt>
                <c:pt idx="1049">
                  <c:v>-1.3927715000000001E-3</c:v>
                </c:pt>
                <c:pt idx="1050">
                  <c:v>-1.3703000000000001E-3</c:v>
                </c:pt>
                <c:pt idx="1051">
                  <c:v>-1.3042705000000001E-3</c:v>
                </c:pt>
                <c:pt idx="1052">
                  <c:v>-1.1279064999999999E-3</c:v>
                </c:pt>
                <c:pt idx="1053">
                  <c:v>-1.1021034999999998E-3</c:v>
                </c:pt>
                <c:pt idx="1054">
                  <c:v>-1.0789305E-3</c:v>
                </c:pt>
                <c:pt idx="1055">
                  <c:v>-1.0550239999999999E-3</c:v>
                </c:pt>
                <c:pt idx="1056">
                  <c:v>-1.030289E-3</c:v>
                </c:pt>
                <c:pt idx="1057">
                  <c:v>-1.0042789999999998E-3</c:v>
                </c:pt>
                <c:pt idx="1058">
                  <c:v>-9.8050049999999999E-4</c:v>
                </c:pt>
                <c:pt idx="1059">
                  <c:v>-9.5310399999999997E-4</c:v>
                </c:pt>
                <c:pt idx="1060">
                  <c:v>-9.2940500000000001E-4</c:v>
                </c:pt>
                <c:pt idx="1061">
                  <c:v>-9.0162550000000004E-4</c:v>
                </c:pt>
                <c:pt idx="1062">
                  <c:v>-8.7604600000000001E-4</c:v>
                </c:pt>
                <c:pt idx="1063">
                  <c:v>-8.5038650000000002E-4</c:v>
                </c:pt>
                <c:pt idx="1064">
                  <c:v>-8.2383499999999998E-4</c:v>
                </c:pt>
                <c:pt idx="1065">
                  <c:v>-7.9758549999999991E-4</c:v>
                </c:pt>
                <c:pt idx="1066">
                  <c:v>-7.70285E-4</c:v>
                </c:pt>
                <c:pt idx="1067">
                  <c:v>-7.4382850000000004E-4</c:v>
                </c:pt>
                <c:pt idx="1068">
                  <c:v>-7.1719700000000004E-4</c:v>
                </c:pt>
                <c:pt idx="1069">
                  <c:v>-6.8943400000000005E-4</c:v>
                </c:pt>
                <c:pt idx="1070">
                  <c:v>-6.620215E-4</c:v>
                </c:pt>
                <c:pt idx="1071">
                  <c:v>-6.3464050000000007E-4</c:v>
                </c:pt>
                <c:pt idx="1072">
                  <c:v>-6.0702100000000001E-4</c:v>
                </c:pt>
                <c:pt idx="1073">
                  <c:v>-5.7882750000000003E-4</c:v>
                </c:pt>
                <c:pt idx="1074">
                  <c:v>-5.50969E-4</c:v>
                </c:pt>
                <c:pt idx="1075">
                  <c:v>-5.2298250000000002E-4</c:v>
                </c:pt>
                <c:pt idx="1076">
                  <c:v>-4.9505999999999997E-4</c:v>
                </c:pt>
                <c:pt idx="1077">
                  <c:v>-4.6790250000000003E-4</c:v>
                </c:pt>
                <c:pt idx="1078">
                  <c:v>-4.3900800000000001E-4</c:v>
                </c:pt>
                <c:pt idx="1079">
                  <c:v>-4.0968300000000004E-4</c:v>
                </c:pt>
                <c:pt idx="1080">
                  <c:v>-3.8270049999999999E-4</c:v>
                </c:pt>
                <c:pt idx="1081">
                  <c:v>-3.5426800000000003E-4</c:v>
                </c:pt>
                <c:pt idx="1082">
                  <c:v>-3.2580400000000001E-4</c:v>
                </c:pt>
                <c:pt idx="1083">
                  <c:v>-2.96989E-4</c:v>
                </c:pt>
                <c:pt idx="1084">
                  <c:v>-2.6900249999999996E-4</c:v>
                </c:pt>
                <c:pt idx="1085">
                  <c:v>-2.3940650000000001E-4</c:v>
                </c:pt>
                <c:pt idx="1086">
                  <c:v>-2.0954E-4</c:v>
                </c:pt>
                <c:pt idx="1087">
                  <c:v>-1.8169700000000001E-4</c:v>
                </c:pt>
                <c:pt idx="1088">
                  <c:v>-1.540775E-4</c:v>
                </c:pt>
                <c:pt idx="1089">
                  <c:v>-1.2570849999999999E-4</c:v>
                </c:pt>
                <c:pt idx="1090">
                  <c:v>-9.7897499999999996E-5</c:v>
                </c:pt>
                <c:pt idx="1091">
                  <c:v>-6.8572500000000001E-5</c:v>
                </c:pt>
                <c:pt idx="1092">
                  <c:v>-4.0156E-5</c:v>
                </c:pt>
                <c:pt idx="1093">
                  <c:v>-1.07195E-5</c:v>
                </c:pt>
                <c:pt idx="1094">
                  <c:v>1.7919999999999998E-5</c:v>
                </c:pt>
                <c:pt idx="1095">
                  <c:v>4.6480000000000002E-5</c:v>
                </c:pt>
                <c:pt idx="1096">
                  <c:v>7.49445E-5</c:v>
                </c:pt>
                <c:pt idx="1097">
                  <c:v>1.03393E-4</c:v>
                </c:pt>
                <c:pt idx="1098">
                  <c:v>1.3322800000000002E-4</c:v>
                </c:pt>
                <c:pt idx="1099">
                  <c:v>1.6175600000000001E-4</c:v>
                </c:pt>
                <c:pt idx="1100">
                  <c:v>1.8912100000000002E-4</c:v>
                </c:pt>
                <c:pt idx="1101">
                  <c:v>2.1752150000000001E-4</c:v>
                </c:pt>
                <c:pt idx="1102">
                  <c:v>2.4539599999999999E-4</c:v>
                </c:pt>
                <c:pt idx="1103">
                  <c:v>2.7277699999999998E-4</c:v>
                </c:pt>
                <c:pt idx="1104">
                  <c:v>3.0098599999999999E-4</c:v>
                </c:pt>
                <c:pt idx="1105">
                  <c:v>3.3039099999999997E-4</c:v>
                </c:pt>
                <c:pt idx="1106">
                  <c:v>3.5794700000000001E-4</c:v>
                </c:pt>
                <c:pt idx="1107">
                  <c:v>3.860925E-4</c:v>
                </c:pt>
                <c:pt idx="1108">
                  <c:v>4.13282E-4</c:v>
                </c:pt>
                <c:pt idx="1109">
                  <c:v>4.409495E-4</c:v>
                </c:pt>
                <c:pt idx="1110">
                  <c:v>4.6853699999999999E-4</c:v>
                </c:pt>
                <c:pt idx="1111">
                  <c:v>4.9647549999999997E-4</c:v>
                </c:pt>
                <c:pt idx="1112">
                  <c:v>5.2380850000000002E-4</c:v>
                </c:pt>
                <c:pt idx="1113">
                  <c:v>5.516195E-4</c:v>
                </c:pt>
                <c:pt idx="1114">
                  <c:v>5.7922300000000002E-4</c:v>
                </c:pt>
                <c:pt idx="1115">
                  <c:v>6.0457950000000001E-4</c:v>
                </c:pt>
                <c:pt idx="1116">
                  <c:v>6.3144999999999998E-4</c:v>
                </c:pt>
                <c:pt idx="1117">
                  <c:v>6.574285E-4</c:v>
                </c:pt>
                <c:pt idx="1118">
                  <c:v>6.8449000000000005E-4</c:v>
                </c:pt>
                <c:pt idx="1119">
                  <c:v>7.1089850000000002E-4</c:v>
                </c:pt>
                <c:pt idx="1120">
                  <c:v>7.3746650000000005E-4</c:v>
                </c:pt>
                <c:pt idx="1121">
                  <c:v>7.6379500000000006E-4</c:v>
                </c:pt>
                <c:pt idx="1122">
                  <c:v>7.8951850000000007E-4</c:v>
                </c:pt>
                <c:pt idx="1123">
                  <c:v>8.1506599999999992E-4</c:v>
                </c:pt>
                <c:pt idx="1124">
                  <c:v>8.4082100000000006E-4</c:v>
                </c:pt>
                <c:pt idx="1125">
                  <c:v>8.6627350000000004E-4</c:v>
                </c:pt>
                <c:pt idx="1126">
                  <c:v>8.9108800000000006E-4</c:v>
                </c:pt>
                <c:pt idx="1127">
                  <c:v>9.1572750000000003E-4</c:v>
                </c:pt>
                <c:pt idx="1128">
                  <c:v>9.3999999999999997E-4</c:v>
                </c:pt>
                <c:pt idx="1129">
                  <c:v>9.6475100000000002E-4</c:v>
                </c:pt>
                <c:pt idx="1130">
                  <c:v>9.8771699999999994E-4</c:v>
                </c:pt>
                <c:pt idx="1131">
                  <c:v>1.0116075E-3</c:v>
                </c:pt>
                <c:pt idx="1132">
                  <c:v>1.0352269999999999E-3</c:v>
                </c:pt>
                <c:pt idx="1133">
                  <c:v>1.057906E-3</c:v>
                </c:pt>
                <c:pt idx="1134">
                  <c:v>1.0807284999999999E-3</c:v>
                </c:pt>
                <c:pt idx="1135">
                  <c:v>1.1031044999999999E-3</c:v>
                </c:pt>
                <c:pt idx="1136">
                  <c:v>1.124716E-3</c:v>
                </c:pt>
                <c:pt idx="1137">
                  <c:v>1.1469964999999999E-3</c:v>
                </c:pt>
                <c:pt idx="1138">
                  <c:v>1.1704725E-3</c:v>
                </c:pt>
                <c:pt idx="1139">
                  <c:v>1.1913985000000002E-3</c:v>
                </c:pt>
                <c:pt idx="1140">
                  <c:v>1.213631E-3</c:v>
                </c:pt>
                <c:pt idx="1141">
                  <c:v>1.2345729999999999E-3</c:v>
                </c:pt>
                <c:pt idx="1142">
                  <c:v>1.2563755000000001E-3</c:v>
                </c:pt>
                <c:pt idx="1143">
                  <c:v>1.2782735000000001E-3</c:v>
                </c:pt>
                <c:pt idx="1144">
                  <c:v>1.2990085000000001E-3</c:v>
                </c:pt>
                <c:pt idx="1145">
                  <c:v>1.3187070000000001E-3</c:v>
                </c:pt>
                <c:pt idx="1146">
                  <c:v>1.3376250000000001E-3</c:v>
                </c:pt>
                <c:pt idx="1147">
                  <c:v>1.3573394999999999E-3</c:v>
                </c:pt>
                <c:pt idx="1148">
                  <c:v>1.3771500000000002E-3</c:v>
                </c:pt>
                <c:pt idx="1149">
                  <c:v>1.3964185000000001E-3</c:v>
                </c:pt>
                <c:pt idx="1150">
                  <c:v>1.4147464999999999E-3</c:v>
                </c:pt>
                <c:pt idx="1151">
                  <c:v>1.4325805000000001E-3</c:v>
                </c:pt>
                <c:pt idx="1152">
                  <c:v>1.4508925E-3</c:v>
                </c:pt>
                <c:pt idx="1153">
                  <c:v>1.4689975000000001E-3</c:v>
                </c:pt>
                <c:pt idx="1154">
                  <c:v>1.4864335000000001E-3</c:v>
                </c:pt>
                <c:pt idx="1155">
                  <c:v>1.5040125000000001E-3</c:v>
                </c:pt>
                <c:pt idx="1156">
                  <c:v>1.5203485000000001E-3</c:v>
                </c:pt>
                <c:pt idx="1157">
                  <c:v>1.536525E-3</c:v>
                </c:pt>
                <c:pt idx="1158">
                  <c:v>1.5520320000000001E-3</c:v>
                </c:pt>
                <c:pt idx="1159">
                  <c:v>1.5676349999999999E-3</c:v>
                </c:pt>
                <c:pt idx="1160">
                  <c:v>1.5824089999999999E-3</c:v>
                </c:pt>
                <c:pt idx="1161">
                  <c:v>1.5964339999999999E-3</c:v>
                </c:pt>
                <c:pt idx="1162">
                  <c:v>1.6101085E-3</c:v>
                </c:pt>
                <c:pt idx="1163">
                  <c:v>1.6259185E-3</c:v>
                </c:pt>
                <c:pt idx="1164">
                  <c:v>1.6393375E-3</c:v>
                </c:pt>
                <c:pt idx="1165">
                  <c:v>1.6531395E-3</c:v>
                </c:pt>
                <c:pt idx="1166">
                  <c:v>1.6662084999999999E-3</c:v>
                </c:pt>
                <c:pt idx="1167">
                  <c:v>1.6798189999999999E-3</c:v>
                </c:pt>
                <c:pt idx="1168">
                  <c:v>1.6913260000000002E-3</c:v>
                </c:pt>
                <c:pt idx="1169">
                  <c:v>1.7034860000000001E-3</c:v>
                </c:pt>
                <c:pt idx="1170">
                  <c:v>1.7144829999999999E-3</c:v>
                </c:pt>
                <c:pt idx="1171">
                  <c:v>1.7268825000000001E-3</c:v>
                </c:pt>
                <c:pt idx="1172">
                  <c:v>1.7385325000000001E-3</c:v>
                </c:pt>
                <c:pt idx="1173">
                  <c:v>1.7474419999999999E-3</c:v>
                </c:pt>
                <c:pt idx="1174">
                  <c:v>1.7571635000000001E-3</c:v>
                </c:pt>
                <c:pt idx="1175">
                  <c:v>1.7666465000000001E-3</c:v>
                </c:pt>
                <c:pt idx="1176">
                  <c:v>1.775492E-3</c:v>
                </c:pt>
                <c:pt idx="1177">
                  <c:v>1.7839704999999999E-3</c:v>
                </c:pt>
                <c:pt idx="1178">
                  <c:v>1.792561E-3</c:v>
                </c:pt>
                <c:pt idx="1179">
                  <c:v>1.8011349999999999E-3</c:v>
                </c:pt>
                <c:pt idx="1180">
                  <c:v>1.8074465E-3</c:v>
                </c:pt>
                <c:pt idx="1181">
                  <c:v>1.8169135E-3</c:v>
                </c:pt>
                <c:pt idx="1182">
                  <c:v>1.8240055E-3</c:v>
                </c:pt>
                <c:pt idx="1183">
                  <c:v>1.8292969999999999E-3</c:v>
                </c:pt>
                <c:pt idx="1184">
                  <c:v>1.8350979999999999E-3</c:v>
                </c:pt>
                <c:pt idx="1185">
                  <c:v>1.8420945E-3</c:v>
                </c:pt>
                <c:pt idx="1186">
                  <c:v>1.8471785000000001E-3</c:v>
                </c:pt>
                <c:pt idx="1187">
                  <c:v>1.8510994999999999E-3</c:v>
                </c:pt>
                <c:pt idx="1188">
                  <c:v>1.8551794999999999E-3</c:v>
                </c:pt>
                <c:pt idx="1189">
                  <c:v>1.8582550000000001E-3</c:v>
                </c:pt>
                <c:pt idx="1190">
                  <c:v>1.8625264999999999E-3</c:v>
                </c:pt>
                <c:pt idx="1191">
                  <c:v>1.8653475E-3</c:v>
                </c:pt>
                <c:pt idx="1192">
                  <c:v>1.8681365000000002E-3</c:v>
                </c:pt>
                <c:pt idx="1193">
                  <c:v>1.8708139999999999E-3</c:v>
                </c:pt>
                <c:pt idx="1194">
                  <c:v>1.8736824999999999E-3</c:v>
                </c:pt>
                <c:pt idx="1195">
                  <c:v>1.8745595E-3</c:v>
                </c:pt>
                <c:pt idx="1196">
                  <c:v>1.8747825000000001E-3</c:v>
                </c:pt>
                <c:pt idx="1197">
                  <c:v>1.8763285000000002E-3</c:v>
                </c:pt>
                <c:pt idx="1198">
                  <c:v>1.8764080000000002E-3</c:v>
                </c:pt>
                <c:pt idx="1199">
                  <c:v>1.8761049999999999E-3</c:v>
                </c:pt>
                <c:pt idx="1200">
                  <c:v>1.8747665000000001E-3</c:v>
                </c:pt>
                <c:pt idx="1201">
                  <c:v>1.8732365000000001E-3</c:v>
                </c:pt>
                <c:pt idx="1202">
                  <c:v>1.871834E-3</c:v>
                </c:pt>
                <c:pt idx="1203">
                  <c:v>1.8707660000000001E-3</c:v>
                </c:pt>
                <c:pt idx="1204">
                  <c:v>1.8670210000000002E-3</c:v>
                </c:pt>
                <c:pt idx="1205">
                  <c:v>1.8647575E-3</c:v>
                </c:pt>
                <c:pt idx="1206">
                  <c:v>1.8617775000000002E-3</c:v>
                </c:pt>
                <c:pt idx="1207">
                  <c:v>1.8584624999999999E-3</c:v>
                </c:pt>
                <c:pt idx="1208">
                  <c:v>1.855052E-3</c:v>
                </c:pt>
                <c:pt idx="1209">
                  <c:v>1.85035E-3</c:v>
                </c:pt>
                <c:pt idx="1210">
                  <c:v>1.8445970000000001E-3</c:v>
                </c:pt>
                <c:pt idx="1211">
                  <c:v>1.8408675000000001E-3</c:v>
                </c:pt>
                <c:pt idx="1212">
                  <c:v>1.8340780000000001E-3</c:v>
                </c:pt>
                <c:pt idx="1213">
                  <c:v>1.8280695E-3</c:v>
                </c:pt>
                <c:pt idx="1214">
                  <c:v>1.8211049999999999E-3</c:v>
                </c:pt>
                <c:pt idx="1215">
                  <c:v>1.8148895E-3</c:v>
                </c:pt>
                <c:pt idx="1216">
                  <c:v>1.8072710000000001E-3</c:v>
                </c:pt>
                <c:pt idx="1217">
                  <c:v>1.800402E-3</c:v>
                </c:pt>
                <c:pt idx="1218">
                  <c:v>1.7921625000000001E-3</c:v>
                </c:pt>
                <c:pt idx="1219">
                  <c:v>1.7836995000000001E-3</c:v>
                </c:pt>
                <c:pt idx="1220">
                  <c:v>1.7740255E-3</c:v>
                </c:pt>
                <c:pt idx="1221">
                  <c:v>1.7656585E-3</c:v>
                </c:pt>
                <c:pt idx="1222">
                  <c:v>1.755857E-3</c:v>
                </c:pt>
                <c:pt idx="1223">
                  <c:v>1.7460709999999999E-3</c:v>
                </c:pt>
                <c:pt idx="1224">
                  <c:v>1.7347395000000001E-3</c:v>
                </c:pt>
                <c:pt idx="1225">
                  <c:v>1.7242844999999999E-3</c:v>
                </c:pt>
                <c:pt idx="1226">
                  <c:v>1.7133514999999998E-3</c:v>
                </c:pt>
                <c:pt idx="1227">
                  <c:v>1.7011274999999999E-3</c:v>
                </c:pt>
                <c:pt idx="1228">
                  <c:v>1.6900349999999999E-3</c:v>
                </c:pt>
                <c:pt idx="1229">
                  <c:v>1.676966E-3</c:v>
                </c:pt>
                <c:pt idx="1230">
                  <c:v>1.6633074999999999E-3</c:v>
                </c:pt>
                <c:pt idx="1231">
                  <c:v>1.650175E-3</c:v>
                </c:pt>
                <c:pt idx="1232">
                  <c:v>1.6367560000000001E-3</c:v>
                </c:pt>
                <c:pt idx="1233">
                  <c:v>1.6236550000000001E-3</c:v>
                </c:pt>
                <c:pt idx="1234">
                  <c:v>1.6092795000000001E-3</c:v>
                </c:pt>
                <c:pt idx="1235">
                  <c:v>1.593342E-3</c:v>
                </c:pt>
                <c:pt idx="1236">
                  <c:v>1.5792215000000002E-3</c:v>
                </c:pt>
                <c:pt idx="1237">
                  <c:v>1.5635390000000001E-3</c:v>
                </c:pt>
                <c:pt idx="1238">
                  <c:v>1.5473144999999999E-3</c:v>
                </c:pt>
                <c:pt idx="1239">
                  <c:v>1.531377E-3</c:v>
                </c:pt>
                <c:pt idx="1240">
                  <c:v>1.5145789999999998E-3</c:v>
                </c:pt>
                <c:pt idx="1241">
                  <c:v>1.498243E-3</c:v>
                </c:pt>
                <c:pt idx="1242">
                  <c:v>1.4824969999999999E-3</c:v>
                </c:pt>
                <c:pt idx="1243">
                  <c:v>1.4646470000000001E-3</c:v>
                </c:pt>
                <c:pt idx="1244">
                  <c:v>1.4453305E-3</c:v>
                </c:pt>
                <c:pt idx="1245">
                  <c:v>1.4293450000000001E-3</c:v>
                </c:pt>
                <c:pt idx="1246">
                  <c:v>1.4112245000000002E-3</c:v>
                </c:pt>
                <c:pt idx="1247">
                  <c:v>1.3923700000000002E-3</c:v>
                </c:pt>
                <c:pt idx="1248">
                  <c:v>1.3726075E-3</c:v>
                </c:pt>
                <c:pt idx="1249">
                  <c:v>1.352638E-3</c:v>
                </c:pt>
                <c:pt idx="1250">
                  <c:v>1.3332420000000001E-3</c:v>
                </c:pt>
                <c:pt idx="1251">
                  <c:v>1.3142925000000001E-3</c:v>
                </c:pt>
                <c:pt idx="1252">
                  <c:v>1.2943865000000002E-3</c:v>
                </c:pt>
                <c:pt idx="1253">
                  <c:v>1.273365E-3</c:v>
                </c:pt>
                <c:pt idx="1254">
                  <c:v>1.2510045000000002E-3</c:v>
                </c:pt>
                <c:pt idx="1255">
                  <c:v>1.2296325E-3</c:v>
                </c:pt>
                <c:pt idx="1256">
                  <c:v>1.2085470000000001E-3</c:v>
                </c:pt>
                <c:pt idx="1257">
                  <c:v>1.1868879999999999E-3</c:v>
                </c:pt>
                <c:pt idx="1258">
                  <c:v>1.1643365000000001E-3</c:v>
                </c:pt>
                <c:pt idx="1259">
                  <c:v>1.1427890000000002E-3</c:v>
                </c:pt>
                <c:pt idx="1260">
                  <c:v>1.1204445000000001E-3</c:v>
                </c:pt>
                <c:pt idx="1261">
                  <c:v>1.099168E-3</c:v>
                </c:pt>
                <c:pt idx="1262">
                  <c:v>1.0768715E-3</c:v>
                </c:pt>
                <c:pt idx="1263">
                  <c:v>1.0540009999999999E-3</c:v>
                </c:pt>
                <c:pt idx="1264">
                  <c:v>1.0308120000000001E-3</c:v>
                </c:pt>
                <c:pt idx="1265">
                  <c:v>1.009472E-3</c:v>
                </c:pt>
                <c:pt idx="1266">
                  <c:v>9.8484850000000014E-4</c:v>
                </c:pt>
                <c:pt idx="1267">
                  <c:v>9.6051200000000006E-4</c:v>
                </c:pt>
                <c:pt idx="1268">
                  <c:v>9.3657349999999996E-4</c:v>
                </c:pt>
                <c:pt idx="1269">
                  <c:v>9.1188650000000005E-4</c:v>
                </c:pt>
                <c:pt idx="1270">
                  <c:v>8.8667349999999999E-4</c:v>
                </c:pt>
                <c:pt idx="1271">
                  <c:v>8.626075E-4</c:v>
                </c:pt>
                <c:pt idx="1272">
                  <c:v>8.3576899999999999E-4</c:v>
                </c:pt>
                <c:pt idx="1273">
                  <c:v>8.1130500000000012E-4</c:v>
                </c:pt>
                <c:pt idx="1274">
                  <c:v>7.8554999999999999E-4</c:v>
                </c:pt>
                <c:pt idx="1275">
                  <c:v>7.6025699999999997E-4</c:v>
                </c:pt>
                <c:pt idx="1276">
                  <c:v>7.3418349999999997E-4</c:v>
                </c:pt>
                <c:pt idx="1277">
                  <c:v>7.0801400000000008E-4</c:v>
                </c:pt>
                <c:pt idx="1278">
                  <c:v>6.8034650000000003E-4</c:v>
                </c:pt>
                <c:pt idx="1279">
                  <c:v>6.5449599999999996E-4</c:v>
                </c:pt>
                <c:pt idx="1280">
                  <c:v>6.2818300000000004E-4</c:v>
                </c:pt>
                <c:pt idx="1281">
                  <c:v>6.0271499999999998E-4</c:v>
                </c:pt>
                <c:pt idx="1282">
                  <c:v>5.7458500000000007E-4</c:v>
                </c:pt>
                <c:pt idx="1283">
                  <c:v>5.4961099999999998E-4</c:v>
                </c:pt>
                <c:pt idx="1284">
                  <c:v>5.2036599999999997E-4</c:v>
                </c:pt>
                <c:pt idx="1285">
                  <c:v>4.9341550000000004E-4</c:v>
                </c:pt>
                <c:pt idx="1286">
                  <c:v>4.656045E-4</c:v>
                </c:pt>
                <c:pt idx="1287">
                  <c:v>4.3859049999999999E-4</c:v>
                </c:pt>
                <c:pt idx="1288">
                  <c:v>4.110505E-4</c:v>
                </c:pt>
                <c:pt idx="1289">
                  <c:v>3.8344699999999998E-4</c:v>
                </c:pt>
                <c:pt idx="1290">
                  <c:v>3.5517349999999998E-4</c:v>
                </c:pt>
                <c:pt idx="1291">
                  <c:v>3.28048E-4</c:v>
                </c:pt>
                <c:pt idx="1292">
                  <c:v>2.990895E-4</c:v>
                </c:pt>
                <c:pt idx="1293">
                  <c:v>2.7210750000000001E-4</c:v>
                </c:pt>
                <c:pt idx="1294">
                  <c:v>2.4458349999999999E-4</c:v>
                </c:pt>
                <c:pt idx="1295">
                  <c:v>2.1586399999999999E-4</c:v>
                </c:pt>
                <c:pt idx="1296">
                  <c:v>1.879095E-4</c:v>
                </c:pt>
                <c:pt idx="1297">
                  <c:v>1.5960450000000002E-4</c:v>
                </c:pt>
                <c:pt idx="1298">
                  <c:v>1.31746E-4</c:v>
                </c:pt>
                <c:pt idx="1299">
                  <c:v>1.03696E-4</c:v>
                </c:pt>
                <c:pt idx="1300">
                  <c:v>7.5518499999999999E-5</c:v>
                </c:pt>
                <c:pt idx="1301">
                  <c:v>4.6958500000000001E-5</c:v>
                </c:pt>
                <c:pt idx="1302">
                  <c:v>1.7011999999999999E-5</c:v>
                </c:pt>
                <c:pt idx="1303">
                  <c:v>-1.17395E-5</c:v>
                </c:pt>
                <c:pt idx="1304">
                  <c:v>-4.0188000000000002E-5</c:v>
                </c:pt>
                <c:pt idx="1305">
                  <c:v>-6.8333500000000006E-5</c:v>
                </c:pt>
                <c:pt idx="1306">
                  <c:v>-9.6367500000000002E-5</c:v>
                </c:pt>
                <c:pt idx="1307">
                  <c:v>-1.2515049999999999E-4</c:v>
                </c:pt>
                <c:pt idx="1308">
                  <c:v>-1.53583E-4</c:v>
                </c:pt>
                <c:pt idx="1309">
                  <c:v>-1.8263750000000001E-4</c:v>
                </c:pt>
                <c:pt idx="1310">
                  <c:v>-2.0922099999999999E-4</c:v>
                </c:pt>
                <c:pt idx="1311">
                  <c:v>-2.391835E-4</c:v>
                </c:pt>
                <c:pt idx="1312">
                  <c:v>-2.67345E-4</c:v>
                </c:pt>
                <c:pt idx="1313">
                  <c:v>-2.9545900000000003E-4</c:v>
                </c:pt>
                <c:pt idx="1314">
                  <c:v>-3.2304650000000002E-4</c:v>
                </c:pt>
                <c:pt idx="1315">
                  <c:v>-3.5139949999999997E-4</c:v>
                </c:pt>
                <c:pt idx="1316">
                  <c:v>-3.7911499999999996E-4</c:v>
                </c:pt>
                <c:pt idx="1317">
                  <c:v>-4.074355E-4</c:v>
                </c:pt>
                <c:pt idx="1318">
                  <c:v>-4.3634650000000006E-4</c:v>
                </c:pt>
                <c:pt idx="1319">
                  <c:v>-4.6404550000000001E-4</c:v>
                </c:pt>
                <c:pt idx="1320">
                  <c:v>-4.9156999999999998E-4</c:v>
                </c:pt>
                <c:pt idx="1321">
                  <c:v>-5.1906200000000004E-4</c:v>
                </c:pt>
                <c:pt idx="1322">
                  <c:v>-5.4704799999999996E-4</c:v>
                </c:pt>
                <c:pt idx="1323">
                  <c:v>-5.7476350000000001E-4</c:v>
                </c:pt>
                <c:pt idx="1324">
                  <c:v>-6.0302049999999996E-4</c:v>
                </c:pt>
                <c:pt idx="1325">
                  <c:v>-6.3062450000000005E-4</c:v>
                </c:pt>
                <c:pt idx="1326">
                  <c:v>-6.5810049999999996E-4</c:v>
                </c:pt>
                <c:pt idx="1327">
                  <c:v>-6.8414249999999995E-4</c:v>
                </c:pt>
                <c:pt idx="1328">
                  <c:v>-7.1110900000000002E-4</c:v>
                </c:pt>
                <c:pt idx="1329">
                  <c:v>-7.381865E-4</c:v>
                </c:pt>
                <c:pt idx="1330">
                  <c:v>-7.6434000000000007E-4</c:v>
                </c:pt>
                <c:pt idx="1331">
                  <c:v>-7.8990400000000002E-4</c:v>
                </c:pt>
                <c:pt idx="1332">
                  <c:v>-8.1803349999999997E-4</c:v>
                </c:pt>
                <c:pt idx="1333">
                  <c:v>-8.4343800000000007E-4</c:v>
                </c:pt>
                <c:pt idx="1334">
                  <c:v>-8.7010150000000003E-4</c:v>
                </c:pt>
                <c:pt idx="1335">
                  <c:v>-8.9490000000000001E-4</c:v>
                </c:pt>
                <c:pt idx="1336">
                  <c:v>-9.2140400000000002E-4</c:v>
                </c:pt>
                <c:pt idx="1337">
                  <c:v>-9.4615499999999996E-4</c:v>
                </c:pt>
                <c:pt idx="1338">
                  <c:v>-9.7179850000000002E-4</c:v>
                </c:pt>
                <c:pt idx="1339">
                  <c:v>-9.9557750000000005E-4</c:v>
                </c:pt>
                <c:pt idx="1340">
                  <c:v>-1.0213959999999999E-3</c:v>
                </c:pt>
                <c:pt idx="1341">
                  <c:v>-1.0459400000000002E-3</c:v>
                </c:pt>
                <c:pt idx="1342">
                  <c:v>-1.0693040000000001E-3</c:v>
                </c:pt>
                <c:pt idx="1343">
                  <c:v>-1.0931305000000001E-3</c:v>
                </c:pt>
                <c:pt idx="1344">
                  <c:v>-1.1181049999999999E-3</c:v>
                </c:pt>
                <c:pt idx="1345">
                  <c:v>-1.1405289999999999E-3</c:v>
                </c:pt>
                <c:pt idx="1346">
                  <c:v>-1.1651680000000001E-3</c:v>
                </c:pt>
                <c:pt idx="1347">
                  <c:v>-1.188899E-3</c:v>
                </c:pt>
                <c:pt idx="1348">
                  <c:v>-1.2117854999999999E-3</c:v>
                </c:pt>
                <c:pt idx="1349">
                  <c:v>-1.2344645000000002E-3</c:v>
                </c:pt>
                <c:pt idx="1350">
                  <c:v>-1.256299E-3</c:v>
                </c:pt>
                <c:pt idx="1351">
                  <c:v>-1.2774955E-3</c:v>
                </c:pt>
                <c:pt idx="1352">
                  <c:v>-1.2991070000000001E-3</c:v>
                </c:pt>
                <c:pt idx="1353">
                  <c:v>-1.3206705000000001E-3</c:v>
                </c:pt>
                <c:pt idx="1354">
                  <c:v>-1.3418515E-3</c:v>
                </c:pt>
                <c:pt idx="1355">
                  <c:v>-1.3635425000000001E-3</c:v>
                </c:pt>
                <c:pt idx="1356">
                  <c:v>-1.3820935000000002E-3</c:v>
                </c:pt>
                <c:pt idx="1357">
                  <c:v>-1.4029715E-3</c:v>
                </c:pt>
                <c:pt idx="1358">
                  <c:v>-1.42275E-3</c:v>
                </c:pt>
                <c:pt idx="1359">
                  <c:v>-1.4420980000000002E-3</c:v>
                </c:pt>
                <c:pt idx="1360">
                  <c:v>-1.4617970000000001E-3</c:v>
                </c:pt>
                <c:pt idx="1361">
                  <c:v>-1.4811129999999998E-3</c:v>
                </c:pt>
                <c:pt idx="1362">
                  <c:v>-1.4990270000000002E-3</c:v>
                </c:pt>
                <c:pt idx="1363">
                  <c:v>-1.5187415000000001E-3</c:v>
                </c:pt>
                <c:pt idx="1364">
                  <c:v>-1.5353325000000001E-3</c:v>
                </c:pt>
                <c:pt idx="1365">
                  <c:v>-1.5532625000000001E-3</c:v>
                </c:pt>
                <c:pt idx="1366">
                  <c:v>-1.569455E-3</c:v>
                </c:pt>
                <c:pt idx="1367">
                  <c:v>-1.5880540000000002E-3</c:v>
                </c:pt>
                <c:pt idx="1368">
                  <c:v>-1.6046290000000002E-3</c:v>
                </c:pt>
                <c:pt idx="1369">
                  <c:v>-1.6208214999999999E-3</c:v>
                </c:pt>
                <c:pt idx="1370">
                  <c:v>-1.6357865000000001E-3</c:v>
                </c:pt>
                <c:pt idx="1371">
                  <c:v>-1.652585E-3</c:v>
                </c:pt>
                <c:pt idx="1372">
                  <c:v>-1.667343E-3</c:v>
                </c:pt>
                <c:pt idx="1373">
                  <c:v>-1.682659E-3</c:v>
                </c:pt>
                <c:pt idx="1374">
                  <c:v>-1.697879E-3</c:v>
                </c:pt>
                <c:pt idx="1375">
                  <c:v>-1.7127010000000001E-3</c:v>
                </c:pt>
                <c:pt idx="1376">
                  <c:v>-1.7258975000000001E-3</c:v>
                </c:pt>
                <c:pt idx="1377">
                  <c:v>-1.7403049999999999E-3</c:v>
                </c:pt>
                <c:pt idx="1378">
                  <c:v>-1.7540750000000001E-3</c:v>
                </c:pt>
                <c:pt idx="1379">
                  <c:v>-1.766203E-3</c:v>
                </c:pt>
                <c:pt idx="1380">
                  <c:v>-1.7789055000000001E-3</c:v>
                </c:pt>
                <c:pt idx="1381">
                  <c:v>-1.7905715000000001E-3</c:v>
                </c:pt>
                <c:pt idx="1382">
                  <c:v>-1.8029390000000001E-3</c:v>
                </c:pt>
                <c:pt idx="1383">
                  <c:v>-1.8144459999999999E-3</c:v>
                </c:pt>
                <c:pt idx="1384">
                  <c:v>-1.8262715000000001E-3</c:v>
                </c:pt>
                <c:pt idx="1385">
                  <c:v>-1.8360255000000002E-3</c:v>
                </c:pt>
                <c:pt idx="1386">
                  <c:v>-1.8449345000000001E-3</c:v>
                </c:pt>
                <c:pt idx="1387">
                  <c:v>-1.8552779999999999E-3</c:v>
                </c:pt>
                <c:pt idx="1388">
                  <c:v>-1.8645055E-3</c:v>
                </c:pt>
                <c:pt idx="1389">
                  <c:v>-1.8740205000000001E-3</c:v>
                </c:pt>
                <c:pt idx="1390">
                  <c:v>-1.8813835000000001E-3</c:v>
                </c:pt>
                <c:pt idx="1391">
                  <c:v>-1.8892405000000001E-3</c:v>
                </c:pt>
                <c:pt idx="1392">
                  <c:v>-1.8957749999999999E-3</c:v>
                </c:pt>
                <c:pt idx="1393">
                  <c:v>-1.9030585E-3</c:v>
                </c:pt>
                <c:pt idx="1394">
                  <c:v>-1.9081585E-3</c:v>
                </c:pt>
                <c:pt idx="1395">
                  <c:v>-1.9157765000000001E-3</c:v>
                </c:pt>
                <c:pt idx="1396">
                  <c:v>-1.9206695E-3</c:v>
                </c:pt>
                <c:pt idx="1397">
                  <c:v>-1.9245425000000002E-3</c:v>
                </c:pt>
                <c:pt idx="1398">
                  <c:v>-1.9296580000000001E-3</c:v>
                </c:pt>
                <c:pt idx="1399">
                  <c:v>-1.9339455000000002E-3</c:v>
                </c:pt>
                <c:pt idx="1400">
                  <c:v>-1.9384714999999999E-3</c:v>
                </c:pt>
                <c:pt idx="1401">
                  <c:v>-1.9403999999999999E-3</c:v>
                </c:pt>
                <c:pt idx="1402">
                  <c:v>-1.9423765E-3</c:v>
                </c:pt>
                <c:pt idx="1403">
                  <c:v>-1.9449580000000001E-3</c:v>
                </c:pt>
                <c:pt idx="1404">
                  <c:v>-1.9469185000000001E-3</c:v>
                </c:pt>
                <c:pt idx="1405">
                  <c:v>-1.9469825E-3</c:v>
                </c:pt>
                <c:pt idx="1406">
                  <c:v>-1.9485280000000002E-3</c:v>
                </c:pt>
                <c:pt idx="1407">
                  <c:v>-1.9497875000000001E-3</c:v>
                </c:pt>
                <c:pt idx="1408">
                  <c:v>-1.9500424999999999E-3</c:v>
                </c:pt>
                <c:pt idx="1409">
                  <c:v>-1.9498990000000002E-3</c:v>
                </c:pt>
                <c:pt idx="1410">
                  <c:v>-1.9473330000000001E-3</c:v>
                </c:pt>
                <c:pt idx="1411">
                  <c:v>-1.9476515000000001E-3</c:v>
                </c:pt>
                <c:pt idx="1412">
                  <c:v>-1.9438425E-3</c:v>
                </c:pt>
                <c:pt idx="1413">
                  <c:v>-1.9427110000000002E-3</c:v>
                </c:pt>
                <c:pt idx="1414">
                  <c:v>-1.9397945000000001E-3</c:v>
                </c:pt>
                <c:pt idx="1415">
                  <c:v>-1.9366705000000001E-3</c:v>
                </c:pt>
                <c:pt idx="1416">
                  <c:v>-1.933244E-3</c:v>
                </c:pt>
                <c:pt idx="1417">
                  <c:v>-1.929467E-3</c:v>
                </c:pt>
                <c:pt idx="1418">
                  <c:v>-1.9232514999999999E-3</c:v>
                </c:pt>
                <c:pt idx="1419">
                  <c:v>-1.91753E-3</c:v>
                </c:pt>
                <c:pt idx="1420">
                  <c:v>-1.913115E-3</c:v>
                </c:pt>
                <c:pt idx="1421">
                  <c:v>-1.9087799999999999E-3</c:v>
                </c:pt>
                <c:pt idx="1422">
                  <c:v>-1.901114E-3</c:v>
                </c:pt>
                <c:pt idx="1423">
                  <c:v>-1.894787E-3</c:v>
                </c:pt>
                <c:pt idx="1424">
                  <c:v>-1.8880295E-3</c:v>
                </c:pt>
                <c:pt idx="1425">
                  <c:v>-1.8799015E-3</c:v>
                </c:pt>
                <c:pt idx="1426">
                  <c:v>-1.8711355000000001E-3</c:v>
                </c:pt>
                <c:pt idx="1427">
                  <c:v>-1.8613660000000001E-3</c:v>
                </c:pt>
                <c:pt idx="1428">
                  <c:v>-1.8538274999999999E-3</c:v>
                </c:pt>
                <c:pt idx="1429">
                  <c:v>-1.8419859999999999E-3</c:v>
                </c:pt>
                <c:pt idx="1430">
                  <c:v>-1.8325990000000001E-3</c:v>
                </c:pt>
                <c:pt idx="1431">
                  <c:v>-1.82114E-3</c:v>
                </c:pt>
                <c:pt idx="1432">
                  <c:v>-1.8100315000000001E-3</c:v>
                </c:pt>
                <c:pt idx="1433">
                  <c:v>-1.7995765E-3</c:v>
                </c:pt>
                <c:pt idx="1434">
                  <c:v>-1.7875755E-3</c:v>
                </c:pt>
                <c:pt idx="1435">
                  <c:v>-1.775399E-3</c:v>
                </c:pt>
                <c:pt idx="1436">
                  <c:v>-1.7638125E-3</c:v>
                </c:pt>
                <c:pt idx="1437">
                  <c:v>-1.7513335000000001E-3</c:v>
                </c:pt>
                <c:pt idx="1438">
                  <c:v>-1.7380100000000001E-3</c:v>
                </c:pt>
                <c:pt idx="1439">
                  <c:v>-1.723921E-3</c:v>
                </c:pt>
                <c:pt idx="1440">
                  <c:v>-1.7097050000000002E-3</c:v>
                </c:pt>
                <c:pt idx="1441">
                  <c:v>-1.6950425000000001E-3</c:v>
                </c:pt>
                <c:pt idx="1442">
                  <c:v>-1.6786745000000002E-3</c:v>
                </c:pt>
                <c:pt idx="1443">
                  <c:v>-1.6632150000000002E-3</c:v>
                </c:pt>
                <c:pt idx="1444">
                  <c:v>-1.6483615000000001E-3</c:v>
                </c:pt>
                <c:pt idx="1445">
                  <c:v>-1.6325675000000001E-3</c:v>
                </c:pt>
                <c:pt idx="1446">
                  <c:v>-1.61604E-3</c:v>
                </c:pt>
                <c:pt idx="1447">
                  <c:v>-1.600246E-3</c:v>
                </c:pt>
                <c:pt idx="1448">
                  <c:v>-1.5833045E-3</c:v>
                </c:pt>
                <c:pt idx="1449">
                  <c:v>-1.5670479999999999E-3</c:v>
                </c:pt>
                <c:pt idx="1450">
                  <c:v>-1.5496285000000001E-3</c:v>
                </c:pt>
                <c:pt idx="1451">
                  <c:v>-1.5304875E-3</c:v>
                </c:pt>
                <c:pt idx="1452">
                  <c:v>-1.5126694999999999E-3</c:v>
                </c:pt>
                <c:pt idx="1453">
                  <c:v>-1.4959670000000002E-3</c:v>
                </c:pt>
                <c:pt idx="1454">
                  <c:v>-1.475615E-3</c:v>
                </c:pt>
                <c:pt idx="1455">
                  <c:v>-1.4562824999999999E-3</c:v>
                </c:pt>
                <c:pt idx="1456">
                  <c:v>-1.4364725E-3</c:v>
                </c:pt>
                <c:pt idx="1457">
                  <c:v>-1.4165025E-3</c:v>
                </c:pt>
                <c:pt idx="1458">
                  <c:v>-1.3972979999999999E-3</c:v>
                </c:pt>
                <c:pt idx="1459">
                  <c:v>-1.3766270000000001E-3</c:v>
                </c:pt>
                <c:pt idx="1460">
                  <c:v>-1.3565935000000001E-3</c:v>
                </c:pt>
                <c:pt idx="1461">
                  <c:v>-1.3354605000000001E-3</c:v>
                </c:pt>
                <c:pt idx="1462">
                  <c:v>-1.3138490000000002E-3</c:v>
                </c:pt>
                <c:pt idx="1463">
                  <c:v>-1.2929075000000002E-3</c:v>
                </c:pt>
                <c:pt idx="1464">
                  <c:v>-1.27034E-3</c:v>
                </c:pt>
                <c:pt idx="1465">
                  <c:v>-1.2485530000000001E-3</c:v>
                </c:pt>
                <c:pt idx="1466">
                  <c:v>-1.2263839999999999E-3</c:v>
                </c:pt>
                <c:pt idx="1467">
                  <c:v>-1.2032905E-3</c:v>
                </c:pt>
                <c:pt idx="1468">
                  <c:v>-1.1803250000000001E-3</c:v>
                </c:pt>
                <c:pt idx="1469">
                  <c:v>-1.1568805000000001E-3</c:v>
                </c:pt>
                <c:pt idx="1470">
                  <c:v>-1.1336440000000001E-3</c:v>
                </c:pt>
                <c:pt idx="1471">
                  <c:v>-1.1105024999999999E-3</c:v>
                </c:pt>
                <c:pt idx="1472">
                  <c:v>-1.0856079999999998E-3</c:v>
                </c:pt>
                <c:pt idx="1473">
                  <c:v>-1.060921E-3</c:v>
                </c:pt>
                <c:pt idx="1474">
                  <c:v>-1.0375725E-3</c:v>
                </c:pt>
                <c:pt idx="1475">
                  <c:v>-1.0124550000000002E-3</c:v>
                </c:pt>
                <c:pt idx="1476">
                  <c:v>-9.8813450000000006E-4</c:v>
                </c:pt>
                <c:pt idx="1477">
                  <c:v>-9.6183750000000006E-4</c:v>
                </c:pt>
                <c:pt idx="1478">
                  <c:v>-9.3716650000000008E-4</c:v>
                </c:pt>
                <c:pt idx="1479">
                  <c:v>-9.1129999999999998E-4</c:v>
                </c:pt>
                <c:pt idx="1480">
                  <c:v>-8.8427000000000004E-4</c:v>
                </c:pt>
                <c:pt idx="1481">
                  <c:v>-8.5784550000000005E-4</c:v>
                </c:pt>
                <c:pt idx="1482">
                  <c:v>-8.3228149999999999E-4</c:v>
                </c:pt>
                <c:pt idx="1483">
                  <c:v>-8.0491700000000005E-4</c:v>
                </c:pt>
                <c:pt idx="1484">
                  <c:v>-7.7900250000000006E-4</c:v>
                </c:pt>
                <c:pt idx="1485">
                  <c:v>-7.51383E-4</c:v>
                </c:pt>
                <c:pt idx="1486">
                  <c:v>-7.2550049999999997E-4</c:v>
                </c:pt>
                <c:pt idx="1487">
                  <c:v>-6.978965E-4</c:v>
                </c:pt>
                <c:pt idx="1488">
                  <c:v>-6.7035650000000005E-4</c:v>
                </c:pt>
                <c:pt idx="1489">
                  <c:v>-6.4351800000000004E-4</c:v>
                </c:pt>
                <c:pt idx="1490">
                  <c:v>-6.1522900000000001E-4</c:v>
                </c:pt>
                <c:pt idx="1491">
                  <c:v>-5.8847000000000001E-4</c:v>
                </c:pt>
                <c:pt idx="1492">
                  <c:v>-5.6000550000000009E-4</c:v>
                </c:pt>
                <c:pt idx="1493">
                  <c:v>-5.3131799999999992E-4</c:v>
                </c:pt>
                <c:pt idx="1494">
                  <c:v>-5.0326800000000007E-4</c:v>
                </c:pt>
                <c:pt idx="1495">
                  <c:v>-4.7555250000000002E-4</c:v>
                </c:pt>
                <c:pt idx="1496">
                  <c:v>-4.4778950000000004E-4</c:v>
                </c:pt>
                <c:pt idx="1497">
                  <c:v>-4.1798649999999997E-4</c:v>
                </c:pt>
                <c:pt idx="1498">
                  <c:v>-3.9066950000000002E-4</c:v>
                </c:pt>
                <c:pt idx="1499">
                  <c:v>-3.6185450000000006E-4</c:v>
                </c:pt>
                <c:pt idx="1500">
                  <c:v>-3.3452150000000001E-4</c:v>
                </c:pt>
                <c:pt idx="1501">
                  <c:v>-3.0511700000000004E-4</c:v>
                </c:pt>
                <c:pt idx="1502">
                  <c:v>-2.7738550000000001E-4</c:v>
                </c:pt>
                <c:pt idx="1503">
                  <c:v>-2.4876200000000003E-4</c:v>
                </c:pt>
                <c:pt idx="1504">
                  <c:v>-2.1814600000000001E-4</c:v>
                </c:pt>
                <c:pt idx="1505">
                  <c:v>-1.91132E-4</c:v>
                </c:pt>
                <c:pt idx="1506">
                  <c:v>-1.6231699999999998E-4</c:v>
                </c:pt>
                <c:pt idx="1507">
                  <c:v>-1.33454E-4</c:v>
                </c:pt>
                <c:pt idx="1508">
                  <c:v>-1.048465E-4</c:v>
                </c:pt>
                <c:pt idx="1509">
                  <c:v>-7.6286499999999989E-5</c:v>
                </c:pt>
                <c:pt idx="1510">
                  <c:v>-4.7105000000000004E-5</c:v>
                </c:pt>
                <c:pt idx="1511">
                  <c:v>-1.89115E-5</c:v>
                </c:pt>
                <c:pt idx="1512">
                  <c:v>9.1385000000000007E-6</c:v>
                </c:pt>
                <c:pt idx="1513">
                  <c:v>3.8065000000000002E-5</c:v>
                </c:pt>
                <c:pt idx="1514">
                  <c:v>6.6258499999999996E-5</c:v>
                </c:pt>
                <c:pt idx="1515">
                  <c:v>9.5105499999999999E-5</c:v>
                </c:pt>
                <c:pt idx="1516">
                  <c:v>1.2401600000000001E-4</c:v>
                </c:pt>
                <c:pt idx="1517">
                  <c:v>1.5241699999999999E-4</c:v>
                </c:pt>
                <c:pt idx="1518">
                  <c:v>1.8108850000000002E-4</c:v>
                </c:pt>
                <c:pt idx="1519">
                  <c:v>2.0905850000000001E-4</c:v>
                </c:pt>
                <c:pt idx="1520">
                  <c:v>2.3709250000000001E-4</c:v>
                </c:pt>
                <c:pt idx="1521">
                  <c:v>2.6456899999999998E-4</c:v>
                </c:pt>
                <c:pt idx="1522">
                  <c:v>2.9405350000000002E-4</c:v>
                </c:pt>
                <c:pt idx="1523">
                  <c:v>3.2188000000000003E-4</c:v>
                </c:pt>
                <c:pt idx="1524">
                  <c:v>3.5026499999999999E-4</c:v>
                </c:pt>
                <c:pt idx="1525">
                  <c:v>3.7825100000000002E-4</c:v>
                </c:pt>
                <c:pt idx="1526">
                  <c:v>4.0571150000000001E-4</c:v>
                </c:pt>
                <c:pt idx="1527">
                  <c:v>4.3419200000000002E-4</c:v>
                </c:pt>
                <c:pt idx="1528">
                  <c:v>4.6052050000000002E-4</c:v>
                </c:pt>
                <c:pt idx="1529">
                  <c:v>4.878695E-4</c:v>
                </c:pt>
                <c:pt idx="1530">
                  <c:v>5.1501100000000001E-4</c:v>
                </c:pt>
                <c:pt idx="1531">
                  <c:v>5.4264649999999999E-4</c:v>
                </c:pt>
                <c:pt idx="1532">
                  <c:v>5.7091950000000009E-4</c:v>
                </c:pt>
                <c:pt idx="1533">
                  <c:v>5.9780599999999999E-4</c:v>
                </c:pt>
                <c:pt idx="1534">
                  <c:v>6.2392749999999999E-4</c:v>
                </c:pt>
                <c:pt idx="1535">
                  <c:v>6.514995E-4</c:v>
                </c:pt>
                <c:pt idx="1536">
                  <c:v>6.7784449999999999E-4</c:v>
                </c:pt>
                <c:pt idx="1537">
                  <c:v>7.0493800000000001E-4</c:v>
                </c:pt>
                <c:pt idx="1538">
                  <c:v>7.3188850000000005E-4</c:v>
                </c:pt>
                <c:pt idx="1539">
                  <c:v>7.567985000000001E-4</c:v>
                </c:pt>
                <c:pt idx="1540">
                  <c:v>7.8239450000000001E-4</c:v>
                </c:pt>
                <c:pt idx="1541">
                  <c:v>8.0870699999999998E-4</c:v>
                </c:pt>
                <c:pt idx="1542">
                  <c:v>8.3396800000000004E-4</c:v>
                </c:pt>
                <c:pt idx="1543">
                  <c:v>8.6061549999999997E-4</c:v>
                </c:pt>
                <c:pt idx="1544">
                  <c:v>8.8441000000000008E-4</c:v>
                </c:pt>
                <c:pt idx="1545">
                  <c:v>9.1006949999999996E-4</c:v>
                </c:pt>
                <c:pt idx="1546">
                  <c:v>9.3416699999999996E-4</c:v>
                </c:pt>
                <c:pt idx="1547">
                  <c:v>9.5796200000000003E-4</c:v>
                </c:pt>
                <c:pt idx="1548">
                  <c:v>9.8279250000000008E-4</c:v>
                </c:pt>
                <c:pt idx="1549">
                  <c:v>1.0056469999999999E-3</c:v>
                </c:pt>
                <c:pt idx="1550">
                  <c:v>1.0298240000000001E-3</c:v>
                </c:pt>
                <c:pt idx="1551">
                  <c:v>1.0520250000000001E-3</c:v>
                </c:pt>
                <c:pt idx="1552">
                  <c:v>1.074736E-3</c:v>
                </c:pt>
                <c:pt idx="1553">
                  <c:v>1.097415E-3</c:v>
                </c:pt>
                <c:pt idx="1554">
                  <c:v>1.1202215E-3</c:v>
                </c:pt>
                <c:pt idx="1555">
                  <c:v>1.1419284999999999E-3</c:v>
                </c:pt>
                <c:pt idx="1556">
                  <c:v>1.1633960000000001E-3</c:v>
                </c:pt>
                <c:pt idx="1557">
                  <c:v>1.1852145000000001E-3</c:v>
                </c:pt>
                <c:pt idx="1558">
                  <c:v>1.2073674999999999E-3</c:v>
                </c:pt>
                <c:pt idx="1559">
                  <c:v>1.2288835E-3</c:v>
                </c:pt>
                <c:pt idx="1560">
                  <c:v>1.25169E-3</c:v>
                </c:pt>
                <c:pt idx="1561">
                  <c:v>1.2722335E-3</c:v>
                </c:pt>
                <c:pt idx="1562">
                  <c:v>1.2919160000000002E-3</c:v>
                </c:pt>
                <c:pt idx="1563">
                  <c:v>1.314085E-3</c:v>
                </c:pt>
                <c:pt idx="1564">
                  <c:v>1.3323175000000001E-3</c:v>
                </c:pt>
                <c:pt idx="1565">
                  <c:v>1.3538650000000001E-3</c:v>
                </c:pt>
                <c:pt idx="1566">
                  <c:v>1.372847E-3</c:v>
                </c:pt>
                <c:pt idx="1567">
                  <c:v>1.3924499999999999E-3</c:v>
                </c:pt>
                <c:pt idx="1568">
                  <c:v>1.4117820000000001E-3</c:v>
                </c:pt>
                <c:pt idx="1569">
                  <c:v>1.4295365000000001E-3</c:v>
                </c:pt>
                <c:pt idx="1570">
                  <c:v>1.4479445E-3</c:v>
                </c:pt>
                <c:pt idx="1571">
                  <c:v>1.4648699999999998E-3</c:v>
                </c:pt>
                <c:pt idx="1572">
                  <c:v>1.4817320000000001E-3</c:v>
                </c:pt>
                <c:pt idx="1573">
                  <c:v>1.4996294999999999E-3</c:v>
                </c:pt>
                <c:pt idx="1574">
                  <c:v>1.5150410000000002E-3</c:v>
                </c:pt>
                <c:pt idx="1575">
                  <c:v>1.5316639999999999E-3</c:v>
                </c:pt>
                <c:pt idx="1576">
                  <c:v>1.5475535000000001E-3</c:v>
                </c:pt>
                <c:pt idx="1577">
                  <c:v>1.5633794999999999E-3</c:v>
                </c:pt>
                <c:pt idx="1578">
                  <c:v>1.5786475E-3</c:v>
                </c:pt>
                <c:pt idx="1579">
                  <c:v>1.592832E-3</c:v>
                </c:pt>
                <c:pt idx="1580">
                  <c:v>1.6090085E-3</c:v>
                </c:pt>
                <c:pt idx="1581">
                  <c:v>1.6222525000000002E-3</c:v>
                </c:pt>
                <c:pt idx="1582">
                  <c:v>1.6366760000000001E-3</c:v>
                </c:pt>
                <c:pt idx="1583">
                  <c:v>1.6503825000000001E-3</c:v>
                </c:pt>
                <c:pt idx="1584">
                  <c:v>1.6638495E-3</c:v>
                </c:pt>
                <c:pt idx="1585">
                  <c:v>1.6772050000000002E-3</c:v>
                </c:pt>
                <c:pt idx="1586">
                  <c:v>1.6894135E-3</c:v>
                </c:pt>
                <c:pt idx="1587">
                  <c:v>1.7005855000000001E-3</c:v>
                </c:pt>
                <c:pt idx="1588">
                  <c:v>1.712905E-3</c:v>
                </c:pt>
                <c:pt idx="1589">
                  <c:v>1.7243165E-3</c:v>
                </c:pt>
                <c:pt idx="1590">
                  <c:v>1.7347235E-3</c:v>
                </c:pt>
                <c:pt idx="1591">
                  <c:v>1.7448920000000001E-3</c:v>
                </c:pt>
                <c:pt idx="1592">
                  <c:v>1.7548684999999999E-3</c:v>
                </c:pt>
                <c:pt idx="1593">
                  <c:v>1.7639210000000001E-3</c:v>
                </c:pt>
                <c:pt idx="1594">
                  <c:v>1.7732765E-3</c:v>
                </c:pt>
                <c:pt idx="1595">
                  <c:v>1.7821060000000001E-3</c:v>
                </c:pt>
                <c:pt idx="1596">
                  <c:v>1.7919710000000001E-3</c:v>
                </c:pt>
                <c:pt idx="1597">
                  <c:v>1.7989520000000001E-3</c:v>
                </c:pt>
                <c:pt idx="1598">
                  <c:v>1.80759E-3</c:v>
                </c:pt>
                <c:pt idx="1599">
                  <c:v>1.8141245E-3</c:v>
                </c:pt>
                <c:pt idx="1600">
                  <c:v>1.821025E-3</c:v>
                </c:pt>
                <c:pt idx="1601">
                  <c:v>1.8270815000000001E-3</c:v>
                </c:pt>
                <c:pt idx="1602">
                  <c:v>1.8332649999999999E-3</c:v>
                </c:pt>
                <c:pt idx="1603">
                  <c:v>1.8394489999999999E-3</c:v>
                </c:pt>
                <c:pt idx="1604">
                  <c:v>1.8451385E-3</c:v>
                </c:pt>
                <c:pt idx="1605">
                  <c:v>1.8485015E-3</c:v>
                </c:pt>
                <c:pt idx="1606">
                  <c:v>1.8536174999999998E-3</c:v>
                </c:pt>
                <c:pt idx="1607">
                  <c:v>1.8584945E-3</c:v>
                </c:pt>
                <c:pt idx="1608">
                  <c:v>1.8628135E-3</c:v>
                </c:pt>
                <c:pt idx="1609">
                  <c:v>1.8638015000000002E-3</c:v>
                </c:pt>
                <c:pt idx="1610">
                  <c:v>1.8683755E-3</c:v>
                </c:pt>
                <c:pt idx="1611">
                  <c:v>1.8709575000000001E-3</c:v>
                </c:pt>
                <c:pt idx="1612">
                  <c:v>1.8726785E-3</c:v>
                </c:pt>
                <c:pt idx="1613">
                  <c:v>1.8738100000000001E-3</c:v>
                </c:pt>
                <c:pt idx="1614">
                  <c:v>1.8745750000000001E-3</c:v>
                </c:pt>
                <c:pt idx="1615">
                  <c:v>1.87491E-3</c:v>
                </c:pt>
                <c:pt idx="1616">
                  <c:v>1.8757705000000001E-3</c:v>
                </c:pt>
                <c:pt idx="1617">
                  <c:v>1.8747505000000001E-3</c:v>
                </c:pt>
                <c:pt idx="1618">
                  <c:v>1.8753720000000001E-3</c:v>
                </c:pt>
                <c:pt idx="1619">
                  <c:v>1.873109E-3</c:v>
                </c:pt>
                <c:pt idx="1620">
                  <c:v>1.8727265000000001E-3</c:v>
                </c:pt>
                <c:pt idx="1621">
                  <c:v>1.8717225000000001E-3</c:v>
                </c:pt>
                <c:pt idx="1622">
                  <c:v>1.868312E-3</c:v>
                </c:pt>
                <c:pt idx="1623">
                  <c:v>1.8662559999999999E-3</c:v>
                </c:pt>
                <c:pt idx="1624">
                  <c:v>1.862909E-3</c:v>
                </c:pt>
                <c:pt idx="1625">
                  <c:v>1.859578E-3</c:v>
                </c:pt>
                <c:pt idx="1626">
                  <c:v>1.85596E-3</c:v>
                </c:pt>
                <c:pt idx="1627">
                  <c:v>1.8519760000000002E-3</c:v>
                </c:pt>
                <c:pt idx="1628">
                  <c:v>1.8468759999999999E-3</c:v>
                </c:pt>
                <c:pt idx="1629">
                  <c:v>1.8406760000000001E-3</c:v>
                </c:pt>
                <c:pt idx="1630">
                  <c:v>1.8361499999999999E-3</c:v>
                </c:pt>
                <c:pt idx="1631">
                  <c:v>1.8329305000000001E-3</c:v>
                </c:pt>
                <c:pt idx="1632">
                  <c:v>1.8239735E-3</c:v>
                </c:pt>
                <c:pt idx="1633">
                  <c:v>1.816212E-3</c:v>
                </c:pt>
                <c:pt idx="1634">
                  <c:v>1.8077970000000001E-3</c:v>
                </c:pt>
                <c:pt idx="1635">
                  <c:v>1.8015175E-3</c:v>
                </c:pt>
                <c:pt idx="1636">
                  <c:v>1.7932145E-3</c:v>
                </c:pt>
                <c:pt idx="1637">
                  <c:v>1.7842095000000001E-3</c:v>
                </c:pt>
                <c:pt idx="1638">
                  <c:v>1.7764480000000001E-3</c:v>
                </c:pt>
                <c:pt idx="1639">
                  <c:v>1.7671245000000001E-3</c:v>
                </c:pt>
                <c:pt idx="1640">
                  <c:v>1.7590125000000001E-3</c:v>
                </c:pt>
                <c:pt idx="1641">
                  <c:v>1.7495455000000001E-3</c:v>
                </c:pt>
                <c:pt idx="1642">
                  <c:v>1.7398715E-3</c:v>
                </c:pt>
                <c:pt idx="1643">
                  <c:v>1.73109E-3</c:v>
                </c:pt>
                <c:pt idx="1644">
                  <c:v>1.7217825E-3</c:v>
                </c:pt>
                <c:pt idx="1645">
                  <c:v>1.7123155000000002E-3</c:v>
                </c:pt>
                <c:pt idx="1646">
                  <c:v>1.7044105000000001E-3</c:v>
                </c:pt>
                <c:pt idx="1647">
                  <c:v>1.6944815E-3</c:v>
                </c:pt>
                <c:pt idx="1648">
                  <c:v>1.683899E-3</c:v>
                </c:pt>
                <c:pt idx="1649">
                  <c:v>1.6745595000000001E-3</c:v>
                </c:pt>
                <c:pt idx="1650">
                  <c:v>1.665555E-3</c:v>
                </c:pt>
                <c:pt idx="1651">
                  <c:v>1.6553549999999998E-3</c:v>
                </c:pt>
                <c:pt idx="1652">
                  <c:v>1.6465574999999998E-3</c:v>
                </c:pt>
                <c:pt idx="1653">
                  <c:v>1.63776E-3</c:v>
                </c:pt>
                <c:pt idx="1654">
                  <c:v>1.6280699999999999E-3</c:v>
                </c:pt>
                <c:pt idx="1655">
                  <c:v>1.6170730000000001E-3</c:v>
                </c:pt>
                <c:pt idx="1656">
                  <c:v>1.6077495000000001E-3</c:v>
                </c:pt>
                <c:pt idx="1657">
                  <c:v>1.5972945000000001E-3</c:v>
                </c:pt>
                <c:pt idx="1658">
                  <c:v>1.5878274999999999E-3</c:v>
                </c:pt>
                <c:pt idx="1659">
                  <c:v>1.5792695000000001E-3</c:v>
                </c:pt>
                <c:pt idx="1660">
                  <c:v>1.5701210000000001E-3</c:v>
                </c:pt>
                <c:pt idx="1661">
                  <c:v>1.5613554999999999E-3</c:v>
                </c:pt>
                <c:pt idx="1662">
                  <c:v>1.5537695000000002E-3</c:v>
                </c:pt>
                <c:pt idx="1663">
                  <c:v>1.5442705000000001E-3</c:v>
                </c:pt>
                <c:pt idx="1664">
                  <c:v>1.534517E-3</c:v>
                </c:pt>
                <c:pt idx="1665">
                  <c:v>1.5274565000000001E-3</c:v>
                </c:pt>
                <c:pt idx="1666">
                  <c:v>1.518946E-3</c:v>
                </c:pt>
                <c:pt idx="1667">
                  <c:v>1.510738E-3</c:v>
                </c:pt>
                <c:pt idx="1668">
                  <c:v>1.5014785000000001E-3</c:v>
                </c:pt>
                <c:pt idx="1669">
                  <c:v>1.4929835E-3</c:v>
                </c:pt>
                <c:pt idx="1670">
                  <c:v>1.4843775E-3</c:v>
                </c:pt>
                <c:pt idx="1671">
                  <c:v>1.4754845000000002E-3</c:v>
                </c:pt>
                <c:pt idx="1672">
                  <c:v>1.4657785000000002E-3</c:v>
                </c:pt>
                <c:pt idx="1673">
                  <c:v>1.4560725E-3</c:v>
                </c:pt>
                <c:pt idx="1674">
                  <c:v>1.448024E-3</c:v>
                </c:pt>
                <c:pt idx="1675">
                  <c:v>1.4378400000000001E-3</c:v>
                </c:pt>
                <c:pt idx="1676">
                  <c:v>1.4282295E-3</c:v>
                </c:pt>
                <c:pt idx="1677">
                  <c:v>1.4179500000000001E-3</c:v>
                </c:pt>
                <c:pt idx="1678">
                  <c:v>1.4077340000000001E-3</c:v>
                </c:pt>
                <c:pt idx="1679">
                  <c:v>1.3990480000000002E-3</c:v>
                </c:pt>
                <c:pt idx="1680">
                  <c:v>1.3910315E-3</c:v>
                </c:pt>
                <c:pt idx="1681">
                  <c:v>1.3831424999999999E-3</c:v>
                </c:pt>
                <c:pt idx="1682">
                  <c:v>1.374552E-3</c:v>
                </c:pt>
                <c:pt idx="1683">
                  <c:v>1.3684959999999999E-3</c:v>
                </c:pt>
                <c:pt idx="1684">
                  <c:v>1.3601445000000002E-3</c:v>
                </c:pt>
                <c:pt idx="1685">
                  <c:v>1.3514585E-3</c:v>
                </c:pt>
                <c:pt idx="1686">
                  <c:v>1.3438565E-3</c:v>
                </c:pt>
                <c:pt idx="1687">
                  <c:v>1.3348519999999999E-3</c:v>
                </c:pt>
                <c:pt idx="1688">
                  <c:v>1.3271380000000001E-3</c:v>
                </c:pt>
                <c:pt idx="1689">
                  <c:v>1.3185795E-3</c:v>
                </c:pt>
                <c:pt idx="1690">
                  <c:v>1.3095270000000002E-3</c:v>
                </c:pt>
                <c:pt idx="1691">
                  <c:v>1.30108E-3</c:v>
                </c:pt>
                <c:pt idx="1692">
                  <c:v>1.2936215E-3</c:v>
                </c:pt>
                <c:pt idx="1693">
                  <c:v>1.2845370000000001E-3</c:v>
                </c:pt>
                <c:pt idx="1694">
                  <c:v>1.2768870000000002E-3</c:v>
                </c:pt>
                <c:pt idx="1695">
                  <c:v>1.2690619999999998E-3</c:v>
                </c:pt>
                <c:pt idx="1696">
                  <c:v>1.2598659999999999E-3</c:v>
                </c:pt>
                <c:pt idx="1697">
                  <c:v>1.2521679999999999E-3</c:v>
                </c:pt>
                <c:pt idx="1698">
                  <c:v>1.2433069999999999E-3</c:v>
                </c:pt>
                <c:pt idx="1699">
                  <c:v>1.23529E-3</c:v>
                </c:pt>
                <c:pt idx="1700">
                  <c:v>1.2263495E-3</c:v>
                </c:pt>
                <c:pt idx="1701">
                  <c:v>1.2158305000000002E-3</c:v>
                </c:pt>
                <c:pt idx="1702">
                  <c:v>1.2082445E-3</c:v>
                </c:pt>
                <c:pt idx="1703">
                  <c:v>1.1979485000000001E-3</c:v>
                </c:pt>
                <c:pt idx="1704">
                  <c:v>1.1905855E-3</c:v>
                </c:pt>
                <c:pt idx="1705">
                  <c:v>1.1842425E-3</c:v>
                </c:pt>
                <c:pt idx="1706">
                  <c:v>1.1765445E-3</c:v>
                </c:pt>
                <c:pt idx="1707">
                  <c:v>1.1683844999999999E-3</c:v>
                </c:pt>
                <c:pt idx="1708">
                  <c:v>1.1603045000000002E-3</c:v>
                </c:pt>
                <c:pt idx="1709">
                  <c:v>1.153977E-3</c:v>
                </c:pt>
                <c:pt idx="1710">
                  <c:v>1.1477135E-3</c:v>
                </c:pt>
                <c:pt idx="1711">
                  <c:v>1.139681E-3</c:v>
                </c:pt>
                <c:pt idx="1712">
                  <c:v>1.131298E-3</c:v>
                </c:pt>
                <c:pt idx="1713">
                  <c:v>1.125226E-3</c:v>
                </c:pt>
                <c:pt idx="1714">
                  <c:v>1.1186275E-3</c:v>
                </c:pt>
                <c:pt idx="1715">
                  <c:v>1.110914E-3</c:v>
                </c:pt>
                <c:pt idx="1716">
                  <c:v>1.1034075000000002E-3</c:v>
                </c:pt>
                <c:pt idx="1717">
                  <c:v>1.0949605E-3</c:v>
                </c:pt>
                <c:pt idx="1718">
                  <c:v>1.0859559999999999E-3</c:v>
                </c:pt>
                <c:pt idx="1719">
                  <c:v>1.0781145000000002E-3</c:v>
                </c:pt>
                <c:pt idx="1720">
                  <c:v>1.071883E-3</c:v>
                </c:pt>
                <c:pt idx="1721">
                  <c:v>1.0633885000000001E-3</c:v>
                </c:pt>
                <c:pt idx="1722">
                  <c:v>1.0561050000000001E-3</c:v>
                </c:pt>
                <c:pt idx="1723">
                  <c:v>1.0494270000000001E-3</c:v>
                </c:pt>
                <c:pt idx="1724">
                  <c:v>1.0400720000000002E-3</c:v>
                </c:pt>
                <c:pt idx="1725">
                  <c:v>1.0315769999999999E-3</c:v>
                </c:pt>
                <c:pt idx="1726">
                  <c:v>1.0240545000000001E-3</c:v>
                </c:pt>
                <c:pt idx="1727">
                  <c:v>1.015831E-3</c:v>
                </c:pt>
                <c:pt idx="1728">
                  <c:v>1.0099180000000001E-3</c:v>
                </c:pt>
                <c:pt idx="1729">
                  <c:v>1.0022359999999999E-3</c:v>
                </c:pt>
                <c:pt idx="1730">
                  <c:v>9.9493699999999999E-4</c:v>
                </c:pt>
                <c:pt idx="1731">
                  <c:v>9.8773299999999997E-4</c:v>
                </c:pt>
                <c:pt idx="1732">
                  <c:v>9.8137399999999992E-4</c:v>
                </c:pt>
                <c:pt idx="1733">
                  <c:v>9.7512650000000005E-4</c:v>
                </c:pt>
                <c:pt idx="1734">
                  <c:v>9.6864E-4</c:v>
                </c:pt>
                <c:pt idx="1735">
                  <c:v>9.6114949999999996E-4</c:v>
                </c:pt>
                <c:pt idx="1736">
                  <c:v>9.5432799999999995E-4</c:v>
                </c:pt>
                <c:pt idx="1737">
                  <c:v>9.4839950000000001E-4</c:v>
                </c:pt>
                <c:pt idx="1738">
                  <c:v>9.39809E-4</c:v>
                </c:pt>
                <c:pt idx="1739">
                  <c:v>9.3360950000000002E-4</c:v>
                </c:pt>
                <c:pt idx="1740">
                  <c:v>9.2616650000000003E-4</c:v>
                </c:pt>
                <c:pt idx="1741">
                  <c:v>9.2122600000000003E-4</c:v>
                </c:pt>
                <c:pt idx="1742">
                  <c:v>9.1462750000000006E-4</c:v>
                </c:pt>
                <c:pt idx="1743">
                  <c:v>9.0608500000000005E-4</c:v>
                </c:pt>
                <c:pt idx="1744">
                  <c:v>9.0036350000000001E-4</c:v>
                </c:pt>
                <c:pt idx="1745">
                  <c:v>8.91869E-4</c:v>
                </c:pt>
                <c:pt idx="1746">
                  <c:v>8.8605200000000002E-4</c:v>
                </c:pt>
                <c:pt idx="1747">
                  <c:v>8.7891200000000003E-4</c:v>
                </c:pt>
                <c:pt idx="1748">
                  <c:v>8.7153250000000001E-4</c:v>
                </c:pt>
                <c:pt idx="1749">
                  <c:v>8.6405800000000001E-4</c:v>
                </c:pt>
                <c:pt idx="1750">
                  <c:v>8.5846399999999997E-4</c:v>
                </c:pt>
                <c:pt idx="1751">
                  <c:v>8.5078200000000001E-4</c:v>
                </c:pt>
                <c:pt idx="1752">
                  <c:v>8.4298850000000009E-4</c:v>
                </c:pt>
                <c:pt idx="1753">
                  <c:v>8.3594449999999999E-4</c:v>
                </c:pt>
                <c:pt idx="1754">
                  <c:v>8.285495000000001E-4</c:v>
                </c:pt>
                <c:pt idx="1755">
                  <c:v>8.2191950000000001E-4</c:v>
                </c:pt>
                <c:pt idx="1756">
                  <c:v>8.1747250000000003E-4</c:v>
                </c:pt>
                <c:pt idx="1757">
                  <c:v>8.1045999999999993E-4</c:v>
                </c:pt>
                <c:pt idx="1758">
                  <c:v>8.0376650000000009E-4</c:v>
                </c:pt>
                <c:pt idx="1759">
                  <c:v>7.990810000000001E-4</c:v>
                </c:pt>
                <c:pt idx="1760">
                  <c:v>7.939650000000001E-4</c:v>
                </c:pt>
                <c:pt idx="1761">
                  <c:v>7.8757399999999998E-4</c:v>
                </c:pt>
                <c:pt idx="1762">
                  <c:v>7.8215500000000009E-4</c:v>
                </c:pt>
                <c:pt idx="1763">
                  <c:v>7.7715100000000001E-4</c:v>
                </c:pt>
                <c:pt idx="1764">
                  <c:v>7.7077600000000003E-4</c:v>
                </c:pt>
                <c:pt idx="1765">
                  <c:v>7.6591500000000004E-4</c:v>
                </c:pt>
                <c:pt idx="1766">
                  <c:v>7.5992249999999996E-4</c:v>
                </c:pt>
                <c:pt idx="1767">
                  <c:v>7.5324449999999998E-4</c:v>
                </c:pt>
                <c:pt idx="1768">
                  <c:v>7.4816050000000005E-4</c:v>
                </c:pt>
                <c:pt idx="1769">
                  <c:v>7.4301249999999999E-4</c:v>
                </c:pt>
                <c:pt idx="1770">
                  <c:v>7.3577700000000007E-4</c:v>
                </c:pt>
                <c:pt idx="1771">
                  <c:v>7.3120300000000004E-4</c:v>
                </c:pt>
                <c:pt idx="1772">
                  <c:v>7.2415850000000009E-4</c:v>
                </c:pt>
                <c:pt idx="1773">
                  <c:v>7.1889950000000001E-4</c:v>
                </c:pt>
                <c:pt idx="1774">
                  <c:v>7.1384699999999998E-4</c:v>
                </c:pt>
                <c:pt idx="1775">
                  <c:v>7.0803000000000001E-4</c:v>
                </c:pt>
                <c:pt idx="1776">
                  <c:v>7.0111299999999995E-4</c:v>
                </c:pt>
                <c:pt idx="1777">
                  <c:v>6.960610000000001E-4</c:v>
                </c:pt>
                <c:pt idx="1778">
                  <c:v>6.8912800000000001E-4</c:v>
                </c:pt>
                <c:pt idx="1779">
                  <c:v>6.8324700000000011E-4</c:v>
                </c:pt>
                <c:pt idx="1780">
                  <c:v>6.7562900000000007E-4</c:v>
                </c:pt>
                <c:pt idx="1781">
                  <c:v>6.6952500000000002E-4</c:v>
                </c:pt>
                <c:pt idx="1782">
                  <c:v>6.6445700000000003E-4</c:v>
                </c:pt>
                <c:pt idx="1783">
                  <c:v>6.5797000000000002E-4</c:v>
                </c:pt>
                <c:pt idx="1784">
                  <c:v>6.5298199999999998E-4</c:v>
                </c:pt>
                <c:pt idx="1785">
                  <c:v>6.4705299999999997E-4</c:v>
                </c:pt>
                <c:pt idx="1786">
                  <c:v>6.4150700000000004E-4</c:v>
                </c:pt>
                <c:pt idx="1787">
                  <c:v>6.3494050000000002E-4</c:v>
                </c:pt>
                <c:pt idx="1788">
                  <c:v>6.2945799999999995E-4</c:v>
                </c:pt>
                <c:pt idx="1789">
                  <c:v>6.2364099999999997E-4</c:v>
                </c:pt>
                <c:pt idx="1790">
                  <c:v>6.1731349999999993E-4</c:v>
                </c:pt>
                <c:pt idx="1791">
                  <c:v>6.1277150000000008E-4</c:v>
                </c:pt>
                <c:pt idx="1792">
                  <c:v>6.0759200000000001E-4</c:v>
                </c:pt>
                <c:pt idx="1793">
                  <c:v>6.017905E-4</c:v>
                </c:pt>
                <c:pt idx="1794">
                  <c:v>5.9667450000000001E-4</c:v>
                </c:pt>
                <c:pt idx="1795">
                  <c:v>5.9176600000000008E-4</c:v>
                </c:pt>
                <c:pt idx="1796">
                  <c:v>5.8478499999999999E-4</c:v>
                </c:pt>
                <c:pt idx="1797">
                  <c:v>5.8008349999999996E-4</c:v>
                </c:pt>
                <c:pt idx="1798">
                  <c:v>5.7547749999999997E-4</c:v>
                </c:pt>
                <c:pt idx="1799">
                  <c:v>5.6940549999999999E-4</c:v>
                </c:pt>
                <c:pt idx="1800">
                  <c:v>5.6360449999999995E-4</c:v>
                </c:pt>
                <c:pt idx="1801">
                  <c:v>5.5788249999999995E-4</c:v>
                </c:pt>
                <c:pt idx="1802">
                  <c:v>5.5163499999999997E-4</c:v>
                </c:pt>
                <c:pt idx="1803">
                  <c:v>5.4503699999999995E-4</c:v>
                </c:pt>
                <c:pt idx="1804">
                  <c:v>5.3969800000000002E-4</c:v>
                </c:pt>
                <c:pt idx="1805">
                  <c:v>5.3340250000000005E-4</c:v>
                </c:pt>
                <c:pt idx="1806">
                  <c:v>5.281595E-4</c:v>
                </c:pt>
                <c:pt idx="1807">
                  <c:v>5.2315500000000008E-4</c:v>
                </c:pt>
                <c:pt idx="1808">
                  <c:v>5.1786350000000009E-4</c:v>
                </c:pt>
                <c:pt idx="1809">
                  <c:v>5.1285950000000001E-4</c:v>
                </c:pt>
                <c:pt idx="1810">
                  <c:v>5.0694649999999993E-4</c:v>
                </c:pt>
                <c:pt idx="1811">
                  <c:v>5.0116099999999997E-4</c:v>
                </c:pt>
                <c:pt idx="1812">
                  <c:v>4.9612500000000004E-4</c:v>
                </c:pt>
                <c:pt idx="1813">
                  <c:v>4.9013250000000006E-4</c:v>
                </c:pt>
                <c:pt idx="1814">
                  <c:v>4.8393250000000002E-4</c:v>
                </c:pt>
                <c:pt idx="1815">
                  <c:v>4.7954999999999997E-4</c:v>
                </c:pt>
                <c:pt idx="1816">
                  <c:v>4.7389200000000001E-4</c:v>
                </c:pt>
                <c:pt idx="1817">
                  <c:v>4.6864850000000001E-4</c:v>
                </c:pt>
                <c:pt idx="1818">
                  <c:v>4.6351700000000004E-4</c:v>
                </c:pt>
                <c:pt idx="1819">
                  <c:v>4.5921349999999999E-4</c:v>
                </c:pt>
                <c:pt idx="1820">
                  <c:v>4.5261550000000002E-4</c:v>
                </c:pt>
                <c:pt idx="1821">
                  <c:v>4.4756350000000001E-4</c:v>
                </c:pt>
                <c:pt idx="1822">
                  <c:v>4.43786E-4</c:v>
                </c:pt>
                <c:pt idx="1823">
                  <c:v>4.378095E-4</c:v>
                </c:pt>
                <c:pt idx="1824">
                  <c:v>4.3361800000000004E-4</c:v>
                </c:pt>
                <c:pt idx="1825">
                  <c:v>4.2745000000000001E-4</c:v>
                </c:pt>
                <c:pt idx="1826">
                  <c:v>4.2324250000000001E-4</c:v>
                </c:pt>
                <c:pt idx="1827">
                  <c:v>4.1835E-4</c:v>
                </c:pt>
                <c:pt idx="1828">
                  <c:v>4.1316999999999998E-4</c:v>
                </c:pt>
                <c:pt idx="1829">
                  <c:v>4.0832500000000002E-4</c:v>
                </c:pt>
                <c:pt idx="1830">
                  <c:v>4.0368749999999997E-4</c:v>
                </c:pt>
                <c:pt idx="1831">
                  <c:v>3.9830049999999999E-4</c:v>
                </c:pt>
                <c:pt idx="1832">
                  <c:v>3.9378999999999998E-4</c:v>
                </c:pt>
                <c:pt idx="1833">
                  <c:v>3.9112849999999998E-4</c:v>
                </c:pt>
                <c:pt idx="1834">
                  <c:v>3.8626749999999999E-4</c:v>
                </c:pt>
                <c:pt idx="1835">
                  <c:v>3.8217200000000001E-4</c:v>
                </c:pt>
                <c:pt idx="1836">
                  <c:v>3.793825E-4</c:v>
                </c:pt>
                <c:pt idx="1837">
                  <c:v>3.7441000000000004E-4</c:v>
                </c:pt>
                <c:pt idx="1838">
                  <c:v>3.7023450000000005E-4</c:v>
                </c:pt>
                <c:pt idx="1839">
                  <c:v>3.6685600000000004E-4</c:v>
                </c:pt>
                <c:pt idx="1840">
                  <c:v>3.6260049999999999E-4</c:v>
                </c:pt>
                <c:pt idx="1841">
                  <c:v>3.5813800000000003E-4</c:v>
                </c:pt>
                <c:pt idx="1842">
                  <c:v>3.5399450000000001E-4</c:v>
                </c:pt>
                <c:pt idx="1843">
                  <c:v>3.5015350000000003E-4</c:v>
                </c:pt>
                <c:pt idx="1844">
                  <c:v>3.4650350000000002E-4</c:v>
                </c:pt>
                <c:pt idx="1845">
                  <c:v>3.4255100000000002E-4</c:v>
                </c:pt>
                <c:pt idx="1846">
                  <c:v>3.3971449999999997E-4</c:v>
                </c:pt>
                <c:pt idx="1847">
                  <c:v>3.3536349999999999E-4</c:v>
                </c:pt>
                <c:pt idx="1848">
                  <c:v>3.3176149999999998E-4</c:v>
                </c:pt>
                <c:pt idx="1849">
                  <c:v>3.273625E-4</c:v>
                </c:pt>
                <c:pt idx="1850">
                  <c:v>3.2290000000000004E-4</c:v>
                </c:pt>
                <c:pt idx="1851">
                  <c:v>3.1950549999999999E-4</c:v>
                </c:pt>
                <c:pt idx="1852">
                  <c:v>3.13529E-4</c:v>
                </c:pt>
                <c:pt idx="1853">
                  <c:v>3.1011850000000002E-4</c:v>
                </c:pt>
                <c:pt idx="1854">
                  <c:v>3.04333E-4</c:v>
                </c:pt>
                <c:pt idx="1855">
                  <c:v>3.016715E-4</c:v>
                </c:pt>
                <c:pt idx="1856">
                  <c:v>2.9738449999999999E-4</c:v>
                </c:pt>
                <c:pt idx="1857">
                  <c:v>2.9282599999999999E-4</c:v>
                </c:pt>
                <c:pt idx="1858">
                  <c:v>2.89256E-4</c:v>
                </c:pt>
                <c:pt idx="1859">
                  <c:v>2.855585E-4</c:v>
                </c:pt>
                <c:pt idx="1860">
                  <c:v>2.81351E-4</c:v>
                </c:pt>
                <c:pt idx="1861">
                  <c:v>2.7647450000000003E-4</c:v>
                </c:pt>
                <c:pt idx="1862">
                  <c:v>2.7339850000000001E-4</c:v>
                </c:pt>
                <c:pt idx="1863">
                  <c:v>2.6810700000000001E-4</c:v>
                </c:pt>
                <c:pt idx="1864">
                  <c:v>2.6501500000000001E-4</c:v>
                </c:pt>
                <c:pt idx="1865">
                  <c:v>2.6083950000000002E-4</c:v>
                </c:pt>
                <c:pt idx="1866">
                  <c:v>2.5671199999999998E-4</c:v>
                </c:pt>
                <c:pt idx="1867">
                  <c:v>2.5432100000000001E-4</c:v>
                </c:pt>
                <c:pt idx="1868">
                  <c:v>2.4957199999999999E-4</c:v>
                </c:pt>
                <c:pt idx="1869">
                  <c:v>2.44663E-4</c:v>
                </c:pt>
                <c:pt idx="1870">
                  <c:v>2.406625E-4</c:v>
                </c:pt>
                <c:pt idx="1871">
                  <c:v>2.3726800000000001E-4</c:v>
                </c:pt>
                <c:pt idx="1872">
                  <c:v>2.3344300000000001E-4</c:v>
                </c:pt>
                <c:pt idx="1873">
                  <c:v>2.3028750000000001E-4</c:v>
                </c:pt>
                <c:pt idx="1874">
                  <c:v>2.2682900000000001E-4</c:v>
                </c:pt>
                <c:pt idx="1875">
                  <c:v>2.228125E-4</c:v>
                </c:pt>
                <c:pt idx="1876">
                  <c:v>2.1882850000000002E-4</c:v>
                </c:pt>
                <c:pt idx="1877">
                  <c:v>2.15641E-4</c:v>
                </c:pt>
                <c:pt idx="1878">
                  <c:v>2.113695E-4</c:v>
                </c:pt>
                <c:pt idx="1879">
                  <c:v>2.0791100000000002E-4</c:v>
                </c:pt>
                <c:pt idx="1880">
                  <c:v>2.0357600000000002E-4</c:v>
                </c:pt>
                <c:pt idx="1881">
                  <c:v>2.0102600000000001E-4</c:v>
                </c:pt>
                <c:pt idx="1882">
                  <c:v>1.9702600000000002E-4</c:v>
                </c:pt>
                <c:pt idx="1883">
                  <c:v>1.9249949999999998E-4</c:v>
                </c:pt>
                <c:pt idx="1884">
                  <c:v>1.8948750000000002E-4</c:v>
                </c:pt>
                <c:pt idx="1885">
                  <c:v>1.8618850000000001E-4</c:v>
                </c:pt>
                <c:pt idx="1886">
                  <c:v>1.8180550000000001E-4</c:v>
                </c:pt>
                <c:pt idx="1887">
                  <c:v>1.7860200000000001E-4</c:v>
                </c:pt>
                <c:pt idx="1888">
                  <c:v>1.751275E-4</c:v>
                </c:pt>
                <c:pt idx="1889">
                  <c:v>1.7171700000000002E-4</c:v>
                </c:pt>
                <c:pt idx="1890">
                  <c:v>1.6760500000000001E-4</c:v>
                </c:pt>
                <c:pt idx="1891">
                  <c:v>1.6342950000000002E-4</c:v>
                </c:pt>
                <c:pt idx="1892">
                  <c:v>1.6071999999999999E-4</c:v>
                </c:pt>
                <c:pt idx="1893">
                  <c:v>1.5664000000000002E-4</c:v>
                </c:pt>
                <c:pt idx="1894">
                  <c:v>1.5254449999999999E-4</c:v>
                </c:pt>
                <c:pt idx="1895">
                  <c:v>1.4932500000000001E-4</c:v>
                </c:pt>
                <c:pt idx="1896">
                  <c:v>1.456595E-4</c:v>
                </c:pt>
                <c:pt idx="1897">
                  <c:v>1.4248749999999999E-4</c:v>
                </c:pt>
                <c:pt idx="1898">
                  <c:v>1.3950750000000001E-4</c:v>
                </c:pt>
                <c:pt idx="1899">
                  <c:v>1.3616050000000001E-4</c:v>
                </c:pt>
                <c:pt idx="1900">
                  <c:v>1.32989E-4</c:v>
                </c:pt>
                <c:pt idx="1901">
                  <c:v>1.30216E-4</c:v>
                </c:pt>
                <c:pt idx="1902">
                  <c:v>1.262635E-4</c:v>
                </c:pt>
                <c:pt idx="1903">
                  <c:v>1.2339450000000001E-4</c:v>
                </c:pt>
                <c:pt idx="1904">
                  <c:v>1.2044600000000001E-4</c:v>
                </c:pt>
                <c:pt idx="1905">
                  <c:v>1.175615E-4</c:v>
                </c:pt>
                <c:pt idx="1906">
                  <c:v>1.1362500000000001E-4</c:v>
                </c:pt>
                <c:pt idx="1907">
                  <c:v>1.124935E-4</c:v>
                </c:pt>
                <c:pt idx="1908">
                  <c:v>1.0822199999999999E-4</c:v>
                </c:pt>
                <c:pt idx="1909">
                  <c:v>1.0564E-4</c:v>
                </c:pt>
                <c:pt idx="1910">
                  <c:v>1.034885E-4</c:v>
                </c:pt>
                <c:pt idx="1911">
                  <c:v>1.004285E-4</c:v>
                </c:pt>
                <c:pt idx="1912">
                  <c:v>9.8149500000000006E-5</c:v>
                </c:pt>
                <c:pt idx="1913">
                  <c:v>9.475500000000001E-5</c:v>
                </c:pt>
                <c:pt idx="1914">
                  <c:v>9.2507500000000008E-5</c:v>
                </c:pt>
                <c:pt idx="1915">
                  <c:v>9.0005499999999997E-5</c:v>
                </c:pt>
                <c:pt idx="1916">
                  <c:v>8.7678500000000004E-5</c:v>
                </c:pt>
                <c:pt idx="1917">
                  <c:v>8.5558999999999999E-5</c:v>
                </c:pt>
                <c:pt idx="1918">
                  <c:v>8.2626500000000013E-5</c:v>
                </c:pt>
                <c:pt idx="1919">
                  <c:v>7.9072499999999999E-5</c:v>
                </c:pt>
                <c:pt idx="1920">
                  <c:v>7.6872999999999994E-5</c:v>
                </c:pt>
                <c:pt idx="1921">
                  <c:v>7.5231500000000006E-5</c:v>
                </c:pt>
                <c:pt idx="1922">
                  <c:v>7.2139500000000003E-5</c:v>
                </c:pt>
                <c:pt idx="1923">
                  <c:v>7.1852499999999997E-5</c:v>
                </c:pt>
                <c:pt idx="1924">
                  <c:v>6.8425999999999998E-5</c:v>
                </c:pt>
                <c:pt idx="1925">
                  <c:v>6.6242500000000001E-5</c:v>
                </c:pt>
                <c:pt idx="1926">
                  <c:v>6.3788500000000001E-5</c:v>
                </c:pt>
                <c:pt idx="1927">
                  <c:v>6.2274500000000002E-5</c:v>
                </c:pt>
                <c:pt idx="1928">
                  <c:v>5.9166499999999997E-5</c:v>
                </c:pt>
                <c:pt idx="1929">
                  <c:v>5.7015000000000002E-5</c:v>
                </c:pt>
                <c:pt idx="1930">
                  <c:v>5.4481000000000002E-5</c:v>
                </c:pt>
                <c:pt idx="1931">
                  <c:v>5.3922999999999999E-5</c:v>
                </c:pt>
                <c:pt idx="1932">
                  <c:v>5.2536500000000001E-5</c:v>
                </c:pt>
                <c:pt idx="1933">
                  <c:v>5.0672000000000005E-5</c:v>
                </c:pt>
                <c:pt idx="1934">
                  <c:v>4.81695E-5</c:v>
                </c:pt>
                <c:pt idx="1935">
                  <c:v>4.5986000000000003E-5</c:v>
                </c:pt>
                <c:pt idx="1936">
                  <c:v>4.3690999999999999E-5</c:v>
                </c:pt>
                <c:pt idx="1937">
                  <c:v>4.1284500000000001E-5</c:v>
                </c:pt>
                <c:pt idx="1938">
                  <c:v>3.9993500000000003E-5</c:v>
                </c:pt>
                <c:pt idx="1939">
                  <c:v>3.7810000000000006E-5</c:v>
                </c:pt>
                <c:pt idx="1940">
                  <c:v>3.5355999999999998E-5</c:v>
                </c:pt>
                <c:pt idx="1941">
                  <c:v>3.3602500000000002E-5</c:v>
                </c:pt>
                <c:pt idx="1942">
                  <c:v>3.2407499999999998E-5</c:v>
                </c:pt>
                <c:pt idx="1943">
                  <c:v>3.0048499999999999E-5</c:v>
                </c:pt>
                <c:pt idx="1944">
                  <c:v>2.8455000000000001E-5</c:v>
                </c:pt>
                <c:pt idx="1945">
                  <c:v>2.7370999999999999E-5</c:v>
                </c:pt>
                <c:pt idx="1946">
                  <c:v>2.5745500000000003E-5</c:v>
                </c:pt>
                <c:pt idx="1947">
                  <c:v>2.3848999999999998E-5</c:v>
                </c:pt>
                <c:pt idx="1948">
                  <c:v>1.6215E-5</c:v>
                </c:pt>
                <c:pt idx="1949">
                  <c:v>-1.0135000000000001E-6</c:v>
                </c:pt>
                <c:pt idx="1950">
                  <c:v>8.4215000000000006E-6</c:v>
                </c:pt>
                <c:pt idx="1951">
                  <c:v>2.2367000000000001E-5</c:v>
                </c:pt>
                <c:pt idx="1952">
                  <c:v>2.5617999999999998E-5</c:v>
                </c:pt>
                <c:pt idx="1953">
                  <c:v>1.1561E-5</c:v>
                </c:pt>
                <c:pt idx="1954">
                  <c:v>8.7399999999999993E-6</c:v>
                </c:pt>
                <c:pt idx="1955">
                  <c:v>6.3654999999999994E-6</c:v>
                </c:pt>
                <c:pt idx="1956">
                  <c:v>4.7875000000000003E-6</c:v>
                </c:pt>
                <c:pt idx="1957">
                  <c:v>2.7320000000000003E-6</c:v>
                </c:pt>
                <c:pt idx="1958">
                  <c:v>3.8320000000000002E-8</c:v>
                </c:pt>
                <c:pt idx="1959">
                  <c:v>-2.5435000000000003E-6</c:v>
                </c:pt>
                <c:pt idx="1960">
                  <c:v>-2.9580000000000003E-6</c:v>
                </c:pt>
                <c:pt idx="1961">
                  <c:v>-6.3524999999999997E-6</c:v>
                </c:pt>
                <c:pt idx="1962">
                  <c:v>-7.9625000000000004E-6</c:v>
                </c:pt>
                <c:pt idx="1963">
                  <c:v>-1.0352999999999999E-5</c:v>
                </c:pt>
                <c:pt idx="1964">
                  <c:v>-1.2440500000000001E-5</c:v>
                </c:pt>
                <c:pt idx="1965">
                  <c:v>-1.4656000000000002E-5</c:v>
                </c:pt>
                <c:pt idx="1966">
                  <c:v>-1.66325E-5</c:v>
                </c:pt>
                <c:pt idx="1967">
                  <c:v>-1.8130500000000002E-5</c:v>
                </c:pt>
                <c:pt idx="1968">
                  <c:v>-2.08555E-5</c:v>
                </c:pt>
                <c:pt idx="1969">
                  <c:v>-2.2975500000000001E-5</c:v>
                </c:pt>
                <c:pt idx="1970">
                  <c:v>-2.4107000000000001E-5</c:v>
                </c:pt>
                <c:pt idx="1971">
                  <c:v>-2.6450000000000003E-5</c:v>
                </c:pt>
                <c:pt idx="1972">
                  <c:v>-2.8250500000000003E-5</c:v>
                </c:pt>
                <c:pt idx="1973">
                  <c:v>-2.9334499999999998E-5</c:v>
                </c:pt>
                <c:pt idx="1974">
                  <c:v>-3.1980000000000002E-5</c:v>
                </c:pt>
                <c:pt idx="1975">
                  <c:v>-3.4514000000000002E-5</c:v>
                </c:pt>
                <c:pt idx="1976">
                  <c:v>-3.4864999999999999E-5</c:v>
                </c:pt>
                <c:pt idx="1977">
                  <c:v>-3.7685499999999997E-5</c:v>
                </c:pt>
                <c:pt idx="1978">
                  <c:v>-3.8179999999999997E-5</c:v>
                </c:pt>
                <c:pt idx="1979">
                  <c:v>-4.0490500000000001E-5</c:v>
                </c:pt>
                <c:pt idx="1980">
                  <c:v>-4.10645E-5</c:v>
                </c:pt>
                <c:pt idx="1981">
                  <c:v>-4.1462999999999999E-5</c:v>
                </c:pt>
                <c:pt idx="1982">
                  <c:v>-4.3359500000000004E-5</c:v>
                </c:pt>
                <c:pt idx="1983">
                  <c:v>-4.5160500000000002E-5</c:v>
                </c:pt>
                <c:pt idx="1984">
                  <c:v>-4.6977500000000002E-5</c:v>
                </c:pt>
                <c:pt idx="1985">
                  <c:v>-4.7901500000000002E-5</c:v>
                </c:pt>
                <c:pt idx="1986">
                  <c:v>-5.0101E-5</c:v>
                </c:pt>
                <c:pt idx="1987">
                  <c:v>-5.1121000000000001E-5</c:v>
                </c:pt>
                <c:pt idx="1988">
                  <c:v>-5.2284499999999997E-5</c:v>
                </c:pt>
                <c:pt idx="1989">
                  <c:v>-5.2906000000000005E-5</c:v>
                </c:pt>
                <c:pt idx="1990">
                  <c:v>-5.3798500000000003E-5</c:v>
                </c:pt>
                <c:pt idx="1991">
                  <c:v>-5.4675000000000001E-5</c:v>
                </c:pt>
                <c:pt idx="1992">
                  <c:v>-5.5599500000000002E-5</c:v>
                </c:pt>
                <c:pt idx="1993">
                  <c:v>-5.6014000000000003E-5</c:v>
                </c:pt>
                <c:pt idx="1994">
                  <c:v>-5.76075E-5</c:v>
                </c:pt>
                <c:pt idx="1995">
                  <c:v>-5.9297000000000005E-5</c:v>
                </c:pt>
                <c:pt idx="1996">
                  <c:v>-6.0507999999999997E-5</c:v>
                </c:pt>
                <c:pt idx="1997">
                  <c:v>-6.1942500000000005E-5</c:v>
                </c:pt>
                <c:pt idx="1998">
                  <c:v>-6.1544000000000006E-5</c:v>
                </c:pt>
                <c:pt idx="1999">
                  <c:v>-6.2420499999999996E-5</c:v>
                </c:pt>
                <c:pt idx="2000">
                  <c:v>-6.3456500000000005E-5</c:v>
                </c:pt>
                <c:pt idx="2001">
                  <c:v>-6.5034499999999995E-5</c:v>
                </c:pt>
                <c:pt idx="2002">
                  <c:v>-6.4540499999999996E-5</c:v>
                </c:pt>
                <c:pt idx="2003">
                  <c:v>-6.6261500000000002E-5</c:v>
                </c:pt>
                <c:pt idx="2004">
                  <c:v>-6.7424999999999999E-5</c:v>
                </c:pt>
                <c:pt idx="2005">
                  <c:v>-6.8078500000000002E-5</c:v>
                </c:pt>
                <c:pt idx="2006">
                  <c:v>-6.8683999999999995E-5</c:v>
                </c:pt>
                <c:pt idx="2007">
                  <c:v>-6.960850000000001E-5</c:v>
                </c:pt>
                <c:pt idx="2008">
                  <c:v>-6.9432999999999997E-5</c:v>
                </c:pt>
                <c:pt idx="2009">
                  <c:v>-6.9624500000000004E-5</c:v>
                </c:pt>
                <c:pt idx="2010">
                  <c:v>-7.0469000000000006E-5</c:v>
                </c:pt>
                <c:pt idx="2011">
                  <c:v>-7.1521000000000009E-5</c:v>
                </c:pt>
                <c:pt idx="2012">
                  <c:v>-7.1935500000000003E-5</c:v>
                </c:pt>
                <c:pt idx="2013">
                  <c:v>-7.2413500000000007E-5</c:v>
                </c:pt>
                <c:pt idx="2014">
                  <c:v>-7.1919499999999995E-5</c:v>
                </c:pt>
                <c:pt idx="2015">
                  <c:v>-7.3656499999999995E-5</c:v>
                </c:pt>
                <c:pt idx="2016">
                  <c:v>-7.3863999999999996E-5</c:v>
                </c:pt>
                <c:pt idx="2017">
                  <c:v>-7.3385500000000011E-5</c:v>
                </c:pt>
                <c:pt idx="2018">
                  <c:v>-7.4294000000000004E-5</c:v>
                </c:pt>
                <c:pt idx="2019">
                  <c:v>-7.3688500000000011E-5</c:v>
                </c:pt>
                <c:pt idx="2020">
                  <c:v>-7.3911500000000012E-5</c:v>
                </c:pt>
                <c:pt idx="2021">
                  <c:v>-7.5122999999999992E-5</c:v>
                </c:pt>
                <c:pt idx="2022">
                  <c:v>-7.4963500000000001E-5</c:v>
                </c:pt>
                <c:pt idx="2023">
                  <c:v>-7.5665000000000001E-5</c:v>
                </c:pt>
                <c:pt idx="2024">
                  <c:v>-7.6111000000000004E-5</c:v>
                </c:pt>
                <c:pt idx="2025">
                  <c:v>-7.6349999999999999E-5</c:v>
                </c:pt>
                <c:pt idx="2026">
                  <c:v>-7.6063000000000007E-5</c:v>
                </c:pt>
                <c:pt idx="2027">
                  <c:v>-7.6190499999999995E-5</c:v>
                </c:pt>
                <c:pt idx="2028">
                  <c:v>-7.6796500000000009E-5</c:v>
                </c:pt>
                <c:pt idx="2029">
                  <c:v>-7.7385999999999994E-5</c:v>
                </c:pt>
                <c:pt idx="2030">
                  <c:v>-7.6908000000000003E-5</c:v>
                </c:pt>
                <c:pt idx="2031">
                  <c:v>-7.7082999999999994E-5</c:v>
                </c:pt>
                <c:pt idx="2032">
                  <c:v>-7.7099000000000002E-5</c:v>
                </c:pt>
                <c:pt idx="2033">
                  <c:v>-7.7911999999999995E-5</c:v>
                </c:pt>
                <c:pt idx="2034">
                  <c:v>-7.7450000000000012E-5</c:v>
                </c:pt>
                <c:pt idx="2035">
                  <c:v>-7.8246500000000004E-5</c:v>
                </c:pt>
                <c:pt idx="2036">
                  <c:v>-7.7003500000000002E-5</c:v>
                </c:pt>
                <c:pt idx="2037">
                  <c:v>-7.8326499999999989E-5</c:v>
                </c:pt>
                <c:pt idx="2038">
                  <c:v>-7.7848000000000004E-5</c:v>
                </c:pt>
                <c:pt idx="2039">
                  <c:v>-7.711500000000001E-5</c:v>
                </c:pt>
                <c:pt idx="2040">
                  <c:v>-7.8453999999999991E-5</c:v>
                </c:pt>
                <c:pt idx="2041">
                  <c:v>-7.7385999999999994E-5</c:v>
                </c:pt>
                <c:pt idx="2042">
                  <c:v>-7.7896000000000014E-5</c:v>
                </c:pt>
                <c:pt idx="2043">
                  <c:v>-7.8406000000000008E-5</c:v>
                </c:pt>
                <c:pt idx="2044">
                  <c:v>-7.80715E-5</c:v>
                </c:pt>
                <c:pt idx="2045">
                  <c:v>-7.8055500000000005E-5</c:v>
                </c:pt>
                <c:pt idx="2046">
                  <c:v>-7.7705000000000002E-5</c:v>
                </c:pt>
                <c:pt idx="2047">
                  <c:v>-1.4841950000000001E-4</c:v>
                </c:pt>
                <c:pt idx="2048">
                  <c:v>-4.3774900000000003E-4</c:v>
                </c:pt>
                <c:pt idx="2049">
                  <c:v>-7.2688699999999995E-4</c:v>
                </c:pt>
                <c:pt idx="2050">
                  <c:v>-1.020073E-3</c:v>
                </c:pt>
                <c:pt idx="2051">
                  <c:v>-1.3087489999999999E-3</c:v>
                </c:pt>
                <c:pt idx="2052">
                  <c:v>-1.589823E-3</c:v>
                </c:pt>
                <c:pt idx="2053">
                  <c:v>-1.879471E-3</c:v>
                </c:pt>
                <c:pt idx="2054">
                  <c:v>-2.1693580000000001E-3</c:v>
                </c:pt>
                <c:pt idx="2055">
                  <c:v>-2.4526629999999999E-3</c:v>
                </c:pt>
                <c:pt idx="2056">
                  <c:v>-2.7275055E-3</c:v>
                </c:pt>
                <c:pt idx="2057">
                  <c:v>-3.0070489999999999E-3</c:v>
                </c:pt>
                <c:pt idx="2058">
                  <c:v>-3.2900035000000003E-3</c:v>
                </c:pt>
                <c:pt idx="2059">
                  <c:v>-3.5748864999999999E-3</c:v>
                </c:pt>
                <c:pt idx="2060">
                  <c:v>-3.8524219999999999E-3</c:v>
                </c:pt>
                <c:pt idx="2061">
                  <c:v>-4.135456E-3</c:v>
                </c:pt>
                <c:pt idx="2062">
                  <c:v>-4.4391450000000002E-3</c:v>
                </c:pt>
                <c:pt idx="2063">
                  <c:v>-4.6860650000000005E-3</c:v>
                </c:pt>
                <c:pt idx="2064">
                  <c:v>-4.9527629999999998E-3</c:v>
                </c:pt>
                <c:pt idx="2065">
                  <c:v>-4.8950690000000002E-3</c:v>
                </c:pt>
                <c:pt idx="2066">
                  <c:v>-4.4940499999999994E-3</c:v>
                </c:pt>
                <c:pt idx="2067">
                  <c:v>-4.0729650000000004E-3</c:v>
                </c:pt>
                <c:pt idx="2068">
                  <c:v>-3.6481349999999998E-3</c:v>
                </c:pt>
                <c:pt idx="2069">
                  <c:v>-3.2114794999999999E-3</c:v>
                </c:pt>
                <c:pt idx="2070">
                  <c:v>-2.7825055E-3</c:v>
                </c:pt>
                <c:pt idx="2071">
                  <c:v>-2.3615005000000001E-3</c:v>
                </c:pt>
                <c:pt idx="2072">
                  <c:v>-1.9356985E-3</c:v>
                </c:pt>
                <c:pt idx="2073">
                  <c:v>-1.4949470000000002E-3</c:v>
                </c:pt>
                <c:pt idx="2074">
                  <c:v>-1.0667700000000001E-3</c:v>
                </c:pt>
                <c:pt idx="2075">
                  <c:v>-6.3374799999999995E-4</c:v>
                </c:pt>
                <c:pt idx="2076">
                  <c:v>-1.8956999999999999E-4</c:v>
                </c:pt>
                <c:pt idx="2077">
                  <c:v>2.4957199999999999E-4</c:v>
                </c:pt>
                <c:pt idx="2078">
                  <c:v>6.8715200000000001E-4</c:v>
                </c:pt>
                <c:pt idx="2079">
                  <c:v>1.1430920000000001E-3</c:v>
                </c:pt>
                <c:pt idx="2080">
                  <c:v>1.5942345000000001E-3</c:v>
                </c:pt>
                <c:pt idx="2081">
                  <c:v>2.0649325E-3</c:v>
                </c:pt>
                <c:pt idx="2082">
                  <c:v>2.5131749999999999E-3</c:v>
                </c:pt>
                <c:pt idx="2083">
                  <c:v>2.9664055000000003E-3</c:v>
                </c:pt>
                <c:pt idx="2084">
                  <c:v>3.4211344999999999E-3</c:v>
                </c:pt>
                <c:pt idx="2085">
                  <c:v>3.8961834999999998E-3</c:v>
                </c:pt>
                <c:pt idx="2086">
                  <c:v>4.3498599999999997E-3</c:v>
                </c:pt>
                <c:pt idx="2087">
                  <c:v>4.8378505E-3</c:v>
                </c:pt>
                <c:pt idx="2088">
                  <c:v>5.0928824999999997E-3</c:v>
                </c:pt>
                <c:pt idx="2089">
                  <c:v>4.9637409999999998E-3</c:v>
                </c:pt>
                <c:pt idx="2090">
                  <c:v>4.6524020000000008E-3</c:v>
                </c:pt>
                <c:pt idx="2091">
                  <c:v>4.3345760000000006E-3</c:v>
                </c:pt>
                <c:pt idx="2092">
                  <c:v>4.0237150000000006E-3</c:v>
                </c:pt>
                <c:pt idx="2093">
                  <c:v>3.7160259999999999E-3</c:v>
                </c:pt>
                <c:pt idx="2094">
                  <c:v>3.4048940000000003E-3</c:v>
                </c:pt>
                <c:pt idx="2095">
                  <c:v>3.1131419999999997E-3</c:v>
                </c:pt>
                <c:pt idx="2096">
                  <c:v>2.8105370000000001E-3</c:v>
                </c:pt>
                <c:pt idx="2097">
                  <c:v>2.5054449999999998E-3</c:v>
                </c:pt>
                <c:pt idx="2098">
                  <c:v>2.2039715000000001E-3</c:v>
                </c:pt>
                <c:pt idx="2099">
                  <c:v>1.9030715000000001E-3</c:v>
                </c:pt>
                <c:pt idx="2100">
                  <c:v>1.6000995E-3</c:v>
                </c:pt>
                <c:pt idx="2101">
                  <c:v>1.2927770000000002E-3</c:v>
                </c:pt>
                <c:pt idx="2102">
                  <c:v>9.9441100000000017E-4</c:v>
                </c:pt>
                <c:pt idx="2103">
                  <c:v>6.9333549999999996E-4</c:v>
                </c:pt>
                <c:pt idx="2104">
                  <c:v>3.9060250000000005E-4</c:v>
                </c:pt>
                <c:pt idx="2105">
                  <c:v>8.3439500000000006E-5</c:v>
                </c:pt>
                <c:pt idx="2106">
                  <c:v>-1.2336550000000002E-4</c:v>
                </c:pt>
                <c:pt idx="2107">
                  <c:v>-1.2197900000000001E-4</c:v>
                </c:pt>
                <c:pt idx="2108">
                  <c:v>-1.21756E-4</c:v>
                </c:pt>
                <c:pt idx="2109">
                  <c:v>-1.190305E-4</c:v>
                </c:pt>
                <c:pt idx="2110">
                  <c:v>-1.1778750000000001E-4</c:v>
                </c:pt>
                <c:pt idx="2111">
                  <c:v>-1.1672000000000001E-4</c:v>
                </c:pt>
                <c:pt idx="2112">
                  <c:v>-1.16688E-4</c:v>
                </c:pt>
                <c:pt idx="2113">
                  <c:v>-1.150625E-4</c:v>
                </c:pt>
                <c:pt idx="2114">
                  <c:v>-1.147435E-4</c:v>
                </c:pt>
                <c:pt idx="2115">
                  <c:v>-1.12592E-4</c:v>
                </c:pt>
                <c:pt idx="2116">
                  <c:v>-1.1093450000000001E-4</c:v>
                </c:pt>
                <c:pt idx="2117">
                  <c:v>-1.098665E-4</c:v>
                </c:pt>
                <c:pt idx="2118">
                  <c:v>-1.088465E-4</c:v>
                </c:pt>
                <c:pt idx="2119">
                  <c:v>-1.0838449999999999E-4</c:v>
                </c:pt>
                <c:pt idx="2120">
                  <c:v>-1.0771500000000001E-4</c:v>
                </c:pt>
                <c:pt idx="2121">
                  <c:v>-1.065835E-4</c:v>
                </c:pt>
                <c:pt idx="2122">
                  <c:v>-1.04894E-4</c:v>
                </c:pt>
                <c:pt idx="2123">
                  <c:v>-1.04113E-4</c:v>
                </c:pt>
                <c:pt idx="2124">
                  <c:v>-1.025675E-4</c:v>
                </c:pt>
                <c:pt idx="2125">
                  <c:v>-1.01149E-4</c:v>
                </c:pt>
                <c:pt idx="2126">
                  <c:v>-1.00145E-4</c:v>
                </c:pt>
                <c:pt idx="2127">
                  <c:v>-9.891750000000001E-5</c:v>
                </c:pt>
                <c:pt idx="2128">
                  <c:v>-9.8487500000000002E-5</c:v>
                </c:pt>
                <c:pt idx="2129">
                  <c:v>-9.708500000000001E-5</c:v>
                </c:pt>
                <c:pt idx="2130">
                  <c:v>-9.2192000000000001E-5</c:v>
                </c:pt>
                <c:pt idx="2131">
                  <c:v>-8.7904999999999993E-5</c:v>
                </c:pt>
                <c:pt idx="2132">
                  <c:v>-8.7299000000000006E-5</c:v>
                </c:pt>
                <c:pt idx="2133">
                  <c:v>-8.5689500000000007E-5</c:v>
                </c:pt>
                <c:pt idx="2134">
                  <c:v>-8.5036000000000004E-5</c:v>
                </c:pt>
                <c:pt idx="2135">
                  <c:v>-8.3570000000000001E-5</c:v>
                </c:pt>
                <c:pt idx="2136">
                  <c:v>-8.2661499999999995E-5</c:v>
                </c:pt>
                <c:pt idx="2137">
                  <c:v>-8.1274999999999997E-5</c:v>
                </c:pt>
                <c:pt idx="2138">
                  <c:v>-7.9680999999999998E-5</c:v>
                </c:pt>
                <c:pt idx="2139">
                  <c:v>-7.9027500000000009E-5</c:v>
                </c:pt>
                <c:pt idx="2140">
                  <c:v>-7.8023500000000003E-5</c:v>
                </c:pt>
                <c:pt idx="2141">
                  <c:v>-7.6732499999999991E-5</c:v>
                </c:pt>
                <c:pt idx="2142">
                  <c:v>-7.4357999999999995E-5</c:v>
                </c:pt>
                <c:pt idx="2143">
                  <c:v>-7.3959499999999996E-5</c:v>
                </c:pt>
                <c:pt idx="2144">
                  <c:v>-7.2461500000000004E-5</c:v>
                </c:pt>
                <c:pt idx="2145">
                  <c:v>-7.134550000000001E-5</c:v>
                </c:pt>
                <c:pt idx="2146">
                  <c:v>-6.9624500000000004E-5</c:v>
                </c:pt>
                <c:pt idx="2147">
                  <c:v>-6.8397499999999997E-5</c:v>
                </c:pt>
                <c:pt idx="2148">
                  <c:v>-6.7504999999999998E-5</c:v>
                </c:pt>
                <c:pt idx="2149">
                  <c:v>-6.6469000000000003E-5</c:v>
                </c:pt>
                <c:pt idx="2150">
                  <c:v>-6.5002500000000007E-5</c:v>
                </c:pt>
                <c:pt idx="2151">
                  <c:v>-6.3456500000000005E-5</c:v>
                </c:pt>
                <c:pt idx="2152">
                  <c:v>-6.2372999999999994E-5</c:v>
                </c:pt>
                <c:pt idx="2153">
                  <c:v>-6.1336999999999999E-5</c:v>
                </c:pt>
                <c:pt idx="2154">
                  <c:v>-6.0619999999999999E-5</c:v>
                </c:pt>
                <c:pt idx="2155">
                  <c:v>-5.9408500000000006E-5</c:v>
                </c:pt>
                <c:pt idx="2156">
                  <c:v>-5.7687500000000006E-5</c:v>
                </c:pt>
                <c:pt idx="2157">
                  <c:v>-5.6651500000000005E-5</c:v>
                </c:pt>
                <c:pt idx="2158">
                  <c:v>-5.5998000000000002E-5</c:v>
                </c:pt>
                <c:pt idx="2159">
                  <c:v>-5.4866500000000001E-5</c:v>
                </c:pt>
                <c:pt idx="2160">
                  <c:v>-5.4197000000000003E-5</c:v>
                </c:pt>
                <c:pt idx="2161">
                  <c:v>-5.2380000000000003E-5</c:v>
                </c:pt>
                <c:pt idx="2162">
                  <c:v>-5.1535500000000002E-5</c:v>
                </c:pt>
                <c:pt idx="2163">
                  <c:v>-5.1025500000000001E-5</c:v>
                </c:pt>
                <c:pt idx="2164">
                  <c:v>-4.9798E-5</c:v>
                </c:pt>
                <c:pt idx="2165">
                  <c:v>-4.7375500000000001E-5</c:v>
                </c:pt>
                <c:pt idx="2166">
                  <c:v>-4.6706499999999997E-5</c:v>
                </c:pt>
                <c:pt idx="2167">
                  <c:v>-4.5543000000000001E-5</c:v>
                </c:pt>
                <c:pt idx="2168">
                  <c:v>-4.422E-5</c:v>
                </c:pt>
                <c:pt idx="2169">
                  <c:v>-4.3009000000000001E-5</c:v>
                </c:pt>
                <c:pt idx="2170">
                  <c:v>-4.1462999999999999E-5</c:v>
                </c:pt>
                <c:pt idx="2171">
                  <c:v>-4.1606499999999995E-5</c:v>
                </c:pt>
                <c:pt idx="2172">
                  <c:v>-3.9725499999999998E-5</c:v>
                </c:pt>
                <c:pt idx="2173">
                  <c:v>-3.9789500000000002E-5</c:v>
                </c:pt>
                <c:pt idx="2174">
                  <c:v>-3.7812999999999999E-5</c:v>
                </c:pt>
                <c:pt idx="2175">
                  <c:v>-3.6777499999999998E-5</c:v>
                </c:pt>
                <c:pt idx="2176">
                  <c:v>-3.4864999999999999E-5</c:v>
                </c:pt>
                <c:pt idx="2177">
                  <c:v>-3.3271E-5</c:v>
                </c:pt>
                <c:pt idx="2178">
                  <c:v>-3.3414500000000003E-5</c:v>
                </c:pt>
                <c:pt idx="2179">
                  <c:v>-3.2522000000000005E-5</c:v>
                </c:pt>
                <c:pt idx="2180">
                  <c:v>-3.1279000000000003E-5</c:v>
                </c:pt>
                <c:pt idx="2181">
                  <c:v>-3.0593499999999998E-5</c:v>
                </c:pt>
                <c:pt idx="2182">
                  <c:v>-2.9462E-5</c:v>
                </c:pt>
                <c:pt idx="2183">
                  <c:v>-2.8394E-5</c:v>
                </c:pt>
                <c:pt idx="2184">
                  <c:v>-2.8378000000000002E-5</c:v>
                </c:pt>
                <c:pt idx="2185">
                  <c:v>-2.7199000000000002E-5</c:v>
                </c:pt>
                <c:pt idx="2186">
                  <c:v>-2.60515E-5</c:v>
                </c:pt>
                <c:pt idx="2187">
                  <c:v>-2.4967500000000001E-5</c:v>
                </c:pt>
                <c:pt idx="2188">
                  <c:v>-2.3533E-5</c:v>
                </c:pt>
                <c:pt idx="2189">
                  <c:v>-2.2768E-5</c:v>
                </c:pt>
                <c:pt idx="2190">
                  <c:v>-2.2640500000000001E-5</c:v>
                </c:pt>
                <c:pt idx="2191">
                  <c:v>-2.1557E-5</c:v>
                </c:pt>
                <c:pt idx="2192">
                  <c:v>-1.9947500000000002E-5</c:v>
                </c:pt>
                <c:pt idx="2193">
                  <c:v>-2.0122500000000003E-5</c:v>
                </c:pt>
                <c:pt idx="2194">
                  <c:v>-1.88155E-5</c:v>
                </c:pt>
                <c:pt idx="2195">
                  <c:v>-1.8019000000000001E-5</c:v>
                </c:pt>
                <c:pt idx="2196">
                  <c:v>-1.7429000000000002E-5</c:v>
                </c:pt>
                <c:pt idx="2197">
                  <c:v>-1.5421E-5</c:v>
                </c:pt>
                <c:pt idx="2198">
                  <c:v>-1.6489000000000001E-5</c:v>
                </c:pt>
                <c:pt idx="2199">
                  <c:v>-1.5150000000000001E-5</c:v>
                </c:pt>
                <c:pt idx="2200">
                  <c:v>-1.4959E-5</c:v>
                </c:pt>
                <c:pt idx="2201">
                  <c:v>-1.3349E-5</c:v>
                </c:pt>
                <c:pt idx="2202">
                  <c:v>-1.2616000000000001E-5</c:v>
                </c:pt>
                <c:pt idx="2203">
                  <c:v>-1.217E-5</c:v>
                </c:pt>
                <c:pt idx="2204">
                  <c:v>-1.0671500000000001E-5</c:v>
                </c:pt>
                <c:pt idx="2205">
                  <c:v>-9.7630000000000012E-6</c:v>
                </c:pt>
                <c:pt idx="2206">
                  <c:v>-9.1734999999999995E-6</c:v>
                </c:pt>
                <c:pt idx="2207">
                  <c:v>-8.4565000000000011E-6</c:v>
                </c:pt>
                <c:pt idx="2208">
                  <c:v>-9.0140000000000004E-6</c:v>
                </c:pt>
                <c:pt idx="2209">
                  <c:v>-7.5320000000000001E-6</c:v>
                </c:pt>
                <c:pt idx="2210">
                  <c:v>-7.1815000000000006E-6</c:v>
                </c:pt>
                <c:pt idx="2211">
                  <c:v>-6.5599999999999999E-6</c:v>
                </c:pt>
                <c:pt idx="2212">
                  <c:v>-5.9540000000000001E-6</c:v>
                </c:pt>
                <c:pt idx="2213">
                  <c:v>-5.2209999999999996E-6</c:v>
                </c:pt>
                <c:pt idx="2214">
                  <c:v>-4.3285000000000001E-6</c:v>
                </c:pt>
                <c:pt idx="2215">
                  <c:v>-4.5515000000000004E-6</c:v>
                </c:pt>
                <c:pt idx="2216">
                  <c:v>-3.3405E-6</c:v>
                </c:pt>
                <c:pt idx="2217">
                  <c:v>-2.8305000000000003E-6</c:v>
                </c:pt>
                <c:pt idx="2218">
                  <c:v>-2.1450000000000002E-6</c:v>
                </c:pt>
                <c:pt idx="2219">
                  <c:v>-2.2725000000000003E-6</c:v>
                </c:pt>
                <c:pt idx="2220">
                  <c:v>-1.0135000000000001E-6</c:v>
                </c:pt>
                <c:pt idx="2221">
                  <c:v>-1.1570000000000001E-6</c:v>
                </c:pt>
                <c:pt idx="2222">
                  <c:v>-2.805E-7</c:v>
                </c:pt>
                <c:pt idx="2223">
                  <c:v>6.445E-9</c:v>
                </c:pt>
                <c:pt idx="2224">
                  <c:v>-5.5150000000000003E-7</c:v>
                </c:pt>
                <c:pt idx="2225">
                  <c:v>6.440000000000001E-7</c:v>
                </c:pt>
              </c:numCache>
            </c:numRef>
          </c:yVal>
          <c:smooth val="0"/>
        </c:ser>
        <c:dLbls>
          <c:showLegendKey val="0"/>
          <c:showVal val="0"/>
          <c:showCatName val="0"/>
          <c:showSerName val="0"/>
          <c:showPercent val="0"/>
          <c:showBubbleSize val="0"/>
        </c:dLbls>
        <c:axId val="82287232"/>
        <c:axId val="82338176"/>
      </c:scatterChart>
      <c:valAx>
        <c:axId val="82287232"/>
        <c:scaling>
          <c:orientation val="minMax"/>
          <c:max val="0.68220000000000014"/>
          <c:min val="0.68180000000000018"/>
        </c:scaling>
        <c:delete val="0"/>
        <c:axPos val="b"/>
        <c:numFmt formatCode="@" sourceLinked="1"/>
        <c:majorTickMark val="out"/>
        <c:minorTickMark val="none"/>
        <c:tickLblPos val="nextTo"/>
        <c:crossAx val="82338176"/>
        <c:crossesAt val="-5.000000000000001E-3"/>
        <c:crossBetween val="midCat"/>
        <c:majorUnit val="2.0000000000000006E-4"/>
      </c:valAx>
      <c:valAx>
        <c:axId val="82338176"/>
        <c:scaling>
          <c:orientation val="minMax"/>
          <c:max val="-1.0000000000000002E-3"/>
          <c:min val="-1.5000000000000005E-3"/>
        </c:scaling>
        <c:delete val="0"/>
        <c:axPos val="l"/>
        <c:majorGridlines/>
        <c:numFmt formatCode="0.0E+00" sourceLinked="0"/>
        <c:majorTickMark val="out"/>
        <c:minorTickMark val="none"/>
        <c:tickLblPos val="nextTo"/>
        <c:crossAx val="82287232"/>
        <c:crossesAt val="0.68180000000000018"/>
        <c:crossBetween val="midCat"/>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60521070531015"/>
          <c:y val="8.524059492563428E-2"/>
          <c:w val="0.7160219031269015"/>
          <c:h val="0.75794143379136436"/>
        </c:manualLayout>
      </c:layout>
      <c:scatterChart>
        <c:scatterStyle val="lineMarker"/>
        <c:varyColors val="0"/>
        <c:ser>
          <c:idx val="0"/>
          <c:order val="0"/>
          <c:tx>
            <c:strRef>
              <c:f>TB070614_1!$C$1:$C$5</c:f>
              <c:strCache>
                <c:ptCount val="1"/>
                <c:pt idx="0">
                  <c:v>LabVIEW Measurement This data is acquired from Torsion Balance. The program "EP Test22_6" is used for controlling motion of balance. The acquition rate is 2.3 sec. Ten points average is done @20 msec rate.  6/7/2014 44:02.9 Diff.Output</c:v>
                </c:pt>
              </c:strCache>
            </c:strRef>
          </c:tx>
          <c:marker>
            <c:symbol val="none"/>
          </c:marker>
          <c:xVal>
            <c:numRef>
              <c:f>TB070614_1!$B$1000:$B$4971</c:f>
              <c:numCache>
                <c:formatCode>@</c:formatCode>
                <c:ptCount val="3972"/>
                <c:pt idx="0">
                  <c:v>0.43204983796297075</c:v>
                </c:pt>
                <c:pt idx="1">
                  <c:v>0.43207645833334113</c:v>
                </c:pt>
                <c:pt idx="2">
                  <c:v>0.43210307870371151</c:v>
                </c:pt>
                <c:pt idx="3">
                  <c:v>0.43212969907408189</c:v>
                </c:pt>
                <c:pt idx="4">
                  <c:v>0.43215631944445226</c:v>
                </c:pt>
                <c:pt idx="5">
                  <c:v>0.43218293981482264</c:v>
                </c:pt>
                <c:pt idx="6">
                  <c:v>0.43220956018519302</c:v>
                </c:pt>
                <c:pt idx="7">
                  <c:v>0.4322361805555634</c:v>
                </c:pt>
                <c:pt idx="8">
                  <c:v>0.43226280092593378</c:v>
                </c:pt>
                <c:pt idx="9">
                  <c:v>0.43228942129630415</c:v>
                </c:pt>
                <c:pt idx="10">
                  <c:v>0.43231604166667453</c:v>
                </c:pt>
                <c:pt idx="11">
                  <c:v>0.43234266203704491</c:v>
                </c:pt>
                <c:pt idx="12">
                  <c:v>0.43236928240741529</c:v>
                </c:pt>
                <c:pt idx="13">
                  <c:v>0.43239590277778567</c:v>
                </c:pt>
                <c:pt idx="14">
                  <c:v>0.43242252314815605</c:v>
                </c:pt>
                <c:pt idx="15">
                  <c:v>0.43244914351852642</c:v>
                </c:pt>
                <c:pt idx="16">
                  <c:v>0.4324757638888968</c:v>
                </c:pt>
                <c:pt idx="17">
                  <c:v>0.43250238425926718</c:v>
                </c:pt>
                <c:pt idx="18">
                  <c:v>0.43252900462963756</c:v>
                </c:pt>
                <c:pt idx="19">
                  <c:v>0.43255562500000794</c:v>
                </c:pt>
                <c:pt idx="20">
                  <c:v>0.43258224537037832</c:v>
                </c:pt>
                <c:pt idx="21">
                  <c:v>0.43260886574074869</c:v>
                </c:pt>
                <c:pt idx="22">
                  <c:v>0.43263548611111907</c:v>
                </c:pt>
                <c:pt idx="23">
                  <c:v>0.43266210648148945</c:v>
                </c:pt>
                <c:pt idx="24">
                  <c:v>0.43268872685185983</c:v>
                </c:pt>
                <c:pt idx="25">
                  <c:v>0.43271534722223021</c:v>
                </c:pt>
                <c:pt idx="26">
                  <c:v>0.43274196759260058</c:v>
                </c:pt>
                <c:pt idx="27">
                  <c:v>0.43276858796297096</c:v>
                </c:pt>
                <c:pt idx="28">
                  <c:v>0.43279520833334134</c:v>
                </c:pt>
                <c:pt idx="29">
                  <c:v>0.43282182870371172</c:v>
                </c:pt>
                <c:pt idx="30">
                  <c:v>0.4328484490740821</c:v>
                </c:pt>
                <c:pt idx="31">
                  <c:v>0.43287506944445248</c:v>
                </c:pt>
                <c:pt idx="32">
                  <c:v>0.43290168981482285</c:v>
                </c:pt>
                <c:pt idx="33">
                  <c:v>0.43292831018519323</c:v>
                </c:pt>
                <c:pt idx="34">
                  <c:v>0.43295493055556361</c:v>
                </c:pt>
                <c:pt idx="35">
                  <c:v>0.43298155092593399</c:v>
                </c:pt>
                <c:pt idx="36">
                  <c:v>0.43300817129630437</c:v>
                </c:pt>
                <c:pt idx="37">
                  <c:v>0.43303479166667475</c:v>
                </c:pt>
                <c:pt idx="38">
                  <c:v>0.43306141203704512</c:v>
                </c:pt>
                <c:pt idx="39">
                  <c:v>0.4330880324074155</c:v>
                </c:pt>
                <c:pt idx="40">
                  <c:v>0.43311465277778588</c:v>
                </c:pt>
                <c:pt idx="41">
                  <c:v>0.43314127314815626</c:v>
                </c:pt>
                <c:pt idx="42">
                  <c:v>0.43316789351852664</c:v>
                </c:pt>
                <c:pt idx="43">
                  <c:v>0.43319451388889701</c:v>
                </c:pt>
                <c:pt idx="44">
                  <c:v>0.43322113425926739</c:v>
                </c:pt>
                <c:pt idx="45">
                  <c:v>0.43324775462963777</c:v>
                </c:pt>
                <c:pt idx="46">
                  <c:v>0.43327437500000815</c:v>
                </c:pt>
                <c:pt idx="47">
                  <c:v>0.43330099537037853</c:v>
                </c:pt>
                <c:pt idx="48">
                  <c:v>0.43332761574074891</c:v>
                </c:pt>
                <c:pt idx="49">
                  <c:v>0.43335423611111928</c:v>
                </c:pt>
                <c:pt idx="50">
                  <c:v>0.43338085648148966</c:v>
                </c:pt>
                <c:pt idx="51">
                  <c:v>0.43340747685186004</c:v>
                </c:pt>
                <c:pt idx="52">
                  <c:v>0.43343409722223042</c:v>
                </c:pt>
                <c:pt idx="53">
                  <c:v>0.4334607175926008</c:v>
                </c:pt>
                <c:pt idx="54">
                  <c:v>0.43348733796297118</c:v>
                </c:pt>
                <c:pt idx="55">
                  <c:v>0.43351395833334155</c:v>
                </c:pt>
                <c:pt idx="56">
                  <c:v>0.43354057870371193</c:v>
                </c:pt>
                <c:pt idx="57">
                  <c:v>0.43356719907408231</c:v>
                </c:pt>
                <c:pt idx="58">
                  <c:v>0.43359381944445269</c:v>
                </c:pt>
                <c:pt idx="59">
                  <c:v>0.43362043981482307</c:v>
                </c:pt>
                <c:pt idx="60">
                  <c:v>0.43364706018519344</c:v>
                </c:pt>
                <c:pt idx="61">
                  <c:v>0.43367368055556382</c:v>
                </c:pt>
                <c:pt idx="62">
                  <c:v>0.4337003009259342</c:v>
                </c:pt>
                <c:pt idx="63">
                  <c:v>0.43372692129630458</c:v>
                </c:pt>
                <c:pt idx="64">
                  <c:v>0.43375354166667496</c:v>
                </c:pt>
                <c:pt idx="65">
                  <c:v>0.43378016203704534</c:v>
                </c:pt>
                <c:pt idx="66">
                  <c:v>0.43380678240741571</c:v>
                </c:pt>
                <c:pt idx="67">
                  <c:v>0.43383340277778609</c:v>
                </c:pt>
                <c:pt idx="68">
                  <c:v>0.43386002314815647</c:v>
                </c:pt>
                <c:pt idx="69">
                  <c:v>0.43388664351852685</c:v>
                </c:pt>
                <c:pt idx="70">
                  <c:v>0.43391326388889723</c:v>
                </c:pt>
                <c:pt idx="71">
                  <c:v>0.43393988425926761</c:v>
                </c:pt>
                <c:pt idx="72">
                  <c:v>0.43396650462963798</c:v>
                </c:pt>
                <c:pt idx="73">
                  <c:v>0.43399312500000836</c:v>
                </c:pt>
                <c:pt idx="74">
                  <c:v>0.43401974537037874</c:v>
                </c:pt>
                <c:pt idx="75">
                  <c:v>0.43404636574074912</c:v>
                </c:pt>
                <c:pt idx="76">
                  <c:v>0.4340729861111195</c:v>
                </c:pt>
                <c:pt idx="77">
                  <c:v>0.43409960648148987</c:v>
                </c:pt>
                <c:pt idx="78">
                  <c:v>0.43412622685186025</c:v>
                </c:pt>
                <c:pt idx="79">
                  <c:v>0.43415284722223063</c:v>
                </c:pt>
                <c:pt idx="80">
                  <c:v>0.43417946759260101</c:v>
                </c:pt>
                <c:pt idx="81">
                  <c:v>0.43420608796297139</c:v>
                </c:pt>
                <c:pt idx="82">
                  <c:v>0.43423270833334177</c:v>
                </c:pt>
                <c:pt idx="83">
                  <c:v>0.43425932870371214</c:v>
                </c:pt>
                <c:pt idx="84">
                  <c:v>0.43428594907408252</c:v>
                </c:pt>
                <c:pt idx="85">
                  <c:v>0.4343125694444529</c:v>
                </c:pt>
                <c:pt idx="86">
                  <c:v>0.43433918981482328</c:v>
                </c:pt>
                <c:pt idx="87">
                  <c:v>0.43436581018519366</c:v>
                </c:pt>
                <c:pt idx="88">
                  <c:v>0.43439243055556404</c:v>
                </c:pt>
                <c:pt idx="89">
                  <c:v>0.43441905092593441</c:v>
                </c:pt>
                <c:pt idx="90">
                  <c:v>0.43444567129630479</c:v>
                </c:pt>
                <c:pt idx="91">
                  <c:v>0.43447229166667517</c:v>
                </c:pt>
                <c:pt idx="92">
                  <c:v>0.43449891203704555</c:v>
                </c:pt>
                <c:pt idx="93">
                  <c:v>0.43452553240741593</c:v>
                </c:pt>
                <c:pt idx="94">
                  <c:v>0.4345521527777863</c:v>
                </c:pt>
                <c:pt idx="95">
                  <c:v>0.43457877314815668</c:v>
                </c:pt>
                <c:pt idx="96">
                  <c:v>0.43460539351852706</c:v>
                </c:pt>
                <c:pt idx="97">
                  <c:v>0.43463201388889744</c:v>
                </c:pt>
                <c:pt idx="98">
                  <c:v>0.43465863425926782</c:v>
                </c:pt>
                <c:pt idx="99">
                  <c:v>0.4346852546296382</c:v>
                </c:pt>
                <c:pt idx="100">
                  <c:v>0.43471187500000857</c:v>
                </c:pt>
                <c:pt idx="101">
                  <c:v>0.43473849537037895</c:v>
                </c:pt>
                <c:pt idx="102">
                  <c:v>0.43476511574074933</c:v>
                </c:pt>
                <c:pt idx="103">
                  <c:v>0.43479173611111971</c:v>
                </c:pt>
                <c:pt idx="104">
                  <c:v>0.43481835648149009</c:v>
                </c:pt>
                <c:pt idx="105">
                  <c:v>0.43484497685186047</c:v>
                </c:pt>
                <c:pt idx="106">
                  <c:v>0.43487159722223084</c:v>
                </c:pt>
                <c:pt idx="107">
                  <c:v>0.43489821759260122</c:v>
                </c:pt>
                <c:pt idx="108">
                  <c:v>0.4349248379629716</c:v>
                </c:pt>
                <c:pt idx="109">
                  <c:v>0.43495145833334198</c:v>
                </c:pt>
                <c:pt idx="110">
                  <c:v>0.43497807870371236</c:v>
                </c:pt>
                <c:pt idx="111">
                  <c:v>0.43500469907408273</c:v>
                </c:pt>
                <c:pt idx="112">
                  <c:v>0.43503131944445311</c:v>
                </c:pt>
                <c:pt idx="113">
                  <c:v>0.43505793981482349</c:v>
                </c:pt>
                <c:pt idx="114">
                  <c:v>0.43508456018519387</c:v>
                </c:pt>
                <c:pt idx="115">
                  <c:v>0.43511118055556425</c:v>
                </c:pt>
                <c:pt idx="116">
                  <c:v>0.43513780092593463</c:v>
                </c:pt>
                <c:pt idx="117">
                  <c:v>0.435164421296305</c:v>
                </c:pt>
                <c:pt idx="118">
                  <c:v>0.43519104166667538</c:v>
                </c:pt>
                <c:pt idx="119">
                  <c:v>0.43521766203704576</c:v>
                </c:pt>
                <c:pt idx="120">
                  <c:v>0.43524428240741614</c:v>
                </c:pt>
                <c:pt idx="121">
                  <c:v>0.43527090277778652</c:v>
                </c:pt>
                <c:pt idx="122">
                  <c:v>0.4352975231481569</c:v>
                </c:pt>
                <c:pt idx="123">
                  <c:v>0.43532414351852727</c:v>
                </c:pt>
                <c:pt idx="124">
                  <c:v>0.43535076388889765</c:v>
                </c:pt>
                <c:pt idx="125">
                  <c:v>0.43537738425926803</c:v>
                </c:pt>
                <c:pt idx="126">
                  <c:v>0.43540400462963841</c:v>
                </c:pt>
                <c:pt idx="127">
                  <c:v>0.43543062500000879</c:v>
                </c:pt>
                <c:pt idx="128">
                  <c:v>0.43545724537037916</c:v>
                </c:pt>
                <c:pt idx="129">
                  <c:v>0.43548386574074954</c:v>
                </c:pt>
                <c:pt idx="130">
                  <c:v>0.43551048611111992</c:v>
                </c:pt>
                <c:pt idx="131">
                  <c:v>0.4355371064814903</c:v>
                </c:pt>
                <c:pt idx="132">
                  <c:v>0.43556372685186068</c:v>
                </c:pt>
                <c:pt idx="133">
                  <c:v>0.43559034722223106</c:v>
                </c:pt>
                <c:pt idx="134">
                  <c:v>0.43561696759260143</c:v>
                </c:pt>
                <c:pt idx="135">
                  <c:v>0.43564358796297181</c:v>
                </c:pt>
                <c:pt idx="136">
                  <c:v>0.43567020833334219</c:v>
                </c:pt>
                <c:pt idx="137">
                  <c:v>0.43569682870371257</c:v>
                </c:pt>
                <c:pt idx="138">
                  <c:v>0.43572344907408295</c:v>
                </c:pt>
                <c:pt idx="139">
                  <c:v>0.43575006944445333</c:v>
                </c:pt>
                <c:pt idx="140">
                  <c:v>0.4357766898148237</c:v>
                </c:pt>
                <c:pt idx="141">
                  <c:v>0.43580331018519408</c:v>
                </c:pt>
                <c:pt idx="142">
                  <c:v>0.43582993055556446</c:v>
                </c:pt>
                <c:pt idx="143">
                  <c:v>0.43585655092593484</c:v>
                </c:pt>
                <c:pt idx="144">
                  <c:v>0.43588317129630522</c:v>
                </c:pt>
                <c:pt idx="145">
                  <c:v>0.43590979166667559</c:v>
                </c:pt>
                <c:pt idx="146">
                  <c:v>0.43593641203704597</c:v>
                </c:pt>
                <c:pt idx="147">
                  <c:v>0.43596303240741635</c:v>
                </c:pt>
                <c:pt idx="148">
                  <c:v>0.43598965277778673</c:v>
                </c:pt>
                <c:pt idx="149">
                  <c:v>0.43601627314815711</c:v>
                </c:pt>
                <c:pt idx="150">
                  <c:v>0.43604289351852749</c:v>
                </c:pt>
                <c:pt idx="151">
                  <c:v>0.43606951388889786</c:v>
                </c:pt>
                <c:pt idx="152">
                  <c:v>0.43609613425926824</c:v>
                </c:pt>
                <c:pt idx="153">
                  <c:v>0.43612275462963862</c:v>
                </c:pt>
                <c:pt idx="154">
                  <c:v>0.436149375000009</c:v>
                </c:pt>
                <c:pt idx="155">
                  <c:v>0.43617599537037938</c:v>
                </c:pt>
                <c:pt idx="156">
                  <c:v>0.43620261574074976</c:v>
                </c:pt>
                <c:pt idx="157">
                  <c:v>0.43622923611112013</c:v>
                </c:pt>
                <c:pt idx="158">
                  <c:v>0.43625585648149051</c:v>
                </c:pt>
                <c:pt idx="159">
                  <c:v>0.43628247685186089</c:v>
                </c:pt>
                <c:pt idx="160">
                  <c:v>0.43630909722223127</c:v>
                </c:pt>
                <c:pt idx="161">
                  <c:v>0.43633571759260165</c:v>
                </c:pt>
                <c:pt idx="162">
                  <c:v>0.43636233796297202</c:v>
                </c:pt>
                <c:pt idx="163">
                  <c:v>0.4363889583333424</c:v>
                </c:pt>
                <c:pt idx="164">
                  <c:v>0.43641557870371278</c:v>
                </c:pt>
                <c:pt idx="165">
                  <c:v>0.43644219907408316</c:v>
                </c:pt>
                <c:pt idx="166">
                  <c:v>0.43646881944445354</c:v>
                </c:pt>
                <c:pt idx="167">
                  <c:v>0.43649543981482392</c:v>
                </c:pt>
                <c:pt idx="168">
                  <c:v>0.43652206018519429</c:v>
                </c:pt>
                <c:pt idx="169">
                  <c:v>0.43654868055556467</c:v>
                </c:pt>
                <c:pt idx="170">
                  <c:v>0.43657530092593505</c:v>
                </c:pt>
                <c:pt idx="171">
                  <c:v>0.43660192129630543</c:v>
                </c:pt>
                <c:pt idx="172">
                  <c:v>0.43662854166667581</c:v>
                </c:pt>
                <c:pt idx="173">
                  <c:v>0.43665516203704619</c:v>
                </c:pt>
                <c:pt idx="174">
                  <c:v>0.43668178240741656</c:v>
                </c:pt>
                <c:pt idx="175">
                  <c:v>0.43670840277778694</c:v>
                </c:pt>
                <c:pt idx="176">
                  <c:v>0.43673502314815732</c:v>
                </c:pt>
                <c:pt idx="177">
                  <c:v>0.4367616435185277</c:v>
                </c:pt>
                <c:pt idx="178">
                  <c:v>0.43678826388889808</c:v>
                </c:pt>
                <c:pt idx="179">
                  <c:v>0.43681488425926845</c:v>
                </c:pt>
                <c:pt idx="180">
                  <c:v>0.43684150462963883</c:v>
                </c:pt>
                <c:pt idx="181">
                  <c:v>0.43686812500000921</c:v>
                </c:pt>
                <c:pt idx="182">
                  <c:v>0.43689474537037959</c:v>
                </c:pt>
                <c:pt idx="183">
                  <c:v>0.43692136574074997</c:v>
                </c:pt>
                <c:pt idx="184">
                  <c:v>0.43694798611112035</c:v>
                </c:pt>
                <c:pt idx="185">
                  <c:v>0.43697460648149072</c:v>
                </c:pt>
                <c:pt idx="186">
                  <c:v>0.4370012268518611</c:v>
                </c:pt>
                <c:pt idx="187">
                  <c:v>0.43702784722223148</c:v>
                </c:pt>
                <c:pt idx="188">
                  <c:v>0.43705446759260186</c:v>
                </c:pt>
                <c:pt idx="189">
                  <c:v>0.43708108796297224</c:v>
                </c:pt>
                <c:pt idx="190">
                  <c:v>0.43710770833334261</c:v>
                </c:pt>
                <c:pt idx="191">
                  <c:v>0.43713432870371299</c:v>
                </c:pt>
                <c:pt idx="192">
                  <c:v>0.43716094907408337</c:v>
                </c:pt>
                <c:pt idx="193">
                  <c:v>0.43718756944445375</c:v>
                </c:pt>
                <c:pt idx="194">
                  <c:v>0.43721418981482413</c:v>
                </c:pt>
                <c:pt idx="195">
                  <c:v>0.43724081018519451</c:v>
                </c:pt>
                <c:pt idx="196">
                  <c:v>0.43726743055556488</c:v>
                </c:pt>
                <c:pt idx="197">
                  <c:v>0.43729405092593526</c:v>
                </c:pt>
                <c:pt idx="198">
                  <c:v>0.43732067129630564</c:v>
                </c:pt>
                <c:pt idx="199">
                  <c:v>0.43734729166667602</c:v>
                </c:pt>
                <c:pt idx="200">
                  <c:v>0.4373739120370464</c:v>
                </c:pt>
                <c:pt idx="201">
                  <c:v>0.43740053240741678</c:v>
                </c:pt>
                <c:pt idx="202">
                  <c:v>0.43742715277778715</c:v>
                </c:pt>
                <c:pt idx="203">
                  <c:v>0.43745377314815753</c:v>
                </c:pt>
                <c:pt idx="204">
                  <c:v>0.43748039351852791</c:v>
                </c:pt>
                <c:pt idx="205">
                  <c:v>0.43750701388889829</c:v>
                </c:pt>
                <c:pt idx="206">
                  <c:v>0.43753363425926867</c:v>
                </c:pt>
                <c:pt idx="207">
                  <c:v>0.43756025462963904</c:v>
                </c:pt>
                <c:pt idx="208">
                  <c:v>0.43758687500000942</c:v>
                </c:pt>
                <c:pt idx="209">
                  <c:v>0.4376134953703798</c:v>
                </c:pt>
                <c:pt idx="210">
                  <c:v>0.43764011574075018</c:v>
                </c:pt>
                <c:pt idx="211">
                  <c:v>0.43766673611112056</c:v>
                </c:pt>
                <c:pt idx="212">
                  <c:v>0.43769335648149094</c:v>
                </c:pt>
                <c:pt idx="213">
                  <c:v>0.43771997685186131</c:v>
                </c:pt>
                <c:pt idx="214">
                  <c:v>0.43774659722223169</c:v>
                </c:pt>
                <c:pt idx="215">
                  <c:v>0.43777321759260207</c:v>
                </c:pt>
                <c:pt idx="216">
                  <c:v>0.43779983796297245</c:v>
                </c:pt>
                <c:pt idx="217">
                  <c:v>0.43782645833334283</c:v>
                </c:pt>
                <c:pt idx="218">
                  <c:v>0.43785307870371321</c:v>
                </c:pt>
                <c:pt idx="219">
                  <c:v>0.43787969907408358</c:v>
                </c:pt>
                <c:pt idx="220">
                  <c:v>0.43790631944445396</c:v>
                </c:pt>
                <c:pt idx="221">
                  <c:v>0.43793293981482434</c:v>
                </c:pt>
                <c:pt idx="222">
                  <c:v>0.43795956018519472</c:v>
                </c:pt>
                <c:pt idx="223">
                  <c:v>0.4379861805555651</c:v>
                </c:pt>
                <c:pt idx="224">
                  <c:v>0.43801280092593547</c:v>
                </c:pt>
                <c:pt idx="225">
                  <c:v>0.43803942129630585</c:v>
                </c:pt>
                <c:pt idx="226">
                  <c:v>0.43806604166667623</c:v>
                </c:pt>
                <c:pt idx="227">
                  <c:v>0.43809266203704661</c:v>
                </c:pt>
                <c:pt idx="228">
                  <c:v>0.43811928240741699</c:v>
                </c:pt>
                <c:pt idx="229">
                  <c:v>0.43814590277778737</c:v>
                </c:pt>
                <c:pt idx="230">
                  <c:v>0.43817252314815774</c:v>
                </c:pt>
                <c:pt idx="231">
                  <c:v>0.43819914351852812</c:v>
                </c:pt>
                <c:pt idx="232">
                  <c:v>0.4382257638888985</c:v>
                </c:pt>
                <c:pt idx="233">
                  <c:v>0.43825238425926888</c:v>
                </c:pt>
                <c:pt idx="234">
                  <c:v>0.43827900462963926</c:v>
                </c:pt>
                <c:pt idx="235">
                  <c:v>0.43830562500000964</c:v>
                </c:pt>
                <c:pt idx="236">
                  <c:v>0.43833224537038001</c:v>
                </c:pt>
                <c:pt idx="237">
                  <c:v>0.43835886574075039</c:v>
                </c:pt>
                <c:pt idx="238">
                  <c:v>0.43838548611112077</c:v>
                </c:pt>
                <c:pt idx="239">
                  <c:v>0.43841210648149115</c:v>
                </c:pt>
                <c:pt idx="240">
                  <c:v>0.43843872685186153</c:v>
                </c:pt>
                <c:pt idx="241">
                  <c:v>0.4384653472222319</c:v>
                </c:pt>
                <c:pt idx="242">
                  <c:v>0.43849196759260228</c:v>
                </c:pt>
                <c:pt idx="243">
                  <c:v>0.43851858796297266</c:v>
                </c:pt>
                <c:pt idx="244">
                  <c:v>0.43854520833334304</c:v>
                </c:pt>
                <c:pt idx="245">
                  <c:v>0.43857182870371342</c:v>
                </c:pt>
                <c:pt idx="246">
                  <c:v>0.4385984490740838</c:v>
                </c:pt>
                <c:pt idx="247">
                  <c:v>0.43862506944445417</c:v>
                </c:pt>
                <c:pt idx="248">
                  <c:v>0.43865168981482455</c:v>
                </c:pt>
                <c:pt idx="249">
                  <c:v>0.43867831018519493</c:v>
                </c:pt>
                <c:pt idx="250">
                  <c:v>0.43870493055556531</c:v>
                </c:pt>
                <c:pt idx="251">
                  <c:v>0.43873155092593569</c:v>
                </c:pt>
                <c:pt idx="252">
                  <c:v>0.43875817129630607</c:v>
                </c:pt>
                <c:pt idx="253">
                  <c:v>0.43878479166667644</c:v>
                </c:pt>
                <c:pt idx="254">
                  <c:v>0.43881141203704682</c:v>
                </c:pt>
                <c:pt idx="255">
                  <c:v>0.4388380324074172</c:v>
                </c:pt>
                <c:pt idx="256">
                  <c:v>0.43886465277778758</c:v>
                </c:pt>
                <c:pt idx="257">
                  <c:v>0.43889127314815796</c:v>
                </c:pt>
                <c:pt idx="258">
                  <c:v>0.43891789351852833</c:v>
                </c:pt>
                <c:pt idx="259">
                  <c:v>0.43894451388889871</c:v>
                </c:pt>
                <c:pt idx="260">
                  <c:v>0.43897113425926909</c:v>
                </c:pt>
                <c:pt idx="261">
                  <c:v>0.43899775462963947</c:v>
                </c:pt>
                <c:pt idx="262">
                  <c:v>0.43902437500000985</c:v>
                </c:pt>
                <c:pt idx="263">
                  <c:v>0.43905099537038023</c:v>
                </c:pt>
                <c:pt idx="264">
                  <c:v>0.4390776157407506</c:v>
                </c:pt>
                <c:pt idx="265">
                  <c:v>0.43910423611112098</c:v>
                </c:pt>
                <c:pt idx="266">
                  <c:v>0.43913085648149136</c:v>
                </c:pt>
                <c:pt idx="267">
                  <c:v>0.43915747685186174</c:v>
                </c:pt>
                <c:pt idx="268">
                  <c:v>0.43918409722223212</c:v>
                </c:pt>
                <c:pt idx="269">
                  <c:v>0.4392107175926025</c:v>
                </c:pt>
                <c:pt idx="270">
                  <c:v>0.43923733796297287</c:v>
                </c:pt>
                <c:pt idx="271">
                  <c:v>0.43926395833334325</c:v>
                </c:pt>
                <c:pt idx="272">
                  <c:v>0.43929057870371363</c:v>
                </c:pt>
                <c:pt idx="273">
                  <c:v>0.43931719907408401</c:v>
                </c:pt>
                <c:pt idx="274">
                  <c:v>0.43934381944445439</c:v>
                </c:pt>
                <c:pt idx="275">
                  <c:v>0.43937043981482476</c:v>
                </c:pt>
                <c:pt idx="276">
                  <c:v>0.43939706018519514</c:v>
                </c:pt>
                <c:pt idx="277">
                  <c:v>0.43942368055556552</c:v>
                </c:pt>
                <c:pt idx="278">
                  <c:v>0.4394503009259359</c:v>
                </c:pt>
                <c:pt idx="279">
                  <c:v>0.43947692129630628</c:v>
                </c:pt>
                <c:pt idx="280">
                  <c:v>0.43950354166667666</c:v>
                </c:pt>
                <c:pt idx="281">
                  <c:v>0.43953016203704703</c:v>
                </c:pt>
                <c:pt idx="282">
                  <c:v>0.43955678240741741</c:v>
                </c:pt>
                <c:pt idx="283">
                  <c:v>0.43958340277778779</c:v>
                </c:pt>
                <c:pt idx="284">
                  <c:v>0.43961002314815817</c:v>
                </c:pt>
                <c:pt idx="285">
                  <c:v>0.43963664351852855</c:v>
                </c:pt>
                <c:pt idx="286">
                  <c:v>0.43966326388889893</c:v>
                </c:pt>
                <c:pt idx="287">
                  <c:v>0.4396898842592693</c:v>
                </c:pt>
                <c:pt idx="288">
                  <c:v>0.43971650462963968</c:v>
                </c:pt>
                <c:pt idx="289">
                  <c:v>0.43974312500001006</c:v>
                </c:pt>
                <c:pt idx="290">
                  <c:v>0.43976974537038044</c:v>
                </c:pt>
                <c:pt idx="291">
                  <c:v>0.43979636574075082</c:v>
                </c:pt>
                <c:pt idx="292">
                  <c:v>0.43982298611112119</c:v>
                </c:pt>
                <c:pt idx="293">
                  <c:v>0.43984960648149157</c:v>
                </c:pt>
                <c:pt idx="294">
                  <c:v>0.43987622685186195</c:v>
                </c:pt>
                <c:pt idx="295">
                  <c:v>0.43990284722223233</c:v>
                </c:pt>
                <c:pt idx="296">
                  <c:v>0.43992946759260271</c:v>
                </c:pt>
                <c:pt idx="297">
                  <c:v>0.43995608796297309</c:v>
                </c:pt>
                <c:pt idx="298">
                  <c:v>0.43998270833334346</c:v>
                </c:pt>
                <c:pt idx="299">
                  <c:v>0.44000932870371384</c:v>
                </c:pt>
                <c:pt idx="300">
                  <c:v>0.44003594907408422</c:v>
                </c:pt>
                <c:pt idx="301">
                  <c:v>0.4400625694444546</c:v>
                </c:pt>
                <c:pt idx="302">
                  <c:v>0.44008918981482498</c:v>
                </c:pt>
                <c:pt idx="303">
                  <c:v>0.44011581018519536</c:v>
                </c:pt>
                <c:pt idx="304">
                  <c:v>0.44014243055556573</c:v>
                </c:pt>
                <c:pt idx="305">
                  <c:v>0.44016905092593611</c:v>
                </c:pt>
                <c:pt idx="306">
                  <c:v>0.44019567129630649</c:v>
                </c:pt>
                <c:pt idx="307">
                  <c:v>0.44022229166667687</c:v>
                </c:pt>
                <c:pt idx="308">
                  <c:v>0.44024891203704725</c:v>
                </c:pt>
                <c:pt idx="309">
                  <c:v>0.44027553240741762</c:v>
                </c:pt>
                <c:pt idx="310">
                  <c:v>0.440302152777788</c:v>
                </c:pt>
                <c:pt idx="311">
                  <c:v>0.44032877314815838</c:v>
                </c:pt>
                <c:pt idx="312">
                  <c:v>0.44035539351852876</c:v>
                </c:pt>
                <c:pt idx="313">
                  <c:v>0.44038201388889914</c:v>
                </c:pt>
                <c:pt idx="314">
                  <c:v>0.44040863425926952</c:v>
                </c:pt>
                <c:pt idx="315">
                  <c:v>0.44043525462963989</c:v>
                </c:pt>
                <c:pt idx="316">
                  <c:v>0.44046187500001027</c:v>
                </c:pt>
                <c:pt idx="317">
                  <c:v>0.44048849537038065</c:v>
                </c:pt>
                <c:pt idx="318">
                  <c:v>0.44051511574075103</c:v>
                </c:pt>
                <c:pt idx="319">
                  <c:v>0.44054173611112141</c:v>
                </c:pt>
                <c:pt idx="320">
                  <c:v>0.44056835648149179</c:v>
                </c:pt>
                <c:pt idx="321">
                  <c:v>0.44059497685186216</c:v>
                </c:pt>
                <c:pt idx="322">
                  <c:v>0.44062159722223254</c:v>
                </c:pt>
                <c:pt idx="323">
                  <c:v>0.44064821759260292</c:v>
                </c:pt>
                <c:pt idx="324">
                  <c:v>0.4406748379629733</c:v>
                </c:pt>
                <c:pt idx="325">
                  <c:v>0.44070145833334368</c:v>
                </c:pt>
                <c:pt idx="326">
                  <c:v>0.44072807870371405</c:v>
                </c:pt>
                <c:pt idx="327">
                  <c:v>0.44075469907408443</c:v>
                </c:pt>
                <c:pt idx="328">
                  <c:v>0.44078131944445481</c:v>
                </c:pt>
                <c:pt idx="329">
                  <c:v>0.44080793981482519</c:v>
                </c:pt>
                <c:pt idx="330">
                  <c:v>0.44083456018519557</c:v>
                </c:pt>
                <c:pt idx="331">
                  <c:v>0.44086118055556595</c:v>
                </c:pt>
                <c:pt idx="332">
                  <c:v>0.44088780092593632</c:v>
                </c:pt>
                <c:pt idx="333">
                  <c:v>0.4409144212963067</c:v>
                </c:pt>
                <c:pt idx="334">
                  <c:v>0.44094104166667708</c:v>
                </c:pt>
                <c:pt idx="335">
                  <c:v>0.44096766203704746</c:v>
                </c:pt>
                <c:pt idx="336">
                  <c:v>0.44099428240741784</c:v>
                </c:pt>
                <c:pt idx="337">
                  <c:v>0.44102090277778822</c:v>
                </c:pt>
                <c:pt idx="338">
                  <c:v>0.44104752314815859</c:v>
                </c:pt>
                <c:pt idx="339">
                  <c:v>0.44107414351852897</c:v>
                </c:pt>
                <c:pt idx="340">
                  <c:v>0.44110076388889935</c:v>
                </c:pt>
                <c:pt idx="341">
                  <c:v>0.44112738425926973</c:v>
                </c:pt>
                <c:pt idx="342">
                  <c:v>0.44115400462964011</c:v>
                </c:pt>
                <c:pt idx="343">
                  <c:v>0.44118062500001048</c:v>
                </c:pt>
                <c:pt idx="344">
                  <c:v>0.44120724537038086</c:v>
                </c:pt>
                <c:pt idx="345">
                  <c:v>0.44123386574075124</c:v>
                </c:pt>
                <c:pt idx="346">
                  <c:v>0.44126048611112162</c:v>
                </c:pt>
                <c:pt idx="347">
                  <c:v>0.441287106481492</c:v>
                </c:pt>
                <c:pt idx="348">
                  <c:v>0.44131372685186238</c:v>
                </c:pt>
                <c:pt idx="349">
                  <c:v>0.44134034722223275</c:v>
                </c:pt>
                <c:pt idx="350">
                  <c:v>0.44136696759260313</c:v>
                </c:pt>
                <c:pt idx="351">
                  <c:v>0.44139358796297351</c:v>
                </c:pt>
                <c:pt idx="352">
                  <c:v>0.44142020833334389</c:v>
                </c:pt>
                <c:pt idx="353">
                  <c:v>0.44144682870371427</c:v>
                </c:pt>
                <c:pt idx="354">
                  <c:v>0.44147344907408465</c:v>
                </c:pt>
                <c:pt idx="355">
                  <c:v>0.44150006944445502</c:v>
                </c:pt>
                <c:pt idx="356">
                  <c:v>0.4415266898148254</c:v>
                </c:pt>
                <c:pt idx="357">
                  <c:v>0.44155331018519578</c:v>
                </c:pt>
                <c:pt idx="358">
                  <c:v>0.44157993055556616</c:v>
                </c:pt>
                <c:pt idx="359">
                  <c:v>0.44160655092593654</c:v>
                </c:pt>
                <c:pt idx="360">
                  <c:v>0.44163317129630691</c:v>
                </c:pt>
                <c:pt idx="361">
                  <c:v>0.44165979166667729</c:v>
                </c:pt>
                <c:pt idx="362">
                  <c:v>0.44168641203704767</c:v>
                </c:pt>
                <c:pt idx="363">
                  <c:v>0.44171303240741805</c:v>
                </c:pt>
                <c:pt idx="364">
                  <c:v>0.44173965277778843</c:v>
                </c:pt>
                <c:pt idx="365">
                  <c:v>0.44176627314815881</c:v>
                </c:pt>
                <c:pt idx="366">
                  <c:v>0.44179289351852918</c:v>
                </c:pt>
                <c:pt idx="367">
                  <c:v>0.44181951388889956</c:v>
                </c:pt>
                <c:pt idx="368">
                  <c:v>0.44184613425926994</c:v>
                </c:pt>
                <c:pt idx="369">
                  <c:v>0.44187275462964032</c:v>
                </c:pt>
                <c:pt idx="370">
                  <c:v>0.4418993750000107</c:v>
                </c:pt>
                <c:pt idx="371">
                  <c:v>0.44192599537038108</c:v>
                </c:pt>
                <c:pt idx="372">
                  <c:v>0.44195261574075145</c:v>
                </c:pt>
                <c:pt idx="373">
                  <c:v>0.44197923611112183</c:v>
                </c:pt>
                <c:pt idx="374">
                  <c:v>0.44200585648149221</c:v>
                </c:pt>
                <c:pt idx="375">
                  <c:v>0.44203247685186259</c:v>
                </c:pt>
                <c:pt idx="376">
                  <c:v>0.44205909722223297</c:v>
                </c:pt>
                <c:pt idx="377">
                  <c:v>0.44208571759260334</c:v>
                </c:pt>
                <c:pt idx="378">
                  <c:v>0.44211233796297372</c:v>
                </c:pt>
                <c:pt idx="379">
                  <c:v>0.4421389583333441</c:v>
                </c:pt>
                <c:pt idx="380">
                  <c:v>0.44216557870371448</c:v>
                </c:pt>
                <c:pt idx="381">
                  <c:v>0.44219219907408486</c:v>
                </c:pt>
                <c:pt idx="382">
                  <c:v>0.44221881944445524</c:v>
                </c:pt>
                <c:pt idx="383">
                  <c:v>0.44224543981482561</c:v>
                </c:pt>
                <c:pt idx="384">
                  <c:v>0.44227206018519599</c:v>
                </c:pt>
                <c:pt idx="385">
                  <c:v>0.44229868055556637</c:v>
                </c:pt>
                <c:pt idx="386">
                  <c:v>0.44232530092593675</c:v>
                </c:pt>
                <c:pt idx="387">
                  <c:v>0.44235192129630713</c:v>
                </c:pt>
                <c:pt idx="388">
                  <c:v>0.4423785416666775</c:v>
                </c:pt>
                <c:pt idx="389">
                  <c:v>0.44240516203704788</c:v>
                </c:pt>
                <c:pt idx="390">
                  <c:v>0.44243178240741826</c:v>
                </c:pt>
                <c:pt idx="391">
                  <c:v>0.44245840277778864</c:v>
                </c:pt>
                <c:pt idx="392">
                  <c:v>0.44248502314815902</c:v>
                </c:pt>
                <c:pt idx="393">
                  <c:v>0.4425116435185294</c:v>
                </c:pt>
                <c:pt idx="394">
                  <c:v>0.44253826388889977</c:v>
                </c:pt>
                <c:pt idx="395">
                  <c:v>0.44256488425927015</c:v>
                </c:pt>
                <c:pt idx="396">
                  <c:v>0.44259150462964053</c:v>
                </c:pt>
                <c:pt idx="397">
                  <c:v>0.44261812500001091</c:v>
                </c:pt>
                <c:pt idx="398">
                  <c:v>0.44264474537038129</c:v>
                </c:pt>
                <c:pt idx="399">
                  <c:v>0.44267136574075167</c:v>
                </c:pt>
                <c:pt idx="400">
                  <c:v>0.44269798611112204</c:v>
                </c:pt>
                <c:pt idx="401">
                  <c:v>0.44272460648149242</c:v>
                </c:pt>
                <c:pt idx="402">
                  <c:v>0.4427512268518628</c:v>
                </c:pt>
                <c:pt idx="403">
                  <c:v>0.44277784722223318</c:v>
                </c:pt>
                <c:pt idx="404">
                  <c:v>0.44280446759260356</c:v>
                </c:pt>
                <c:pt idx="405">
                  <c:v>0.44283108796297393</c:v>
                </c:pt>
                <c:pt idx="406">
                  <c:v>0.44285770833334431</c:v>
                </c:pt>
                <c:pt idx="407">
                  <c:v>0.44288432870371469</c:v>
                </c:pt>
                <c:pt idx="408">
                  <c:v>0.44291094907408507</c:v>
                </c:pt>
                <c:pt idx="409">
                  <c:v>0.44293756944445545</c:v>
                </c:pt>
                <c:pt idx="410">
                  <c:v>0.44296418981482583</c:v>
                </c:pt>
                <c:pt idx="411">
                  <c:v>0.4429908101851962</c:v>
                </c:pt>
                <c:pt idx="412">
                  <c:v>0.44301743055556658</c:v>
                </c:pt>
                <c:pt idx="413">
                  <c:v>0.44304405092593696</c:v>
                </c:pt>
                <c:pt idx="414">
                  <c:v>0.44307067129630734</c:v>
                </c:pt>
                <c:pt idx="415">
                  <c:v>0.44309729166667772</c:v>
                </c:pt>
                <c:pt idx="416">
                  <c:v>0.4431239120370481</c:v>
                </c:pt>
                <c:pt idx="417">
                  <c:v>0.44315053240741847</c:v>
                </c:pt>
                <c:pt idx="418">
                  <c:v>0.44317715277778885</c:v>
                </c:pt>
                <c:pt idx="419">
                  <c:v>0.44320377314815923</c:v>
                </c:pt>
                <c:pt idx="420">
                  <c:v>0.44323039351852961</c:v>
                </c:pt>
                <c:pt idx="421">
                  <c:v>0.44325701388889999</c:v>
                </c:pt>
                <c:pt idx="422">
                  <c:v>0.44328363425927036</c:v>
                </c:pt>
                <c:pt idx="423">
                  <c:v>0.44331025462964074</c:v>
                </c:pt>
                <c:pt idx="424">
                  <c:v>0.44333687500001112</c:v>
                </c:pt>
                <c:pt idx="425">
                  <c:v>0.4433634953703815</c:v>
                </c:pt>
                <c:pt idx="426">
                  <c:v>0.44339011574075188</c:v>
                </c:pt>
                <c:pt idx="427">
                  <c:v>0.44341673611112226</c:v>
                </c:pt>
                <c:pt idx="428">
                  <c:v>0.44344335648149263</c:v>
                </c:pt>
                <c:pt idx="429">
                  <c:v>0.44346997685186301</c:v>
                </c:pt>
                <c:pt idx="430">
                  <c:v>0.44349659722223339</c:v>
                </c:pt>
                <c:pt idx="431">
                  <c:v>0.44352321759260377</c:v>
                </c:pt>
                <c:pt idx="432">
                  <c:v>0.44354983796297415</c:v>
                </c:pt>
                <c:pt idx="433">
                  <c:v>0.44357645833334453</c:v>
                </c:pt>
                <c:pt idx="434">
                  <c:v>0.4436030787037149</c:v>
                </c:pt>
                <c:pt idx="435">
                  <c:v>0.44362969907408528</c:v>
                </c:pt>
                <c:pt idx="436">
                  <c:v>0.44365631944445566</c:v>
                </c:pt>
                <c:pt idx="437">
                  <c:v>0.44368293981482604</c:v>
                </c:pt>
                <c:pt idx="438">
                  <c:v>0.44370956018519642</c:v>
                </c:pt>
                <c:pt idx="439">
                  <c:v>0.44373618055556679</c:v>
                </c:pt>
                <c:pt idx="440">
                  <c:v>0.44376280092593717</c:v>
                </c:pt>
                <c:pt idx="441">
                  <c:v>0.44378942129630755</c:v>
                </c:pt>
                <c:pt idx="442">
                  <c:v>0.44381604166667793</c:v>
                </c:pt>
                <c:pt idx="443">
                  <c:v>0.44384266203704831</c:v>
                </c:pt>
                <c:pt idx="444">
                  <c:v>0.44386928240741869</c:v>
                </c:pt>
                <c:pt idx="445">
                  <c:v>0.44389590277778906</c:v>
                </c:pt>
                <c:pt idx="446">
                  <c:v>0.44392252314815944</c:v>
                </c:pt>
                <c:pt idx="447">
                  <c:v>0.44394914351852982</c:v>
                </c:pt>
                <c:pt idx="448">
                  <c:v>0.4439757638889002</c:v>
                </c:pt>
                <c:pt idx="449">
                  <c:v>0.44400238425927058</c:v>
                </c:pt>
                <c:pt idx="450">
                  <c:v>0.44402900462964096</c:v>
                </c:pt>
                <c:pt idx="451">
                  <c:v>0.44405562500001133</c:v>
                </c:pt>
                <c:pt idx="452">
                  <c:v>0.44408224537038171</c:v>
                </c:pt>
                <c:pt idx="453">
                  <c:v>0.44410886574075209</c:v>
                </c:pt>
                <c:pt idx="454">
                  <c:v>0.44413548611112247</c:v>
                </c:pt>
                <c:pt idx="455">
                  <c:v>0.44416210648149285</c:v>
                </c:pt>
                <c:pt idx="456">
                  <c:v>0.44418872685186322</c:v>
                </c:pt>
                <c:pt idx="457">
                  <c:v>0.4442153472222336</c:v>
                </c:pt>
                <c:pt idx="458">
                  <c:v>0.44424196759260398</c:v>
                </c:pt>
                <c:pt idx="459">
                  <c:v>0.44426858796297436</c:v>
                </c:pt>
                <c:pt idx="460">
                  <c:v>0.44429520833334474</c:v>
                </c:pt>
                <c:pt idx="461">
                  <c:v>0.44432182870371512</c:v>
                </c:pt>
                <c:pt idx="462">
                  <c:v>0.44434844907408549</c:v>
                </c:pt>
                <c:pt idx="463">
                  <c:v>0.44437506944445587</c:v>
                </c:pt>
                <c:pt idx="464">
                  <c:v>0.44440168981482625</c:v>
                </c:pt>
                <c:pt idx="465">
                  <c:v>0.44442831018519663</c:v>
                </c:pt>
                <c:pt idx="466">
                  <c:v>0.44445493055556701</c:v>
                </c:pt>
                <c:pt idx="467">
                  <c:v>0.44448155092593739</c:v>
                </c:pt>
                <c:pt idx="468">
                  <c:v>0.44450817129630776</c:v>
                </c:pt>
                <c:pt idx="469">
                  <c:v>0.44453479166667814</c:v>
                </c:pt>
                <c:pt idx="470">
                  <c:v>0.44456141203704852</c:v>
                </c:pt>
                <c:pt idx="471">
                  <c:v>0.4445880324074189</c:v>
                </c:pt>
                <c:pt idx="472">
                  <c:v>0.44461465277778928</c:v>
                </c:pt>
                <c:pt idx="473">
                  <c:v>0.44464127314815965</c:v>
                </c:pt>
                <c:pt idx="474">
                  <c:v>0.44466789351853003</c:v>
                </c:pt>
                <c:pt idx="475">
                  <c:v>0.44469451388890041</c:v>
                </c:pt>
                <c:pt idx="476">
                  <c:v>0.44472113425927079</c:v>
                </c:pt>
                <c:pt idx="477">
                  <c:v>0.44474775462964117</c:v>
                </c:pt>
                <c:pt idx="478">
                  <c:v>0.44477437500001155</c:v>
                </c:pt>
                <c:pt idx="479">
                  <c:v>0.44480099537038192</c:v>
                </c:pt>
                <c:pt idx="480">
                  <c:v>0.4448276157407523</c:v>
                </c:pt>
                <c:pt idx="481">
                  <c:v>0.44485423611112268</c:v>
                </c:pt>
                <c:pt idx="482">
                  <c:v>0.44488085648149306</c:v>
                </c:pt>
                <c:pt idx="483">
                  <c:v>0.44490747685186344</c:v>
                </c:pt>
                <c:pt idx="484">
                  <c:v>0.44493409722223382</c:v>
                </c:pt>
                <c:pt idx="485">
                  <c:v>0.44496071759260419</c:v>
                </c:pt>
                <c:pt idx="486">
                  <c:v>0.44498733796297457</c:v>
                </c:pt>
                <c:pt idx="487">
                  <c:v>0.44501395833334495</c:v>
                </c:pt>
                <c:pt idx="488">
                  <c:v>0.44504057870371533</c:v>
                </c:pt>
                <c:pt idx="489">
                  <c:v>0.44506719907408571</c:v>
                </c:pt>
                <c:pt idx="490">
                  <c:v>0.44509381944445608</c:v>
                </c:pt>
                <c:pt idx="491">
                  <c:v>0.44512043981482646</c:v>
                </c:pt>
                <c:pt idx="492">
                  <c:v>0.44514706018519684</c:v>
                </c:pt>
                <c:pt idx="493">
                  <c:v>0.44517368055556722</c:v>
                </c:pt>
                <c:pt idx="494">
                  <c:v>0.4452003009259376</c:v>
                </c:pt>
                <c:pt idx="495">
                  <c:v>0.44522692129630798</c:v>
                </c:pt>
                <c:pt idx="496">
                  <c:v>0.44525354166667835</c:v>
                </c:pt>
                <c:pt idx="497">
                  <c:v>0.44528016203704873</c:v>
                </c:pt>
                <c:pt idx="498">
                  <c:v>0.44530678240741911</c:v>
                </c:pt>
                <c:pt idx="499">
                  <c:v>0.44533340277778949</c:v>
                </c:pt>
                <c:pt idx="500">
                  <c:v>0.44536002314815987</c:v>
                </c:pt>
                <c:pt idx="501">
                  <c:v>0.44538664351853025</c:v>
                </c:pt>
                <c:pt idx="502">
                  <c:v>0.44541326388890062</c:v>
                </c:pt>
                <c:pt idx="503">
                  <c:v>0.445439884259271</c:v>
                </c:pt>
                <c:pt idx="504">
                  <c:v>0.44546650462964138</c:v>
                </c:pt>
                <c:pt idx="505">
                  <c:v>0.44549312500001176</c:v>
                </c:pt>
                <c:pt idx="506">
                  <c:v>0.44551974537038214</c:v>
                </c:pt>
                <c:pt idx="507">
                  <c:v>0.44554636574075251</c:v>
                </c:pt>
                <c:pt idx="508">
                  <c:v>0.44557298611112289</c:v>
                </c:pt>
                <c:pt idx="509">
                  <c:v>0.44559960648149327</c:v>
                </c:pt>
                <c:pt idx="510">
                  <c:v>0.44562622685186365</c:v>
                </c:pt>
                <c:pt idx="511">
                  <c:v>0.44565284722223403</c:v>
                </c:pt>
                <c:pt idx="512">
                  <c:v>0.44567946759260441</c:v>
                </c:pt>
                <c:pt idx="513">
                  <c:v>0.44570608796297478</c:v>
                </c:pt>
                <c:pt idx="514">
                  <c:v>0.44573270833334516</c:v>
                </c:pt>
                <c:pt idx="515">
                  <c:v>0.44575932870371554</c:v>
                </c:pt>
                <c:pt idx="516">
                  <c:v>0.44578594907408592</c:v>
                </c:pt>
                <c:pt idx="517">
                  <c:v>0.4458125694444563</c:v>
                </c:pt>
                <c:pt idx="518">
                  <c:v>0.44583918981482668</c:v>
                </c:pt>
                <c:pt idx="519">
                  <c:v>0.44586581018519705</c:v>
                </c:pt>
                <c:pt idx="520">
                  <c:v>0.44589243055556743</c:v>
                </c:pt>
                <c:pt idx="521">
                  <c:v>0.44591905092593781</c:v>
                </c:pt>
                <c:pt idx="522">
                  <c:v>0.44594567129630819</c:v>
                </c:pt>
                <c:pt idx="523">
                  <c:v>0.44597229166667857</c:v>
                </c:pt>
                <c:pt idx="524">
                  <c:v>0.44599891203704894</c:v>
                </c:pt>
                <c:pt idx="525">
                  <c:v>0.44602553240741932</c:v>
                </c:pt>
                <c:pt idx="526">
                  <c:v>0.4460521527777897</c:v>
                </c:pt>
                <c:pt idx="527">
                  <c:v>0.44607877314816008</c:v>
                </c:pt>
                <c:pt idx="528">
                  <c:v>0.44610539351853046</c:v>
                </c:pt>
                <c:pt idx="529">
                  <c:v>0.44613201388890084</c:v>
                </c:pt>
                <c:pt idx="530">
                  <c:v>0.44615863425927121</c:v>
                </c:pt>
                <c:pt idx="531">
                  <c:v>0.44618525462964159</c:v>
                </c:pt>
                <c:pt idx="532">
                  <c:v>0.44621187500001197</c:v>
                </c:pt>
                <c:pt idx="533">
                  <c:v>0.44623849537038235</c:v>
                </c:pt>
                <c:pt idx="534">
                  <c:v>0.44626511574075273</c:v>
                </c:pt>
                <c:pt idx="535">
                  <c:v>0.44629173611112311</c:v>
                </c:pt>
                <c:pt idx="536">
                  <c:v>0.44631835648149348</c:v>
                </c:pt>
                <c:pt idx="537">
                  <c:v>0.44634497685186386</c:v>
                </c:pt>
                <c:pt idx="538">
                  <c:v>0.44637159722223424</c:v>
                </c:pt>
                <c:pt idx="539">
                  <c:v>0.44639821759260462</c:v>
                </c:pt>
                <c:pt idx="540">
                  <c:v>0.446424837962975</c:v>
                </c:pt>
                <c:pt idx="541">
                  <c:v>0.44645145833334537</c:v>
                </c:pt>
                <c:pt idx="542">
                  <c:v>0.44647807870371575</c:v>
                </c:pt>
                <c:pt idx="543">
                  <c:v>0.44650469907408613</c:v>
                </c:pt>
                <c:pt idx="544">
                  <c:v>0.44653131944445651</c:v>
                </c:pt>
                <c:pt idx="545">
                  <c:v>0.44655793981482689</c:v>
                </c:pt>
                <c:pt idx="546">
                  <c:v>0.44658456018519727</c:v>
                </c:pt>
                <c:pt idx="547">
                  <c:v>0.44661118055556764</c:v>
                </c:pt>
                <c:pt idx="548">
                  <c:v>0.44663780092593802</c:v>
                </c:pt>
                <c:pt idx="549">
                  <c:v>0.4466644212963084</c:v>
                </c:pt>
                <c:pt idx="550">
                  <c:v>0.44669104166667878</c:v>
                </c:pt>
                <c:pt idx="551">
                  <c:v>0.44671766203704916</c:v>
                </c:pt>
                <c:pt idx="552">
                  <c:v>0.44674428240741954</c:v>
                </c:pt>
                <c:pt idx="553">
                  <c:v>0.44677090277778991</c:v>
                </c:pt>
                <c:pt idx="554">
                  <c:v>0.44679752314816029</c:v>
                </c:pt>
                <c:pt idx="555">
                  <c:v>0.44682414351853067</c:v>
                </c:pt>
                <c:pt idx="556">
                  <c:v>0.44685076388890105</c:v>
                </c:pt>
                <c:pt idx="557">
                  <c:v>0.44687738425927143</c:v>
                </c:pt>
                <c:pt idx="558">
                  <c:v>0.4469040046296418</c:v>
                </c:pt>
                <c:pt idx="559">
                  <c:v>0.44693062500001218</c:v>
                </c:pt>
                <c:pt idx="560">
                  <c:v>0.44695724537038256</c:v>
                </c:pt>
                <c:pt idx="561">
                  <c:v>0.44698386574075294</c:v>
                </c:pt>
                <c:pt idx="562">
                  <c:v>0.44701048611112332</c:v>
                </c:pt>
                <c:pt idx="563">
                  <c:v>0.4470371064814937</c:v>
                </c:pt>
                <c:pt idx="564">
                  <c:v>0.44706372685186407</c:v>
                </c:pt>
                <c:pt idx="565">
                  <c:v>0.44709034722223445</c:v>
                </c:pt>
                <c:pt idx="566">
                  <c:v>0.44711696759260483</c:v>
                </c:pt>
                <c:pt idx="567">
                  <c:v>0.44714358796297521</c:v>
                </c:pt>
                <c:pt idx="568">
                  <c:v>0.44717020833334559</c:v>
                </c:pt>
                <c:pt idx="569">
                  <c:v>0.44719682870371597</c:v>
                </c:pt>
                <c:pt idx="570">
                  <c:v>0.44722344907408634</c:v>
                </c:pt>
                <c:pt idx="571">
                  <c:v>0.44725006944445672</c:v>
                </c:pt>
                <c:pt idx="572">
                  <c:v>0.4472766898148271</c:v>
                </c:pt>
                <c:pt idx="573">
                  <c:v>0.44730331018519748</c:v>
                </c:pt>
                <c:pt idx="574">
                  <c:v>0.44732993055556786</c:v>
                </c:pt>
                <c:pt idx="575">
                  <c:v>0.44735655092593823</c:v>
                </c:pt>
                <c:pt idx="576">
                  <c:v>0.44738317129630861</c:v>
                </c:pt>
                <c:pt idx="577">
                  <c:v>0.44740979166667899</c:v>
                </c:pt>
                <c:pt idx="578">
                  <c:v>0.44743641203704937</c:v>
                </c:pt>
                <c:pt idx="579">
                  <c:v>0.44746303240741975</c:v>
                </c:pt>
                <c:pt idx="580">
                  <c:v>0.44748965277779013</c:v>
                </c:pt>
                <c:pt idx="581">
                  <c:v>0.4475162731481605</c:v>
                </c:pt>
                <c:pt idx="582">
                  <c:v>0.44754289351853088</c:v>
                </c:pt>
                <c:pt idx="583">
                  <c:v>0.44756951388890126</c:v>
                </c:pt>
                <c:pt idx="584">
                  <c:v>0.44759613425927164</c:v>
                </c:pt>
                <c:pt idx="585">
                  <c:v>0.44762275462964202</c:v>
                </c:pt>
                <c:pt idx="586">
                  <c:v>0.4476493750000124</c:v>
                </c:pt>
                <c:pt idx="587">
                  <c:v>0.44767599537038277</c:v>
                </c:pt>
                <c:pt idx="588">
                  <c:v>0.44770261574075315</c:v>
                </c:pt>
                <c:pt idx="589">
                  <c:v>0.44772923611112353</c:v>
                </c:pt>
                <c:pt idx="590">
                  <c:v>0.44775585648149391</c:v>
                </c:pt>
                <c:pt idx="591">
                  <c:v>0.44778247685186429</c:v>
                </c:pt>
                <c:pt idx="592">
                  <c:v>0.44780909722223466</c:v>
                </c:pt>
                <c:pt idx="593">
                  <c:v>0.44783571759260504</c:v>
                </c:pt>
                <c:pt idx="594">
                  <c:v>0.44786233796297542</c:v>
                </c:pt>
                <c:pt idx="595">
                  <c:v>0.4478889583333458</c:v>
                </c:pt>
                <c:pt idx="596">
                  <c:v>0.44791557870371618</c:v>
                </c:pt>
                <c:pt idx="597">
                  <c:v>0.44794219907408656</c:v>
                </c:pt>
                <c:pt idx="598">
                  <c:v>0.44796881944445693</c:v>
                </c:pt>
                <c:pt idx="599">
                  <c:v>0.44799543981482731</c:v>
                </c:pt>
                <c:pt idx="600">
                  <c:v>0.44802206018519769</c:v>
                </c:pt>
                <c:pt idx="601">
                  <c:v>0.44804868055556807</c:v>
                </c:pt>
                <c:pt idx="602">
                  <c:v>0.44807530092593845</c:v>
                </c:pt>
                <c:pt idx="603">
                  <c:v>0.44810192129630882</c:v>
                </c:pt>
                <c:pt idx="604">
                  <c:v>0.4481285416666792</c:v>
                </c:pt>
                <c:pt idx="605">
                  <c:v>0.44815516203704958</c:v>
                </c:pt>
                <c:pt idx="606">
                  <c:v>0.44818178240741996</c:v>
                </c:pt>
                <c:pt idx="607">
                  <c:v>0.44820840277779034</c:v>
                </c:pt>
                <c:pt idx="608">
                  <c:v>0.44823502314816072</c:v>
                </c:pt>
                <c:pt idx="609">
                  <c:v>0.44826164351853109</c:v>
                </c:pt>
                <c:pt idx="610">
                  <c:v>0.44828826388890147</c:v>
                </c:pt>
                <c:pt idx="611">
                  <c:v>0.44831488425927185</c:v>
                </c:pt>
                <c:pt idx="612">
                  <c:v>0.44834150462964223</c:v>
                </c:pt>
                <c:pt idx="613">
                  <c:v>0.44836812500001261</c:v>
                </c:pt>
                <c:pt idx="614">
                  <c:v>0.44839474537038299</c:v>
                </c:pt>
                <c:pt idx="615">
                  <c:v>0.44842136574075336</c:v>
                </c:pt>
                <c:pt idx="616">
                  <c:v>0.44844798611112374</c:v>
                </c:pt>
                <c:pt idx="617">
                  <c:v>0.44847460648149412</c:v>
                </c:pt>
                <c:pt idx="618">
                  <c:v>0.4485012268518645</c:v>
                </c:pt>
                <c:pt idx="619">
                  <c:v>0.44852784722223488</c:v>
                </c:pt>
                <c:pt idx="620">
                  <c:v>0.44855446759260525</c:v>
                </c:pt>
                <c:pt idx="621">
                  <c:v>0.44858108796297563</c:v>
                </c:pt>
                <c:pt idx="622">
                  <c:v>0.44860770833334601</c:v>
                </c:pt>
                <c:pt idx="623">
                  <c:v>0.44863432870371639</c:v>
                </c:pt>
                <c:pt idx="624">
                  <c:v>0.44866094907408677</c:v>
                </c:pt>
                <c:pt idx="625">
                  <c:v>0.44868756944445715</c:v>
                </c:pt>
                <c:pt idx="626">
                  <c:v>0.44871418981482752</c:v>
                </c:pt>
                <c:pt idx="627">
                  <c:v>0.4487408101851979</c:v>
                </c:pt>
                <c:pt idx="628">
                  <c:v>0.44876743055556828</c:v>
                </c:pt>
                <c:pt idx="629">
                  <c:v>0.44879405092593866</c:v>
                </c:pt>
                <c:pt idx="630">
                  <c:v>0.44882067129630904</c:v>
                </c:pt>
                <c:pt idx="631">
                  <c:v>0.44884729166667942</c:v>
                </c:pt>
                <c:pt idx="632">
                  <c:v>0.44887391203704979</c:v>
                </c:pt>
                <c:pt idx="633">
                  <c:v>0.44890053240742017</c:v>
                </c:pt>
                <c:pt idx="634">
                  <c:v>0.44892715277779055</c:v>
                </c:pt>
                <c:pt idx="635">
                  <c:v>0.44895377314816093</c:v>
                </c:pt>
                <c:pt idx="636">
                  <c:v>0.44898039351853131</c:v>
                </c:pt>
                <c:pt idx="637">
                  <c:v>0.44900701388890168</c:v>
                </c:pt>
                <c:pt idx="638">
                  <c:v>0.44903363425927206</c:v>
                </c:pt>
                <c:pt idx="639">
                  <c:v>0.44906025462964244</c:v>
                </c:pt>
                <c:pt idx="640">
                  <c:v>0.44908687500001282</c:v>
                </c:pt>
                <c:pt idx="641">
                  <c:v>0.4491134953703832</c:v>
                </c:pt>
                <c:pt idx="642">
                  <c:v>0.44914011574075358</c:v>
                </c:pt>
                <c:pt idx="643">
                  <c:v>0.44916673611112395</c:v>
                </c:pt>
                <c:pt idx="644">
                  <c:v>0.44919335648149433</c:v>
                </c:pt>
                <c:pt idx="645">
                  <c:v>0.44921997685186471</c:v>
                </c:pt>
                <c:pt idx="646">
                  <c:v>0.44924659722223509</c:v>
                </c:pt>
                <c:pt idx="647">
                  <c:v>0.44927321759260547</c:v>
                </c:pt>
                <c:pt idx="648">
                  <c:v>0.44929983796297585</c:v>
                </c:pt>
                <c:pt idx="649">
                  <c:v>0.44932645833334622</c:v>
                </c:pt>
                <c:pt idx="650">
                  <c:v>0.4493530787037166</c:v>
                </c:pt>
                <c:pt idx="651">
                  <c:v>0.44937969907408698</c:v>
                </c:pt>
                <c:pt idx="652">
                  <c:v>0.44940631944445736</c:v>
                </c:pt>
                <c:pt idx="653">
                  <c:v>0.44943293981482774</c:v>
                </c:pt>
                <c:pt idx="654">
                  <c:v>0.44945956018519811</c:v>
                </c:pt>
                <c:pt idx="655">
                  <c:v>0.44948618055556849</c:v>
                </c:pt>
                <c:pt idx="656">
                  <c:v>0.44951280092593887</c:v>
                </c:pt>
                <c:pt idx="657">
                  <c:v>0.44953942129630925</c:v>
                </c:pt>
                <c:pt idx="658">
                  <c:v>0.44956604166667963</c:v>
                </c:pt>
                <c:pt idx="659">
                  <c:v>0.44959266203705001</c:v>
                </c:pt>
                <c:pt idx="660">
                  <c:v>0.44961928240742038</c:v>
                </c:pt>
                <c:pt idx="661">
                  <c:v>0.44964590277779076</c:v>
                </c:pt>
                <c:pt idx="662">
                  <c:v>0.44967252314816114</c:v>
                </c:pt>
                <c:pt idx="663">
                  <c:v>0.44969914351853152</c:v>
                </c:pt>
                <c:pt idx="664">
                  <c:v>0.4497257638889019</c:v>
                </c:pt>
                <c:pt idx="665">
                  <c:v>0.44975238425927228</c:v>
                </c:pt>
                <c:pt idx="666">
                  <c:v>0.44977900462964265</c:v>
                </c:pt>
                <c:pt idx="667">
                  <c:v>0.44980562500001303</c:v>
                </c:pt>
                <c:pt idx="668">
                  <c:v>0.44983224537038341</c:v>
                </c:pt>
                <c:pt idx="669">
                  <c:v>0.44985886574075379</c:v>
                </c:pt>
                <c:pt idx="670">
                  <c:v>0.44988548611112417</c:v>
                </c:pt>
                <c:pt idx="671">
                  <c:v>0.44991210648149454</c:v>
                </c:pt>
                <c:pt idx="672">
                  <c:v>0.44993872685186492</c:v>
                </c:pt>
                <c:pt idx="673">
                  <c:v>0.4499653472222353</c:v>
                </c:pt>
                <c:pt idx="674">
                  <c:v>0.44999196759260568</c:v>
                </c:pt>
                <c:pt idx="675">
                  <c:v>0.45001858796297606</c:v>
                </c:pt>
                <c:pt idx="676">
                  <c:v>0.45004520833334644</c:v>
                </c:pt>
                <c:pt idx="677">
                  <c:v>0.45007182870371681</c:v>
                </c:pt>
                <c:pt idx="678">
                  <c:v>0.45009844907408719</c:v>
                </c:pt>
                <c:pt idx="679">
                  <c:v>0.45012506944445757</c:v>
                </c:pt>
                <c:pt idx="680">
                  <c:v>0.45015168981482795</c:v>
                </c:pt>
                <c:pt idx="681">
                  <c:v>0.45017831018519833</c:v>
                </c:pt>
                <c:pt idx="682">
                  <c:v>0.45020493055556871</c:v>
                </c:pt>
                <c:pt idx="683">
                  <c:v>0.45023155092593908</c:v>
                </c:pt>
                <c:pt idx="684">
                  <c:v>0.45025817129630946</c:v>
                </c:pt>
                <c:pt idx="685">
                  <c:v>0.45028479166667984</c:v>
                </c:pt>
                <c:pt idx="686">
                  <c:v>0.45031141203705022</c:v>
                </c:pt>
                <c:pt idx="687">
                  <c:v>0.4503380324074206</c:v>
                </c:pt>
                <c:pt idx="688">
                  <c:v>0.45036465277779097</c:v>
                </c:pt>
                <c:pt idx="689">
                  <c:v>0.45039127314816135</c:v>
                </c:pt>
                <c:pt idx="690">
                  <c:v>0.45041789351853173</c:v>
                </c:pt>
                <c:pt idx="691">
                  <c:v>0.45044451388890211</c:v>
                </c:pt>
                <c:pt idx="692">
                  <c:v>0.45047113425927249</c:v>
                </c:pt>
                <c:pt idx="693">
                  <c:v>0.45049775462964287</c:v>
                </c:pt>
                <c:pt idx="694">
                  <c:v>0.45052437500001324</c:v>
                </c:pt>
                <c:pt idx="695">
                  <c:v>0.45055099537038362</c:v>
                </c:pt>
                <c:pt idx="696">
                  <c:v>0.450577615740754</c:v>
                </c:pt>
                <c:pt idx="697">
                  <c:v>0.45060423611112438</c:v>
                </c:pt>
                <c:pt idx="698">
                  <c:v>0.45063085648149476</c:v>
                </c:pt>
                <c:pt idx="699">
                  <c:v>0.45065747685186514</c:v>
                </c:pt>
                <c:pt idx="700">
                  <c:v>0.45068409722223551</c:v>
                </c:pt>
                <c:pt idx="701">
                  <c:v>0.45071071759260589</c:v>
                </c:pt>
                <c:pt idx="702">
                  <c:v>0.45073733796297627</c:v>
                </c:pt>
                <c:pt idx="703">
                  <c:v>0.45076395833334665</c:v>
                </c:pt>
                <c:pt idx="704">
                  <c:v>0.45079057870371703</c:v>
                </c:pt>
                <c:pt idx="705">
                  <c:v>0.4508171990740874</c:v>
                </c:pt>
                <c:pt idx="706">
                  <c:v>0.45084381944445778</c:v>
                </c:pt>
                <c:pt idx="707">
                  <c:v>0.45087043981482816</c:v>
                </c:pt>
                <c:pt idx="708">
                  <c:v>0.45089706018519854</c:v>
                </c:pt>
                <c:pt idx="709">
                  <c:v>0.45092368055556892</c:v>
                </c:pt>
                <c:pt idx="710">
                  <c:v>0.4509503009259393</c:v>
                </c:pt>
                <c:pt idx="711">
                  <c:v>0.45097692129630967</c:v>
                </c:pt>
                <c:pt idx="712">
                  <c:v>0.45100354166668005</c:v>
                </c:pt>
                <c:pt idx="713">
                  <c:v>0.45103016203705043</c:v>
                </c:pt>
                <c:pt idx="714">
                  <c:v>0.45105678240742081</c:v>
                </c:pt>
                <c:pt idx="715">
                  <c:v>0.45108340277779119</c:v>
                </c:pt>
                <c:pt idx="716">
                  <c:v>0.45111002314816157</c:v>
                </c:pt>
                <c:pt idx="717">
                  <c:v>0.45113664351853194</c:v>
                </c:pt>
                <c:pt idx="718">
                  <c:v>0.45116326388890232</c:v>
                </c:pt>
                <c:pt idx="719">
                  <c:v>0.4511898842592727</c:v>
                </c:pt>
                <c:pt idx="720">
                  <c:v>0.45121650462964308</c:v>
                </c:pt>
                <c:pt idx="721">
                  <c:v>0.45124312500001346</c:v>
                </c:pt>
                <c:pt idx="722">
                  <c:v>0.45126974537038383</c:v>
                </c:pt>
                <c:pt idx="723">
                  <c:v>0.45129636574075421</c:v>
                </c:pt>
                <c:pt idx="724">
                  <c:v>0.45132298611112459</c:v>
                </c:pt>
                <c:pt idx="725">
                  <c:v>0.45134960648149497</c:v>
                </c:pt>
                <c:pt idx="726">
                  <c:v>0.45137622685186535</c:v>
                </c:pt>
                <c:pt idx="727">
                  <c:v>0.45140284722223573</c:v>
                </c:pt>
                <c:pt idx="728">
                  <c:v>0.4514294675926061</c:v>
                </c:pt>
                <c:pt idx="729">
                  <c:v>0.45145608796297648</c:v>
                </c:pt>
                <c:pt idx="730">
                  <c:v>0.45148270833334686</c:v>
                </c:pt>
                <c:pt idx="731">
                  <c:v>0.45150932870371724</c:v>
                </c:pt>
                <c:pt idx="732">
                  <c:v>0.45153594907408762</c:v>
                </c:pt>
                <c:pt idx="733">
                  <c:v>0.451562569444458</c:v>
                </c:pt>
                <c:pt idx="734">
                  <c:v>0.45158918981482837</c:v>
                </c:pt>
                <c:pt idx="735">
                  <c:v>0.45161581018519875</c:v>
                </c:pt>
                <c:pt idx="736">
                  <c:v>0.45164243055556913</c:v>
                </c:pt>
                <c:pt idx="737">
                  <c:v>0.45166905092593951</c:v>
                </c:pt>
                <c:pt idx="738">
                  <c:v>0.45169567129630989</c:v>
                </c:pt>
                <c:pt idx="739">
                  <c:v>0.45172229166668026</c:v>
                </c:pt>
                <c:pt idx="740">
                  <c:v>0.45174891203705064</c:v>
                </c:pt>
                <c:pt idx="741">
                  <c:v>0.45177553240742102</c:v>
                </c:pt>
                <c:pt idx="742">
                  <c:v>0.4518021527777914</c:v>
                </c:pt>
                <c:pt idx="743">
                  <c:v>0.45182877314816178</c:v>
                </c:pt>
                <c:pt idx="744">
                  <c:v>0.45185539351853216</c:v>
                </c:pt>
                <c:pt idx="745">
                  <c:v>0.45188201388890253</c:v>
                </c:pt>
                <c:pt idx="746">
                  <c:v>0.45190863425927291</c:v>
                </c:pt>
                <c:pt idx="747">
                  <c:v>0.45193525462964329</c:v>
                </c:pt>
                <c:pt idx="748">
                  <c:v>0.45196187500001367</c:v>
                </c:pt>
                <c:pt idx="749">
                  <c:v>0.45198849537038405</c:v>
                </c:pt>
                <c:pt idx="750">
                  <c:v>0.45201511574075443</c:v>
                </c:pt>
                <c:pt idx="751">
                  <c:v>0.4520417361111248</c:v>
                </c:pt>
                <c:pt idx="752">
                  <c:v>0.45206835648149518</c:v>
                </c:pt>
                <c:pt idx="753">
                  <c:v>0.45209497685186556</c:v>
                </c:pt>
                <c:pt idx="754">
                  <c:v>0.45212159722223594</c:v>
                </c:pt>
                <c:pt idx="755">
                  <c:v>0.45214821759260632</c:v>
                </c:pt>
                <c:pt idx="756">
                  <c:v>0.45217483796297669</c:v>
                </c:pt>
                <c:pt idx="757">
                  <c:v>0.45220145833334707</c:v>
                </c:pt>
                <c:pt idx="758">
                  <c:v>0.45222807870371745</c:v>
                </c:pt>
                <c:pt idx="759">
                  <c:v>0.45225469907408783</c:v>
                </c:pt>
                <c:pt idx="760">
                  <c:v>0.45228131944445821</c:v>
                </c:pt>
                <c:pt idx="761">
                  <c:v>0.45230793981482859</c:v>
                </c:pt>
                <c:pt idx="762">
                  <c:v>0.45233456018519896</c:v>
                </c:pt>
                <c:pt idx="763">
                  <c:v>0.45236118055556934</c:v>
                </c:pt>
                <c:pt idx="764">
                  <c:v>0.45238780092593972</c:v>
                </c:pt>
                <c:pt idx="765">
                  <c:v>0.4524144212963101</c:v>
                </c:pt>
                <c:pt idx="766">
                  <c:v>0.45244104166668048</c:v>
                </c:pt>
                <c:pt idx="767">
                  <c:v>0.45246766203705086</c:v>
                </c:pt>
                <c:pt idx="768">
                  <c:v>0.45249428240742123</c:v>
                </c:pt>
                <c:pt idx="769">
                  <c:v>0.45252090277779161</c:v>
                </c:pt>
                <c:pt idx="770">
                  <c:v>0.45254752314816199</c:v>
                </c:pt>
                <c:pt idx="771">
                  <c:v>0.45257414351853237</c:v>
                </c:pt>
                <c:pt idx="772">
                  <c:v>0.45260076388890275</c:v>
                </c:pt>
                <c:pt idx="773">
                  <c:v>0.45262738425927312</c:v>
                </c:pt>
                <c:pt idx="774">
                  <c:v>0.4526540046296435</c:v>
                </c:pt>
                <c:pt idx="775">
                  <c:v>0.45268062500001388</c:v>
                </c:pt>
                <c:pt idx="776">
                  <c:v>0.45270724537038426</c:v>
                </c:pt>
                <c:pt idx="777">
                  <c:v>0.45273386574075464</c:v>
                </c:pt>
                <c:pt idx="778">
                  <c:v>0.45276048611112502</c:v>
                </c:pt>
                <c:pt idx="779">
                  <c:v>0.45278710648149539</c:v>
                </c:pt>
                <c:pt idx="780">
                  <c:v>0.45281372685186577</c:v>
                </c:pt>
                <c:pt idx="781">
                  <c:v>0.45284034722223615</c:v>
                </c:pt>
                <c:pt idx="782">
                  <c:v>0.45286696759260653</c:v>
                </c:pt>
                <c:pt idx="783">
                  <c:v>0.45289358796297691</c:v>
                </c:pt>
                <c:pt idx="784">
                  <c:v>0.45292020833334729</c:v>
                </c:pt>
                <c:pt idx="785">
                  <c:v>0.45294682870371766</c:v>
                </c:pt>
                <c:pt idx="786">
                  <c:v>0.45297344907408804</c:v>
                </c:pt>
                <c:pt idx="787">
                  <c:v>0.45300006944445842</c:v>
                </c:pt>
                <c:pt idx="788">
                  <c:v>0.4530266898148288</c:v>
                </c:pt>
                <c:pt idx="789">
                  <c:v>0.45305331018519918</c:v>
                </c:pt>
                <c:pt idx="790">
                  <c:v>0.45307993055556955</c:v>
                </c:pt>
                <c:pt idx="791">
                  <c:v>0.45310655092593993</c:v>
                </c:pt>
                <c:pt idx="792">
                  <c:v>0.45313317129631031</c:v>
                </c:pt>
                <c:pt idx="793">
                  <c:v>0.45315979166668069</c:v>
                </c:pt>
                <c:pt idx="794">
                  <c:v>0.45318641203705107</c:v>
                </c:pt>
                <c:pt idx="795">
                  <c:v>0.45321303240742145</c:v>
                </c:pt>
                <c:pt idx="796">
                  <c:v>0.45323965277779182</c:v>
                </c:pt>
                <c:pt idx="797">
                  <c:v>0.4532662731481622</c:v>
                </c:pt>
                <c:pt idx="798">
                  <c:v>0.45329289351853258</c:v>
                </c:pt>
                <c:pt idx="799">
                  <c:v>0.45331951388890296</c:v>
                </c:pt>
                <c:pt idx="800">
                  <c:v>0.45334613425927334</c:v>
                </c:pt>
                <c:pt idx="801">
                  <c:v>0.45337275462964371</c:v>
                </c:pt>
                <c:pt idx="802">
                  <c:v>0.45339937500001409</c:v>
                </c:pt>
                <c:pt idx="803">
                  <c:v>0.45342599537038447</c:v>
                </c:pt>
                <c:pt idx="804">
                  <c:v>0.45345261574075485</c:v>
                </c:pt>
                <c:pt idx="805">
                  <c:v>0.45347923611112523</c:v>
                </c:pt>
                <c:pt idx="806">
                  <c:v>0.45350585648149561</c:v>
                </c:pt>
                <c:pt idx="807">
                  <c:v>0.45353247685186598</c:v>
                </c:pt>
                <c:pt idx="808">
                  <c:v>0.45355909722223636</c:v>
                </c:pt>
                <c:pt idx="809">
                  <c:v>0.45358571759260674</c:v>
                </c:pt>
                <c:pt idx="810">
                  <c:v>0.45361233796297712</c:v>
                </c:pt>
                <c:pt idx="811">
                  <c:v>0.4536389583333475</c:v>
                </c:pt>
                <c:pt idx="812">
                  <c:v>0.45366557870371788</c:v>
                </c:pt>
                <c:pt idx="813">
                  <c:v>0.45369219907408825</c:v>
                </c:pt>
                <c:pt idx="814">
                  <c:v>0.45371881944445863</c:v>
                </c:pt>
                <c:pt idx="815">
                  <c:v>0.45374543981482901</c:v>
                </c:pt>
                <c:pt idx="816">
                  <c:v>0.45377206018519939</c:v>
                </c:pt>
                <c:pt idx="817">
                  <c:v>0.45379868055556977</c:v>
                </c:pt>
                <c:pt idx="818">
                  <c:v>0.45382530092594014</c:v>
                </c:pt>
                <c:pt idx="819">
                  <c:v>0.45385192129631052</c:v>
                </c:pt>
                <c:pt idx="820">
                  <c:v>0.4538785416666809</c:v>
                </c:pt>
                <c:pt idx="821">
                  <c:v>0.45390516203705128</c:v>
                </c:pt>
                <c:pt idx="822">
                  <c:v>0.45393178240742166</c:v>
                </c:pt>
                <c:pt idx="823">
                  <c:v>0.45395840277779204</c:v>
                </c:pt>
                <c:pt idx="824">
                  <c:v>0.45398502314816241</c:v>
                </c:pt>
                <c:pt idx="825">
                  <c:v>0.45401164351853279</c:v>
                </c:pt>
                <c:pt idx="826">
                  <c:v>0.45403826388890317</c:v>
                </c:pt>
                <c:pt idx="827">
                  <c:v>0.45406488425927355</c:v>
                </c:pt>
                <c:pt idx="828">
                  <c:v>0.45409150462964393</c:v>
                </c:pt>
                <c:pt idx="829">
                  <c:v>0.45411812500001431</c:v>
                </c:pt>
                <c:pt idx="830">
                  <c:v>0.45414474537038468</c:v>
                </c:pt>
                <c:pt idx="831">
                  <c:v>0.45417136574075506</c:v>
                </c:pt>
                <c:pt idx="832">
                  <c:v>0.45419798611112544</c:v>
                </c:pt>
                <c:pt idx="833">
                  <c:v>0.45422460648149582</c:v>
                </c:pt>
                <c:pt idx="834">
                  <c:v>0.4542512268518662</c:v>
                </c:pt>
                <c:pt idx="835">
                  <c:v>0.45427784722223657</c:v>
                </c:pt>
                <c:pt idx="836">
                  <c:v>0.45430446759260695</c:v>
                </c:pt>
                <c:pt idx="837">
                  <c:v>0.45433108796297733</c:v>
                </c:pt>
                <c:pt idx="838">
                  <c:v>0.45435770833334771</c:v>
                </c:pt>
                <c:pt idx="839">
                  <c:v>0.45438432870371809</c:v>
                </c:pt>
                <c:pt idx="840">
                  <c:v>0.45441094907408847</c:v>
                </c:pt>
                <c:pt idx="841">
                  <c:v>0.45443756944445884</c:v>
                </c:pt>
                <c:pt idx="842">
                  <c:v>0.45446418981482922</c:v>
                </c:pt>
                <c:pt idx="843">
                  <c:v>0.4544908101851996</c:v>
                </c:pt>
                <c:pt idx="844">
                  <c:v>0.45451743055556998</c:v>
                </c:pt>
                <c:pt idx="845">
                  <c:v>0.45454405092594036</c:v>
                </c:pt>
                <c:pt idx="846">
                  <c:v>0.45457067129631074</c:v>
                </c:pt>
                <c:pt idx="847">
                  <c:v>0.45459729166668111</c:v>
                </c:pt>
                <c:pt idx="848">
                  <c:v>0.45462391203705149</c:v>
                </c:pt>
                <c:pt idx="849">
                  <c:v>0.45465053240742187</c:v>
                </c:pt>
                <c:pt idx="850">
                  <c:v>0.45467715277779225</c:v>
                </c:pt>
                <c:pt idx="851">
                  <c:v>0.45470377314816263</c:v>
                </c:pt>
                <c:pt idx="852">
                  <c:v>0.454730393518533</c:v>
                </c:pt>
                <c:pt idx="853">
                  <c:v>0.45475701388890338</c:v>
                </c:pt>
                <c:pt idx="854">
                  <c:v>0.45478363425927376</c:v>
                </c:pt>
                <c:pt idx="855">
                  <c:v>0.45481025462964414</c:v>
                </c:pt>
                <c:pt idx="856">
                  <c:v>0.45483687500001452</c:v>
                </c:pt>
                <c:pt idx="857">
                  <c:v>0.4548634953703849</c:v>
                </c:pt>
                <c:pt idx="858">
                  <c:v>0.45489011574075527</c:v>
                </c:pt>
                <c:pt idx="859">
                  <c:v>0.45491673611112565</c:v>
                </c:pt>
                <c:pt idx="860">
                  <c:v>0.45494335648149603</c:v>
                </c:pt>
                <c:pt idx="861">
                  <c:v>0.45496997685186641</c:v>
                </c:pt>
                <c:pt idx="862">
                  <c:v>0.45499659722223679</c:v>
                </c:pt>
                <c:pt idx="863">
                  <c:v>0.45502321759260717</c:v>
                </c:pt>
                <c:pt idx="864">
                  <c:v>0.45504983796297754</c:v>
                </c:pt>
                <c:pt idx="865">
                  <c:v>0.45507645833334792</c:v>
                </c:pt>
                <c:pt idx="866">
                  <c:v>0.4551030787037183</c:v>
                </c:pt>
                <c:pt idx="867">
                  <c:v>0.45512969907408868</c:v>
                </c:pt>
                <c:pt idx="868">
                  <c:v>0.45515631944445906</c:v>
                </c:pt>
                <c:pt idx="869">
                  <c:v>0.45518293981482943</c:v>
                </c:pt>
                <c:pt idx="870">
                  <c:v>0.45520956018519981</c:v>
                </c:pt>
                <c:pt idx="871">
                  <c:v>0.45523618055557019</c:v>
                </c:pt>
                <c:pt idx="872">
                  <c:v>0.45526280092594057</c:v>
                </c:pt>
                <c:pt idx="873">
                  <c:v>0.45528942129631095</c:v>
                </c:pt>
                <c:pt idx="874">
                  <c:v>0.45531604166668133</c:v>
                </c:pt>
                <c:pt idx="875">
                  <c:v>0.4553426620370517</c:v>
                </c:pt>
                <c:pt idx="876">
                  <c:v>0.45536928240742208</c:v>
                </c:pt>
                <c:pt idx="877">
                  <c:v>0.45539590277779246</c:v>
                </c:pt>
                <c:pt idx="878">
                  <c:v>0.45542252314816284</c:v>
                </c:pt>
                <c:pt idx="879">
                  <c:v>0.45544914351853322</c:v>
                </c:pt>
                <c:pt idx="880">
                  <c:v>0.4554757638889036</c:v>
                </c:pt>
                <c:pt idx="881">
                  <c:v>0.45550238425927397</c:v>
                </c:pt>
                <c:pt idx="882">
                  <c:v>0.45552900462964435</c:v>
                </c:pt>
                <c:pt idx="883">
                  <c:v>0.45555562500001473</c:v>
                </c:pt>
                <c:pt idx="884">
                  <c:v>0.45558224537038511</c:v>
                </c:pt>
                <c:pt idx="885">
                  <c:v>0.45560886574075549</c:v>
                </c:pt>
                <c:pt idx="886">
                  <c:v>0.45563548611112586</c:v>
                </c:pt>
                <c:pt idx="887">
                  <c:v>0.45566210648149624</c:v>
                </c:pt>
                <c:pt idx="888">
                  <c:v>0.45568872685186662</c:v>
                </c:pt>
                <c:pt idx="889">
                  <c:v>0.455715347222237</c:v>
                </c:pt>
                <c:pt idx="890">
                  <c:v>0.45574196759260738</c:v>
                </c:pt>
                <c:pt idx="891">
                  <c:v>0.45576858796297776</c:v>
                </c:pt>
                <c:pt idx="892">
                  <c:v>0.45579520833334813</c:v>
                </c:pt>
                <c:pt idx="893">
                  <c:v>0.45582182870371851</c:v>
                </c:pt>
                <c:pt idx="894">
                  <c:v>0.45584844907408889</c:v>
                </c:pt>
                <c:pt idx="895">
                  <c:v>0.45587506944445927</c:v>
                </c:pt>
                <c:pt idx="896">
                  <c:v>0.45590168981482965</c:v>
                </c:pt>
                <c:pt idx="897">
                  <c:v>0.45592831018520003</c:v>
                </c:pt>
                <c:pt idx="898">
                  <c:v>0.4559549305555704</c:v>
                </c:pt>
                <c:pt idx="899">
                  <c:v>0.45598155092594078</c:v>
                </c:pt>
                <c:pt idx="900">
                  <c:v>0.45600817129631116</c:v>
                </c:pt>
                <c:pt idx="901">
                  <c:v>0.45603479166668154</c:v>
                </c:pt>
                <c:pt idx="902">
                  <c:v>0.45606141203705192</c:v>
                </c:pt>
                <c:pt idx="903">
                  <c:v>0.45608803240742229</c:v>
                </c:pt>
                <c:pt idx="904">
                  <c:v>0.45611465277779267</c:v>
                </c:pt>
                <c:pt idx="905">
                  <c:v>0.45614127314816305</c:v>
                </c:pt>
                <c:pt idx="906">
                  <c:v>0.45616789351853343</c:v>
                </c:pt>
                <c:pt idx="907">
                  <c:v>0.45619451388890381</c:v>
                </c:pt>
                <c:pt idx="908">
                  <c:v>0.45622113425927419</c:v>
                </c:pt>
                <c:pt idx="909">
                  <c:v>0.45624775462964456</c:v>
                </c:pt>
                <c:pt idx="910">
                  <c:v>0.45627437500001494</c:v>
                </c:pt>
                <c:pt idx="911">
                  <c:v>0.45630099537038532</c:v>
                </c:pt>
                <c:pt idx="912">
                  <c:v>0.4563276157407557</c:v>
                </c:pt>
                <c:pt idx="913">
                  <c:v>0.45635423611112608</c:v>
                </c:pt>
                <c:pt idx="914">
                  <c:v>0.45638085648149646</c:v>
                </c:pt>
                <c:pt idx="915">
                  <c:v>0.45640747685186683</c:v>
                </c:pt>
                <c:pt idx="916">
                  <c:v>0.45643409722223721</c:v>
                </c:pt>
                <c:pt idx="917">
                  <c:v>0.45646071759260759</c:v>
                </c:pt>
                <c:pt idx="918">
                  <c:v>0.45648733796297797</c:v>
                </c:pt>
                <c:pt idx="919">
                  <c:v>0.45651395833334835</c:v>
                </c:pt>
                <c:pt idx="920">
                  <c:v>0.45654057870371872</c:v>
                </c:pt>
                <c:pt idx="921">
                  <c:v>0.4565671990740891</c:v>
                </c:pt>
                <c:pt idx="922">
                  <c:v>0.45659381944445948</c:v>
                </c:pt>
                <c:pt idx="923">
                  <c:v>0.45662043981482986</c:v>
                </c:pt>
                <c:pt idx="924">
                  <c:v>0.45664706018520024</c:v>
                </c:pt>
                <c:pt idx="925">
                  <c:v>0.45667368055557062</c:v>
                </c:pt>
                <c:pt idx="926">
                  <c:v>0.45670030092594099</c:v>
                </c:pt>
                <c:pt idx="927">
                  <c:v>0.45672692129631137</c:v>
                </c:pt>
                <c:pt idx="928">
                  <c:v>0.45675354166668175</c:v>
                </c:pt>
                <c:pt idx="929">
                  <c:v>0.45678016203705213</c:v>
                </c:pt>
                <c:pt idx="930">
                  <c:v>0.45680678240742251</c:v>
                </c:pt>
                <c:pt idx="931">
                  <c:v>0.45683340277779289</c:v>
                </c:pt>
                <c:pt idx="932">
                  <c:v>0.45686002314816326</c:v>
                </c:pt>
                <c:pt idx="933">
                  <c:v>0.45688664351853364</c:v>
                </c:pt>
                <c:pt idx="934">
                  <c:v>0.45691326388890402</c:v>
                </c:pt>
                <c:pt idx="935">
                  <c:v>0.4569398842592744</c:v>
                </c:pt>
                <c:pt idx="936">
                  <c:v>0.45696650462964478</c:v>
                </c:pt>
                <c:pt idx="937">
                  <c:v>0.45699312500001515</c:v>
                </c:pt>
                <c:pt idx="938">
                  <c:v>0.45701974537038553</c:v>
                </c:pt>
                <c:pt idx="939">
                  <c:v>0.45704636574075591</c:v>
                </c:pt>
                <c:pt idx="940">
                  <c:v>0.45707298611112629</c:v>
                </c:pt>
                <c:pt idx="941">
                  <c:v>0.45709960648149667</c:v>
                </c:pt>
                <c:pt idx="942">
                  <c:v>0.45712622685186705</c:v>
                </c:pt>
                <c:pt idx="943">
                  <c:v>0.45715284722223742</c:v>
                </c:pt>
                <c:pt idx="944">
                  <c:v>0.4571794675926078</c:v>
                </c:pt>
                <c:pt idx="945">
                  <c:v>0.45720608796297818</c:v>
                </c:pt>
                <c:pt idx="946">
                  <c:v>0.45723270833334856</c:v>
                </c:pt>
                <c:pt idx="947">
                  <c:v>0.45725932870371894</c:v>
                </c:pt>
                <c:pt idx="948">
                  <c:v>0.45728594907408932</c:v>
                </c:pt>
                <c:pt idx="949">
                  <c:v>0.45731256944445969</c:v>
                </c:pt>
                <c:pt idx="950">
                  <c:v>0.45733918981483007</c:v>
                </c:pt>
                <c:pt idx="951">
                  <c:v>0.45736581018520045</c:v>
                </c:pt>
                <c:pt idx="952">
                  <c:v>0.45739243055557083</c:v>
                </c:pt>
                <c:pt idx="953">
                  <c:v>0.45741905092594121</c:v>
                </c:pt>
                <c:pt idx="954">
                  <c:v>0.45744567129631158</c:v>
                </c:pt>
                <c:pt idx="955">
                  <c:v>0.45747229166668196</c:v>
                </c:pt>
                <c:pt idx="956">
                  <c:v>0.45749891203705234</c:v>
                </c:pt>
                <c:pt idx="957">
                  <c:v>0.45752553240742272</c:v>
                </c:pt>
                <c:pt idx="958">
                  <c:v>0.4575521527777931</c:v>
                </c:pt>
                <c:pt idx="959">
                  <c:v>0.45757877314816348</c:v>
                </c:pt>
                <c:pt idx="960">
                  <c:v>0.45760539351853385</c:v>
                </c:pt>
                <c:pt idx="961">
                  <c:v>0.45763201388890423</c:v>
                </c:pt>
                <c:pt idx="962">
                  <c:v>0.45765863425927461</c:v>
                </c:pt>
                <c:pt idx="963">
                  <c:v>0.45768525462964499</c:v>
                </c:pt>
                <c:pt idx="964">
                  <c:v>0.45771187500001537</c:v>
                </c:pt>
                <c:pt idx="965">
                  <c:v>0.45773849537038575</c:v>
                </c:pt>
                <c:pt idx="966">
                  <c:v>0.45776511574075612</c:v>
                </c:pt>
                <c:pt idx="967">
                  <c:v>0.4577917361111265</c:v>
                </c:pt>
                <c:pt idx="968">
                  <c:v>0.45781835648149688</c:v>
                </c:pt>
                <c:pt idx="969">
                  <c:v>0.45784497685186726</c:v>
                </c:pt>
                <c:pt idx="970">
                  <c:v>0.45787159722223764</c:v>
                </c:pt>
                <c:pt idx="971">
                  <c:v>0.45789821759260801</c:v>
                </c:pt>
                <c:pt idx="972">
                  <c:v>0.45792483796297839</c:v>
                </c:pt>
                <c:pt idx="973">
                  <c:v>0.45795145833334877</c:v>
                </c:pt>
                <c:pt idx="974">
                  <c:v>0.45797807870371915</c:v>
                </c:pt>
                <c:pt idx="975">
                  <c:v>0.45800469907408953</c:v>
                </c:pt>
                <c:pt idx="976">
                  <c:v>0.45803131944445991</c:v>
                </c:pt>
                <c:pt idx="977">
                  <c:v>0.45805793981483028</c:v>
                </c:pt>
                <c:pt idx="978">
                  <c:v>0.45808456018520066</c:v>
                </c:pt>
                <c:pt idx="979">
                  <c:v>0.45811118055557104</c:v>
                </c:pt>
                <c:pt idx="980">
                  <c:v>0.45813780092594142</c:v>
                </c:pt>
                <c:pt idx="981">
                  <c:v>0.4581644212963118</c:v>
                </c:pt>
                <c:pt idx="982">
                  <c:v>0.45819104166668218</c:v>
                </c:pt>
                <c:pt idx="983">
                  <c:v>0.45821766203705255</c:v>
                </c:pt>
                <c:pt idx="984">
                  <c:v>0.45824428240742293</c:v>
                </c:pt>
                <c:pt idx="985">
                  <c:v>0.45827090277779331</c:v>
                </c:pt>
                <c:pt idx="986">
                  <c:v>0.45829752314816369</c:v>
                </c:pt>
                <c:pt idx="987">
                  <c:v>0.45832414351853407</c:v>
                </c:pt>
                <c:pt idx="988">
                  <c:v>0.45835076388890444</c:v>
                </c:pt>
                <c:pt idx="989">
                  <c:v>0.45837738425927482</c:v>
                </c:pt>
                <c:pt idx="990">
                  <c:v>0.4584040046296452</c:v>
                </c:pt>
                <c:pt idx="991">
                  <c:v>0.45843062500001558</c:v>
                </c:pt>
                <c:pt idx="992">
                  <c:v>0.45845724537038596</c:v>
                </c:pt>
                <c:pt idx="993">
                  <c:v>0.45848386574075634</c:v>
                </c:pt>
                <c:pt idx="994">
                  <c:v>0.45851048611112671</c:v>
                </c:pt>
                <c:pt idx="995">
                  <c:v>0.45853710648149709</c:v>
                </c:pt>
                <c:pt idx="996">
                  <c:v>0.45856372685186747</c:v>
                </c:pt>
                <c:pt idx="997">
                  <c:v>0.45859034722223785</c:v>
                </c:pt>
                <c:pt idx="998">
                  <c:v>0.45861696759260823</c:v>
                </c:pt>
                <c:pt idx="999">
                  <c:v>0.4586435879629786</c:v>
                </c:pt>
                <c:pt idx="1000">
                  <c:v>0.45867020833334898</c:v>
                </c:pt>
                <c:pt idx="1001">
                  <c:v>0.45869682870371936</c:v>
                </c:pt>
                <c:pt idx="1002">
                  <c:v>0.45872344907408974</c:v>
                </c:pt>
                <c:pt idx="1003">
                  <c:v>0.45875006944446012</c:v>
                </c:pt>
                <c:pt idx="1004">
                  <c:v>0.4587766898148305</c:v>
                </c:pt>
                <c:pt idx="1005">
                  <c:v>0.45880331018520087</c:v>
                </c:pt>
                <c:pt idx="1006">
                  <c:v>0.45882993055557125</c:v>
                </c:pt>
                <c:pt idx="1007">
                  <c:v>0.45885655092594163</c:v>
                </c:pt>
                <c:pt idx="1008">
                  <c:v>0.45888317129631201</c:v>
                </c:pt>
                <c:pt idx="1009">
                  <c:v>0.45890979166668239</c:v>
                </c:pt>
                <c:pt idx="1010">
                  <c:v>0.45893641203705277</c:v>
                </c:pt>
                <c:pt idx="1011">
                  <c:v>0.45896303240742314</c:v>
                </c:pt>
                <c:pt idx="1012">
                  <c:v>0.45898965277779352</c:v>
                </c:pt>
                <c:pt idx="1013">
                  <c:v>0.4590162731481639</c:v>
                </c:pt>
                <c:pt idx="1014">
                  <c:v>0.45904289351853428</c:v>
                </c:pt>
                <c:pt idx="1015">
                  <c:v>0.45906951388890466</c:v>
                </c:pt>
                <c:pt idx="1016">
                  <c:v>0.45909613425927503</c:v>
                </c:pt>
                <c:pt idx="1017">
                  <c:v>0.45912275462964541</c:v>
                </c:pt>
                <c:pt idx="1018">
                  <c:v>0.45914937500001579</c:v>
                </c:pt>
                <c:pt idx="1019">
                  <c:v>0.45917599537038617</c:v>
                </c:pt>
                <c:pt idx="1020">
                  <c:v>0.45920261574075655</c:v>
                </c:pt>
                <c:pt idx="1021">
                  <c:v>0.45922923611112693</c:v>
                </c:pt>
                <c:pt idx="1022">
                  <c:v>0.4592558564814973</c:v>
                </c:pt>
                <c:pt idx="1023">
                  <c:v>0.45928247685186768</c:v>
                </c:pt>
                <c:pt idx="1024">
                  <c:v>0.45930909722223806</c:v>
                </c:pt>
                <c:pt idx="1025">
                  <c:v>0.45933571759260844</c:v>
                </c:pt>
                <c:pt idx="1026">
                  <c:v>0.45936233796297882</c:v>
                </c:pt>
                <c:pt idx="1027">
                  <c:v>0.4593889583333492</c:v>
                </c:pt>
                <c:pt idx="1028">
                  <c:v>0.45941557870371957</c:v>
                </c:pt>
                <c:pt idx="1029">
                  <c:v>0.45944219907408995</c:v>
                </c:pt>
                <c:pt idx="1030">
                  <c:v>0.45946881944446033</c:v>
                </c:pt>
                <c:pt idx="1031">
                  <c:v>0.45949543981483071</c:v>
                </c:pt>
                <c:pt idx="1032">
                  <c:v>0.45952206018520109</c:v>
                </c:pt>
                <c:pt idx="1033">
                  <c:v>0.45954868055557146</c:v>
                </c:pt>
                <c:pt idx="1034">
                  <c:v>0.45957530092594184</c:v>
                </c:pt>
                <c:pt idx="1035">
                  <c:v>0.45960192129631222</c:v>
                </c:pt>
                <c:pt idx="1036">
                  <c:v>0.4596285416666826</c:v>
                </c:pt>
                <c:pt idx="1037">
                  <c:v>0.45965516203705298</c:v>
                </c:pt>
                <c:pt idx="1038">
                  <c:v>0.45968178240742336</c:v>
                </c:pt>
                <c:pt idx="1039">
                  <c:v>0.45970840277779373</c:v>
                </c:pt>
                <c:pt idx="1040">
                  <c:v>0.45973502314816411</c:v>
                </c:pt>
                <c:pt idx="1041">
                  <c:v>0.45976164351853449</c:v>
                </c:pt>
                <c:pt idx="1042">
                  <c:v>0.45978826388890487</c:v>
                </c:pt>
                <c:pt idx="1043">
                  <c:v>0.45981488425927525</c:v>
                </c:pt>
                <c:pt idx="1044">
                  <c:v>0.45984150462964563</c:v>
                </c:pt>
                <c:pt idx="1045">
                  <c:v>0.459868125000016</c:v>
                </c:pt>
                <c:pt idx="1046">
                  <c:v>0.45989474537038638</c:v>
                </c:pt>
                <c:pt idx="1047">
                  <c:v>0.45992136574075676</c:v>
                </c:pt>
                <c:pt idx="1048">
                  <c:v>0.45994798611112714</c:v>
                </c:pt>
                <c:pt idx="1049">
                  <c:v>0.45997460648149752</c:v>
                </c:pt>
                <c:pt idx="1050">
                  <c:v>0.46000122685186789</c:v>
                </c:pt>
                <c:pt idx="1051">
                  <c:v>0.46002784722223827</c:v>
                </c:pt>
                <c:pt idx="1052">
                  <c:v>0.46005446759260865</c:v>
                </c:pt>
                <c:pt idx="1053">
                  <c:v>0.46008108796297903</c:v>
                </c:pt>
                <c:pt idx="1054">
                  <c:v>0.46010770833334941</c:v>
                </c:pt>
                <c:pt idx="1055">
                  <c:v>0.46013432870371979</c:v>
                </c:pt>
                <c:pt idx="1056">
                  <c:v>0.46016094907409016</c:v>
                </c:pt>
                <c:pt idx="1057">
                  <c:v>0.46018756944446054</c:v>
                </c:pt>
                <c:pt idx="1058">
                  <c:v>0.46021418981483092</c:v>
                </c:pt>
                <c:pt idx="1059">
                  <c:v>0.4602408101852013</c:v>
                </c:pt>
                <c:pt idx="1060">
                  <c:v>0.46026743055557168</c:v>
                </c:pt>
                <c:pt idx="1061">
                  <c:v>0.46029405092594206</c:v>
                </c:pt>
                <c:pt idx="1062">
                  <c:v>0.46032067129631243</c:v>
                </c:pt>
                <c:pt idx="1063">
                  <c:v>0.46034729166668281</c:v>
                </c:pt>
                <c:pt idx="1064">
                  <c:v>0.46037391203705319</c:v>
                </c:pt>
                <c:pt idx="1065">
                  <c:v>0.46040053240742357</c:v>
                </c:pt>
                <c:pt idx="1066">
                  <c:v>0.46042715277779395</c:v>
                </c:pt>
                <c:pt idx="1067">
                  <c:v>0.46045377314816432</c:v>
                </c:pt>
                <c:pt idx="1068">
                  <c:v>0.4604803935185347</c:v>
                </c:pt>
                <c:pt idx="1069">
                  <c:v>0.46050701388890508</c:v>
                </c:pt>
                <c:pt idx="1070">
                  <c:v>0.46053363425927546</c:v>
                </c:pt>
                <c:pt idx="1071">
                  <c:v>0.46056025462964584</c:v>
                </c:pt>
                <c:pt idx="1072">
                  <c:v>0.46058687500001622</c:v>
                </c:pt>
                <c:pt idx="1073">
                  <c:v>0.46061349537038659</c:v>
                </c:pt>
                <c:pt idx="1074">
                  <c:v>0.46064011574075697</c:v>
                </c:pt>
                <c:pt idx="1075">
                  <c:v>0.46066673611112735</c:v>
                </c:pt>
                <c:pt idx="1076">
                  <c:v>0.46069335648149773</c:v>
                </c:pt>
                <c:pt idx="1077">
                  <c:v>0.46071997685186811</c:v>
                </c:pt>
                <c:pt idx="1078">
                  <c:v>0.46074659722223849</c:v>
                </c:pt>
                <c:pt idx="1079">
                  <c:v>0.46077321759260886</c:v>
                </c:pt>
                <c:pt idx="1080">
                  <c:v>0.46079983796297924</c:v>
                </c:pt>
                <c:pt idx="1081">
                  <c:v>0.46082645833334962</c:v>
                </c:pt>
                <c:pt idx="1082">
                  <c:v>0.46085307870372</c:v>
                </c:pt>
                <c:pt idx="1083">
                  <c:v>0.46087969907409038</c:v>
                </c:pt>
                <c:pt idx="1084">
                  <c:v>0.46090631944446075</c:v>
                </c:pt>
                <c:pt idx="1085">
                  <c:v>0.46093293981483113</c:v>
                </c:pt>
                <c:pt idx="1086">
                  <c:v>0.46095956018520151</c:v>
                </c:pt>
                <c:pt idx="1087">
                  <c:v>0.46098618055557189</c:v>
                </c:pt>
                <c:pt idx="1088">
                  <c:v>0.46101280092594227</c:v>
                </c:pt>
                <c:pt idx="1089">
                  <c:v>0.46103942129631265</c:v>
                </c:pt>
                <c:pt idx="1090">
                  <c:v>0.46106604166668302</c:v>
                </c:pt>
                <c:pt idx="1091">
                  <c:v>0.4610926620370534</c:v>
                </c:pt>
                <c:pt idx="1092">
                  <c:v>0.46111928240742378</c:v>
                </c:pt>
                <c:pt idx="1093">
                  <c:v>0.46114590277779416</c:v>
                </c:pt>
                <c:pt idx="1094">
                  <c:v>0.46117252314816454</c:v>
                </c:pt>
                <c:pt idx="1095">
                  <c:v>0.46119914351853492</c:v>
                </c:pt>
                <c:pt idx="1096">
                  <c:v>0.46122576388890529</c:v>
                </c:pt>
                <c:pt idx="1097">
                  <c:v>0.46125238425927567</c:v>
                </c:pt>
                <c:pt idx="1098">
                  <c:v>0.46127900462964605</c:v>
                </c:pt>
                <c:pt idx="1099">
                  <c:v>0.46130562500001643</c:v>
                </c:pt>
                <c:pt idx="1100">
                  <c:v>0.46133224537038681</c:v>
                </c:pt>
                <c:pt idx="1101">
                  <c:v>0.46135886574075718</c:v>
                </c:pt>
                <c:pt idx="1102">
                  <c:v>0.46138548611112756</c:v>
                </c:pt>
                <c:pt idx="1103">
                  <c:v>0.46141210648149794</c:v>
                </c:pt>
                <c:pt idx="1104">
                  <c:v>0.46143872685186832</c:v>
                </c:pt>
                <c:pt idx="1105">
                  <c:v>0.4614653472222387</c:v>
                </c:pt>
                <c:pt idx="1106">
                  <c:v>0.46149196759260908</c:v>
                </c:pt>
                <c:pt idx="1107">
                  <c:v>0.46151858796297945</c:v>
                </c:pt>
                <c:pt idx="1108">
                  <c:v>0.46154520833334983</c:v>
                </c:pt>
                <c:pt idx="1109">
                  <c:v>0.46157182870372021</c:v>
                </c:pt>
                <c:pt idx="1110">
                  <c:v>0.46159844907409059</c:v>
                </c:pt>
                <c:pt idx="1111">
                  <c:v>0.46162506944446097</c:v>
                </c:pt>
                <c:pt idx="1112">
                  <c:v>0.46165168981483135</c:v>
                </c:pt>
                <c:pt idx="1113">
                  <c:v>0.46167831018520172</c:v>
                </c:pt>
                <c:pt idx="1114">
                  <c:v>0.4617049305555721</c:v>
                </c:pt>
                <c:pt idx="1115">
                  <c:v>0.46173155092594248</c:v>
                </c:pt>
                <c:pt idx="1116">
                  <c:v>0.46175817129631286</c:v>
                </c:pt>
                <c:pt idx="1117">
                  <c:v>0.46178479166668324</c:v>
                </c:pt>
                <c:pt idx="1118">
                  <c:v>0.46181141203705361</c:v>
                </c:pt>
                <c:pt idx="1119">
                  <c:v>0.46183803240742399</c:v>
                </c:pt>
                <c:pt idx="1120">
                  <c:v>0.46186465277779437</c:v>
                </c:pt>
                <c:pt idx="1121">
                  <c:v>0.46189127314816475</c:v>
                </c:pt>
                <c:pt idx="1122">
                  <c:v>0.46191789351853513</c:v>
                </c:pt>
                <c:pt idx="1123">
                  <c:v>0.46194451388890551</c:v>
                </c:pt>
                <c:pt idx="1124">
                  <c:v>0.46197113425927588</c:v>
                </c:pt>
                <c:pt idx="1125">
                  <c:v>0.46199775462964626</c:v>
                </c:pt>
                <c:pt idx="1126">
                  <c:v>0.46202437500001664</c:v>
                </c:pt>
                <c:pt idx="1127">
                  <c:v>0.46205099537038702</c:v>
                </c:pt>
                <c:pt idx="1128">
                  <c:v>0.4620776157407574</c:v>
                </c:pt>
                <c:pt idx="1129">
                  <c:v>0.46210423611112778</c:v>
                </c:pt>
                <c:pt idx="1130">
                  <c:v>0.46213085648149815</c:v>
                </c:pt>
                <c:pt idx="1131">
                  <c:v>0.46215747685186853</c:v>
                </c:pt>
                <c:pt idx="1132">
                  <c:v>0.46218409722223891</c:v>
                </c:pt>
                <c:pt idx="1133">
                  <c:v>0.46221071759260929</c:v>
                </c:pt>
                <c:pt idx="1134">
                  <c:v>0.46223733796297967</c:v>
                </c:pt>
                <c:pt idx="1135">
                  <c:v>0.46226395833335004</c:v>
                </c:pt>
                <c:pt idx="1136">
                  <c:v>0.46229057870372042</c:v>
                </c:pt>
                <c:pt idx="1137">
                  <c:v>0.4623171990740908</c:v>
                </c:pt>
                <c:pt idx="1138">
                  <c:v>0.46234381944446118</c:v>
                </c:pt>
                <c:pt idx="1139">
                  <c:v>0.46237043981483156</c:v>
                </c:pt>
                <c:pt idx="1140">
                  <c:v>0.46239706018520194</c:v>
                </c:pt>
                <c:pt idx="1141">
                  <c:v>0.46242368055557231</c:v>
                </c:pt>
                <c:pt idx="1142">
                  <c:v>0.46245030092594269</c:v>
                </c:pt>
                <c:pt idx="1143">
                  <c:v>0.46247692129631307</c:v>
                </c:pt>
                <c:pt idx="1144">
                  <c:v>0.46250354166668345</c:v>
                </c:pt>
                <c:pt idx="1145">
                  <c:v>0.46253016203705383</c:v>
                </c:pt>
                <c:pt idx="1146">
                  <c:v>0.46255678240742421</c:v>
                </c:pt>
                <c:pt idx="1147">
                  <c:v>0.46258340277779458</c:v>
                </c:pt>
                <c:pt idx="1148">
                  <c:v>0.46261002314816496</c:v>
                </c:pt>
                <c:pt idx="1149">
                  <c:v>0.46263664351853534</c:v>
                </c:pt>
                <c:pt idx="1150">
                  <c:v>0.46266326388890572</c:v>
                </c:pt>
                <c:pt idx="1151">
                  <c:v>0.4626898842592761</c:v>
                </c:pt>
                <c:pt idx="1152">
                  <c:v>0.46271650462964647</c:v>
                </c:pt>
                <c:pt idx="1153">
                  <c:v>0.46274312500001685</c:v>
                </c:pt>
                <c:pt idx="1154">
                  <c:v>0.46276974537038723</c:v>
                </c:pt>
                <c:pt idx="1155">
                  <c:v>0.46279636574075761</c:v>
                </c:pt>
                <c:pt idx="1156">
                  <c:v>0.46282298611112799</c:v>
                </c:pt>
                <c:pt idx="1157">
                  <c:v>0.46284960648149837</c:v>
                </c:pt>
                <c:pt idx="1158">
                  <c:v>0.46287622685186874</c:v>
                </c:pt>
                <c:pt idx="1159">
                  <c:v>0.46290284722223912</c:v>
                </c:pt>
                <c:pt idx="1160">
                  <c:v>0.4629294675926095</c:v>
                </c:pt>
                <c:pt idx="1161">
                  <c:v>0.46295608796297988</c:v>
                </c:pt>
                <c:pt idx="1162">
                  <c:v>0.46298270833335026</c:v>
                </c:pt>
                <c:pt idx="1163">
                  <c:v>0.46300932870372064</c:v>
                </c:pt>
                <c:pt idx="1164">
                  <c:v>0.46303594907409101</c:v>
                </c:pt>
                <c:pt idx="1165">
                  <c:v>0.46306256944446139</c:v>
                </c:pt>
                <c:pt idx="1166">
                  <c:v>0.46308918981483177</c:v>
                </c:pt>
                <c:pt idx="1167">
                  <c:v>0.46311581018520215</c:v>
                </c:pt>
                <c:pt idx="1168">
                  <c:v>0.46314243055557253</c:v>
                </c:pt>
                <c:pt idx="1169">
                  <c:v>0.4631690509259429</c:v>
                </c:pt>
                <c:pt idx="1170">
                  <c:v>0.46319567129631328</c:v>
                </c:pt>
                <c:pt idx="1171">
                  <c:v>0.46322229166668366</c:v>
                </c:pt>
                <c:pt idx="1172">
                  <c:v>0.46324891203705404</c:v>
                </c:pt>
                <c:pt idx="1173">
                  <c:v>0.46327553240742442</c:v>
                </c:pt>
                <c:pt idx="1174">
                  <c:v>0.4633021527777948</c:v>
                </c:pt>
                <c:pt idx="1175">
                  <c:v>0.46332877314816517</c:v>
                </c:pt>
                <c:pt idx="1176">
                  <c:v>0.46335539351853555</c:v>
                </c:pt>
                <c:pt idx="1177">
                  <c:v>0.46338201388890593</c:v>
                </c:pt>
                <c:pt idx="1178">
                  <c:v>0.46340863425927631</c:v>
                </c:pt>
                <c:pt idx="1179">
                  <c:v>0.46343525462964669</c:v>
                </c:pt>
                <c:pt idx="1180">
                  <c:v>0.46346187500001707</c:v>
                </c:pt>
                <c:pt idx="1181">
                  <c:v>0.46348849537038744</c:v>
                </c:pt>
                <c:pt idx="1182">
                  <c:v>0.46351511574075782</c:v>
                </c:pt>
                <c:pt idx="1183">
                  <c:v>0.4635417361111282</c:v>
                </c:pt>
                <c:pt idx="1184">
                  <c:v>0.46356835648149858</c:v>
                </c:pt>
                <c:pt idx="1185">
                  <c:v>0.46359497685186896</c:v>
                </c:pt>
                <c:pt idx="1186">
                  <c:v>0.46362159722223933</c:v>
                </c:pt>
                <c:pt idx="1187">
                  <c:v>0.46364821759260971</c:v>
                </c:pt>
                <c:pt idx="1188">
                  <c:v>0.46367483796298009</c:v>
                </c:pt>
                <c:pt idx="1189">
                  <c:v>0.46370145833335047</c:v>
                </c:pt>
                <c:pt idx="1190">
                  <c:v>0.46372807870372085</c:v>
                </c:pt>
                <c:pt idx="1191">
                  <c:v>0.46375469907409123</c:v>
                </c:pt>
                <c:pt idx="1192">
                  <c:v>0.4637813194444616</c:v>
                </c:pt>
                <c:pt idx="1193">
                  <c:v>0.46380793981483198</c:v>
                </c:pt>
                <c:pt idx="1194">
                  <c:v>0.46383456018520236</c:v>
                </c:pt>
                <c:pt idx="1195">
                  <c:v>0.46386118055557274</c:v>
                </c:pt>
                <c:pt idx="1196">
                  <c:v>0.46388780092594312</c:v>
                </c:pt>
                <c:pt idx="1197">
                  <c:v>0.4639144212963135</c:v>
                </c:pt>
                <c:pt idx="1198">
                  <c:v>0.46394104166668387</c:v>
                </c:pt>
                <c:pt idx="1199">
                  <c:v>0.46396766203705425</c:v>
                </c:pt>
                <c:pt idx="1200">
                  <c:v>0.46399428240742463</c:v>
                </c:pt>
                <c:pt idx="1201">
                  <c:v>0.46402090277779501</c:v>
                </c:pt>
                <c:pt idx="1202">
                  <c:v>0.46404752314816539</c:v>
                </c:pt>
                <c:pt idx="1203">
                  <c:v>0.46407414351853576</c:v>
                </c:pt>
                <c:pt idx="1204">
                  <c:v>0.46410076388890614</c:v>
                </c:pt>
                <c:pt idx="1205">
                  <c:v>0.46412738425927652</c:v>
                </c:pt>
                <c:pt idx="1206">
                  <c:v>0.4641540046296469</c:v>
                </c:pt>
                <c:pt idx="1207">
                  <c:v>0.46418062500001728</c:v>
                </c:pt>
                <c:pt idx="1208">
                  <c:v>0.46420724537038766</c:v>
                </c:pt>
                <c:pt idx="1209">
                  <c:v>0.46423386574075803</c:v>
                </c:pt>
                <c:pt idx="1210">
                  <c:v>0.46426048611112841</c:v>
                </c:pt>
                <c:pt idx="1211">
                  <c:v>0.46428710648149879</c:v>
                </c:pt>
                <c:pt idx="1212">
                  <c:v>0.46431372685186917</c:v>
                </c:pt>
                <c:pt idx="1213">
                  <c:v>0.46434034722223955</c:v>
                </c:pt>
                <c:pt idx="1214">
                  <c:v>0.46436696759260992</c:v>
                </c:pt>
                <c:pt idx="1215">
                  <c:v>0.4643935879629803</c:v>
                </c:pt>
                <c:pt idx="1216">
                  <c:v>0.46442020833335068</c:v>
                </c:pt>
                <c:pt idx="1217">
                  <c:v>0.46444682870372106</c:v>
                </c:pt>
                <c:pt idx="1218">
                  <c:v>0.46447344907409144</c:v>
                </c:pt>
                <c:pt idx="1219">
                  <c:v>0.46450006944446182</c:v>
                </c:pt>
                <c:pt idx="1220">
                  <c:v>0.46452668981483219</c:v>
                </c:pt>
                <c:pt idx="1221">
                  <c:v>0.46455331018520257</c:v>
                </c:pt>
                <c:pt idx="1222">
                  <c:v>0.46457993055557295</c:v>
                </c:pt>
                <c:pt idx="1223">
                  <c:v>0.46460655092594333</c:v>
                </c:pt>
                <c:pt idx="1224">
                  <c:v>0.46463317129631371</c:v>
                </c:pt>
                <c:pt idx="1225">
                  <c:v>0.46465979166668409</c:v>
                </c:pt>
                <c:pt idx="1226">
                  <c:v>0.46468641203705446</c:v>
                </c:pt>
                <c:pt idx="1227">
                  <c:v>0.46471303240742484</c:v>
                </c:pt>
                <c:pt idx="1228">
                  <c:v>0.46473965277779522</c:v>
                </c:pt>
                <c:pt idx="1229">
                  <c:v>0.4647662731481656</c:v>
                </c:pt>
                <c:pt idx="1230">
                  <c:v>0.46479289351853598</c:v>
                </c:pt>
                <c:pt idx="1231">
                  <c:v>0.46481951388890635</c:v>
                </c:pt>
                <c:pt idx="1232">
                  <c:v>0.46484613425927673</c:v>
                </c:pt>
                <c:pt idx="1233">
                  <c:v>0.46487275462964711</c:v>
                </c:pt>
                <c:pt idx="1234">
                  <c:v>0.46489937500001749</c:v>
                </c:pt>
                <c:pt idx="1235">
                  <c:v>0.46492599537038787</c:v>
                </c:pt>
                <c:pt idx="1236">
                  <c:v>0.46495261574075825</c:v>
                </c:pt>
                <c:pt idx="1237">
                  <c:v>0.46497923611112862</c:v>
                </c:pt>
                <c:pt idx="1238">
                  <c:v>0.465005856481499</c:v>
                </c:pt>
                <c:pt idx="1239">
                  <c:v>0.46503247685186938</c:v>
                </c:pt>
                <c:pt idx="1240">
                  <c:v>0.46505909722223976</c:v>
                </c:pt>
                <c:pt idx="1241">
                  <c:v>0.46508571759261014</c:v>
                </c:pt>
                <c:pt idx="1242">
                  <c:v>0.46511233796298052</c:v>
                </c:pt>
                <c:pt idx="1243">
                  <c:v>0.46513895833335089</c:v>
                </c:pt>
                <c:pt idx="1244">
                  <c:v>0.46516557870372127</c:v>
                </c:pt>
                <c:pt idx="1245">
                  <c:v>0.46519219907409165</c:v>
                </c:pt>
                <c:pt idx="1246">
                  <c:v>0.46521881944446203</c:v>
                </c:pt>
                <c:pt idx="1247">
                  <c:v>0.46524543981483241</c:v>
                </c:pt>
                <c:pt idx="1248">
                  <c:v>0.46527206018520278</c:v>
                </c:pt>
                <c:pt idx="1249">
                  <c:v>0.46529868055557316</c:v>
                </c:pt>
                <c:pt idx="1250">
                  <c:v>0.46532530092594354</c:v>
                </c:pt>
                <c:pt idx="1251">
                  <c:v>0.46535192129631392</c:v>
                </c:pt>
                <c:pt idx="1252">
                  <c:v>0.4653785416666843</c:v>
                </c:pt>
                <c:pt idx="1253">
                  <c:v>0.46540516203705468</c:v>
                </c:pt>
                <c:pt idx="1254">
                  <c:v>0.46543178240742505</c:v>
                </c:pt>
                <c:pt idx="1255">
                  <c:v>0.46545840277779543</c:v>
                </c:pt>
                <c:pt idx="1256">
                  <c:v>0.46548502314816581</c:v>
                </c:pt>
                <c:pt idx="1257">
                  <c:v>0.46551164351853619</c:v>
                </c:pt>
                <c:pt idx="1258">
                  <c:v>0.46553826388890657</c:v>
                </c:pt>
                <c:pt idx="1259">
                  <c:v>0.46556488425927695</c:v>
                </c:pt>
                <c:pt idx="1260">
                  <c:v>0.46559150462964732</c:v>
                </c:pt>
                <c:pt idx="1261">
                  <c:v>0.4656181250000177</c:v>
                </c:pt>
                <c:pt idx="1262">
                  <c:v>0.46564474537038808</c:v>
                </c:pt>
                <c:pt idx="1263">
                  <c:v>0.46567136574075846</c:v>
                </c:pt>
                <c:pt idx="1264">
                  <c:v>0.46569798611112884</c:v>
                </c:pt>
                <c:pt idx="1265">
                  <c:v>0.46572460648149921</c:v>
                </c:pt>
                <c:pt idx="1266">
                  <c:v>0.46575122685186959</c:v>
                </c:pt>
                <c:pt idx="1267">
                  <c:v>0.46577784722223997</c:v>
                </c:pt>
                <c:pt idx="1268">
                  <c:v>0.46580446759261035</c:v>
                </c:pt>
                <c:pt idx="1269">
                  <c:v>0.46583108796298073</c:v>
                </c:pt>
                <c:pt idx="1270">
                  <c:v>0.46585770833335111</c:v>
                </c:pt>
                <c:pt idx="1271">
                  <c:v>0.46588432870372148</c:v>
                </c:pt>
                <c:pt idx="1272">
                  <c:v>0.46591094907409186</c:v>
                </c:pt>
                <c:pt idx="1273">
                  <c:v>0.46593756944446224</c:v>
                </c:pt>
                <c:pt idx="1274">
                  <c:v>0.46596418981483262</c:v>
                </c:pt>
                <c:pt idx="1275">
                  <c:v>0.465990810185203</c:v>
                </c:pt>
                <c:pt idx="1276">
                  <c:v>0.46601743055557338</c:v>
                </c:pt>
                <c:pt idx="1277">
                  <c:v>0.46604405092594375</c:v>
                </c:pt>
                <c:pt idx="1278">
                  <c:v>0.46607067129631413</c:v>
                </c:pt>
                <c:pt idx="1279">
                  <c:v>0.46609729166668451</c:v>
                </c:pt>
                <c:pt idx="1280">
                  <c:v>0.46612391203705489</c:v>
                </c:pt>
                <c:pt idx="1281">
                  <c:v>0.46615053240742527</c:v>
                </c:pt>
                <c:pt idx="1282">
                  <c:v>0.46617715277779564</c:v>
                </c:pt>
                <c:pt idx="1283">
                  <c:v>0.46620377314816602</c:v>
                </c:pt>
                <c:pt idx="1284">
                  <c:v>0.4662303935185364</c:v>
                </c:pt>
                <c:pt idx="1285">
                  <c:v>0.46625701388890678</c:v>
                </c:pt>
                <c:pt idx="1286">
                  <c:v>0.46628363425927716</c:v>
                </c:pt>
                <c:pt idx="1287">
                  <c:v>0.46631025462964754</c:v>
                </c:pt>
                <c:pt idx="1288">
                  <c:v>0.46633687500001791</c:v>
                </c:pt>
                <c:pt idx="1289">
                  <c:v>0.46636349537038829</c:v>
                </c:pt>
                <c:pt idx="1290">
                  <c:v>0.46639011574075867</c:v>
                </c:pt>
                <c:pt idx="1291">
                  <c:v>0.46641673611112905</c:v>
                </c:pt>
                <c:pt idx="1292">
                  <c:v>0.46644335648149943</c:v>
                </c:pt>
                <c:pt idx="1293">
                  <c:v>0.46646997685186981</c:v>
                </c:pt>
                <c:pt idx="1294">
                  <c:v>0.46649659722224018</c:v>
                </c:pt>
                <c:pt idx="1295">
                  <c:v>0.46652321759261056</c:v>
                </c:pt>
                <c:pt idx="1296">
                  <c:v>0.46654983796298094</c:v>
                </c:pt>
                <c:pt idx="1297">
                  <c:v>0.46657645833335132</c:v>
                </c:pt>
                <c:pt idx="1298">
                  <c:v>0.4666030787037217</c:v>
                </c:pt>
                <c:pt idx="1299">
                  <c:v>0.46662969907409207</c:v>
                </c:pt>
                <c:pt idx="1300">
                  <c:v>0.46665631944446245</c:v>
                </c:pt>
                <c:pt idx="1301">
                  <c:v>0.46668293981483283</c:v>
                </c:pt>
                <c:pt idx="1302">
                  <c:v>0.46670956018520321</c:v>
                </c:pt>
                <c:pt idx="1303">
                  <c:v>0.46673618055557359</c:v>
                </c:pt>
                <c:pt idx="1304">
                  <c:v>0.46676280092594397</c:v>
                </c:pt>
                <c:pt idx="1305">
                  <c:v>0.46678942129631434</c:v>
                </c:pt>
                <c:pt idx="1306">
                  <c:v>0.46681604166668472</c:v>
                </c:pt>
                <c:pt idx="1307">
                  <c:v>0.4668426620370551</c:v>
                </c:pt>
                <c:pt idx="1308">
                  <c:v>0.46686928240742548</c:v>
                </c:pt>
                <c:pt idx="1309">
                  <c:v>0.46689590277779586</c:v>
                </c:pt>
                <c:pt idx="1310">
                  <c:v>0.46692252314816624</c:v>
                </c:pt>
                <c:pt idx="1311">
                  <c:v>0.46694914351853661</c:v>
                </c:pt>
                <c:pt idx="1312">
                  <c:v>0.46697576388890699</c:v>
                </c:pt>
                <c:pt idx="1313">
                  <c:v>0.46700238425927737</c:v>
                </c:pt>
                <c:pt idx="1314">
                  <c:v>0.46702900462964775</c:v>
                </c:pt>
                <c:pt idx="1315">
                  <c:v>0.46705562500001813</c:v>
                </c:pt>
                <c:pt idx="1316">
                  <c:v>0.4670822453703885</c:v>
                </c:pt>
                <c:pt idx="1317">
                  <c:v>0.46710886574075888</c:v>
                </c:pt>
                <c:pt idx="1318">
                  <c:v>0.46713548611112926</c:v>
                </c:pt>
                <c:pt idx="1319">
                  <c:v>0.46716210648149964</c:v>
                </c:pt>
                <c:pt idx="1320">
                  <c:v>0.46718872685187002</c:v>
                </c:pt>
                <c:pt idx="1321">
                  <c:v>0.4672153472222404</c:v>
                </c:pt>
                <c:pt idx="1322">
                  <c:v>0.46724196759261077</c:v>
                </c:pt>
                <c:pt idx="1323">
                  <c:v>0.46726858796298115</c:v>
                </c:pt>
                <c:pt idx="1324">
                  <c:v>0.46729520833335153</c:v>
                </c:pt>
                <c:pt idx="1325">
                  <c:v>0.46732182870372191</c:v>
                </c:pt>
                <c:pt idx="1326">
                  <c:v>0.46734844907409229</c:v>
                </c:pt>
                <c:pt idx="1327">
                  <c:v>0.46737506944446267</c:v>
                </c:pt>
                <c:pt idx="1328">
                  <c:v>0.46740168981483304</c:v>
                </c:pt>
                <c:pt idx="1329">
                  <c:v>0.46742831018520342</c:v>
                </c:pt>
                <c:pt idx="1330">
                  <c:v>0.4674549305555738</c:v>
                </c:pt>
                <c:pt idx="1331">
                  <c:v>0.46748155092594418</c:v>
                </c:pt>
                <c:pt idx="1332">
                  <c:v>0.46750817129631456</c:v>
                </c:pt>
                <c:pt idx="1333">
                  <c:v>0.46753479166668493</c:v>
                </c:pt>
                <c:pt idx="1334">
                  <c:v>0.46756141203705531</c:v>
                </c:pt>
                <c:pt idx="1335">
                  <c:v>0.46758803240742569</c:v>
                </c:pt>
                <c:pt idx="1336">
                  <c:v>0.46761465277779607</c:v>
                </c:pt>
                <c:pt idx="1337">
                  <c:v>0.46764127314816645</c:v>
                </c:pt>
                <c:pt idx="1338">
                  <c:v>0.46766789351853683</c:v>
                </c:pt>
                <c:pt idx="1339">
                  <c:v>0.4676945138889072</c:v>
                </c:pt>
                <c:pt idx="1340">
                  <c:v>0.46772113425927758</c:v>
                </c:pt>
                <c:pt idx="1341">
                  <c:v>0.46774775462964796</c:v>
                </c:pt>
                <c:pt idx="1342">
                  <c:v>0.46777437500001834</c:v>
                </c:pt>
                <c:pt idx="1343">
                  <c:v>0.46780099537038872</c:v>
                </c:pt>
                <c:pt idx="1344">
                  <c:v>0.4678276157407591</c:v>
                </c:pt>
                <c:pt idx="1345">
                  <c:v>0.46785423611112947</c:v>
                </c:pt>
                <c:pt idx="1346">
                  <c:v>0.46788085648149985</c:v>
                </c:pt>
                <c:pt idx="1347">
                  <c:v>0.46790747685187023</c:v>
                </c:pt>
                <c:pt idx="1348">
                  <c:v>0.46793409722224061</c:v>
                </c:pt>
                <c:pt idx="1349">
                  <c:v>0.46796071759261099</c:v>
                </c:pt>
                <c:pt idx="1350">
                  <c:v>0.46798733796298136</c:v>
                </c:pt>
                <c:pt idx="1351">
                  <c:v>0.46801395833335174</c:v>
                </c:pt>
                <c:pt idx="1352">
                  <c:v>0.46804057870372212</c:v>
                </c:pt>
                <c:pt idx="1353">
                  <c:v>0.4680671990740925</c:v>
                </c:pt>
                <c:pt idx="1354">
                  <c:v>0.46809381944446288</c:v>
                </c:pt>
                <c:pt idx="1355">
                  <c:v>0.46812043981483326</c:v>
                </c:pt>
                <c:pt idx="1356">
                  <c:v>0.46814706018520363</c:v>
                </c:pt>
                <c:pt idx="1357">
                  <c:v>0.46817368055557401</c:v>
                </c:pt>
                <c:pt idx="1358">
                  <c:v>0.46820030092594439</c:v>
                </c:pt>
                <c:pt idx="1359">
                  <c:v>0.46822692129631477</c:v>
                </c:pt>
                <c:pt idx="1360">
                  <c:v>0.46825354166668515</c:v>
                </c:pt>
                <c:pt idx="1361">
                  <c:v>0.46828016203705553</c:v>
                </c:pt>
                <c:pt idx="1362">
                  <c:v>0.4683067824074259</c:v>
                </c:pt>
                <c:pt idx="1363">
                  <c:v>0.46833340277779628</c:v>
                </c:pt>
                <c:pt idx="1364">
                  <c:v>0.46836002314816666</c:v>
                </c:pt>
                <c:pt idx="1365">
                  <c:v>0.46838664351853704</c:v>
                </c:pt>
                <c:pt idx="1366">
                  <c:v>0.46841326388890742</c:v>
                </c:pt>
                <c:pt idx="1367">
                  <c:v>0.46843988425927779</c:v>
                </c:pt>
                <c:pt idx="1368">
                  <c:v>0.46846650462964817</c:v>
                </c:pt>
                <c:pt idx="1369">
                  <c:v>0.46849312500001855</c:v>
                </c:pt>
                <c:pt idx="1370">
                  <c:v>0.46851974537038893</c:v>
                </c:pt>
                <c:pt idx="1371">
                  <c:v>0.46854636574075931</c:v>
                </c:pt>
                <c:pt idx="1372">
                  <c:v>0.46857298611112969</c:v>
                </c:pt>
                <c:pt idx="1373">
                  <c:v>0.46859960648150006</c:v>
                </c:pt>
                <c:pt idx="1374">
                  <c:v>0.46862622685187044</c:v>
                </c:pt>
                <c:pt idx="1375">
                  <c:v>0.46865284722224082</c:v>
                </c:pt>
                <c:pt idx="1376">
                  <c:v>0.4686794675926112</c:v>
                </c:pt>
                <c:pt idx="1377">
                  <c:v>0.46870608796298158</c:v>
                </c:pt>
                <c:pt idx="1378">
                  <c:v>0.46873270833335196</c:v>
                </c:pt>
                <c:pt idx="1379">
                  <c:v>0.46875932870372233</c:v>
                </c:pt>
                <c:pt idx="1380">
                  <c:v>0.46878594907409271</c:v>
                </c:pt>
                <c:pt idx="1381">
                  <c:v>0.46881256944446309</c:v>
                </c:pt>
                <c:pt idx="1382">
                  <c:v>0.46883918981483347</c:v>
                </c:pt>
                <c:pt idx="1383">
                  <c:v>0.46886581018520385</c:v>
                </c:pt>
                <c:pt idx="1384">
                  <c:v>0.46889243055557422</c:v>
                </c:pt>
                <c:pt idx="1385">
                  <c:v>0.4689190509259446</c:v>
                </c:pt>
                <c:pt idx="1386">
                  <c:v>0.46894567129631498</c:v>
                </c:pt>
                <c:pt idx="1387">
                  <c:v>0.46897229166668536</c:v>
                </c:pt>
                <c:pt idx="1388">
                  <c:v>0.46899891203705574</c:v>
                </c:pt>
                <c:pt idx="1389">
                  <c:v>0.46902553240742612</c:v>
                </c:pt>
                <c:pt idx="1390">
                  <c:v>0.46905215277779649</c:v>
                </c:pt>
                <c:pt idx="1391">
                  <c:v>0.46907877314816687</c:v>
                </c:pt>
                <c:pt idx="1392">
                  <c:v>0.46910539351853725</c:v>
                </c:pt>
                <c:pt idx="1393">
                  <c:v>0.46913201388890763</c:v>
                </c:pt>
                <c:pt idx="1394">
                  <c:v>0.46915863425927801</c:v>
                </c:pt>
                <c:pt idx="1395">
                  <c:v>0.46918525462964839</c:v>
                </c:pt>
                <c:pt idx="1396">
                  <c:v>0.46921187500001876</c:v>
                </c:pt>
                <c:pt idx="1397">
                  <c:v>0.46923849537038914</c:v>
                </c:pt>
                <c:pt idx="1398">
                  <c:v>0.46926511574075952</c:v>
                </c:pt>
                <c:pt idx="1399">
                  <c:v>0.4692917361111299</c:v>
                </c:pt>
                <c:pt idx="1400">
                  <c:v>0.46931835648150028</c:v>
                </c:pt>
                <c:pt idx="1401">
                  <c:v>0.46934497685187065</c:v>
                </c:pt>
                <c:pt idx="1402">
                  <c:v>0.46937159722224103</c:v>
                </c:pt>
                <c:pt idx="1403">
                  <c:v>0.46939821759261141</c:v>
                </c:pt>
                <c:pt idx="1404">
                  <c:v>0.46942483796298179</c:v>
                </c:pt>
                <c:pt idx="1405">
                  <c:v>0.46945145833335217</c:v>
                </c:pt>
                <c:pt idx="1406">
                  <c:v>0.46947807870372255</c:v>
                </c:pt>
                <c:pt idx="1407">
                  <c:v>0.46950469907409292</c:v>
                </c:pt>
                <c:pt idx="1408">
                  <c:v>0.4695313194444633</c:v>
                </c:pt>
                <c:pt idx="1409">
                  <c:v>0.46955793981483368</c:v>
                </c:pt>
                <c:pt idx="1410">
                  <c:v>0.46958456018520406</c:v>
                </c:pt>
                <c:pt idx="1411">
                  <c:v>0.46961118055557444</c:v>
                </c:pt>
                <c:pt idx="1412">
                  <c:v>0.46963780092594481</c:v>
                </c:pt>
                <c:pt idx="1413">
                  <c:v>0.46966442129631519</c:v>
                </c:pt>
                <c:pt idx="1414">
                  <c:v>0.46969104166668557</c:v>
                </c:pt>
                <c:pt idx="1415">
                  <c:v>0.46971766203705595</c:v>
                </c:pt>
                <c:pt idx="1416">
                  <c:v>0.46974428240742633</c:v>
                </c:pt>
                <c:pt idx="1417">
                  <c:v>0.46977090277779671</c:v>
                </c:pt>
                <c:pt idx="1418">
                  <c:v>0.46979752314816708</c:v>
                </c:pt>
                <c:pt idx="1419">
                  <c:v>0.46982414351853746</c:v>
                </c:pt>
                <c:pt idx="1420">
                  <c:v>0.46985076388890784</c:v>
                </c:pt>
                <c:pt idx="1421">
                  <c:v>0.46987738425927822</c:v>
                </c:pt>
                <c:pt idx="1422">
                  <c:v>0.4699040046296486</c:v>
                </c:pt>
                <c:pt idx="1423">
                  <c:v>0.46993062500001898</c:v>
                </c:pt>
                <c:pt idx="1424">
                  <c:v>0.46995724537038935</c:v>
                </c:pt>
                <c:pt idx="1425">
                  <c:v>0.46998386574075973</c:v>
                </c:pt>
                <c:pt idx="1426">
                  <c:v>0.47001048611113011</c:v>
                </c:pt>
                <c:pt idx="1427">
                  <c:v>0.47003710648150049</c:v>
                </c:pt>
                <c:pt idx="1428">
                  <c:v>0.47006372685187087</c:v>
                </c:pt>
                <c:pt idx="1429">
                  <c:v>0.47009034722224124</c:v>
                </c:pt>
                <c:pt idx="1430">
                  <c:v>0.47011696759261162</c:v>
                </c:pt>
                <c:pt idx="1431">
                  <c:v>0.470143587962982</c:v>
                </c:pt>
                <c:pt idx="1432">
                  <c:v>0.47017020833335238</c:v>
                </c:pt>
                <c:pt idx="1433">
                  <c:v>0.47019682870372276</c:v>
                </c:pt>
                <c:pt idx="1434">
                  <c:v>0.47022344907409314</c:v>
                </c:pt>
                <c:pt idx="1435">
                  <c:v>0.47025006944446351</c:v>
                </c:pt>
                <c:pt idx="1436">
                  <c:v>0.47027668981483389</c:v>
                </c:pt>
                <c:pt idx="1437">
                  <c:v>0.47030331018520427</c:v>
                </c:pt>
                <c:pt idx="1438">
                  <c:v>0.47032993055557465</c:v>
                </c:pt>
                <c:pt idx="1439">
                  <c:v>0.47035655092594503</c:v>
                </c:pt>
                <c:pt idx="1440">
                  <c:v>0.47038317129631541</c:v>
                </c:pt>
                <c:pt idx="1441">
                  <c:v>0.47040979166668578</c:v>
                </c:pt>
                <c:pt idx="1442">
                  <c:v>0.47043641203705616</c:v>
                </c:pt>
                <c:pt idx="1443">
                  <c:v>0.47046303240742654</c:v>
                </c:pt>
                <c:pt idx="1444">
                  <c:v>0.47048965277779692</c:v>
                </c:pt>
                <c:pt idx="1445">
                  <c:v>0.4705162731481673</c:v>
                </c:pt>
                <c:pt idx="1446">
                  <c:v>0.47054289351853767</c:v>
                </c:pt>
                <c:pt idx="1447">
                  <c:v>0.47056951388890805</c:v>
                </c:pt>
                <c:pt idx="1448">
                  <c:v>0.47059613425927843</c:v>
                </c:pt>
                <c:pt idx="1449">
                  <c:v>0.47062275462964881</c:v>
                </c:pt>
                <c:pt idx="1450">
                  <c:v>0.47064937500001919</c:v>
                </c:pt>
                <c:pt idx="1451">
                  <c:v>0.47067599537038957</c:v>
                </c:pt>
                <c:pt idx="1452">
                  <c:v>0.47070261574075994</c:v>
                </c:pt>
                <c:pt idx="1453">
                  <c:v>0.47072923611113032</c:v>
                </c:pt>
                <c:pt idx="1454">
                  <c:v>0.4707558564815007</c:v>
                </c:pt>
                <c:pt idx="1455">
                  <c:v>0.47078247685187108</c:v>
                </c:pt>
                <c:pt idx="1456">
                  <c:v>0.47080909722224146</c:v>
                </c:pt>
                <c:pt idx="1457">
                  <c:v>0.47083571759261184</c:v>
                </c:pt>
                <c:pt idx="1458">
                  <c:v>0.47086233796298221</c:v>
                </c:pt>
                <c:pt idx="1459">
                  <c:v>0.47088895833335259</c:v>
                </c:pt>
                <c:pt idx="1460">
                  <c:v>0.47091557870372297</c:v>
                </c:pt>
                <c:pt idx="1461">
                  <c:v>0.47094219907409335</c:v>
                </c:pt>
                <c:pt idx="1462">
                  <c:v>0.47096881944446373</c:v>
                </c:pt>
                <c:pt idx="1463">
                  <c:v>0.4709954398148341</c:v>
                </c:pt>
                <c:pt idx="1464">
                  <c:v>0.47102206018520448</c:v>
                </c:pt>
                <c:pt idx="1465">
                  <c:v>0.47104868055557486</c:v>
                </c:pt>
                <c:pt idx="1466">
                  <c:v>0.47107530092594524</c:v>
                </c:pt>
                <c:pt idx="1467">
                  <c:v>0.47110192129631562</c:v>
                </c:pt>
                <c:pt idx="1468">
                  <c:v>0.471128541666686</c:v>
                </c:pt>
                <c:pt idx="1469">
                  <c:v>0.47115516203705637</c:v>
                </c:pt>
                <c:pt idx="1470">
                  <c:v>0.47118178240742675</c:v>
                </c:pt>
                <c:pt idx="1471">
                  <c:v>0.47120840277779713</c:v>
                </c:pt>
                <c:pt idx="1472">
                  <c:v>0.47123502314816751</c:v>
                </c:pt>
                <c:pt idx="1473">
                  <c:v>0.47126164351853789</c:v>
                </c:pt>
                <c:pt idx="1474">
                  <c:v>0.47128826388890827</c:v>
                </c:pt>
                <c:pt idx="1475">
                  <c:v>0.47131488425927864</c:v>
                </c:pt>
                <c:pt idx="1476">
                  <c:v>0.47134150462964902</c:v>
                </c:pt>
                <c:pt idx="1477">
                  <c:v>0.4713681250000194</c:v>
                </c:pt>
                <c:pt idx="1478">
                  <c:v>0.47139474537038978</c:v>
                </c:pt>
                <c:pt idx="1479">
                  <c:v>0.47142136574076016</c:v>
                </c:pt>
                <c:pt idx="1480">
                  <c:v>0.47144798611113053</c:v>
                </c:pt>
                <c:pt idx="1481">
                  <c:v>0.47147460648150091</c:v>
                </c:pt>
                <c:pt idx="1482">
                  <c:v>0.47150122685187129</c:v>
                </c:pt>
                <c:pt idx="1483">
                  <c:v>0.47152784722224167</c:v>
                </c:pt>
                <c:pt idx="1484">
                  <c:v>0.47155446759261205</c:v>
                </c:pt>
                <c:pt idx="1485">
                  <c:v>0.47158108796298243</c:v>
                </c:pt>
                <c:pt idx="1486">
                  <c:v>0.4716077083333528</c:v>
                </c:pt>
                <c:pt idx="1487">
                  <c:v>0.47163432870372318</c:v>
                </c:pt>
                <c:pt idx="1488">
                  <c:v>0.47166094907409356</c:v>
                </c:pt>
                <c:pt idx="1489">
                  <c:v>0.47168756944446394</c:v>
                </c:pt>
                <c:pt idx="1490">
                  <c:v>0.47171418981483432</c:v>
                </c:pt>
                <c:pt idx="1491">
                  <c:v>0.4717408101852047</c:v>
                </c:pt>
                <c:pt idx="1492">
                  <c:v>0.47176743055557507</c:v>
                </c:pt>
                <c:pt idx="1493">
                  <c:v>0.47179405092594545</c:v>
                </c:pt>
                <c:pt idx="1494">
                  <c:v>0.47182067129631583</c:v>
                </c:pt>
                <c:pt idx="1495">
                  <c:v>0.47184729166668621</c:v>
                </c:pt>
                <c:pt idx="1496">
                  <c:v>0.47187391203705659</c:v>
                </c:pt>
                <c:pt idx="1497">
                  <c:v>0.47190053240742696</c:v>
                </c:pt>
                <c:pt idx="1498">
                  <c:v>0.47192715277779734</c:v>
                </c:pt>
                <c:pt idx="1499">
                  <c:v>0.47195377314816772</c:v>
                </c:pt>
                <c:pt idx="1500">
                  <c:v>0.4719803935185381</c:v>
                </c:pt>
                <c:pt idx="1501">
                  <c:v>0.47200701388890848</c:v>
                </c:pt>
                <c:pt idx="1502">
                  <c:v>0.47203363425927886</c:v>
                </c:pt>
                <c:pt idx="1503">
                  <c:v>0.47206025462964923</c:v>
                </c:pt>
                <c:pt idx="1504">
                  <c:v>0.47208687500001961</c:v>
                </c:pt>
                <c:pt idx="1505">
                  <c:v>0.47211349537038999</c:v>
                </c:pt>
                <c:pt idx="1506">
                  <c:v>0.47214011574076037</c:v>
                </c:pt>
                <c:pt idx="1507">
                  <c:v>0.47216673611113075</c:v>
                </c:pt>
                <c:pt idx="1508">
                  <c:v>0.47219335648150113</c:v>
                </c:pt>
                <c:pt idx="1509">
                  <c:v>0.4722199768518715</c:v>
                </c:pt>
                <c:pt idx="1510">
                  <c:v>0.47224659722224188</c:v>
                </c:pt>
                <c:pt idx="1511">
                  <c:v>0.47227321759261226</c:v>
                </c:pt>
                <c:pt idx="1512">
                  <c:v>0.47229983796298264</c:v>
                </c:pt>
                <c:pt idx="1513">
                  <c:v>0.47232645833335302</c:v>
                </c:pt>
                <c:pt idx="1514">
                  <c:v>0.47235307870372339</c:v>
                </c:pt>
                <c:pt idx="1515">
                  <c:v>0.47237969907409377</c:v>
                </c:pt>
                <c:pt idx="1516">
                  <c:v>0.47240631944446415</c:v>
                </c:pt>
                <c:pt idx="1517">
                  <c:v>0.47243293981483453</c:v>
                </c:pt>
                <c:pt idx="1518">
                  <c:v>0.47245956018520491</c:v>
                </c:pt>
                <c:pt idx="1519">
                  <c:v>0.47248618055557529</c:v>
                </c:pt>
                <c:pt idx="1520">
                  <c:v>0.47251280092594566</c:v>
                </c:pt>
                <c:pt idx="1521">
                  <c:v>0.47253942129631604</c:v>
                </c:pt>
                <c:pt idx="1522">
                  <c:v>0.47256604166668642</c:v>
                </c:pt>
                <c:pt idx="1523">
                  <c:v>0.4725926620370568</c:v>
                </c:pt>
                <c:pt idx="1524">
                  <c:v>0.47261928240742718</c:v>
                </c:pt>
                <c:pt idx="1525">
                  <c:v>0.47264590277779756</c:v>
                </c:pt>
                <c:pt idx="1526">
                  <c:v>0.47267252314816793</c:v>
                </c:pt>
                <c:pt idx="1527">
                  <c:v>0.47269914351853831</c:v>
                </c:pt>
                <c:pt idx="1528">
                  <c:v>0.47272576388890869</c:v>
                </c:pt>
                <c:pt idx="1529">
                  <c:v>0.47275238425927907</c:v>
                </c:pt>
                <c:pt idx="1530">
                  <c:v>0.47277900462964945</c:v>
                </c:pt>
                <c:pt idx="1531">
                  <c:v>0.47280562500001982</c:v>
                </c:pt>
                <c:pt idx="1532">
                  <c:v>0.4728322453703902</c:v>
                </c:pt>
                <c:pt idx="1533">
                  <c:v>0.47285886574076058</c:v>
                </c:pt>
                <c:pt idx="1534">
                  <c:v>0.47288548611113096</c:v>
                </c:pt>
                <c:pt idx="1535">
                  <c:v>0.47291210648150134</c:v>
                </c:pt>
                <c:pt idx="1536">
                  <c:v>0.47293872685187172</c:v>
                </c:pt>
                <c:pt idx="1537">
                  <c:v>0.47296534722224209</c:v>
                </c:pt>
                <c:pt idx="1538">
                  <c:v>0.47299196759261247</c:v>
                </c:pt>
                <c:pt idx="1539">
                  <c:v>0.47301858796298285</c:v>
                </c:pt>
                <c:pt idx="1540">
                  <c:v>0.47304520833335323</c:v>
                </c:pt>
                <c:pt idx="1541">
                  <c:v>0.47307182870372361</c:v>
                </c:pt>
                <c:pt idx="1542">
                  <c:v>0.47309844907409399</c:v>
                </c:pt>
                <c:pt idx="1543">
                  <c:v>0.47312506944446436</c:v>
                </c:pt>
                <c:pt idx="1544">
                  <c:v>0.47315168981483474</c:v>
                </c:pt>
                <c:pt idx="1545">
                  <c:v>0.47317831018520512</c:v>
                </c:pt>
                <c:pt idx="1546">
                  <c:v>0.4732049305555755</c:v>
                </c:pt>
                <c:pt idx="1547">
                  <c:v>0.47323155092594588</c:v>
                </c:pt>
                <c:pt idx="1548">
                  <c:v>0.47325817129631625</c:v>
                </c:pt>
                <c:pt idx="1549">
                  <c:v>0.47328479166668663</c:v>
                </c:pt>
                <c:pt idx="1550">
                  <c:v>0.47331141203705701</c:v>
                </c:pt>
                <c:pt idx="1551">
                  <c:v>0.47333803240742739</c:v>
                </c:pt>
                <c:pt idx="1552">
                  <c:v>0.47336465277779777</c:v>
                </c:pt>
                <c:pt idx="1553">
                  <c:v>0.47339127314816815</c:v>
                </c:pt>
                <c:pt idx="1554">
                  <c:v>0.47341789351853852</c:v>
                </c:pt>
                <c:pt idx="1555">
                  <c:v>0.4734445138889089</c:v>
                </c:pt>
                <c:pt idx="1556">
                  <c:v>0.47347113425927928</c:v>
                </c:pt>
                <c:pt idx="1557">
                  <c:v>0.47349775462964966</c:v>
                </c:pt>
                <c:pt idx="1558">
                  <c:v>0.47352437500002004</c:v>
                </c:pt>
                <c:pt idx="1559">
                  <c:v>0.47355099537039042</c:v>
                </c:pt>
                <c:pt idx="1560">
                  <c:v>0.47357761574076079</c:v>
                </c:pt>
                <c:pt idx="1561">
                  <c:v>0.47360423611113117</c:v>
                </c:pt>
                <c:pt idx="1562">
                  <c:v>0.47363085648150155</c:v>
                </c:pt>
                <c:pt idx="1563">
                  <c:v>0.47365747685187193</c:v>
                </c:pt>
                <c:pt idx="1564">
                  <c:v>0.47368409722224231</c:v>
                </c:pt>
                <c:pt idx="1565">
                  <c:v>0.47371071759261268</c:v>
                </c:pt>
                <c:pt idx="1566">
                  <c:v>0.47373733796298306</c:v>
                </c:pt>
                <c:pt idx="1567">
                  <c:v>0.47376395833335344</c:v>
                </c:pt>
                <c:pt idx="1568">
                  <c:v>0.47379057870372382</c:v>
                </c:pt>
                <c:pt idx="1569">
                  <c:v>0.4738171990740942</c:v>
                </c:pt>
                <c:pt idx="1570">
                  <c:v>0.47384381944446458</c:v>
                </c:pt>
                <c:pt idx="1571">
                  <c:v>0.47387043981483495</c:v>
                </c:pt>
                <c:pt idx="1572">
                  <c:v>0.47389706018520533</c:v>
                </c:pt>
                <c:pt idx="1573">
                  <c:v>0.47392368055557571</c:v>
                </c:pt>
                <c:pt idx="1574">
                  <c:v>0.47395030092594609</c:v>
                </c:pt>
                <c:pt idx="1575">
                  <c:v>0.47397692129631647</c:v>
                </c:pt>
                <c:pt idx="1576">
                  <c:v>0.47400354166668685</c:v>
                </c:pt>
                <c:pt idx="1577">
                  <c:v>0.47403016203705722</c:v>
                </c:pt>
                <c:pt idx="1578">
                  <c:v>0.4740567824074276</c:v>
                </c:pt>
                <c:pt idx="1579">
                  <c:v>0.47408340277779798</c:v>
                </c:pt>
                <c:pt idx="1580">
                  <c:v>0.47411002314816836</c:v>
                </c:pt>
                <c:pt idx="1581">
                  <c:v>0.47413664351853874</c:v>
                </c:pt>
                <c:pt idx="1582">
                  <c:v>0.47416326388890911</c:v>
                </c:pt>
                <c:pt idx="1583">
                  <c:v>0.47418988425927949</c:v>
                </c:pt>
                <c:pt idx="1584">
                  <c:v>0.47421650462964987</c:v>
                </c:pt>
                <c:pt idx="1585">
                  <c:v>0.47424312500002025</c:v>
                </c:pt>
                <c:pt idx="1586">
                  <c:v>0.47426974537039063</c:v>
                </c:pt>
                <c:pt idx="1587">
                  <c:v>0.47429636574076101</c:v>
                </c:pt>
                <c:pt idx="1588">
                  <c:v>0.47432298611113138</c:v>
                </c:pt>
                <c:pt idx="1589">
                  <c:v>0.47434960648150176</c:v>
                </c:pt>
                <c:pt idx="1590">
                  <c:v>0.47437622685187214</c:v>
                </c:pt>
                <c:pt idx="1591">
                  <c:v>0.47440284722224252</c:v>
                </c:pt>
                <c:pt idx="1592">
                  <c:v>0.4744294675926129</c:v>
                </c:pt>
                <c:pt idx="1593">
                  <c:v>0.47445608796298328</c:v>
                </c:pt>
                <c:pt idx="1594">
                  <c:v>0.47448270833335365</c:v>
                </c:pt>
                <c:pt idx="1595">
                  <c:v>0.47450932870372403</c:v>
                </c:pt>
                <c:pt idx="1596">
                  <c:v>0.47453594907409441</c:v>
                </c:pt>
                <c:pt idx="1597">
                  <c:v>0.47456256944446479</c:v>
                </c:pt>
                <c:pt idx="1598">
                  <c:v>0.47458918981483517</c:v>
                </c:pt>
                <c:pt idx="1599">
                  <c:v>0.47461581018520554</c:v>
                </c:pt>
                <c:pt idx="1600">
                  <c:v>0.47464243055557592</c:v>
                </c:pt>
                <c:pt idx="1601">
                  <c:v>0.4746690509259463</c:v>
                </c:pt>
                <c:pt idx="1602">
                  <c:v>0.47469567129631668</c:v>
                </c:pt>
                <c:pt idx="1603">
                  <c:v>0.47472229166668706</c:v>
                </c:pt>
                <c:pt idx="1604">
                  <c:v>0.47474891203705744</c:v>
                </c:pt>
                <c:pt idx="1605">
                  <c:v>0.47477553240742781</c:v>
                </c:pt>
                <c:pt idx="1606">
                  <c:v>0.47480215277779819</c:v>
                </c:pt>
                <c:pt idx="1607">
                  <c:v>0.47482877314816857</c:v>
                </c:pt>
                <c:pt idx="1608">
                  <c:v>0.47485539351853895</c:v>
                </c:pt>
                <c:pt idx="1609">
                  <c:v>0.47488201388890933</c:v>
                </c:pt>
                <c:pt idx="1610">
                  <c:v>0.4749086342592797</c:v>
                </c:pt>
                <c:pt idx="1611">
                  <c:v>0.47493525462965008</c:v>
                </c:pt>
                <c:pt idx="1612">
                  <c:v>0.47496187500002046</c:v>
                </c:pt>
                <c:pt idx="1613">
                  <c:v>0.47498849537039084</c:v>
                </c:pt>
                <c:pt idx="1614">
                  <c:v>0.47501511574076122</c:v>
                </c:pt>
                <c:pt idx="1615">
                  <c:v>0.4750417361111316</c:v>
                </c:pt>
                <c:pt idx="1616">
                  <c:v>0.47506835648150197</c:v>
                </c:pt>
                <c:pt idx="1617">
                  <c:v>0.47509497685187235</c:v>
                </c:pt>
                <c:pt idx="1618">
                  <c:v>0.47512159722224273</c:v>
                </c:pt>
                <c:pt idx="1619">
                  <c:v>0.47514821759261311</c:v>
                </c:pt>
                <c:pt idx="1620">
                  <c:v>0.47517483796298349</c:v>
                </c:pt>
                <c:pt idx="1621">
                  <c:v>0.47520145833335387</c:v>
                </c:pt>
                <c:pt idx="1622">
                  <c:v>0.47522807870372424</c:v>
                </c:pt>
                <c:pt idx="1623">
                  <c:v>0.47525469907409462</c:v>
                </c:pt>
                <c:pt idx="1624">
                  <c:v>0.475281319444465</c:v>
                </c:pt>
                <c:pt idx="1625">
                  <c:v>0.47530793981483538</c:v>
                </c:pt>
                <c:pt idx="1626">
                  <c:v>0.47533456018520576</c:v>
                </c:pt>
                <c:pt idx="1627">
                  <c:v>0.47536118055557613</c:v>
                </c:pt>
                <c:pt idx="1628">
                  <c:v>0.47538780092594651</c:v>
                </c:pt>
                <c:pt idx="1629">
                  <c:v>0.47541442129631689</c:v>
                </c:pt>
                <c:pt idx="1630">
                  <c:v>0.47544104166668727</c:v>
                </c:pt>
                <c:pt idx="1631">
                  <c:v>0.47546766203705765</c:v>
                </c:pt>
                <c:pt idx="1632">
                  <c:v>0.47549428240742803</c:v>
                </c:pt>
                <c:pt idx="1633">
                  <c:v>0.4755209027777984</c:v>
                </c:pt>
                <c:pt idx="1634">
                  <c:v>0.47554752314816878</c:v>
                </c:pt>
                <c:pt idx="1635">
                  <c:v>0.47557414351853916</c:v>
                </c:pt>
                <c:pt idx="1636">
                  <c:v>0.47560076388890954</c:v>
                </c:pt>
                <c:pt idx="1637">
                  <c:v>0.47562738425927992</c:v>
                </c:pt>
                <c:pt idx="1638">
                  <c:v>0.4756540046296503</c:v>
                </c:pt>
                <c:pt idx="1639">
                  <c:v>0.47568062500002067</c:v>
                </c:pt>
                <c:pt idx="1640">
                  <c:v>0.47570724537039105</c:v>
                </c:pt>
                <c:pt idx="1641">
                  <c:v>0.47573386574076143</c:v>
                </c:pt>
                <c:pt idx="1642">
                  <c:v>0.47576048611113181</c:v>
                </c:pt>
                <c:pt idx="1643">
                  <c:v>0.47578710648150219</c:v>
                </c:pt>
                <c:pt idx="1644">
                  <c:v>0.47581372685187256</c:v>
                </c:pt>
                <c:pt idx="1645">
                  <c:v>0.47584034722224294</c:v>
                </c:pt>
                <c:pt idx="1646">
                  <c:v>0.47586696759261332</c:v>
                </c:pt>
                <c:pt idx="1647">
                  <c:v>0.4758935879629837</c:v>
                </c:pt>
                <c:pt idx="1648">
                  <c:v>0.47592020833335408</c:v>
                </c:pt>
                <c:pt idx="1649">
                  <c:v>0.47594682870372446</c:v>
                </c:pt>
                <c:pt idx="1650">
                  <c:v>0.47597344907409483</c:v>
                </c:pt>
                <c:pt idx="1651">
                  <c:v>0.47600006944446521</c:v>
                </c:pt>
                <c:pt idx="1652">
                  <c:v>0.47602668981483559</c:v>
                </c:pt>
                <c:pt idx="1653">
                  <c:v>0.47605331018520597</c:v>
                </c:pt>
                <c:pt idx="1654">
                  <c:v>0.47607993055557635</c:v>
                </c:pt>
                <c:pt idx="1655">
                  <c:v>0.47610655092594673</c:v>
                </c:pt>
                <c:pt idx="1656">
                  <c:v>0.4761331712963171</c:v>
                </c:pt>
                <c:pt idx="1657">
                  <c:v>0.47615979166668748</c:v>
                </c:pt>
                <c:pt idx="1658">
                  <c:v>0.47618641203705786</c:v>
                </c:pt>
                <c:pt idx="1659">
                  <c:v>0.47621303240742824</c:v>
                </c:pt>
                <c:pt idx="1660">
                  <c:v>0.47623965277779862</c:v>
                </c:pt>
                <c:pt idx="1661">
                  <c:v>0.47626627314816899</c:v>
                </c:pt>
                <c:pt idx="1662">
                  <c:v>0.47629289351853937</c:v>
                </c:pt>
                <c:pt idx="1663">
                  <c:v>0.47631951388890975</c:v>
                </c:pt>
                <c:pt idx="1664">
                  <c:v>0.47634613425928013</c:v>
                </c:pt>
                <c:pt idx="1665">
                  <c:v>0.47637275462965051</c:v>
                </c:pt>
                <c:pt idx="1666">
                  <c:v>0.47639937500002089</c:v>
                </c:pt>
                <c:pt idx="1667">
                  <c:v>0.47642599537039126</c:v>
                </c:pt>
                <c:pt idx="1668">
                  <c:v>0.47645261574076164</c:v>
                </c:pt>
                <c:pt idx="1669">
                  <c:v>0.47647923611113202</c:v>
                </c:pt>
                <c:pt idx="1670">
                  <c:v>0.4765058564815024</c:v>
                </c:pt>
                <c:pt idx="1671">
                  <c:v>0.47653247685187278</c:v>
                </c:pt>
                <c:pt idx="1672">
                  <c:v>0.47655909722224316</c:v>
                </c:pt>
                <c:pt idx="1673">
                  <c:v>0.47658571759261353</c:v>
                </c:pt>
                <c:pt idx="1674">
                  <c:v>0.47661233796298391</c:v>
                </c:pt>
                <c:pt idx="1675">
                  <c:v>0.47663895833335429</c:v>
                </c:pt>
                <c:pt idx="1676">
                  <c:v>0.47666557870372467</c:v>
                </c:pt>
                <c:pt idx="1677">
                  <c:v>0.47669219907409505</c:v>
                </c:pt>
                <c:pt idx="1678">
                  <c:v>0.47671881944446542</c:v>
                </c:pt>
                <c:pt idx="1679">
                  <c:v>0.4767454398148358</c:v>
                </c:pt>
                <c:pt idx="1680">
                  <c:v>0.47677206018520618</c:v>
                </c:pt>
                <c:pt idx="1681">
                  <c:v>0.47679868055557656</c:v>
                </c:pt>
                <c:pt idx="1682">
                  <c:v>0.47682530092594694</c:v>
                </c:pt>
                <c:pt idx="1683">
                  <c:v>0.47685192129631732</c:v>
                </c:pt>
                <c:pt idx="1684">
                  <c:v>0.47687854166668769</c:v>
                </c:pt>
                <c:pt idx="1685">
                  <c:v>0.47690516203705807</c:v>
                </c:pt>
                <c:pt idx="1686">
                  <c:v>0.47693178240742845</c:v>
                </c:pt>
                <c:pt idx="1687">
                  <c:v>0.47695840277779883</c:v>
                </c:pt>
                <c:pt idx="1688">
                  <c:v>0.47698502314816921</c:v>
                </c:pt>
                <c:pt idx="1689">
                  <c:v>0.47701164351853959</c:v>
                </c:pt>
                <c:pt idx="1690">
                  <c:v>0.47703826388890996</c:v>
                </c:pt>
                <c:pt idx="1691">
                  <c:v>0.47706488425928034</c:v>
                </c:pt>
                <c:pt idx="1692">
                  <c:v>0.47709150462965072</c:v>
                </c:pt>
                <c:pt idx="1693">
                  <c:v>0.4771181250000211</c:v>
                </c:pt>
                <c:pt idx="1694">
                  <c:v>0.47714474537039148</c:v>
                </c:pt>
                <c:pt idx="1695">
                  <c:v>0.47717136574076185</c:v>
                </c:pt>
                <c:pt idx="1696">
                  <c:v>0.47719798611113223</c:v>
                </c:pt>
                <c:pt idx="1697">
                  <c:v>0.47722460648150261</c:v>
                </c:pt>
                <c:pt idx="1698">
                  <c:v>0.47725122685187299</c:v>
                </c:pt>
                <c:pt idx="1699">
                  <c:v>0.47727784722224337</c:v>
                </c:pt>
                <c:pt idx="1700">
                  <c:v>0.47730446759261375</c:v>
                </c:pt>
                <c:pt idx="1701">
                  <c:v>0.47733108796298412</c:v>
                </c:pt>
                <c:pt idx="1702">
                  <c:v>0.4773577083333545</c:v>
                </c:pt>
                <c:pt idx="1703">
                  <c:v>0.47738432870372488</c:v>
                </c:pt>
                <c:pt idx="1704">
                  <c:v>0.47741094907409526</c:v>
                </c:pt>
                <c:pt idx="1705">
                  <c:v>0.47743756944446564</c:v>
                </c:pt>
                <c:pt idx="1706">
                  <c:v>0.47746418981483602</c:v>
                </c:pt>
                <c:pt idx="1707">
                  <c:v>0.47749081018520639</c:v>
                </c:pt>
                <c:pt idx="1708">
                  <c:v>0.47751743055557677</c:v>
                </c:pt>
                <c:pt idx="1709">
                  <c:v>0.47754405092594715</c:v>
                </c:pt>
                <c:pt idx="1710">
                  <c:v>0.47757067129631753</c:v>
                </c:pt>
                <c:pt idx="1711">
                  <c:v>0.47759729166668791</c:v>
                </c:pt>
                <c:pt idx="1712">
                  <c:v>0.47762391203705828</c:v>
                </c:pt>
                <c:pt idx="1713">
                  <c:v>0.47765053240742866</c:v>
                </c:pt>
                <c:pt idx="1714">
                  <c:v>0.47767715277779904</c:v>
                </c:pt>
                <c:pt idx="1715">
                  <c:v>0.47770377314816942</c:v>
                </c:pt>
                <c:pt idx="1716">
                  <c:v>0.4777303935185398</c:v>
                </c:pt>
                <c:pt idx="1717">
                  <c:v>0.47775701388891018</c:v>
                </c:pt>
                <c:pt idx="1718">
                  <c:v>0.47778363425928055</c:v>
                </c:pt>
                <c:pt idx="1719">
                  <c:v>0.47781025462965093</c:v>
                </c:pt>
                <c:pt idx="1720">
                  <c:v>0.47783687500002131</c:v>
                </c:pt>
                <c:pt idx="1721">
                  <c:v>0.47786349537039169</c:v>
                </c:pt>
                <c:pt idx="1722">
                  <c:v>0.47789011574076207</c:v>
                </c:pt>
                <c:pt idx="1723">
                  <c:v>0.47791673611113245</c:v>
                </c:pt>
                <c:pt idx="1724">
                  <c:v>0.47794335648150282</c:v>
                </c:pt>
                <c:pt idx="1725">
                  <c:v>0.4779699768518732</c:v>
                </c:pt>
                <c:pt idx="1726">
                  <c:v>0.47799659722224358</c:v>
                </c:pt>
                <c:pt idx="1727">
                  <c:v>0.47802321759261396</c:v>
                </c:pt>
                <c:pt idx="1728">
                  <c:v>0.47804983796298434</c:v>
                </c:pt>
                <c:pt idx="1729">
                  <c:v>0.47807645833335471</c:v>
                </c:pt>
                <c:pt idx="1730">
                  <c:v>0.47810307870372509</c:v>
                </c:pt>
                <c:pt idx="1731">
                  <c:v>0.47812969907409547</c:v>
                </c:pt>
                <c:pt idx="1732">
                  <c:v>0.47815631944446585</c:v>
                </c:pt>
                <c:pt idx="1733">
                  <c:v>0.47818293981483623</c:v>
                </c:pt>
                <c:pt idx="1734">
                  <c:v>0.47820956018520661</c:v>
                </c:pt>
                <c:pt idx="1735">
                  <c:v>0.47823618055557698</c:v>
                </c:pt>
                <c:pt idx="1736">
                  <c:v>0.47826280092594736</c:v>
                </c:pt>
                <c:pt idx="1737">
                  <c:v>0.47828942129631774</c:v>
                </c:pt>
                <c:pt idx="1738">
                  <c:v>0.47831604166668812</c:v>
                </c:pt>
                <c:pt idx="1739">
                  <c:v>0.4783426620370585</c:v>
                </c:pt>
                <c:pt idx="1740">
                  <c:v>0.47836928240742888</c:v>
                </c:pt>
                <c:pt idx="1741">
                  <c:v>0.47839590277779925</c:v>
                </c:pt>
                <c:pt idx="1742">
                  <c:v>0.47842252314816963</c:v>
                </c:pt>
                <c:pt idx="1743">
                  <c:v>0.47844914351854001</c:v>
                </c:pt>
                <c:pt idx="1744">
                  <c:v>0.47847576388891039</c:v>
                </c:pt>
                <c:pt idx="1745">
                  <c:v>0.47850238425928077</c:v>
                </c:pt>
                <c:pt idx="1746">
                  <c:v>0.47852900462965114</c:v>
                </c:pt>
                <c:pt idx="1747">
                  <c:v>0.47855562500002152</c:v>
                </c:pt>
                <c:pt idx="1748">
                  <c:v>0.4785822453703919</c:v>
                </c:pt>
                <c:pt idx="1749">
                  <c:v>0.47860886574076228</c:v>
                </c:pt>
                <c:pt idx="1750">
                  <c:v>0.47863548611113266</c:v>
                </c:pt>
                <c:pt idx="1751">
                  <c:v>0.47866210648150304</c:v>
                </c:pt>
                <c:pt idx="1752">
                  <c:v>0.47868872685187341</c:v>
                </c:pt>
                <c:pt idx="1753">
                  <c:v>0.47871534722224379</c:v>
                </c:pt>
                <c:pt idx="1754">
                  <c:v>0.47874196759261417</c:v>
                </c:pt>
                <c:pt idx="1755">
                  <c:v>0.47876858796298455</c:v>
                </c:pt>
                <c:pt idx="1756">
                  <c:v>0.47879520833335493</c:v>
                </c:pt>
                <c:pt idx="1757">
                  <c:v>0.47882182870372531</c:v>
                </c:pt>
                <c:pt idx="1758">
                  <c:v>0.47884844907409568</c:v>
                </c:pt>
                <c:pt idx="1759">
                  <c:v>0.47887506944446606</c:v>
                </c:pt>
                <c:pt idx="1760">
                  <c:v>0.47890168981483644</c:v>
                </c:pt>
                <c:pt idx="1761">
                  <c:v>0.47892831018520682</c:v>
                </c:pt>
                <c:pt idx="1762">
                  <c:v>0.4789549305555772</c:v>
                </c:pt>
                <c:pt idx="1763">
                  <c:v>0.47898155092594757</c:v>
                </c:pt>
                <c:pt idx="1764">
                  <c:v>0.47900817129631795</c:v>
                </c:pt>
                <c:pt idx="1765">
                  <c:v>0.47903479166668833</c:v>
                </c:pt>
                <c:pt idx="1766">
                  <c:v>0.47906141203705871</c:v>
                </c:pt>
                <c:pt idx="1767">
                  <c:v>0.47908803240742909</c:v>
                </c:pt>
                <c:pt idx="1768">
                  <c:v>0.47911465277779947</c:v>
                </c:pt>
                <c:pt idx="1769">
                  <c:v>0.47914127314816984</c:v>
                </c:pt>
                <c:pt idx="1770">
                  <c:v>0.47916789351854022</c:v>
                </c:pt>
                <c:pt idx="1771">
                  <c:v>0.4791945138889106</c:v>
                </c:pt>
                <c:pt idx="1772">
                  <c:v>0.47922113425928098</c:v>
                </c:pt>
                <c:pt idx="1773">
                  <c:v>0.47924775462965136</c:v>
                </c:pt>
                <c:pt idx="1774">
                  <c:v>0.47927437500002174</c:v>
                </c:pt>
                <c:pt idx="1775">
                  <c:v>0.47930099537039211</c:v>
                </c:pt>
                <c:pt idx="1776">
                  <c:v>0.47932761574076249</c:v>
                </c:pt>
                <c:pt idx="1777">
                  <c:v>0.47935423611113287</c:v>
                </c:pt>
                <c:pt idx="1778">
                  <c:v>0.47938085648150325</c:v>
                </c:pt>
                <c:pt idx="1779">
                  <c:v>0.47940747685187363</c:v>
                </c:pt>
                <c:pt idx="1780">
                  <c:v>0.479434097222244</c:v>
                </c:pt>
                <c:pt idx="1781">
                  <c:v>0.47946071759261438</c:v>
                </c:pt>
                <c:pt idx="1782">
                  <c:v>0.47948733796298476</c:v>
                </c:pt>
                <c:pt idx="1783">
                  <c:v>0.47951395833335514</c:v>
                </c:pt>
                <c:pt idx="1784">
                  <c:v>0.47954057870372552</c:v>
                </c:pt>
                <c:pt idx="1785">
                  <c:v>0.4795671990740959</c:v>
                </c:pt>
                <c:pt idx="1786">
                  <c:v>0.47959381944446627</c:v>
                </c:pt>
                <c:pt idx="1787">
                  <c:v>0.47962043981483665</c:v>
                </c:pt>
                <c:pt idx="1788">
                  <c:v>0.47964706018520703</c:v>
                </c:pt>
                <c:pt idx="1789">
                  <c:v>0.47967368055557741</c:v>
                </c:pt>
                <c:pt idx="1790">
                  <c:v>0.47970030092594779</c:v>
                </c:pt>
                <c:pt idx="1791">
                  <c:v>0.47972692129631817</c:v>
                </c:pt>
                <c:pt idx="1792">
                  <c:v>0.47975354166668854</c:v>
                </c:pt>
                <c:pt idx="1793">
                  <c:v>0.47978016203705892</c:v>
                </c:pt>
                <c:pt idx="1794">
                  <c:v>0.4798067824074293</c:v>
                </c:pt>
                <c:pt idx="1795">
                  <c:v>0.47983340277779968</c:v>
                </c:pt>
                <c:pt idx="1796">
                  <c:v>0.47986002314817006</c:v>
                </c:pt>
                <c:pt idx="1797">
                  <c:v>0.47988664351854043</c:v>
                </c:pt>
                <c:pt idx="1798">
                  <c:v>0.47991326388891081</c:v>
                </c:pt>
                <c:pt idx="1799">
                  <c:v>0.47993988425928119</c:v>
                </c:pt>
                <c:pt idx="1800">
                  <c:v>0.47996650462965157</c:v>
                </c:pt>
                <c:pt idx="1801">
                  <c:v>0.47999312500002195</c:v>
                </c:pt>
                <c:pt idx="1802">
                  <c:v>0.48001974537039233</c:v>
                </c:pt>
                <c:pt idx="1803">
                  <c:v>0.4800463657407627</c:v>
                </c:pt>
                <c:pt idx="1804">
                  <c:v>0.48007298611113308</c:v>
                </c:pt>
                <c:pt idx="1805">
                  <c:v>0.48009960648150346</c:v>
                </c:pt>
                <c:pt idx="1806">
                  <c:v>0.48012622685187384</c:v>
                </c:pt>
                <c:pt idx="1807">
                  <c:v>0.48015284722224422</c:v>
                </c:pt>
                <c:pt idx="1808">
                  <c:v>0.48017946759261459</c:v>
                </c:pt>
                <c:pt idx="1809">
                  <c:v>0.48020608796298497</c:v>
                </c:pt>
                <c:pt idx="1810">
                  <c:v>0.48023270833335535</c:v>
                </c:pt>
                <c:pt idx="1811">
                  <c:v>0.48025932870372573</c:v>
                </c:pt>
                <c:pt idx="1812">
                  <c:v>0.48028594907409611</c:v>
                </c:pt>
                <c:pt idx="1813">
                  <c:v>0.48031256944446649</c:v>
                </c:pt>
                <c:pt idx="1814">
                  <c:v>0.48033918981483686</c:v>
                </c:pt>
                <c:pt idx="1815">
                  <c:v>0.48036581018520724</c:v>
                </c:pt>
                <c:pt idx="1816">
                  <c:v>0.48039243055557762</c:v>
                </c:pt>
                <c:pt idx="1817">
                  <c:v>0.480419050925948</c:v>
                </c:pt>
                <c:pt idx="1818">
                  <c:v>0.48044567129631838</c:v>
                </c:pt>
                <c:pt idx="1819">
                  <c:v>0.48047229166668876</c:v>
                </c:pt>
                <c:pt idx="1820">
                  <c:v>0.48049891203705913</c:v>
                </c:pt>
                <c:pt idx="1821">
                  <c:v>0.48052553240742951</c:v>
                </c:pt>
                <c:pt idx="1822">
                  <c:v>0.48055215277779989</c:v>
                </c:pt>
                <c:pt idx="1823">
                  <c:v>0.48057877314817027</c:v>
                </c:pt>
                <c:pt idx="1824">
                  <c:v>0.48060539351854065</c:v>
                </c:pt>
                <c:pt idx="1825">
                  <c:v>0.48063201388891102</c:v>
                </c:pt>
                <c:pt idx="1826">
                  <c:v>0.4806586342592814</c:v>
                </c:pt>
                <c:pt idx="1827">
                  <c:v>0.48068525462965178</c:v>
                </c:pt>
                <c:pt idx="1828">
                  <c:v>0.48071187500002216</c:v>
                </c:pt>
                <c:pt idx="1829">
                  <c:v>0.48073849537039254</c:v>
                </c:pt>
                <c:pt idx="1830">
                  <c:v>0.48076511574076292</c:v>
                </c:pt>
                <c:pt idx="1831">
                  <c:v>0.48079173611113329</c:v>
                </c:pt>
                <c:pt idx="1832">
                  <c:v>0.48081835648150367</c:v>
                </c:pt>
                <c:pt idx="1833">
                  <c:v>0.48084497685187405</c:v>
                </c:pt>
                <c:pt idx="1834">
                  <c:v>0.48087159722224443</c:v>
                </c:pt>
                <c:pt idx="1835">
                  <c:v>0.48089821759261481</c:v>
                </c:pt>
                <c:pt idx="1836">
                  <c:v>0.48092483796298519</c:v>
                </c:pt>
                <c:pt idx="1837">
                  <c:v>0.48095145833335556</c:v>
                </c:pt>
                <c:pt idx="1838">
                  <c:v>0.48097807870372594</c:v>
                </c:pt>
                <c:pt idx="1839">
                  <c:v>0.48100469907409632</c:v>
                </c:pt>
                <c:pt idx="1840">
                  <c:v>0.4810313194444667</c:v>
                </c:pt>
                <c:pt idx="1841">
                  <c:v>0.48105793981483708</c:v>
                </c:pt>
                <c:pt idx="1842">
                  <c:v>0.48108456018520745</c:v>
                </c:pt>
                <c:pt idx="1843">
                  <c:v>0.48111118055557783</c:v>
                </c:pt>
                <c:pt idx="1844">
                  <c:v>0.48113780092594821</c:v>
                </c:pt>
                <c:pt idx="1845">
                  <c:v>0.48116442129631859</c:v>
                </c:pt>
                <c:pt idx="1846">
                  <c:v>0.48119104166668897</c:v>
                </c:pt>
                <c:pt idx="1847">
                  <c:v>0.48121766203705935</c:v>
                </c:pt>
                <c:pt idx="1848">
                  <c:v>0.48124428240742972</c:v>
                </c:pt>
                <c:pt idx="1849">
                  <c:v>0.4812709027778001</c:v>
                </c:pt>
                <c:pt idx="1850">
                  <c:v>0.48129752314817048</c:v>
                </c:pt>
                <c:pt idx="1851">
                  <c:v>0.48132414351854086</c:v>
                </c:pt>
                <c:pt idx="1852">
                  <c:v>0.48135076388891124</c:v>
                </c:pt>
                <c:pt idx="1853">
                  <c:v>0.48137738425928162</c:v>
                </c:pt>
                <c:pt idx="1854">
                  <c:v>0.48140400462965199</c:v>
                </c:pt>
                <c:pt idx="1855">
                  <c:v>0.48143062500002237</c:v>
                </c:pt>
                <c:pt idx="1856">
                  <c:v>0.48145724537039275</c:v>
                </c:pt>
                <c:pt idx="1857">
                  <c:v>0.48148386574076313</c:v>
                </c:pt>
                <c:pt idx="1858">
                  <c:v>0.48151048611113351</c:v>
                </c:pt>
                <c:pt idx="1859">
                  <c:v>0.48153710648150388</c:v>
                </c:pt>
                <c:pt idx="1860">
                  <c:v>0.48156372685187426</c:v>
                </c:pt>
                <c:pt idx="1861">
                  <c:v>0.48159034722224464</c:v>
                </c:pt>
                <c:pt idx="1862">
                  <c:v>0.48161696759261502</c:v>
                </c:pt>
                <c:pt idx="1863">
                  <c:v>0.4816435879629854</c:v>
                </c:pt>
                <c:pt idx="1864">
                  <c:v>0.48167020833335578</c:v>
                </c:pt>
                <c:pt idx="1865">
                  <c:v>0.48169682870372615</c:v>
                </c:pt>
                <c:pt idx="1866">
                  <c:v>0.48172344907409653</c:v>
                </c:pt>
                <c:pt idx="1867">
                  <c:v>0.48175006944446691</c:v>
                </c:pt>
                <c:pt idx="1868">
                  <c:v>0.48177668981483729</c:v>
                </c:pt>
                <c:pt idx="1869">
                  <c:v>0.48180331018520767</c:v>
                </c:pt>
                <c:pt idx="1870">
                  <c:v>0.48182993055557805</c:v>
                </c:pt>
                <c:pt idx="1871">
                  <c:v>0.48185655092594842</c:v>
                </c:pt>
                <c:pt idx="1872">
                  <c:v>0.4818831712963188</c:v>
                </c:pt>
                <c:pt idx="1873">
                  <c:v>0.48190979166668918</c:v>
                </c:pt>
                <c:pt idx="1874">
                  <c:v>0.48193641203705956</c:v>
                </c:pt>
                <c:pt idx="1875">
                  <c:v>0.48196303240742994</c:v>
                </c:pt>
                <c:pt idx="1876">
                  <c:v>0.48198965277780031</c:v>
                </c:pt>
                <c:pt idx="1877">
                  <c:v>0.48201627314817069</c:v>
                </c:pt>
                <c:pt idx="1878">
                  <c:v>0.48204289351854107</c:v>
                </c:pt>
                <c:pt idx="1879">
                  <c:v>0.48206951388891145</c:v>
                </c:pt>
                <c:pt idx="1880">
                  <c:v>0.48209613425928183</c:v>
                </c:pt>
                <c:pt idx="1881">
                  <c:v>0.48212275462965221</c:v>
                </c:pt>
                <c:pt idx="1882">
                  <c:v>0.48214937500002258</c:v>
                </c:pt>
                <c:pt idx="1883">
                  <c:v>0.48217599537039296</c:v>
                </c:pt>
                <c:pt idx="1884">
                  <c:v>0.48220261574076334</c:v>
                </c:pt>
                <c:pt idx="1885">
                  <c:v>0.48222923611113372</c:v>
                </c:pt>
                <c:pt idx="1886">
                  <c:v>0.4822558564815041</c:v>
                </c:pt>
                <c:pt idx="1887">
                  <c:v>0.48228247685187448</c:v>
                </c:pt>
                <c:pt idx="1888">
                  <c:v>0.48230909722224485</c:v>
                </c:pt>
                <c:pt idx="1889">
                  <c:v>0.48233571759261523</c:v>
                </c:pt>
                <c:pt idx="1890">
                  <c:v>0.48236233796298561</c:v>
                </c:pt>
                <c:pt idx="1891">
                  <c:v>0.48238895833335599</c:v>
                </c:pt>
                <c:pt idx="1892">
                  <c:v>0.48241557870372637</c:v>
                </c:pt>
                <c:pt idx="1893">
                  <c:v>0.48244219907409674</c:v>
                </c:pt>
                <c:pt idx="1894">
                  <c:v>0.48246881944446712</c:v>
                </c:pt>
                <c:pt idx="1895">
                  <c:v>0.4824954398148375</c:v>
                </c:pt>
                <c:pt idx="1896">
                  <c:v>0.48252206018520788</c:v>
                </c:pt>
                <c:pt idx="1897">
                  <c:v>0.48254868055557826</c:v>
                </c:pt>
                <c:pt idx="1898">
                  <c:v>0.48257530092594864</c:v>
                </c:pt>
                <c:pt idx="1899">
                  <c:v>0.48260192129631901</c:v>
                </c:pt>
                <c:pt idx="1900">
                  <c:v>0.48262854166668939</c:v>
                </c:pt>
                <c:pt idx="1901">
                  <c:v>0.48265516203705977</c:v>
                </c:pt>
                <c:pt idx="1902">
                  <c:v>0.48268178240743015</c:v>
                </c:pt>
                <c:pt idx="1903">
                  <c:v>0.48270840277780053</c:v>
                </c:pt>
                <c:pt idx="1904">
                  <c:v>0.48273502314817091</c:v>
                </c:pt>
                <c:pt idx="1905">
                  <c:v>0.48276164351854128</c:v>
                </c:pt>
                <c:pt idx="1906">
                  <c:v>0.48278826388891166</c:v>
                </c:pt>
                <c:pt idx="1907">
                  <c:v>0.48281488425928204</c:v>
                </c:pt>
                <c:pt idx="1908">
                  <c:v>0.48284150462965242</c:v>
                </c:pt>
                <c:pt idx="1909">
                  <c:v>0.4828681250000228</c:v>
                </c:pt>
                <c:pt idx="1910">
                  <c:v>0.48289474537039317</c:v>
                </c:pt>
                <c:pt idx="1911">
                  <c:v>0.48292136574076355</c:v>
                </c:pt>
                <c:pt idx="1912">
                  <c:v>0.48294798611113393</c:v>
                </c:pt>
                <c:pt idx="1913">
                  <c:v>0.48297460648150431</c:v>
                </c:pt>
                <c:pt idx="1914">
                  <c:v>0.48300122685187469</c:v>
                </c:pt>
                <c:pt idx="1915">
                  <c:v>0.48302784722224507</c:v>
                </c:pt>
                <c:pt idx="1916">
                  <c:v>0.48305446759261544</c:v>
                </c:pt>
                <c:pt idx="1917">
                  <c:v>0.48308108796298582</c:v>
                </c:pt>
                <c:pt idx="1918">
                  <c:v>0.4831077083333562</c:v>
                </c:pt>
                <c:pt idx="1919">
                  <c:v>0.48313432870372658</c:v>
                </c:pt>
                <c:pt idx="1920">
                  <c:v>0.48316094907409696</c:v>
                </c:pt>
                <c:pt idx="1921">
                  <c:v>0.48318756944446734</c:v>
                </c:pt>
                <c:pt idx="1922">
                  <c:v>0.48321418981483771</c:v>
                </c:pt>
                <c:pt idx="1923">
                  <c:v>0.48324081018520809</c:v>
                </c:pt>
                <c:pt idx="1924">
                  <c:v>0.48326743055557847</c:v>
                </c:pt>
                <c:pt idx="1925">
                  <c:v>0.48329405092594885</c:v>
                </c:pt>
                <c:pt idx="1926">
                  <c:v>0.48332067129631923</c:v>
                </c:pt>
                <c:pt idx="1927">
                  <c:v>0.4833472916666896</c:v>
                </c:pt>
                <c:pt idx="1928">
                  <c:v>0.48337391203705998</c:v>
                </c:pt>
                <c:pt idx="1929">
                  <c:v>0.48340053240743036</c:v>
                </c:pt>
                <c:pt idx="1930">
                  <c:v>0.48342715277780074</c:v>
                </c:pt>
                <c:pt idx="1931">
                  <c:v>0.48345377314817112</c:v>
                </c:pt>
                <c:pt idx="1932">
                  <c:v>0.4834803935185415</c:v>
                </c:pt>
                <c:pt idx="1933">
                  <c:v>0.48350701388891187</c:v>
                </c:pt>
                <c:pt idx="1934">
                  <c:v>0.48353363425928225</c:v>
                </c:pt>
                <c:pt idx="1935">
                  <c:v>0.48356025462965263</c:v>
                </c:pt>
                <c:pt idx="1936">
                  <c:v>0.48358687500002301</c:v>
                </c:pt>
                <c:pt idx="1937">
                  <c:v>0.48361349537039339</c:v>
                </c:pt>
                <c:pt idx="1938">
                  <c:v>0.48364011574076377</c:v>
                </c:pt>
                <c:pt idx="1939">
                  <c:v>0.48366673611113414</c:v>
                </c:pt>
                <c:pt idx="1940">
                  <c:v>0.48369335648150452</c:v>
                </c:pt>
                <c:pt idx="1941">
                  <c:v>0.4837199768518749</c:v>
                </c:pt>
                <c:pt idx="1942">
                  <c:v>0.48374659722224528</c:v>
                </c:pt>
                <c:pt idx="1943">
                  <c:v>0.48377321759261566</c:v>
                </c:pt>
                <c:pt idx="1944">
                  <c:v>0.48379983796298603</c:v>
                </c:pt>
                <c:pt idx="1945">
                  <c:v>0.48382645833335641</c:v>
                </c:pt>
                <c:pt idx="1946">
                  <c:v>0.48385307870372679</c:v>
                </c:pt>
                <c:pt idx="1947">
                  <c:v>0.48387969907409717</c:v>
                </c:pt>
                <c:pt idx="1948">
                  <c:v>0.48390631944446755</c:v>
                </c:pt>
                <c:pt idx="1949">
                  <c:v>0.48393293981483793</c:v>
                </c:pt>
                <c:pt idx="1950">
                  <c:v>0.4839595601852083</c:v>
                </c:pt>
                <c:pt idx="1951">
                  <c:v>0.48398618055557868</c:v>
                </c:pt>
                <c:pt idx="1952">
                  <c:v>0.48401280092594906</c:v>
                </c:pt>
                <c:pt idx="1953">
                  <c:v>0.48403942129631944</c:v>
                </c:pt>
                <c:pt idx="1954">
                  <c:v>0.48406604166668982</c:v>
                </c:pt>
                <c:pt idx="1955">
                  <c:v>0.4840926620370602</c:v>
                </c:pt>
                <c:pt idx="1956">
                  <c:v>0.48411928240743057</c:v>
                </c:pt>
                <c:pt idx="1957">
                  <c:v>0.48414590277780095</c:v>
                </c:pt>
                <c:pt idx="1958">
                  <c:v>0.48417252314817133</c:v>
                </c:pt>
                <c:pt idx="1959">
                  <c:v>0.48419914351854171</c:v>
                </c:pt>
                <c:pt idx="1960">
                  <c:v>0.48422576388891209</c:v>
                </c:pt>
                <c:pt idx="1961">
                  <c:v>0.48425238425928246</c:v>
                </c:pt>
                <c:pt idx="1962">
                  <c:v>0.48427900462965284</c:v>
                </c:pt>
                <c:pt idx="1963">
                  <c:v>0.48430562500002322</c:v>
                </c:pt>
                <c:pt idx="1964">
                  <c:v>0.4843322453703936</c:v>
                </c:pt>
                <c:pt idx="1965">
                  <c:v>0.48435886574076398</c:v>
                </c:pt>
                <c:pt idx="1966">
                  <c:v>0.48438548611113436</c:v>
                </c:pt>
                <c:pt idx="1967">
                  <c:v>0.48441210648150473</c:v>
                </c:pt>
                <c:pt idx="1968">
                  <c:v>0.48443872685187511</c:v>
                </c:pt>
                <c:pt idx="1969">
                  <c:v>0.48446534722224549</c:v>
                </c:pt>
                <c:pt idx="1970">
                  <c:v>0.48449196759261587</c:v>
                </c:pt>
                <c:pt idx="1971">
                  <c:v>0.48451858796298625</c:v>
                </c:pt>
                <c:pt idx="1972">
                  <c:v>0.48454520833335663</c:v>
                </c:pt>
                <c:pt idx="1973">
                  <c:v>0.484571828703727</c:v>
                </c:pt>
                <c:pt idx="1974">
                  <c:v>0.48459844907409738</c:v>
                </c:pt>
                <c:pt idx="1975">
                  <c:v>0.48462506944446776</c:v>
                </c:pt>
                <c:pt idx="1976">
                  <c:v>0.48465168981483814</c:v>
                </c:pt>
                <c:pt idx="1977">
                  <c:v>0.48467831018520852</c:v>
                </c:pt>
                <c:pt idx="1978">
                  <c:v>0.48470493055557889</c:v>
                </c:pt>
                <c:pt idx="1979">
                  <c:v>0.48473155092594927</c:v>
                </c:pt>
                <c:pt idx="1980">
                  <c:v>0.48475817129631965</c:v>
                </c:pt>
                <c:pt idx="1981">
                  <c:v>0.48478479166669003</c:v>
                </c:pt>
                <c:pt idx="1982">
                  <c:v>0.48481141203706041</c:v>
                </c:pt>
                <c:pt idx="1983">
                  <c:v>0.48483803240743079</c:v>
                </c:pt>
                <c:pt idx="1984">
                  <c:v>0.48486465277780116</c:v>
                </c:pt>
                <c:pt idx="1985">
                  <c:v>0.48489127314817154</c:v>
                </c:pt>
                <c:pt idx="1986">
                  <c:v>0.48491789351854192</c:v>
                </c:pt>
                <c:pt idx="1987">
                  <c:v>0.4849445138889123</c:v>
                </c:pt>
                <c:pt idx="1988">
                  <c:v>0.48497113425928268</c:v>
                </c:pt>
                <c:pt idx="1989">
                  <c:v>0.48499775462965306</c:v>
                </c:pt>
                <c:pt idx="1990">
                  <c:v>0.48502437500002343</c:v>
                </c:pt>
                <c:pt idx="1991">
                  <c:v>0.48505099537039381</c:v>
                </c:pt>
                <c:pt idx="1992">
                  <c:v>0.48507761574076419</c:v>
                </c:pt>
                <c:pt idx="1993">
                  <c:v>0.48510423611113457</c:v>
                </c:pt>
                <c:pt idx="1994">
                  <c:v>0.48513085648150495</c:v>
                </c:pt>
                <c:pt idx="1995">
                  <c:v>0.48515747685187532</c:v>
                </c:pt>
                <c:pt idx="1996">
                  <c:v>0.4851840972222457</c:v>
                </c:pt>
                <c:pt idx="1997">
                  <c:v>0.48521071759261608</c:v>
                </c:pt>
                <c:pt idx="1998">
                  <c:v>0.48523733796298646</c:v>
                </c:pt>
                <c:pt idx="1999">
                  <c:v>0.48526395833335684</c:v>
                </c:pt>
                <c:pt idx="2000">
                  <c:v>0.48529057870372722</c:v>
                </c:pt>
                <c:pt idx="2001">
                  <c:v>0.48531719907409759</c:v>
                </c:pt>
                <c:pt idx="2002">
                  <c:v>0.48534381944446797</c:v>
                </c:pt>
                <c:pt idx="2003">
                  <c:v>0.48537043981483835</c:v>
                </c:pt>
                <c:pt idx="2004">
                  <c:v>0.48539706018520873</c:v>
                </c:pt>
                <c:pt idx="2005">
                  <c:v>0.48542368055557911</c:v>
                </c:pt>
                <c:pt idx="2006">
                  <c:v>0.48545030092594949</c:v>
                </c:pt>
                <c:pt idx="2007">
                  <c:v>0.48547692129631986</c:v>
                </c:pt>
                <c:pt idx="2008">
                  <c:v>0.48550354166669024</c:v>
                </c:pt>
                <c:pt idx="2009">
                  <c:v>0.48553016203706062</c:v>
                </c:pt>
                <c:pt idx="2010">
                  <c:v>0.485556782407431</c:v>
                </c:pt>
                <c:pt idx="2011">
                  <c:v>0.48558340277780138</c:v>
                </c:pt>
                <c:pt idx="2012">
                  <c:v>0.48561002314817175</c:v>
                </c:pt>
                <c:pt idx="2013">
                  <c:v>0.48563664351854213</c:v>
                </c:pt>
                <c:pt idx="2014">
                  <c:v>0.48566326388891251</c:v>
                </c:pt>
                <c:pt idx="2015">
                  <c:v>0.48568988425928289</c:v>
                </c:pt>
                <c:pt idx="2016">
                  <c:v>0.48571650462965327</c:v>
                </c:pt>
                <c:pt idx="2017">
                  <c:v>0.48574312500002365</c:v>
                </c:pt>
                <c:pt idx="2018">
                  <c:v>0.48576974537039402</c:v>
                </c:pt>
                <c:pt idx="2019">
                  <c:v>0.4857963657407644</c:v>
                </c:pt>
                <c:pt idx="2020">
                  <c:v>0.48582298611113478</c:v>
                </c:pt>
                <c:pt idx="2021">
                  <c:v>0.48584960648150516</c:v>
                </c:pt>
                <c:pt idx="2022">
                  <c:v>0.48587622685187554</c:v>
                </c:pt>
                <c:pt idx="2023">
                  <c:v>0.48590284722224591</c:v>
                </c:pt>
                <c:pt idx="2024">
                  <c:v>0.48592946759261629</c:v>
                </c:pt>
                <c:pt idx="2025">
                  <c:v>0.48595608796298667</c:v>
                </c:pt>
                <c:pt idx="2026">
                  <c:v>0.48598270833335705</c:v>
                </c:pt>
                <c:pt idx="2027">
                  <c:v>0.48600932870372743</c:v>
                </c:pt>
                <c:pt idx="2028">
                  <c:v>0.48603594907409781</c:v>
                </c:pt>
                <c:pt idx="2029">
                  <c:v>0.48606256944446818</c:v>
                </c:pt>
                <c:pt idx="2030">
                  <c:v>0.48608918981483856</c:v>
                </c:pt>
                <c:pt idx="2031">
                  <c:v>0.48611581018520894</c:v>
                </c:pt>
                <c:pt idx="2032">
                  <c:v>0.48614243055557932</c:v>
                </c:pt>
                <c:pt idx="2033">
                  <c:v>0.4861690509259497</c:v>
                </c:pt>
                <c:pt idx="2034">
                  <c:v>0.48619567129632008</c:v>
                </c:pt>
                <c:pt idx="2035">
                  <c:v>0.48622229166669045</c:v>
                </c:pt>
                <c:pt idx="2036">
                  <c:v>0.48624891203706083</c:v>
                </c:pt>
                <c:pt idx="2037">
                  <c:v>0.48627553240743121</c:v>
                </c:pt>
                <c:pt idx="2038">
                  <c:v>0.48630215277780159</c:v>
                </c:pt>
                <c:pt idx="2039">
                  <c:v>0.48632877314817197</c:v>
                </c:pt>
                <c:pt idx="2040">
                  <c:v>0.48635539351854234</c:v>
                </c:pt>
                <c:pt idx="2041">
                  <c:v>0.48638201388891272</c:v>
                </c:pt>
                <c:pt idx="2042">
                  <c:v>0.4864086342592831</c:v>
                </c:pt>
                <c:pt idx="2043">
                  <c:v>0.48643525462965348</c:v>
                </c:pt>
                <c:pt idx="2044">
                  <c:v>0.48646187500002386</c:v>
                </c:pt>
                <c:pt idx="2045">
                  <c:v>0.48648849537039424</c:v>
                </c:pt>
                <c:pt idx="2046">
                  <c:v>0.48651511574076461</c:v>
                </c:pt>
                <c:pt idx="2047">
                  <c:v>0.48654173611113499</c:v>
                </c:pt>
                <c:pt idx="2048">
                  <c:v>0.48656835648150537</c:v>
                </c:pt>
                <c:pt idx="2049">
                  <c:v>0.48659497685187575</c:v>
                </c:pt>
                <c:pt idx="2050">
                  <c:v>0.48662159722224613</c:v>
                </c:pt>
                <c:pt idx="2051">
                  <c:v>0.48664821759261651</c:v>
                </c:pt>
                <c:pt idx="2052">
                  <c:v>0.48667483796298688</c:v>
                </c:pt>
                <c:pt idx="2053">
                  <c:v>0.48670145833335726</c:v>
                </c:pt>
                <c:pt idx="2054">
                  <c:v>0.48672807870372764</c:v>
                </c:pt>
                <c:pt idx="2055">
                  <c:v>0.48675469907409802</c:v>
                </c:pt>
                <c:pt idx="2056">
                  <c:v>0.4867813194444684</c:v>
                </c:pt>
                <c:pt idx="2057">
                  <c:v>0.48680793981483877</c:v>
                </c:pt>
                <c:pt idx="2058">
                  <c:v>0.48683456018520915</c:v>
                </c:pt>
                <c:pt idx="2059">
                  <c:v>0.48686118055557953</c:v>
                </c:pt>
                <c:pt idx="2060">
                  <c:v>0.48688780092594991</c:v>
                </c:pt>
                <c:pt idx="2061">
                  <c:v>0.48691442129632029</c:v>
                </c:pt>
                <c:pt idx="2062">
                  <c:v>0.48694104166669067</c:v>
                </c:pt>
                <c:pt idx="2063">
                  <c:v>0.48696766203706104</c:v>
                </c:pt>
                <c:pt idx="2064">
                  <c:v>0.48699428240743142</c:v>
                </c:pt>
                <c:pt idx="2065">
                  <c:v>0.4870209027778018</c:v>
                </c:pt>
                <c:pt idx="2066">
                  <c:v>0.48704752314817218</c:v>
                </c:pt>
                <c:pt idx="2067">
                  <c:v>0.48707414351854256</c:v>
                </c:pt>
                <c:pt idx="2068">
                  <c:v>0.48710076388891294</c:v>
                </c:pt>
                <c:pt idx="2069">
                  <c:v>0.48712738425928331</c:v>
                </c:pt>
                <c:pt idx="2070">
                  <c:v>0.48715400462965369</c:v>
                </c:pt>
                <c:pt idx="2071">
                  <c:v>0.48718062500002407</c:v>
                </c:pt>
                <c:pt idx="2072">
                  <c:v>0.48720724537039445</c:v>
                </c:pt>
                <c:pt idx="2073">
                  <c:v>0.48723386574076483</c:v>
                </c:pt>
                <c:pt idx="2074">
                  <c:v>0.4872604861111352</c:v>
                </c:pt>
                <c:pt idx="2075">
                  <c:v>0.48728710648150558</c:v>
                </c:pt>
                <c:pt idx="2076">
                  <c:v>0.48731372685187596</c:v>
                </c:pt>
                <c:pt idx="2077">
                  <c:v>0.48734034722224634</c:v>
                </c:pt>
                <c:pt idx="2078">
                  <c:v>0.48736696759261672</c:v>
                </c:pt>
                <c:pt idx="2079">
                  <c:v>0.4873935879629871</c:v>
                </c:pt>
                <c:pt idx="2080">
                  <c:v>0.48742020833335747</c:v>
                </c:pt>
                <c:pt idx="2081">
                  <c:v>0.48744682870372785</c:v>
                </c:pt>
                <c:pt idx="2082">
                  <c:v>0.48747344907409823</c:v>
                </c:pt>
                <c:pt idx="2083">
                  <c:v>0.48750006944446861</c:v>
                </c:pt>
                <c:pt idx="2084">
                  <c:v>0.48752668981483899</c:v>
                </c:pt>
                <c:pt idx="2085">
                  <c:v>0.48755331018520937</c:v>
                </c:pt>
                <c:pt idx="2086">
                  <c:v>0.48757993055557974</c:v>
                </c:pt>
                <c:pt idx="2087">
                  <c:v>0.48760655092595012</c:v>
                </c:pt>
                <c:pt idx="2088">
                  <c:v>0.4876331712963205</c:v>
                </c:pt>
                <c:pt idx="2089">
                  <c:v>0.48765979166669088</c:v>
                </c:pt>
                <c:pt idx="2090">
                  <c:v>0.48768641203706126</c:v>
                </c:pt>
                <c:pt idx="2091">
                  <c:v>0.48771303240743163</c:v>
                </c:pt>
                <c:pt idx="2092">
                  <c:v>0.48773965277780201</c:v>
                </c:pt>
                <c:pt idx="2093">
                  <c:v>0.48776627314817239</c:v>
                </c:pt>
                <c:pt idx="2094">
                  <c:v>0.48779289351854277</c:v>
                </c:pt>
                <c:pt idx="2095">
                  <c:v>0.48781951388891315</c:v>
                </c:pt>
                <c:pt idx="2096">
                  <c:v>0.48784613425928353</c:v>
                </c:pt>
                <c:pt idx="2097">
                  <c:v>0.4878727546296539</c:v>
                </c:pt>
                <c:pt idx="2098">
                  <c:v>0.48789937500002428</c:v>
                </c:pt>
                <c:pt idx="2099">
                  <c:v>0.48792599537039466</c:v>
                </c:pt>
                <c:pt idx="2100">
                  <c:v>0.48795261574076504</c:v>
                </c:pt>
                <c:pt idx="2101">
                  <c:v>0.48797923611113542</c:v>
                </c:pt>
                <c:pt idx="2102">
                  <c:v>0.4880058564815058</c:v>
                </c:pt>
                <c:pt idx="2103">
                  <c:v>0.48803247685187617</c:v>
                </c:pt>
                <c:pt idx="2104">
                  <c:v>0.48805909722224655</c:v>
                </c:pt>
                <c:pt idx="2105">
                  <c:v>0.48808571759261693</c:v>
                </c:pt>
                <c:pt idx="2106">
                  <c:v>0.48811233796298731</c:v>
                </c:pt>
                <c:pt idx="2107">
                  <c:v>0.48813895833335769</c:v>
                </c:pt>
                <c:pt idx="2108">
                  <c:v>0.48816557870372806</c:v>
                </c:pt>
                <c:pt idx="2109">
                  <c:v>0.48819219907409844</c:v>
                </c:pt>
                <c:pt idx="2110">
                  <c:v>0.48821881944446882</c:v>
                </c:pt>
                <c:pt idx="2111">
                  <c:v>0.4882454398148392</c:v>
                </c:pt>
                <c:pt idx="2112">
                  <c:v>0.48827206018520958</c:v>
                </c:pt>
                <c:pt idx="2113">
                  <c:v>0.48829868055557996</c:v>
                </c:pt>
                <c:pt idx="2114">
                  <c:v>0.48832530092595033</c:v>
                </c:pt>
                <c:pt idx="2115">
                  <c:v>0.48835192129632071</c:v>
                </c:pt>
                <c:pt idx="2116">
                  <c:v>0.48837854166669109</c:v>
                </c:pt>
                <c:pt idx="2117">
                  <c:v>0.48840516203706147</c:v>
                </c:pt>
                <c:pt idx="2118">
                  <c:v>0.48843178240743185</c:v>
                </c:pt>
                <c:pt idx="2119">
                  <c:v>0.48845840277780223</c:v>
                </c:pt>
                <c:pt idx="2120">
                  <c:v>0.4884850231481726</c:v>
                </c:pt>
                <c:pt idx="2121">
                  <c:v>0.48851164351854298</c:v>
                </c:pt>
                <c:pt idx="2122">
                  <c:v>0.48853826388891336</c:v>
                </c:pt>
                <c:pt idx="2123">
                  <c:v>0.48856488425928374</c:v>
                </c:pt>
                <c:pt idx="2124">
                  <c:v>0.48859150462965412</c:v>
                </c:pt>
                <c:pt idx="2125">
                  <c:v>0.48861812500002449</c:v>
                </c:pt>
                <c:pt idx="2126">
                  <c:v>0.48864474537039487</c:v>
                </c:pt>
                <c:pt idx="2127">
                  <c:v>0.48867136574076525</c:v>
                </c:pt>
                <c:pt idx="2128">
                  <c:v>0.48869798611113563</c:v>
                </c:pt>
                <c:pt idx="2129">
                  <c:v>0.48872460648150601</c:v>
                </c:pt>
                <c:pt idx="2130">
                  <c:v>0.48875122685187639</c:v>
                </c:pt>
                <c:pt idx="2131">
                  <c:v>0.48877784722224676</c:v>
                </c:pt>
                <c:pt idx="2132">
                  <c:v>0.48880446759261714</c:v>
                </c:pt>
                <c:pt idx="2133">
                  <c:v>0.48883108796298752</c:v>
                </c:pt>
                <c:pt idx="2134">
                  <c:v>0.4888577083333579</c:v>
                </c:pt>
                <c:pt idx="2135">
                  <c:v>0.48888432870372828</c:v>
                </c:pt>
                <c:pt idx="2136">
                  <c:v>0.48891094907409866</c:v>
                </c:pt>
                <c:pt idx="2137">
                  <c:v>0.48893756944446903</c:v>
                </c:pt>
                <c:pt idx="2138">
                  <c:v>0.48896418981483941</c:v>
                </c:pt>
                <c:pt idx="2139">
                  <c:v>0.48899081018520979</c:v>
                </c:pt>
                <c:pt idx="2140">
                  <c:v>0.48901743055558017</c:v>
                </c:pt>
                <c:pt idx="2141">
                  <c:v>0.48904405092595055</c:v>
                </c:pt>
                <c:pt idx="2142">
                  <c:v>0.48907067129632092</c:v>
                </c:pt>
                <c:pt idx="2143">
                  <c:v>0.4890972916666913</c:v>
                </c:pt>
                <c:pt idx="2144">
                  <c:v>0.48912391203706168</c:v>
                </c:pt>
                <c:pt idx="2145">
                  <c:v>0.48915053240743206</c:v>
                </c:pt>
                <c:pt idx="2146">
                  <c:v>0.48917715277780244</c:v>
                </c:pt>
                <c:pt idx="2147">
                  <c:v>0.48920377314817282</c:v>
                </c:pt>
                <c:pt idx="2148">
                  <c:v>0.48923039351854319</c:v>
                </c:pt>
                <c:pt idx="2149">
                  <c:v>0.48925701388891357</c:v>
                </c:pt>
                <c:pt idx="2150">
                  <c:v>0.48928363425928395</c:v>
                </c:pt>
                <c:pt idx="2151">
                  <c:v>0.48931025462965433</c:v>
                </c:pt>
                <c:pt idx="2152">
                  <c:v>0.48933687500002471</c:v>
                </c:pt>
                <c:pt idx="2153">
                  <c:v>0.48936349537039509</c:v>
                </c:pt>
                <c:pt idx="2154">
                  <c:v>0.48939011574076546</c:v>
                </c:pt>
                <c:pt idx="2155">
                  <c:v>0.48941673611113584</c:v>
                </c:pt>
                <c:pt idx="2156">
                  <c:v>0.48944335648150622</c:v>
                </c:pt>
                <c:pt idx="2157">
                  <c:v>0.4894699768518766</c:v>
                </c:pt>
                <c:pt idx="2158">
                  <c:v>0.48949659722224698</c:v>
                </c:pt>
                <c:pt idx="2159">
                  <c:v>0.48952321759261735</c:v>
                </c:pt>
                <c:pt idx="2160">
                  <c:v>0.48954983796298773</c:v>
                </c:pt>
                <c:pt idx="2161">
                  <c:v>0.48957645833335811</c:v>
                </c:pt>
                <c:pt idx="2162">
                  <c:v>0.48960307870372849</c:v>
                </c:pt>
                <c:pt idx="2163">
                  <c:v>0.48962969907409887</c:v>
                </c:pt>
                <c:pt idx="2164">
                  <c:v>0.48965631944446925</c:v>
                </c:pt>
                <c:pt idx="2165">
                  <c:v>0.48968293981483962</c:v>
                </c:pt>
                <c:pt idx="2166">
                  <c:v>0.48970956018521</c:v>
                </c:pt>
                <c:pt idx="2167">
                  <c:v>0.48973618055558038</c:v>
                </c:pt>
                <c:pt idx="2168">
                  <c:v>0.48976280092595076</c:v>
                </c:pt>
                <c:pt idx="2169">
                  <c:v>0.48978942129632114</c:v>
                </c:pt>
                <c:pt idx="2170">
                  <c:v>0.48981604166669152</c:v>
                </c:pt>
                <c:pt idx="2171">
                  <c:v>0.48984266203706189</c:v>
                </c:pt>
                <c:pt idx="2172">
                  <c:v>0.48986928240743227</c:v>
                </c:pt>
                <c:pt idx="2173">
                  <c:v>0.48989590277780265</c:v>
                </c:pt>
                <c:pt idx="2174">
                  <c:v>0.48992252314817303</c:v>
                </c:pt>
                <c:pt idx="2175">
                  <c:v>0.48994914351854341</c:v>
                </c:pt>
                <c:pt idx="2176">
                  <c:v>0.48997576388891378</c:v>
                </c:pt>
                <c:pt idx="2177">
                  <c:v>0.49000238425928416</c:v>
                </c:pt>
                <c:pt idx="2178">
                  <c:v>0.49002900462965454</c:v>
                </c:pt>
                <c:pt idx="2179">
                  <c:v>0.49005562500002492</c:v>
                </c:pt>
                <c:pt idx="2180">
                  <c:v>0.4900822453703953</c:v>
                </c:pt>
                <c:pt idx="2181">
                  <c:v>0.49010886574076568</c:v>
                </c:pt>
                <c:pt idx="2182">
                  <c:v>0.49013548611113605</c:v>
                </c:pt>
                <c:pt idx="2183">
                  <c:v>0.49016210648150643</c:v>
                </c:pt>
                <c:pt idx="2184">
                  <c:v>0.49018872685187681</c:v>
                </c:pt>
                <c:pt idx="2185">
                  <c:v>0.49021534722224719</c:v>
                </c:pt>
                <c:pt idx="2186">
                  <c:v>0.49024196759261757</c:v>
                </c:pt>
                <c:pt idx="2187">
                  <c:v>0.49026858796298795</c:v>
                </c:pt>
                <c:pt idx="2188">
                  <c:v>0.49029520833335832</c:v>
                </c:pt>
                <c:pt idx="2189">
                  <c:v>0.4903218287037287</c:v>
                </c:pt>
                <c:pt idx="2190">
                  <c:v>0.49034844907409908</c:v>
                </c:pt>
                <c:pt idx="2191">
                  <c:v>0.49037506944446946</c:v>
                </c:pt>
                <c:pt idx="2192">
                  <c:v>0.49040168981483984</c:v>
                </c:pt>
                <c:pt idx="2193">
                  <c:v>0.49042831018521021</c:v>
                </c:pt>
                <c:pt idx="2194">
                  <c:v>0.49045493055558059</c:v>
                </c:pt>
                <c:pt idx="2195">
                  <c:v>0.49048155092595097</c:v>
                </c:pt>
                <c:pt idx="2196">
                  <c:v>0.49050817129632135</c:v>
                </c:pt>
                <c:pt idx="2197">
                  <c:v>0.49053479166669173</c:v>
                </c:pt>
                <c:pt idx="2198">
                  <c:v>0.49056141203706211</c:v>
                </c:pt>
                <c:pt idx="2199">
                  <c:v>0.49058803240743248</c:v>
                </c:pt>
                <c:pt idx="2200">
                  <c:v>0.49061465277780286</c:v>
                </c:pt>
                <c:pt idx="2201">
                  <c:v>0.49064127314817324</c:v>
                </c:pt>
                <c:pt idx="2202">
                  <c:v>0.49066789351854362</c:v>
                </c:pt>
                <c:pt idx="2203">
                  <c:v>0.490694513888914</c:v>
                </c:pt>
                <c:pt idx="2204">
                  <c:v>0.49072113425928438</c:v>
                </c:pt>
                <c:pt idx="2205">
                  <c:v>0.49074775462965475</c:v>
                </c:pt>
                <c:pt idx="2206">
                  <c:v>0.49077437500002513</c:v>
                </c:pt>
                <c:pt idx="2207">
                  <c:v>0.49080099537039551</c:v>
                </c:pt>
                <c:pt idx="2208">
                  <c:v>0.49082761574076589</c:v>
                </c:pt>
                <c:pt idx="2209">
                  <c:v>0.49085423611113627</c:v>
                </c:pt>
                <c:pt idx="2210">
                  <c:v>0.49088085648150664</c:v>
                </c:pt>
                <c:pt idx="2211">
                  <c:v>0.49090747685187702</c:v>
                </c:pt>
                <c:pt idx="2212">
                  <c:v>0.4909340972222474</c:v>
                </c:pt>
                <c:pt idx="2213">
                  <c:v>0.49096071759261778</c:v>
                </c:pt>
                <c:pt idx="2214">
                  <c:v>0.49098733796298816</c:v>
                </c:pt>
                <c:pt idx="2215">
                  <c:v>0.49101395833335854</c:v>
                </c:pt>
                <c:pt idx="2216">
                  <c:v>0.49104057870372891</c:v>
                </c:pt>
                <c:pt idx="2217">
                  <c:v>0.49106719907409929</c:v>
                </c:pt>
                <c:pt idx="2218">
                  <c:v>0.49109381944446967</c:v>
                </c:pt>
                <c:pt idx="2219">
                  <c:v>0.49112043981484005</c:v>
                </c:pt>
                <c:pt idx="2220">
                  <c:v>0.49114706018521043</c:v>
                </c:pt>
                <c:pt idx="2221">
                  <c:v>0.4911736805555808</c:v>
                </c:pt>
                <c:pt idx="2222">
                  <c:v>0.49120030092595118</c:v>
                </c:pt>
                <c:pt idx="2223">
                  <c:v>0.49122692129632156</c:v>
                </c:pt>
                <c:pt idx="2224">
                  <c:v>0.49125354166669194</c:v>
                </c:pt>
                <c:pt idx="2225">
                  <c:v>0.49128016203706232</c:v>
                </c:pt>
                <c:pt idx="2226">
                  <c:v>0.4913067824074327</c:v>
                </c:pt>
                <c:pt idx="2227">
                  <c:v>0.49133340277780307</c:v>
                </c:pt>
                <c:pt idx="2228">
                  <c:v>0.49136002314817345</c:v>
                </c:pt>
                <c:pt idx="2229">
                  <c:v>0.49138664351854383</c:v>
                </c:pt>
                <c:pt idx="2230">
                  <c:v>0.49141326388891421</c:v>
                </c:pt>
                <c:pt idx="2231">
                  <c:v>0.49143988425928459</c:v>
                </c:pt>
                <c:pt idx="2232">
                  <c:v>0.49146650462965497</c:v>
                </c:pt>
                <c:pt idx="2233">
                  <c:v>0.49149312500002534</c:v>
                </c:pt>
                <c:pt idx="2234">
                  <c:v>0.49151974537039572</c:v>
                </c:pt>
                <c:pt idx="2235">
                  <c:v>0.4915463657407661</c:v>
                </c:pt>
                <c:pt idx="2236">
                  <c:v>0.49157298611113648</c:v>
                </c:pt>
                <c:pt idx="2237">
                  <c:v>0.49159960648150686</c:v>
                </c:pt>
                <c:pt idx="2238">
                  <c:v>0.49162622685187723</c:v>
                </c:pt>
                <c:pt idx="2239">
                  <c:v>0.49165284722224761</c:v>
                </c:pt>
                <c:pt idx="2240">
                  <c:v>0.49167946759261799</c:v>
                </c:pt>
                <c:pt idx="2241">
                  <c:v>0.49170608796298837</c:v>
                </c:pt>
                <c:pt idx="2242">
                  <c:v>0.49173270833335875</c:v>
                </c:pt>
                <c:pt idx="2243">
                  <c:v>0.49175932870372913</c:v>
                </c:pt>
                <c:pt idx="2244">
                  <c:v>0.4917859490740995</c:v>
                </c:pt>
                <c:pt idx="2245">
                  <c:v>0.49181256944446988</c:v>
                </c:pt>
                <c:pt idx="2246">
                  <c:v>0.49183918981484026</c:v>
                </c:pt>
                <c:pt idx="2247">
                  <c:v>0.49186581018521064</c:v>
                </c:pt>
                <c:pt idx="2248">
                  <c:v>0.49189243055558102</c:v>
                </c:pt>
                <c:pt idx="2249">
                  <c:v>0.4919190509259514</c:v>
                </c:pt>
                <c:pt idx="2250">
                  <c:v>0.49194567129632177</c:v>
                </c:pt>
                <c:pt idx="2251">
                  <c:v>0.49197229166669215</c:v>
                </c:pt>
                <c:pt idx="2252">
                  <c:v>0.49199891203706253</c:v>
                </c:pt>
                <c:pt idx="2253">
                  <c:v>0.49202553240743291</c:v>
                </c:pt>
                <c:pt idx="2254">
                  <c:v>0.49205215277780329</c:v>
                </c:pt>
                <c:pt idx="2255">
                  <c:v>0.49207877314817366</c:v>
                </c:pt>
                <c:pt idx="2256">
                  <c:v>0.49210539351854404</c:v>
                </c:pt>
                <c:pt idx="2257">
                  <c:v>0.49213201388891442</c:v>
                </c:pt>
                <c:pt idx="2258">
                  <c:v>0.4921586342592848</c:v>
                </c:pt>
                <c:pt idx="2259">
                  <c:v>0.49218525462965518</c:v>
                </c:pt>
                <c:pt idx="2260">
                  <c:v>0.49221187500002556</c:v>
                </c:pt>
                <c:pt idx="2261">
                  <c:v>0.49223849537039593</c:v>
                </c:pt>
                <c:pt idx="2262">
                  <c:v>0.49226511574076631</c:v>
                </c:pt>
                <c:pt idx="2263">
                  <c:v>0.49229173611113669</c:v>
                </c:pt>
                <c:pt idx="2264">
                  <c:v>0.49231835648150707</c:v>
                </c:pt>
                <c:pt idx="2265">
                  <c:v>0.49234497685187745</c:v>
                </c:pt>
                <c:pt idx="2266">
                  <c:v>0.49237159722224783</c:v>
                </c:pt>
                <c:pt idx="2267">
                  <c:v>0.4923982175926182</c:v>
                </c:pt>
                <c:pt idx="2268">
                  <c:v>0.49242483796298858</c:v>
                </c:pt>
                <c:pt idx="2269">
                  <c:v>0.49245145833335896</c:v>
                </c:pt>
                <c:pt idx="2270">
                  <c:v>0.49247807870372934</c:v>
                </c:pt>
                <c:pt idx="2271">
                  <c:v>0.49250469907409972</c:v>
                </c:pt>
                <c:pt idx="2272">
                  <c:v>0.49253131944447009</c:v>
                </c:pt>
                <c:pt idx="2273">
                  <c:v>0.49255793981484047</c:v>
                </c:pt>
                <c:pt idx="2274">
                  <c:v>0.49258456018521085</c:v>
                </c:pt>
                <c:pt idx="2275">
                  <c:v>0.49261118055558123</c:v>
                </c:pt>
                <c:pt idx="2276">
                  <c:v>0.49263780092595161</c:v>
                </c:pt>
                <c:pt idx="2277">
                  <c:v>0.49266442129632199</c:v>
                </c:pt>
                <c:pt idx="2278">
                  <c:v>0.49269104166669236</c:v>
                </c:pt>
                <c:pt idx="2279">
                  <c:v>0.49271766203706274</c:v>
                </c:pt>
                <c:pt idx="2280">
                  <c:v>0.49274428240743312</c:v>
                </c:pt>
                <c:pt idx="2281">
                  <c:v>0.4927709027778035</c:v>
                </c:pt>
                <c:pt idx="2282">
                  <c:v>0.49279752314817388</c:v>
                </c:pt>
                <c:pt idx="2283">
                  <c:v>0.49282414351854426</c:v>
                </c:pt>
                <c:pt idx="2284">
                  <c:v>0.49285076388891463</c:v>
                </c:pt>
                <c:pt idx="2285">
                  <c:v>0.49287738425928501</c:v>
                </c:pt>
                <c:pt idx="2286">
                  <c:v>0.49290400462965539</c:v>
                </c:pt>
                <c:pt idx="2287">
                  <c:v>0.49293062500002577</c:v>
                </c:pt>
                <c:pt idx="2288">
                  <c:v>0.49295724537039615</c:v>
                </c:pt>
                <c:pt idx="2289">
                  <c:v>0.49298386574076652</c:v>
                </c:pt>
                <c:pt idx="2290">
                  <c:v>0.4930104861111369</c:v>
                </c:pt>
                <c:pt idx="2291">
                  <c:v>0.49303710648150728</c:v>
                </c:pt>
                <c:pt idx="2292">
                  <c:v>0.49306372685187766</c:v>
                </c:pt>
                <c:pt idx="2293">
                  <c:v>0.49309034722224804</c:v>
                </c:pt>
                <c:pt idx="2294">
                  <c:v>0.49311696759261842</c:v>
                </c:pt>
                <c:pt idx="2295">
                  <c:v>0.49314358796298879</c:v>
                </c:pt>
                <c:pt idx="2296">
                  <c:v>0.49317020833335917</c:v>
                </c:pt>
                <c:pt idx="2297">
                  <c:v>0.49319682870372955</c:v>
                </c:pt>
                <c:pt idx="2298">
                  <c:v>0.49322344907409993</c:v>
                </c:pt>
                <c:pt idx="2299">
                  <c:v>0.49325006944447031</c:v>
                </c:pt>
                <c:pt idx="2300">
                  <c:v>0.49327668981484069</c:v>
                </c:pt>
                <c:pt idx="2301">
                  <c:v>0.49330331018521106</c:v>
                </c:pt>
                <c:pt idx="2302">
                  <c:v>0.49332993055558144</c:v>
                </c:pt>
                <c:pt idx="2303">
                  <c:v>0.49335655092595182</c:v>
                </c:pt>
                <c:pt idx="2304">
                  <c:v>0.4933831712963222</c:v>
                </c:pt>
                <c:pt idx="2305">
                  <c:v>0.49340979166669258</c:v>
                </c:pt>
                <c:pt idx="2306">
                  <c:v>0.49343641203706295</c:v>
                </c:pt>
                <c:pt idx="2307">
                  <c:v>0.49346303240743333</c:v>
                </c:pt>
                <c:pt idx="2308">
                  <c:v>0.49348965277780371</c:v>
                </c:pt>
                <c:pt idx="2309">
                  <c:v>0.49351627314817409</c:v>
                </c:pt>
                <c:pt idx="2310">
                  <c:v>0.49354289351854447</c:v>
                </c:pt>
                <c:pt idx="2311">
                  <c:v>0.49356951388891485</c:v>
                </c:pt>
                <c:pt idx="2312">
                  <c:v>0.49359613425928522</c:v>
                </c:pt>
                <c:pt idx="2313">
                  <c:v>0.4936227546296556</c:v>
                </c:pt>
                <c:pt idx="2314">
                  <c:v>0.49364937500002598</c:v>
                </c:pt>
                <c:pt idx="2315">
                  <c:v>0.49367599537039636</c:v>
                </c:pt>
                <c:pt idx="2316">
                  <c:v>0.49370261574076674</c:v>
                </c:pt>
                <c:pt idx="2317">
                  <c:v>0.49372923611113712</c:v>
                </c:pt>
                <c:pt idx="2318">
                  <c:v>0.49375585648150749</c:v>
                </c:pt>
                <c:pt idx="2319">
                  <c:v>0.49378247685187787</c:v>
                </c:pt>
                <c:pt idx="2320">
                  <c:v>0.49380909722224825</c:v>
                </c:pt>
                <c:pt idx="2321">
                  <c:v>0.49383571759261863</c:v>
                </c:pt>
                <c:pt idx="2322">
                  <c:v>0.49386233796298901</c:v>
                </c:pt>
                <c:pt idx="2323">
                  <c:v>0.49388895833335938</c:v>
                </c:pt>
                <c:pt idx="2324">
                  <c:v>0.49391557870372976</c:v>
                </c:pt>
                <c:pt idx="2325">
                  <c:v>0.49394219907410014</c:v>
                </c:pt>
                <c:pt idx="2326">
                  <c:v>0.49396881944447052</c:v>
                </c:pt>
                <c:pt idx="2327">
                  <c:v>0.4939954398148409</c:v>
                </c:pt>
                <c:pt idx="2328">
                  <c:v>0.49402206018521128</c:v>
                </c:pt>
                <c:pt idx="2329">
                  <c:v>0.49404868055558165</c:v>
                </c:pt>
                <c:pt idx="2330">
                  <c:v>0.49407530092595203</c:v>
                </c:pt>
                <c:pt idx="2331">
                  <c:v>0.49410192129632241</c:v>
                </c:pt>
                <c:pt idx="2332">
                  <c:v>0.49412854166669279</c:v>
                </c:pt>
                <c:pt idx="2333">
                  <c:v>0.49415516203706317</c:v>
                </c:pt>
                <c:pt idx="2334">
                  <c:v>0.49418178240743355</c:v>
                </c:pt>
                <c:pt idx="2335">
                  <c:v>0.49420840277780392</c:v>
                </c:pt>
                <c:pt idx="2336">
                  <c:v>0.4942350231481743</c:v>
                </c:pt>
                <c:pt idx="2337">
                  <c:v>0.49426164351854468</c:v>
                </c:pt>
                <c:pt idx="2338">
                  <c:v>0.49428826388891506</c:v>
                </c:pt>
                <c:pt idx="2339">
                  <c:v>0.49431488425928544</c:v>
                </c:pt>
                <c:pt idx="2340">
                  <c:v>0.49434150462965581</c:v>
                </c:pt>
                <c:pt idx="2341">
                  <c:v>0.49436812500002619</c:v>
                </c:pt>
                <c:pt idx="2342">
                  <c:v>0.49439474537039657</c:v>
                </c:pt>
                <c:pt idx="2343">
                  <c:v>0.49442136574076695</c:v>
                </c:pt>
                <c:pt idx="2344">
                  <c:v>0.49444798611113733</c:v>
                </c:pt>
                <c:pt idx="2345">
                  <c:v>0.49447460648150771</c:v>
                </c:pt>
                <c:pt idx="2346">
                  <c:v>0.49450122685187808</c:v>
                </c:pt>
                <c:pt idx="2347">
                  <c:v>0.49452784722224846</c:v>
                </c:pt>
                <c:pt idx="2348">
                  <c:v>0.49455446759261884</c:v>
                </c:pt>
                <c:pt idx="2349">
                  <c:v>0.49458108796298922</c:v>
                </c:pt>
                <c:pt idx="2350">
                  <c:v>0.4946077083333596</c:v>
                </c:pt>
                <c:pt idx="2351">
                  <c:v>0.49463432870372998</c:v>
                </c:pt>
                <c:pt idx="2352">
                  <c:v>0.49466094907410035</c:v>
                </c:pt>
                <c:pt idx="2353">
                  <c:v>0.49468756944447073</c:v>
                </c:pt>
                <c:pt idx="2354">
                  <c:v>0.49471418981484111</c:v>
                </c:pt>
                <c:pt idx="2355">
                  <c:v>0.49474081018521149</c:v>
                </c:pt>
                <c:pt idx="2356">
                  <c:v>0.49476743055558187</c:v>
                </c:pt>
                <c:pt idx="2357">
                  <c:v>0.49479405092595224</c:v>
                </c:pt>
                <c:pt idx="2358">
                  <c:v>0.49482067129632262</c:v>
                </c:pt>
                <c:pt idx="2359">
                  <c:v>0.494847291666693</c:v>
                </c:pt>
                <c:pt idx="2360">
                  <c:v>0.49487391203706338</c:v>
                </c:pt>
                <c:pt idx="2361">
                  <c:v>0.49490053240743376</c:v>
                </c:pt>
                <c:pt idx="2362">
                  <c:v>0.49492715277780414</c:v>
                </c:pt>
                <c:pt idx="2363">
                  <c:v>0.49495377314817451</c:v>
                </c:pt>
                <c:pt idx="2364">
                  <c:v>0.49498039351854489</c:v>
                </c:pt>
                <c:pt idx="2365">
                  <c:v>0.49500701388891527</c:v>
                </c:pt>
                <c:pt idx="2366">
                  <c:v>0.49503363425928565</c:v>
                </c:pt>
                <c:pt idx="2367">
                  <c:v>0.49506025462965603</c:v>
                </c:pt>
                <c:pt idx="2368">
                  <c:v>0.49508687500002641</c:v>
                </c:pt>
                <c:pt idx="2369">
                  <c:v>0.49511349537039678</c:v>
                </c:pt>
                <c:pt idx="2370">
                  <c:v>0.49514011574076716</c:v>
                </c:pt>
                <c:pt idx="2371">
                  <c:v>0.49516673611113754</c:v>
                </c:pt>
                <c:pt idx="2372">
                  <c:v>0.49519335648150792</c:v>
                </c:pt>
                <c:pt idx="2373">
                  <c:v>0.4952199768518783</c:v>
                </c:pt>
                <c:pt idx="2374">
                  <c:v>0.49524659722224867</c:v>
                </c:pt>
                <c:pt idx="2375">
                  <c:v>0.49527321759261905</c:v>
                </c:pt>
                <c:pt idx="2376">
                  <c:v>0.49529983796298943</c:v>
                </c:pt>
                <c:pt idx="2377">
                  <c:v>0.49532645833335981</c:v>
                </c:pt>
                <c:pt idx="2378">
                  <c:v>0.49535307870373019</c:v>
                </c:pt>
                <c:pt idx="2379">
                  <c:v>0.49537969907410057</c:v>
                </c:pt>
                <c:pt idx="2380">
                  <c:v>0.49540631944447094</c:v>
                </c:pt>
                <c:pt idx="2381">
                  <c:v>0.49543293981484132</c:v>
                </c:pt>
                <c:pt idx="2382">
                  <c:v>0.4954595601852117</c:v>
                </c:pt>
                <c:pt idx="2383">
                  <c:v>0.49548618055558208</c:v>
                </c:pt>
                <c:pt idx="2384">
                  <c:v>0.49551280092595246</c:v>
                </c:pt>
                <c:pt idx="2385">
                  <c:v>0.49553942129632284</c:v>
                </c:pt>
                <c:pt idx="2386">
                  <c:v>0.49556604166669321</c:v>
                </c:pt>
                <c:pt idx="2387">
                  <c:v>0.49559266203706359</c:v>
                </c:pt>
                <c:pt idx="2388">
                  <c:v>0.49561928240743397</c:v>
                </c:pt>
                <c:pt idx="2389">
                  <c:v>0.49564590277780435</c:v>
                </c:pt>
                <c:pt idx="2390">
                  <c:v>0.49567252314817473</c:v>
                </c:pt>
                <c:pt idx="2391">
                  <c:v>0.4956991435185451</c:v>
                </c:pt>
                <c:pt idx="2392">
                  <c:v>0.49572576388891548</c:v>
                </c:pt>
                <c:pt idx="2393">
                  <c:v>0.49575238425928586</c:v>
                </c:pt>
                <c:pt idx="2394">
                  <c:v>0.49577900462965624</c:v>
                </c:pt>
                <c:pt idx="2395">
                  <c:v>0.49580562500002662</c:v>
                </c:pt>
                <c:pt idx="2396">
                  <c:v>0.495832245370397</c:v>
                </c:pt>
                <c:pt idx="2397">
                  <c:v>0.49585886574076737</c:v>
                </c:pt>
                <c:pt idx="2398">
                  <c:v>0.49588548611113775</c:v>
                </c:pt>
                <c:pt idx="2399">
                  <c:v>0.49591210648150813</c:v>
                </c:pt>
                <c:pt idx="2400">
                  <c:v>0.49593872685187851</c:v>
                </c:pt>
                <c:pt idx="2401">
                  <c:v>0.49596534722224889</c:v>
                </c:pt>
                <c:pt idx="2402">
                  <c:v>0.49599196759261927</c:v>
                </c:pt>
                <c:pt idx="2403">
                  <c:v>0.49601858796298964</c:v>
                </c:pt>
                <c:pt idx="2404">
                  <c:v>0.49604520833336002</c:v>
                </c:pt>
                <c:pt idx="2405">
                  <c:v>0.4960718287037304</c:v>
                </c:pt>
                <c:pt idx="2406">
                  <c:v>0.49609844907410078</c:v>
                </c:pt>
                <c:pt idx="2407">
                  <c:v>0.49612506944447116</c:v>
                </c:pt>
                <c:pt idx="2408">
                  <c:v>0.49615168981484153</c:v>
                </c:pt>
                <c:pt idx="2409">
                  <c:v>0.49617831018521191</c:v>
                </c:pt>
                <c:pt idx="2410">
                  <c:v>0.49620493055558229</c:v>
                </c:pt>
                <c:pt idx="2411">
                  <c:v>0.49623155092595267</c:v>
                </c:pt>
                <c:pt idx="2412">
                  <c:v>0.49625817129632305</c:v>
                </c:pt>
                <c:pt idx="2413">
                  <c:v>0.49628479166669343</c:v>
                </c:pt>
                <c:pt idx="2414">
                  <c:v>0.4963114120370638</c:v>
                </c:pt>
                <c:pt idx="2415">
                  <c:v>0.49633803240743418</c:v>
                </c:pt>
                <c:pt idx="2416">
                  <c:v>0.49636465277780456</c:v>
                </c:pt>
                <c:pt idx="2417">
                  <c:v>0.49639127314817494</c:v>
                </c:pt>
                <c:pt idx="2418">
                  <c:v>0.49641789351854532</c:v>
                </c:pt>
                <c:pt idx="2419">
                  <c:v>0.49644451388891569</c:v>
                </c:pt>
                <c:pt idx="2420">
                  <c:v>0.49647113425928607</c:v>
                </c:pt>
                <c:pt idx="2421">
                  <c:v>0.49649775462965645</c:v>
                </c:pt>
                <c:pt idx="2422">
                  <c:v>0.49652437500002683</c:v>
                </c:pt>
                <c:pt idx="2423">
                  <c:v>0.49655099537039721</c:v>
                </c:pt>
                <c:pt idx="2424">
                  <c:v>0.49657761574076759</c:v>
                </c:pt>
                <c:pt idx="2425">
                  <c:v>0.49660423611113796</c:v>
                </c:pt>
                <c:pt idx="2426">
                  <c:v>0.49663085648150834</c:v>
                </c:pt>
                <c:pt idx="2427">
                  <c:v>0.49665747685187872</c:v>
                </c:pt>
                <c:pt idx="2428">
                  <c:v>0.4966840972222491</c:v>
                </c:pt>
                <c:pt idx="2429">
                  <c:v>0.49671071759261948</c:v>
                </c:pt>
                <c:pt idx="2430">
                  <c:v>0.49673733796298986</c:v>
                </c:pt>
                <c:pt idx="2431">
                  <c:v>0.49676395833336023</c:v>
                </c:pt>
                <c:pt idx="2432">
                  <c:v>0.49679057870373061</c:v>
                </c:pt>
                <c:pt idx="2433">
                  <c:v>0.49681719907410099</c:v>
                </c:pt>
                <c:pt idx="2434">
                  <c:v>0.49684381944447137</c:v>
                </c:pt>
                <c:pt idx="2435">
                  <c:v>0.49687043981484175</c:v>
                </c:pt>
                <c:pt idx="2436">
                  <c:v>0.49689706018521212</c:v>
                </c:pt>
                <c:pt idx="2437">
                  <c:v>0.4969236805555825</c:v>
                </c:pt>
                <c:pt idx="2438">
                  <c:v>0.49695030092595288</c:v>
                </c:pt>
                <c:pt idx="2439">
                  <c:v>0.49697692129632326</c:v>
                </c:pt>
                <c:pt idx="2440">
                  <c:v>0.49700354166669364</c:v>
                </c:pt>
                <c:pt idx="2441">
                  <c:v>0.49703016203706402</c:v>
                </c:pt>
                <c:pt idx="2442">
                  <c:v>0.49705678240743439</c:v>
                </c:pt>
                <c:pt idx="2443">
                  <c:v>0.49708340277780477</c:v>
                </c:pt>
                <c:pt idx="2444">
                  <c:v>0.49711002314817515</c:v>
                </c:pt>
                <c:pt idx="2445">
                  <c:v>0.49713664351854553</c:v>
                </c:pt>
                <c:pt idx="2446">
                  <c:v>0.49716326388891591</c:v>
                </c:pt>
                <c:pt idx="2447">
                  <c:v>0.49718988425928629</c:v>
                </c:pt>
                <c:pt idx="2448">
                  <c:v>0.49721650462965666</c:v>
                </c:pt>
                <c:pt idx="2449">
                  <c:v>0.49724312500002704</c:v>
                </c:pt>
                <c:pt idx="2450">
                  <c:v>0.49726974537039742</c:v>
                </c:pt>
                <c:pt idx="2451">
                  <c:v>0.4972963657407678</c:v>
                </c:pt>
                <c:pt idx="2452">
                  <c:v>0.49732298611113818</c:v>
                </c:pt>
                <c:pt idx="2453">
                  <c:v>0.49734960648150855</c:v>
                </c:pt>
                <c:pt idx="2454">
                  <c:v>0.49737622685187893</c:v>
                </c:pt>
                <c:pt idx="2455">
                  <c:v>0.49740284722224931</c:v>
                </c:pt>
                <c:pt idx="2456">
                  <c:v>0.49742946759261969</c:v>
                </c:pt>
                <c:pt idx="2457">
                  <c:v>0.49745608796299007</c:v>
                </c:pt>
                <c:pt idx="2458">
                  <c:v>0.49748270833336045</c:v>
                </c:pt>
                <c:pt idx="2459">
                  <c:v>0.49750932870373082</c:v>
                </c:pt>
                <c:pt idx="2460">
                  <c:v>0.4975359490741012</c:v>
                </c:pt>
                <c:pt idx="2461">
                  <c:v>0.49756256944447158</c:v>
                </c:pt>
                <c:pt idx="2462">
                  <c:v>0.49758918981484196</c:v>
                </c:pt>
                <c:pt idx="2463">
                  <c:v>0.49761581018521234</c:v>
                </c:pt>
                <c:pt idx="2464">
                  <c:v>0.49764243055558272</c:v>
                </c:pt>
                <c:pt idx="2465">
                  <c:v>0.49766905092595309</c:v>
                </c:pt>
                <c:pt idx="2466">
                  <c:v>0.49769567129632347</c:v>
                </c:pt>
                <c:pt idx="2467">
                  <c:v>0.49772229166669385</c:v>
                </c:pt>
                <c:pt idx="2468">
                  <c:v>0.49774891203706423</c:v>
                </c:pt>
                <c:pt idx="2469">
                  <c:v>0.49777553240743461</c:v>
                </c:pt>
                <c:pt idx="2470">
                  <c:v>0.49780215277780498</c:v>
                </c:pt>
                <c:pt idx="2471">
                  <c:v>0.49782877314817536</c:v>
                </c:pt>
                <c:pt idx="2472">
                  <c:v>0.49785539351854574</c:v>
                </c:pt>
                <c:pt idx="2473">
                  <c:v>0.49788201388891612</c:v>
                </c:pt>
                <c:pt idx="2474">
                  <c:v>0.4979086342592865</c:v>
                </c:pt>
                <c:pt idx="2475">
                  <c:v>0.49793525462965688</c:v>
                </c:pt>
                <c:pt idx="2476">
                  <c:v>0.49796187500002725</c:v>
                </c:pt>
                <c:pt idx="2477">
                  <c:v>0.49798849537039763</c:v>
                </c:pt>
                <c:pt idx="2478">
                  <c:v>0.49801511574076801</c:v>
                </c:pt>
                <c:pt idx="2479">
                  <c:v>0.49804173611113839</c:v>
                </c:pt>
                <c:pt idx="2480">
                  <c:v>0.49806835648150877</c:v>
                </c:pt>
                <c:pt idx="2481">
                  <c:v>0.49809497685187915</c:v>
                </c:pt>
                <c:pt idx="2482">
                  <c:v>0.49812159722224952</c:v>
                </c:pt>
                <c:pt idx="2483">
                  <c:v>0.4981482175926199</c:v>
                </c:pt>
                <c:pt idx="2484">
                  <c:v>0.49817483796299028</c:v>
                </c:pt>
                <c:pt idx="2485">
                  <c:v>0.49820145833336066</c:v>
                </c:pt>
                <c:pt idx="2486">
                  <c:v>0.49822807870373104</c:v>
                </c:pt>
                <c:pt idx="2487">
                  <c:v>0.49825469907410141</c:v>
                </c:pt>
                <c:pt idx="2488">
                  <c:v>0.49828131944447179</c:v>
                </c:pt>
                <c:pt idx="2489">
                  <c:v>0.49830793981484217</c:v>
                </c:pt>
                <c:pt idx="2490">
                  <c:v>0.49833456018521255</c:v>
                </c:pt>
                <c:pt idx="2491">
                  <c:v>0.49836118055558293</c:v>
                </c:pt>
                <c:pt idx="2492">
                  <c:v>0.49838780092595331</c:v>
                </c:pt>
                <c:pt idx="2493">
                  <c:v>0.49841442129632368</c:v>
                </c:pt>
                <c:pt idx="2494">
                  <c:v>0.49844104166669406</c:v>
                </c:pt>
                <c:pt idx="2495">
                  <c:v>0.49846766203706444</c:v>
                </c:pt>
                <c:pt idx="2496">
                  <c:v>0.49849428240743482</c:v>
                </c:pt>
                <c:pt idx="2497">
                  <c:v>0.4985209027778052</c:v>
                </c:pt>
                <c:pt idx="2498">
                  <c:v>0.49854752314817558</c:v>
                </c:pt>
                <c:pt idx="2499">
                  <c:v>0.49857414351854595</c:v>
                </c:pt>
                <c:pt idx="2500">
                  <c:v>0.49860076388891633</c:v>
                </c:pt>
                <c:pt idx="2501">
                  <c:v>0.49862738425928671</c:v>
                </c:pt>
                <c:pt idx="2502">
                  <c:v>0.49865400462965709</c:v>
                </c:pt>
                <c:pt idx="2503">
                  <c:v>0.49868062500002747</c:v>
                </c:pt>
                <c:pt idx="2504">
                  <c:v>0.49870724537039784</c:v>
                </c:pt>
                <c:pt idx="2505">
                  <c:v>0.49873386574076822</c:v>
                </c:pt>
                <c:pt idx="2506">
                  <c:v>0.4987604861111386</c:v>
                </c:pt>
                <c:pt idx="2507">
                  <c:v>0.49878710648150898</c:v>
                </c:pt>
                <c:pt idx="2508">
                  <c:v>0.49881372685187936</c:v>
                </c:pt>
                <c:pt idx="2509">
                  <c:v>0.49884034722224974</c:v>
                </c:pt>
                <c:pt idx="2510">
                  <c:v>0.49886696759262011</c:v>
                </c:pt>
                <c:pt idx="2511">
                  <c:v>0.49889358796299049</c:v>
                </c:pt>
                <c:pt idx="2512">
                  <c:v>0.49892020833336087</c:v>
                </c:pt>
                <c:pt idx="2513">
                  <c:v>0.49894682870373125</c:v>
                </c:pt>
                <c:pt idx="2514">
                  <c:v>0.49897344907410163</c:v>
                </c:pt>
                <c:pt idx="2515">
                  <c:v>0.49900006944447201</c:v>
                </c:pt>
                <c:pt idx="2516">
                  <c:v>0.49902668981484238</c:v>
                </c:pt>
                <c:pt idx="2517">
                  <c:v>0.49905331018521276</c:v>
                </c:pt>
                <c:pt idx="2518">
                  <c:v>0.49907993055558314</c:v>
                </c:pt>
                <c:pt idx="2519">
                  <c:v>0.49910655092595352</c:v>
                </c:pt>
                <c:pt idx="2520">
                  <c:v>0.4991331712963239</c:v>
                </c:pt>
                <c:pt idx="2521">
                  <c:v>0.49915979166669427</c:v>
                </c:pt>
                <c:pt idx="2522">
                  <c:v>0.49918641203706465</c:v>
                </c:pt>
                <c:pt idx="2523">
                  <c:v>0.49921303240743503</c:v>
                </c:pt>
                <c:pt idx="2524">
                  <c:v>0.49923965277780541</c:v>
                </c:pt>
                <c:pt idx="2525">
                  <c:v>0.49926627314817579</c:v>
                </c:pt>
                <c:pt idx="2526">
                  <c:v>0.49929289351854617</c:v>
                </c:pt>
                <c:pt idx="2527">
                  <c:v>0.49931951388891654</c:v>
                </c:pt>
                <c:pt idx="2528">
                  <c:v>0.49934613425928692</c:v>
                </c:pt>
                <c:pt idx="2529">
                  <c:v>0.4993727546296573</c:v>
                </c:pt>
                <c:pt idx="2530">
                  <c:v>0.49939937500002768</c:v>
                </c:pt>
                <c:pt idx="2531">
                  <c:v>0.49942599537039806</c:v>
                </c:pt>
                <c:pt idx="2532">
                  <c:v>0.49945261574076844</c:v>
                </c:pt>
                <c:pt idx="2533">
                  <c:v>0.49947923611113881</c:v>
                </c:pt>
                <c:pt idx="2534">
                  <c:v>0.49950585648150919</c:v>
                </c:pt>
                <c:pt idx="2535">
                  <c:v>0.49953247685187957</c:v>
                </c:pt>
                <c:pt idx="2536">
                  <c:v>0.49955909722224995</c:v>
                </c:pt>
                <c:pt idx="2537">
                  <c:v>0.49958571759262033</c:v>
                </c:pt>
                <c:pt idx="2538">
                  <c:v>0.4996123379629907</c:v>
                </c:pt>
                <c:pt idx="2539">
                  <c:v>0.49963895833336108</c:v>
                </c:pt>
                <c:pt idx="2540">
                  <c:v>0.49966557870373146</c:v>
                </c:pt>
                <c:pt idx="2541">
                  <c:v>0.49969219907410184</c:v>
                </c:pt>
                <c:pt idx="2542">
                  <c:v>0.49971881944447222</c:v>
                </c:pt>
                <c:pt idx="2543">
                  <c:v>0.4997454398148426</c:v>
                </c:pt>
                <c:pt idx="2544">
                  <c:v>0.49977206018521297</c:v>
                </c:pt>
                <c:pt idx="2545">
                  <c:v>0.49979868055558335</c:v>
                </c:pt>
                <c:pt idx="2546">
                  <c:v>0.49982530092595373</c:v>
                </c:pt>
                <c:pt idx="2547">
                  <c:v>0.49985192129632411</c:v>
                </c:pt>
                <c:pt idx="2548">
                  <c:v>0.49987854166669449</c:v>
                </c:pt>
                <c:pt idx="2549">
                  <c:v>0.49990516203706487</c:v>
                </c:pt>
                <c:pt idx="2550">
                  <c:v>0.49993178240743524</c:v>
                </c:pt>
                <c:pt idx="2551">
                  <c:v>0.49995840277780562</c:v>
                </c:pt>
                <c:pt idx="2552">
                  <c:v>0.499985023148176</c:v>
                </c:pt>
                <c:pt idx="2553">
                  <c:v>0.50001164351854632</c:v>
                </c:pt>
                <c:pt idx="2554">
                  <c:v>0.5000382638889167</c:v>
                </c:pt>
                <c:pt idx="2555">
                  <c:v>0.50006488425928708</c:v>
                </c:pt>
                <c:pt idx="2556">
                  <c:v>0.50009150462965746</c:v>
                </c:pt>
                <c:pt idx="2557">
                  <c:v>0.50011812500002784</c:v>
                </c:pt>
                <c:pt idx="2558">
                  <c:v>0.50014474537039821</c:v>
                </c:pt>
                <c:pt idx="2559">
                  <c:v>0.50017136574076859</c:v>
                </c:pt>
                <c:pt idx="2560">
                  <c:v>0.50019798611113897</c:v>
                </c:pt>
                <c:pt idx="2561">
                  <c:v>0.50022460648150935</c:v>
                </c:pt>
                <c:pt idx="2562">
                  <c:v>0.50025122685187973</c:v>
                </c:pt>
                <c:pt idx="2563">
                  <c:v>0.5002778472222501</c:v>
                </c:pt>
                <c:pt idx="2564">
                  <c:v>0.50030446759262048</c:v>
                </c:pt>
                <c:pt idx="2565">
                  <c:v>0.50033108796299086</c:v>
                </c:pt>
                <c:pt idx="2566">
                  <c:v>0.50035770833336124</c:v>
                </c:pt>
                <c:pt idx="2567">
                  <c:v>0.50038432870373162</c:v>
                </c:pt>
                <c:pt idx="2568">
                  <c:v>0.500410949074102</c:v>
                </c:pt>
                <c:pt idx="2569">
                  <c:v>0.50043756944447237</c:v>
                </c:pt>
                <c:pt idx="2570">
                  <c:v>0.50046418981484275</c:v>
                </c:pt>
                <c:pt idx="2571">
                  <c:v>0.50049081018521313</c:v>
                </c:pt>
                <c:pt idx="2572">
                  <c:v>0.50051743055558351</c:v>
                </c:pt>
                <c:pt idx="2573">
                  <c:v>0.50054405092595389</c:v>
                </c:pt>
                <c:pt idx="2574">
                  <c:v>0.50057067129632427</c:v>
                </c:pt>
                <c:pt idx="2575">
                  <c:v>0.50059729166669464</c:v>
                </c:pt>
                <c:pt idx="2576">
                  <c:v>0.50062391203706502</c:v>
                </c:pt>
                <c:pt idx="2577">
                  <c:v>0.5006505324074354</c:v>
                </c:pt>
                <c:pt idx="2578">
                  <c:v>0.50067715277780578</c:v>
                </c:pt>
                <c:pt idx="2579">
                  <c:v>0.50070377314817616</c:v>
                </c:pt>
                <c:pt idx="2580">
                  <c:v>0.50073039351854653</c:v>
                </c:pt>
                <c:pt idx="2581">
                  <c:v>0.50075701388891691</c:v>
                </c:pt>
                <c:pt idx="2582">
                  <c:v>0.50078363425928729</c:v>
                </c:pt>
                <c:pt idx="2583">
                  <c:v>0.50081025462965767</c:v>
                </c:pt>
                <c:pt idx="2584">
                  <c:v>0.50083687500002805</c:v>
                </c:pt>
                <c:pt idx="2585">
                  <c:v>0.50086349537039843</c:v>
                </c:pt>
                <c:pt idx="2586">
                  <c:v>0.5008901157407688</c:v>
                </c:pt>
                <c:pt idx="2587">
                  <c:v>0.50091673611113918</c:v>
                </c:pt>
                <c:pt idx="2588">
                  <c:v>0.50094335648150956</c:v>
                </c:pt>
                <c:pt idx="2589">
                  <c:v>0.50096997685187994</c:v>
                </c:pt>
                <c:pt idx="2590">
                  <c:v>0.50099659722225032</c:v>
                </c:pt>
                <c:pt idx="2591">
                  <c:v>0.5010232175926207</c:v>
                </c:pt>
                <c:pt idx="2592">
                  <c:v>0.50104983796299107</c:v>
                </c:pt>
                <c:pt idx="2593">
                  <c:v>0.50107645833336145</c:v>
                </c:pt>
                <c:pt idx="2594">
                  <c:v>0.50110307870373183</c:v>
                </c:pt>
                <c:pt idx="2595">
                  <c:v>0.50112969907410221</c:v>
                </c:pt>
                <c:pt idx="2596">
                  <c:v>0.50115631944447259</c:v>
                </c:pt>
                <c:pt idx="2597">
                  <c:v>0.50118293981484296</c:v>
                </c:pt>
                <c:pt idx="2598">
                  <c:v>0.50120956018521334</c:v>
                </c:pt>
                <c:pt idx="2599">
                  <c:v>0.50123618055558372</c:v>
                </c:pt>
                <c:pt idx="2600">
                  <c:v>0.5012628009259541</c:v>
                </c:pt>
                <c:pt idx="2601">
                  <c:v>0.50128942129632448</c:v>
                </c:pt>
                <c:pt idx="2602">
                  <c:v>0.50131604166669486</c:v>
                </c:pt>
                <c:pt idx="2603">
                  <c:v>0.50134266203706523</c:v>
                </c:pt>
                <c:pt idx="2604">
                  <c:v>0.50136928240743561</c:v>
                </c:pt>
                <c:pt idx="2605">
                  <c:v>0.50139590277780599</c:v>
                </c:pt>
                <c:pt idx="2606">
                  <c:v>0.50142252314817637</c:v>
                </c:pt>
                <c:pt idx="2607">
                  <c:v>0.50144914351854675</c:v>
                </c:pt>
                <c:pt idx="2608">
                  <c:v>0.50147576388891713</c:v>
                </c:pt>
                <c:pt idx="2609">
                  <c:v>0.5015023842592875</c:v>
                </c:pt>
                <c:pt idx="2610">
                  <c:v>0.50152900462965788</c:v>
                </c:pt>
                <c:pt idx="2611">
                  <c:v>0.50155562500002826</c:v>
                </c:pt>
                <c:pt idx="2612">
                  <c:v>0.50158224537039864</c:v>
                </c:pt>
                <c:pt idx="2613">
                  <c:v>0.50160886574076902</c:v>
                </c:pt>
                <c:pt idx="2614">
                  <c:v>0.50163548611113939</c:v>
                </c:pt>
                <c:pt idx="2615">
                  <c:v>0.50166210648150977</c:v>
                </c:pt>
                <c:pt idx="2616">
                  <c:v>0.50168872685188015</c:v>
                </c:pt>
                <c:pt idx="2617">
                  <c:v>0.50171534722225053</c:v>
                </c:pt>
                <c:pt idx="2618">
                  <c:v>0.50174196759262091</c:v>
                </c:pt>
                <c:pt idx="2619">
                  <c:v>0.50176858796299129</c:v>
                </c:pt>
                <c:pt idx="2620">
                  <c:v>0.50179520833336166</c:v>
                </c:pt>
                <c:pt idx="2621">
                  <c:v>0.50182182870373204</c:v>
                </c:pt>
                <c:pt idx="2622">
                  <c:v>0.50184844907410242</c:v>
                </c:pt>
                <c:pt idx="2623">
                  <c:v>0.5018750694444728</c:v>
                </c:pt>
                <c:pt idx="2624">
                  <c:v>0.50190168981484318</c:v>
                </c:pt>
                <c:pt idx="2625">
                  <c:v>0.50192831018521356</c:v>
                </c:pt>
                <c:pt idx="2626">
                  <c:v>0.50195493055558393</c:v>
                </c:pt>
                <c:pt idx="2627">
                  <c:v>0.50198155092595431</c:v>
                </c:pt>
                <c:pt idx="2628">
                  <c:v>0.50200817129632469</c:v>
                </c:pt>
                <c:pt idx="2629">
                  <c:v>0.50203479166669507</c:v>
                </c:pt>
                <c:pt idx="2630">
                  <c:v>0.50206141203706545</c:v>
                </c:pt>
                <c:pt idx="2631">
                  <c:v>0.50208803240743582</c:v>
                </c:pt>
                <c:pt idx="2632">
                  <c:v>0.5021146527778062</c:v>
                </c:pt>
                <c:pt idx="2633">
                  <c:v>0.50214127314817658</c:v>
                </c:pt>
                <c:pt idx="2634">
                  <c:v>0.50216789351854696</c:v>
                </c:pt>
                <c:pt idx="2635">
                  <c:v>0.50219451388891734</c:v>
                </c:pt>
                <c:pt idx="2636">
                  <c:v>0.50222113425928772</c:v>
                </c:pt>
                <c:pt idx="2637">
                  <c:v>0.50224775462965809</c:v>
                </c:pt>
                <c:pt idx="2638">
                  <c:v>0.50227437500002847</c:v>
                </c:pt>
                <c:pt idx="2639">
                  <c:v>0.50230099537039885</c:v>
                </c:pt>
                <c:pt idx="2640">
                  <c:v>0.50232761574076923</c:v>
                </c:pt>
                <c:pt idx="2641">
                  <c:v>0.50235423611113961</c:v>
                </c:pt>
                <c:pt idx="2642">
                  <c:v>0.50238085648150999</c:v>
                </c:pt>
                <c:pt idx="2643">
                  <c:v>0.50240747685188036</c:v>
                </c:pt>
                <c:pt idx="2644">
                  <c:v>0.50243409722225074</c:v>
                </c:pt>
                <c:pt idx="2645">
                  <c:v>0.50246071759262112</c:v>
                </c:pt>
                <c:pt idx="2646">
                  <c:v>0.5024873379629915</c:v>
                </c:pt>
                <c:pt idx="2647">
                  <c:v>0.50251395833336188</c:v>
                </c:pt>
                <c:pt idx="2648">
                  <c:v>0.50254057870373225</c:v>
                </c:pt>
                <c:pt idx="2649">
                  <c:v>0.50256719907410263</c:v>
                </c:pt>
                <c:pt idx="2650">
                  <c:v>0.50259381944447301</c:v>
                </c:pt>
                <c:pt idx="2651">
                  <c:v>0.50262043981484339</c:v>
                </c:pt>
                <c:pt idx="2652">
                  <c:v>0.50264706018521377</c:v>
                </c:pt>
                <c:pt idx="2653">
                  <c:v>0.50267368055558415</c:v>
                </c:pt>
                <c:pt idx="2654">
                  <c:v>0.50270030092595452</c:v>
                </c:pt>
                <c:pt idx="2655">
                  <c:v>0.5027269212963249</c:v>
                </c:pt>
                <c:pt idx="2656">
                  <c:v>0.50275354166669528</c:v>
                </c:pt>
                <c:pt idx="2657">
                  <c:v>0.50278016203706566</c:v>
                </c:pt>
                <c:pt idx="2658">
                  <c:v>0.50280678240743604</c:v>
                </c:pt>
                <c:pt idx="2659">
                  <c:v>0.50283340277780642</c:v>
                </c:pt>
                <c:pt idx="2660">
                  <c:v>0.50286002314817679</c:v>
                </c:pt>
                <c:pt idx="2661">
                  <c:v>0.50288664351854717</c:v>
                </c:pt>
                <c:pt idx="2662">
                  <c:v>0.50291326388891755</c:v>
                </c:pt>
                <c:pt idx="2663">
                  <c:v>0.50293988425928793</c:v>
                </c:pt>
                <c:pt idx="2664">
                  <c:v>0.50296650462965831</c:v>
                </c:pt>
                <c:pt idx="2665">
                  <c:v>0.50299312500002868</c:v>
                </c:pt>
                <c:pt idx="2666">
                  <c:v>0.50301974537039906</c:v>
                </c:pt>
                <c:pt idx="2667">
                  <c:v>0.50304636574076944</c:v>
                </c:pt>
                <c:pt idx="2668">
                  <c:v>0.50307298611113982</c:v>
                </c:pt>
                <c:pt idx="2669">
                  <c:v>0.5030996064815102</c:v>
                </c:pt>
                <c:pt idx="2670">
                  <c:v>0.50312622685188058</c:v>
                </c:pt>
                <c:pt idx="2671">
                  <c:v>0.50315284722225095</c:v>
                </c:pt>
                <c:pt idx="2672">
                  <c:v>0.50317946759262133</c:v>
                </c:pt>
                <c:pt idx="2673">
                  <c:v>0.50320608796299171</c:v>
                </c:pt>
                <c:pt idx="2674">
                  <c:v>0.50323270833336209</c:v>
                </c:pt>
                <c:pt idx="2675">
                  <c:v>0.50325932870373247</c:v>
                </c:pt>
                <c:pt idx="2676">
                  <c:v>0.50328594907410285</c:v>
                </c:pt>
                <c:pt idx="2677">
                  <c:v>0.50331256944447322</c:v>
                </c:pt>
                <c:pt idx="2678">
                  <c:v>0.5033391898148436</c:v>
                </c:pt>
                <c:pt idx="2679">
                  <c:v>0.50336581018521398</c:v>
                </c:pt>
                <c:pt idx="2680">
                  <c:v>0.50339243055558436</c:v>
                </c:pt>
                <c:pt idx="2681">
                  <c:v>0.50341905092595474</c:v>
                </c:pt>
                <c:pt idx="2682">
                  <c:v>0.50344567129632511</c:v>
                </c:pt>
                <c:pt idx="2683">
                  <c:v>0.50347229166669549</c:v>
                </c:pt>
                <c:pt idx="2684">
                  <c:v>0.50349891203706587</c:v>
                </c:pt>
                <c:pt idx="2685">
                  <c:v>0.50352553240743625</c:v>
                </c:pt>
                <c:pt idx="2686">
                  <c:v>0.50355215277780663</c:v>
                </c:pt>
                <c:pt idx="2687">
                  <c:v>0.50357877314817701</c:v>
                </c:pt>
                <c:pt idx="2688">
                  <c:v>0.50360539351854738</c:v>
                </c:pt>
                <c:pt idx="2689">
                  <c:v>0.50363201388891776</c:v>
                </c:pt>
                <c:pt idx="2690">
                  <c:v>0.50365863425928814</c:v>
                </c:pt>
                <c:pt idx="2691">
                  <c:v>0.50368525462965852</c:v>
                </c:pt>
                <c:pt idx="2692">
                  <c:v>0.5037118750000289</c:v>
                </c:pt>
                <c:pt idx="2693">
                  <c:v>0.50373849537039928</c:v>
                </c:pt>
                <c:pt idx="2694">
                  <c:v>0.50376511574076965</c:v>
                </c:pt>
                <c:pt idx="2695">
                  <c:v>0.50379173611114003</c:v>
                </c:pt>
                <c:pt idx="2696">
                  <c:v>0.50381835648151041</c:v>
                </c:pt>
                <c:pt idx="2697">
                  <c:v>0.50384497685188079</c:v>
                </c:pt>
                <c:pt idx="2698">
                  <c:v>0.50387159722225117</c:v>
                </c:pt>
                <c:pt idx="2699">
                  <c:v>0.50389821759262154</c:v>
                </c:pt>
                <c:pt idx="2700">
                  <c:v>0.50392483796299192</c:v>
                </c:pt>
                <c:pt idx="2701">
                  <c:v>0.5039514583333623</c:v>
                </c:pt>
                <c:pt idx="2702">
                  <c:v>0.50397807870373268</c:v>
                </c:pt>
                <c:pt idx="2703">
                  <c:v>0.50400469907410306</c:v>
                </c:pt>
                <c:pt idx="2704">
                  <c:v>0.50403131944447344</c:v>
                </c:pt>
                <c:pt idx="2705">
                  <c:v>0.50405793981484381</c:v>
                </c:pt>
                <c:pt idx="2706">
                  <c:v>0.50408456018521419</c:v>
                </c:pt>
                <c:pt idx="2707">
                  <c:v>0.50411118055558457</c:v>
                </c:pt>
                <c:pt idx="2708">
                  <c:v>0.50413780092595495</c:v>
                </c:pt>
                <c:pt idx="2709">
                  <c:v>0.50416442129632533</c:v>
                </c:pt>
                <c:pt idx="2710">
                  <c:v>0.50419104166669571</c:v>
                </c:pt>
                <c:pt idx="2711">
                  <c:v>0.50421766203706608</c:v>
                </c:pt>
                <c:pt idx="2712">
                  <c:v>0.50424428240743646</c:v>
                </c:pt>
                <c:pt idx="2713">
                  <c:v>0.50427090277780684</c:v>
                </c:pt>
                <c:pt idx="2714">
                  <c:v>0.50429752314817722</c:v>
                </c:pt>
                <c:pt idx="2715">
                  <c:v>0.5043241435185476</c:v>
                </c:pt>
                <c:pt idx="2716">
                  <c:v>0.50435076388891797</c:v>
                </c:pt>
                <c:pt idx="2717">
                  <c:v>0.50437738425928835</c:v>
                </c:pt>
                <c:pt idx="2718">
                  <c:v>0.50440400462965873</c:v>
                </c:pt>
                <c:pt idx="2719">
                  <c:v>0.50443062500002911</c:v>
                </c:pt>
                <c:pt idx="2720">
                  <c:v>0.50445724537039949</c:v>
                </c:pt>
                <c:pt idx="2721">
                  <c:v>0.50448386574076987</c:v>
                </c:pt>
                <c:pt idx="2722">
                  <c:v>0.50451048611114024</c:v>
                </c:pt>
                <c:pt idx="2723">
                  <c:v>0.50453710648151062</c:v>
                </c:pt>
                <c:pt idx="2724">
                  <c:v>0.504563726851881</c:v>
                </c:pt>
                <c:pt idx="2725">
                  <c:v>0.50459034722225138</c:v>
                </c:pt>
                <c:pt idx="2726">
                  <c:v>0.50461696759262176</c:v>
                </c:pt>
                <c:pt idx="2727">
                  <c:v>0.50464358796299214</c:v>
                </c:pt>
                <c:pt idx="2728">
                  <c:v>0.50467020833336251</c:v>
                </c:pt>
                <c:pt idx="2729">
                  <c:v>0.50469682870373289</c:v>
                </c:pt>
                <c:pt idx="2730">
                  <c:v>0.50472344907410327</c:v>
                </c:pt>
                <c:pt idx="2731">
                  <c:v>0.50475006944447365</c:v>
                </c:pt>
                <c:pt idx="2732">
                  <c:v>0.50477668981484403</c:v>
                </c:pt>
                <c:pt idx="2733">
                  <c:v>0.5048033101852144</c:v>
                </c:pt>
                <c:pt idx="2734">
                  <c:v>0.50482993055558478</c:v>
                </c:pt>
                <c:pt idx="2735">
                  <c:v>0.50485655092595516</c:v>
                </c:pt>
                <c:pt idx="2736">
                  <c:v>0.50488317129632554</c:v>
                </c:pt>
                <c:pt idx="2737">
                  <c:v>0.50490979166669592</c:v>
                </c:pt>
                <c:pt idx="2738">
                  <c:v>0.5049364120370663</c:v>
                </c:pt>
                <c:pt idx="2739">
                  <c:v>0.50496303240743667</c:v>
                </c:pt>
                <c:pt idx="2740">
                  <c:v>0.50498965277780705</c:v>
                </c:pt>
                <c:pt idx="2741">
                  <c:v>0.50501627314817743</c:v>
                </c:pt>
                <c:pt idx="2742">
                  <c:v>0.50504289351854781</c:v>
                </c:pt>
                <c:pt idx="2743">
                  <c:v>0.50506951388891819</c:v>
                </c:pt>
                <c:pt idx="2744">
                  <c:v>0.50509613425928857</c:v>
                </c:pt>
                <c:pt idx="2745">
                  <c:v>0.50512275462965894</c:v>
                </c:pt>
                <c:pt idx="2746">
                  <c:v>0.50514937500002932</c:v>
                </c:pt>
                <c:pt idx="2747">
                  <c:v>0.5051759953703997</c:v>
                </c:pt>
                <c:pt idx="2748">
                  <c:v>0.50520261574077008</c:v>
                </c:pt>
                <c:pt idx="2749">
                  <c:v>0.50522923611114046</c:v>
                </c:pt>
                <c:pt idx="2750">
                  <c:v>0.50525585648151083</c:v>
                </c:pt>
                <c:pt idx="2751">
                  <c:v>0.50528247685188121</c:v>
                </c:pt>
                <c:pt idx="2752">
                  <c:v>0.50530909722225159</c:v>
                </c:pt>
                <c:pt idx="2753">
                  <c:v>0.50533571759262197</c:v>
                </c:pt>
                <c:pt idx="2754">
                  <c:v>0.50536233796299235</c:v>
                </c:pt>
                <c:pt idx="2755">
                  <c:v>0.50538895833336273</c:v>
                </c:pt>
                <c:pt idx="2756">
                  <c:v>0.5054155787037331</c:v>
                </c:pt>
                <c:pt idx="2757">
                  <c:v>0.50544219907410348</c:v>
                </c:pt>
                <c:pt idx="2758">
                  <c:v>0.50546881944447386</c:v>
                </c:pt>
                <c:pt idx="2759">
                  <c:v>0.50549543981484424</c:v>
                </c:pt>
                <c:pt idx="2760">
                  <c:v>0.50552206018521462</c:v>
                </c:pt>
                <c:pt idx="2761">
                  <c:v>0.50554868055558499</c:v>
                </c:pt>
                <c:pt idx="2762">
                  <c:v>0.50557530092595537</c:v>
                </c:pt>
                <c:pt idx="2763">
                  <c:v>0.50560192129632575</c:v>
                </c:pt>
                <c:pt idx="2764">
                  <c:v>0.50562854166669613</c:v>
                </c:pt>
                <c:pt idx="2765">
                  <c:v>0.50565516203706651</c:v>
                </c:pt>
                <c:pt idx="2766">
                  <c:v>0.50568178240743689</c:v>
                </c:pt>
                <c:pt idx="2767">
                  <c:v>0.50570840277780726</c:v>
                </c:pt>
                <c:pt idx="2768">
                  <c:v>0.50573502314817764</c:v>
                </c:pt>
                <c:pt idx="2769">
                  <c:v>0.50576164351854802</c:v>
                </c:pt>
                <c:pt idx="2770">
                  <c:v>0.5057882638889184</c:v>
                </c:pt>
                <c:pt idx="2771">
                  <c:v>0.50581488425928878</c:v>
                </c:pt>
                <c:pt idx="2772">
                  <c:v>0.50584150462965916</c:v>
                </c:pt>
                <c:pt idx="2773">
                  <c:v>0.50586812500002953</c:v>
                </c:pt>
                <c:pt idx="2774">
                  <c:v>0.50589474537039991</c:v>
                </c:pt>
                <c:pt idx="2775">
                  <c:v>0.50592136574077029</c:v>
                </c:pt>
                <c:pt idx="2776">
                  <c:v>0.50594798611114067</c:v>
                </c:pt>
                <c:pt idx="2777">
                  <c:v>0.50597460648151105</c:v>
                </c:pt>
                <c:pt idx="2778">
                  <c:v>0.50600122685188142</c:v>
                </c:pt>
                <c:pt idx="2779">
                  <c:v>0.5060278472222518</c:v>
                </c:pt>
                <c:pt idx="2780">
                  <c:v>0.50605446759262218</c:v>
                </c:pt>
                <c:pt idx="2781">
                  <c:v>0.50608108796299256</c:v>
                </c:pt>
                <c:pt idx="2782">
                  <c:v>0.50610770833336294</c:v>
                </c:pt>
                <c:pt idx="2783">
                  <c:v>0.50613432870373332</c:v>
                </c:pt>
                <c:pt idx="2784">
                  <c:v>0.50616094907410369</c:v>
                </c:pt>
                <c:pt idx="2785">
                  <c:v>0.50618756944447407</c:v>
                </c:pt>
                <c:pt idx="2786">
                  <c:v>0.50621418981484445</c:v>
                </c:pt>
                <c:pt idx="2787">
                  <c:v>0.50624081018521483</c:v>
                </c:pt>
                <c:pt idx="2788">
                  <c:v>0.50626743055558521</c:v>
                </c:pt>
                <c:pt idx="2789">
                  <c:v>0.50629405092595559</c:v>
                </c:pt>
                <c:pt idx="2790">
                  <c:v>0.50632067129632596</c:v>
                </c:pt>
                <c:pt idx="2791">
                  <c:v>0.50634729166669634</c:v>
                </c:pt>
                <c:pt idx="2792">
                  <c:v>0.50637391203706672</c:v>
                </c:pt>
                <c:pt idx="2793">
                  <c:v>0.5064005324074371</c:v>
                </c:pt>
                <c:pt idx="2794">
                  <c:v>0.50642715277780748</c:v>
                </c:pt>
                <c:pt idx="2795">
                  <c:v>0.50645377314817785</c:v>
                </c:pt>
                <c:pt idx="2796">
                  <c:v>0.50648039351854823</c:v>
                </c:pt>
                <c:pt idx="2797">
                  <c:v>0.50650701388891861</c:v>
                </c:pt>
                <c:pt idx="2798">
                  <c:v>0.50653363425928899</c:v>
                </c:pt>
                <c:pt idx="2799">
                  <c:v>0.50656025462965937</c:v>
                </c:pt>
                <c:pt idx="2800">
                  <c:v>0.50658687500002975</c:v>
                </c:pt>
                <c:pt idx="2801">
                  <c:v>0.50661349537040012</c:v>
                </c:pt>
                <c:pt idx="2802">
                  <c:v>0.5066401157407705</c:v>
                </c:pt>
                <c:pt idx="2803">
                  <c:v>0.50666673611114088</c:v>
                </c:pt>
                <c:pt idx="2804">
                  <c:v>0.50669335648151126</c:v>
                </c:pt>
                <c:pt idx="2805">
                  <c:v>0.50671997685188164</c:v>
                </c:pt>
                <c:pt idx="2806">
                  <c:v>0.50674659722225202</c:v>
                </c:pt>
                <c:pt idx="2807">
                  <c:v>0.50677321759262239</c:v>
                </c:pt>
                <c:pt idx="2808">
                  <c:v>0.50679983796299277</c:v>
                </c:pt>
                <c:pt idx="2809">
                  <c:v>0.50682645833336315</c:v>
                </c:pt>
                <c:pt idx="2810">
                  <c:v>0.50685307870373353</c:v>
                </c:pt>
                <c:pt idx="2811">
                  <c:v>0.50687969907410391</c:v>
                </c:pt>
                <c:pt idx="2812">
                  <c:v>0.50690631944447428</c:v>
                </c:pt>
                <c:pt idx="2813">
                  <c:v>0.50693293981484466</c:v>
                </c:pt>
                <c:pt idx="2814">
                  <c:v>0.50695956018521504</c:v>
                </c:pt>
                <c:pt idx="2815">
                  <c:v>0.50698618055558542</c:v>
                </c:pt>
                <c:pt idx="2816">
                  <c:v>0.5070128009259558</c:v>
                </c:pt>
                <c:pt idx="2817">
                  <c:v>0.50703942129632618</c:v>
                </c:pt>
                <c:pt idx="2818">
                  <c:v>0.50706604166669655</c:v>
                </c:pt>
                <c:pt idx="2819">
                  <c:v>0.50709266203706693</c:v>
                </c:pt>
                <c:pt idx="2820">
                  <c:v>0.50711928240743731</c:v>
                </c:pt>
                <c:pt idx="2821">
                  <c:v>0.50714590277780769</c:v>
                </c:pt>
                <c:pt idx="2822">
                  <c:v>0.50717252314817807</c:v>
                </c:pt>
                <c:pt idx="2823">
                  <c:v>0.50719914351854845</c:v>
                </c:pt>
                <c:pt idx="2824">
                  <c:v>0.50722576388891882</c:v>
                </c:pt>
                <c:pt idx="2825">
                  <c:v>0.5072523842592892</c:v>
                </c:pt>
                <c:pt idx="2826">
                  <c:v>0.50727900462965958</c:v>
                </c:pt>
                <c:pt idx="2827">
                  <c:v>0.50730562500002996</c:v>
                </c:pt>
                <c:pt idx="2828">
                  <c:v>0.50733224537040034</c:v>
                </c:pt>
                <c:pt idx="2829">
                  <c:v>0.50735886574077071</c:v>
                </c:pt>
                <c:pt idx="2830">
                  <c:v>0.50738548611114109</c:v>
                </c:pt>
                <c:pt idx="2831">
                  <c:v>0.50741210648151147</c:v>
                </c:pt>
                <c:pt idx="2832">
                  <c:v>0.50743872685188185</c:v>
                </c:pt>
                <c:pt idx="2833">
                  <c:v>0.50746534722225223</c:v>
                </c:pt>
                <c:pt idx="2834">
                  <c:v>0.50749196759262261</c:v>
                </c:pt>
                <c:pt idx="2835">
                  <c:v>0.50751858796299298</c:v>
                </c:pt>
                <c:pt idx="2836">
                  <c:v>0.50754520833336336</c:v>
                </c:pt>
                <c:pt idx="2837">
                  <c:v>0.50757182870373374</c:v>
                </c:pt>
                <c:pt idx="2838">
                  <c:v>0.50759844907410412</c:v>
                </c:pt>
                <c:pt idx="2839">
                  <c:v>0.5076250694444745</c:v>
                </c:pt>
                <c:pt idx="2840">
                  <c:v>0.50765168981484488</c:v>
                </c:pt>
                <c:pt idx="2841">
                  <c:v>0.50767831018521525</c:v>
                </c:pt>
                <c:pt idx="2842">
                  <c:v>0.50770493055558563</c:v>
                </c:pt>
                <c:pt idx="2843">
                  <c:v>0.50773155092595601</c:v>
                </c:pt>
                <c:pt idx="2844">
                  <c:v>0.50775817129632639</c:v>
                </c:pt>
                <c:pt idx="2845">
                  <c:v>0.50778479166669677</c:v>
                </c:pt>
                <c:pt idx="2846">
                  <c:v>0.50781141203706714</c:v>
                </c:pt>
                <c:pt idx="2847">
                  <c:v>0.50783803240743752</c:v>
                </c:pt>
                <c:pt idx="2848">
                  <c:v>0.5078646527778079</c:v>
                </c:pt>
                <c:pt idx="2849">
                  <c:v>0.50789127314817828</c:v>
                </c:pt>
                <c:pt idx="2850">
                  <c:v>0.50791789351854866</c:v>
                </c:pt>
                <c:pt idx="2851">
                  <c:v>0.50794451388891904</c:v>
                </c:pt>
                <c:pt idx="2852">
                  <c:v>0.50797113425928941</c:v>
                </c:pt>
                <c:pt idx="2853">
                  <c:v>0.50799775462965979</c:v>
                </c:pt>
                <c:pt idx="2854">
                  <c:v>0.50802437500003017</c:v>
                </c:pt>
                <c:pt idx="2855">
                  <c:v>0.50805099537040055</c:v>
                </c:pt>
                <c:pt idx="2856">
                  <c:v>0.50807761574077093</c:v>
                </c:pt>
                <c:pt idx="2857">
                  <c:v>0.50810423611114131</c:v>
                </c:pt>
                <c:pt idx="2858">
                  <c:v>0.50813085648151168</c:v>
                </c:pt>
                <c:pt idx="2859">
                  <c:v>0.50815747685188206</c:v>
                </c:pt>
                <c:pt idx="2860">
                  <c:v>0.50818409722225244</c:v>
                </c:pt>
                <c:pt idx="2861">
                  <c:v>0.50821071759262282</c:v>
                </c:pt>
                <c:pt idx="2862">
                  <c:v>0.5082373379629932</c:v>
                </c:pt>
                <c:pt idx="2863">
                  <c:v>0.50826395833336357</c:v>
                </c:pt>
                <c:pt idx="2864">
                  <c:v>0.50829057870373395</c:v>
                </c:pt>
                <c:pt idx="2865">
                  <c:v>0.50831719907410433</c:v>
                </c:pt>
                <c:pt idx="2866">
                  <c:v>0.50834381944447471</c:v>
                </c:pt>
                <c:pt idx="2867">
                  <c:v>0.50837043981484509</c:v>
                </c:pt>
                <c:pt idx="2868">
                  <c:v>0.50839706018521547</c:v>
                </c:pt>
                <c:pt idx="2869">
                  <c:v>0.50842368055558584</c:v>
                </c:pt>
                <c:pt idx="2870">
                  <c:v>0.50845030092595622</c:v>
                </c:pt>
                <c:pt idx="2871">
                  <c:v>0.5084769212963266</c:v>
                </c:pt>
                <c:pt idx="2872">
                  <c:v>0.50850354166669698</c:v>
                </c:pt>
                <c:pt idx="2873">
                  <c:v>0.50853016203706736</c:v>
                </c:pt>
                <c:pt idx="2874">
                  <c:v>0.50855678240743774</c:v>
                </c:pt>
                <c:pt idx="2875">
                  <c:v>0.50858340277780811</c:v>
                </c:pt>
                <c:pt idx="2876">
                  <c:v>0.50861002314817849</c:v>
                </c:pt>
                <c:pt idx="2877">
                  <c:v>0.50863664351854887</c:v>
                </c:pt>
                <c:pt idx="2878">
                  <c:v>0.50866326388891925</c:v>
                </c:pt>
                <c:pt idx="2879">
                  <c:v>0.50868988425928963</c:v>
                </c:pt>
                <c:pt idx="2880">
                  <c:v>0.50871650462966</c:v>
                </c:pt>
                <c:pt idx="2881">
                  <c:v>0.50874312500003038</c:v>
                </c:pt>
                <c:pt idx="2882">
                  <c:v>0.50876974537040076</c:v>
                </c:pt>
                <c:pt idx="2883">
                  <c:v>0.50879636574077114</c:v>
                </c:pt>
                <c:pt idx="2884">
                  <c:v>0.50882298611114152</c:v>
                </c:pt>
                <c:pt idx="2885">
                  <c:v>0.5088496064815119</c:v>
                </c:pt>
                <c:pt idx="2886">
                  <c:v>0.50887622685188227</c:v>
                </c:pt>
                <c:pt idx="2887">
                  <c:v>0.50890284722225265</c:v>
                </c:pt>
                <c:pt idx="2888">
                  <c:v>0.50892946759262303</c:v>
                </c:pt>
                <c:pt idx="2889">
                  <c:v>0.50895608796299341</c:v>
                </c:pt>
                <c:pt idx="2890">
                  <c:v>0.50898270833336379</c:v>
                </c:pt>
                <c:pt idx="2891">
                  <c:v>0.50900932870373417</c:v>
                </c:pt>
                <c:pt idx="2892">
                  <c:v>0.50903594907410454</c:v>
                </c:pt>
                <c:pt idx="2893">
                  <c:v>0.50906256944447492</c:v>
                </c:pt>
                <c:pt idx="2894">
                  <c:v>0.5090891898148453</c:v>
                </c:pt>
                <c:pt idx="2895">
                  <c:v>0.50911581018521568</c:v>
                </c:pt>
                <c:pt idx="2896">
                  <c:v>0.50914243055558606</c:v>
                </c:pt>
                <c:pt idx="2897">
                  <c:v>0.50916905092595643</c:v>
                </c:pt>
                <c:pt idx="2898">
                  <c:v>0.50919567129632681</c:v>
                </c:pt>
                <c:pt idx="2899">
                  <c:v>0.50922229166669719</c:v>
                </c:pt>
                <c:pt idx="2900">
                  <c:v>0.50924891203706757</c:v>
                </c:pt>
                <c:pt idx="2901">
                  <c:v>0.50927553240743795</c:v>
                </c:pt>
                <c:pt idx="2902">
                  <c:v>0.50930215277780833</c:v>
                </c:pt>
                <c:pt idx="2903">
                  <c:v>0.5093287731481787</c:v>
                </c:pt>
                <c:pt idx="2904">
                  <c:v>0.50935539351854908</c:v>
                </c:pt>
                <c:pt idx="2905">
                  <c:v>0.50938201388891946</c:v>
                </c:pt>
                <c:pt idx="2906">
                  <c:v>0.50940863425928984</c:v>
                </c:pt>
                <c:pt idx="2907">
                  <c:v>0.50943525462966022</c:v>
                </c:pt>
                <c:pt idx="2908">
                  <c:v>0.5094618750000306</c:v>
                </c:pt>
                <c:pt idx="2909">
                  <c:v>0.50948849537040097</c:v>
                </c:pt>
                <c:pt idx="2910">
                  <c:v>0.50951511574077135</c:v>
                </c:pt>
                <c:pt idx="2911">
                  <c:v>0.50954173611114173</c:v>
                </c:pt>
                <c:pt idx="2912">
                  <c:v>0.50956835648151211</c:v>
                </c:pt>
                <c:pt idx="2913">
                  <c:v>0.50959497685188249</c:v>
                </c:pt>
                <c:pt idx="2914">
                  <c:v>0.50962159722225286</c:v>
                </c:pt>
                <c:pt idx="2915">
                  <c:v>0.50964821759262324</c:v>
                </c:pt>
                <c:pt idx="2916">
                  <c:v>0.50967483796299362</c:v>
                </c:pt>
                <c:pt idx="2917">
                  <c:v>0.509701458333364</c:v>
                </c:pt>
                <c:pt idx="2918">
                  <c:v>0.50972807870373438</c:v>
                </c:pt>
                <c:pt idx="2919">
                  <c:v>0.50975469907410476</c:v>
                </c:pt>
                <c:pt idx="2920">
                  <c:v>0.50978131944447513</c:v>
                </c:pt>
                <c:pt idx="2921">
                  <c:v>0.50980793981484551</c:v>
                </c:pt>
                <c:pt idx="2922">
                  <c:v>0.50983456018521589</c:v>
                </c:pt>
                <c:pt idx="2923">
                  <c:v>0.50986118055558627</c:v>
                </c:pt>
                <c:pt idx="2924">
                  <c:v>0.50988780092595665</c:v>
                </c:pt>
                <c:pt idx="2925">
                  <c:v>0.50991442129632703</c:v>
                </c:pt>
                <c:pt idx="2926">
                  <c:v>0.5099410416666974</c:v>
                </c:pt>
                <c:pt idx="2927">
                  <c:v>0.50996766203706778</c:v>
                </c:pt>
                <c:pt idx="2928">
                  <c:v>0.50999428240743816</c:v>
                </c:pt>
                <c:pt idx="2929">
                  <c:v>0.51002090277780854</c:v>
                </c:pt>
                <c:pt idx="2930">
                  <c:v>0.51004752314817892</c:v>
                </c:pt>
                <c:pt idx="2931">
                  <c:v>0.51007414351854929</c:v>
                </c:pt>
                <c:pt idx="2932">
                  <c:v>0.51010076388891967</c:v>
                </c:pt>
                <c:pt idx="2933">
                  <c:v>0.51012738425929005</c:v>
                </c:pt>
                <c:pt idx="2934">
                  <c:v>0.51015400462966043</c:v>
                </c:pt>
                <c:pt idx="2935">
                  <c:v>0.51018062500003081</c:v>
                </c:pt>
                <c:pt idx="2936">
                  <c:v>0.51020724537040119</c:v>
                </c:pt>
                <c:pt idx="2937">
                  <c:v>0.51023386574077156</c:v>
                </c:pt>
                <c:pt idx="2938">
                  <c:v>0.51026048611114194</c:v>
                </c:pt>
                <c:pt idx="2939">
                  <c:v>0.51028710648151232</c:v>
                </c:pt>
                <c:pt idx="2940">
                  <c:v>0.5103137268518827</c:v>
                </c:pt>
                <c:pt idx="2941">
                  <c:v>0.51034034722225308</c:v>
                </c:pt>
                <c:pt idx="2942">
                  <c:v>0.51036696759262346</c:v>
                </c:pt>
                <c:pt idx="2943">
                  <c:v>0.51039358796299383</c:v>
                </c:pt>
                <c:pt idx="2944">
                  <c:v>0.51042020833336421</c:v>
                </c:pt>
                <c:pt idx="2945">
                  <c:v>0.51044682870373459</c:v>
                </c:pt>
                <c:pt idx="2946">
                  <c:v>0.51047344907410497</c:v>
                </c:pt>
                <c:pt idx="2947">
                  <c:v>0.51050006944447535</c:v>
                </c:pt>
                <c:pt idx="2948">
                  <c:v>0.51052668981484572</c:v>
                </c:pt>
                <c:pt idx="2949">
                  <c:v>0.5105533101852161</c:v>
                </c:pt>
                <c:pt idx="2950">
                  <c:v>0.51057993055558648</c:v>
                </c:pt>
                <c:pt idx="2951">
                  <c:v>0.51060655092595686</c:v>
                </c:pt>
                <c:pt idx="2952">
                  <c:v>0.51063317129632724</c:v>
                </c:pt>
                <c:pt idx="2953">
                  <c:v>0.51065979166669762</c:v>
                </c:pt>
                <c:pt idx="2954">
                  <c:v>0.51068641203706799</c:v>
                </c:pt>
                <c:pt idx="2955">
                  <c:v>0.51071303240743837</c:v>
                </c:pt>
                <c:pt idx="2956">
                  <c:v>0.51073965277780875</c:v>
                </c:pt>
                <c:pt idx="2957">
                  <c:v>0.51076627314817913</c:v>
                </c:pt>
                <c:pt idx="2958">
                  <c:v>0.51079289351854951</c:v>
                </c:pt>
                <c:pt idx="2959">
                  <c:v>0.51081951388891988</c:v>
                </c:pt>
                <c:pt idx="2960">
                  <c:v>0.51084613425929026</c:v>
                </c:pt>
                <c:pt idx="2961">
                  <c:v>0.51087275462966064</c:v>
                </c:pt>
                <c:pt idx="2962">
                  <c:v>0.51089937500003102</c:v>
                </c:pt>
                <c:pt idx="2963">
                  <c:v>0.5109259953704014</c:v>
                </c:pt>
                <c:pt idx="2964">
                  <c:v>0.51095261574077178</c:v>
                </c:pt>
                <c:pt idx="2965">
                  <c:v>0.51097923611114215</c:v>
                </c:pt>
                <c:pt idx="2966">
                  <c:v>0.51100585648151253</c:v>
                </c:pt>
                <c:pt idx="2967">
                  <c:v>0.51103247685188291</c:v>
                </c:pt>
                <c:pt idx="2968">
                  <c:v>0.51105909722225329</c:v>
                </c:pt>
                <c:pt idx="2969">
                  <c:v>0.51108571759262367</c:v>
                </c:pt>
                <c:pt idx="2970">
                  <c:v>0.51111233796299405</c:v>
                </c:pt>
                <c:pt idx="2971">
                  <c:v>0.51113895833336442</c:v>
                </c:pt>
                <c:pt idx="2972">
                  <c:v>0.5111655787037348</c:v>
                </c:pt>
                <c:pt idx="2973">
                  <c:v>0.51119219907410518</c:v>
                </c:pt>
                <c:pt idx="2974">
                  <c:v>0.51121881944447556</c:v>
                </c:pt>
                <c:pt idx="2975">
                  <c:v>0.51124543981484594</c:v>
                </c:pt>
                <c:pt idx="2976">
                  <c:v>0.51127206018521631</c:v>
                </c:pt>
                <c:pt idx="2977">
                  <c:v>0.51129868055558669</c:v>
                </c:pt>
                <c:pt idx="2978">
                  <c:v>0.51132530092595707</c:v>
                </c:pt>
                <c:pt idx="2979">
                  <c:v>0.51135192129632745</c:v>
                </c:pt>
                <c:pt idx="2980">
                  <c:v>0.51137854166669783</c:v>
                </c:pt>
                <c:pt idx="2981">
                  <c:v>0.51140516203706821</c:v>
                </c:pt>
                <c:pt idx="2982">
                  <c:v>0.51143178240743858</c:v>
                </c:pt>
                <c:pt idx="2983">
                  <c:v>0.51145840277780896</c:v>
                </c:pt>
                <c:pt idx="2984">
                  <c:v>0.51148502314817934</c:v>
                </c:pt>
                <c:pt idx="2985">
                  <c:v>0.51151164351854972</c:v>
                </c:pt>
                <c:pt idx="2986">
                  <c:v>0.5115382638889201</c:v>
                </c:pt>
                <c:pt idx="2987">
                  <c:v>0.51156488425929048</c:v>
                </c:pt>
                <c:pt idx="2988">
                  <c:v>0.51159150462966085</c:v>
                </c:pt>
                <c:pt idx="2989">
                  <c:v>0.51161812500003123</c:v>
                </c:pt>
                <c:pt idx="2990">
                  <c:v>0.51164474537040161</c:v>
                </c:pt>
                <c:pt idx="2991">
                  <c:v>0.51167136574077199</c:v>
                </c:pt>
                <c:pt idx="2992">
                  <c:v>0.51169798611114237</c:v>
                </c:pt>
                <c:pt idx="2993">
                  <c:v>0.51172460648151274</c:v>
                </c:pt>
                <c:pt idx="2994">
                  <c:v>0.51175122685188312</c:v>
                </c:pt>
                <c:pt idx="2995">
                  <c:v>0.5117778472222535</c:v>
                </c:pt>
                <c:pt idx="2996">
                  <c:v>0.51180446759262388</c:v>
                </c:pt>
                <c:pt idx="2997">
                  <c:v>0.51183108796299426</c:v>
                </c:pt>
                <c:pt idx="2998">
                  <c:v>0.51185770833336464</c:v>
                </c:pt>
                <c:pt idx="2999">
                  <c:v>0.51188432870373501</c:v>
                </c:pt>
                <c:pt idx="3000">
                  <c:v>0.51191094907410539</c:v>
                </c:pt>
                <c:pt idx="3001">
                  <c:v>0.51193756944447577</c:v>
                </c:pt>
                <c:pt idx="3002">
                  <c:v>0.51196418981484615</c:v>
                </c:pt>
                <c:pt idx="3003">
                  <c:v>0.51199081018521653</c:v>
                </c:pt>
                <c:pt idx="3004">
                  <c:v>0.51201743055558691</c:v>
                </c:pt>
                <c:pt idx="3005">
                  <c:v>0.51204405092595728</c:v>
                </c:pt>
                <c:pt idx="3006">
                  <c:v>0.51207067129632766</c:v>
                </c:pt>
                <c:pt idx="3007">
                  <c:v>0.51209729166669804</c:v>
                </c:pt>
                <c:pt idx="3008">
                  <c:v>0.51212391203706842</c:v>
                </c:pt>
                <c:pt idx="3009">
                  <c:v>0.5121505324074388</c:v>
                </c:pt>
                <c:pt idx="3010">
                  <c:v>0.51217715277780917</c:v>
                </c:pt>
                <c:pt idx="3011">
                  <c:v>0.51220377314817955</c:v>
                </c:pt>
                <c:pt idx="3012">
                  <c:v>0.51223039351854993</c:v>
                </c:pt>
                <c:pt idx="3013">
                  <c:v>0.51225701388892031</c:v>
                </c:pt>
                <c:pt idx="3014">
                  <c:v>0.51228363425929069</c:v>
                </c:pt>
                <c:pt idx="3015">
                  <c:v>0.51231025462966107</c:v>
                </c:pt>
                <c:pt idx="3016">
                  <c:v>0.51233687500003144</c:v>
                </c:pt>
                <c:pt idx="3017">
                  <c:v>0.51236349537040182</c:v>
                </c:pt>
                <c:pt idx="3018">
                  <c:v>0.5123901157407722</c:v>
                </c:pt>
                <c:pt idx="3019">
                  <c:v>0.51241673611114258</c:v>
                </c:pt>
                <c:pt idx="3020">
                  <c:v>0.51244335648151296</c:v>
                </c:pt>
                <c:pt idx="3021">
                  <c:v>0.51246997685188334</c:v>
                </c:pt>
                <c:pt idx="3022">
                  <c:v>0.51249659722225371</c:v>
                </c:pt>
                <c:pt idx="3023">
                  <c:v>0.51252321759262409</c:v>
                </c:pt>
                <c:pt idx="3024">
                  <c:v>0.51254983796299447</c:v>
                </c:pt>
                <c:pt idx="3025">
                  <c:v>0.51257645833336485</c:v>
                </c:pt>
                <c:pt idx="3026">
                  <c:v>0.51260307870373523</c:v>
                </c:pt>
                <c:pt idx="3027">
                  <c:v>0.5126296990741056</c:v>
                </c:pt>
                <c:pt idx="3028">
                  <c:v>0.51265631944447598</c:v>
                </c:pt>
                <c:pt idx="3029">
                  <c:v>0.51268293981484636</c:v>
                </c:pt>
                <c:pt idx="3030">
                  <c:v>0.51270956018521674</c:v>
                </c:pt>
                <c:pt idx="3031">
                  <c:v>0.51273618055558712</c:v>
                </c:pt>
                <c:pt idx="3032">
                  <c:v>0.5127628009259575</c:v>
                </c:pt>
                <c:pt idx="3033">
                  <c:v>0.51278942129632787</c:v>
                </c:pt>
                <c:pt idx="3034">
                  <c:v>0.51281604166669825</c:v>
                </c:pt>
                <c:pt idx="3035">
                  <c:v>0.51284266203706863</c:v>
                </c:pt>
                <c:pt idx="3036">
                  <c:v>0.51286928240743901</c:v>
                </c:pt>
                <c:pt idx="3037">
                  <c:v>0.51289590277780939</c:v>
                </c:pt>
                <c:pt idx="3038">
                  <c:v>0.51292252314817977</c:v>
                </c:pt>
                <c:pt idx="3039">
                  <c:v>0.51294914351855014</c:v>
                </c:pt>
                <c:pt idx="3040">
                  <c:v>0.51297576388892052</c:v>
                </c:pt>
                <c:pt idx="3041">
                  <c:v>0.5130023842592909</c:v>
                </c:pt>
                <c:pt idx="3042">
                  <c:v>0.51302900462966128</c:v>
                </c:pt>
                <c:pt idx="3043">
                  <c:v>0.51305562500003166</c:v>
                </c:pt>
                <c:pt idx="3044">
                  <c:v>0.51308224537040203</c:v>
                </c:pt>
                <c:pt idx="3045">
                  <c:v>0.51310886574077241</c:v>
                </c:pt>
                <c:pt idx="3046">
                  <c:v>0.51313548611114279</c:v>
                </c:pt>
                <c:pt idx="3047">
                  <c:v>0.51316210648151317</c:v>
                </c:pt>
                <c:pt idx="3048">
                  <c:v>0.51318872685188355</c:v>
                </c:pt>
                <c:pt idx="3049">
                  <c:v>0.51321534722225393</c:v>
                </c:pt>
                <c:pt idx="3050">
                  <c:v>0.5132419675926243</c:v>
                </c:pt>
                <c:pt idx="3051">
                  <c:v>0.51326858796299468</c:v>
                </c:pt>
                <c:pt idx="3052">
                  <c:v>0.51329520833336506</c:v>
                </c:pt>
                <c:pt idx="3053">
                  <c:v>0.51332182870373544</c:v>
                </c:pt>
                <c:pt idx="3054">
                  <c:v>0.51334844907410582</c:v>
                </c:pt>
                <c:pt idx="3055">
                  <c:v>0.5133750694444762</c:v>
                </c:pt>
                <c:pt idx="3056">
                  <c:v>0.51340168981484657</c:v>
                </c:pt>
                <c:pt idx="3057">
                  <c:v>0.51342831018521695</c:v>
                </c:pt>
                <c:pt idx="3058">
                  <c:v>0.51345493055558733</c:v>
                </c:pt>
                <c:pt idx="3059">
                  <c:v>0.51348155092595771</c:v>
                </c:pt>
                <c:pt idx="3060">
                  <c:v>0.51350817129632809</c:v>
                </c:pt>
                <c:pt idx="3061">
                  <c:v>0.51353479166669846</c:v>
                </c:pt>
                <c:pt idx="3062">
                  <c:v>0.51356141203706884</c:v>
                </c:pt>
                <c:pt idx="3063">
                  <c:v>0.51358803240743922</c:v>
                </c:pt>
                <c:pt idx="3064">
                  <c:v>0.5136146527778096</c:v>
                </c:pt>
                <c:pt idx="3065">
                  <c:v>0.51364127314817998</c:v>
                </c:pt>
                <c:pt idx="3066">
                  <c:v>0.51366789351855036</c:v>
                </c:pt>
                <c:pt idx="3067">
                  <c:v>0.51369451388892073</c:v>
                </c:pt>
                <c:pt idx="3068">
                  <c:v>0.51372113425929111</c:v>
                </c:pt>
                <c:pt idx="3069">
                  <c:v>0.51374775462966149</c:v>
                </c:pt>
                <c:pt idx="3070">
                  <c:v>0.51377437500003187</c:v>
                </c:pt>
                <c:pt idx="3071">
                  <c:v>0.51380099537040225</c:v>
                </c:pt>
                <c:pt idx="3072">
                  <c:v>0.51382761574077263</c:v>
                </c:pt>
                <c:pt idx="3073">
                  <c:v>0.513854236111143</c:v>
                </c:pt>
                <c:pt idx="3074">
                  <c:v>0.51388085648151338</c:v>
                </c:pt>
                <c:pt idx="3075">
                  <c:v>0.51390747685188376</c:v>
                </c:pt>
                <c:pt idx="3076">
                  <c:v>0.51393409722225414</c:v>
                </c:pt>
                <c:pt idx="3077">
                  <c:v>0.51396071759262452</c:v>
                </c:pt>
                <c:pt idx="3078">
                  <c:v>0.51398733796299489</c:v>
                </c:pt>
                <c:pt idx="3079">
                  <c:v>0.51401395833336527</c:v>
                </c:pt>
                <c:pt idx="3080">
                  <c:v>0.51404057870373565</c:v>
                </c:pt>
                <c:pt idx="3081">
                  <c:v>0.51406719907410603</c:v>
                </c:pt>
                <c:pt idx="3082">
                  <c:v>0.51409381944447641</c:v>
                </c:pt>
                <c:pt idx="3083">
                  <c:v>0.51412043981484679</c:v>
                </c:pt>
                <c:pt idx="3084">
                  <c:v>0.51414706018521716</c:v>
                </c:pt>
                <c:pt idx="3085">
                  <c:v>0.51417368055558754</c:v>
                </c:pt>
                <c:pt idx="3086">
                  <c:v>0.51420030092595792</c:v>
                </c:pt>
                <c:pt idx="3087">
                  <c:v>0.5142269212963283</c:v>
                </c:pt>
                <c:pt idx="3088">
                  <c:v>0.51425354166669868</c:v>
                </c:pt>
                <c:pt idx="3089">
                  <c:v>0.51428016203706906</c:v>
                </c:pt>
                <c:pt idx="3090">
                  <c:v>0.51430678240743943</c:v>
                </c:pt>
                <c:pt idx="3091">
                  <c:v>0.51433340277780981</c:v>
                </c:pt>
                <c:pt idx="3092">
                  <c:v>0.51436002314818019</c:v>
                </c:pt>
                <c:pt idx="3093">
                  <c:v>0.51438664351855057</c:v>
                </c:pt>
                <c:pt idx="3094">
                  <c:v>0.51441326388892095</c:v>
                </c:pt>
                <c:pt idx="3095">
                  <c:v>0.51443988425929132</c:v>
                </c:pt>
                <c:pt idx="3096">
                  <c:v>0.5144665046296617</c:v>
                </c:pt>
                <c:pt idx="3097">
                  <c:v>0.51449312500003208</c:v>
                </c:pt>
                <c:pt idx="3098">
                  <c:v>0.51451974537040246</c:v>
                </c:pt>
                <c:pt idx="3099">
                  <c:v>0.51454636574077284</c:v>
                </c:pt>
                <c:pt idx="3100">
                  <c:v>0.51457298611114322</c:v>
                </c:pt>
                <c:pt idx="3101">
                  <c:v>0.51459960648151359</c:v>
                </c:pt>
                <c:pt idx="3102">
                  <c:v>0.51462622685188397</c:v>
                </c:pt>
                <c:pt idx="3103">
                  <c:v>0.51465284722225435</c:v>
                </c:pt>
                <c:pt idx="3104">
                  <c:v>0.51467946759262473</c:v>
                </c:pt>
                <c:pt idx="3105">
                  <c:v>0.51470608796299511</c:v>
                </c:pt>
                <c:pt idx="3106">
                  <c:v>0.51473270833336549</c:v>
                </c:pt>
                <c:pt idx="3107">
                  <c:v>0.51475932870373586</c:v>
                </c:pt>
                <c:pt idx="3108">
                  <c:v>0.51478594907410624</c:v>
                </c:pt>
                <c:pt idx="3109">
                  <c:v>0.51481256944447662</c:v>
                </c:pt>
                <c:pt idx="3110">
                  <c:v>0.514839189814847</c:v>
                </c:pt>
                <c:pt idx="3111">
                  <c:v>0.51486581018521738</c:v>
                </c:pt>
                <c:pt idx="3112">
                  <c:v>0.51489243055558775</c:v>
                </c:pt>
                <c:pt idx="3113">
                  <c:v>0.51491905092595813</c:v>
                </c:pt>
                <c:pt idx="3114">
                  <c:v>0.51494567129632851</c:v>
                </c:pt>
                <c:pt idx="3115">
                  <c:v>0.51497229166669889</c:v>
                </c:pt>
                <c:pt idx="3116">
                  <c:v>0.51499891203706927</c:v>
                </c:pt>
                <c:pt idx="3117">
                  <c:v>0.51502553240743965</c:v>
                </c:pt>
                <c:pt idx="3118">
                  <c:v>0.51505215277781002</c:v>
                </c:pt>
                <c:pt idx="3119">
                  <c:v>0.5150787731481804</c:v>
                </c:pt>
                <c:pt idx="3120">
                  <c:v>0.51510539351855078</c:v>
                </c:pt>
                <c:pt idx="3121">
                  <c:v>0.51513201388892116</c:v>
                </c:pt>
                <c:pt idx="3122">
                  <c:v>0.51515863425929154</c:v>
                </c:pt>
                <c:pt idx="3123">
                  <c:v>0.51518525462966192</c:v>
                </c:pt>
                <c:pt idx="3124">
                  <c:v>0.51521187500003229</c:v>
                </c:pt>
                <c:pt idx="3125">
                  <c:v>0.51523849537040267</c:v>
                </c:pt>
                <c:pt idx="3126">
                  <c:v>0.51526511574077305</c:v>
                </c:pt>
                <c:pt idx="3127">
                  <c:v>0.51529173611114343</c:v>
                </c:pt>
                <c:pt idx="3128">
                  <c:v>0.51531835648151381</c:v>
                </c:pt>
                <c:pt idx="3129">
                  <c:v>0.51534497685188418</c:v>
                </c:pt>
                <c:pt idx="3130">
                  <c:v>0.51537159722225456</c:v>
                </c:pt>
                <c:pt idx="3131">
                  <c:v>0.51539821759262494</c:v>
                </c:pt>
                <c:pt idx="3132">
                  <c:v>0.51542483796299532</c:v>
                </c:pt>
                <c:pt idx="3133">
                  <c:v>0.5154514583333657</c:v>
                </c:pt>
                <c:pt idx="3134">
                  <c:v>0.51547807870373608</c:v>
                </c:pt>
                <c:pt idx="3135">
                  <c:v>0.51550469907410645</c:v>
                </c:pt>
                <c:pt idx="3136">
                  <c:v>0.51553131944447683</c:v>
                </c:pt>
                <c:pt idx="3137">
                  <c:v>0.51555793981484721</c:v>
                </c:pt>
                <c:pt idx="3138">
                  <c:v>0.51558456018521759</c:v>
                </c:pt>
                <c:pt idx="3139">
                  <c:v>0.51561118055558797</c:v>
                </c:pt>
                <c:pt idx="3140">
                  <c:v>0.51563780092595835</c:v>
                </c:pt>
                <c:pt idx="3141">
                  <c:v>0.51566442129632872</c:v>
                </c:pt>
                <c:pt idx="3142">
                  <c:v>0.5156910416666991</c:v>
                </c:pt>
                <c:pt idx="3143">
                  <c:v>0.51571766203706948</c:v>
                </c:pt>
                <c:pt idx="3144">
                  <c:v>0.51574428240743986</c:v>
                </c:pt>
                <c:pt idx="3145">
                  <c:v>0.51577090277781024</c:v>
                </c:pt>
                <c:pt idx="3146">
                  <c:v>0.51579752314818061</c:v>
                </c:pt>
                <c:pt idx="3147">
                  <c:v>0.51582414351855099</c:v>
                </c:pt>
                <c:pt idx="3148">
                  <c:v>0.51585076388892137</c:v>
                </c:pt>
                <c:pt idx="3149">
                  <c:v>0.51587738425929175</c:v>
                </c:pt>
                <c:pt idx="3150">
                  <c:v>0.51590400462966213</c:v>
                </c:pt>
                <c:pt idx="3151">
                  <c:v>0.51593062500003251</c:v>
                </c:pt>
                <c:pt idx="3152">
                  <c:v>0.51595724537040288</c:v>
                </c:pt>
                <c:pt idx="3153">
                  <c:v>0.51598386574077326</c:v>
                </c:pt>
                <c:pt idx="3154">
                  <c:v>0.51601048611114364</c:v>
                </c:pt>
                <c:pt idx="3155">
                  <c:v>0.51603710648151402</c:v>
                </c:pt>
                <c:pt idx="3156">
                  <c:v>0.5160637268518844</c:v>
                </c:pt>
                <c:pt idx="3157">
                  <c:v>0.51609034722225477</c:v>
                </c:pt>
                <c:pt idx="3158">
                  <c:v>0.51611696759262515</c:v>
                </c:pt>
                <c:pt idx="3159">
                  <c:v>0.51614358796299553</c:v>
                </c:pt>
                <c:pt idx="3160">
                  <c:v>0.51617020833336591</c:v>
                </c:pt>
                <c:pt idx="3161">
                  <c:v>0.51619682870373629</c:v>
                </c:pt>
                <c:pt idx="3162">
                  <c:v>0.51622344907410667</c:v>
                </c:pt>
                <c:pt idx="3163">
                  <c:v>0.51625006944447704</c:v>
                </c:pt>
                <c:pt idx="3164">
                  <c:v>0.51627668981484742</c:v>
                </c:pt>
                <c:pt idx="3165">
                  <c:v>0.5163033101852178</c:v>
                </c:pt>
                <c:pt idx="3166">
                  <c:v>0.51632993055558818</c:v>
                </c:pt>
                <c:pt idx="3167">
                  <c:v>0.51635655092595856</c:v>
                </c:pt>
                <c:pt idx="3168">
                  <c:v>0.51638317129632894</c:v>
                </c:pt>
                <c:pt idx="3169">
                  <c:v>0.51640979166669931</c:v>
                </c:pt>
                <c:pt idx="3170">
                  <c:v>0.51643641203706969</c:v>
                </c:pt>
                <c:pt idx="3171">
                  <c:v>0.51646303240744007</c:v>
                </c:pt>
                <c:pt idx="3172">
                  <c:v>0.51648965277781045</c:v>
                </c:pt>
                <c:pt idx="3173">
                  <c:v>0.51651627314818083</c:v>
                </c:pt>
                <c:pt idx="3174">
                  <c:v>0.5165428935185512</c:v>
                </c:pt>
                <c:pt idx="3175">
                  <c:v>0.51656951388892158</c:v>
                </c:pt>
                <c:pt idx="3176">
                  <c:v>0.51659613425929196</c:v>
                </c:pt>
                <c:pt idx="3177">
                  <c:v>0.51662275462966234</c:v>
                </c:pt>
                <c:pt idx="3178">
                  <c:v>0.51664937500003272</c:v>
                </c:pt>
                <c:pt idx="3179">
                  <c:v>0.5166759953704031</c:v>
                </c:pt>
                <c:pt idx="3180">
                  <c:v>0.51670261574077347</c:v>
                </c:pt>
                <c:pt idx="3181">
                  <c:v>0.51672923611114385</c:v>
                </c:pt>
                <c:pt idx="3182">
                  <c:v>0.51675585648151423</c:v>
                </c:pt>
                <c:pt idx="3183">
                  <c:v>0.51678247685188461</c:v>
                </c:pt>
                <c:pt idx="3184">
                  <c:v>0.51680909722225499</c:v>
                </c:pt>
                <c:pt idx="3185">
                  <c:v>0.51683571759262537</c:v>
                </c:pt>
                <c:pt idx="3186">
                  <c:v>0.51686233796299574</c:v>
                </c:pt>
                <c:pt idx="3187">
                  <c:v>0.51688895833336612</c:v>
                </c:pt>
                <c:pt idx="3188">
                  <c:v>0.5169155787037365</c:v>
                </c:pt>
                <c:pt idx="3189">
                  <c:v>0.51694219907410688</c:v>
                </c:pt>
                <c:pt idx="3190">
                  <c:v>0.51696881944447726</c:v>
                </c:pt>
                <c:pt idx="3191">
                  <c:v>0.51699543981484763</c:v>
                </c:pt>
                <c:pt idx="3192">
                  <c:v>0.51702206018521801</c:v>
                </c:pt>
                <c:pt idx="3193">
                  <c:v>0.51704868055558839</c:v>
                </c:pt>
                <c:pt idx="3194">
                  <c:v>0.51707530092595877</c:v>
                </c:pt>
                <c:pt idx="3195">
                  <c:v>0.51710192129632915</c:v>
                </c:pt>
                <c:pt idx="3196">
                  <c:v>0.51712854166669953</c:v>
                </c:pt>
                <c:pt idx="3197">
                  <c:v>0.5171551620370699</c:v>
                </c:pt>
                <c:pt idx="3198">
                  <c:v>0.51718178240744028</c:v>
                </c:pt>
                <c:pt idx="3199">
                  <c:v>0.51720840277781066</c:v>
                </c:pt>
                <c:pt idx="3200">
                  <c:v>0.51723502314818104</c:v>
                </c:pt>
                <c:pt idx="3201">
                  <c:v>0.51726164351855142</c:v>
                </c:pt>
                <c:pt idx="3202">
                  <c:v>0.5172882638889218</c:v>
                </c:pt>
                <c:pt idx="3203">
                  <c:v>0.51731488425929217</c:v>
                </c:pt>
                <c:pt idx="3204">
                  <c:v>0.51734150462966255</c:v>
                </c:pt>
                <c:pt idx="3205">
                  <c:v>0.51736812500003293</c:v>
                </c:pt>
                <c:pt idx="3206">
                  <c:v>0.51739474537040331</c:v>
                </c:pt>
                <c:pt idx="3207">
                  <c:v>0.51742136574077369</c:v>
                </c:pt>
                <c:pt idx="3208">
                  <c:v>0.51744798611114406</c:v>
                </c:pt>
                <c:pt idx="3209">
                  <c:v>0.51747460648151444</c:v>
                </c:pt>
                <c:pt idx="3210">
                  <c:v>0.51750122685188482</c:v>
                </c:pt>
                <c:pt idx="3211">
                  <c:v>0.5175278472222552</c:v>
                </c:pt>
                <c:pt idx="3212">
                  <c:v>0.51755446759262558</c:v>
                </c:pt>
                <c:pt idx="3213">
                  <c:v>0.51758108796299596</c:v>
                </c:pt>
                <c:pt idx="3214">
                  <c:v>0.51760770833336633</c:v>
                </c:pt>
                <c:pt idx="3215">
                  <c:v>0.51763432870373671</c:v>
                </c:pt>
                <c:pt idx="3216">
                  <c:v>0.51766094907410709</c:v>
                </c:pt>
                <c:pt idx="3217">
                  <c:v>0.51768756944447747</c:v>
                </c:pt>
                <c:pt idx="3218">
                  <c:v>0.51771418981484785</c:v>
                </c:pt>
                <c:pt idx="3219">
                  <c:v>0.51774081018521823</c:v>
                </c:pt>
                <c:pt idx="3220">
                  <c:v>0.5177674305555886</c:v>
                </c:pt>
                <c:pt idx="3221">
                  <c:v>0.51779405092595898</c:v>
                </c:pt>
                <c:pt idx="3222">
                  <c:v>0.51782067129632936</c:v>
                </c:pt>
                <c:pt idx="3223">
                  <c:v>0.51784729166669974</c:v>
                </c:pt>
                <c:pt idx="3224">
                  <c:v>0.51787391203707012</c:v>
                </c:pt>
                <c:pt idx="3225">
                  <c:v>0.51790053240744049</c:v>
                </c:pt>
                <c:pt idx="3226">
                  <c:v>0.51792715277781087</c:v>
                </c:pt>
                <c:pt idx="3227">
                  <c:v>0.51795377314818125</c:v>
                </c:pt>
                <c:pt idx="3228">
                  <c:v>0.51798039351855163</c:v>
                </c:pt>
                <c:pt idx="3229">
                  <c:v>0.51800701388892201</c:v>
                </c:pt>
                <c:pt idx="3230">
                  <c:v>0.51803363425929239</c:v>
                </c:pt>
                <c:pt idx="3231">
                  <c:v>0.51806025462966276</c:v>
                </c:pt>
                <c:pt idx="3232">
                  <c:v>0.51808687500003314</c:v>
                </c:pt>
                <c:pt idx="3233">
                  <c:v>0.51811349537040352</c:v>
                </c:pt>
                <c:pt idx="3234">
                  <c:v>0.5181401157407739</c:v>
                </c:pt>
                <c:pt idx="3235">
                  <c:v>0.51816673611114428</c:v>
                </c:pt>
                <c:pt idx="3236">
                  <c:v>0.51819335648151466</c:v>
                </c:pt>
                <c:pt idx="3237">
                  <c:v>0.51821997685188503</c:v>
                </c:pt>
                <c:pt idx="3238">
                  <c:v>0.51824659722225541</c:v>
                </c:pt>
                <c:pt idx="3239">
                  <c:v>0.51827321759262579</c:v>
                </c:pt>
                <c:pt idx="3240">
                  <c:v>0.51829983796299617</c:v>
                </c:pt>
                <c:pt idx="3241">
                  <c:v>0.51832645833336655</c:v>
                </c:pt>
                <c:pt idx="3242">
                  <c:v>0.51835307870373692</c:v>
                </c:pt>
                <c:pt idx="3243">
                  <c:v>0.5183796990741073</c:v>
                </c:pt>
                <c:pt idx="3244">
                  <c:v>0.51840631944447768</c:v>
                </c:pt>
                <c:pt idx="3245">
                  <c:v>0.51843293981484806</c:v>
                </c:pt>
                <c:pt idx="3246">
                  <c:v>0.51845956018521844</c:v>
                </c:pt>
                <c:pt idx="3247">
                  <c:v>0.51848618055558882</c:v>
                </c:pt>
                <c:pt idx="3248">
                  <c:v>0.51851280092595919</c:v>
                </c:pt>
                <c:pt idx="3249">
                  <c:v>0.51853942129632957</c:v>
                </c:pt>
                <c:pt idx="3250">
                  <c:v>0.51856604166669995</c:v>
                </c:pt>
                <c:pt idx="3251">
                  <c:v>0.51859266203707033</c:v>
                </c:pt>
                <c:pt idx="3252">
                  <c:v>0.51861928240744071</c:v>
                </c:pt>
                <c:pt idx="3253">
                  <c:v>0.51864590277781109</c:v>
                </c:pt>
                <c:pt idx="3254">
                  <c:v>0.51867252314818146</c:v>
                </c:pt>
                <c:pt idx="3255">
                  <c:v>0.51869914351855184</c:v>
                </c:pt>
                <c:pt idx="3256">
                  <c:v>0.51872576388892222</c:v>
                </c:pt>
                <c:pt idx="3257">
                  <c:v>0.5187523842592926</c:v>
                </c:pt>
                <c:pt idx="3258">
                  <c:v>0.51877900462966298</c:v>
                </c:pt>
                <c:pt idx="3259">
                  <c:v>0.51880562500003335</c:v>
                </c:pt>
                <c:pt idx="3260">
                  <c:v>0.51883224537040373</c:v>
                </c:pt>
                <c:pt idx="3261">
                  <c:v>0.51885886574077411</c:v>
                </c:pt>
                <c:pt idx="3262">
                  <c:v>0.51888548611114449</c:v>
                </c:pt>
                <c:pt idx="3263">
                  <c:v>0.51891210648151487</c:v>
                </c:pt>
                <c:pt idx="3264">
                  <c:v>0.51893872685188525</c:v>
                </c:pt>
                <c:pt idx="3265">
                  <c:v>0.51896534722225562</c:v>
                </c:pt>
                <c:pt idx="3266">
                  <c:v>0.518991967592626</c:v>
                </c:pt>
                <c:pt idx="3267">
                  <c:v>0.51901858796299638</c:v>
                </c:pt>
                <c:pt idx="3268">
                  <c:v>0.51904520833336676</c:v>
                </c:pt>
                <c:pt idx="3269">
                  <c:v>0.51907182870373714</c:v>
                </c:pt>
                <c:pt idx="3270">
                  <c:v>0.51909844907410752</c:v>
                </c:pt>
                <c:pt idx="3271">
                  <c:v>0.51912506944447789</c:v>
                </c:pt>
                <c:pt idx="3272">
                  <c:v>0.51915168981484827</c:v>
                </c:pt>
                <c:pt idx="3273">
                  <c:v>0.51917831018521865</c:v>
                </c:pt>
                <c:pt idx="3274">
                  <c:v>0.51920493055558903</c:v>
                </c:pt>
                <c:pt idx="3275">
                  <c:v>0.51923155092595941</c:v>
                </c:pt>
                <c:pt idx="3276">
                  <c:v>0.51925817129632978</c:v>
                </c:pt>
                <c:pt idx="3277">
                  <c:v>0.51928479166670016</c:v>
                </c:pt>
                <c:pt idx="3278">
                  <c:v>0.51931141203707054</c:v>
                </c:pt>
                <c:pt idx="3279">
                  <c:v>0.51933803240744092</c:v>
                </c:pt>
                <c:pt idx="3280">
                  <c:v>0.5193646527778113</c:v>
                </c:pt>
                <c:pt idx="3281">
                  <c:v>0.51939127314818168</c:v>
                </c:pt>
                <c:pt idx="3282">
                  <c:v>0.51941789351855205</c:v>
                </c:pt>
                <c:pt idx="3283">
                  <c:v>0.51944451388892243</c:v>
                </c:pt>
                <c:pt idx="3284">
                  <c:v>0.51947113425929281</c:v>
                </c:pt>
                <c:pt idx="3285">
                  <c:v>0.51949775462966319</c:v>
                </c:pt>
                <c:pt idx="3286">
                  <c:v>0.51952437500003357</c:v>
                </c:pt>
                <c:pt idx="3287">
                  <c:v>0.51955099537040395</c:v>
                </c:pt>
                <c:pt idx="3288">
                  <c:v>0.51957761574077432</c:v>
                </c:pt>
                <c:pt idx="3289">
                  <c:v>0.5196042361111447</c:v>
                </c:pt>
                <c:pt idx="3290">
                  <c:v>0.51963085648151508</c:v>
                </c:pt>
                <c:pt idx="3291">
                  <c:v>0.51965747685188546</c:v>
                </c:pt>
                <c:pt idx="3292">
                  <c:v>0.51968409722225584</c:v>
                </c:pt>
                <c:pt idx="3293">
                  <c:v>0.51971071759262621</c:v>
                </c:pt>
                <c:pt idx="3294">
                  <c:v>0.51973733796299659</c:v>
                </c:pt>
                <c:pt idx="3295">
                  <c:v>0.51976395833336697</c:v>
                </c:pt>
                <c:pt idx="3296">
                  <c:v>0.51979057870373735</c:v>
                </c:pt>
                <c:pt idx="3297">
                  <c:v>0.51981719907410773</c:v>
                </c:pt>
                <c:pt idx="3298">
                  <c:v>0.51984381944447811</c:v>
                </c:pt>
                <c:pt idx="3299">
                  <c:v>0.51987043981484848</c:v>
                </c:pt>
                <c:pt idx="3300">
                  <c:v>0.51989706018521886</c:v>
                </c:pt>
                <c:pt idx="3301">
                  <c:v>0.51992368055558924</c:v>
                </c:pt>
                <c:pt idx="3302">
                  <c:v>0.51995030092595962</c:v>
                </c:pt>
                <c:pt idx="3303">
                  <c:v>0.51997692129633</c:v>
                </c:pt>
                <c:pt idx="3304">
                  <c:v>0.52000354166670038</c:v>
                </c:pt>
                <c:pt idx="3305">
                  <c:v>0.52003016203707075</c:v>
                </c:pt>
                <c:pt idx="3306">
                  <c:v>0.52005678240744113</c:v>
                </c:pt>
                <c:pt idx="3307">
                  <c:v>0.52008340277781151</c:v>
                </c:pt>
                <c:pt idx="3308">
                  <c:v>0.52011002314818189</c:v>
                </c:pt>
                <c:pt idx="3309">
                  <c:v>0.52013664351855227</c:v>
                </c:pt>
                <c:pt idx="3310">
                  <c:v>0.52016326388892264</c:v>
                </c:pt>
                <c:pt idx="3311">
                  <c:v>0.52018988425929302</c:v>
                </c:pt>
                <c:pt idx="3312">
                  <c:v>0.5202165046296634</c:v>
                </c:pt>
                <c:pt idx="3313">
                  <c:v>0.52024312500003378</c:v>
                </c:pt>
                <c:pt idx="3314">
                  <c:v>0.52026974537040416</c:v>
                </c:pt>
                <c:pt idx="3315">
                  <c:v>0.52029636574077454</c:v>
                </c:pt>
                <c:pt idx="3316">
                  <c:v>0.52032298611114491</c:v>
                </c:pt>
                <c:pt idx="3317">
                  <c:v>0.52034960648151529</c:v>
                </c:pt>
                <c:pt idx="3318">
                  <c:v>0.52037622685188567</c:v>
                </c:pt>
                <c:pt idx="3319">
                  <c:v>0.52040284722225605</c:v>
                </c:pt>
                <c:pt idx="3320">
                  <c:v>0.52042946759262643</c:v>
                </c:pt>
                <c:pt idx="3321">
                  <c:v>0.52045608796299681</c:v>
                </c:pt>
                <c:pt idx="3322">
                  <c:v>0.52048270833336718</c:v>
                </c:pt>
                <c:pt idx="3323">
                  <c:v>0.52050932870373756</c:v>
                </c:pt>
                <c:pt idx="3324">
                  <c:v>0.52053594907410794</c:v>
                </c:pt>
                <c:pt idx="3325">
                  <c:v>0.52056256944447832</c:v>
                </c:pt>
                <c:pt idx="3326">
                  <c:v>0.5205891898148487</c:v>
                </c:pt>
                <c:pt idx="3327">
                  <c:v>0.52061581018521907</c:v>
                </c:pt>
                <c:pt idx="3328">
                  <c:v>0.52064243055558945</c:v>
                </c:pt>
                <c:pt idx="3329">
                  <c:v>0.52066905092595983</c:v>
                </c:pt>
                <c:pt idx="3330">
                  <c:v>0.52069567129633021</c:v>
                </c:pt>
                <c:pt idx="3331">
                  <c:v>0.52072229166670059</c:v>
                </c:pt>
                <c:pt idx="3332">
                  <c:v>0.52074891203707097</c:v>
                </c:pt>
                <c:pt idx="3333">
                  <c:v>0.52077553240744134</c:v>
                </c:pt>
                <c:pt idx="3334">
                  <c:v>0.52080215277781172</c:v>
                </c:pt>
                <c:pt idx="3335">
                  <c:v>0.5208287731481821</c:v>
                </c:pt>
                <c:pt idx="3336">
                  <c:v>0.52085539351855248</c:v>
                </c:pt>
                <c:pt idx="3337">
                  <c:v>0.52088201388892286</c:v>
                </c:pt>
                <c:pt idx="3338">
                  <c:v>0.52090863425929324</c:v>
                </c:pt>
                <c:pt idx="3339">
                  <c:v>0.52093525462966361</c:v>
                </c:pt>
                <c:pt idx="3340">
                  <c:v>0.52096187500003399</c:v>
                </c:pt>
                <c:pt idx="3341">
                  <c:v>0.52098849537040437</c:v>
                </c:pt>
                <c:pt idx="3342">
                  <c:v>0.52101511574077475</c:v>
                </c:pt>
                <c:pt idx="3343">
                  <c:v>0.52104173611114513</c:v>
                </c:pt>
                <c:pt idx="3344">
                  <c:v>0.5210683564815155</c:v>
                </c:pt>
                <c:pt idx="3345">
                  <c:v>0.52109497685188588</c:v>
                </c:pt>
                <c:pt idx="3346">
                  <c:v>0.52112159722225626</c:v>
                </c:pt>
                <c:pt idx="3347">
                  <c:v>0.52114821759262664</c:v>
                </c:pt>
                <c:pt idx="3348">
                  <c:v>0.52117483796299702</c:v>
                </c:pt>
                <c:pt idx="3349">
                  <c:v>0.5212014583333674</c:v>
                </c:pt>
                <c:pt idx="3350">
                  <c:v>0.52122807870373777</c:v>
                </c:pt>
                <c:pt idx="3351">
                  <c:v>0.52125469907410815</c:v>
                </c:pt>
                <c:pt idx="3352">
                  <c:v>0.52128131944447853</c:v>
                </c:pt>
                <c:pt idx="3353">
                  <c:v>0.52130793981484891</c:v>
                </c:pt>
                <c:pt idx="3354">
                  <c:v>0.52133456018521929</c:v>
                </c:pt>
                <c:pt idx="3355">
                  <c:v>0.52136118055558966</c:v>
                </c:pt>
                <c:pt idx="3356">
                  <c:v>0.52138780092596004</c:v>
                </c:pt>
                <c:pt idx="3357">
                  <c:v>0.52141442129633042</c:v>
                </c:pt>
                <c:pt idx="3358">
                  <c:v>0.5214410416667008</c:v>
                </c:pt>
                <c:pt idx="3359">
                  <c:v>0.52146766203707118</c:v>
                </c:pt>
                <c:pt idx="3360">
                  <c:v>0.52149428240744156</c:v>
                </c:pt>
                <c:pt idx="3361">
                  <c:v>0.52152090277781193</c:v>
                </c:pt>
                <c:pt idx="3362">
                  <c:v>0.52154752314818231</c:v>
                </c:pt>
                <c:pt idx="3363">
                  <c:v>0.52157414351855269</c:v>
                </c:pt>
                <c:pt idx="3364">
                  <c:v>0.52160076388892307</c:v>
                </c:pt>
                <c:pt idx="3365">
                  <c:v>0.52162738425929345</c:v>
                </c:pt>
                <c:pt idx="3366">
                  <c:v>0.52165400462966383</c:v>
                </c:pt>
                <c:pt idx="3367">
                  <c:v>0.5216806250000342</c:v>
                </c:pt>
                <c:pt idx="3368">
                  <c:v>0.52170724537040458</c:v>
                </c:pt>
                <c:pt idx="3369">
                  <c:v>0.52173386574077496</c:v>
                </c:pt>
                <c:pt idx="3370">
                  <c:v>0.52176048611114534</c:v>
                </c:pt>
                <c:pt idx="3371">
                  <c:v>0.52178710648151572</c:v>
                </c:pt>
                <c:pt idx="3372">
                  <c:v>0.52181372685188609</c:v>
                </c:pt>
                <c:pt idx="3373">
                  <c:v>0.52184034722225647</c:v>
                </c:pt>
                <c:pt idx="3374">
                  <c:v>0.52186696759262685</c:v>
                </c:pt>
                <c:pt idx="3375">
                  <c:v>0.52189358796299723</c:v>
                </c:pt>
                <c:pt idx="3376">
                  <c:v>0.52192020833336761</c:v>
                </c:pt>
                <c:pt idx="3377">
                  <c:v>0.52194682870373799</c:v>
                </c:pt>
                <c:pt idx="3378">
                  <c:v>0.52197344907410836</c:v>
                </c:pt>
                <c:pt idx="3379">
                  <c:v>0.52200006944447874</c:v>
                </c:pt>
                <c:pt idx="3380">
                  <c:v>0.52202668981484912</c:v>
                </c:pt>
                <c:pt idx="3381">
                  <c:v>0.5220533101852195</c:v>
                </c:pt>
                <c:pt idx="3382">
                  <c:v>0.52207993055558988</c:v>
                </c:pt>
                <c:pt idx="3383">
                  <c:v>0.52210655092596026</c:v>
                </c:pt>
                <c:pt idx="3384">
                  <c:v>0.52213317129633063</c:v>
                </c:pt>
                <c:pt idx="3385">
                  <c:v>0.52215979166670101</c:v>
                </c:pt>
                <c:pt idx="3386">
                  <c:v>0.52218641203707139</c:v>
                </c:pt>
                <c:pt idx="3387">
                  <c:v>0.52221303240744177</c:v>
                </c:pt>
                <c:pt idx="3388">
                  <c:v>0.52223965277781215</c:v>
                </c:pt>
                <c:pt idx="3389">
                  <c:v>0.52226627314818252</c:v>
                </c:pt>
                <c:pt idx="3390">
                  <c:v>0.5222928935185529</c:v>
                </c:pt>
                <c:pt idx="3391">
                  <c:v>0.52231951388892328</c:v>
                </c:pt>
                <c:pt idx="3392">
                  <c:v>0.52234613425929366</c:v>
                </c:pt>
                <c:pt idx="3393">
                  <c:v>0.52237275462966404</c:v>
                </c:pt>
                <c:pt idx="3394">
                  <c:v>0.52239937500003442</c:v>
                </c:pt>
                <c:pt idx="3395">
                  <c:v>0.52242599537040479</c:v>
                </c:pt>
                <c:pt idx="3396">
                  <c:v>0.52245261574077517</c:v>
                </c:pt>
                <c:pt idx="3397">
                  <c:v>0.52247923611114555</c:v>
                </c:pt>
                <c:pt idx="3398">
                  <c:v>0.52250585648151593</c:v>
                </c:pt>
                <c:pt idx="3399">
                  <c:v>0.52253247685188631</c:v>
                </c:pt>
                <c:pt idx="3400">
                  <c:v>0.52255909722225669</c:v>
                </c:pt>
                <c:pt idx="3401">
                  <c:v>0.52258571759262706</c:v>
                </c:pt>
                <c:pt idx="3402">
                  <c:v>0.52261233796299744</c:v>
                </c:pt>
                <c:pt idx="3403">
                  <c:v>0.52263895833336782</c:v>
                </c:pt>
                <c:pt idx="3404">
                  <c:v>0.5226655787037382</c:v>
                </c:pt>
                <c:pt idx="3405">
                  <c:v>0.52269219907410858</c:v>
                </c:pt>
                <c:pt idx="3406">
                  <c:v>0.52271881944447895</c:v>
                </c:pt>
                <c:pt idx="3407">
                  <c:v>0.52274543981484933</c:v>
                </c:pt>
                <c:pt idx="3408">
                  <c:v>0.52277206018521971</c:v>
                </c:pt>
                <c:pt idx="3409">
                  <c:v>0.52279868055559009</c:v>
                </c:pt>
                <c:pt idx="3410">
                  <c:v>0.52282530092596047</c:v>
                </c:pt>
                <c:pt idx="3411">
                  <c:v>0.52285192129633085</c:v>
                </c:pt>
                <c:pt idx="3412">
                  <c:v>0.52287854166670122</c:v>
                </c:pt>
                <c:pt idx="3413">
                  <c:v>0.5229051620370716</c:v>
                </c:pt>
                <c:pt idx="3414">
                  <c:v>0.52293178240744198</c:v>
                </c:pt>
                <c:pt idx="3415">
                  <c:v>0.52295840277781236</c:v>
                </c:pt>
                <c:pt idx="3416">
                  <c:v>0.52298502314818274</c:v>
                </c:pt>
                <c:pt idx="3417">
                  <c:v>0.52301164351855312</c:v>
                </c:pt>
                <c:pt idx="3418">
                  <c:v>0.52303826388892349</c:v>
                </c:pt>
                <c:pt idx="3419">
                  <c:v>0.52306488425929387</c:v>
                </c:pt>
                <c:pt idx="3420">
                  <c:v>0.52309150462966425</c:v>
                </c:pt>
                <c:pt idx="3421">
                  <c:v>0.52311812500003463</c:v>
                </c:pt>
                <c:pt idx="3422">
                  <c:v>0.52314474537040501</c:v>
                </c:pt>
                <c:pt idx="3423">
                  <c:v>0.52317136574077538</c:v>
                </c:pt>
                <c:pt idx="3424">
                  <c:v>0.52319798611114576</c:v>
                </c:pt>
                <c:pt idx="3425">
                  <c:v>0.52322460648151614</c:v>
                </c:pt>
                <c:pt idx="3426">
                  <c:v>0.52325122685188652</c:v>
                </c:pt>
                <c:pt idx="3427">
                  <c:v>0.5232778472222569</c:v>
                </c:pt>
                <c:pt idx="3428">
                  <c:v>0.52330446759262728</c:v>
                </c:pt>
                <c:pt idx="3429">
                  <c:v>0.52333108796299765</c:v>
                </c:pt>
                <c:pt idx="3430">
                  <c:v>0.52335770833336803</c:v>
                </c:pt>
                <c:pt idx="3431">
                  <c:v>0.52338432870373841</c:v>
                </c:pt>
                <c:pt idx="3432">
                  <c:v>0.52341094907410879</c:v>
                </c:pt>
                <c:pt idx="3433">
                  <c:v>0.52343756944447917</c:v>
                </c:pt>
                <c:pt idx="3434">
                  <c:v>0.52346418981484955</c:v>
                </c:pt>
                <c:pt idx="3435">
                  <c:v>0.52349081018521992</c:v>
                </c:pt>
                <c:pt idx="3436">
                  <c:v>0.5235174305555903</c:v>
                </c:pt>
                <c:pt idx="3437">
                  <c:v>0.52354405092596068</c:v>
                </c:pt>
                <c:pt idx="3438">
                  <c:v>0.52357067129633106</c:v>
                </c:pt>
                <c:pt idx="3439">
                  <c:v>0.52359729166670144</c:v>
                </c:pt>
                <c:pt idx="3440">
                  <c:v>0.52362391203707181</c:v>
                </c:pt>
                <c:pt idx="3441">
                  <c:v>0.52365053240744219</c:v>
                </c:pt>
                <c:pt idx="3442">
                  <c:v>0.52367715277781257</c:v>
                </c:pt>
                <c:pt idx="3443">
                  <c:v>0.52370377314818295</c:v>
                </c:pt>
                <c:pt idx="3444">
                  <c:v>0.52373039351855333</c:v>
                </c:pt>
                <c:pt idx="3445">
                  <c:v>0.52375701388892371</c:v>
                </c:pt>
                <c:pt idx="3446">
                  <c:v>0.52378363425929408</c:v>
                </c:pt>
                <c:pt idx="3447">
                  <c:v>0.52381025462966446</c:v>
                </c:pt>
                <c:pt idx="3448">
                  <c:v>0.52383687500003484</c:v>
                </c:pt>
                <c:pt idx="3449">
                  <c:v>0.52386349537040522</c:v>
                </c:pt>
                <c:pt idx="3450">
                  <c:v>0.5238901157407756</c:v>
                </c:pt>
                <c:pt idx="3451">
                  <c:v>0.52391673611114598</c:v>
                </c:pt>
                <c:pt idx="3452">
                  <c:v>0.52394335648151635</c:v>
                </c:pt>
                <c:pt idx="3453">
                  <c:v>0.52396997685188673</c:v>
                </c:pt>
                <c:pt idx="3454">
                  <c:v>0.52399659722225711</c:v>
                </c:pt>
                <c:pt idx="3455">
                  <c:v>0.52402321759262749</c:v>
                </c:pt>
                <c:pt idx="3456">
                  <c:v>0.52404983796299787</c:v>
                </c:pt>
                <c:pt idx="3457">
                  <c:v>0.52407645833336824</c:v>
                </c:pt>
                <c:pt idx="3458">
                  <c:v>0.52410307870373862</c:v>
                </c:pt>
                <c:pt idx="3459">
                  <c:v>0.524129699074109</c:v>
                </c:pt>
                <c:pt idx="3460">
                  <c:v>0.52415631944447938</c:v>
                </c:pt>
                <c:pt idx="3461">
                  <c:v>0.52418293981484976</c:v>
                </c:pt>
                <c:pt idx="3462">
                  <c:v>0.52420956018522014</c:v>
                </c:pt>
                <c:pt idx="3463">
                  <c:v>0.52423618055559051</c:v>
                </c:pt>
                <c:pt idx="3464">
                  <c:v>0.52426280092596089</c:v>
                </c:pt>
                <c:pt idx="3465">
                  <c:v>0.52428942129633127</c:v>
                </c:pt>
                <c:pt idx="3466">
                  <c:v>0.52431604166670165</c:v>
                </c:pt>
                <c:pt idx="3467">
                  <c:v>0.52434266203707203</c:v>
                </c:pt>
                <c:pt idx="3468">
                  <c:v>0.52436928240744241</c:v>
                </c:pt>
                <c:pt idx="3469">
                  <c:v>0.52439590277781278</c:v>
                </c:pt>
                <c:pt idx="3470">
                  <c:v>0.52442252314818316</c:v>
                </c:pt>
                <c:pt idx="3471">
                  <c:v>0.52444914351855354</c:v>
                </c:pt>
                <c:pt idx="3472">
                  <c:v>0.52447576388892392</c:v>
                </c:pt>
                <c:pt idx="3473">
                  <c:v>0.5245023842592943</c:v>
                </c:pt>
                <c:pt idx="3474">
                  <c:v>0.52452900462966467</c:v>
                </c:pt>
                <c:pt idx="3475">
                  <c:v>0.52455562500003505</c:v>
                </c:pt>
                <c:pt idx="3476">
                  <c:v>0.52458224537040543</c:v>
                </c:pt>
                <c:pt idx="3477">
                  <c:v>0.52460886574077581</c:v>
                </c:pt>
                <c:pt idx="3478">
                  <c:v>0.52463548611114619</c:v>
                </c:pt>
                <c:pt idx="3479">
                  <c:v>0.52466210648151657</c:v>
                </c:pt>
                <c:pt idx="3480">
                  <c:v>0.52468872685188694</c:v>
                </c:pt>
                <c:pt idx="3481">
                  <c:v>0.52471534722225732</c:v>
                </c:pt>
                <c:pt idx="3482">
                  <c:v>0.5247419675926277</c:v>
                </c:pt>
                <c:pt idx="3483">
                  <c:v>0.52476858796299808</c:v>
                </c:pt>
                <c:pt idx="3484">
                  <c:v>0.52479520833336846</c:v>
                </c:pt>
                <c:pt idx="3485">
                  <c:v>0.52482182870373884</c:v>
                </c:pt>
                <c:pt idx="3486">
                  <c:v>0.52484844907410921</c:v>
                </c:pt>
                <c:pt idx="3487">
                  <c:v>0.52487506944447959</c:v>
                </c:pt>
                <c:pt idx="3488">
                  <c:v>0.52490168981484997</c:v>
                </c:pt>
                <c:pt idx="3489">
                  <c:v>0.52492831018522035</c:v>
                </c:pt>
                <c:pt idx="3490">
                  <c:v>0.52495493055559073</c:v>
                </c:pt>
                <c:pt idx="3491">
                  <c:v>0.5249815509259611</c:v>
                </c:pt>
                <c:pt idx="3492">
                  <c:v>0.52500817129633148</c:v>
                </c:pt>
                <c:pt idx="3493">
                  <c:v>0.52503479166670186</c:v>
                </c:pt>
                <c:pt idx="3494">
                  <c:v>0.52506141203707224</c:v>
                </c:pt>
                <c:pt idx="3495">
                  <c:v>0.52508803240744262</c:v>
                </c:pt>
                <c:pt idx="3496">
                  <c:v>0.525114652777813</c:v>
                </c:pt>
                <c:pt idx="3497">
                  <c:v>0.52514127314818337</c:v>
                </c:pt>
                <c:pt idx="3498">
                  <c:v>0.52516789351855375</c:v>
                </c:pt>
                <c:pt idx="3499">
                  <c:v>0.52519451388892413</c:v>
                </c:pt>
                <c:pt idx="3500">
                  <c:v>0.52522113425929451</c:v>
                </c:pt>
                <c:pt idx="3501">
                  <c:v>0.52524775462966489</c:v>
                </c:pt>
                <c:pt idx="3502">
                  <c:v>0.52527437500003527</c:v>
                </c:pt>
                <c:pt idx="3503">
                  <c:v>0.52530099537040564</c:v>
                </c:pt>
                <c:pt idx="3504">
                  <c:v>0.52532761574077602</c:v>
                </c:pt>
                <c:pt idx="3505">
                  <c:v>0.5253542361111464</c:v>
                </c:pt>
                <c:pt idx="3506">
                  <c:v>0.52538085648151678</c:v>
                </c:pt>
                <c:pt idx="3507">
                  <c:v>0.52540747685188716</c:v>
                </c:pt>
                <c:pt idx="3508">
                  <c:v>0.52543409722225753</c:v>
                </c:pt>
                <c:pt idx="3509">
                  <c:v>0.52546071759262791</c:v>
                </c:pt>
                <c:pt idx="3510">
                  <c:v>0.52548733796299829</c:v>
                </c:pt>
                <c:pt idx="3511">
                  <c:v>0.52551395833336867</c:v>
                </c:pt>
                <c:pt idx="3512">
                  <c:v>0.52554057870373905</c:v>
                </c:pt>
                <c:pt idx="3513">
                  <c:v>0.52556719907410943</c:v>
                </c:pt>
                <c:pt idx="3514">
                  <c:v>0.5255938194444798</c:v>
                </c:pt>
                <c:pt idx="3515">
                  <c:v>0.52562043981485018</c:v>
                </c:pt>
                <c:pt idx="3516">
                  <c:v>0.52564706018522056</c:v>
                </c:pt>
                <c:pt idx="3517">
                  <c:v>0.52567368055559094</c:v>
                </c:pt>
                <c:pt idx="3518">
                  <c:v>0.52570030092596132</c:v>
                </c:pt>
                <c:pt idx="3519">
                  <c:v>0.5257269212963317</c:v>
                </c:pt>
                <c:pt idx="3520">
                  <c:v>0.52575354166670207</c:v>
                </c:pt>
                <c:pt idx="3521">
                  <c:v>0.52578016203707245</c:v>
                </c:pt>
                <c:pt idx="3522">
                  <c:v>0.52580678240744283</c:v>
                </c:pt>
                <c:pt idx="3523">
                  <c:v>0.52583340277781321</c:v>
                </c:pt>
                <c:pt idx="3524">
                  <c:v>0.52586002314818359</c:v>
                </c:pt>
                <c:pt idx="3525">
                  <c:v>0.52588664351855396</c:v>
                </c:pt>
                <c:pt idx="3526">
                  <c:v>0.52591326388892434</c:v>
                </c:pt>
                <c:pt idx="3527">
                  <c:v>0.52593988425929472</c:v>
                </c:pt>
                <c:pt idx="3528">
                  <c:v>0.5259665046296651</c:v>
                </c:pt>
                <c:pt idx="3529">
                  <c:v>0.52599312500003548</c:v>
                </c:pt>
                <c:pt idx="3530">
                  <c:v>0.52601974537040586</c:v>
                </c:pt>
                <c:pt idx="3531">
                  <c:v>0.52604636574077623</c:v>
                </c:pt>
                <c:pt idx="3532">
                  <c:v>0.52607298611114661</c:v>
                </c:pt>
                <c:pt idx="3533">
                  <c:v>0.52609960648151699</c:v>
                </c:pt>
                <c:pt idx="3534">
                  <c:v>0.52612622685188737</c:v>
                </c:pt>
                <c:pt idx="3535">
                  <c:v>0.52615284722225775</c:v>
                </c:pt>
                <c:pt idx="3536">
                  <c:v>0.52617946759262813</c:v>
                </c:pt>
                <c:pt idx="3537">
                  <c:v>0.5262060879629985</c:v>
                </c:pt>
                <c:pt idx="3538">
                  <c:v>0.52623270833336888</c:v>
                </c:pt>
                <c:pt idx="3539">
                  <c:v>0.52625932870373926</c:v>
                </c:pt>
                <c:pt idx="3540">
                  <c:v>0.52628594907410964</c:v>
                </c:pt>
                <c:pt idx="3541">
                  <c:v>0.52631256944448002</c:v>
                </c:pt>
                <c:pt idx="3542">
                  <c:v>0.52633918981485039</c:v>
                </c:pt>
                <c:pt idx="3543">
                  <c:v>0.52636581018522077</c:v>
                </c:pt>
                <c:pt idx="3544">
                  <c:v>0.52639243055559115</c:v>
                </c:pt>
                <c:pt idx="3545">
                  <c:v>0.52641905092596153</c:v>
                </c:pt>
                <c:pt idx="3546">
                  <c:v>0.52644567129633191</c:v>
                </c:pt>
                <c:pt idx="3547">
                  <c:v>0.52647229166670229</c:v>
                </c:pt>
                <c:pt idx="3548">
                  <c:v>0.52649891203707266</c:v>
                </c:pt>
                <c:pt idx="3549">
                  <c:v>0.52652553240744304</c:v>
                </c:pt>
                <c:pt idx="3550">
                  <c:v>0.52655215277781342</c:v>
                </c:pt>
                <c:pt idx="3551">
                  <c:v>0.5265787731481838</c:v>
                </c:pt>
                <c:pt idx="3552">
                  <c:v>0.52660539351855418</c:v>
                </c:pt>
                <c:pt idx="3553">
                  <c:v>0.52663201388892456</c:v>
                </c:pt>
                <c:pt idx="3554">
                  <c:v>0.52665863425929493</c:v>
                </c:pt>
                <c:pt idx="3555">
                  <c:v>0.52668525462966531</c:v>
                </c:pt>
                <c:pt idx="3556">
                  <c:v>0.52671187500003569</c:v>
                </c:pt>
                <c:pt idx="3557">
                  <c:v>0.52673849537040607</c:v>
                </c:pt>
                <c:pt idx="3558">
                  <c:v>0.52676511574077645</c:v>
                </c:pt>
                <c:pt idx="3559">
                  <c:v>0.52679173611114682</c:v>
                </c:pt>
                <c:pt idx="3560">
                  <c:v>0.5268183564815172</c:v>
                </c:pt>
                <c:pt idx="3561">
                  <c:v>0.52684497685188758</c:v>
                </c:pt>
                <c:pt idx="3562">
                  <c:v>0.52687159722225796</c:v>
                </c:pt>
                <c:pt idx="3563">
                  <c:v>0.52689821759262834</c:v>
                </c:pt>
                <c:pt idx="3564">
                  <c:v>0.52692483796299872</c:v>
                </c:pt>
                <c:pt idx="3565">
                  <c:v>0.52695145833336909</c:v>
                </c:pt>
                <c:pt idx="3566">
                  <c:v>0.52697807870373947</c:v>
                </c:pt>
                <c:pt idx="3567">
                  <c:v>0.52700469907410985</c:v>
                </c:pt>
                <c:pt idx="3568">
                  <c:v>0.52703131944448023</c:v>
                </c:pt>
                <c:pt idx="3569">
                  <c:v>0.52705793981485061</c:v>
                </c:pt>
                <c:pt idx="3570">
                  <c:v>0.52708456018522098</c:v>
                </c:pt>
                <c:pt idx="3571">
                  <c:v>0.52711118055559136</c:v>
                </c:pt>
                <c:pt idx="3572">
                  <c:v>0.52713780092596174</c:v>
                </c:pt>
                <c:pt idx="3573">
                  <c:v>0.52716442129633212</c:v>
                </c:pt>
                <c:pt idx="3574">
                  <c:v>0.5271910416667025</c:v>
                </c:pt>
                <c:pt idx="3575">
                  <c:v>0.52721766203707288</c:v>
                </c:pt>
                <c:pt idx="3576">
                  <c:v>0.52724428240744325</c:v>
                </c:pt>
                <c:pt idx="3577">
                  <c:v>0.52727090277781363</c:v>
                </c:pt>
                <c:pt idx="3578">
                  <c:v>0.52729752314818401</c:v>
                </c:pt>
                <c:pt idx="3579">
                  <c:v>0.52732414351855439</c:v>
                </c:pt>
                <c:pt idx="3580">
                  <c:v>0.52735076388892477</c:v>
                </c:pt>
                <c:pt idx="3581">
                  <c:v>0.52737738425929515</c:v>
                </c:pt>
                <c:pt idx="3582">
                  <c:v>0.52740400462966552</c:v>
                </c:pt>
                <c:pt idx="3583">
                  <c:v>0.5274306250000359</c:v>
                </c:pt>
                <c:pt idx="3584">
                  <c:v>0.52745724537040628</c:v>
                </c:pt>
                <c:pt idx="3585">
                  <c:v>0.52748386574077666</c:v>
                </c:pt>
                <c:pt idx="3586">
                  <c:v>0.52751048611114704</c:v>
                </c:pt>
                <c:pt idx="3587">
                  <c:v>0.52753710648151741</c:v>
                </c:pt>
                <c:pt idx="3588">
                  <c:v>0.52756372685188779</c:v>
                </c:pt>
                <c:pt idx="3589">
                  <c:v>0.52759034722225817</c:v>
                </c:pt>
                <c:pt idx="3590">
                  <c:v>0.52761696759262855</c:v>
                </c:pt>
                <c:pt idx="3591">
                  <c:v>0.52764358796299893</c:v>
                </c:pt>
                <c:pt idx="3592">
                  <c:v>0.52767020833336931</c:v>
                </c:pt>
                <c:pt idx="3593">
                  <c:v>0.52769682870373968</c:v>
                </c:pt>
                <c:pt idx="3594">
                  <c:v>0.52772344907411006</c:v>
                </c:pt>
                <c:pt idx="3595">
                  <c:v>0.52775006944448044</c:v>
                </c:pt>
                <c:pt idx="3596">
                  <c:v>0.52777668981485082</c:v>
                </c:pt>
                <c:pt idx="3597">
                  <c:v>0.5278033101852212</c:v>
                </c:pt>
                <c:pt idx="3598">
                  <c:v>0.52782993055559158</c:v>
                </c:pt>
                <c:pt idx="3599">
                  <c:v>0.52785655092596195</c:v>
                </c:pt>
                <c:pt idx="3600">
                  <c:v>0.52788317129633233</c:v>
                </c:pt>
                <c:pt idx="3601">
                  <c:v>0.52790979166670271</c:v>
                </c:pt>
                <c:pt idx="3602">
                  <c:v>0.52793641203707309</c:v>
                </c:pt>
                <c:pt idx="3603">
                  <c:v>0.52796303240744347</c:v>
                </c:pt>
                <c:pt idx="3604">
                  <c:v>0.52798965277781384</c:v>
                </c:pt>
                <c:pt idx="3605">
                  <c:v>0.52801627314818422</c:v>
                </c:pt>
                <c:pt idx="3606">
                  <c:v>0.5280428935185546</c:v>
                </c:pt>
                <c:pt idx="3607">
                  <c:v>0.52806951388892498</c:v>
                </c:pt>
                <c:pt idx="3608">
                  <c:v>0.52809613425929536</c:v>
                </c:pt>
                <c:pt idx="3609">
                  <c:v>0.52812275462966574</c:v>
                </c:pt>
                <c:pt idx="3610">
                  <c:v>0.52814937500003611</c:v>
                </c:pt>
                <c:pt idx="3611">
                  <c:v>0.52817599537040649</c:v>
                </c:pt>
                <c:pt idx="3612">
                  <c:v>0.52820261574077687</c:v>
                </c:pt>
                <c:pt idx="3613">
                  <c:v>0.52822923611114725</c:v>
                </c:pt>
                <c:pt idx="3614">
                  <c:v>0.52825585648151763</c:v>
                </c:pt>
                <c:pt idx="3615">
                  <c:v>0.52828247685188801</c:v>
                </c:pt>
                <c:pt idx="3616">
                  <c:v>0.52830909722225838</c:v>
                </c:pt>
                <c:pt idx="3617">
                  <c:v>0.52833571759262876</c:v>
                </c:pt>
                <c:pt idx="3618">
                  <c:v>0.52836233796299914</c:v>
                </c:pt>
                <c:pt idx="3619">
                  <c:v>0.52838895833336952</c:v>
                </c:pt>
                <c:pt idx="3620">
                  <c:v>0.5284155787037399</c:v>
                </c:pt>
                <c:pt idx="3621">
                  <c:v>0.52844219907411027</c:v>
                </c:pt>
                <c:pt idx="3622">
                  <c:v>0.52846881944448065</c:v>
                </c:pt>
                <c:pt idx="3623">
                  <c:v>0.52849543981485103</c:v>
                </c:pt>
                <c:pt idx="3624">
                  <c:v>0.52852206018522141</c:v>
                </c:pt>
                <c:pt idx="3625">
                  <c:v>0.52854868055559179</c:v>
                </c:pt>
                <c:pt idx="3626">
                  <c:v>0.52857530092596217</c:v>
                </c:pt>
                <c:pt idx="3627">
                  <c:v>0.52860192129633254</c:v>
                </c:pt>
                <c:pt idx="3628">
                  <c:v>0.52862854166670292</c:v>
                </c:pt>
                <c:pt idx="3629">
                  <c:v>0.5286551620370733</c:v>
                </c:pt>
                <c:pt idx="3630">
                  <c:v>0.52868178240744368</c:v>
                </c:pt>
                <c:pt idx="3631">
                  <c:v>0.52870840277781406</c:v>
                </c:pt>
                <c:pt idx="3632">
                  <c:v>0.52873502314818444</c:v>
                </c:pt>
                <c:pt idx="3633">
                  <c:v>0.52876164351855481</c:v>
                </c:pt>
                <c:pt idx="3634">
                  <c:v>0.52878826388892519</c:v>
                </c:pt>
                <c:pt idx="3635">
                  <c:v>0.52881488425929557</c:v>
                </c:pt>
                <c:pt idx="3636">
                  <c:v>0.52884150462966595</c:v>
                </c:pt>
                <c:pt idx="3637">
                  <c:v>0.52886812500003633</c:v>
                </c:pt>
                <c:pt idx="3638">
                  <c:v>0.5288947453704067</c:v>
                </c:pt>
                <c:pt idx="3639">
                  <c:v>0.52892136574077708</c:v>
                </c:pt>
                <c:pt idx="3640">
                  <c:v>0.52894798611114746</c:v>
                </c:pt>
                <c:pt idx="3641">
                  <c:v>0.52897460648151784</c:v>
                </c:pt>
                <c:pt idx="3642">
                  <c:v>0.52900122685188822</c:v>
                </c:pt>
                <c:pt idx="3643">
                  <c:v>0.5290278472222586</c:v>
                </c:pt>
                <c:pt idx="3644">
                  <c:v>0.52905446759262897</c:v>
                </c:pt>
                <c:pt idx="3645">
                  <c:v>0.52908108796299935</c:v>
                </c:pt>
                <c:pt idx="3646">
                  <c:v>0.52910770833336973</c:v>
                </c:pt>
                <c:pt idx="3647">
                  <c:v>0.52913432870374011</c:v>
                </c:pt>
                <c:pt idx="3648">
                  <c:v>0.52916094907411049</c:v>
                </c:pt>
                <c:pt idx="3649">
                  <c:v>0.52918756944448087</c:v>
                </c:pt>
                <c:pt idx="3650">
                  <c:v>0.52921418981485124</c:v>
                </c:pt>
                <c:pt idx="3651">
                  <c:v>0.52924081018522162</c:v>
                </c:pt>
                <c:pt idx="3652">
                  <c:v>0.529267430555592</c:v>
                </c:pt>
                <c:pt idx="3653">
                  <c:v>0.52929405092596238</c:v>
                </c:pt>
                <c:pt idx="3654">
                  <c:v>0.52932067129633276</c:v>
                </c:pt>
                <c:pt idx="3655">
                  <c:v>0.52934729166670313</c:v>
                </c:pt>
                <c:pt idx="3656">
                  <c:v>0.52937391203707351</c:v>
                </c:pt>
                <c:pt idx="3657">
                  <c:v>0.52940053240744389</c:v>
                </c:pt>
                <c:pt idx="3658">
                  <c:v>0.52942715277781427</c:v>
                </c:pt>
                <c:pt idx="3659">
                  <c:v>0.52945377314818465</c:v>
                </c:pt>
                <c:pt idx="3660">
                  <c:v>0.52948039351855503</c:v>
                </c:pt>
                <c:pt idx="3661">
                  <c:v>0.5295070138889254</c:v>
                </c:pt>
                <c:pt idx="3662">
                  <c:v>0.52953363425929578</c:v>
                </c:pt>
                <c:pt idx="3663">
                  <c:v>0.52956025462966616</c:v>
                </c:pt>
                <c:pt idx="3664">
                  <c:v>0.52958687500003654</c:v>
                </c:pt>
                <c:pt idx="3665">
                  <c:v>0.52961349537040692</c:v>
                </c:pt>
                <c:pt idx="3666">
                  <c:v>0.5296401157407773</c:v>
                </c:pt>
                <c:pt idx="3667">
                  <c:v>0.52966673611114767</c:v>
                </c:pt>
                <c:pt idx="3668">
                  <c:v>0.52969335648151805</c:v>
                </c:pt>
                <c:pt idx="3669">
                  <c:v>0.52971997685188843</c:v>
                </c:pt>
                <c:pt idx="3670">
                  <c:v>0.52974659722225881</c:v>
                </c:pt>
                <c:pt idx="3671">
                  <c:v>0.52977321759262919</c:v>
                </c:pt>
                <c:pt idx="3672">
                  <c:v>0.52979983796299956</c:v>
                </c:pt>
                <c:pt idx="3673">
                  <c:v>0.52982645833336994</c:v>
                </c:pt>
                <c:pt idx="3674">
                  <c:v>0.52985307870374032</c:v>
                </c:pt>
                <c:pt idx="3675">
                  <c:v>0.5298796990741107</c:v>
                </c:pt>
                <c:pt idx="3676">
                  <c:v>0.52990631944448108</c:v>
                </c:pt>
                <c:pt idx="3677">
                  <c:v>0.52993293981485146</c:v>
                </c:pt>
                <c:pt idx="3678">
                  <c:v>0.52995956018522183</c:v>
                </c:pt>
                <c:pt idx="3679">
                  <c:v>0.52998618055559221</c:v>
                </c:pt>
                <c:pt idx="3680">
                  <c:v>0.53001280092596259</c:v>
                </c:pt>
                <c:pt idx="3681">
                  <c:v>0.53003942129633297</c:v>
                </c:pt>
                <c:pt idx="3682">
                  <c:v>0.53006604166670335</c:v>
                </c:pt>
                <c:pt idx="3683">
                  <c:v>0.53009266203707373</c:v>
                </c:pt>
                <c:pt idx="3684">
                  <c:v>0.5301192824074441</c:v>
                </c:pt>
                <c:pt idx="3685">
                  <c:v>0.53014590277781448</c:v>
                </c:pt>
                <c:pt idx="3686">
                  <c:v>0.53017252314818486</c:v>
                </c:pt>
                <c:pt idx="3687">
                  <c:v>0.53019914351855524</c:v>
                </c:pt>
                <c:pt idx="3688">
                  <c:v>0.53022576388892562</c:v>
                </c:pt>
                <c:pt idx="3689">
                  <c:v>0.53025238425929599</c:v>
                </c:pt>
                <c:pt idx="3690">
                  <c:v>0.53027900462966637</c:v>
                </c:pt>
                <c:pt idx="3691">
                  <c:v>0.53030562500003675</c:v>
                </c:pt>
                <c:pt idx="3692">
                  <c:v>0.53033224537040713</c:v>
                </c:pt>
                <c:pt idx="3693">
                  <c:v>0.53035886574077751</c:v>
                </c:pt>
                <c:pt idx="3694">
                  <c:v>0.53038548611114789</c:v>
                </c:pt>
                <c:pt idx="3695">
                  <c:v>0.53041210648151826</c:v>
                </c:pt>
                <c:pt idx="3696">
                  <c:v>0.53043872685188864</c:v>
                </c:pt>
                <c:pt idx="3697">
                  <c:v>0.53046534722225902</c:v>
                </c:pt>
                <c:pt idx="3698">
                  <c:v>0.5304919675926294</c:v>
                </c:pt>
                <c:pt idx="3699">
                  <c:v>0.53051858796299978</c:v>
                </c:pt>
                <c:pt idx="3700">
                  <c:v>0.53054520833337016</c:v>
                </c:pt>
                <c:pt idx="3701">
                  <c:v>0.53057182870374053</c:v>
                </c:pt>
                <c:pt idx="3702">
                  <c:v>0.53059844907411091</c:v>
                </c:pt>
                <c:pt idx="3703">
                  <c:v>0.53062506944448129</c:v>
                </c:pt>
                <c:pt idx="3704">
                  <c:v>0.53065168981485167</c:v>
                </c:pt>
                <c:pt idx="3705">
                  <c:v>0.53067831018522205</c:v>
                </c:pt>
                <c:pt idx="3706">
                  <c:v>0.53070493055559242</c:v>
                </c:pt>
                <c:pt idx="3707">
                  <c:v>0.5307315509259628</c:v>
                </c:pt>
                <c:pt idx="3708">
                  <c:v>0.53075817129633318</c:v>
                </c:pt>
                <c:pt idx="3709">
                  <c:v>0.53078479166670356</c:v>
                </c:pt>
                <c:pt idx="3710">
                  <c:v>0.53081141203707394</c:v>
                </c:pt>
                <c:pt idx="3711">
                  <c:v>0.53083803240744432</c:v>
                </c:pt>
                <c:pt idx="3712">
                  <c:v>0.53086465277781469</c:v>
                </c:pt>
                <c:pt idx="3713">
                  <c:v>0.53089127314818507</c:v>
                </c:pt>
                <c:pt idx="3714">
                  <c:v>0.53091789351855545</c:v>
                </c:pt>
                <c:pt idx="3715">
                  <c:v>0.53094451388892583</c:v>
                </c:pt>
                <c:pt idx="3716">
                  <c:v>0.53097113425929621</c:v>
                </c:pt>
                <c:pt idx="3717">
                  <c:v>0.53099775462966659</c:v>
                </c:pt>
                <c:pt idx="3718">
                  <c:v>0.53102437500003696</c:v>
                </c:pt>
                <c:pt idx="3719">
                  <c:v>0.53105099537040734</c:v>
                </c:pt>
                <c:pt idx="3720">
                  <c:v>0.53107761574077772</c:v>
                </c:pt>
                <c:pt idx="3721">
                  <c:v>0.5311042361111481</c:v>
                </c:pt>
                <c:pt idx="3722">
                  <c:v>0.53113085648151848</c:v>
                </c:pt>
                <c:pt idx="3723">
                  <c:v>0.53115747685188885</c:v>
                </c:pt>
                <c:pt idx="3724">
                  <c:v>0.53118409722225923</c:v>
                </c:pt>
                <c:pt idx="3725">
                  <c:v>0.53121071759262961</c:v>
                </c:pt>
                <c:pt idx="3726">
                  <c:v>0.53123733796299999</c:v>
                </c:pt>
                <c:pt idx="3727">
                  <c:v>0.53126395833337037</c:v>
                </c:pt>
                <c:pt idx="3728">
                  <c:v>0.53129057870374075</c:v>
                </c:pt>
                <c:pt idx="3729">
                  <c:v>0.53131719907411112</c:v>
                </c:pt>
                <c:pt idx="3730">
                  <c:v>0.5313438194444815</c:v>
                </c:pt>
                <c:pt idx="3731">
                  <c:v>0.53137043981485188</c:v>
                </c:pt>
                <c:pt idx="3732">
                  <c:v>0.53139706018522226</c:v>
                </c:pt>
                <c:pt idx="3733">
                  <c:v>0.53142368055559264</c:v>
                </c:pt>
                <c:pt idx="3734">
                  <c:v>0.53145030092596302</c:v>
                </c:pt>
                <c:pt idx="3735">
                  <c:v>0.53147692129633339</c:v>
                </c:pt>
                <c:pt idx="3736">
                  <c:v>0.53150354166670377</c:v>
                </c:pt>
                <c:pt idx="3737">
                  <c:v>0.53153016203707415</c:v>
                </c:pt>
                <c:pt idx="3738">
                  <c:v>0.53155678240744453</c:v>
                </c:pt>
                <c:pt idx="3739">
                  <c:v>0.53158340277781491</c:v>
                </c:pt>
                <c:pt idx="3740">
                  <c:v>0.53161002314818528</c:v>
                </c:pt>
                <c:pt idx="3741">
                  <c:v>0.53163664351855566</c:v>
                </c:pt>
                <c:pt idx="3742">
                  <c:v>0.53166326388892604</c:v>
                </c:pt>
                <c:pt idx="3743">
                  <c:v>0.53168988425929642</c:v>
                </c:pt>
                <c:pt idx="3744">
                  <c:v>0.5317165046296668</c:v>
                </c:pt>
                <c:pt idx="3745">
                  <c:v>0.53174312500003718</c:v>
                </c:pt>
                <c:pt idx="3746">
                  <c:v>0.53176974537040755</c:v>
                </c:pt>
                <c:pt idx="3747">
                  <c:v>0.53179636574077793</c:v>
                </c:pt>
                <c:pt idx="3748">
                  <c:v>0.53182298611114831</c:v>
                </c:pt>
                <c:pt idx="3749">
                  <c:v>0.53184960648151869</c:v>
                </c:pt>
                <c:pt idx="3750">
                  <c:v>0.53187622685188907</c:v>
                </c:pt>
                <c:pt idx="3751">
                  <c:v>0.53190284722225945</c:v>
                </c:pt>
                <c:pt idx="3752">
                  <c:v>0.53192946759262982</c:v>
                </c:pt>
                <c:pt idx="3753">
                  <c:v>0.5319560879630002</c:v>
                </c:pt>
                <c:pt idx="3754">
                  <c:v>0.53198270833337058</c:v>
                </c:pt>
                <c:pt idx="3755">
                  <c:v>0.53200932870374096</c:v>
                </c:pt>
                <c:pt idx="3756">
                  <c:v>0.53203594907411134</c:v>
                </c:pt>
                <c:pt idx="3757">
                  <c:v>0.53206256944448171</c:v>
                </c:pt>
                <c:pt idx="3758">
                  <c:v>0.53208918981485209</c:v>
                </c:pt>
                <c:pt idx="3759">
                  <c:v>0.53211581018522247</c:v>
                </c:pt>
                <c:pt idx="3760">
                  <c:v>0.53214243055559285</c:v>
                </c:pt>
                <c:pt idx="3761">
                  <c:v>0.53216905092596323</c:v>
                </c:pt>
                <c:pt idx="3762">
                  <c:v>0.53219567129633361</c:v>
                </c:pt>
                <c:pt idx="3763">
                  <c:v>0.53222229166670398</c:v>
                </c:pt>
                <c:pt idx="3764">
                  <c:v>0.53224891203707436</c:v>
                </c:pt>
                <c:pt idx="3765">
                  <c:v>0.53227553240744474</c:v>
                </c:pt>
                <c:pt idx="3766">
                  <c:v>0.53230215277781512</c:v>
                </c:pt>
                <c:pt idx="3767">
                  <c:v>0.5323287731481855</c:v>
                </c:pt>
                <c:pt idx="3768">
                  <c:v>0.53235539351855587</c:v>
                </c:pt>
                <c:pt idx="3769">
                  <c:v>0.53238201388892625</c:v>
                </c:pt>
                <c:pt idx="3770">
                  <c:v>0.53240863425929663</c:v>
                </c:pt>
                <c:pt idx="3771">
                  <c:v>0.53243525462966701</c:v>
                </c:pt>
                <c:pt idx="3772">
                  <c:v>0.53246187500003739</c:v>
                </c:pt>
                <c:pt idx="3773">
                  <c:v>0.53248849537040777</c:v>
                </c:pt>
                <c:pt idx="3774">
                  <c:v>0.53251511574077814</c:v>
                </c:pt>
                <c:pt idx="3775">
                  <c:v>0.53254173611114852</c:v>
                </c:pt>
                <c:pt idx="3776">
                  <c:v>0.5325683564815189</c:v>
                </c:pt>
                <c:pt idx="3777">
                  <c:v>0.53259497685188928</c:v>
                </c:pt>
                <c:pt idx="3778">
                  <c:v>0.53262159722225966</c:v>
                </c:pt>
                <c:pt idx="3779">
                  <c:v>0.53264821759263004</c:v>
                </c:pt>
                <c:pt idx="3780">
                  <c:v>0.53267483796300041</c:v>
                </c:pt>
                <c:pt idx="3781">
                  <c:v>0.53270145833337079</c:v>
                </c:pt>
                <c:pt idx="3782">
                  <c:v>0.53272807870374117</c:v>
                </c:pt>
                <c:pt idx="3783">
                  <c:v>0.53275469907411155</c:v>
                </c:pt>
                <c:pt idx="3784">
                  <c:v>0.53278131944448193</c:v>
                </c:pt>
                <c:pt idx="3785">
                  <c:v>0.5328079398148523</c:v>
                </c:pt>
                <c:pt idx="3786">
                  <c:v>0.53283456018522268</c:v>
                </c:pt>
                <c:pt idx="3787">
                  <c:v>0.53286118055559306</c:v>
                </c:pt>
                <c:pt idx="3788">
                  <c:v>0.53288780092596344</c:v>
                </c:pt>
                <c:pt idx="3789">
                  <c:v>0.53291442129633382</c:v>
                </c:pt>
                <c:pt idx="3790">
                  <c:v>0.5329410416667042</c:v>
                </c:pt>
                <c:pt idx="3791">
                  <c:v>0.53296766203707457</c:v>
                </c:pt>
                <c:pt idx="3792">
                  <c:v>0.53299428240744495</c:v>
                </c:pt>
                <c:pt idx="3793">
                  <c:v>0.53302090277781533</c:v>
                </c:pt>
                <c:pt idx="3794">
                  <c:v>0.53304752314818571</c:v>
                </c:pt>
                <c:pt idx="3795">
                  <c:v>0.53307414351855609</c:v>
                </c:pt>
                <c:pt idx="3796">
                  <c:v>0.53310076388892647</c:v>
                </c:pt>
                <c:pt idx="3797">
                  <c:v>0.53312738425929684</c:v>
                </c:pt>
                <c:pt idx="3798">
                  <c:v>0.53315400462966722</c:v>
                </c:pt>
                <c:pt idx="3799">
                  <c:v>0.5331806250000376</c:v>
                </c:pt>
                <c:pt idx="3800">
                  <c:v>0.53320724537040798</c:v>
                </c:pt>
                <c:pt idx="3801">
                  <c:v>0.53323386574077836</c:v>
                </c:pt>
                <c:pt idx="3802">
                  <c:v>0.53326048611114873</c:v>
                </c:pt>
                <c:pt idx="3803">
                  <c:v>0.53328710648151911</c:v>
                </c:pt>
                <c:pt idx="3804">
                  <c:v>0.53331372685188949</c:v>
                </c:pt>
                <c:pt idx="3805">
                  <c:v>0.53334034722225987</c:v>
                </c:pt>
                <c:pt idx="3806">
                  <c:v>0.53336696759263025</c:v>
                </c:pt>
                <c:pt idx="3807">
                  <c:v>0.53339358796300063</c:v>
                </c:pt>
                <c:pt idx="3808">
                  <c:v>0.533420208333371</c:v>
                </c:pt>
                <c:pt idx="3809">
                  <c:v>0.53344682870374138</c:v>
                </c:pt>
                <c:pt idx="3810">
                  <c:v>0.53347344907411176</c:v>
                </c:pt>
                <c:pt idx="3811">
                  <c:v>0.53350006944448214</c:v>
                </c:pt>
                <c:pt idx="3812">
                  <c:v>0.53352668981485252</c:v>
                </c:pt>
                <c:pt idx="3813">
                  <c:v>0.5335533101852229</c:v>
                </c:pt>
                <c:pt idx="3814">
                  <c:v>0.53357993055559327</c:v>
                </c:pt>
                <c:pt idx="3815">
                  <c:v>0.53360655092596365</c:v>
                </c:pt>
                <c:pt idx="3816">
                  <c:v>0.53363317129633403</c:v>
                </c:pt>
                <c:pt idx="3817">
                  <c:v>0.53365979166670441</c:v>
                </c:pt>
                <c:pt idx="3818">
                  <c:v>0.53368641203707479</c:v>
                </c:pt>
                <c:pt idx="3819">
                  <c:v>0.53371303240744516</c:v>
                </c:pt>
                <c:pt idx="3820">
                  <c:v>0.53373965277781554</c:v>
                </c:pt>
                <c:pt idx="3821">
                  <c:v>0.53376627314818592</c:v>
                </c:pt>
                <c:pt idx="3822">
                  <c:v>0.5337928935185563</c:v>
                </c:pt>
                <c:pt idx="3823">
                  <c:v>0.53381951388892668</c:v>
                </c:pt>
                <c:pt idx="3824">
                  <c:v>0.53384613425929706</c:v>
                </c:pt>
                <c:pt idx="3825">
                  <c:v>0.53387275462966743</c:v>
                </c:pt>
                <c:pt idx="3826">
                  <c:v>0.53389937500003781</c:v>
                </c:pt>
                <c:pt idx="3827">
                  <c:v>0.53392599537040819</c:v>
                </c:pt>
                <c:pt idx="3828">
                  <c:v>0.53395261574077857</c:v>
                </c:pt>
                <c:pt idx="3829">
                  <c:v>0.53397923611114895</c:v>
                </c:pt>
                <c:pt idx="3830">
                  <c:v>0.53400585648151933</c:v>
                </c:pt>
                <c:pt idx="3831">
                  <c:v>0.5340324768518897</c:v>
                </c:pt>
                <c:pt idx="3832">
                  <c:v>0.53405909722226008</c:v>
                </c:pt>
                <c:pt idx="3833">
                  <c:v>0.53408571759263046</c:v>
                </c:pt>
                <c:pt idx="3834">
                  <c:v>0.53411233796300084</c:v>
                </c:pt>
                <c:pt idx="3835">
                  <c:v>0.53413895833337122</c:v>
                </c:pt>
                <c:pt idx="3836">
                  <c:v>0.53416557870374159</c:v>
                </c:pt>
                <c:pt idx="3837">
                  <c:v>0.53419219907411197</c:v>
                </c:pt>
                <c:pt idx="3838">
                  <c:v>0.53421881944448235</c:v>
                </c:pt>
                <c:pt idx="3839">
                  <c:v>0.53424543981485273</c:v>
                </c:pt>
                <c:pt idx="3840">
                  <c:v>0.53427206018522311</c:v>
                </c:pt>
                <c:pt idx="3841">
                  <c:v>0.53429868055559349</c:v>
                </c:pt>
                <c:pt idx="3842">
                  <c:v>0.53432530092596386</c:v>
                </c:pt>
                <c:pt idx="3843">
                  <c:v>0.53435192129633424</c:v>
                </c:pt>
                <c:pt idx="3844">
                  <c:v>0.53437854166670462</c:v>
                </c:pt>
                <c:pt idx="3845">
                  <c:v>0.534405162037075</c:v>
                </c:pt>
                <c:pt idx="3846">
                  <c:v>0.53443178240744538</c:v>
                </c:pt>
                <c:pt idx="3847">
                  <c:v>0.53445840277781576</c:v>
                </c:pt>
                <c:pt idx="3848">
                  <c:v>0.53448502314818613</c:v>
                </c:pt>
                <c:pt idx="3849">
                  <c:v>0.53451164351855651</c:v>
                </c:pt>
                <c:pt idx="3850">
                  <c:v>0.53453826388892689</c:v>
                </c:pt>
                <c:pt idx="3851">
                  <c:v>0.53456488425929727</c:v>
                </c:pt>
                <c:pt idx="3852">
                  <c:v>0.53459150462966765</c:v>
                </c:pt>
                <c:pt idx="3853">
                  <c:v>0.53461812500003802</c:v>
                </c:pt>
                <c:pt idx="3854">
                  <c:v>0.5346447453704084</c:v>
                </c:pt>
                <c:pt idx="3855">
                  <c:v>0.53467136574077878</c:v>
                </c:pt>
                <c:pt idx="3856">
                  <c:v>0.53469798611114916</c:v>
                </c:pt>
                <c:pt idx="3857">
                  <c:v>0.53472460648151954</c:v>
                </c:pt>
                <c:pt idx="3858">
                  <c:v>0.53475122685188992</c:v>
                </c:pt>
                <c:pt idx="3859">
                  <c:v>0.53477784722226029</c:v>
                </c:pt>
                <c:pt idx="3860">
                  <c:v>0.53480446759263067</c:v>
                </c:pt>
                <c:pt idx="3861">
                  <c:v>0.53483108796300105</c:v>
                </c:pt>
                <c:pt idx="3862">
                  <c:v>0.53485770833337143</c:v>
                </c:pt>
                <c:pt idx="3863">
                  <c:v>0.53488432870374181</c:v>
                </c:pt>
                <c:pt idx="3864">
                  <c:v>0.53491094907411219</c:v>
                </c:pt>
                <c:pt idx="3865">
                  <c:v>0.53493756944448256</c:v>
                </c:pt>
                <c:pt idx="3866">
                  <c:v>0.53496418981485294</c:v>
                </c:pt>
                <c:pt idx="3867">
                  <c:v>0.53499081018522332</c:v>
                </c:pt>
                <c:pt idx="3868">
                  <c:v>0.5350174305555937</c:v>
                </c:pt>
                <c:pt idx="3869">
                  <c:v>0.53504405092596408</c:v>
                </c:pt>
                <c:pt idx="3870">
                  <c:v>0.53507067129633445</c:v>
                </c:pt>
                <c:pt idx="3871">
                  <c:v>0.53509729166670483</c:v>
                </c:pt>
                <c:pt idx="3872">
                  <c:v>0.53512391203707521</c:v>
                </c:pt>
                <c:pt idx="3873">
                  <c:v>0.53515053240744559</c:v>
                </c:pt>
                <c:pt idx="3874">
                  <c:v>0.53517715277781597</c:v>
                </c:pt>
                <c:pt idx="3875">
                  <c:v>0.53520377314818635</c:v>
                </c:pt>
                <c:pt idx="3876">
                  <c:v>0.53523039351855672</c:v>
                </c:pt>
                <c:pt idx="3877">
                  <c:v>0.5352570138889271</c:v>
                </c:pt>
                <c:pt idx="3878">
                  <c:v>0.53528363425929748</c:v>
                </c:pt>
                <c:pt idx="3879">
                  <c:v>0.53531025462966786</c:v>
                </c:pt>
                <c:pt idx="3880">
                  <c:v>0.53533687500003824</c:v>
                </c:pt>
                <c:pt idx="3881">
                  <c:v>0.53536349537040862</c:v>
                </c:pt>
                <c:pt idx="3882">
                  <c:v>0.53539011574077899</c:v>
                </c:pt>
                <c:pt idx="3883">
                  <c:v>0.53541673611114937</c:v>
                </c:pt>
                <c:pt idx="3884">
                  <c:v>0.53544335648151975</c:v>
                </c:pt>
                <c:pt idx="3885">
                  <c:v>0.53546997685189013</c:v>
                </c:pt>
                <c:pt idx="3886">
                  <c:v>0.53549659722226051</c:v>
                </c:pt>
                <c:pt idx="3887">
                  <c:v>0.53552321759263088</c:v>
                </c:pt>
                <c:pt idx="3888">
                  <c:v>0.53554983796300126</c:v>
                </c:pt>
                <c:pt idx="3889">
                  <c:v>0.53557645833337164</c:v>
                </c:pt>
                <c:pt idx="3890">
                  <c:v>0.53560307870374202</c:v>
                </c:pt>
                <c:pt idx="3891">
                  <c:v>0.5356296990741124</c:v>
                </c:pt>
                <c:pt idx="3892">
                  <c:v>0.53565631944448278</c:v>
                </c:pt>
                <c:pt idx="3893">
                  <c:v>0.53568293981485315</c:v>
                </c:pt>
                <c:pt idx="3894">
                  <c:v>0.53570956018522353</c:v>
                </c:pt>
                <c:pt idx="3895">
                  <c:v>0.53573618055559391</c:v>
                </c:pt>
                <c:pt idx="3896">
                  <c:v>0.53576280092596429</c:v>
                </c:pt>
                <c:pt idx="3897">
                  <c:v>0.53578942129633467</c:v>
                </c:pt>
                <c:pt idx="3898">
                  <c:v>0.53581604166670505</c:v>
                </c:pt>
                <c:pt idx="3899">
                  <c:v>0.53584266203707542</c:v>
                </c:pt>
                <c:pt idx="3900">
                  <c:v>0.5358692824074458</c:v>
                </c:pt>
                <c:pt idx="3901">
                  <c:v>0.53589590277781618</c:v>
                </c:pt>
                <c:pt idx="3902">
                  <c:v>0.53592252314818656</c:v>
                </c:pt>
                <c:pt idx="3903">
                  <c:v>0.53594914351855694</c:v>
                </c:pt>
                <c:pt idx="3904">
                  <c:v>0.53597576388892731</c:v>
                </c:pt>
                <c:pt idx="3905">
                  <c:v>0.53600238425929769</c:v>
                </c:pt>
                <c:pt idx="3906">
                  <c:v>0.53602900462966807</c:v>
                </c:pt>
                <c:pt idx="3907">
                  <c:v>0.53605562500003845</c:v>
                </c:pt>
                <c:pt idx="3908">
                  <c:v>0.53608224537040883</c:v>
                </c:pt>
                <c:pt idx="3909">
                  <c:v>0.53610886574077921</c:v>
                </c:pt>
                <c:pt idx="3910">
                  <c:v>0.53613548611114958</c:v>
                </c:pt>
                <c:pt idx="3911">
                  <c:v>0.53616210648151996</c:v>
                </c:pt>
                <c:pt idx="3912">
                  <c:v>0.53618872685189034</c:v>
                </c:pt>
                <c:pt idx="3913">
                  <c:v>0.53621534722226072</c:v>
                </c:pt>
                <c:pt idx="3914">
                  <c:v>0.5362419675926311</c:v>
                </c:pt>
                <c:pt idx="3915">
                  <c:v>0.53626858796300148</c:v>
                </c:pt>
                <c:pt idx="3916">
                  <c:v>0.53629520833337185</c:v>
                </c:pt>
                <c:pt idx="3917">
                  <c:v>0.53632182870374223</c:v>
                </c:pt>
                <c:pt idx="3918">
                  <c:v>0.53634844907411261</c:v>
                </c:pt>
                <c:pt idx="3919">
                  <c:v>0.53637506944448299</c:v>
                </c:pt>
                <c:pt idx="3920">
                  <c:v>0.53640168981485337</c:v>
                </c:pt>
                <c:pt idx="3921">
                  <c:v>0.53642831018522374</c:v>
                </c:pt>
                <c:pt idx="3922">
                  <c:v>0.53645493055559412</c:v>
                </c:pt>
                <c:pt idx="3923">
                  <c:v>0.5364815509259645</c:v>
                </c:pt>
                <c:pt idx="3924">
                  <c:v>0.53650817129633488</c:v>
                </c:pt>
                <c:pt idx="3925">
                  <c:v>0.53653479166670526</c:v>
                </c:pt>
                <c:pt idx="3926">
                  <c:v>0.53656141203707564</c:v>
                </c:pt>
                <c:pt idx="3927">
                  <c:v>0.53658803240744601</c:v>
                </c:pt>
                <c:pt idx="3928">
                  <c:v>0.53661465277781639</c:v>
                </c:pt>
                <c:pt idx="3929">
                  <c:v>0.53664127314818677</c:v>
                </c:pt>
                <c:pt idx="3930">
                  <c:v>0.53666789351855715</c:v>
                </c:pt>
                <c:pt idx="3931">
                  <c:v>0.53669451388892753</c:v>
                </c:pt>
                <c:pt idx="3932">
                  <c:v>0.53672113425929791</c:v>
                </c:pt>
                <c:pt idx="3933">
                  <c:v>0.53674775462966828</c:v>
                </c:pt>
                <c:pt idx="3934">
                  <c:v>0.53677437500003866</c:v>
                </c:pt>
                <c:pt idx="3935">
                  <c:v>0.53680099537040904</c:v>
                </c:pt>
                <c:pt idx="3936">
                  <c:v>0.53682761574077942</c:v>
                </c:pt>
                <c:pt idx="3937">
                  <c:v>0.5368542361111498</c:v>
                </c:pt>
                <c:pt idx="3938">
                  <c:v>0.53688085648152017</c:v>
                </c:pt>
                <c:pt idx="3939">
                  <c:v>0.53690747685189055</c:v>
                </c:pt>
                <c:pt idx="3940">
                  <c:v>0.53693409722226093</c:v>
                </c:pt>
                <c:pt idx="3941">
                  <c:v>0.53696071759263131</c:v>
                </c:pt>
                <c:pt idx="3942">
                  <c:v>0.53698733796300169</c:v>
                </c:pt>
                <c:pt idx="3943">
                  <c:v>0.53701395833337207</c:v>
                </c:pt>
                <c:pt idx="3944">
                  <c:v>0.53704057870374244</c:v>
                </c:pt>
                <c:pt idx="3945">
                  <c:v>0.53706719907411282</c:v>
                </c:pt>
                <c:pt idx="3946">
                  <c:v>0.5370938194444832</c:v>
                </c:pt>
                <c:pt idx="3947">
                  <c:v>0.53712043981485358</c:v>
                </c:pt>
                <c:pt idx="3948">
                  <c:v>0.53714706018522396</c:v>
                </c:pt>
                <c:pt idx="3949">
                  <c:v>0.53717368055559434</c:v>
                </c:pt>
                <c:pt idx="3950">
                  <c:v>0.53720030092596471</c:v>
                </c:pt>
                <c:pt idx="3951">
                  <c:v>0.53722692129633509</c:v>
                </c:pt>
                <c:pt idx="3952">
                  <c:v>0.53725354166670547</c:v>
                </c:pt>
                <c:pt idx="3953">
                  <c:v>0.53728016203707585</c:v>
                </c:pt>
              </c:numCache>
            </c:numRef>
          </c:xVal>
          <c:yVal>
            <c:numRef>
              <c:f>TB070614_1!$D$1000:$D$4971</c:f>
              <c:numCache>
                <c:formatCode>0.00E+00</c:formatCode>
                <c:ptCount val="3972"/>
                <c:pt idx="0">
                  <c:v>3.3886950000000001E-4</c:v>
                </c:pt>
                <c:pt idx="1">
                  <c:v>3.5428100000000002E-4</c:v>
                </c:pt>
                <c:pt idx="2">
                  <c:v>3.7090400000000003E-4</c:v>
                </c:pt>
                <c:pt idx="3">
                  <c:v>3.8684150000000003E-4</c:v>
                </c:pt>
                <c:pt idx="4">
                  <c:v>4.0151999999999999E-4</c:v>
                </c:pt>
                <c:pt idx="5">
                  <c:v>4.1858899999999997E-4</c:v>
                </c:pt>
                <c:pt idx="6">
                  <c:v>4.3395250000000004E-4</c:v>
                </c:pt>
                <c:pt idx="7">
                  <c:v>4.5025700000000002E-4</c:v>
                </c:pt>
                <c:pt idx="8">
                  <c:v>4.6549299999999998E-4</c:v>
                </c:pt>
                <c:pt idx="9">
                  <c:v>4.8130299999999998E-4</c:v>
                </c:pt>
                <c:pt idx="10">
                  <c:v>4.9791000000000006E-4</c:v>
                </c:pt>
                <c:pt idx="11">
                  <c:v>5.1207849999999997E-4</c:v>
                </c:pt>
                <c:pt idx="12">
                  <c:v>5.2718699999999992E-4</c:v>
                </c:pt>
                <c:pt idx="13">
                  <c:v>5.4283749999999996E-4</c:v>
                </c:pt>
                <c:pt idx="14">
                  <c:v>5.5788249999999995E-4</c:v>
                </c:pt>
                <c:pt idx="15">
                  <c:v>5.7048950000000004E-4</c:v>
                </c:pt>
                <c:pt idx="16">
                  <c:v>5.8496049999999999E-4</c:v>
                </c:pt>
                <c:pt idx="17">
                  <c:v>5.9946350000000001E-4</c:v>
                </c:pt>
                <c:pt idx="18">
                  <c:v>6.1505050000000008E-4</c:v>
                </c:pt>
                <c:pt idx="19">
                  <c:v>6.2880450000000001E-4</c:v>
                </c:pt>
                <c:pt idx="20">
                  <c:v>6.4335550000000003E-4</c:v>
                </c:pt>
                <c:pt idx="21">
                  <c:v>6.5637650000000003E-4</c:v>
                </c:pt>
                <c:pt idx="22">
                  <c:v>6.7162850000000002E-4</c:v>
                </c:pt>
                <c:pt idx="23">
                  <c:v>6.8461750000000006E-4</c:v>
                </c:pt>
                <c:pt idx="24">
                  <c:v>6.9687350000000004E-4</c:v>
                </c:pt>
                <c:pt idx="25">
                  <c:v>7.0887450000000002E-4</c:v>
                </c:pt>
                <c:pt idx="26">
                  <c:v>7.2274000000000004E-4</c:v>
                </c:pt>
                <c:pt idx="27">
                  <c:v>7.3523499999999999E-4</c:v>
                </c:pt>
                <c:pt idx="28">
                  <c:v>7.4776200000000001E-4</c:v>
                </c:pt>
                <c:pt idx="29">
                  <c:v>7.6143649999999995E-4</c:v>
                </c:pt>
                <c:pt idx="30">
                  <c:v>7.7302300000000007E-4</c:v>
                </c:pt>
                <c:pt idx="31">
                  <c:v>7.8650600000000008E-4</c:v>
                </c:pt>
                <c:pt idx="32">
                  <c:v>7.97264E-4</c:v>
                </c:pt>
                <c:pt idx="33">
                  <c:v>8.0893000000000002E-4</c:v>
                </c:pt>
                <c:pt idx="34">
                  <c:v>8.2056450000000003E-4</c:v>
                </c:pt>
                <c:pt idx="35">
                  <c:v>8.3315500000000003E-4</c:v>
                </c:pt>
                <c:pt idx="36">
                  <c:v>8.4534750000000004E-4</c:v>
                </c:pt>
                <c:pt idx="37">
                  <c:v>8.5548349999999993E-4</c:v>
                </c:pt>
                <c:pt idx="38">
                  <c:v>8.6370749999999997E-4</c:v>
                </c:pt>
                <c:pt idx="39">
                  <c:v>8.7467250000000001E-4</c:v>
                </c:pt>
                <c:pt idx="40">
                  <c:v>8.865775E-4</c:v>
                </c:pt>
                <c:pt idx="41">
                  <c:v>8.9693699999999999E-4</c:v>
                </c:pt>
                <c:pt idx="42">
                  <c:v>9.0761499999999996E-4</c:v>
                </c:pt>
                <c:pt idx="43">
                  <c:v>9.1740100000000009E-4</c:v>
                </c:pt>
                <c:pt idx="44">
                  <c:v>9.2681999999999997E-4</c:v>
                </c:pt>
                <c:pt idx="45">
                  <c:v>9.3676499999999999E-4</c:v>
                </c:pt>
                <c:pt idx="46">
                  <c:v>9.4541900000000008E-4</c:v>
                </c:pt>
                <c:pt idx="47">
                  <c:v>9.5487000000000002E-4</c:v>
                </c:pt>
                <c:pt idx="48">
                  <c:v>9.6449600000000002E-4</c:v>
                </c:pt>
                <c:pt idx="49">
                  <c:v>9.7268799999999998E-4</c:v>
                </c:pt>
                <c:pt idx="50">
                  <c:v>9.7995549999999997E-4</c:v>
                </c:pt>
                <c:pt idx="51">
                  <c:v>9.86984E-4</c:v>
                </c:pt>
                <c:pt idx="52">
                  <c:v>9.9563800000000008E-4</c:v>
                </c:pt>
                <c:pt idx="53">
                  <c:v>1.0033360000000001E-3</c:v>
                </c:pt>
                <c:pt idx="54">
                  <c:v>1.0104439999999999E-3</c:v>
                </c:pt>
                <c:pt idx="55">
                  <c:v>1.0184125E-3</c:v>
                </c:pt>
                <c:pt idx="56">
                  <c:v>1.0240385000000001E-3</c:v>
                </c:pt>
                <c:pt idx="57">
                  <c:v>1.0335375000000001E-3</c:v>
                </c:pt>
                <c:pt idx="58">
                  <c:v>1.040773E-3</c:v>
                </c:pt>
                <c:pt idx="59">
                  <c:v>1.04514E-3</c:v>
                </c:pt>
                <c:pt idx="60">
                  <c:v>1.0508135E-3</c:v>
                </c:pt>
                <c:pt idx="61">
                  <c:v>1.057061E-3</c:v>
                </c:pt>
                <c:pt idx="62">
                  <c:v>1.059372E-3</c:v>
                </c:pt>
                <c:pt idx="63">
                  <c:v>1.066018E-3</c:v>
                </c:pt>
                <c:pt idx="64">
                  <c:v>1.0712135000000001E-3</c:v>
                </c:pt>
                <c:pt idx="65">
                  <c:v>1.0758995000000001E-3</c:v>
                </c:pt>
                <c:pt idx="66">
                  <c:v>1.0794055E-3</c:v>
                </c:pt>
                <c:pt idx="67">
                  <c:v>1.0846810000000001E-3</c:v>
                </c:pt>
                <c:pt idx="68">
                  <c:v>1.088171E-3</c:v>
                </c:pt>
                <c:pt idx="69">
                  <c:v>1.0927929999999999E-3</c:v>
                </c:pt>
                <c:pt idx="70">
                  <c:v>1.0970325000000001E-3</c:v>
                </c:pt>
                <c:pt idx="71">
                  <c:v>1.1008575E-3</c:v>
                </c:pt>
                <c:pt idx="72">
                  <c:v>1.1040129999999998E-3</c:v>
                </c:pt>
                <c:pt idx="73">
                  <c:v>1.1056705E-3</c:v>
                </c:pt>
                <c:pt idx="74">
                  <c:v>1.1090175000000001E-3</c:v>
                </c:pt>
                <c:pt idx="75">
                  <c:v>1.1123004999999998E-3</c:v>
                </c:pt>
                <c:pt idx="76">
                  <c:v>1.1132569999999999E-3</c:v>
                </c:pt>
                <c:pt idx="77">
                  <c:v>1.1156315000000001E-3</c:v>
                </c:pt>
                <c:pt idx="78">
                  <c:v>1.1178785000000001E-3</c:v>
                </c:pt>
                <c:pt idx="79">
                  <c:v>1.1180540000000001E-3</c:v>
                </c:pt>
                <c:pt idx="80">
                  <c:v>1.1184525000000002E-3</c:v>
                </c:pt>
                <c:pt idx="81">
                  <c:v>1.1201099999999999E-3</c:v>
                </c:pt>
                <c:pt idx="82">
                  <c:v>1.1208910000000002E-3</c:v>
                </c:pt>
                <c:pt idx="83">
                  <c:v>1.1217835000000001E-3</c:v>
                </c:pt>
                <c:pt idx="84">
                  <c:v>1.123361E-3</c:v>
                </c:pt>
                <c:pt idx="85">
                  <c:v>1.121337E-3</c:v>
                </c:pt>
                <c:pt idx="86">
                  <c:v>1.1206359999999999E-3</c:v>
                </c:pt>
                <c:pt idx="87">
                  <c:v>1.1219905E-3</c:v>
                </c:pt>
                <c:pt idx="88">
                  <c:v>1.1212415E-3</c:v>
                </c:pt>
                <c:pt idx="89">
                  <c:v>1.1176875E-3</c:v>
                </c:pt>
                <c:pt idx="90">
                  <c:v>1.1166195000000001E-3</c:v>
                </c:pt>
                <c:pt idx="91">
                  <c:v>1.114468E-3</c:v>
                </c:pt>
                <c:pt idx="92">
                  <c:v>1.1140375E-3</c:v>
                </c:pt>
                <c:pt idx="93">
                  <c:v>1.1112325000000001E-3</c:v>
                </c:pt>
                <c:pt idx="94">
                  <c:v>1.1101330000000001E-3</c:v>
                </c:pt>
                <c:pt idx="95">
                  <c:v>1.1066585000000001E-3</c:v>
                </c:pt>
                <c:pt idx="96">
                  <c:v>1.1043000000000001E-3</c:v>
                </c:pt>
                <c:pt idx="97">
                  <c:v>1.1008575E-3</c:v>
                </c:pt>
                <c:pt idx="98">
                  <c:v>1.0972714999999999E-3</c:v>
                </c:pt>
                <c:pt idx="99">
                  <c:v>1.0943389999999999E-3</c:v>
                </c:pt>
                <c:pt idx="100">
                  <c:v>1.0899085000000001E-3</c:v>
                </c:pt>
                <c:pt idx="101">
                  <c:v>1.0856049999999999E-3</c:v>
                </c:pt>
                <c:pt idx="102">
                  <c:v>1.081334E-3</c:v>
                </c:pt>
                <c:pt idx="103">
                  <c:v>1.076792E-3</c:v>
                </c:pt>
                <c:pt idx="104">
                  <c:v>1.0735885000000001E-3</c:v>
                </c:pt>
                <c:pt idx="105">
                  <c:v>1.0683925E-3</c:v>
                </c:pt>
                <c:pt idx="106">
                  <c:v>1.0637069999999999E-3</c:v>
                </c:pt>
                <c:pt idx="107">
                  <c:v>1.0581130000000001E-3</c:v>
                </c:pt>
                <c:pt idx="108">
                  <c:v>1.0511800000000001E-3</c:v>
                </c:pt>
                <c:pt idx="109">
                  <c:v>1.0442635000000001E-3</c:v>
                </c:pt>
                <c:pt idx="110">
                  <c:v>1.0396095000000001E-3</c:v>
                </c:pt>
                <c:pt idx="111">
                  <c:v>1.0337125E-3</c:v>
                </c:pt>
                <c:pt idx="112">
                  <c:v>1.02772E-3</c:v>
                </c:pt>
                <c:pt idx="113">
                  <c:v>1.0200225000000002E-3</c:v>
                </c:pt>
                <c:pt idx="114">
                  <c:v>1.012787E-3</c:v>
                </c:pt>
                <c:pt idx="115">
                  <c:v>1.005312E-3</c:v>
                </c:pt>
                <c:pt idx="116">
                  <c:v>9.975985000000001E-4</c:v>
                </c:pt>
                <c:pt idx="117">
                  <c:v>9.8905600000000009E-4</c:v>
                </c:pt>
                <c:pt idx="118">
                  <c:v>9.8079999999999999E-4</c:v>
                </c:pt>
                <c:pt idx="119">
                  <c:v>9.7299100000000009E-4</c:v>
                </c:pt>
                <c:pt idx="120">
                  <c:v>9.6430499999999994E-4</c:v>
                </c:pt>
                <c:pt idx="121">
                  <c:v>9.5531600000000011E-4</c:v>
                </c:pt>
                <c:pt idx="122">
                  <c:v>9.4686950000000009E-4</c:v>
                </c:pt>
                <c:pt idx="123">
                  <c:v>9.3775299999999994E-4</c:v>
                </c:pt>
                <c:pt idx="124">
                  <c:v>9.2761700000000005E-4</c:v>
                </c:pt>
                <c:pt idx="125">
                  <c:v>9.1913800000000001E-4</c:v>
                </c:pt>
                <c:pt idx="126">
                  <c:v>9.0837999999999997E-4</c:v>
                </c:pt>
                <c:pt idx="127">
                  <c:v>8.9861049999999994E-4</c:v>
                </c:pt>
                <c:pt idx="128">
                  <c:v>8.8820350000000001E-4</c:v>
                </c:pt>
                <c:pt idx="129">
                  <c:v>8.7715850000000001E-4</c:v>
                </c:pt>
                <c:pt idx="130">
                  <c:v>8.6681500000000006E-4</c:v>
                </c:pt>
                <c:pt idx="131">
                  <c:v>8.5730050000000003E-4</c:v>
                </c:pt>
                <c:pt idx="132">
                  <c:v>8.4657450000000006E-4</c:v>
                </c:pt>
                <c:pt idx="133">
                  <c:v>8.3497200000000001E-4</c:v>
                </c:pt>
                <c:pt idx="134">
                  <c:v>8.2195100000000002E-4</c:v>
                </c:pt>
                <c:pt idx="135">
                  <c:v>8.1076300000000004E-4</c:v>
                </c:pt>
                <c:pt idx="136">
                  <c:v>8.002285E-4</c:v>
                </c:pt>
                <c:pt idx="137">
                  <c:v>7.9049049999999998E-4</c:v>
                </c:pt>
                <c:pt idx="138">
                  <c:v>7.7711900000000005E-4</c:v>
                </c:pt>
                <c:pt idx="139">
                  <c:v>7.6507000000000007E-4</c:v>
                </c:pt>
                <c:pt idx="140">
                  <c:v>7.5230450000000003E-4</c:v>
                </c:pt>
                <c:pt idx="141">
                  <c:v>7.4306049999999998E-4</c:v>
                </c:pt>
                <c:pt idx="142">
                  <c:v>7.2897199999999993E-4</c:v>
                </c:pt>
                <c:pt idx="143">
                  <c:v>7.1596700000000008E-4</c:v>
                </c:pt>
                <c:pt idx="144">
                  <c:v>7.0191000000000003E-4</c:v>
                </c:pt>
                <c:pt idx="145">
                  <c:v>6.8857E-4</c:v>
                </c:pt>
                <c:pt idx="146">
                  <c:v>6.7403500000000002E-4</c:v>
                </c:pt>
                <c:pt idx="147">
                  <c:v>6.6117349999999999E-4</c:v>
                </c:pt>
                <c:pt idx="148">
                  <c:v>6.4713249999999998E-4</c:v>
                </c:pt>
                <c:pt idx="149">
                  <c:v>6.3294849999999999E-4</c:v>
                </c:pt>
                <c:pt idx="150">
                  <c:v>6.1986350000000007E-4</c:v>
                </c:pt>
                <c:pt idx="151">
                  <c:v>6.0569499999999995E-4</c:v>
                </c:pt>
                <c:pt idx="152">
                  <c:v>5.9141500000000008E-4</c:v>
                </c:pt>
                <c:pt idx="153">
                  <c:v>5.7649749999999999E-4</c:v>
                </c:pt>
                <c:pt idx="154">
                  <c:v>5.6476750000000004E-4</c:v>
                </c:pt>
                <c:pt idx="155">
                  <c:v>5.484795E-4</c:v>
                </c:pt>
                <c:pt idx="156">
                  <c:v>5.3362600000000004E-4</c:v>
                </c:pt>
                <c:pt idx="157">
                  <c:v>5.1937750000000007E-4</c:v>
                </c:pt>
                <c:pt idx="158">
                  <c:v>5.0398200000000004E-4</c:v>
                </c:pt>
                <c:pt idx="159">
                  <c:v>4.8911250000000005E-4</c:v>
                </c:pt>
                <c:pt idx="160">
                  <c:v>4.74418E-4</c:v>
                </c:pt>
                <c:pt idx="161">
                  <c:v>4.608395E-4</c:v>
                </c:pt>
                <c:pt idx="162">
                  <c:v>4.4271850000000005E-4</c:v>
                </c:pt>
                <c:pt idx="163">
                  <c:v>4.2738649999999998E-4</c:v>
                </c:pt>
                <c:pt idx="164">
                  <c:v>4.125965E-4</c:v>
                </c:pt>
                <c:pt idx="165">
                  <c:v>3.9726450000000005E-4</c:v>
                </c:pt>
                <c:pt idx="166">
                  <c:v>3.8148650000000001E-4</c:v>
                </c:pt>
                <c:pt idx="167">
                  <c:v>3.6295100000000003E-4</c:v>
                </c:pt>
                <c:pt idx="168">
                  <c:v>3.4854349999999999E-4</c:v>
                </c:pt>
                <c:pt idx="169">
                  <c:v>3.3217600000000005E-4</c:v>
                </c:pt>
                <c:pt idx="170">
                  <c:v>3.1572850000000005E-4</c:v>
                </c:pt>
                <c:pt idx="171">
                  <c:v>3.0001400000000003E-4</c:v>
                </c:pt>
                <c:pt idx="172">
                  <c:v>2.8527200000000004E-4</c:v>
                </c:pt>
                <c:pt idx="173">
                  <c:v>2.6762900000000002E-4</c:v>
                </c:pt>
                <c:pt idx="174">
                  <c:v>2.5091049999999998E-4</c:v>
                </c:pt>
                <c:pt idx="175">
                  <c:v>2.3365000000000001E-4</c:v>
                </c:pt>
                <c:pt idx="176">
                  <c:v>2.1764900000000002E-4</c:v>
                </c:pt>
                <c:pt idx="177">
                  <c:v>2.0080300000000002E-4</c:v>
                </c:pt>
                <c:pt idx="178">
                  <c:v>1.8426E-4</c:v>
                </c:pt>
                <c:pt idx="179">
                  <c:v>1.6845E-4</c:v>
                </c:pt>
                <c:pt idx="180">
                  <c:v>1.5149250000000001E-4</c:v>
                </c:pt>
                <c:pt idx="181">
                  <c:v>1.3517250000000001E-4</c:v>
                </c:pt>
                <c:pt idx="182">
                  <c:v>1.200635E-4</c:v>
                </c:pt>
                <c:pt idx="183">
                  <c:v>1.022455E-4</c:v>
                </c:pt>
                <c:pt idx="184">
                  <c:v>8.3088499999999996E-5</c:v>
                </c:pt>
                <c:pt idx="185">
                  <c:v>6.9238999999999992E-5</c:v>
                </c:pt>
                <c:pt idx="186">
                  <c:v>5.2329500000000001E-5</c:v>
                </c:pt>
                <c:pt idx="187">
                  <c:v>3.4335999999999998E-5</c:v>
                </c:pt>
                <c:pt idx="188">
                  <c:v>1.5083500000000001E-5</c:v>
                </c:pt>
                <c:pt idx="189">
                  <c:v>-9.6550000000000012E-7</c:v>
                </c:pt>
                <c:pt idx="190">
                  <c:v>-1.821E-5</c:v>
                </c:pt>
                <c:pt idx="191">
                  <c:v>-3.4721500000000003E-5</c:v>
                </c:pt>
                <c:pt idx="192">
                  <c:v>-5.2268500000000003E-5</c:v>
                </c:pt>
                <c:pt idx="193">
                  <c:v>-6.8412999999999997E-5</c:v>
                </c:pt>
                <c:pt idx="194">
                  <c:v>-8.666150000000001E-5</c:v>
                </c:pt>
                <c:pt idx="195">
                  <c:v>-1.05659E-4</c:v>
                </c:pt>
                <c:pt idx="196">
                  <c:v>-1.2655300000000001E-4</c:v>
                </c:pt>
                <c:pt idx="197">
                  <c:v>-1.49073E-4</c:v>
                </c:pt>
                <c:pt idx="198">
                  <c:v>-1.7414250000000002E-4</c:v>
                </c:pt>
                <c:pt idx="199">
                  <c:v>-1.9986550000000001E-4</c:v>
                </c:pt>
                <c:pt idx="200">
                  <c:v>-2.30657E-4</c:v>
                </c:pt>
                <c:pt idx="201">
                  <c:v>-2.6226100000000002E-4</c:v>
                </c:pt>
                <c:pt idx="202">
                  <c:v>-2.9367400000000001E-4</c:v>
                </c:pt>
                <c:pt idx="203">
                  <c:v>-3.2738150000000002E-4</c:v>
                </c:pt>
                <c:pt idx="204">
                  <c:v>-3.6386249999999996E-4</c:v>
                </c:pt>
                <c:pt idx="205">
                  <c:v>-3.9839900000000002E-4</c:v>
                </c:pt>
                <c:pt idx="206">
                  <c:v>-4.394065E-4</c:v>
                </c:pt>
                <c:pt idx="207">
                  <c:v>-4.817205E-4</c:v>
                </c:pt>
                <c:pt idx="208">
                  <c:v>-5.2486299999999998E-4</c:v>
                </c:pt>
                <c:pt idx="209">
                  <c:v>-5.6752800000000009E-4</c:v>
                </c:pt>
                <c:pt idx="210">
                  <c:v>-6.1500550000000002E-4</c:v>
                </c:pt>
                <c:pt idx="211">
                  <c:v>-6.6334400000000006E-4</c:v>
                </c:pt>
                <c:pt idx="212">
                  <c:v>-7.1377050000000003E-4</c:v>
                </c:pt>
                <c:pt idx="213">
                  <c:v>-7.6566299999999998E-4</c:v>
                </c:pt>
                <c:pt idx="214">
                  <c:v>-8.1868700000000002E-4</c:v>
                </c:pt>
                <c:pt idx="215">
                  <c:v>-8.7284250000000004E-4</c:v>
                </c:pt>
                <c:pt idx="216">
                  <c:v>-9.2667949999999998E-4</c:v>
                </c:pt>
                <c:pt idx="217">
                  <c:v>-9.8438900000000001E-4</c:v>
                </c:pt>
                <c:pt idx="218">
                  <c:v>-1.0388315E-3</c:v>
                </c:pt>
                <c:pt idx="219">
                  <c:v>-1.0949154999999999E-3</c:v>
                </c:pt>
                <c:pt idx="220">
                  <c:v>-1.1517649999999999E-3</c:v>
                </c:pt>
                <c:pt idx="221">
                  <c:v>-1.2089325E-3</c:v>
                </c:pt>
                <c:pt idx="222">
                  <c:v>-1.2660685000000001E-3</c:v>
                </c:pt>
                <c:pt idx="223">
                  <c:v>-1.3250215000000002E-3</c:v>
                </c:pt>
                <c:pt idx="224">
                  <c:v>-1.3839900000000001E-3</c:v>
                </c:pt>
                <c:pt idx="225">
                  <c:v>-1.441891E-3</c:v>
                </c:pt>
                <c:pt idx="226">
                  <c:v>-1.5016249999999999E-3</c:v>
                </c:pt>
                <c:pt idx="227">
                  <c:v>-1.5601475E-3</c:v>
                </c:pt>
                <c:pt idx="228">
                  <c:v>-1.6155939999999999E-3</c:v>
                </c:pt>
                <c:pt idx="229">
                  <c:v>-1.6708015000000001E-3</c:v>
                </c:pt>
                <c:pt idx="230">
                  <c:v>-1.7269015E-3</c:v>
                </c:pt>
                <c:pt idx="231">
                  <c:v>-1.780324E-3</c:v>
                </c:pt>
                <c:pt idx="232">
                  <c:v>-1.8341449999999999E-3</c:v>
                </c:pt>
                <c:pt idx="233">
                  <c:v>-1.8891450000000001E-3</c:v>
                </c:pt>
                <c:pt idx="234">
                  <c:v>-1.9396510000000001E-3</c:v>
                </c:pt>
                <c:pt idx="235">
                  <c:v>-1.9887385E-3</c:v>
                </c:pt>
                <c:pt idx="236">
                  <c:v>-2.0394834999999997E-3</c:v>
                </c:pt>
                <c:pt idx="237">
                  <c:v>-2.0917585000000002E-3</c:v>
                </c:pt>
                <c:pt idx="238">
                  <c:v>-2.1415790000000002E-3</c:v>
                </c:pt>
                <c:pt idx="239">
                  <c:v>-2.1921805000000003E-3</c:v>
                </c:pt>
                <c:pt idx="240">
                  <c:v>-2.2429735000000003E-3</c:v>
                </c:pt>
                <c:pt idx="241">
                  <c:v>-2.2921249999999999E-3</c:v>
                </c:pt>
                <c:pt idx="242">
                  <c:v>-2.3431090000000003E-3</c:v>
                </c:pt>
                <c:pt idx="243">
                  <c:v>-2.3938540000000004E-3</c:v>
                </c:pt>
                <c:pt idx="244">
                  <c:v>-2.4435950000000002E-3</c:v>
                </c:pt>
                <c:pt idx="245">
                  <c:v>-2.4936864999999999E-3</c:v>
                </c:pt>
                <c:pt idx="246">
                  <c:v>-2.5434275000000002E-3</c:v>
                </c:pt>
                <c:pt idx="247">
                  <c:v>-2.5922915000000002E-3</c:v>
                </c:pt>
                <c:pt idx="248">
                  <c:v>-2.6367255000000001E-3</c:v>
                </c:pt>
                <c:pt idx="249">
                  <c:v>-2.6851275E-3</c:v>
                </c:pt>
                <c:pt idx="250">
                  <c:v>-2.7309640000000002E-3</c:v>
                </c:pt>
                <c:pt idx="251">
                  <c:v>-2.7743300000000002E-3</c:v>
                </c:pt>
                <c:pt idx="252">
                  <c:v>-2.817871E-3</c:v>
                </c:pt>
                <c:pt idx="253">
                  <c:v>-2.8592604999999999E-3</c:v>
                </c:pt>
                <c:pt idx="254">
                  <c:v>-2.8999174999999999E-3</c:v>
                </c:pt>
                <c:pt idx="255">
                  <c:v>-2.9413550000000001E-3</c:v>
                </c:pt>
                <c:pt idx="256">
                  <c:v>-2.9849440000000002E-3</c:v>
                </c:pt>
                <c:pt idx="257">
                  <c:v>-3.0236399999999997E-3</c:v>
                </c:pt>
                <c:pt idx="258">
                  <c:v>-3.0638505000000001E-3</c:v>
                </c:pt>
                <c:pt idx="259">
                  <c:v>-3.1033274999999996E-3</c:v>
                </c:pt>
                <c:pt idx="260">
                  <c:v>-3.1457690000000001E-3</c:v>
                </c:pt>
                <c:pt idx="261">
                  <c:v>-3.1833815000000001E-3</c:v>
                </c:pt>
                <c:pt idx="262">
                  <c:v>-3.2216315000000001E-3</c:v>
                </c:pt>
                <c:pt idx="263">
                  <c:v>-3.2578575E-3</c:v>
                </c:pt>
                <c:pt idx="264">
                  <c:v>-3.2979245000000004E-3</c:v>
                </c:pt>
                <c:pt idx="265">
                  <c:v>-3.3321424999999999E-3</c:v>
                </c:pt>
                <c:pt idx="266">
                  <c:v>-3.3667425E-3</c:v>
                </c:pt>
                <c:pt idx="267">
                  <c:v>-3.4013905000000004E-3</c:v>
                </c:pt>
                <c:pt idx="268">
                  <c:v>-3.433696E-3</c:v>
                </c:pt>
                <c:pt idx="269">
                  <c:v>-3.4621125E-3</c:v>
                </c:pt>
                <c:pt idx="270">
                  <c:v>-3.4954540000000003E-3</c:v>
                </c:pt>
                <c:pt idx="271">
                  <c:v>-3.5263404999999999E-3</c:v>
                </c:pt>
                <c:pt idx="272">
                  <c:v>-3.5554425E-3</c:v>
                </c:pt>
                <c:pt idx="273">
                  <c:v>-3.5816439999999997E-3</c:v>
                </c:pt>
                <c:pt idx="274">
                  <c:v>-3.609662E-3</c:v>
                </c:pt>
                <c:pt idx="275">
                  <c:v>-3.6365325000000002E-3</c:v>
                </c:pt>
                <c:pt idx="276">
                  <c:v>-3.6615065000000003E-3</c:v>
                </c:pt>
                <c:pt idx="277">
                  <c:v>-3.6846160000000004E-3</c:v>
                </c:pt>
                <c:pt idx="278">
                  <c:v>-3.7098610000000001E-3</c:v>
                </c:pt>
                <c:pt idx="279">
                  <c:v>-3.7300219999999999E-3</c:v>
                </c:pt>
                <c:pt idx="280">
                  <c:v>-3.7550119999999998E-3</c:v>
                </c:pt>
                <c:pt idx="281">
                  <c:v>-3.7744875000000002E-3</c:v>
                </c:pt>
                <c:pt idx="282">
                  <c:v>-3.7935964999999999E-3</c:v>
                </c:pt>
                <c:pt idx="283">
                  <c:v>-3.8168015E-3</c:v>
                </c:pt>
                <c:pt idx="284">
                  <c:v>-3.8328665E-3</c:v>
                </c:pt>
                <c:pt idx="285">
                  <c:v>-3.8540315000000001E-3</c:v>
                </c:pt>
                <c:pt idx="286">
                  <c:v>-3.8721525E-3</c:v>
                </c:pt>
                <c:pt idx="287">
                  <c:v>-3.8917240000000001E-3</c:v>
                </c:pt>
                <c:pt idx="288">
                  <c:v>-3.9053665000000001E-3</c:v>
                </c:pt>
                <c:pt idx="289">
                  <c:v>-3.9198855000000003E-3</c:v>
                </c:pt>
                <c:pt idx="290">
                  <c:v>-3.9342130000000006E-3</c:v>
                </c:pt>
                <c:pt idx="291">
                  <c:v>-3.9473140000000004E-3</c:v>
                </c:pt>
                <c:pt idx="292">
                  <c:v>-3.9613705000000003E-3</c:v>
                </c:pt>
                <c:pt idx="293">
                  <c:v>-3.9728139999999999E-3</c:v>
                </c:pt>
                <c:pt idx="294">
                  <c:v>-3.984273E-3</c:v>
                </c:pt>
                <c:pt idx="295">
                  <c:v>-3.9934050000000002E-3</c:v>
                </c:pt>
                <c:pt idx="296">
                  <c:v>-4.0027765000000002E-3</c:v>
                </c:pt>
                <c:pt idx="297">
                  <c:v>-4.0113349999999996E-3</c:v>
                </c:pt>
                <c:pt idx="298">
                  <c:v>-4.0185065000000004E-3</c:v>
                </c:pt>
                <c:pt idx="299">
                  <c:v>-4.0253914999999994E-3</c:v>
                </c:pt>
                <c:pt idx="300">
                  <c:v>-4.0301410000000001E-3</c:v>
                </c:pt>
                <c:pt idx="301">
                  <c:v>-4.0303639999999998E-3</c:v>
                </c:pt>
                <c:pt idx="302">
                  <c:v>-4.0374404999999995E-3</c:v>
                </c:pt>
                <c:pt idx="303">
                  <c:v>-4.0424765000000003E-3</c:v>
                </c:pt>
                <c:pt idx="304">
                  <c:v>-4.0422215000000001E-3</c:v>
                </c:pt>
                <c:pt idx="305">
                  <c:v>-4.0437995000000004E-3</c:v>
                </c:pt>
                <c:pt idx="306">
                  <c:v>-4.0411219999999994E-3</c:v>
                </c:pt>
                <c:pt idx="307">
                  <c:v>-4.0413769999999996E-3</c:v>
                </c:pt>
                <c:pt idx="308">
                  <c:v>-4.0388905000000004E-3</c:v>
                </c:pt>
                <c:pt idx="309">
                  <c:v>-4.0344759999999995E-3</c:v>
                </c:pt>
                <c:pt idx="310">
                  <c:v>-4.0295195000000002E-3</c:v>
                </c:pt>
                <c:pt idx="311">
                  <c:v>-4.0271765000000001E-3</c:v>
                </c:pt>
                <c:pt idx="312">
                  <c:v>-4.0194310000000004E-3</c:v>
                </c:pt>
                <c:pt idx="313">
                  <c:v>-4.0117330000000008E-3</c:v>
                </c:pt>
                <c:pt idx="314">
                  <c:v>-4.0010549999999999E-3</c:v>
                </c:pt>
                <c:pt idx="315">
                  <c:v>-3.9935165000000005E-3</c:v>
                </c:pt>
                <c:pt idx="316">
                  <c:v>-3.9855480000000002E-3</c:v>
                </c:pt>
                <c:pt idx="317">
                  <c:v>-3.9736744999999997E-3</c:v>
                </c:pt>
                <c:pt idx="318">
                  <c:v>-3.9614345000000004E-3</c:v>
                </c:pt>
                <c:pt idx="319">
                  <c:v>-3.9524935000000002E-3</c:v>
                </c:pt>
                <c:pt idx="320">
                  <c:v>-3.9380539999999999E-3</c:v>
                </c:pt>
                <c:pt idx="321">
                  <c:v>-3.9215109999999999E-3</c:v>
                </c:pt>
                <c:pt idx="322">
                  <c:v>-3.9046330000000002E-3</c:v>
                </c:pt>
                <c:pt idx="323">
                  <c:v>-3.8881380000000002E-3</c:v>
                </c:pt>
                <c:pt idx="324">
                  <c:v>-3.8715630000000002E-3</c:v>
                </c:pt>
                <c:pt idx="325">
                  <c:v>-3.8538725000000001E-3</c:v>
                </c:pt>
                <c:pt idx="326">
                  <c:v>-3.8362295000000002E-3</c:v>
                </c:pt>
                <c:pt idx="327">
                  <c:v>-3.8145384999999999E-3</c:v>
                </c:pt>
                <c:pt idx="328">
                  <c:v>-3.7972779999999999E-3</c:v>
                </c:pt>
                <c:pt idx="329">
                  <c:v>-3.7736430000000001E-3</c:v>
                </c:pt>
                <c:pt idx="330">
                  <c:v>-3.753227E-3</c:v>
                </c:pt>
                <c:pt idx="331">
                  <c:v>-3.7321100000000003E-3</c:v>
                </c:pt>
                <c:pt idx="332">
                  <c:v>-3.7087615000000003E-3</c:v>
                </c:pt>
                <c:pt idx="333">
                  <c:v>-3.6838829999999998E-3</c:v>
                </c:pt>
                <c:pt idx="334">
                  <c:v>-3.6590525E-3</c:v>
                </c:pt>
                <c:pt idx="335">
                  <c:v>-3.630875E-3</c:v>
                </c:pt>
                <c:pt idx="336">
                  <c:v>-3.5998605E-3</c:v>
                </c:pt>
                <c:pt idx="337">
                  <c:v>-3.5775480000000003E-3</c:v>
                </c:pt>
                <c:pt idx="338">
                  <c:v>-3.549689E-3</c:v>
                </c:pt>
                <c:pt idx="339">
                  <c:v>-3.5192484999999997E-3</c:v>
                </c:pt>
                <c:pt idx="340">
                  <c:v>-3.4869590000000004E-3</c:v>
                </c:pt>
                <c:pt idx="341">
                  <c:v>-3.4572835E-3</c:v>
                </c:pt>
                <c:pt idx="342">
                  <c:v>-3.4251535E-3</c:v>
                </c:pt>
                <c:pt idx="343">
                  <c:v>-3.3916689999999999E-3</c:v>
                </c:pt>
                <c:pt idx="344">
                  <c:v>-3.3575465000000005E-3</c:v>
                </c:pt>
                <c:pt idx="345">
                  <c:v>-3.3209379999999998E-3</c:v>
                </c:pt>
                <c:pt idx="346">
                  <c:v>-3.288043E-3</c:v>
                </c:pt>
                <c:pt idx="347">
                  <c:v>-3.2484864999999998E-3</c:v>
                </c:pt>
                <c:pt idx="348">
                  <c:v>-3.2104594999999999E-3</c:v>
                </c:pt>
                <c:pt idx="349">
                  <c:v>-3.1718110000000001E-3</c:v>
                </c:pt>
                <c:pt idx="350">
                  <c:v>-3.1345649999999997E-3</c:v>
                </c:pt>
                <c:pt idx="351">
                  <c:v>-3.0935579999999997E-3</c:v>
                </c:pt>
                <c:pt idx="352">
                  <c:v>-3.0550690000000001E-3</c:v>
                </c:pt>
                <c:pt idx="353">
                  <c:v>-3.0150975000000002E-3</c:v>
                </c:pt>
                <c:pt idx="354">
                  <c:v>-2.9744890000000003E-3</c:v>
                </c:pt>
                <c:pt idx="355">
                  <c:v>-2.932844E-3</c:v>
                </c:pt>
                <c:pt idx="356">
                  <c:v>-2.8904505000000003E-3</c:v>
                </c:pt>
                <c:pt idx="357">
                  <c:v>-2.8466540000000001E-3</c:v>
                </c:pt>
                <c:pt idx="358">
                  <c:v>-2.8060135000000002E-3</c:v>
                </c:pt>
                <c:pt idx="359">
                  <c:v>-2.7623129999999997E-3</c:v>
                </c:pt>
                <c:pt idx="360">
                  <c:v>-2.7178315000000002E-3</c:v>
                </c:pt>
                <c:pt idx="361">
                  <c:v>-2.6732380000000001E-3</c:v>
                </c:pt>
                <c:pt idx="362">
                  <c:v>-2.6262705000000002E-3</c:v>
                </c:pt>
                <c:pt idx="363">
                  <c:v>-2.5795735000000001E-3</c:v>
                </c:pt>
                <c:pt idx="364">
                  <c:v>-2.5300715000000002E-3</c:v>
                </c:pt>
                <c:pt idx="365">
                  <c:v>-2.4807610000000002E-3</c:v>
                </c:pt>
                <c:pt idx="366">
                  <c:v>-2.4291554999999999E-3</c:v>
                </c:pt>
                <c:pt idx="367">
                  <c:v>-2.3786975000000001E-3</c:v>
                </c:pt>
                <c:pt idx="368">
                  <c:v>-2.3279679999999997E-3</c:v>
                </c:pt>
                <c:pt idx="369">
                  <c:v>-2.2763944999999999E-3</c:v>
                </c:pt>
                <c:pt idx="370">
                  <c:v>-2.225777E-3</c:v>
                </c:pt>
                <c:pt idx="371">
                  <c:v>-2.1755580000000002E-3</c:v>
                </c:pt>
                <c:pt idx="372">
                  <c:v>-2.1253069999999999E-3</c:v>
                </c:pt>
                <c:pt idx="373">
                  <c:v>-2.0745300000000002E-3</c:v>
                </c:pt>
                <c:pt idx="374">
                  <c:v>-2.0224779999999999E-3</c:v>
                </c:pt>
                <c:pt idx="375">
                  <c:v>-1.9732475000000002E-3</c:v>
                </c:pt>
                <c:pt idx="376">
                  <c:v>-1.9218010000000001E-3</c:v>
                </c:pt>
                <c:pt idx="377">
                  <c:v>-1.8696055E-3</c:v>
                </c:pt>
                <c:pt idx="378">
                  <c:v>-1.8155775E-3</c:v>
                </c:pt>
                <c:pt idx="379">
                  <c:v>-1.7623625000000001E-3</c:v>
                </c:pt>
                <c:pt idx="380">
                  <c:v>-1.7045410000000002E-3</c:v>
                </c:pt>
                <c:pt idx="381">
                  <c:v>-1.6488235E-3</c:v>
                </c:pt>
                <c:pt idx="382">
                  <c:v>-1.5927235000000001E-3</c:v>
                </c:pt>
                <c:pt idx="383">
                  <c:v>-1.5328144999999999E-3</c:v>
                </c:pt>
                <c:pt idx="384">
                  <c:v>-1.476539E-3</c:v>
                </c:pt>
                <c:pt idx="385">
                  <c:v>-1.4184309999999999E-3</c:v>
                </c:pt>
                <c:pt idx="386">
                  <c:v>-1.3611040000000001E-3</c:v>
                </c:pt>
                <c:pt idx="387">
                  <c:v>-1.3021670000000001E-3</c:v>
                </c:pt>
                <c:pt idx="388">
                  <c:v>-1.2430550000000001E-3</c:v>
                </c:pt>
                <c:pt idx="389">
                  <c:v>-1.1845325E-3</c:v>
                </c:pt>
                <c:pt idx="390">
                  <c:v>-1.1243045E-3</c:v>
                </c:pt>
                <c:pt idx="391">
                  <c:v>-1.0699894999999999E-3</c:v>
                </c:pt>
                <c:pt idx="392">
                  <c:v>-1.0145905000000001E-3</c:v>
                </c:pt>
                <c:pt idx="393">
                  <c:v>-9.5817200000000008E-4</c:v>
                </c:pt>
                <c:pt idx="394">
                  <c:v>-9.0223150000000004E-4</c:v>
                </c:pt>
                <c:pt idx="395">
                  <c:v>-8.43916E-4</c:v>
                </c:pt>
                <c:pt idx="396">
                  <c:v>-7.8281149999999996E-4</c:v>
                </c:pt>
                <c:pt idx="397">
                  <c:v>-7.2688699999999995E-4</c:v>
                </c:pt>
                <c:pt idx="398">
                  <c:v>-6.6803000000000001E-4</c:v>
                </c:pt>
                <c:pt idx="399">
                  <c:v>-6.0923649999999993E-4</c:v>
                </c:pt>
                <c:pt idx="400">
                  <c:v>-5.5044300000000007E-4</c:v>
                </c:pt>
                <c:pt idx="401">
                  <c:v>-4.9206400000000006E-4</c:v>
                </c:pt>
                <c:pt idx="402">
                  <c:v>-4.3247350000000001E-4</c:v>
                </c:pt>
                <c:pt idx="403">
                  <c:v>-3.7425399999999997E-4</c:v>
                </c:pt>
                <c:pt idx="404">
                  <c:v>-3.1523750000000001E-4</c:v>
                </c:pt>
                <c:pt idx="405">
                  <c:v>-2.5606149999999998E-4</c:v>
                </c:pt>
                <c:pt idx="406">
                  <c:v>-1.973155E-4</c:v>
                </c:pt>
                <c:pt idx="407">
                  <c:v>-1.3823550000000002E-4</c:v>
                </c:pt>
                <c:pt idx="408">
                  <c:v>-7.8772499999999992E-5</c:v>
                </c:pt>
                <c:pt idx="409">
                  <c:v>-2.0457500000000002E-5</c:v>
                </c:pt>
                <c:pt idx="410">
                  <c:v>3.8351999999999995E-5</c:v>
                </c:pt>
                <c:pt idx="411">
                  <c:v>9.6683500000000004E-5</c:v>
                </c:pt>
                <c:pt idx="412">
                  <c:v>1.5563600000000001E-4</c:v>
                </c:pt>
                <c:pt idx="413">
                  <c:v>2.13537E-4</c:v>
                </c:pt>
                <c:pt idx="414">
                  <c:v>2.7280849999999999E-4</c:v>
                </c:pt>
                <c:pt idx="415">
                  <c:v>3.30837E-4</c:v>
                </c:pt>
                <c:pt idx="416">
                  <c:v>3.9031599999999998E-4</c:v>
                </c:pt>
                <c:pt idx="417">
                  <c:v>4.49157E-4</c:v>
                </c:pt>
                <c:pt idx="418">
                  <c:v>5.0627699999999996E-4</c:v>
                </c:pt>
                <c:pt idx="419">
                  <c:v>5.6349249999999992E-4</c:v>
                </c:pt>
                <c:pt idx="420">
                  <c:v>6.1999099999999997E-4</c:v>
                </c:pt>
                <c:pt idx="421">
                  <c:v>6.7733449999999998E-4</c:v>
                </c:pt>
                <c:pt idx="422">
                  <c:v>7.3472499999999998E-4</c:v>
                </c:pt>
                <c:pt idx="423">
                  <c:v>7.91383E-4</c:v>
                </c:pt>
                <c:pt idx="424">
                  <c:v>8.4871000000000002E-4</c:v>
                </c:pt>
                <c:pt idx="425">
                  <c:v>9.0308900000000004E-4</c:v>
                </c:pt>
                <c:pt idx="426">
                  <c:v>9.6170700000000001E-4</c:v>
                </c:pt>
                <c:pt idx="427">
                  <c:v>1.0160220000000001E-3</c:v>
                </c:pt>
                <c:pt idx="428">
                  <c:v>1.0695399999999999E-3</c:v>
                </c:pt>
                <c:pt idx="429">
                  <c:v>1.1268355E-3</c:v>
                </c:pt>
                <c:pt idx="430">
                  <c:v>1.178728E-3</c:v>
                </c:pt>
                <c:pt idx="431">
                  <c:v>1.2329635000000001E-3</c:v>
                </c:pt>
                <c:pt idx="432">
                  <c:v>1.2885055000000001E-3</c:v>
                </c:pt>
                <c:pt idx="433">
                  <c:v>1.3449085000000001E-3</c:v>
                </c:pt>
                <c:pt idx="434">
                  <c:v>1.3997495E-3</c:v>
                </c:pt>
                <c:pt idx="435">
                  <c:v>1.4549250000000001E-3</c:v>
                </c:pt>
                <c:pt idx="436">
                  <c:v>1.5062275000000001E-3</c:v>
                </c:pt>
                <c:pt idx="437">
                  <c:v>1.5582320000000001E-3</c:v>
                </c:pt>
                <c:pt idx="438">
                  <c:v>1.610507E-3</c:v>
                </c:pt>
                <c:pt idx="439">
                  <c:v>1.6614430000000001E-3</c:v>
                </c:pt>
                <c:pt idx="440">
                  <c:v>1.7120605E-3</c:v>
                </c:pt>
                <c:pt idx="441">
                  <c:v>1.765228E-3</c:v>
                </c:pt>
                <c:pt idx="442">
                  <c:v>1.8154150000000001E-3</c:v>
                </c:pt>
                <c:pt idx="443">
                  <c:v>1.8652995000000001E-3</c:v>
                </c:pt>
                <c:pt idx="444">
                  <c:v>1.9148015E-3</c:v>
                </c:pt>
                <c:pt idx="445">
                  <c:v>1.9621835000000003E-3</c:v>
                </c:pt>
                <c:pt idx="446">
                  <c:v>2.0113984999999999E-3</c:v>
                </c:pt>
                <c:pt idx="447">
                  <c:v>2.0590359999999998E-3</c:v>
                </c:pt>
                <c:pt idx="448">
                  <c:v>2.105876E-3</c:v>
                </c:pt>
                <c:pt idx="449">
                  <c:v>2.1507085E-3</c:v>
                </c:pt>
                <c:pt idx="450">
                  <c:v>2.1950945E-3</c:v>
                </c:pt>
                <c:pt idx="451">
                  <c:v>2.2378865000000003E-3</c:v>
                </c:pt>
                <c:pt idx="452">
                  <c:v>2.2818740000000001E-3</c:v>
                </c:pt>
                <c:pt idx="453">
                  <c:v>2.3257180000000001E-3</c:v>
                </c:pt>
                <c:pt idx="454">
                  <c:v>2.3719370000000002E-3</c:v>
                </c:pt>
                <c:pt idx="455">
                  <c:v>2.4169600000000001E-3</c:v>
                </c:pt>
                <c:pt idx="456">
                  <c:v>2.461394E-3</c:v>
                </c:pt>
                <c:pt idx="457">
                  <c:v>2.5044095000000001E-3</c:v>
                </c:pt>
                <c:pt idx="458">
                  <c:v>2.5477595000000003E-3</c:v>
                </c:pt>
                <c:pt idx="459">
                  <c:v>2.5882564999999999E-3</c:v>
                </c:pt>
                <c:pt idx="460">
                  <c:v>2.6280524999999998E-3</c:v>
                </c:pt>
                <c:pt idx="461">
                  <c:v>2.6679439999999998E-3</c:v>
                </c:pt>
                <c:pt idx="462">
                  <c:v>2.706895E-3</c:v>
                </c:pt>
                <c:pt idx="463">
                  <c:v>2.7442370000000001E-3</c:v>
                </c:pt>
                <c:pt idx="464">
                  <c:v>2.7825825000000002E-3</c:v>
                </c:pt>
                <c:pt idx="465">
                  <c:v>2.8189359999999998E-3</c:v>
                </c:pt>
                <c:pt idx="466">
                  <c:v>2.8557674999999997E-3</c:v>
                </c:pt>
                <c:pt idx="467">
                  <c:v>2.891308E-3</c:v>
                </c:pt>
                <c:pt idx="468">
                  <c:v>2.9258125E-3</c:v>
                </c:pt>
                <c:pt idx="469">
                  <c:v>2.9599985000000003E-3</c:v>
                </c:pt>
                <c:pt idx="470">
                  <c:v>2.9942484999999999E-3</c:v>
                </c:pt>
                <c:pt idx="471">
                  <c:v>3.0262030000000003E-3</c:v>
                </c:pt>
                <c:pt idx="472">
                  <c:v>3.0559745000000001E-3</c:v>
                </c:pt>
                <c:pt idx="473">
                  <c:v>3.0870045000000001E-3</c:v>
                </c:pt>
                <c:pt idx="474">
                  <c:v>3.1195010000000002E-3</c:v>
                </c:pt>
                <c:pt idx="475">
                  <c:v>3.1478860000000003E-3</c:v>
                </c:pt>
                <c:pt idx="476">
                  <c:v>3.1769400000000001E-3</c:v>
                </c:pt>
                <c:pt idx="477">
                  <c:v>3.2033960000000003E-3</c:v>
                </c:pt>
                <c:pt idx="478">
                  <c:v>3.2287370000000002E-3</c:v>
                </c:pt>
                <c:pt idx="479">
                  <c:v>3.2539660000000001E-3</c:v>
                </c:pt>
                <c:pt idx="480">
                  <c:v>3.2781910000000002E-3</c:v>
                </c:pt>
                <c:pt idx="481">
                  <c:v>3.3066235E-3</c:v>
                </c:pt>
                <c:pt idx="482">
                  <c:v>3.3315655E-3</c:v>
                </c:pt>
                <c:pt idx="483">
                  <c:v>3.3584200000000004E-3</c:v>
                </c:pt>
                <c:pt idx="484">
                  <c:v>3.3765094999999999E-3</c:v>
                </c:pt>
                <c:pt idx="485">
                  <c:v>3.4019455000000001E-3</c:v>
                </c:pt>
                <c:pt idx="486">
                  <c:v>3.4313345000000005E-3</c:v>
                </c:pt>
                <c:pt idx="487">
                  <c:v>3.4535035000000003E-3</c:v>
                </c:pt>
                <c:pt idx="488">
                  <c:v>3.4761665000000003E-3</c:v>
                </c:pt>
                <c:pt idx="489">
                  <c:v>3.498017E-3</c:v>
                </c:pt>
                <c:pt idx="490">
                  <c:v>3.5181460000000002E-3</c:v>
                </c:pt>
                <c:pt idx="491">
                  <c:v>3.5368884999999999E-3</c:v>
                </c:pt>
                <c:pt idx="492">
                  <c:v>3.5544675000000001E-3</c:v>
                </c:pt>
                <c:pt idx="493">
                  <c:v>3.5709624999999997E-3</c:v>
                </c:pt>
                <c:pt idx="494">
                  <c:v>3.5873784999999997E-3</c:v>
                </c:pt>
                <c:pt idx="495">
                  <c:v>3.6017220000000003E-3</c:v>
                </c:pt>
                <c:pt idx="496">
                  <c:v>3.6162410000000001E-3</c:v>
                </c:pt>
                <c:pt idx="497">
                  <c:v>3.6304095E-3</c:v>
                </c:pt>
                <c:pt idx="498">
                  <c:v>3.640721E-3</c:v>
                </c:pt>
                <c:pt idx="499">
                  <c:v>3.6469369999999998E-3</c:v>
                </c:pt>
                <c:pt idx="500">
                  <c:v>3.6644044999999997E-3</c:v>
                </c:pt>
                <c:pt idx="501">
                  <c:v>3.670572E-3</c:v>
                </c:pt>
                <c:pt idx="502">
                  <c:v>3.6633365000000003E-3</c:v>
                </c:pt>
                <c:pt idx="503">
                  <c:v>3.6841029999999998E-3</c:v>
                </c:pt>
                <c:pt idx="504">
                  <c:v>3.6936334999999997E-3</c:v>
                </c:pt>
                <c:pt idx="505">
                  <c:v>3.7003910000000004E-3</c:v>
                </c:pt>
                <c:pt idx="506">
                  <c:v>3.7071965E-3</c:v>
                </c:pt>
                <c:pt idx="507">
                  <c:v>3.7152925E-3</c:v>
                </c:pt>
                <c:pt idx="508">
                  <c:v>3.7167110000000001E-3</c:v>
                </c:pt>
                <c:pt idx="509">
                  <c:v>3.7202649999999999E-3</c:v>
                </c:pt>
                <c:pt idx="510">
                  <c:v>3.7253970000000001E-3</c:v>
                </c:pt>
                <c:pt idx="511">
                  <c:v>3.7249029999999999E-3</c:v>
                </c:pt>
                <c:pt idx="512">
                  <c:v>3.727756E-3</c:v>
                </c:pt>
                <c:pt idx="513">
                  <c:v>3.7281225000000001E-3</c:v>
                </c:pt>
                <c:pt idx="514">
                  <c:v>3.7271819999999999E-3</c:v>
                </c:pt>
                <c:pt idx="515">
                  <c:v>3.7275325000000002E-3</c:v>
                </c:pt>
                <c:pt idx="516">
                  <c:v>3.7237075000000003E-3</c:v>
                </c:pt>
                <c:pt idx="517">
                  <c:v>3.7212694999999999E-3</c:v>
                </c:pt>
                <c:pt idx="518">
                  <c:v>3.7183684999999998E-3</c:v>
                </c:pt>
                <c:pt idx="519">
                  <c:v>3.7170774999999998E-3</c:v>
                </c:pt>
                <c:pt idx="520">
                  <c:v>3.7084714999999998E-3</c:v>
                </c:pt>
                <c:pt idx="521">
                  <c:v>3.7051405000000002E-3</c:v>
                </c:pt>
                <c:pt idx="522">
                  <c:v>3.6997060000000001E-3</c:v>
                </c:pt>
                <c:pt idx="523">
                  <c:v>3.6934425000000001E-3</c:v>
                </c:pt>
                <c:pt idx="524">
                  <c:v>3.685378E-3</c:v>
                </c:pt>
                <c:pt idx="525">
                  <c:v>3.68023E-3</c:v>
                </c:pt>
                <c:pt idx="526">
                  <c:v>3.6719270000000002E-3</c:v>
                </c:pt>
                <c:pt idx="527">
                  <c:v>3.6603880000000001E-3</c:v>
                </c:pt>
                <c:pt idx="528">
                  <c:v>3.6552400000000001E-3</c:v>
                </c:pt>
                <c:pt idx="529">
                  <c:v>3.6411834999999998E-3</c:v>
                </c:pt>
                <c:pt idx="530">
                  <c:v>3.6256600000000002E-3</c:v>
                </c:pt>
                <c:pt idx="531">
                  <c:v>3.6180100000000001E-3</c:v>
                </c:pt>
                <c:pt idx="532">
                  <c:v>3.6056745000000003E-3</c:v>
                </c:pt>
                <c:pt idx="533">
                  <c:v>3.5932274999999998E-3</c:v>
                </c:pt>
                <c:pt idx="534">
                  <c:v>3.5788199999999999E-3</c:v>
                </c:pt>
                <c:pt idx="535">
                  <c:v>3.5696875000000004E-3</c:v>
                </c:pt>
                <c:pt idx="536">
                  <c:v>3.5563319999999997E-3</c:v>
                </c:pt>
                <c:pt idx="537">
                  <c:v>3.5426895000000001E-3</c:v>
                </c:pt>
                <c:pt idx="538">
                  <c:v>3.5298919999999998E-3</c:v>
                </c:pt>
                <c:pt idx="539">
                  <c:v>3.5187515000000003E-3</c:v>
                </c:pt>
                <c:pt idx="540">
                  <c:v>3.504105E-3</c:v>
                </c:pt>
                <c:pt idx="541">
                  <c:v>3.488072E-3</c:v>
                </c:pt>
                <c:pt idx="542">
                  <c:v>3.4732820000000003E-3</c:v>
                </c:pt>
                <c:pt idx="543">
                  <c:v>3.4585075000000002E-3</c:v>
                </c:pt>
                <c:pt idx="544">
                  <c:v>3.4433509999999999E-3</c:v>
                </c:pt>
                <c:pt idx="545">
                  <c:v>3.429119E-3</c:v>
                </c:pt>
                <c:pt idx="546">
                  <c:v>3.4168470000000002E-3</c:v>
                </c:pt>
                <c:pt idx="547">
                  <c:v>3.3997620000000002E-3</c:v>
                </c:pt>
                <c:pt idx="548">
                  <c:v>3.385753E-3</c:v>
                </c:pt>
                <c:pt idx="549">
                  <c:v>3.3711225E-3</c:v>
                </c:pt>
                <c:pt idx="550">
                  <c:v>3.3568424999999998E-3</c:v>
                </c:pt>
                <c:pt idx="551">
                  <c:v>3.3432474999999999E-3</c:v>
                </c:pt>
                <c:pt idx="552">
                  <c:v>3.3320915000000003E-3</c:v>
                </c:pt>
                <c:pt idx="553">
                  <c:v>3.3172060000000001E-3</c:v>
                </c:pt>
                <c:pt idx="554">
                  <c:v>3.3047425E-3</c:v>
                </c:pt>
                <c:pt idx="555">
                  <c:v>3.2920885000000005E-3</c:v>
                </c:pt>
                <c:pt idx="556">
                  <c:v>3.2778084999999998E-3</c:v>
                </c:pt>
                <c:pt idx="557">
                  <c:v>3.2670345E-3</c:v>
                </c:pt>
                <c:pt idx="558">
                  <c:v>3.2568665000000004E-3</c:v>
                </c:pt>
                <c:pt idx="559">
                  <c:v>3.2438294999999999E-3</c:v>
                </c:pt>
                <c:pt idx="560">
                  <c:v>3.2326895000000001E-3</c:v>
                </c:pt>
                <c:pt idx="561">
                  <c:v>3.2197480000000001E-3</c:v>
                </c:pt>
                <c:pt idx="562">
                  <c:v>3.2095959999999999E-3</c:v>
                </c:pt>
                <c:pt idx="563">
                  <c:v>3.1957779999999998E-3</c:v>
                </c:pt>
                <c:pt idx="564">
                  <c:v>3.1854025000000001E-3</c:v>
                </c:pt>
                <c:pt idx="565">
                  <c:v>3.1719995000000002E-3</c:v>
                </c:pt>
                <c:pt idx="566">
                  <c:v>3.1601895000000001E-3</c:v>
                </c:pt>
                <c:pt idx="567">
                  <c:v>3.1479974999999998E-3</c:v>
                </c:pt>
                <c:pt idx="568">
                  <c:v>3.1340840000000001E-3</c:v>
                </c:pt>
                <c:pt idx="569">
                  <c:v>3.1227999999999998E-3</c:v>
                </c:pt>
                <c:pt idx="570">
                  <c:v>3.1100979999999999E-3</c:v>
                </c:pt>
                <c:pt idx="571">
                  <c:v>3.0963280000000002E-3</c:v>
                </c:pt>
                <c:pt idx="572">
                  <c:v>3.083307E-3</c:v>
                </c:pt>
                <c:pt idx="573">
                  <c:v>3.069553E-3</c:v>
                </c:pt>
                <c:pt idx="574">
                  <c:v>3.0549545000000001E-3</c:v>
                </c:pt>
                <c:pt idx="575">
                  <c:v>3.0417260000000002E-3</c:v>
                </c:pt>
                <c:pt idx="576">
                  <c:v>3.0295019999999999E-3</c:v>
                </c:pt>
                <c:pt idx="577">
                  <c:v>3.016258E-3</c:v>
                </c:pt>
                <c:pt idx="578">
                  <c:v>3.0057870000000002E-3</c:v>
                </c:pt>
                <c:pt idx="579">
                  <c:v>2.9934515E-3</c:v>
                </c:pt>
                <c:pt idx="580">
                  <c:v>2.9829965000000001E-3</c:v>
                </c:pt>
                <c:pt idx="581">
                  <c:v>2.9690195E-3</c:v>
                </c:pt>
                <c:pt idx="582">
                  <c:v>2.9562535E-3</c:v>
                </c:pt>
                <c:pt idx="583">
                  <c:v>2.9461330000000001E-3</c:v>
                </c:pt>
                <c:pt idx="584">
                  <c:v>2.9322675000000003E-3</c:v>
                </c:pt>
                <c:pt idx="585">
                  <c:v>2.9208400000000001E-3</c:v>
                </c:pt>
                <c:pt idx="586">
                  <c:v>2.9062095E-3</c:v>
                </c:pt>
                <c:pt idx="587">
                  <c:v>2.893587E-3</c:v>
                </c:pt>
                <c:pt idx="588">
                  <c:v>2.8829250000000002E-3</c:v>
                </c:pt>
                <c:pt idx="589">
                  <c:v>2.8691390000000002E-3</c:v>
                </c:pt>
                <c:pt idx="590">
                  <c:v>2.8623495000000003E-3</c:v>
                </c:pt>
                <c:pt idx="591">
                  <c:v>2.8492809999999999E-3</c:v>
                </c:pt>
                <c:pt idx="592">
                  <c:v>2.836196E-3</c:v>
                </c:pt>
                <c:pt idx="593">
                  <c:v>2.8244660000000003E-3</c:v>
                </c:pt>
                <c:pt idx="594">
                  <c:v>2.8143775E-3</c:v>
                </c:pt>
                <c:pt idx="595">
                  <c:v>2.8022335000000001E-3</c:v>
                </c:pt>
                <c:pt idx="596">
                  <c:v>2.7945035E-3</c:v>
                </c:pt>
                <c:pt idx="597">
                  <c:v>2.7822635000000003E-3</c:v>
                </c:pt>
                <c:pt idx="598">
                  <c:v>2.7711074999999998E-3</c:v>
                </c:pt>
                <c:pt idx="599">
                  <c:v>2.7599510000000001E-3</c:v>
                </c:pt>
                <c:pt idx="600">
                  <c:v>2.7504045000000003E-3</c:v>
                </c:pt>
                <c:pt idx="601">
                  <c:v>2.7402845000000001E-3</c:v>
                </c:pt>
                <c:pt idx="602">
                  <c:v>2.728379E-3</c:v>
                </c:pt>
                <c:pt idx="603">
                  <c:v>2.7187524999999998E-3</c:v>
                </c:pt>
                <c:pt idx="604">
                  <c:v>2.7065605000000004E-3</c:v>
                </c:pt>
                <c:pt idx="605">
                  <c:v>2.6962649999999998E-3</c:v>
                </c:pt>
                <c:pt idx="606">
                  <c:v>2.6845985E-3</c:v>
                </c:pt>
                <c:pt idx="607">
                  <c:v>2.6734745000000001E-3</c:v>
                </c:pt>
                <c:pt idx="608">
                  <c:v>2.6612820000000001E-3</c:v>
                </c:pt>
                <c:pt idx="609">
                  <c:v>2.6505719999999999E-3</c:v>
                </c:pt>
                <c:pt idx="610">
                  <c:v>2.6391770000000004E-3</c:v>
                </c:pt>
                <c:pt idx="611">
                  <c:v>2.6263950000000001E-3</c:v>
                </c:pt>
                <c:pt idx="612">
                  <c:v>2.6140115E-3</c:v>
                </c:pt>
                <c:pt idx="613">
                  <c:v>2.6026159999999999E-3</c:v>
                </c:pt>
                <c:pt idx="614">
                  <c:v>2.5898344999999998E-3</c:v>
                </c:pt>
                <c:pt idx="615">
                  <c:v>2.5778335E-3</c:v>
                </c:pt>
                <c:pt idx="616">
                  <c:v>2.5625495000000001E-3</c:v>
                </c:pt>
                <c:pt idx="617">
                  <c:v>2.5523174999999999E-3</c:v>
                </c:pt>
                <c:pt idx="618">
                  <c:v>2.5428345000000001E-3</c:v>
                </c:pt>
                <c:pt idx="619">
                  <c:v>2.5312800000000003E-3</c:v>
                </c:pt>
                <c:pt idx="620">
                  <c:v>2.5187210000000002E-3</c:v>
                </c:pt>
                <c:pt idx="621">
                  <c:v>2.5078995000000002E-3</c:v>
                </c:pt>
                <c:pt idx="622">
                  <c:v>2.4956119999999999E-3</c:v>
                </c:pt>
                <c:pt idx="623">
                  <c:v>2.4826704999999999E-3</c:v>
                </c:pt>
                <c:pt idx="624">
                  <c:v>2.47153E-3</c:v>
                </c:pt>
                <c:pt idx="625">
                  <c:v>2.4584774999999999E-3</c:v>
                </c:pt>
                <c:pt idx="626">
                  <c:v>2.4454885000000002E-3</c:v>
                </c:pt>
                <c:pt idx="627">
                  <c:v>2.4346670000000002E-3</c:v>
                </c:pt>
                <c:pt idx="628">
                  <c:v>2.4224584999999999E-3</c:v>
                </c:pt>
                <c:pt idx="629">
                  <c:v>2.4100434999999999E-3</c:v>
                </c:pt>
                <c:pt idx="630">
                  <c:v>2.3992219999999999E-3</c:v>
                </c:pt>
                <c:pt idx="631">
                  <c:v>2.3870615000000004E-3</c:v>
                </c:pt>
                <c:pt idx="632">
                  <c:v>2.3753950000000002E-3</c:v>
                </c:pt>
                <c:pt idx="633">
                  <c:v>2.3642390000000002E-3</c:v>
                </c:pt>
                <c:pt idx="634">
                  <c:v>2.3523975000000002E-3</c:v>
                </c:pt>
                <c:pt idx="635">
                  <c:v>2.3419745000000003E-3</c:v>
                </c:pt>
                <c:pt idx="636">
                  <c:v>2.3312800000000002E-3</c:v>
                </c:pt>
                <c:pt idx="637">
                  <c:v>2.3193910000000001E-3</c:v>
                </c:pt>
                <c:pt idx="638">
                  <c:v>2.3078360000000002E-3</c:v>
                </c:pt>
                <c:pt idx="639">
                  <c:v>2.2957074999999999E-3</c:v>
                </c:pt>
                <c:pt idx="640">
                  <c:v>2.2848065000000001E-3</c:v>
                </c:pt>
                <c:pt idx="641">
                  <c:v>2.2739690000000003E-3</c:v>
                </c:pt>
                <c:pt idx="642">
                  <c:v>2.2649645000000001E-3</c:v>
                </c:pt>
                <c:pt idx="643">
                  <c:v>2.2549875000000001E-3</c:v>
                </c:pt>
                <c:pt idx="644">
                  <c:v>2.2459509999999999E-3</c:v>
                </c:pt>
                <c:pt idx="645">
                  <c:v>2.2352409999999998E-3</c:v>
                </c:pt>
                <c:pt idx="646">
                  <c:v>2.2240369999999999E-3</c:v>
                </c:pt>
                <c:pt idx="647">
                  <c:v>2.2145060000000002E-3</c:v>
                </c:pt>
                <c:pt idx="648">
                  <c:v>2.2039235000000002E-3</c:v>
                </c:pt>
                <c:pt idx="649">
                  <c:v>2.1935645E-3</c:v>
                </c:pt>
                <c:pt idx="650">
                  <c:v>2.1835075000000001E-3</c:v>
                </c:pt>
                <c:pt idx="651">
                  <c:v>2.1723515000000001E-3</c:v>
                </c:pt>
                <c:pt idx="652">
                  <c:v>2.1624065000000001E-3</c:v>
                </c:pt>
                <c:pt idx="653">
                  <c:v>2.1514895000000001E-3</c:v>
                </c:pt>
                <c:pt idx="654">
                  <c:v>2.1412574999999999E-3</c:v>
                </c:pt>
                <c:pt idx="655">
                  <c:v>2.131169E-3</c:v>
                </c:pt>
                <c:pt idx="656">
                  <c:v>2.1190085000000001E-3</c:v>
                </c:pt>
                <c:pt idx="657">
                  <c:v>2.1058445000000001E-3</c:v>
                </c:pt>
                <c:pt idx="658">
                  <c:v>2.0950224999999999E-3</c:v>
                </c:pt>
                <c:pt idx="659">
                  <c:v>2.0818745000000002E-3</c:v>
                </c:pt>
                <c:pt idx="660">
                  <c:v>2.073507E-3</c:v>
                </c:pt>
                <c:pt idx="661">
                  <c:v>2.0659049999999998E-3</c:v>
                </c:pt>
                <c:pt idx="662">
                  <c:v>2.053362E-3</c:v>
                </c:pt>
                <c:pt idx="663">
                  <c:v>2.0410585000000003E-3</c:v>
                </c:pt>
                <c:pt idx="664">
                  <c:v>2.0313685000000001E-3</c:v>
                </c:pt>
                <c:pt idx="665">
                  <c:v>2.0223954999999999E-3</c:v>
                </c:pt>
                <c:pt idx="666">
                  <c:v>2.0124664999999998E-3</c:v>
                </c:pt>
                <c:pt idx="667">
                  <c:v>2.0042585000000003E-3</c:v>
                </c:pt>
                <c:pt idx="668">
                  <c:v>1.9972780000000003E-3</c:v>
                </c:pt>
                <c:pt idx="669">
                  <c:v>1.9868710000000003E-3</c:v>
                </c:pt>
                <c:pt idx="670">
                  <c:v>1.9776430000000003E-3</c:v>
                </c:pt>
                <c:pt idx="671">
                  <c:v>1.9688295000000002E-3</c:v>
                </c:pt>
                <c:pt idx="672">
                  <c:v>1.9576575E-3</c:v>
                </c:pt>
                <c:pt idx="673">
                  <c:v>1.9479995000000001E-3</c:v>
                </c:pt>
                <c:pt idx="674">
                  <c:v>1.9379745E-3</c:v>
                </c:pt>
                <c:pt idx="675">
                  <c:v>1.9261330000000002E-3</c:v>
                </c:pt>
                <c:pt idx="676">
                  <c:v>1.9166980000000001E-3</c:v>
                </c:pt>
                <c:pt idx="677">
                  <c:v>1.9074860000000001E-3</c:v>
                </c:pt>
                <c:pt idx="678">
                  <c:v>1.8959950000000001E-3</c:v>
                </c:pt>
                <c:pt idx="679">
                  <c:v>1.8857155000000002E-3</c:v>
                </c:pt>
                <c:pt idx="680">
                  <c:v>1.8755635E-3</c:v>
                </c:pt>
                <c:pt idx="681">
                  <c:v>1.8670685000000001E-3</c:v>
                </c:pt>
                <c:pt idx="682">
                  <c:v>1.85808E-3</c:v>
                </c:pt>
                <c:pt idx="683">
                  <c:v>1.8477205000000001E-3</c:v>
                </c:pt>
                <c:pt idx="684">
                  <c:v>1.837457E-3</c:v>
                </c:pt>
                <c:pt idx="685">
                  <c:v>1.8268264999999999E-3</c:v>
                </c:pt>
                <c:pt idx="686">
                  <c:v>1.8173915000000002E-3</c:v>
                </c:pt>
                <c:pt idx="687">
                  <c:v>1.8081E-3</c:v>
                </c:pt>
                <c:pt idx="688">
                  <c:v>1.8003385E-3</c:v>
                </c:pt>
                <c:pt idx="689">
                  <c:v>1.7908075000000001E-3</c:v>
                </c:pt>
                <c:pt idx="690">
                  <c:v>1.782807E-3</c:v>
                </c:pt>
                <c:pt idx="691">
                  <c:v>1.7745195E-3</c:v>
                </c:pt>
                <c:pt idx="692">
                  <c:v>1.7640485E-3</c:v>
                </c:pt>
                <c:pt idx="693">
                  <c:v>1.7564625E-3</c:v>
                </c:pt>
                <c:pt idx="694">
                  <c:v>1.7483660000000001E-3</c:v>
                </c:pt>
                <c:pt idx="695">
                  <c:v>1.7400785000000001E-3</c:v>
                </c:pt>
                <c:pt idx="696">
                  <c:v>1.731345E-3</c:v>
                </c:pt>
                <c:pt idx="697">
                  <c:v>1.7226909999999999E-3</c:v>
                </c:pt>
                <c:pt idx="698">
                  <c:v>1.7159970000000001E-3</c:v>
                </c:pt>
                <c:pt idx="699">
                  <c:v>1.7064505000000002E-3</c:v>
                </c:pt>
                <c:pt idx="700">
                  <c:v>1.6972225000000001E-3</c:v>
                </c:pt>
                <c:pt idx="701">
                  <c:v>1.690067E-3</c:v>
                </c:pt>
                <c:pt idx="702">
                  <c:v>1.68154E-3</c:v>
                </c:pt>
                <c:pt idx="703">
                  <c:v>1.6727110000000001E-3</c:v>
                </c:pt>
                <c:pt idx="704">
                  <c:v>1.6664315000000001E-3</c:v>
                </c:pt>
                <c:pt idx="705">
                  <c:v>1.6573950000000001E-3</c:v>
                </c:pt>
                <c:pt idx="706">
                  <c:v>1.6493625000000001E-3</c:v>
                </c:pt>
                <c:pt idx="707">
                  <c:v>1.6421425E-3</c:v>
                </c:pt>
                <c:pt idx="708">
                  <c:v>1.6338710000000001E-3</c:v>
                </c:pt>
                <c:pt idx="709">
                  <c:v>1.624197E-3</c:v>
                </c:pt>
                <c:pt idx="710">
                  <c:v>1.6182045E-3</c:v>
                </c:pt>
                <c:pt idx="711">
                  <c:v>1.6103475E-3</c:v>
                </c:pt>
                <c:pt idx="712">
                  <c:v>1.6035740000000002E-3</c:v>
                </c:pt>
                <c:pt idx="713">
                  <c:v>1.5965775E-3</c:v>
                </c:pt>
                <c:pt idx="714">
                  <c:v>1.5913975E-3</c:v>
                </c:pt>
                <c:pt idx="715">
                  <c:v>1.5838115E-3</c:v>
                </c:pt>
                <c:pt idx="716">
                  <c:v>1.5780900000000001E-3</c:v>
                </c:pt>
                <c:pt idx="717">
                  <c:v>1.570615E-3</c:v>
                </c:pt>
                <c:pt idx="718">
                  <c:v>1.5629015E-3</c:v>
                </c:pt>
                <c:pt idx="719">
                  <c:v>1.5532435000000001E-3</c:v>
                </c:pt>
                <c:pt idx="720">
                  <c:v>1.5479199999999999E-3</c:v>
                </c:pt>
                <c:pt idx="721">
                  <c:v>1.5405250000000001E-3</c:v>
                </c:pt>
                <c:pt idx="722">
                  <c:v>1.533162E-3</c:v>
                </c:pt>
                <c:pt idx="723">
                  <c:v>1.5263410000000001E-3</c:v>
                </c:pt>
                <c:pt idx="724">
                  <c:v>1.518085E-3</c:v>
                </c:pt>
                <c:pt idx="725">
                  <c:v>1.5103075E-3</c:v>
                </c:pt>
                <c:pt idx="726">
                  <c:v>1.503391E-3</c:v>
                </c:pt>
                <c:pt idx="727">
                  <c:v>1.4970000000000001E-3</c:v>
                </c:pt>
                <c:pt idx="728">
                  <c:v>1.4903379999999999E-3</c:v>
                </c:pt>
                <c:pt idx="729">
                  <c:v>1.4829749999999999E-3</c:v>
                </c:pt>
                <c:pt idx="730">
                  <c:v>1.47558E-3</c:v>
                </c:pt>
                <c:pt idx="731">
                  <c:v>1.4678025E-3</c:v>
                </c:pt>
                <c:pt idx="732">
                  <c:v>1.4618735E-3</c:v>
                </c:pt>
                <c:pt idx="733">
                  <c:v>1.454861E-3</c:v>
                </c:pt>
                <c:pt idx="734">
                  <c:v>1.4477210000000001E-3</c:v>
                </c:pt>
                <c:pt idx="735">
                  <c:v>1.4404695000000002E-3</c:v>
                </c:pt>
                <c:pt idx="736">
                  <c:v>1.4341105000000001E-3</c:v>
                </c:pt>
                <c:pt idx="737">
                  <c:v>1.4264285000000002E-3</c:v>
                </c:pt>
                <c:pt idx="738">
                  <c:v>1.4194000000000001E-3</c:v>
                </c:pt>
                <c:pt idx="739">
                  <c:v>1.412866E-3</c:v>
                </c:pt>
                <c:pt idx="740">
                  <c:v>1.4042915E-3</c:v>
                </c:pt>
                <c:pt idx="741">
                  <c:v>1.3968170000000001E-3</c:v>
                </c:pt>
                <c:pt idx="742">
                  <c:v>1.3907765000000002E-3</c:v>
                </c:pt>
                <c:pt idx="743">
                  <c:v>1.3829350000000001E-3</c:v>
                </c:pt>
                <c:pt idx="744">
                  <c:v>1.3749184999999999E-3</c:v>
                </c:pt>
                <c:pt idx="745">
                  <c:v>1.3663445000000002E-3</c:v>
                </c:pt>
                <c:pt idx="746">
                  <c:v>1.3592200000000002E-3</c:v>
                </c:pt>
                <c:pt idx="747">
                  <c:v>1.3525745E-3</c:v>
                </c:pt>
                <c:pt idx="748">
                  <c:v>1.343442E-3</c:v>
                </c:pt>
                <c:pt idx="749">
                  <c:v>1.3372424999999999E-3</c:v>
                </c:pt>
                <c:pt idx="750">
                  <c:v>1.328652E-3</c:v>
                </c:pt>
                <c:pt idx="751">
                  <c:v>1.3204285E-3</c:v>
                </c:pt>
                <c:pt idx="752">
                  <c:v>1.3138939999999999E-3</c:v>
                </c:pt>
                <c:pt idx="753">
                  <c:v>1.3057019999999999E-3</c:v>
                </c:pt>
                <c:pt idx="754">
                  <c:v>1.29649E-3</c:v>
                </c:pt>
                <c:pt idx="755">
                  <c:v>1.2903860000000001E-3</c:v>
                </c:pt>
                <c:pt idx="756">
                  <c:v>1.282561E-3</c:v>
                </c:pt>
                <c:pt idx="757">
                  <c:v>1.2759625000000002E-3</c:v>
                </c:pt>
                <c:pt idx="758">
                  <c:v>1.2675635000000002E-3</c:v>
                </c:pt>
                <c:pt idx="759">
                  <c:v>1.2623045000000001E-3</c:v>
                </c:pt>
                <c:pt idx="760">
                  <c:v>1.2551005E-3</c:v>
                </c:pt>
                <c:pt idx="761">
                  <c:v>1.2474504999999999E-3</c:v>
                </c:pt>
                <c:pt idx="762">
                  <c:v>1.2398484999999999E-3</c:v>
                </c:pt>
                <c:pt idx="763">
                  <c:v>1.2346845E-3</c:v>
                </c:pt>
                <c:pt idx="764">
                  <c:v>1.2265405000000001E-3</c:v>
                </c:pt>
                <c:pt idx="765">
                  <c:v>1.2251380000000002E-3</c:v>
                </c:pt>
                <c:pt idx="766">
                  <c:v>1.2129460000000001E-3</c:v>
                </c:pt>
                <c:pt idx="767">
                  <c:v>1.205774E-3</c:v>
                </c:pt>
                <c:pt idx="768">
                  <c:v>1.1977895000000001E-3</c:v>
                </c:pt>
                <c:pt idx="769">
                  <c:v>1.1903145E-3</c:v>
                </c:pt>
                <c:pt idx="770">
                  <c:v>1.1840035E-3</c:v>
                </c:pt>
                <c:pt idx="771">
                  <c:v>1.1752535E-3</c:v>
                </c:pt>
                <c:pt idx="772">
                  <c:v>1.1679225E-3</c:v>
                </c:pt>
                <c:pt idx="773">
                  <c:v>1.1598580000000002E-3</c:v>
                </c:pt>
                <c:pt idx="774">
                  <c:v>1.1518094999999999E-3</c:v>
                </c:pt>
                <c:pt idx="775">
                  <c:v>1.1456575E-3</c:v>
                </c:pt>
                <c:pt idx="776">
                  <c:v>1.138916E-3</c:v>
                </c:pt>
                <c:pt idx="777">
                  <c:v>1.1306925000000002E-3</c:v>
                </c:pt>
                <c:pt idx="778">
                  <c:v>1.1247475000000001E-3</c:v>
                </c:pt>
                <c:pt idx="779">
                  <c:v>1.1163010000000001E-3</c:v>
                </c:pt>
                <c:pt idx="780">
                  <c:v>1.1101170000000001E-3</c:v>
                </c:pt>
                <c:pt idx="781">
                  <c:v>1.1047145000000001E-3</c:v>
                </c:pt>
                <c:pt idx="782">
                  <c:v>1.0974625E-3</c:v>
                </c:pt>
                <c:pt idx="783">
                  <c:v>1.08943E-3</c:v>
                </c:pt>
                <c:pt idx="784">
                  <c:v>1.0834220000000001E-3</c:v>
                </c:pt>
                <c:pt idx="785">
                  <c:v>1.0757874999999999E-3</c:v>
                </c:pt>
                <c:pt idx="786">
                  <c:v>1.0699864999999999E-3</c:v>
                </c:pt>
                <c:pt idx="787">
                  <c:v>1.062241E-3</c:v>
                </c:pt>
                <c:pt idx="788">
                  <c:v>1.0544475E-3</c:v>
                </c:pt>
                <c:pt idx="789">
                  <c:v>1.0483595000000002E-3</c:v>
                </c:pt>
                <c:pt idx="790">
                  <c:v>1.0388285000000001E-3</c:v>
                </c:pt>
                <c:pt idx="791">
                  <c:v>1.031641E-3</c:v>
                </c:pt>
                <c:pt idx="792">
                  <c:v>1.0251699999999999E-3</c:v>
                </c:pt>
                <c:pt idx="793">
                  <c:v>1.0183810000000001E-3</c:v>
                </c:pt>
                <c:pt idx="794">
                  <c:v>1.011432E-3</c:v>
                </c:pt>
                <c:pt idx="795">
                  <c:v>1.0040849999999998E-3</c:v>
                </c:pt>
                <c:pt idx="796">
                  <c:v>9.9831550000000001E-4</c:v>
                </c:pt>
                <c:pt idx="797">
                  <c:v>9.916695000000001E-4</c:v>
                </c:pt>
                <c:pt idx="798">
                  <c:v>9.8553349999999998E-4</c:v>
                </c:pt>
                <c:pt idx="799">
                  <c:v>9.7931800000000007E-4</c:v>
                </c:pt>
                <c:pt idx="800">
                  <c:v>9.7149249999999997E-4</c:v>
                </c:pt>
                <c:pt idx="801">
                  <c:v>9.6699850000000001E-4</c:v>
                </c:pt>
                <c:pt idx="802">
                  <c:v>9.5960350000000012E-4</c:v>
                </c:pt>
                <c:pt idx="803">
                  <c:v>9.5359500000000001E-4</c:v>
                </c:pt>
                <c:pt idx="804">
                  <c:v>9.48017E-4</c:v>
                </c:pt>
                <c:pt idx="805">
                  <c:v>9.4248650000000004E-4</c:v>
                </c:pt>
                <c:pt idx="806">
                  <c:v>9.3633449999999999E-4</c:v>
                </c:pt>
                <c:pt idx="807">
                  <c:v>9.311390000000001E-4</c:v>
                </c:pt>
                <c:pt idx="808">
                  <c:v>9.2379199999999999E-4</c:v>
                </c:pt>
                <c:pt idx="809">
                  <c:v>9.1877149999999993E-4</c:v>
                </c:pt>
                <c:pt idx="810">
                  <c:v>9.1422950000000008E-4</c:v>
                </c:pt>
                <c:pt idx="811">
                  <c:v>9.0731250000000002E-4</c:v>
                </c:pt>
                <c:pt idx="812">
                  <c:v>9.02818E-4</c:v>
                </c:pt>
                <c:pt idx="813">
                  <c:v>8.9666599999999996E-4</c:v>
                </c:pt>
                <c:pt idx="814">
                  <c:v>8.9177350000000006E-4</c:v>
                </c:pt>
                <c:pt idx="815">
                  <c:v>8.8576500000000005E-4</c:v>
                </c:pt>
                <c:pt idx="816">
                  <c:v>8.7986800000000001E-4</c:v>
                </c:pt>
                <c:pt idx="817">
                  <c:v>8.7446500000000005E-4</c:v>
                </c:pt>
                <c:pt idx="818">
                  <c:v>8.6794699999999999E-4</c:v>
                </c:pt>
                <c:pt idx="819">
                  <c:v>8.6166750000000005E-4</c:v>
                </c:pt>
                <c:pt idx="820">
                  <c:v>8.5610500000000002E-4</c:v>
                </c:pt>
                <c:pt idx="821">
                  <c:v>8.5127600000000009E-4</c:v>
                </c:pt>
                <c:pt idx="822">
                  <c:v>8.4346699999999998E-4</c:v>
                </c:pt>
                <c:pt idx="823">
                  <c:v>8.3866949999999996E-4</c:v>
                </c:pt>
                <c:pt idx="824">
                  <c:v>8.3374499999999999E-4</c:v>
                </c:pt>
                <c:pt idx="825">
                  <c:v>8.2698750000000001E-4</c:v>
                </c:pt>
                <c:pt idx="826">
                  <c:v>8.2096299999999997E-4</c:v>
                </c:pt>
                <c:pt idx="827">
                  <c:v>8.1482699999999996E-4</c:v>
                </c:pt>
                <c:pt idx="828">
                  <c:v>8.0532849999999997E-4</c:v>
                </c:pt>
                <c:pt idx="829">
                  <c:v>8.0078600000000005E-4</c:v>
                </c:pt>
                <c:pt idx="830">
                  <c:v>7.9508049999999994E-4</c:v>
                </c:pt>
                <c:pt idx="831">
                  <c:v>7.9042700000000001E-4</c:v>
                </c:pt>
                <c:pt idx="832">
                  <c:v>7.8344600000000003E-4</c:v>
                </c:pt>
                <c:pt idx="833">
                  <c:v>7.7716700000000005E-4</c:v>
                </c:pt>
                <c:pt idx="834">
                  <c:v>7.7182750000000006E-4</c:v>
                </c:pt>
                <c:pt idx="835">
                  <c:v>7.6610600000000001E-4</c:v>
                </c:pt>
                <c:pt idx="836">
                  <c:v>7.5851999999999994E-4</c:v>
                </c:pt>
                <c:pt idx="837">
                  <c:v>7.5349949999999998E-4</c:v>
                </c:pt>
                <c:pt idx="838">
                  <c:v>7.4801700000000002E-4</c:v>
                </c:pt>
                <c:pt idx="839">
                  <c:v>7.4339499999999999E-4</c:v>
                </c:pt>
                <c:pt idx="840">
                  <c:v>7.3815200000000006E-4</c:v>
                </c:pt>
                <c:pt idx="841">
                  <c:v>7.3228700000000009E-4</c:v>
                </c:pt>
                <c:pt idx="842">
                  <c:v>7.2540199999999999E-4</c:v>
                </c:pt>
                <c:pt idx="843">
                  <c:v>7.2022200000000007E-4</c:v>
                </c:pt>
                <c:pt idx="844">
                  <c:v>7.1566399999999997E-4</c:v>
                </c:pt>
                <c:pt idx="845">
                  <c:v>7.0951200000000003E-4</c:v>
                </c:pt>
                <c:pt idx="846">
                  <c:v>7.0259499999999998E-4</c:v>
                </c:pt>
                <c:pt idx="847">
                  <c:v>6.9856300000000003E-4</c:v>
                </c:pt>
                <c:pt idx="848">
                  <c:v>6.9257049999999994E-4</c:v>
                </c:pt>
                <c:pt idx="849">
                  <c:v>6.8531899999999999E-4</c:v>
                </c:pt>
                <c:pt idx="850">
                  <c:v>6.7967699999999995E-4</c:v>
                </c:pt>
                <c:pt idx="851">
                  <c:v>6.7435400000000006E-4</c:v>
                </c:pt>
                <c:pt idx="852">
                  <c:v>6.6962049999999996E-4</c:v>
                </c:pt>
                <c:pt idx="853">
                  <c:v>6.6348450000000005E-4</c:v>
                </c:pt>
                <c:pt idx="854">
                  <c:v>6.5768350000000001E-4</c:v>
                </c:pt>
                <c:pt idx="855">
                  <c:v>6.5146750000000004E-4</c:v>
                </c:pt>
                <c:pt idx="856">
                  <c:v>6.4624000000000007E-4</c:v>
                </c:pt>
                <c:pt idx="857">
                  <c:v>6.4015200000000006E-4</c:v>
                </c:pt>
                <c:pt idx="858">
                  <c:v>6.3548249999999999E-4</c:v>
                </c:pt>
                <c:pt idx="859">
                  <c:v>6.2885250000000001E-4</c:v>
                </c:pt>
                <c:pt idx="860">
                  <c:v>6.22892E-4</c:v>
                </c:pt>
                <c:pt idx="861">
                  <c:v>6.1804700000000004E-4</c:v>
                </c:pt>
                <c:pt idx="862">
                  <c:v>6.1205449999999996E-4</c:v>
                </c:pt>
                <c:pt idx="863">
                  <c:v>6.0865950000000006E-4</c:v>
                </c:pt>
                <c:pt idx="864">
                  <c:v>6.0338449999999995E-4</c:v>
                </c:pt>
                <c:pt idx="865">
                  <c:v>5.9766249999999995E-4</c:v>
                </c:pt>
                <c:pt idx="866">
                  <c:v>5.9272199999999995E-4</c:v>
                </c:pt>
                <c:pt idx="867">
                  <c:v>5.8848250000000004E-4</c:v>
                </c:pt>
                <c:pt idx="868">
                  <c:v>5.8308000000000003E-4</c:v>
                </c:pt>
                <c:pt idx="869">
                  <c:v>5.7785249999999996E-4</c:v>
                </c:pt>
                <c:pt idx="870">
                  <c:v>5.7469699999999999E-4</c:v>
                </c:pt>
                <c:pt idx="871">
                  <c:v>5.6771600000000001E-4</c:v>
                </c:pt>
                <c:pt idx="872">
                  <c:v>5.6588349999999994E-4</c:v>
                </c:pt>
                <c:pt idx="873">
                  <c:v>5.6036900000000001E-4</c:v>
                </c:pt>
                <c:pt idx="874">
                  <c:v>5.5608199999999995E-4</c:v>
                </c:pt>
                <c:pt idx="875">
                  <c:v>5.5324499999999995E-4</c:v>
                </c:pt>
                <c:pt idx="876">
                  <c:v>5.4892600000000004E-4</c:v>
                </c:pt>
                <c:pt idx="877">
                  <c:v>5.4529200000000006E-4</c:v>
                </c:pt>
                <c:pt idx="878">
                  <c:v>5.4075E-4</c:v>
                </c:pt>
                <c:pt idx="879">
                  <c:v>5.3584100000000001E-4</c:v>
                </c:pt>
                <c:pt idx="880">
                  <c:v>5.3209600000000002E-4</c:v>
                </c:pt>
                <c:pt idx="881">
                  <c:v>5.2745799999999996E-4</c:v>
                </c:pt>
                <c:pt idx="882">
                  <c:v>5.2302749999999997E-4</c:v>
                </c:pt>
                <c:pt idx="883">
                  <c:v>5.1861250000000006E-4</c:v>
                </c:pt>
                <c:pt idx="884">
                  <c:v>5.1438950000000003E-4</c:v>
                </c:pt>
                <c:pt idx="885">
                  <c:v>5.0965600000000004E-4</c:v>
                </c:pt>
                <c:pt idx="886">
                  <c:v>5.0452400000000001E-4</c:v>
                </c:pt>
                <c:pt idx="887">
                  <c:v>4.990735E-4</c:v>
                </c:pt>
                <c:pt idx="888">
                  <c:v>4.9582200000000004E-4</c:v>
                </c:pt>
                <c:pt idx="889">
                  <c:v>4.9032350000000004E-4</c:v>
                </c:pt>
                <c:pt idx="890">
                  <c:v>4.8625950000000002E-4</c:v>
                </c:pt>
                <c:pt idx="891">
                  <c:v>4.8096850000000003E-4</c:v>
                </c:pt>
                <c:pt idx="892">
                  <c:v>4.7650600000000002E-4</c:v>
                </c:pt>
                <c:pt idx="893">
                  <c:v>4.7258499999999998E-4</c:v>
                </c:pt>
                <c:pt idx="894">
                  <c:v>4.6756500000000003E-4</c:v>
                </c:pt>
                <c:pt idx="895">
                  <c:v>4.63676E-4</c:v>
                </c:pt>
                <c:pt idx="896">
                  <c:v>4.5750849999999998E-4</c:v>
                </c:pt>
                <c:pt idx="897">
                  <c:v>4.5438450000000001E-4</c:v>
                </c:pt>
                <c:pt idx="898">
                  <c:v>4.4976250000000004E-4</c:v>
                </c:pt>
                <c:pt idx="899">
                  <c:v>4.4377000000000002E-4</c:v>
                </c:pt>
                <c:pt idx="900">
                  <c:v>4.3991350000000001E-4</c:v>
                </c:pt>
                <c:pt idx="901">
                  <c:v>4.3451050000000005E-4</c:v>
                </c:pt>
                <c:pt idx="902">
                  <c:v>4.2925100000000001E-4</c:v>
                </c:pt>
                <c:pt idx="903">
                  <c:v>4.2580849999999997E-4</c:v>
                </c:pt>
                <c:pt idx="904">
                  <c:v>4.217925E-4</c:v>
                </c:pt>
                <c:pt idx="905">
                  <c:v>4.1689949999999999E-4</c:v>
                </c:pt>
                <c:pt idx="906">
                  <c:v>4.1197499999999997E-4</c:v>
                </c:pt>
                <c:pt idx="907">
                  <c:v>4.07305E-4</c:v>
                </c:pt>
                <c:pt idx="908">
                  <c:v>4.0233249999999999E-4</c:v>
                </c:pt>
                <c:pt idx="909">
                  <c:v>3.9694600000000002E-4</c:v>
                </c:pt>
                <c:pt idx="910">
                  <c:v>3.9066650000000002E-4</c:v>
                </c:pt>
                <c:pt idx="911">
                  <c:v>3.8556650000000001E-4</c:v>
                </c:pt>
                <c:pt idx="912">
                  <c:v>3.7959000000000002E-4</c:v>
                </c:pt>
                <c:pt idx="913">
                  <c:v>3.7546200000000002E-4</c:v>
                </c:pt>
                <c:pt idx="914">
                  <c:v>3.7025049999999998E-4</c:v>
                </c:pt>
                <c:pt idx="915">
                  <c:v>3.6637750000000004E-4</c:v>
                </c:pt>
                <c:pt idx="916">
                  <c:v>3.6215450000000001E-4</c:v>
                </c:pt>
                <c:pt idx="917">
                  <c:v>3.5780350000000002E-4</c:v>
                </c:pt>
                <c:pt idx="918">
                  <c:v>3.5480700000000001E-4</c:v>
                </c:pt>
                <c:pt idx="919">
                  <c:v>3.4957949999999999E-4</c:v>
                </c:pt>
                <c:pt idx="920">
                  <c:v>3.4489399999999999E-4</c:v>
                </c:pt>
                <c:pt idx="921">
                  <c:v>3.4100500000000002E-4</c:v>
                </c:pt>
                <c:pt idx="922">
                  <c:v>3.3596900000000004E-4</c:v>
                </c:pt>
                <c:pt idx="923">
                  <c:v>3.3214399999999998E-4</c:v>
                </c:pt>
                <c:pt idx="924">
                  <c:v>3.282235E-4</c:v>
                </c:pt>
                <c:pt idx="925">
                  <c:v>3.2666150000000002E-4</c:v>
                </c:pt>
                <c:pt idx="926">
                  <c:v>3.1984E-4</c:v>
                </c:pt>
                <c:pt idx="927">
                  <c:v>3.158875E-4</c:v>
                </c:pt>
                <c:pt idx="928">
                  <c:v>3.130985E-4</c:v>
                </c:pt>
                <c:pt idx="929">
                  <c:v>3.0852449999999997E-4</c:v>
                </c:pt>
                <c:pt idx="930">
                  <c:v>3.0428500000000006E-4</c:v>
                </c:pt>
                <c:pt idx="931">
                  <c:v>2.9985450000000001E-4</c:v>
                </c:pt>
                <c:pt idx="932">
                  <c:v>2.9693800000000001E-4</c:v>
                </c:pt>
                <c:pt idx="933">
                  <c:v>2.9274650000000004E-4</c:v>
                </c:pt>
                <c:pt idx="934">
                  <c:v>2.8920850000000001E-4</c:v>
                </c:pt>
                <c:pt idx="935">
                  <c:v>2.8447499999999996E-4</c:v>
                </c:pt>
                <c:pt idx="936">
                  <c:v>2.8045849999999998E-4</c:v>
                </c:pt>
                <c:pt idx="937">
                  <c:v>2.7617150000000003E-4</c:v>
                </c:pt>
                <c:pt idx="938">
                  <c:v>2.725375E-4</c:v>
                </c:pt>
                <c:pt idx="939">
                  <c:v>2.6774049999999999E-4</c:v>
                </c:pt>
                <c:pt idx="940">
                  <c:v>2.6504699999999997E-4</c:v>
                </c:pt>
                <c:pt idx="941">
                  <c:v>2.6142949999999999E-4</c:v>
                </c:pt>
                <c:pt idx="942">
                  <c:v>2.5824200000000005E-4</c:v>
                </c:pt>
                <c:pt idx="943">
                  <c:v>2.5413000000000004E-4</c:v>
                </c:pt>
                <c:pt idx="944">
                  <c:v>2.5100600000000002E-4</c:v>
                </c:pt>
                <c:pt idx="945">
                  <c:v>2.4630450000000004E-4</c:v>
                </c:pt>
                <c:pt idx="946">
                  <c:v>2.4289400000000001E-4</c:v>
                </c:pt>
                <c:pt idx="947">
                  <c:v>2.3911700000000001E-4</c:v>
                </c:pt>
                <c:pt idx="948">
                  <c:v>2.3553100000000001E-4</c:v>
                </c:pt>
                <c:pt idx="949">
                  <c:v>2.3178550000000001E-4</c:v>
                </c:pt>
                <c:pt idx="950">
                  <c:v>2.28359E-4</c:v>
                </c:pt>
                <c:pt idx="951">
                  <c:v>2.2447E-4</c:v>
                </c:pt>
                <c:pt idx="952">
                  <c:v>2.2096400000000001E-4</c:v>
                </c:pt>
                <c:pt idx="953">
                  <c:v>2.1764900000000002E-4</c:v>
                </c:pt>
                <c:pt idx="954">
                  <c:v>2.1484400000000001E-4</c:v>
                </c:pt>
                <c:pt idx="955">
                  <c:v>2.1084349999999998E-4</c:v>
                </c:pt>
                <c:pt idx="956">
                  <c:v>2.0732149999999998E-4</c:v>
                </c:pt>
                <c:pt idx="957">
                  <c:v>2.0469200000000002E-4</c:v>
                </c:pt>
                <c:pt idx="958">
                  <c:v>2.011375E-4</c:v>
                </c:pt>
                <c:pt idx="959">
                  <c:v>1.96994E-4</c:v>
                </c:pt>
                <c:pt idx="960">
                  <c:v>1.9348750000000001E-4</c:v>
                </c:pt>
                <c:pt idx="961">
                  <c:v>1.9004499999999999E-4</c:v>
                </c:pt>
                <c:pt idx="962">
                  <c:v>1.8668250000000001E-4</c:v>
                </c:pt>
                <c:pt idx="963">
                  <c:v>1.830965E-4</c:v>
                </c:pt>
                <c:pt idx="964">
                  <c:v>1.7941499999999999E-4</c:v>
                </c:pt>
                <c:pt idx="965">
                  <c:v>1.7619550000000001E-4</c:v>
                </c:pt>
                <c:pt idx="966">
                  <c:v>1.7331099999999999E-4</c:v>
                </c:pt>
                <c:pt idx="967">
                  <c:v>1.688645E-4</c:v>
                </c:pt>
                <c:pt idx="968">
                  <c:v>1.6551750000000002E-4</c:v>
                </c:pt>
                <c:pt idx="969">
                  <c:v>1.622025E-4</c:v>
                </c:pt>
                <c:pt idx="970">
                  <c:v>1.5742100000000001E-4</c:v>
                </c:pt>
                <c:pt idx="971">
                  <c:v>1.5512599999999998E-4</c:v>
                </c:pt>
                <c:pt idx="972">
                  <c:v>1.5144450000000002E-4</c:v>
                </c:pt>
                <c:pt idx="973">
                  <c:v>1.494845E-4</c:v>
                </c:pt>
                <c:pt idx="974">
                  <c:v>1.4653600000000001E-4</c:v>
                </c:pt>
                <c:pt idx="975">
                  <c:v>1.4291799999999999E-4</c:v>
                </c:pt>
                <c:pt idx="976">
                  <c:v>1.418185E-4</c:v>
                </c:pt>
                <c:pt idx="977">
                  <c:v>1.3784999999999999E-4</c:v>
                </c:pt>
                <c:pt idx="978">
                  <c:v>1.3525200000000001E-4</c:v>
                </c:pt>
                <c:pt idx="979">
                  <c:v>1.31746E-4</c:v>
                </c:pt>
                <c:pt idx="980">
                  <c:v>1.2964200000000002E-4</c:v>
                </c:pt>
                <c:pt idx="981">
                  <c:v>1.2537100000000002E-4</c:v>
                </c:pt>
                <c:pt idx="982">
                  <c:v>1.2157750000000001E-4</c:v>
                </c:pt>
                <c:pt idx="983">
                  <c:v>1.19697E-4</c:v>
                </c:pt>
                <c:pt idx="984">
                  <c:v>1.15697E-4</c:v>
                </c:pt>
                <c:pt idx="985">
                  <c:v>1.12605E-4</c:v>
                </c:pt>
                <c:pt idx="986">
                  <c:v>1.0782350000000001E-4</c:v>
                </c:pt>
                <c:pt idx="987">
                  <c:v>1.066285E-4</c:v>
                </c:pt>
                <c:pt idx="988">
                  <c:v>1.0352050000000001E-4</c:v>
                </c:pt>
                <c:pt idx="989">
                  <c:v>1.006995E-4</c:v>
                </c:pt>
                <c:pt idx="990">
                  <c:v>9.6667500000000009E-5</c:v>
                </c:pt>
                <c:pt idx="991">
                  <c:v>9.4245000000000003E-5</c:v>
                </c:pt>
                <c:pt idx="992">
                  <c:v>9.1535500000000005E-5</c:v>
                </c:pt>
                <c:pt idx="993">
                  <c:v>8.8603000000000005E-5</c:v>
                </c:pt>
                <c:pt idx="994">
                  <c:v>8.5304000000000009E-5</c:v>
                </c:pt>
                <c:pt idx="995">
                  <c:v>8.3136500000000006E-5</c:v>
                </c:pt>
                <c:pt idx="996">
                  <c:v>8.0108500000000007E-5</c:v>
                </c:pt>
                <c:pt idx="997">
                  <c:v>7.6649999999999993E-5</c:v>
                </c:pt>
                <c:pt idx="998">
                  <c:v>7.4386999999999991E-5</c:v>
                </c:pt>
                <c:pt idx="999">
                  <c:v>7.2474500000000005E-5</c:v>
                </c:pt>
                <c:pt idx="1000">
                  <c:v>6.9461999999999993E-5</c:v>
                </c:pt>
                <c:pt idx="1001">
                  <c:v>6.6529500000000007E-5</c:v>
                </c:pt>
                <c:pt idx="1002">
                  <c:v>6.4314500000000002E-5</c:v>
                </c:pt>
                <c:pt idx="1003">
                  <c:v>6.2752500000000006E-5</c:v>
                </c:pt>
                <c:pt idx="1004">
                  <c:v>6.0553000000000001E-5</c:v>
                </c:pt>
                <c:pt idx="1005">
                  <c:v>6.0489500000000004E-5</c:v>
                </c:pt>
                <c:pt idx="1006">
                  <c:v>5.7509000000000001E-5</c:v>
                </c:pt>
                <c:pt idx="1007">
                  <c:v>5.5086499999999995E-5</c:v>
                </c:pt>
                <c:pt idx="1008">
                  <c:v>5.2918999999999999E-5</c:v>
                </c:pt>
                <c:pt idx="1009">
                  <c:v>5.1277499999999998E-5</c:v>
                </c:pt>
                <c:pt idx="1010">
                  <c:v>4.9907000000000002E-5</c:v>
                </c:pt>
                <c:pt idx="1011">
                  <c:v>4.64325E-5</c:v>
                </c:pt>
                <c:pt idx="1012">
                  <c:v>4.5189499999999998E-5</c:v>
                </c:pt>
                <c:pt idx="1013">
                  <c:v>4.46155E-5</c:v>
                </c:pt>
                <c:pt idx="1014">
                  <c:v>4.25915E-5</c:v>
                </c:pt>
                <c:pt idx="1015">
                  <c:v>4.0041499999999999E-5</c:v>
                </c:pt>
                <c:pt idx="1016">
                  <c:v>3.74275E-5</c:v>
                </c:pt>
                <c:pt idx="1017">
                  <c:v>3.5196500000000001E-5</c:v>
                </c:pt>
                <c:pt idx="1018">
                  <c:v>3.3204499999999997E-5</c:v>
                </c:pt>
                <c:pt idx="1019">
                  <c:v>3.3013000000000004E-5</c:v>
                </c:pt>
                <c:pt idx="1020">
                  <c:v>3.0096500000000002E-5</c:v>
                </c:pt>
                <c:pt idx="1021">
                  <c:v>3.0144500000000003E-5</c:v>
                </c:pt>
                <c:pt idx="1022">
                  <c:v>2.8136000000000003E-5</c:v>
                </c:pt>
                <c:pt idx="1023">
                  <c:v>2.5840999999999999E-5</c:v>
                </c:pt>
                <c:pt idx="1024">
                  <c:v>2.41835E-5</c:v>
                </c:pt>
                <c:pt idx="1025">
                  <c:v>2.1729499999999999E-5</c:v>
                </c:pt>
                <c:pt idx="1026">
                  <c:v>2.0772999999999999E-5</c:v>
                </c:pt>
                <c:pt idx="1027">
                  <c:v>1.9019999999999997E-5</c:v>
                </c:pt>
                <c:pt idx="1028">
                  <c:v>1.78405E-5</c:v>
                </c:pt>
                <c:pt idx="1029">
                  <c:v>1.6007500000000002E-5</c:v>
                </c:pt>
                <c:pt idx="1030">
                  <c:v>1.4940000000000001E-5</c:v>
                </c:pt>
                <c:pt idx="1031">
                  <c:v>1.3346000000000001E-5</c:v>
                </c:pt>
                <c:pt idx="1032">
                  <c:v>1.1896000000000001E-5</c:v>
                </c:pt>
                <c:pt idx="1033">
                  <c:v>1.0748499999999999E-5</c:v>
                </c:pt>
                <c:pt idx="1034">
                  <c:v>9.8720000000000014E-6</c:v>
                </c:pt>
                <c:pt idx="1035">
                  <c:v>7.6404999999999991E-6</c:v>
                </c:pt>
                <c:pt idx="1036">
                  <c:v>6.5250000000000002E-6</c:v>
                </c:pt>
                <c:pt idx="1037">
                  <c:v>5.5050000000000007E-6</c:v>
                </c:pt>
                <c:pt idx="1038">
                  <c:v>3.6560000000000002E-6</c:v>
                </c:pt>
                <c:pt idx="1039">
                  <c:v>2.6359999999999998E-6</c:v>
                </c:pt>
                <c:pt idx="1040">
                  <c:v>1.2815000000000001E-6</c:v>
                </c:pt>
                <c:pt idx="1041">
                  <c:v>-7.7450000000000006E-7</c:v>
                </c:pt>
                <c:pt idx="1042">
                  <c:v>-2.7030000000000002E-6</c:v>
                </c:pt>
                <c:pt idx="1043">
                  <c:v>-3.1809999999999997E-6</c:v>
                </c:pt>
                <c:pt idx="1044">
                  <c:v>-4.3924999999999999E-6</c:v>
                </c:pt>
                <c:pt idx="1045">
                  <c:v>-5.7949999999999996E-6</c:v>
                </c:pt>
                <c:pt idx="1046">
                  <c:v>-7.0855000000000002E-6</c:v>
                </c:pt>
                <c:pt idx="1047">
                  <c:v>-8.4880000000000007E-6</c:v>
                </c:pt>
                <c:pt idx="1048">
                  <c:v>-8.9824999999999991E-6</c:v>
                </c:pt>
                <c:pt idx="1049">
                  <c:v>-1.0862999999999999E-5</c:v>
                </c:pt>
                <c:pt idx="1050">
                  <c:v>-1.1548E-5</c:v>
                </c:pt>
                <c:pt idx="1051">
                  <c:v>-1.2807499999999999E-5</c:v>
                </c:pt>
                <c:pt idx="1052">
                  <c:v>-1.45285E-5</c:v>
                </c:pt>
                <c:pt idx="1053">
                  <c:v>-1.5963000000000003E-5</c:v>
                </c:pt>
                <c:pt idx="1054">
                  <c:v>-1.67915E-5</c:v>
                </c:pt>
                <c:pt idx="1055">
                  <c:v>-1.8481000000000001E-5</c:v>
                </c:pt>
                <c:pt idx="1056">
                  <c:v>-1.9644499999999998E-5</c:v>
                </c:pt>
                <c:pt idx="1057">
                  <c:v>-2.0361500000000001E-5</c:v>
                </c:pt>
                <c:pt idx="1058">
                  <c:v>-2.1014999999999998E-5</c:v>
                </c:pt>
                <c:pt idx="1059">
                  <c:v>-2.19075E-5</c:v>
                </c:pt>
                <c:pt idx="1060">
                  <c:v>-2.3054999999999999E-5</c:v>
                </c:pt>
                <c:pt idx="1061">
                  <c:v>-2.4664999999999998E-5</c:v>
                </c:pt>
                <c:pt idx="1062">
                  <c:v>-2.6019500000000001E-5</c:v>
                </c:pt>
                <c:pt idx="1063">
                  <c:v>-2.7087500000000001E-5</c:v>
                </c:pt>
                <c:pt idx="1064">
                  <c:v>-2.7629000000000003E-5</c:v>
                </c:pt>
                <c:pt idx="1065">
                  <c:v>-2.9286500000000002E-5</c:v>
                </c:pt>
                <c:pt idx="1066">
                  <c:v>-2.9669E-5</c:v>
                </c:pt>
                <c:pt idx="1067">
                  <c:v>-3.0051499999999998E-5</c:v>
                </c:pt>
                <c:pt idx="1068">
                  <c:v>-3.0465999999999999E-5</c:v>
                </c:pt>
                <c:pt idx="1069">
                  <c:v>-3.1773000000000002E-5</c:v>
                </c:pt>
                <c:pt idx="1070">
                  <c:v>-3.2793000000000003E-5</c:v>
                </c:pt>
                <c:pt idx="1071">
                  <c:v>-3.3924500000000004E-5</c:v>
                </c:pt>
                <c:pt idx="1072">
                  <c:v>-3.7303000000000005E-5</c:v>
                </c:pt>
                <c:pt idx="1073">
                  <c:v>-3.7877000000000003E-5</c:v>
                </c:pt>
                <c:pt idx="1074">
                  <c:v>-3.9120000000000005E-5</c:v>
                </c:pt>
                <c:pt idx="1075">
                  <c:v>-3.9917000000000004E-5</c:v>
                </c:pt>
                <c:pt idx="1076">
                  <c:v>-3.9965000000000001E-5</c:v>
                </c:pt>
                <c:pt idx="1077">
                  <c:v>-4.1399000000000001E-5</c:v>
                </c:pt>
                <c:pt idx="1078">
                  <c:v>-4.15745E-5</c:v>
                </c:pt>
                <c:pt idx="1079">
                  <c:v>-4.1813500000000002E-5</c:v>
                </c:pt>
                <c:pt idx="1080">
                  <c:v>-4.3917500000000001E-5</c:v>
                </c:pt>
                <c:pt idx="1081">
                  <c:v>-4.9208500000000002E-5</c:v>
                </c:pt>
                <c:pt idx="1082">
                  <c:v>-4.634E-5</c:v>
                </c:pt>
                <c:pt idx="1083">
                  <c:v>-4.4762000000000003E-5</c:v>
                </c:pt>
                <c:pt idx="1084">
                  <c:v>-4.6738000000000006E-5</c:v>
                </c:pt>
                <c:pt idx="1085">
                  <c:v>-4.7854E-5</c:v>
                </c:pt>
                <c:pt idx="1086">
                  <c:v>-4.9001500000000002E-5</c:v>
                </c:pt>
                <c:pt idx="1087">
                  <c:v>-4.9368000000000006E-5</c:v>
                </c:pt>
                <c:pt idx="1088">
                  <c:v>-4.9973499999999998E-5</c:v>
                </c:pt>
                <c:pt idx="1089">
                  <c:v>-5.0420000000000002E-5</c:v>
                </c:pt>
                <c:pt idx="1090">
                  <c:v>-5.1104999999999999E-5</c:v>
                </c:pt>
                <c:pt idx="1091">
                  <c:v>-5.2300499999999998E-5</c:v>
                </c:pt>
                <c:pt idx="1092">
                  <c:v>-5.4181000000000002E-5</c:v>
                </c:pt>
                <c:pt idx="1093">
                  <c:v>-5.5169000000000007E-5</c:v>
                </c:pt>
                <c:pt idx="1094">
                  <c:v>-5.4276500000000001E-5</c:v>
                </c:pt>
                <c:pt idx="1095">
                  <c:v>-5.6157499999999999E-5</c:v>
                </c:pt>
                <c:pt idx="1096">
                  <c:v>-5.6795000000000001E-5</c:v>
                </c:pt>
                <c:pt idx="1097">
                  <c:v>-5.6969999999999998E-5</c:v>
                </c:pt>
                <c:pt idx="1098">
                  <c:v>-5.6460000000000005E-5</c:v>
                </c:pt>
                <c:pt idx="1099">
                  <c:v>-5.8707500000000007E-5</c:v>
                </c:pt>
                <c:pt idx="1100">
                  <c:v>-5.9376500000000003E-5</c:v>
                </c:pt>
                <c:pt idx="1101">
                  <c:v>-5.9552000000000002E-5</c:v>
                </c:pt>
                <c:pt idx="1102">
                  <c:v>-6.0603999999999998E-5</c:v>
                </c:pt>
                <c:pt idx="1103">
                  <c:v>-6.1512499999999998E-5</c:v>
                </c:pt>
                <c:pt idx="1104">
                  <c:v>-6.1798999999999996E-5</c:v>
                </c:pt>
                <c:pt idx="1105">
                  <c:v>-6.2165500000000006E-5</c:v>
                </c:pt>
                <c:pt idx="1106">
                  <c:v>-6.2962500000000006E-5</c:v>
                </c:pt>
                <c:pt idx="1107">
                  <c:v>-6.3393000000000008E-5</c:v>
                </c:pt>
                <c:pt idx="1108">
                  <c:v>-6.4652000000000004E-5</c:v>
                </c:pt>
                <c:pt idx="1109">
                  <c:v>-6.4349000000000003E-5</c:v>
                </c:pt>
                <c:pt idx="1110">
                  <c:v>-6.4763499999999998E-5</c:v>
                </c:pt>
                <c:pt idx="1111">
                  <c:v>-6.414200000000001E-5</c:v>
                </c:pt>
                <c:pt idx="1112">
                  <c:v>-6.26755E-5</c:v>
                </c:pt>
                <c:pt idx="1113">
                  <c:v>-6.3472499999999999E-5</c:v>
                </c:pt>
                <c:pt idx="1114">
                  <c:v>-6.4508499999999994E-5</c:v>
                </c:pt>
                <c:pt idx="1115">
                  <c:v>-6.3919000000000009E-5</c:v>
                </c:pt>
                <c:pt idx="1116">
                  <c:v>-6.4588000000000012E-5</c:v>
                </c:pt>
                <c:pt idx="1117">
                  <c:v>-6.4747500000000003E-5</c:v>
                </c:pt>
                <c:pt idx="1118">
                  <c:v>-6.6755500000000001E-5</c:v>
                </c:pt>
                <c:pt idx="1119">
                  <c:v>-6.7711999999999991E-5</c:v>
                </c:pt>
                <c:pt idx="1120">
                  <c:v>-6.8620499999999998E-5</c:v>
                </c:pt>
                <c:pt idx="1121">
                  <c:v>-6.8588499999999996E-5</c:v>
                </c:pt>
                <c:pt idx="1122">
                  <c:v>-6.9991000000000001E-5</c:v>
                </c:pt>
                <c:pt idx="1123">
                  <c:v>-7.0500999999999995E-5</c:v>
                </c:pt>
                <c:pt idx="1124">
                  <c:v>-7.0660499999999999E-5</c:v>
                </c:pt>
                <c:pt idx="1125">
                  <c:v>-7.1154499999999998E-5</c:v>
                </c:pt>
                <c:pt idx="1126">
                  <c:v>-7.1154499999999998E-5</c:v>
                </c:pt>
                <c:pt idx="1127">
                  <c:v>-7.1680499999999999E-5</c:v>
                </c:pt>
                <c:pt idx="1128">
                  <c:v>-7.2158500000000004E-5</c:v>
                </c:pt>
                <c:pt idx="1129">
                  <c:v>-7.0851499999999997E-5</c:v>
                </c:pt>
                <c:pt idx="1130">
                  <c:v>-7.1999E-5</c:v>
                </c:pt>
                <c:pt idx="1131">
                  <c:v>-7.2572999999999998E-5</c:v>
                </c:pt>
                <c:pt idx="1132">
                  <c:v>-7.0357499999999998E-5</c:v>
                </c:pt>
                <c:pt idx="1133">
                  <c:v>-7.0755999999999998E-5</c:v>
                </c:pt>
                <c:pt idx="1134">
                  <c:v>-7.1106500000000001E-5</c:v>
                </c:pt>
                <c:pt idx="1135">
                  <c:v>-7.2063000000000004E-5</c:v>
                </c:pt>
                <c:pt idx="1136">
                  <c:v>-7.2780000000000005E-5</c:v>
                </c:pt>
                <c:pt idx="1137">
                  <c:v>-7.2397499999999999E-5</c:v>
                </c:pt>
                <c:pt idx="1138">
                  <c:v>-7.2875500000000004E-5</c:v>
                </c:pt>
                <c:pt idx="1139">
                  <c:v>-7.3354000000000003E-5</c:v>
                </c:pt>
                <c:pt idx="1140">
                  <c:v>-7.2955500000000003E-5</c:v>
                </c:pt>
                <c:pt idx="1141">
                  <c:v>-7.2923500000000001E-5</c:v>
                </c:pt>
                <c:pt idx="1142">
                  <c:v>-7.4054999999999995E-5</c:v>
                </c:pt>
                <c:pt idx="1143">
                  <c:v>-7.3768000000000003E-5</c:v>
                </c:pt>
                <c:pt idx="1144">
                  <c:v>-7.4246500000000015E-5</c:v>
                </c:pt>
                <c:pt idx="1145">
                  <c:v>-7.8199000000000001E-5</c:v>
                </c:pt>
                <c:pt idx="1146">
                  <c:v>-7.8183000000000007E-5</c:v>
                </c:pt>
                <c:pt idx="1147">
                  <c:v>-7.8406000000000008E-5</c:v>
                </c:pt>
                <c:pt idx="1148">
                  <c:v>-7.7226500000000003E-5</c:v>
                </c:pt>
                <c:pt idx="1149">
                  <c:v>-7.9490000000000013E-5</c:v>
                </c:pt>
                <c:pt idx="1150">
                  <c:v>-7.7640999999999997E-5</c:v>
                </c:pt>
                <c:pt idx="1151">
                  <c:v>-7.4787999999999989E-5</c:v>
                </c:pt>
                <c:pt idx="1152">
                  <c:v>-7.5218499999999991E-5</c:v>
                </c:pt>
                <c:pt idx="1153">
                  <c:v>-7.5871999999999995E-5</c:v>
                </c:pt>
                <c:pt idx="1154">
                  <c:v>-7.5983500000000002E-5</c:v>
                </c:pt>
                <c:pt idx="1155">
                  <c:v>-7.6094999999999996E-5</c:v>
                </c:pt>
                <c:pt idx="1156">
                  <c:v>-7.6286499999999989E-5</c:v>
                </c:pt>
                <c:pt idx="1157">
                  <c:v>-7.6159E-5</c:v>
                </c:pt>
                <c:pt idx="1158">
                  <c:v>-7.6589000000000008E-5</c:v>
                </c:pt>
                <c:pt idx="1159">
                  <c:v>-7.6334000000000005E-5</c:v>
                </c:pt>
                <c:pt idx="1160">
                  <c:v>-7.7434000000000004E-5</c:v>
                </c:pt>
                <c:pt idx="1161">
                  <c:v>-7.7035500000000005E-5</c:v>
                </c:pt>
                <c:pt idx="1162">
                  <c:v>-7.7067499999999994E-5</c:v>
                </c:pt>
                <c:pt idx="1163">
                  <c:v>-7.7928000000000003E-5</c:v>
                </c:pt>
                <c:pt idx="1164">
                  <c:v>-7.8151000000000004E-5</c:v>
                </c:pt>
                <c:pt idx="1165">
                  <c:v>-7.8485499999999999E-5</c:v>
                </c:pt>
                <c:pt idx="1166">
                  <c:v>-7.8756499999999997E-5</c:v>
                </c:pt>
                <c:pt idx="1167">
                  <c:v>-8.025500000000001E-5</c:v>
                </c:pt>
                <c:pt idx="1168">
                  <c:v>-8.0382499999999998E-5</c:v>
                </c:pt>
                <c:pt idx="1169">
                  <c:v>-7.9935999999999988E-5</c:v>
                </c:pt>
                <c:pt idx="1170">
                  <c:v>-8.0462000000000003E-5</c:v>
                </c:pt>
                <c:pt idx="1171">
                  <c:v>-8.1179000000000003E-5</c:v>
                </c:pt>
                <c:pt idx="1172">
                  <c:v>-8.0557500000000002E-5</c:v>
                </c:pt>
                <c:pt idx="1173">
                  <c:v>-8.1162999999999995E-5</c:v>
                </c:pt>
                <c:pt idx="1174">
                  <c:v>-8.1019999999999993E-5</c:v>
                </c:pt>
                <c:pt idx="1175">
                  <c:v>-7.9505500000000013E-5</c:v>
                </c:pt>
                <c:pt idx="1176">
                  <c:v>-8.0700999999999999E-5</c:v>
                </c:pt>
                <c:pt idx="1177">
                  <c:v>-8.2836499999999999E-5</c:v>
                </c:pt>
                <c:pt idx="1178">
                  <c:v>-8.2040000000000007E-5</c:v>
                </c:pt>
                <c:pt idx="1179">
                  <c:v>-8.1832500000000006E-5</c:v>
                </c:pt>
                <c:pt idx="1180">
                  <c:v>-8.1800500000000004E-5</c:v>
                </c:pt>
                <c:pt idx="1181">
                  <c:v>-8.1099500000000012E-5</c:v>
                </c:pt>
                <c:pt idx="1182">
                  <c:v>-8.1211000000000006E-5</c:v>
                </c:pt>
                <c:pt idx="1183">
                  <c:v>-8.057350000000001E-5</c:v>
                </c:pt>
                <c:pt idx="1184">
                  <c:v>-8.0127500000000008E-5</c:v>
                </c:pt>
                <c:pt idx="1185">
                  <c:v>-8.0223000000000008E-5</c:v>
                </c:pt>
                <c:pt idx="1186">
                  <c:v>-8.0733000000000001E-5</c:v>
                </c:pt>
                <c:pt idx="1187">
                  <c:v>-8.1147499999999995E-5</c:v>
                </c:pt>
                <c:pt idx="1188">
                  <c:v>-8.0477999999999998E-5</c:v>
                </c:pt>
                <c:pt idx="1189">
                  <c:v>-8.0318500000000007E-5</c:v>
                </c:pt>
                <c:pt idx="1190">
                  <c:v>-8.0318500000000007E-5</c:v>
                </c:pt>
                <c:pt idx="1191">
                  <c:v>-8.0796499999999998E-5</c:v>
                </c:pt>
                <c:pt idx="1192">
                  <c:v>-8.0015500000000007E-5</c:v>
                </c:pt>
                <c:pt idx="1193">
                  <c:v>-8.097200000000001E-5</c:v>
                </c:pt>
                <c:pt idx="1194">
                  <c:v>-8.0446000000000009E-5</c:v>
                </c:pt>
                <c:pt idx="1195">
                  <c:v>-8.0462000000000003E-5</c:v>
                </c:pt>
                <c:pt idx="1196">
                  <c:v>-7.9680999999999998E-5</c:v>
                </c:pt>
                <c:pt idx="1197">
                  <c:v>-7.9569500000000004E-5</c:v>
                </c:pt>
                <c:pt idx="1198">
                  <c:v>-7.6843999999999998E-5</c:v>
                </c:pt>
                <c:pt idx="1199">
                  <c:v>-7.8867999999999991E-5</c:v>
                </c:pt>
                <c:pt idx="1200">
                  <c:v>-7.8501500000000007E-5</c:v>
                </c:pt>
                <c:pt idx="1201">
                  <c:v>-7.9219000000000002E-5</c:v>
                </c:pt>
                <c:pt idx="1202">
                  <c:v>-7.8357999999999998E-5</c:v>
                </c:pt>
                <c:pt idx="1203">
                  <c:v>-7.8310500000000009E-5</c:v>
                </c:pt>
                <c:pt idx="1204">
                  <c:v>-7.7720500000000002E-5</c:v>
                </c:pt>
                <c:pt idx="1205">
                  <c:v>-7.7434000000000004E-5</c:v>
                </c:pt>
                <c:pt idx="1206">
                  <c:v>-7.6317999999999997E-5</c:v>
                </c:pt>
                <c:pt idx="1207">
                  <c:v>-7.3927499999999993E-5</c:v>
                </c:pt>
                <c:pt idx="1208">
                  <c:v>-7.5425500000000012E-5</c:v>
                </c:pt>
                <c:pt idx="1209">
                  <c:v>-7.6987500000000008E-5</c:v>
                </c:pt>
                <c:pt idx="1210">
                  <c:v>-7.5920000000000005E-5</c:v>
                </c:pt>
                <c:pt idx="1211">
                  <c:v>-7.5329999999999999E-5</c:v>
                </c:pt>
                <c:pt idx="1212">
                  <c:v>-7.4007500000000006E-5</c:v>
                </c:pt>
                <c:pt idx="1213">
                  <c:v>-7.3305999999999992E-5</c:v>
                </c:pt>
                <c:pt idx="1214">
                  <c:v>-7.4772500000000003E-5</c:v>
                </c:pt>
                <c:pt idx="1215">
                  <c:v>-7.4899999999999991E-5</c:v>
                </c:pt>
                <c:pt idx="1216">
                  <c:v>-7.4915499999999991E-5</c:v>
                </c:pt>
                <c:pt idx="1217">
                  <c:v>-7.3608999999999993E-5</c:v>
                </c:pt>
                <c:pt idx="1218">
                  <c:v>-7.2828000000000001E-5</c:v>
                </c:pt>
                <c:pt idx="1219">
                  <c:v>-7.2955500000000003E-5</c:v>
                </c:pt>
                <c:pt idx="1220">
                  <c:v>-7.2429500000000002E-5</c:v>
                </c:pt>
                <c:pt idx="1221">
                  <c:v>-7.1728000000000002E-5</c:v>
                </c:pt>
                <c:pt idx="1222">
                  <c:v>-7.104299999999999E-5</c:v>
                </c:pt>
                <c:pt idx="1223">
                  <c:v>-7.133000000000001E-5</c:v>
                </c:pt>
                <c:pt idx="1224">
                  <c:v>-7.0341500000000004E-5</c:v>
                </c:pt>
                <c:pt idx="1225">
                  <c:v>-6.7871500000000009E-5</c:v>
                </c:pt>
                <c:pt idx="1226">
                  <c:v>-6.7951E-5</c:v>
                </c:pt>
                <c:pt idx="1227">
                  <c:v>-6.7664000000000008E-5</c:v>
                </c:pt>
                <c:pt idx="1228">
                  <c:v>-6.809450000000001E-5</c:v>
                </c:pt>
                <c:pt idx="1229">
                  <c:v>-6.7392999999999997E-5</c:v>
                </c:pt>
                <c:pt idx="1230">
                  <c:v>-6.6628000000000013E-5</c:v>
                </c:pt>
                <c:pt idx="1231">
                  <c:v>-6.7743999999999994E-5</c:v>
                </c:pt>
                <c:pt idx="1232">
                  <c:v>-6.5624000000000007E-5</c:v>
                </c:pt>
                <c:pt idx="1233">
                  <c:v>-6.4700000000000001E-5</c:v>
                </c:pt>
                <c:pt idx="1234">
                  <c:v>-6.4907000000000007E-5</c:v>
                </c:pt>
                <c:pt idx="1235">
                  <c:v>-6.3743499999999997E-5</c:v>
                </c:pt>
                <c:pt idx="1236">
                  <c:v>-6.4126000000000002E-5</c:v>
                </c:pt>
                <c:pt idx="1237">
                  <c:v>-6.3329000000000003E-5</c:v>
                </c:pt>
                <c:pt idx="1238">
                  <c:v>-6.2883000000000001E-5</c:v>
                </c:pt>
                <c:pt idx="1239">
                  <c:v>-6.0779000000000002E-5</c:v>
                </c:pt>
                <c:pt idx="1240">
                  <c:v>-5.9472499999999997E-5</c:v>
                </c:pt>
                <c:pt idx="1241">
                  <c:v>-5.9153500000000002E-5</c:v>
                </c:pt>
                <c:pt idx="1242">
                  <c:v>-6.0173499999999996E-5</c:v>
                </c:pt>
                <c:pt idx="1243">
                  <c:v>-5.9472499999999997E-5</c:v>
                </c:pt>
                <c:pt idx="1244">
                  <c:v>-5.7782999999999999E-5</c:v>
                </c:pt>
                <c:pt idx="1245">
                  <c:v>-5.7161499999999998E-5</c:v>
                </c:pt>
                <c:pt idx="1246">
                  <c:v>-5.7113500000000001E-5</c:v>
                </c:pt>
                <c:pt idx="1247">
                  <c:v>-5.6619500000000002E-5</c:v>
                </c:pt>
                <c:pt idx="1248">
                  <c:v>-5.6093500000000001E-5</c:v>
                </c:pt>
                <c:pt idx="1249">
                  <c:v>-5.5567499999999999E-5</c:v>
                </c:pt>
                <c:pt idx="1250">
                  <c:v>-5.4866500000000001E-5</c:v>
                </c:pt>
                <c:pt idx="1251">
                  <c:v>-5.4197000000000003E-5</c:v>
                </c:pt>
                <c:pt idx="1252">
                  <c:v>-5.3527499999999999E-5</c:v>
                </c:pt>
                <c:pt idx="1253">
                  <c:v>-5.2746500000000001E-5</c:v>
                </c:pt>
                <c:pt idx="1254">
                  <c:v>-5.1535500000000002E-5</c:v>
                </c:pt>
                <c:pt idx="1255">
                  <c:v>-5.0101E-5</c:v>
                </c:pt>
                <c:pt idx="1256">
                  <c:v>-4.9176499999999999E-5</c:v>
                </c:pt>
                <c:pt idx="1257">
                  <c:v>-4.9750500000000004E-5</c:v>
                </c:pt>
                <c:pt idx="1258">
                  <c:v>-4.9320000000000002E-5</c:v>
                </c:pt>
                <c:pt idx="1259">
                  <c:v>-4.8443500000000005E-5</c:v>
                </c:pt>
                <c:pt idx="1260">
                  <c:v>-4.7917500000000003E-5</c:v>
                </c:pt>
                <c:pt idx="1261">
                  <c:v>-4.7089000000000003E-5</c:v>
                </c:pt>
                <c:pt idx="1262">
                  <c:v>-4.6308000000000005E-5</c:v>
                </c:pt>
                <c:pt idx="1263">
                  <c:v>-4.6069000000000002E-5</c:v>
                </c:pt>
                <c:pt idx="1264">
                  <c:v>-4.532E-5</c:v>
                </c:pt>
                <c:pt idx="1265">
                  <c:v>-4.3805499999999999E-5</c:v>
                </c:pt>
                <c:pt idx="1266">
                  <c:v>-4.2737999999999996E-5</c:v>
                </c:pt>
                <c:pt idx="1267">
                  <c:v>-4.2466999999999998E-5</c:v>
                </c:pt>
                <c:pt idx="1268">
                  <c:v>-4.1255499999999998E-5</c:v>
                </c:pt>
                <c:pt idx="1269">
                  <c:v>-4.0570500000000001E-5</c:v>
                </c:pt>
                <c:pt idx="1270">
                  <c:v>-4.0618000000000003E-5</c:v>
                </c:pt>
                <c:pt idx="1271">
                  <c:v>-3.9135999999999999E-5</c:v>
                </c:pt>
                <c:pt idx="1272">
                  <c:v>-3.7670000000000004E-5</c:v>
                </c:pt>
                <c:pt idx="1273">
                  <c:v>-3.5199500000000001E-5</c:v>
                </c:pt>
                <c:pt idx="1274">
                  <c:v>-3.4705500000000002E-5</c:v>
                </c:pt>
                <c:pt idx="1275">
                  <c:v>-3.4546000000000004E-5</c:v>
                </c:pt>
                <c:pt idx="1276">
                  <c:v>-3.33665E-5</c:v>
                </c:pt>
                <c:pt idx="1277">
                  <c:v>-3.3015999999999997E-5</c:v>
                </c:pt>
                <c:pt idx="1278">
                  <c:v>-3.2585500000000002E-5</c:v>
                </c:pt>
                <c:pt idx="1279">
                  <c:v>-3.3015999999999997E-5</c:v>
                </c:pt>
                <c:pt idx="1280">
                  <c:v>-3.2346499999999999E-5</c:v>
                </c:pt>
                <c:pt idx="1281">
                  <c:v>-3.1677499999999996E-5</c:v>
                </c:pt>
                <c:pt idx="1282">
                  <c:v>-3.11355E-5</c:v>
                </c:pt>
                <c:pt idx="1283">
                  <c:v>-3.0306500000000002E-5</c:v>
                </c:pt>
                <c:pt idx="1284">
                  <c:v>-2.8840500000000003E-5</c:v>
                </c:pt>
                <c:pt idx="1285">
                  <c:v>-2.7470000000000003E-5</c:v>
                </c:pt>
                <c:pt idx="1286">
                  <c:v>-2.7900000000000001E-5</c:v>
                </c:pt>
                <c:pt idx="1287">
                  <c:v>-2.6609000000000002E-5</c:v>
                </c:pt>
                <c:pt idx="1288">
                  <c:v>-2.5063E-5</c:v>
                </c:pt>
                <c:pt idx="1289">
                  <c:v>-2.4840000000000003E-5</c:v>
                </c:pt>
                <c:pt idx="1290">
                  <c:v>-2.3645000000000001E-5</c:v>
                </c:pt>
                <c:pt idx="1291">
                  <c:v>-2.3342000000000001E-5</c:v>
                </c:pt>
                <c:pt idx="1292">
                  <c:v>-2.2991500000000002E-5</c:v>
                </c:pt>
                <c:pt idx="1293">
                  <c:v>-2.0696500000000001E-5</c:v>
                </c:pt>
                <c:pt idx="1294">
                  <c:v>-2.0983000000000002E-5</c:v>
                </c:pt>
                <c:pt idx="1295">
                  <c:v>-1.9198000000000002E-5</c:v>
                </c:pt>
                <c:pt idx="1296">
                  <c:v>-1.6313500000000002E-5</c:v>
                </c:pt>
                <c:pt idx="1297">
                  <c:v>-1.5293499999999999E-5</c:v>
                </c:pt>
                <c:pt idx="1298">
                  <c:v>-1.2950500000000001E-5</c:v>
                </c:pt>
                <c:pt idx="1299">
                  <c:v>-1.5166E-5</c:v>
                </c:pt>
                <c:pt idx="1300">
                  <c:v>-1.4671999999999999E-5</c:v>
                </c:pt>
                <c:pt idx="1301">
                  <c:v>-1.4034500000000001E-5</c:v>
                </c:pt>
                <c:pt idx="1302">
                  <c:v>-1.22975E-5</c:v>
                </c:pt>
                <c:pt idx="1303">
                  <c:v>-1.1707499999999999E-5</c:v>
                </c:pt>
                <c:pt idx="1304">
                  <c:v>-1.0018000000000001E-5</c:v>
                </c:pt>
                <c:pt idx="1305">
                  <c:v>-1.1054E-5</c:v>
                </c:pt>
                <c:pt idx="1306">
                  <c:v>-1.1293E-5</c:v>
                </c:pt>
                <c:pt idx="1307">
                  <c:v>-1.11655E-5</c:v>
                </c:pt>
                <c:pt idx="1308">
                  <c:v>-6.0340000000000002E-6</c:v>
                </c:pt>
                <c:pt idx="1309">
                  <c:v>-8.3925000000000014E-6</c:v>
                </c:pt>
                <c:pt idx="1310">
                  <c:v>-7.5000000000000002E-6</c:v>
                </c:pt>
                <c:pt idx="1311">
                  <c:v>-5.9540000000000001E-6</c:v>
                </c:pt>
                <c:pt idx="1312">
                  <c:v>-6.9740000000000005E-6</c:v>
                </c:pt>
                <c:pt idx="1313">
                  <c:v>-6.7190000000000004E-6</c:v>
                </c:pt>
                <c:pt idx="1314">
                  <c:v>-6.241E-6</c:v>
                </c:pt>
                <c:pt idx="1315">
                  <c:v>-6.4799999999999998E-6</c:v>
                </c:pt>
                <c:pt idx="1316">
                  <c:v>-4.4240000000000003E-6</c:v>
                </c:pt>
                <c:pt idx="1317">
                  <c:v>-2.7665000000000001E-6</c:v>
                </c:pt>
                <c:pt idx="1318">
                  <c:v>-1.8899999999999999E-6</c:v>
                </c:pt>
                <c:pt idx="1319">
                  <c:v>5.4500000000000005E-8</c:v>
                </c:pt>
                <c:pt idx="1320">
                  <c:v>3.41E-7</c:v>
                </c:pt>
                <c:pt idx="1321">
                  <c:v>1.0900000000000002E-6</c:v>
                </c:pt>
                <c:pt idx="1322">
                  <c:v>1.8870000000000001E-6</c:v>
                </c:pt>
                <c:pt idx="1323">
                  <c:v>3.1300000000000001E-6</c:v>
                </c:pt>
                <c:pt idx="1324">
                  <c:v>3.9589999999999997E-6</c:v>
                </c:pt>
                <c:pt idx="1325">
                  <c:v>2.971E-6</c:v>
                </c:pt>
                <c:pt idx="1326">
                  <c:v>4.9309999999999999E-6</c:v>
                </c:pt>
                <c:pt idx="1327">
                  <c:v>4.7400000000000004E-6</c:v>
                </c:pt>
                <c:pt idx="1328">
                  <c:v>4.8675000000000004E-6</c:v>
                </c:pt>
                <c:pt idx="1329">
                  <c:v>4.1500000000000001E-6</c:v>
                </c:pt>
                <c:pt idx="1330">
                  <c:v>4.7080000000000005E-6</c:v>
                </c:pt>
                <c:pt idx="1331">
                  <c:v>5.9669999999999998E-6</c:v>
                </c:pt>
                <c:pt idx="1332">
                  <c:v>7.7679999999999991E-6</c:v>
                </c:pt>
                <c:pt idx="1333">
                  <c:v>6.9395000000000002E-6</c:v>
                </c:pt>
                <c:pt idx="1334">
                  <c:v>6.0150000000000009E-6</c:v>
                </c:pt>
                <c:pt idx="1335">
                  <c:v>7.5610000000000001E-6</c:v>
                </c:pt>
                <c:pt idx="1336">
                  <c:v>8.4534999999999996E-6</c:v>
                </c:pt>
                <c:pt idx="1337">
                  <c:v>1.0158500000000001E-5</c:v>
                </c:pt>
                <c:pt idx="1338">
                  <c:v>1.1131000000000001E-5</c:v>
                </c:pt>
                <c:pt idx="1339">
                  <c:v>1.239E-5</c:v>
                </c:pt>
                <c:pt idx="1340">
                  <c:v>1.2230500000000001E-5</c:v>
                </c:pt>
                <c:pt idx="1341">
                  <c:v>1.1800000000000001E-5</c:v>
                </c:pt>
                <c:pt idx="1342">
                  <c:v>1.3856000000000001E-5</c:v>
                </c:pt>
                <c:pt idx="1343">
                  <c:v>1.2612999999999999E-5</c:v>
                </c:pt>
                <c:pt idx="1344">
                  <c:v>1.42705E-5</c:v>
                </c:pt>
                <c:pt idx="1345">
                  <c:v>1.4222500000000001E-5</c:v>
                </c:pt>
                <c:pt idx="1346">
                  <c:v>1.40635E-5</c:v>
                </c:pt>
                <c:pt idx="1347">
                  <c:v>1.3712500000000001E-5</c:v>
                </c:pt>
                <c:pt idx="1348">
                  <c:v>1.5019500000000001E-5</c:v>
                </c:pt>
                <c:pt idx="1349">
                  <c:v>1.5784500000000001E-5</c:v>
                </c:pt>
                <c:pt idx="1350">
                  <c:v>1.6247000000000002E-5</c:v>
                </c:pt>
                <c:pt idx="1351">
                  <c:v>1.6374500000000001E-5</c:v>
                </c:pt>
                <c:pt idx="1352">
                  <c:v>1.6660999999999999E-5</c:v>
                </c:pt>
                <c:pt idx="1353">
                  <c:v>1.7553500000000001E-5</c:v>
                </c:pt>
                <c:pt idx="1354">
                  <c:v>1.70435E-5</c:v>
                </c:pt>
                <c:pt idx="1355">
                  <c:v>1.7075499999999999E-5</c:v>
                </c:pt>
                <c:pt idx="1356">
                  <c:v>1.7139499999999997E-5</c:v>
                </c:pt>
                <c:pt idx="1357">
                  <c:v>1.7617500000000002E-5</c:v>
                </c:pt>
                <c:pt idx="1358">
                  <c:v>1.9211E-5</c:v>
                </c:pt>
                <c:pt idx="1359">
                  <c:v>2.0597500000000001E-5</c:v>
                </c:pt>
                <c:pt idx="1360">
                  <c:v>2.1825000000000002E-5</c:v>
                </c:pt>
                <c:pt idx="1361">
                  <c:v>2.2430499999999998E-5</c:v>
                </c:pt>
                <c:pt idx="1362">
                  <c:v>2.1999999999999999E-5</c:v>
                </c:pt>
                <c:pt idx="1363">
                  <c:v>2.2717500000000001E-5</c:v>
                </c:pt>
                <c:pt idx="1364">
                  <c:v>2.3068000000000003E-5</c:v>
                </c:pt>
                <c:pt idx="1365">
                  <c:v>2.2478499999999998E-5</c:v>
                </c:pt>
                <c:pt idx="1366">
                  <c:v>2.4581999999999999E-5</c:v>
                </c:pt>
                <c:pt idx="1367">
                  <c:v>2.3642000000000002E-5</c:v>
                </c:pt>
                <c:pt idx="1368">
                  <c:v>2.3753500000000002E-5</c:v>
                </c:pt>
                <c:pt idx="1369">
                  <c:v>2.1936500000000002E-5</c:v>
                </c:pt>
                <c:pt idx="1370">
                  <c:v>2.1235000000000003E-5</c:v>
                </c:pt>
                <c:pt idx="1371">
                  <c:v>2.2988499999999999E-5</c:v>
                </c:pt>
                <c:pt idx="1372">
                  <c:v>2.3402500000000002E-5</c:v>
                </c:pt>
                <c:pt idx="1373">
                  <c:v>2.3132000000000001E-5</c:v>
                </c:pt>
                <c:pt idx="1374">
                  <c:v>2.3243500000000002E-5</c:v>
                </c:pt>
                <c:pt idx="1375">
                  <c:v>2.3147500000000002E-5</c:v>
                </c:pt>
                <c:pt idx="1376">
                  <c:v>2.3865000000000003E-5</c:v>
                </c:pt>
                <c:pt idx="1377">
                  <c:v>2.3785E-5</c:v>
                </c:pt>
                <c:pt idx="1378">
                  <c:v>2.45345E-5</c:v>
                </c:pt>
                <c:pt idx="1379">
                  <c:v>2.3371E-5</c:v>
                </c:pt>
                <c:pt idx="1380">
                  <c:v>2.40245E-5</c:v>
                </c:pt>
                <c:pt idx="1381">
                  <c:v>2.3785E-5</c:v>
                </c:pt>
                <c:pt idx="1382">
                  <c:v>2.3848999999999998E-5</c:v>
                </c:pt>
                <c:pt idx="1383">
                  <c:v>2.4454500000000001E-5</c:v>
                </c:pt>
                <c:pt idx="1384">
                  <c:v>2.4310999999999998E-5</c:v>
                </c:pt>
                <c:pt idx="1385">
                  <c:v>2.32115E-5</c:v>
                </c:pt>
                <c:pt idx="1386">
                  <c:v>2.3865000000000003E-5</c:v>
                </c:pt>
                <c:pt idx="1387">
                  <c:v>2.4215500000000002E-5</c:v>
                </c:pt>
                <c:pt idx="1388">
                  <c:v>2.4136000000000001E-5</c:v>
                </c:pt>
                <c:pt idx="1389">
                  <c:v>2.4868999999999999E-5</c:v>
                </c:pt>
                <c:pt idx="1390">
                  <c:v>2.4088E-5</c:v>
                </c:pt>
                <c:pt idx="1391">
                  <c:v>2.5522500000000002E-5</c:v>
                </c:pt>
                <c:pt idx="1392">
                  <c:v>2.4486500000000003E-5</c:v>
                </c:pt>
                <c:pt idx="1393">
                  <c:v>2.4167500000000002E-5</c:v>
                </c:pt>
                <c:pt idx="1394">
                  <c:v>2.463E-5</c:v>
                </c:pt>
                <c:pt idx="1395">
                  <c:v>2.47895E-5</c:v>
                </c:pt>
                <c:pt idx="1396">
                  <c:v>2.463E-5</c:v>
                </c:pt>
                <c:pt idx="1397">
                  <c:v>2.4677500000000002E-5</c:v>
                </c:pt>
                <c:pt idx="1398">
                  <c:v>2.4805000000000001E-5</c:v>
                </c:pt>
                <c:pt idx="1399">
                  <c:v>2.3897000000000002E-5</c:v>
                </c:pt>
                <c:pt idx="1400">
                  <c:v>2.40245E-5</c:v>
                </c:pt>
                <c:pt idx="1401">
                  <c:v>2.30045E-5</c:v>
                </c:pt>
                <c:pt idx="1402">
                  <c:v>2.40245E-5</c:v>
                </c:pt>
                <c:pt idx="1403">
                  <c:v>2.3960499999999999E-5</c:v>
                </c:pt>
                <c:pt idx="1404">
                  <c:v>2.3912500000000002E-5</c:v>
                </c:pt>
                <c:pt idx="1405">
                  <c:v>2.2606E-5</c:v>
                </c:pt>
                <c:pt idx="1406">
                  <c:v>2.32595E-5</c:v>
                </c:pt>
                <c:pt idx="1407">
                  <c:v>2.2367000000000001E-5</c:v>
                </c:pt>
                <c:pt idx="1408">
                  <c:v>2.3466500000000003E-5</c:v>
                </c:pt>
                <c:pt idx="1409">
                  <c:v>2.29245E-5</c:v>
                </c:pt>
                <c:pt idx="1410">
                  <c:v>2.3944500000000001E-5</c:v>
                </c:pt>
                <c:pt idx="1411">
                  <c:v>2.29245E-5</c:v>
                </c:pt>
                <c:pt idx="1412">
                  <c:v>2.0900500000000001E-5</c:v>
                </c:pt>
                <c:pt idx="1413">
                  <c:v>2.0039999999999998E-5</c:v>
                </c:pt>
                <c:pt idx="1414">
                  <c:v>1.9721E-5</c:v>
                </c:pt>
                <c:pt idx="1415">
                  <c:v>2.13945E-5</c:v>
                </c:pt>
                <c:pt idx="1416">
                  <c:v>2.0056000000000002E-5</c:v>
                </c:pt>
                <c:pt idx="1417">
                  <c:v>2.0613500000000002E-5</c:v>
                </c:pt>
                <c:pt idx="1418">
                  <c:v>2.0327E-5</c:v>
                </c:pt>
                <c:pt idx="1419">
                  <c:v>2.0183500000000001E-5</c:v>
                </c:pt>
                <c:pt idx="1420">
                  <c:v>1.8542E-5</c:v>
                </c:pt>
                <c:pt idx="1421">
                  <c:v>1.8510000000000001E-5</c:v>
                </c:pt>
                <c:pt idx="1422">
                  <c:v>1.8047500000000003E-5</c:v>
                </c:pt>
                <c:pt idx="1423">
                  <c:v>1.8111500000000001E-5</c:v>
                </c:pt>
                <c:pt idx="1424">
                  <c:v>1.9498000000000002E-5</c:v>
                </c:pt>
                <c:pt idx="1425">
                  <c:v>1.7250999999999998E-5</c:v>
                </c:pt>
                <c:pt idx="1426">
                  <c:v>1.4286500000000001E-5</c:v>
                </c:pt>
                <c:pt idx="1427">
                  <c:v>1.6342499999999998E-5</c:v>
                </c:pt>
                <c:pt idx="1428">
                  <c:v>1.4669E-5</c:v>
                </c:pt>
                <c:pt idx="1429">
                  <c:v>1.5274500000000001E-5</c:v>
                </c:pt>
                <c:pt idx="1430">
                  <c:v>1.4748499999999999E-5</c:v>
                </c:pt>
                <c:pt idx="1431">
                  <c:v>1.3872E-5</c:v>
                </c:pt>
                <c:pt idx="1432">
                  <c:v>1.27885E-5</c:v>
                </c:pt>
                <c:pt idx="1433">
                  <c:v>1.30435E-5</c:v>
                </c:pt>
                <c:pt idx="1434">
                  <c:v>1.1592999999999999E-5</c:v>
                </c:pt>
                <c:pt idx="1435">
                  <c:v>1.0859999999999999E-5</c:v>
                </c:pt>
                <c:pt idx="1436">
                  <c:v>1.1003499999999999E-5</c:v>
                </c:pt>
                <c:pt idx="1437">
                  <c:v>1.07645E-5</c:v>
                </c:pt>
                <c:pt idx="1438">
                  <c:v>9.8239999999999995E-6</c:v>
                </c:pt>
                <c:pt idx="1439">
                  <c:v>1.1067000000000001E-5</c:v>
                </c:pt>
                <c:pt idx="1440">
                  <c:v>1.0174499999999999E-5</c:v>
                </c:pt>
                <c:pt idx="1441">
                  <c:v>1.0285999999999999E-5</c:v>
                </c:pt>
                <c:pt idx="1442">
                  <c:v>1.0111E-5</c:v>
                </c:pt>
                <c:pt idx="1443">
                  <c:v>8.0069999999999997E-6</c:v>
                </c:pt>
                <c:pt idx="1444">
                  <c:v>9.903500000000001E-6</c:v>
                </c:pt>
                <c:pt idx="1445">
                  <c:v>5.2660000000000001E-6</c:v>
                </c:pt>
                <c:pt idx="1446">
                  <c:v>5.4410000000000001E-6</c:v>
                </c:pt>
                <c:pt idx="1447">
                  <c:v>4.437E-6</c:v>
                </c:pt>
                <c:pt idx="1448">
                  <c:v>3.7520000000000002E-6</c:v>
                </c:pt>
                <c:pt idx="1449">
                  <c:v>3.6399999999999999E-6</c:v>
                </c:pt>
                <c:pt idx="1450">
                  <c:v>2.875E-6</c:v>
                </c:pt>
                <c:pt idx="1451">
                  <c:v>1.5045E-6</c:v>
                </c:pt>
                <c:pt idx="1452">
                  <c:v>6.92E-7</c:v>
                </c:pt>
                <c:pt idx="1453">
                  <c:v>-7.4249999999999998E-7</c:v>
                </c:pt>
                <c:pt idx="1454">
                  <c:v>-2.4850000000000003E-7</c:v>
                </c:pt>
                <c:pt idx="1455">
                  <c:v>-7.7450000000000006E-7</c:v>
                </c:pt>
                <c:pt idx="1456">
                  <c:v>-1.173E-6</c:v>
                </c:pt>
                <c:pt idx="1457">
                  <c:v>-1.125E-6</c:v>
                </c:pt>
                <c:pt idx="1458">
                  <c:v>-3.6000000000000005E-7</c:v>
                </c:pt>
                <c:pt idx="1459">
                  <c:v>-2.3250000000000002E-7</c:v>
                </c:pt>
                <c:pt idx="1460">
                  <c:v>-2.0974999999999998E-6</c:v>
                </c:pt>
                <c:pt idx="1461">
                  <c:v>-4.408E-6</c:v>
                </c:pt>
                <c:pt idx="1462">
                  <c:v>-5.9065000000000001E-6</c:v>
                </c:pt>
                <c:pt idx="1463">
                  <c:v>-6.5599999999999999E-6</c:v>
                </c:pt>
                <c:pt idx="1464">
                  <c:v>-6.5915000000000003E-6</c:v>
                </c:pt>
                <c:pt idx="1465">
                  <c:v>-6.8785000000000003E-6</c:v>
                </c:pt>
                <c:pt idx="1466">
                  <c:v>-6.4640000000000003E-6</c:v>
                </c:pt>
                <c:pt idx="1467">
                  <c:v>-7.8665E-6</c:v>
                </c:pt>
                <c:pt idx="1468">
                  <c:v>-9.859E-6</c:v>
                </c:pt>
                <c:pt idx="1469">
                  <c:v>-1.04485E-5</c:v>
                </c:pt>
                <c:pt idx="1470">
                  <c:v>-1.1372999999999999E-5</c:v>
                </c:pt>
                <c:pt idx="1471">
                  <c:v>-1.19305E-5</c:v>
                </c:pt>
                <c:pt idx="1472">
                  <c:v>-1.2871000000000001E-5</c:v>
                </c:pt>
                <c:pt idx="1473">
                  <c:v>-1.45125E-5</c:v>
                </c:pt>
                <c:pt idx="1474">
                  <c:v>-1.50385E-5</c:v>
                </c:pt>
                <c:pt idx="1475">
                  <c:v>-1.66325E-5</c:v>
                </c:pt>
                <c:pt idx="1476">
                  <c:v>-1.6218E-5</c:v>
                </c:pt>
                <c:pt idx="1477">
                  <c:v>-1.7030500000000002E-5</c:v>
                </c:pt>
                <c:pt idx="1478">
                  <c:v>-1.6887500000000001E-5</c:v>
                </c:pt>
                <c:pt idx="1479">
                  <c:v>-1.8162500000000001E-5</c:v>
                </c:pt>
                <c:pt idx="1480">
                  <c:v>-1.9851500000000001E-5</c:v>
                </c:pt>
                <c:pt idx="1481">
                  <c:v>-1.9293999999999999E-5</c:v>
                </c:pt>
                <c:pt idx="1482">
                  <c:v>-1.9517E-5</c:v>
                </c:pt>
                <c:pt idx="1483">
                  <c:v>-2.1812000000000001E-5</c:v>
                </c:pt>
                <c:pt idx="1484">
                  <c:v>-2.3102999999999999E-5</c:v>
                </c:pt>
                <c:pt idx="1485">
                  <c:v>-2.3230500000000001E-5</c:v>
                </c:pt>
                <c:pt idx="1486">
                  <c:v>-2.4983499999999999E-5</c:v>
                </c:pt>
                <c:pt idx="1487">
                  <c:v>-2.5955499999999999E-5</c:v>
                </c:pt>
                <c:pt idx="1488">
                  <c:v>-2.6179000000000001E-5</c:v>
                </c:pt>
                <c:pt idx="1489">
                  <c:v>-2.7756500000000001E-5</c:v>
                </c:pt>
                <c:pt idx="1490">
                  <c:v>-2.8936000000000002E-5</c:v>
                </c:pt>
                <c:pt idx="1491">
                  <c:v>-2.7565499999999999E-5</c:v>
                </c:pt>
                <c:pt idx="1492">
                  <c:v>-2.8697E-5</c:v>
                </c:pt>
                <c:pt idx="1493">
                  <c:v>-2.9031499999999998E-5</c:v>
                </c:pt>
                <c:pt idx="1494">
                  <c:v>-3.0816499999999999E-5</c:v>
                </c:pt>
                <c:pt idx="1495">
                  <c:v>-3.2283000000000002E-5</c:v>
                </c:pt>
                <c:pt idx="1496">
                  <c:v>-3.3590000000000002E-5</c:v>
                </c:pt>
                <c:pt idx="1497">
                  <c:v>-3.5008000000000001E-5</c:v>
                </c:pt>
                <c:pt idx="1498">
                  <c:v>-3.5104000000000001E-5</c:v>
                </c:pt>
                <c:pt idx="1499">
                  <c:v>-3.65065E-5</c:v>
                </c:pt>
                <c:pt idx="1500">
                  <c:v>-3.7399000000000006E-5</c:v>
                </c:pt>
                <c:pt idx="1501">
                  <c:v>-3.7988500000000004E-5</c:v>
                </c:pt>
                <c:pt idx="1502">
                  <c:v>-3.9056500000000001E-5</c:v>
                </c:pt>
                <c:pt idx="1503">
                  <c:v>-3.9343000000000006E-5</c:v>
                </c:pt>
                <c:pt idx="1504">
                  <c:v>-4.0092500000000003E-5</c:v>
                </c:pt>
                <c:pt idx="1505">
                  <c:v>-4.0506500000000003E-5</c:v>
                </c:pt>
                <c:pt idx="1506">
                  <c:v>-4.1287500000000001E-5</c:v>
                </c:pt>
                <c:pt idx="1507">
                  <c:v>-4.2339500000000003E-5</c:v>
                </c:pt>
                <c:pt idx="1508">
                  <c:v>-4.3040500000000002E-5</c:v>
                </c:pt>
                <c:pt idx="1509">
                  <c:v>-4.3216000000000001E-5</c:v>
                </c:pt>
                <c:pt idx="1510">
                  <c:v>-4.3216000000000001E-5</c:v>
                </c:pt>
                <c:pt idx="1511">
                  <c:v>-4.4060500000000003E-5</c:v>
                </c:pt>
                <c:pt idx="1512">
                  <c:v>-4.5303999999999999E-5</c:v>
                </c:pt>
                <c:pt idx="1513">
                  <c:v>-4.58455E-5</c:v>
                </c:pt>
                <c:pt idx="1514">
                  <c:v>-4.8634999999999998E-5</c:v>
                </c:pt>
                <c:pt idx="1515">
                  <c:v>-4.7646500000000005E-5</c:v>
                </c:pt>
                <c:pt idx="1516">
                  <c:v>-4.7439500000000005E-5</c:v>
                </c:pt>
                <c:pt idx="1517">
                  <c:v>-4.8842000000000004E-5</c:v>
                </c:pt>
                <c:pt idx="1518">
                  <c:v>-4.9368000000000006E-5</c:v>
                </c:pt>
                <c:pt idx="1519">
                  <c:v>-5.1551500000000003E-5</c:v>
                </c:pt>
                <c:pt idx="1520">
                  <c:v>-5.1471500000000003E-5</c:v>
                </c:pt>
                <c:pt idx="1521">
                  <c:v>-5.2635E-5</c:v>
                </c:pt>
                <c:pt idx="1522">
                  <c:v>-5.4165000000000001E-5</c:v>
                </c:pt>
                <c:pt idx="1523">
                  <c:v>-5.5918000000000002E-5</c:v>
                </c:pt>
                <c:pt idx="1524">
                  <c:v>-5.5806500000000002E-5</c:v>
                </c:pt>
                <c:pt idx="1525">
                  <c:v>-5.5520000000000004E-5</c:v>
                </c:pt>
                <c:pt idx="1526">
                  <c:v>-5.8229000000000001E-5</c:v>
                </c:pt>
                <c:pt idx="1527">
                  <c:v>-5.7320500000000008E-5</c:v>
                </c:pt>
                <c:pt idx="1528">
                  <c:v>-5.8340500000000002E-5</c:v>
                </c:pt>
                <c:pt idx="1529">
                  <c:v>-6.0253000000000001E-5</c:v>
                </c:pt>
                <c:pt idx="1530">
                  <c:v>-6.0492499999999997E-5</c:v>
                </c:pt>
                <c:pt idx="1531">
                  <c:v>-6.1369000000000001E-5</c:v>
                </c:pt>
                <c:pt idx="1532">
                  <c:v>-6.2277499999999995E-5</c:v>
                </c:pt>
                <c:pt idx="1533">
                  <c:v>-6.2883000000000001E-5</c:v>
                </c:pt>
                <c:pt idx="1534">
                  <c:v>-6.3584000000000007E-5</c:v>
                </c:pt>
                <c:pt idx="1535">
                  <c:v>-6.3854999999999991E-5</c:v>
                </c:pt>
                <c:pt idx="1536">
                  <c:v>-6.4460500000000011E-5</c:v>
                </c:pt>
                <c:pt idx="1537">
                  <c:v>-6.4779500000000005E-5</c:v>
                </c:pt>
                <c:pt idx="1538">
                  <c:v>-6.5943000000000002E-5</c:v>
                </c:pt>
                <c:pt idx="1539">
                  <c:v>-6.6564500000000003E-5</c:v>
                </c:pt>
                <c:pt idx="1540">
                  <c:v>-6.7680000000000003E-5</c:v>
                </c:pt>
                <c:pt idx="1541">
                  <c:v>-6.809450000000001E-5</c:v>
                </c:pt>
                <c:pt idx="1542">
                  <c:v>-6.7918999999999998E-5</c:v>
                </c:pt>
                <c:pt idx="1543">
                  <c:v>-7.1632500000000002E-5</c:v>
                </c:pt>
                <c:pt idx="1544">
                  <c:v>-7.27005E-5</c:v>
                </c:pt>
                <c:pt idx="1545">
                  <c:v>-7.2477499999999999E-5</c:v>
                </c:pt>
                <c:pt idx="1546">
                  <c:v>-7.4214499999999999E-5</c:v>
                </c:pt>
                <c:pt idx="1547">
                  <c:v>-7.5314000000000004E-5</c:v>
                </c:pt>
                <c:pt idx="1548">
                  <c:v>-7.4915499999999991E-5</c:v>
                </c:pt>
                <c:pt idx="1549">
                  <c:v>-7.6031499999999999E-5</c:v>
                </c:pt>
                <c:pt idx="1550">
                  <c:v>-7.7385999999999994E-5</c:v>
                </c:pt>
                <c:pt idx="1551">
                  <c:v>-7.6669000000000007E-5</c:v>
                </c:pt>
                <c:pt idx="1552">
                  <c:v>-7.7162999999999993E-5</c:v>
                </c:pt>
                <c:pt idx="1553">
                  <c:v>-7.7784500000000007E-5</c:v>
                </c:pt>
                <c:pt idx="1554">
                  <c:v>-7.671650000000001E-5</c:v>
                </c:pt>
                <c:pt idx="1555">
                  <c:v>-7.8151000000000004E-5</c:v>
                </c:pt>
                <c:pt idx="1556">
                  <c:v>-7.9298499999999993E-5</c:v>
                </c:pt>
                <c:pt idx="1557">
                  <c:v>-7.9728999999999995E-5</c:v>
                </c:pt>
                <c:pt idx="1558">
                  <c:v>-8.0477999999999998E-5</c:v>
                </c:pt>
                <c:pt idx="1559">
                  <c:v>-8.1099500000000012E-5</c:v>
                </c:pt>
                <c:pt idx="1560">
                  <c:v>-8.1641500000000008E-5</c:v>
                </c:pt>
                <c:pt idx="1561">
                  <c:v>-8.2087499999999996E-5</c:v>
                </c:pt>
                <c:pt idx="1562">
                  <c:v>-8.2517999999999998E-5</c:v>
                </c:pt>
                <c:pt idx="1563">
                  <c:v>-8.2454000000000007E-5</c:v>
                </c:pt>
                <c:pt idx="1564">
                  <c:v>-8.2374500000000002E-5</c:v>
                </c:pt>
                <c:pt idx="1565">
                  <c:v>-8.2055500000000007E-5</c:v>
                </c:pt>
                <c:pt idx="1566">
                  <c:v>-8.2996000000000003E-5</c:v>
                </c:pt>
                <c:pt idx="1567">
                  <c:v>-8.3474000000000008E-5</c:v>
                </c:pt>
                <c:pt idx="1568">
                  <c:v>-8.2071500000000002E-5</c:v>
                </c:pt>
                <c:pt idx="1569">
                  <c:v>-8.4398500000000009E-5</c:v>
                </c:pt>
                <c:pt idx="1570">
                  <c:v>-8.5418499999999995E-5</c:v>
                </c:pt>
                <c:pt idx="1571">
                  <c:v>-8.5084000000000014E-5</c:v>
                </c:pt>
                <c:pt idx="1572">
                  <c:v>-8.6215500000000008E-5</c:v>
                </c:pt>
                <c:pt idx="1573">
                  <c:v>-8.6964499999999997E-5</c:v>
                </c:pt>
                <c:pt idx="1574">
                  <c:v>-8.6725500000000002E-5</c:v>
                </c:pt>
                <c:pt idx="1575">
                  <c:v>-8.7027999999999994E-5</c:v>
                </c:pt>
                <c:pt idx="1576">
                  <c:v>-8.6470500000000012E-5</c:v>
                </c:pt>
                <c:pt idx="1577">
                  <c:v>-8.6948500000000003E-5</c:v>
                </c:pt>
                <c:pt idx="1578">
                  <c:v>-8.7282999999999998E-5</c:v>
                </c:pt>
                <c:pt idx="1579">
                  <c:v>-8.6278999999999992E-5</c:v>
                </c:pt>
                <c:pt idx="1580">
                  <c:v>-8.6135500000000009E-5</c:v>
                </c:pt>
                <c:pt idx="1581">
                  <c:v>-8.7091999999999999E-5</c:v>
                </c:pt>
                <c:pt idx="1582">
                  <c:v>-8.8335E-5</c:v>
                </c:pt>
                <c:pt idx="1583">
                  <c:v>-8.8733500000000014E-5</c:v>
                </c:pt>
                <c:pt idx="1584">
                  <c:v>-8.8670000000000003E-5</c:v>
                </c:pt>
                <c:pt idx="1585">
                  <c:v>-8.9881000000000002E-5</c:v>
                </c:pt>
                <c:pt idx="1586">
                  <c:v>-8.9976500000000002E-5</c:v>
                </c:pt>
                <c:pt idx="1587">
                  <c:v>-9.0693999999999996E-5</c:v>
                </c:pt>
                <c:pt idx="1588">
                  <c:v>-8.9163999999999989E-5</c:v>
                </c:pt>
                <c:pt idx="1589">
                  <c:v>-8.9227499999999999E-5</c:v>
                </c:pt>
                <c:pt idx="1590">
                  <c:v>-9.0008500000000004E-5</c:v>
                </c:pt>
                <c:pt idx="1591">
                  <c:v>-8.989700000000001E-5</c:v>
                </c:pt>
                <c:pt idx="1592">
                  <c:v>-8.989700000000001E-5</c:v>
                </c:pt>
                <c:pt idx="1593">
                  <c:v>-9.0040499999999993E-5</c:v>
                </c:pt>
                <c:pt idx="1594">
                  <c:v>-8.9817499999999992E-5</c:v>
                </c:pt>
                <c:pt idx="1595">
                  <c:v>-9.0407000000000004E-5</c:v>
                </c:pt>
                <c:pt idx="1596">
                  <c:v>-9.0455E-5</c:v>
                </c:pt>
                <c:pt idx="1597">
                  <c:v>-9.0662000000000007E-5</c:v>
                </c:pt>
                <c:pt idx="1598">
                  <c:v>-9.0247499999999999E-5</c:v>
                </c:pt>
                <c:pt idx="1599">
                  <c:v>-9.0965000000000007E-5</c:v>
                </c:pt>
                <c:pt idx="1600">
                  <c:v>-8.7602000000000006E-5</c:v>
                </c:pt>
                <c:pt idx="1601">
                  <c:v>-8.7841000000000001E-5</c:v>
                </c:pt>
                <c:pt idx="1602">
                  <c:v>-8.7841000000000001E-5</c:v>
                </c:pt>
                <c:pt idx="1603">
                  <c:v>-8.7554000000000009E-5</c:v>
                </c:pt>
                <c:pt idx="1604">
                  <c:v>-8.776150000000001E-5</c:v>
                </c:pt>
                <c:pt idx="1605">
                  <c:v>-8.6757500000000004E-5</c:v>
                </c:pt>
                <c:pt idx="1606">
                  <c:v>-8.6709499999999994E-5</c:v>
                </c:pt>
                <c:pt idx="1607">
                  <c:v>-8.6438500000000009E-5</c:v>
                </c:pt>
                <c:pt idx="1608">
                  <c:v>-8.7267499999999998E-5</c:v>
                </c:pt>
                <c:pt idx="1609">
                  <c:v>-8.6215500000000008E-5</c:v>
                </c:pt>
                <c:pt idx="1610">
                  <c:v>-8.6087999999999993E-5</c:v>
                </c:pt>
                <c:pt idx="1611">
                  <c:v>-8.5944499999999997E-5</c:v>
                </c:pt>
                <c:pt idx="1612">
                  <c:v>-8.6502500000000001E-5</c:v>
                </c:pt>
                <c:pt idx="1613">
                  <c:v>-8.6359000000000004E-5</c:v>
                </c:pt>
                <c:pt idx="1614">
                  <c:v>-8.5594000000000008E-5</c:v>
                </c:pt>
                <c:pt idx="1615">
                  <c:v>-8.4764999999999992E-5</c:v>
                </c:pt>
                <c:pt idx="1616">
                  <c:v>-8.44625E-5</c:v>
                </c:pt>
                <c:pt idx="1617">
                  <c:v>-8.4398500000000009E-5</c:v>
                </c:pt>
                <c:pt idx="1618">
                  <c:v>-8.4382500000000001E-5</c:v>
                </c:pt>
                <c:pt idx="1619">
                  <c:v>-8.3554000000000007E-5</c:v>
                </c:pt>
                <c:pt idx="1620">
                  <c:v>-8.3554000000000007E-5</c:v>
                </c:pt>
                <c:pt idx="1621">
                  <c:v>-8.2756999999999994E-5</c:v>
                </c:pt>
                <c:pt idx="1622">
                  <c:v>-8.2740999999999999E-5</c:v>
                </c:pt>
                <c:pt idx="1623">
                  <c:v>-8.3442499999999999E-5</c:v>
                </c:pt>
                <c:pt idx="1624">
                  <c:v>-8.3202999999999996E-5</c:v>
                </c:pt>
                <c:pt idx="1625">
                  <c:v>-8.1338499999999994E-5</c:v>
                </c:pt>
                <c:pt idx="1626">
                  <c:v>-7.9728999999999995E-5</c:v>
                </c:pt>
                <c:pt idx="1627">
                  <c:v>-8.0939999999999994E-5</c:v>
                </c:pt>
                <c:pt idx="1628">
                  <c:v>-8.0589499999999991E-5</c:v>
                </c:pt>
                <c:pt idx="1629">
                  <c:v>-8.1370499999999996E-5</c:v>
                </c:pt>
                <c:pt idx="1630">
                  <c:v>-7.9951999999999996E-5</c:v>
                </c:pt>
                <c:pt idx="1631">
                  <c:v>-8.051E-5</c:v>
                </c:pt>
                <c:pt idx="1632">
                  <c:v>-7.9585499999999999E-5</c:v>
                </c:pt>
                <c:pt idx="1633">
                  <c:v>-7.9505500000000013E-5</c:v>
                </c:pt>
                <c:pt idx="1634">
                  <c:v>-7.8772499999999992E-5</c:v>
                </c:pt>
                <c:pt idx="1635">
                  <c:v>-7.7943999999999998E-5</c:v>
                </c:pt>
                <c:pt idx="1636">
                  <c:v>-7.7561500000000006E-5</c:v>
                </c:pt>
                <c:pt idx="1637">
                  <c:v>-7.7179000000000001E-5</c:v>
                </c:pt>
                <c:pt idx="1638">
                  <c:v>-7.6637000000000005E-5</c:v>
                </c:pt>
                <c:pt idx="1639">
                  <c:v>-7.6573E-5</c:v>
                </c:pt>
                <c:pt idx="1640">
                  <c:v>-7.6143000000000006E-5</c:v>
                </c:pt>
                <c:pt idx="1641">
                  <c:v>-7.5760500000000001E-5</c:v>
                </c:pt>
                <c:pt idx="1642">
                  <c:v>-7.5122999999999992E-5</c:v>
                </c:pt>
                <c:pt idx="1643">
                  <c:v>-7.3943500000000001E-5</c:v>
                </c:pt>
                <c:pt idx="1644">
                  <c:v>-7.1760000000000004E-5</c:v>
                </c:pt>
                <c:pt idx="1645">
                  <c:v>-7.0931499999999997E-5</c:v>
                </c:pt>
                <c:pt idx="1646">
                  <c:v>-7.2190500000000006E-5</c:v>
                </c:pt>
                <c:pt idx="1647">
                  <c:v>-7.1218000000000008E-5</c:v>
                </c:pt>
                <c:pt idx="1648">
                  <c:v>-7.1951499999999997E-5</c:v>
                </c:pt>
                <c:pt idx="1649">
                  <c:v>-7.2046999999999996E-5</c:v>
                </c:pt>
                <c:pt idx="1650">
                  <c:v>-7.2206500000000014E-5</c:v>
                </c:pt>
                <c:pt idx="1651">
                  <c:v>-6.9274000000000001E-5</c:v>
                </c:pt>
                <c:pt idx="1652">
                  <c:v>-6.9783999999999995E-5</c:v>
                </c:pt>
                <c:pt idx="1653">
                  <c:v>-6.8030499999999992E-5</c:v>
                </c:pt>
                <c:pt idx="1654">
                  <c:v>-6.7934999999999992E-5</c:v>
                </c:pt>
                <c:pt idx="1655">
                  <c:v>-6.7918999999999998E-5</c:v>
                </c:pt>
                <c:pt idx="1656">
                  <c:v>-6.7918999999999998E-5</c:v>
                </c:pt>
                <c:pt idx="1657">
                  <c:v>-6.6692000000000005E-5</c:v>
                </c:pt>
                <c:pt idx="1658">
                  <c:v>-6.5352999999999996E-5</c:v>
                </c:pt>
                <c:pt idx="1659">
                  <c:v>-6.5401000000000006E-5</c:v>
                </c:pt>
                <c:pt idx="1660">
                  <c:v>-6.4444999999999997E-5</c:v>
                </c:pt>
                <c:pt idx="1661">
                  <c:v>-6.3185500000000007E-5</c:v>
                </c:pt>
                <c:pt idx="1662">
                  <c:v>-6.2420499999999996E-5</c:v>
                </c:pt>
                <c:pt idx="1663">
                  <c:v>-6.3567999999999999E-5</c:v>
                </c:pt>
                <c:pt idx="1664">
                  <c:v>-6.1527999999999998E-5</c:v>
                </c:pt>
                <c:pt idx="1665">
                  <c:v>-6.04445E-5</c:v>
                </c:pt>
                <c:pt idx="1666">
                  <c:v>-6.07315E-5</c:v>
                </c:pt>
                <c:pt idx="1667">
                  <c:v>-5.9806999999999998E-5</c:v>
                </c:pt>
                <c:pt idx="1668">
                  <c:v>-5.8962500000000003E-5</c:v>
                </c:pt>
                <c:pt idx="1669">
                  <c:v>-5.7735000000000002E-5</c:v>
                </c:pt>
                <c:pt idx="1670">
                  <c:v>-5.7496E-5</c:v>
                </c:pt>
                <c:pt idx="1671">
                  <c:v>-5.7815000000000001E-5</c:v>
                </c:pt>
                <c:pt idx="1672">
                  <c:v>-5.6635499999999997E-5</c:v>
                </c:pt>
                <c:pt idx="1673">
                  <c:v>-5.7241000000000003E-5</c:v>
                </c:pt>
                <c:pt idx="1674">
                  <c:v>-5.6969999999999998E-5</c:v>
                </c:pt>
                <c:pt idx="1675">
                  <c:v>-5.5679E-5</c:v>
                </c:pt>
                <c:pt idx="1676">
                  <c:v>-5.4627500000000005E-5</c:v>
                </c:pt>
                <c:pt idx="1677">
                  <c:v>-5.2890000000000004E-5</c:v>
                </c:pt>
                <c:pt idx="1678">
                  <c:v>-5.1774500000000004E-5</c:v>
                </c:pt>
                <c:pt idx="1679">
                  <c:v>-5.1360000000000003E-5</c:v>
                </c:pt>
                <c:pt idx="1680">
                  <c:v>-5.1328000000000001E-5</c:v>
                </c:pt>
                <c:pt idx="1681">
                  <c:v>-4.9973499999999998E-5</c:v>
                </c:pt>
                <c:pt idx="1682">
                  <c:v>-4.9766499999999999E-5</c:v>
                </c:pt>
                <c:pt idx="1683">
                  <c:v>-4.9798E-5</c:v>
                </c:pt>
                <c:pt idx="1684">
                  <c:v>-4.91925E-5</c:v>
                </c:pt>
                <c:pt idx="1685">
                  <c:v>-4.8156499999999999E-5</c:v>
                </c:pt>
                <c:pt idx="1686">
                  <c:v>-4.7247999999999999E-5</c:v>
                </c:pt>
                <c:pt idx="1687">
                  <c:v>-4.6275999999999995E-5</c:v>
                </c:pt>
                <c:pt idx="1688">
                  <c:v>-4.5080500000000003E-5</c:v>
                </c:pt>
                <c:pt idx="1689">
                  <c:v>-4.33915E-5</c:v>
                </c:pt>
                <c:pt idx="1690">
                  <c:v>-4.269E-5</c:v>
                </c:pt>
                <c:pt idx="1691">
                  <c:v>-4.2243999999999997E-5</c:v>
                </c:pt>
                <c:pt idx="1692">
                  <c:v>-4.0251500000000006E-5</c:v>
                </c:pt>
                <c:pt idx="1693">
                  <c:v>-4.0124000000000004E-5</c:v>
                </c:pt>
                <c:pt idx="1694">
                  <c:v>-4.1399000000000001E-5</c:v>
                </c:pt>
                <c:pt idx="1695">
                  <c:v>-4.0299500000000003E-5</c:v>
                </c:pt>
                <c:pt idx="1696">
                  <c:v>-3.8913000000000005E-5</c:v>
                </c:pt>
                <c:pt idx="1697">
                  <c:v>-3.7956499999999995E-5</c:v>
                </c:pt>
                <c:pt idx="1698">
                  <c:v>-3.59965E-5</c:v>
                </c:pt>
                <c:pt idx="1699">
                  <c:v>-3.4992500000000001E-5</c:v>
                </c:pt>
                <c:pt idx="1700">
                  <c:v>-3.4880499999999999E-5</c:v>
                </c:pt>
                <c:pt idx="1701">
                  <c:v>-3.4880499999999999E-5</c:v>
                </c:pt>
                <c:pt idx="1702">
                  <c:v>-3.41795E-5</c:v>
                </c:pt>
                <c:pt idx="1703">
                  <c:v>-3.4084000000000001E-5</c:v>
                </c:pt>
                <c:pt idx="1704">
                  <c:v>-3.3526000000000004E-5</c:v>
                </c:pt>
                <c:pt idx="1705">
                  <c:v>-3.2330499999999998E-5</c:v>
                </c:pt>
                <c:pt idx="1706">
                  <c:v>-3.0991999999999997E-5</c:v>
                </c:pt>
                <c:pt idx="1707">
                  <c:v>-3.0162999999999999E-5</c:v>
                </c:pt>
                <c:pt idx="1708">
                  <c:v>-2.9142999999999999E-5</c:v>
                </c:pt>
                <c:pt idx="1709">
                  <c:v>-2.9382499999999999E-5</c:v>
                </c:pt>
                <c:pt idx="1710">
                  <c:v>-2.78365E-5</c:v>
                </c:pt>
                <c:pt idx="1711">
                  <c:v>-2.7756500000000001E-5</c:v>
                </c:pt>
                <c:pt idx="1712">
                  <c:v>-2.7262499999999999E-5</c:v>
                </c:pt>
                <c:pt idx="1713">
                  <c:v>-2.60515E-5</c:v>
                </c:pt>
                <c:pt idx="1714">
                  <c:v>-2.5430000000000002E-5</c:v>
                </c:pt>
                <c:pt idx="1715">
                  <c:v>-2.41865E-5</c:v>
                </c:pt>
                <c:pt idx="1716">
                  <c:v>-2.3660500000000002E-5</c:v>
                </c:pt>
                <c:pt idx="1717">
                  <c:v>-2.3135000000000001E-5</c:v>
                </c:pt>
                <c:pt idx="1718">
                  <c:v>-2.1860000000000001E-5</c:v>
                </c:pt>
                <c:pt idx="1719">
                  <c:v>-2.1285999999999999E-5</c:v>
                </c:pt>
                <c:pt idx="1720">
                  <c:v>-2.0792000000000004E-5</c:v>
                </c:pt>
                <c:pt idx="1721">
                  <c:v>-2.0377499999999999E-5</c:v>
                </c:pt>
                <c:pt idx="1722">
                  <c:v>-1.8831500000000001E-5</c:v>
                </c:pt>
                <c:pt idx="1723">
                  <c:v>-1.8640500000000002E-5</c:v>
                </c:pt>
                <c:pt idx="1724">
                  <c:v>-1.88635E-5</c:v>
                </c:pt>
                <c:pt idx="1725">
                  <c:v>-1.7971000000000001E-5</c:v>
                </c:pt>
                <c:pt idx="1726">
                  <c:v>-1.5979000000000001E-5</c:v>
                </c:pt>
                <c:pt idx="1727">
                  <c:v>-1.5054500000000001E-5</c:v>
                </c:pt>
                <c:pt idx="1728">
                  <c:v>-1.48475E-5</c:v>
                </c:pt>
                <c:pt idx="1729">
                  <c:v>-1.45285E-5</c:v>
                </c:pt>
                <c:pt idx="1730">
                  <c:v>-1.4241500000000001E-5</c:v>
                </c:pt>
                <c:pt idx="1731">
                  <c:v>-1.3077999999999999E-5</c:v>
                </c:pt>
                <c:pt idx="1732">
                  <c:v>-1.1596E-5</c:v>
                </c:pt>
                <c:pt idx="1733">
                  <c:v>-1.1341E-5</c:v>
                </c:pt>
                <c:pt idx="1734">
                  <c:v>-1.09745E-5</c:v>
                </c:pt>
                <c:pt idx="1735">
                  <c:v>-9.5080000000000011E-6</c:v>
                </c:pt>
                <c:pt idx="1736">
                  <c:v>-7.8825000000000012E-6</c:v>
                </c:pt>
                <c:pt idx="1737">
                  <c:v>-8.9184999999999994E-6</c:v>
                </c:pt>
                <c:pt idx="1738">
                  <c:v>-8.2810000000000008E-6</c:v>
                </c:pt>
                <c:pt idx="1739">
                  <c:v>-7.7710000000000006E-6</c:v>
                </c:pt>
                <c:pt idx="1740">
                  <c:v>-6.4005E-6</c:v>
                </c:pt>
                <c:pt idx="1741">
                  <c:v>-6.8785000000000003E-6</c:v>
                </c:pt>
                <c:pt idx="1742">
                  <c:v>-5.3645000000000001E-6</c:v>
                </c:pt>
                <c:pt idx="1743">
                  <c:v>-5.4279999999999995E-6</c:v>
                </c:pt>
                <c:pt idx="1744">
                  <c:v>-3.8025E-6</c:v>
                </c:pt>
                <c:pt idx="1745">
                  <c:v>-4.0895000000000004E-6</c:v>
                </c:pt>
                <c:pt idx="1746">
                  <c:v>-3.6909999999999999E-6</c:v>
                </c:pt>
                <c:pt idx="1747">
                  <c:v>-3.1175000000000002E-6</c:v>
                </c:pt>
                <c:pt idx="1748">
                  <c:v>-1.125E-6</c:v>
                </c:pt>
                <c:pt idx="1749">
                  <c:v>-9.02E-7</c:v>
                </c:pt>
                <c:pt idx="1750">
                  <c:v>3.2500000000000001E-7</c:v>
                </c:pt>
                <c:pt idx="1751">
                  <c:v>9.9449999999999997E-7</c:v>
                </c:pt>
                <c:pt idx="1752">
                  <c:v>2.7000000000000004E-6</c:v>
                </c:pt>
                <c:pt idx="1753">
                  <c:v>2.3175000000000003E-6</c:v>
                </c:pt>
                <c:pt idx="1754">
                  <c:v>3.2575000000000002E-6</c:v>
                </c:pt>
                <c:pt idx="1755">
                  <c:v>3.4810000000000002E-6</c:v>
                </c:pt>
                <c:pt idx="1756">
                  <c:v>3.1779999999999999E-6</c:v>
                </c:pt>
                <c:pt idx="1757">
                  <c:v>3.2735000000000001E-6</c:v>
                </c:pt>
                <c:pt idx="1758">
                  <c:v>4.1184999999999996E-6</c:v>
                </c:pt>
                <c:pt idx="1759">
                  <c:v>4.3414999999999999E-6</c:v>
                </c:pt>
                <c:pt idx="1760">
                  <c:v>4.2459999999999997E-6</c:v>
                </c:pt>
                <c:pt idx="1761">
                  <c:v>4.9950000000000005E-6</c:v>
                </c:pt>
                <c:pt idx="1762">
                  <c:v>5.3775000000000006E-6</c:v>
                </c:pt>
                <c:pt idx="1763">
                  <c:v>5.5525000000000006E-6</c:v>
                </c:pt>
                <c:pt idx="1764">
                  <c:v>6.4609999999999996E-6</c:v>
                </c:pt>
                <c:pt idx="1765">
                  <c:v>7.1145000000000002E-6</c:v>
                </c:pt>
                <c:pt idx="1766">
                  <c:v>8.0709999999999995E-6</c:v>
                </c:pt>
                <c:pt idx="1767">
                  <c:v>8.5010000000000004E-6</c:v>
                </c:pt>
                <c:pt idx="1768">
                  <c:v>8.0230000000000009E-6</c:v>
                </c:pt>
                <c:pt idx="1769">
                  <c:v>8.9475000000000003E-6</c:v>
                </c:pt>
                <c:pt idx="1770">
                  <c:v>9.2344999999999994E-6</c:v>
                </c:pt>
                <c:pt idx="1771">
                  <c:v>1.0127000000000001E-5</c:v>
                </c:pt>
                <c:pt idx="1772">
                  <c:v>9.4095000000000003E-6</c:v>
                </c:pt>
                <c:pt idx="1773">
                  <c:v>1.0015E-5</c:v>
                </c:pt>
                <c:pt idx="1774">
                  <c:v>1.1114999999999999E-5</c:v>
                </c:pt>
                <c:pt idx="1775">
                  <c:v>1.0859999999999999E-5</c:v>
                </c:pt>
                <c:pt idx="1776">
                  <c:v>1.0366E-5</c:v>
                </c:pt>
                <c:pt idx="1777">
                  <c:v>1.129E-5</c:v>
                </c:pt>
                <c:pt idx="1778">
                  <c:v>1.1657E-5</c:v>
                </c:pt>
                <c:pt idx="1779">
                  <c:v>1.1657E-5</c:v>
                </c:pt>
                <c:pt idx="1780">
                  <c:v>1.16725E-5</c:v>
                </c:pt>
                <c:pt idx="1781">
                  <c:v>1.2629000000000001E-5</c:v>
                </c:pt>
                <c:pt idx="1782">
                  <c:v>1.1768499999999999E-5</c:v>
                </c:pt>
                <c:pt idx="1783">
                  <c:v>1.11785E-5</c:v>
                </c:pt>
                <c:pt idx="1784">
                  <c:v>1.3442000000000001E-5</c:v>
                </c:pt>
                <c:pt idx="1785">
                  <c:v>1.3681E-5</c:v>
                </c:pt>
                <c:pt idx="1786">
                  <c:v>1.2995500000000001E-5</c:v>
                </c:pt>
                <c:pt idx="1787">
                  <c:v>1.4557499999999999E-5</c:v>
                </c:pt>
                <c:pt idx="1788">
                  <c:v>1.40795E-5</c:v>
                </c:pt>
                <c:pt idx="1789">
                  <c:v>1.3537499999999999E-5</c:v>
                </c:pt>
                <c:pt idx="1790">
                  <c:v>1.4669E-5</c:v>
                </c:pt>
                <c:pt idx="1791">
                  <c:v>1.3569499999999999E-5</c:v>
                </c:pt>
                <c:pt idx="1792">
                  <c:v>1.537E-5</c:v>
                </c:pt>
                <c:pt idx="1793">
                  <c:v>1.60715E-5</c:v>
                </c:pt>
                <c:pt idx="1794">
                  <c:v>1.5386000000000001E-5</c:v>
                </c:pt>
                <c:pt idx="1795">
                  <c:v>1.55615E-5</c:v>
                </c:pt>
                <c:pt idx="1796">
                  <c:v>1.47805E-5</c:v>
                </c:pt>
                <c:pt idx="1797">
                  <c:v>1.55135E-5</c:v>
                </c:pt>
                <c:pt idx="1798">
                  <c:v>1.5386000000000001E-5</c:v>
                </c:pt>
                <c:pt idx="1799">
                  <c:v>1.5195000000000001E-5</c:v>
                </c:pt>
                <c:pt idx="1800">
                  <c:v>1.4987500000000002E-5</c:v>
                </c:pt>
                <c:pt idx="1801">
                  <c:v>1.5242500000000002E-5</c:v>
                </c:pt>
                <c:pt idx="1802">
                  <c:v>1.537E-5</c:v>
                </c:pt>
                <c:pt idx="1803">
                  <c:v>1.5211000000000001E-5</c:v>
                </c:pt>
                <c:pt idx="1804">
                  <c:v>1.5242500000000002E-5</c:v>
                </c:pt>
                <c:pt idx="1805">
                  <c:v>1.5466000000000001E-5</c:v>
                </c:pt>
                <c:pt idx="1806">
                  <c:v>1.6247000000000002E-5</c:v>
                </c:pt>
                <c:pt idx="1807">
                  <c:v>1.6183000000000001E-5</c:v>
                </c:pt>
                <c:pt idx="1808">
                  <c:v>1.7011999999999999E-5</c:v>
                </c:pt>
                <c:pt idx="1809">
                  <c:v>1.60235E-5</c:v>
                </c:pt>
                <c:pt idx="1810">
                  <c:v>1.7091500000000001E-5</c:v>
                </c:pt>
                <c:pt idx="1811">
                  <c:v>1.5497500000000002E-5</c:v>
                </c:pt>
                <c:pt idx="1812">
                  <c:v>1.6948000000000001E-5</c:v>
                </c:pt>
                <c:pt idx="1813">
                  <c:v>1.8939999999999998E-5</c:v>
                </c:pt>
                <c:pt idx="1814">
                  <c:v>1.6757000000000002E-5</c:v>
                </c:pt>
                <c:pt idx="1815">
                  <c:v>1.4908E-5</c:v>
                </c:pt>
                <c:pt idx="1816">
                  <c:v>1.6868500000000003E-5</c:v>
                </c:pt>
                <c:pt idx="1817">
                  <c:v>1.6820499999999999E-5</c:v>
                </c:pt>
                <c:pt idx="1818">
                  <c:v>1.5067499999999999E-5</c:v>
                </c:pt>
                <c:pt idx="1819">
                  <c:v>1.4222500000000001E-5</c:v>
                </c:pt>
                <c:pt idx="1820">
                  <c:v>1.4382000000000001E-5</c:v>
                </c:pt>
                <c:pt idx="1821">
                  <c:v>1.3967500000000001E-5</c:v>
                </c:pt>
                <c:pt idx="1822">
                  <c:v>1.2565000000000001E-5</c:v>
                </c:pt>
                <c:pt idx="1823">
                  <c:v>1.43185E-5</c:v>
                </c:pt>
                <c:pt idx="1824">
                  <c:v>1.32505E-5</c:v>
                </c:pt>
                <c:pt idx="1825">
                  <c:v>1.3633E-5</c:v>
                </c:pt>
                <c:pt idx="1826">
                  <c:v>1.40155E-5</c:v>
                </c:pt>
                <c:pt idx="1827">
                  <c:v>1.3665E-5</c:v>
                </c:pt>
                <c:pt idx="1828">
                  <c:v>1.3426000000000002E-5</c:v>
                </c:pt>
                <c:pt idx="1829">
                  <c:v>1.3569499999999999E-5</c:v>
                </c:pt>
                <c:pt idx="1830">
                  <c:v>1.35535E-5</c:v>
                </c:pt>
                <c:pt idx="1831">
                  <c:v>1.4669E-5</c:v>
                </c:pt>
                <c:pt idx="1832">
                  <c:v>1.4557499999999999E-5</c:v>
                </c:pt>
                <c:pt idx="1833">
                  <c:v>1.32985E-5</c:v>
                </c:pt>
                <c:pt idx="1834">
                  <c:v>1.4414E-5</c:v>
                </c:pt>
                <c:pt idx="1835">
                  <c:v>1.0939499999999999E-5</c:v>
                </c:pt>
                <c:pt idx="1836">
                  <c:v>1.01425E-5</c:v>
                </c:pt>
                <c:pt idx="1837">
                  <c:v>9.8400000000000007E-6</c:v>
                </c:pt>
                <c:pt idx="1838">
                  <c:v>9.1865000000000009E-6</c:v>
                </c:pt>
                <c:pt idx="1839">
                  <c:v>9.7920000000000004E-6</c:v>
                </c:pt>
                <c:pt idx="1840">
                  <c:v>9.1865000000000009E-6</c:v>
                </c:pt>
                <c:pt idx="1841">
                  <c:v>8.1344999999999998E-6</c:v>
                </c:pt>
                <c:pt idx="1842">
                  <c:v>8.0389999999999988E-6</c:v>
                </c:pt>
                <c:pt idx="1843">
                  <c:v>8.7880000000000012E-6</c:v>
                </c:pt>
                <c:pt idx="1844">
                  <c:v>7.8794999999999997E-6</c:v>
                </c:pt>
                <c:pt idx="1845">
                  <c:v>7.0349999999999996E-6</c:v>
                </c:pt>
                <c:pt idx="1846">
                  <c:v>6.8120000000000002E-6</c:v>
                </c:pt>
                <c:pt idx="1847">
                  <c:v>6.7320000000000001E-6</c:v>
                </c:pt>
                <c:pt idx="1848">
                  <c:v>6.6684999999999998E-6</c:v>
                </c:pt>
                <c:pt idx="1849">
                  <c:v>5.9509999999999994E-6</c:v>
                </c:pt>
                <c:pt idx="1850">
                  <c:v>5.4250000000000006E-6</c:v>
                </c:pt>
                <c:pt idx="1851">
                  <c:v>4.7875000000000003E-6</c:v>
                </c:pt>
                <c:pt idx="1852">
                  <c:v>3.8635000000000004E-6</c:v>
                </c:pt>
                <c:pt idx="1853">
                  <c:v>3.0985000000000001E-6</c:v>
                </c:pt>
                <c:pt idx="1854">
                  <c:v>3.5125000000000003E-6</c:v>
                </c:pt>
                <c:pt idx="1855">
                  <c:v>2.7794999999999998E-6</c:v>
                </c:pt>
                <c:pt idx="1856">
                  <c:v>3.6399999999999999E-6</c:v>
                </c:pt>
                <c:pt idx="1857">
                  <c:v>2.2060000000000001E-6</c:v>
                </c:pt>
                <c:pt idx="1858">
                  <c:v>1.6160000000000001E-6</c:v>
                </c:pt>
                <c:pt idx="1859">
                  <c:v>1.2815000000000001E-6</c:v>
                </c:pt>
                <c:pt idx="1860">
                  <c:v>-2.4850000000000003E-7</c:v>
                </c:pt>
                <c:pt idx="1861">
                  <c:v>-1.093E-6</c:v>
                </c:pt>
                <c:pt idx="1862">
                  <c:v>-1.5555E-6</c:v>
                </c:pt>
                <c:pt idx="1863">
                  <c:v>-2.1450000000000002E-6</c:v>
                </c:pt>
                <c:pt idx="1864">
                  <c:v>-2.368E-6</c:v>
                </c:pt>
                <c:pt idx="1865">
                  <c:v>-3.4359999999999998E-6</c:v>
                </c:pt>
                <c:pt idx="1866">
                  <c:v>-4.0735E-6</c:v>
                </c:pt>
                <c:pt idx="1867">
                  <c:v>-4.3125000000000006E-6</c:v>
                </c:pt>
                <c:pt idx="1868">
                  <c:v>-5.3965000000000008E-6</c:v>
                </c:pt>
                <c:pt idx="1869">
                  <c:v>-5.8424999999999995E-6</c:v>
                </c:pt>
                <c:pt idx="1870">
                  <c:v>-6.1774999999999997E-6</c:v>
                </c:pt>
                <c:pt idx="1871">
                  <c:v>-7.1175E-6</c:v>
                </c:pt>
                <c:pt idx="1872">
                  <c:v>-8.727499999999999E-6</c:v>
                </c:pt>
                <c:pt idx="1873">
                  <c:v>-8.9665000000000013E-6</c:v>
                </c:pt>
                <c:pt idx="1874">
                  <c:v>-9.7155000000000004E-6</c:v>
                </c:pt>
                <c:pt idx="1875">
                  <c:v>-1.0321E-5</c:v>
                </c:pt>
                <c:pt idx="1876">
                  <c:v>-1.0895E-5</c:v>
                </c:pt>
                <c:pt idx="1877">
                  <c:v>-1.1181500000000001E-5</c:v>
                </c:pt>
                <c:pt idx="1878">
                  <c:v>-1.2855E-5</c:v>
                </c:pt>
                <c:pt idx="1879">
                  <c:v>-1.2743499999999999E-5</c:v>
                </c:pt>
                <c:pt idx="1880">
                  <c:v>-1.3891000000000001E-5</c:v>
                </c:pt>
                <c:pt idx="1881">
                  <c:v>-1.4369000000000001E-5</c:v>
                </c:pt>
                <c:pt idx="1882">
                  <c:v>-1.4943000000000001E-5</c:v>
                </c:pt>
                <c:pt idx="1883">
                  <c:v>-1.5803500000000002E-5</c:v>
                </c:pt>
                <c:pt idx="1884">
                  <c:v>-1.6169999999999999E-5</c:v>
                </c:pt>
                <c:pt idx="1885">
                  <c:v>-1.6823500000000002E-5</c:v>
                </c:pt>
                <c:pt idx="1886">
                  <c:v>-1.7317500000000001E-5</c:v>
                </c:pt>
                <c:pt idx="1887">
                  <c:v>-1.83535E-5</c:v>
                </c:pt>
                <c:pt idx="1888">
                  <c:v>-1.9357499999999999E-5</c:v>
                </c:pt>
                <c:pt idx="1889">
                  <c:v>-1.8943000000000001E-5</c:v>
                </c:pt>
                <c:pt idx="1890">
                  <c:v>-2.01385E-5</c:v>
                </c:pt>
                <c:pt idx="1891">
                  <c:v>-2.0489E-5</c:v>
                </c:pt>
                <c:pt idx="1892">
                  <c:v>-2.2178500000000001E-5</c:v>
                </c:pt>
                <c:pt idx="1893">
                  <c:v>-2.27205E-5</c:v>
                </c:pt>
                <c:pt idx="1894">
                  <c:v>-2.4091E-5</c:v>
                </c:pt>
                <c:pt idx="1895">
                  <c:v>-2.5286499999999999E-5</c:v>
                </c:pt>
                <c:pt idx="1896">
                  <c:v>-2.6082999999999997E-5</c:v>
                </c:pt>
                <c:pt idx="1897">
                  <c:v>-2.64815E-5</c:v>
                </c:pt>
                <c:pt idx="1898">
                  <c:v>-2.7629000000000003E-5</c:v>
                </c:pt>
                <c:pt idx="1899">
                  <c:v>-2.8122999999999998E-5</c:v>
                </c:pt>
                <c:pt idx="1900">
                  <c:v>-2.8776500000000001E-5</c:v>
                </c:pt>
                <c:pt idx="1901">
                  <c:v>-2.96055E-5</c:v>
                </c:pt>
                <c:pt idx="1902">
                  <c:v>-2.9717E-5</c:v>
                </c:pt>
                <c:pt idx="1903">
                  <c:v>-3.0338500000000001E-5</c:v>
                </c:pt>
                <c:pt idx="1904">
                  <c:v>-3.1422499999999999E-5</c:v>
                </c:pt>
                <c:pt idx="1905">
                  <c:v>-3.2410500000000004E-5</c:v>
                </c:pt>
                <c:pt idx="1906">
                  <c:v>-3.3478E-5</c:v>
                </c:pt>
                <c:pt idx="1907">
                  <c:v>-3.4068E-5</c:v>
                </c:pt>
                <c:pt idx="1908">
                  <c:v>-3.5088E-5</c:v>
                </c:pt>
                <c:pt idx="1909">
                  <c:v>-3.59965E-5</c:v>
                </c:pt>
                <c:pt idx="1910">
                  <c:v>-3.5549999999999997E-5</c:v>
                </c:pt>
                <c:pt idx="1911">
                  <c:v>-3.6697499999999999E-5</c:v>
                </c:pt>
                <c:pt idx="1912">
                  <c:v>-3.7670000000000004E-5</c:v>
                </c:pt>
                <c:pt idx="1913">
                  <c:v>-3.8817499999999999E-5</c:v>
                </c:pt>
                <c:pt idx="1914">
                  <c:v>-3.9455000000000001E-5</c:v>
                </c:pt>
                <c:pt idx="1915">
                  <c:v>-4.1048500000000005E-5</c:v>
                </c:pt>
                <c:pt idx="1916">
                  <c:v>-4.1239999999999998E-5</c:v>
                </c:pt>
                <c:pt idx="1917">
                  <c:v>-4.2307500000000001E-5</c:v>
                </c:pt>
                <c:pt idx="1918">
                  <c:v>-4.3136500000000003E-5</c:v>
                </c:pt>
                <c:pt idx="1919">
                  <c:v>-4.3773999999999998E-5</c:v>
                </c:pt>
                <c:pt idx="1920">
                  <c:v>-4.4586500000000004E-5</c:v>
                </c:pt>
                <c:pt idx="1921">
                  <c:v>-4.4586500000000004E-5</c:v>
                </c:pt>
                <c:pt idx="1922">
                  <c:v>-4.51285E-5</c:v>
                </c:pt>
                <c:pt idx="1923">
                  <c:v>-4.63555E-5</c:v>
                </c:pt>
                <c:pt idx="1924">
                  <c:v>-4.7089000000000003E-5</c:v>
                </c:pt>
                <c:pt idx="1925">
                  <c:v>-4.8236500000000005E-5</c:v>
                </c:pt>
                <c:pt idx="1926">
                  <c:v>-4.8874E-5</c:v>
                </c:pt>
                <c:pt idx="1927">
                  <c:v>-4.9894E-5</c:v>
                </c:pt>
                <c:pt idx="1928">
                  <c:v>-5.0069000000000005E-5</c:v>
                </c:pt>
                <c:pt idx="1929">
                  <c:v>-5.1248500000000002E-5</c:v>
                </c:pt>
                <c:pt idx="1930">
                  <c:v>-5.20295E-5</c:v>
                </c:pt>
                <c:pt idx="1931">
                  <c:v>-5.1918E-5</c:v>
                </c:pt>
                <c:pt idx="1932">
                  <c:v>-5.33365E-5</c:v>
                </c:pt>
                <c:pt idx="1933">
                  <c:v>-5.5328500000000004E-5</c:v>
                </c:pt>
                <c:pt idx="1934">
                  <c:v>-5.5710999999999996E-5</c:v>
                </c:pt>
                <c:pt idx="1935">
                  <c:v>-5.5949999999999998E-5</c:v>
                </c:pt>
                <c:pt idx="1936">
                  <c:v>-5.7097500000000007E-5</c:v>
                </c:pt>
                <c:pt idx="1937">
                  <c:v>-5.6969999999999998E-5</c:v>
                </c:pt>
                <c:pt idx="1938">
                  <c:v>-5.7161499999999998E-5</c:v>
                </c:pt>
                <c:pt idx="1939">
                  <c:v>-5.6795000000000001E-5</c:v>
                </c:pt>
                <c:pt idx="1940">
                  <c:v>-5.8452499999999996E-5</c:v>
                </c:pt>
                <c:pt idx="1941">
                  <c:v>-5.9345000000000002E-5</c:v>
                </c:pt>
                <c:pt idx="1942">
                  <c:v>-5.9312999999999999E-5</c:v>
                </c:pt>
                <c:pt idx="1943">
                  <c:v>-6.0954500000000001E-5</c:v>
                </c:pt>
                <c:pt idx="1944">
                  <c:v>-6.1448500000000006E-5</c:v>
                </c:pt>
                <c:pt idx="1945">
                  <c:v>-6.2341000000000005E-5</c:v>
                </c:pt>
                <c:pt idx="1946">
                  <c:v>-6.368E-5</c:v>
                </c:pt>
                <c:pt idx="1947">
                  <c:v>-6.4476500000000005E-5</c:v>
                </c:pt>
                <c:pt idx="1948">
                  <c:v>-6.5352999999999996E-5</c:v>
                </c:pt>
                <c:pt idx="1949">
                  <c:v>-6.6149999999999995E-5</c:v>
                </c:pt>
                <c:pt idx="1950">
                  <c:v>-6.7218000000000006E-5</c:v>
                </c:pt>
                <c:pt idx="1951">
                  <c:v>-6.6978999999999997E-5</c:v>
                </c:pt>
                <c:pt idx="1952">
                  <c:v>-6.8110500000000005E-5</c:v>
                </c:pt>
                <c:pt idx="1953">
                  <c:v>-6.86525E-5</c:v>
                </c:pt>
                <c:pt idx="1954">
                  <c:v>-6.9114499999999997E-5</c:v>
                </c:pt>
                <c:pt idx="1955">
                  <c:v>-7.0197999999999994E-5</c:v>
                </c:pt>
                <c:pt idx="1956">
                  <c:v>-7.0039000000000012E-5</c:v>
                </c:pt>
                <c:pt idx="1957">
                  <c:v>-7.0246000000000005E-5</c:v>
                </c:pt>
                <c:pt idx="1958">
                  <c:v>-7.1585E-5</c:v>
                </c:pt>
                <c:pt idx="1959">
                  <c:v>-7.2110499999999993E-5</c:v>
                </c:pt>
                <c:pt idx="1960">
                  <c:v>-7.2302E-5</c:v>
                </c:pt>
                <c:pt idx="1961">
                  <c:v>-7.4023000000000006E-5</c:v>
                </c:pt>
                <c:pt idx="1962">
                  <c:v>-7.47405E-5</c:v>
                </c:pt>
                <c:pt idx="1963">
                  <c:v>-7.5011499999999998E-5</c:v>
                </c:pt>
                <c:pt idx="1964">
                  <c:v>-7.6094999999999996E-5</c:v>
                </c:pt>
                <c:pt idx="1965">
                  <c:v>-7.6047500000000007E-5</c:v>
                </c:pt>
                <c:pt idx="1966">
                  <c:v>-7.7099000000000002E-5</c:v>
                </c:pt>
                <c:pt idx="1967">
                  <c:v>-7.7051499999999999E-5</c:v>
                </c:pt>
                <c:pt idx="1968">
                  <c:v>-7.7832500000000004E-5</c:v>
                </c:pt>
                <c:pt idx="1969">
                  <c:v>-7.8310500000000009E-5</c:v>
                </c:pt>
                <c:pt idx="1970">
                  <c:v>-7.8230499999999996E-5</c:v>
                </c:pt>
                <c:pt idx="1971">
                  <c:v>-7.8820500000000002E-5</c:v>
                </c:pt>
                <c:pt idx="1972">
                  <c:v>-7.8979999999999993E-5</c:v>
                </c:pt>
                <c:pt idx="1973">
                  <c:v>-7.9856499999999997E-5</c:v>
                </c:pt>
                <c:pt idx="1974">
                  <c:v>-8.0477999999999998E-5</c:v>
                </c:pt>
                <c:pt idx="1975">
                  <c:v>-8.1035499999999993E-5</c:v>
                </c:pt>
                <c:pt idx="1976">
                  <c:v>-8.1434000000000007E-5</c:v>
                </c:pt>
                <c:pt idx="1977">
                  <c:v>-8.2326500000000005E-5</c:v>
                </c:pt>
                <c:pt idx="1978">
                  <c:v>-8.1593499999999997E-5</c:v>
                </c:pt>
                <c:pt idx="1979">
                  <c:v>-8.2214999999999998E-5</c:v>
                </c:pt>
                <c:pt idx="1980">
                  <c:v>-8.2533999999999993E-5</c:v>
                </c:pt>
                <c:pt idx="1981">
                  <c:v>-8.2040000000000007E-5</c:v>
                </c:pt>
                <c:pt idx="1982">
                  <c:v>-8.3267000000000001E-5</c:v>
                </c:pt>
                <c:pt idx="1983">
                  <c:v>-8.3314999999999998E-5</c:v>
                </c:pt>
                <c:pt idx="1984">
                  <c:v>-8.3681500000000008E-5</c:v>
                </c:pt>
                <c:pt idx="1985">
                  <c:v>-8.5307000000000002E-5</c:v>
                </c:pt>
                <c:pt idx="1986">
                  <c:v>-8.5099999999999995E-5</c:v>
                </c:pt>
                <c:pt idx="1987">
                  <c:v>-8.5339000000000004E-5</c:v>
                </c:pt>
                <c:pt idx="1988">
                  <c:v>-8.5673499999999999E-5</c:v>
                </c:pt>
                <c:pt idx="1989">
                  <c:v>-8.61995E-5</c:v>
                </c:pt>
                <c:pt idx="1990">
                  <c:v>-8.5163500000000005E-5</c:v>
                </c:pt>
                <c:pt idx="1991">
                  <c:v>-8.6120000000000009E-5</c:v>
                </c:pt>
                <c:pt idx="1992">
                  <c:v>-8.5211500000000002E-5</c:v>
                </c:pt>
                <c:pt idx="1993">
                  <c:v>-8.7299000000000006E-5</c:v>
                </c:pt>
                <c:pt idx="1994">
                  <c:v>-8.7585999999999998E-5</c:v>
                </c:pt>
                <c:pt idx="1995">
                  <c:v>-8.7873000000000004E-5</c:v>
                </c:pt>
                <c:pt idx="1996">
                  <c:v>-8.7681499999999997E-5</c:v>
                </c:pt>
                <c:pt idx="1997">
                  <c:v>-8.9259500000000001E-5</c:v>
                </c:pt>
                <c:pt idx="1998">
                  <c:v>-8.9546500000000007E-5</c:v>
                </c:pt>
                <c:pt idx="1999">
                  <c:v>-8.9546500000000007E-5</c:v>
                </c:pt>
                <c:pt idx="2000">
                  <c:v>-8.8988500000000004E-5</c:v>
                </c:pt>
                <c:pt idx="2001">
                  <c:v>-8.9067999999999995E-5</c:v>
                </c:pt>
                <c:pt idx="2002">
                  <c:v>-8.9674000000000009E-5</c:v>
                </c:pt>
                <c:pt idx="2003">
                  <c:v>-8.9690000000000004E-5</c:v>
                </c:pt>
                <c:pt idx="2004">
                  <c:v>-8.989700000000001E-5</c:v>
                </c:pt>
                <c:pt idx="2005">
                  <c:v>-8.9817499999999992E-5</c:v>
                </c:pt>
                <c:pt idx="2006">
                  <c:v>-8.9769500000000008E-5</c:v>
                </c:pt>
                <c:pt idx="2007">
                  <c:v>-9.141100000000001E-5</c:v>
                </c:pt>
                <c:pt idx="2008">
                  <c:v>-8.9690000000000004E-5</c:v>
                </c:pt>
                <c:pt idx="2009">
                  <c:v>-9.0279500000000002E-5</c:v>
                </c:pt>
                <c:pt idx="2010">
                  <c:v>-9.0231500000000005E-5</c:v>
                </c:pt>
                <c:pt idx="2011">
                  <c:v>-9.0646000000000013E-5</c:v>
                </c:pt>
                <c:pt idx="2012">
                  <c:v>-9.15705E-5</c:v>
                </c:pt>
                <c:pt idx="2013">
                  <c:v>-8.9801500000000011E-5</c:v>
                </c:pt>
                <c:pt idx="2014">
                  <c:v>-8.9801500000000011E-5</c:v>
                </c:pt>
                <c:pt idx="2015">
                  <c:v>-9.0407000000000004E-5</c:v>
                </c:pt>
                <c:pt idx="2016">
                  <c:v>-9.0884999999999995E-5</c:v>
                </c:pt>
                <c:pt idx="2017">
                  <c:v>-9.0024499999999998E-5</c:v>
                </c:pt>
                <c:pt idx="2018">
                  <c:v>-8.9832999999999992E-5</c:v>
                </c:pt>
                <c:pt idx="2019">
                  <c:v>-9.0901000000000003E-5</c:v>
                </c:pt>
                <c:pt idx="2020">
                  <c:v>-9.0916999999999997E-5</c:v>
                </c:pt>
                <c:pt idx="2021">
                  <c:v>-9.0837500000000006E-5</c:v>
                </c:pt>
                <c:pt idx="2022">
                  <c:v>-9.0805500000000003E-5</c:v>
                </c:pt>
                <c:pt idx="2023">
                  <c:v>-9.0327500000000012E-5</c:v>
                </c:pt>
                <c:pt idx="2024">
                  <c:v>-8.999250000000001E-5</c:v>
                </c:pt>
                <c:pt idx="2025">
                  <c:v>-9.0358999999999993E-5</c:v>
                </c:pt>
                <c:pt idx="2026">
                  <c:v>-9.0343000000000012E-5</c:v>
                </c:pt>
                <c:pt idx="2027">
                  <c:v>-9.0263499999999994E-5</c:v>
                </c:pt>
                <c:pt idx="2028">
                  <c:v>-9.0215500000000011E-5</c:v>
                </c:pt>
                <c:pt idx="2029">
                  <c:v>-8.9642000000000007E-5</c:v>
                </c:pt>
                <c:pt idx="2030">
                  <c:v>-8.8255500000000009E-5</c:v>
                </c:pt>
                <c:pt idx="2031">
                  <c:v>-8.8207499999999999E-5</c:v>
                </c:pt>
                <c:pt idx="2032">
                  <c:v>-8.9530499999999999E-5</c:v>
                </c:pt>
                <c:pt idx="2033">
                  <c:v>-9.0502500000000003E-5</c:v>
                </c:pt>
                <c:pt idx="2034">
                  <c:v>-8.9052500000000008E-5</c:v>
                </c:pt>
                <c:pt idx="2035">
                  <c:v>-8.8318999999999992E-5</c:v>
                </c:pt>
                <c:pt idx="2036">
                  <c:v>-8.7171500000000004E-5</c:v>
                </c:pt>
                <c:pt idx="2037">
                  <c:v>-8.8558000000000002E-5</c:v>
                </c:pt>
                <c:pt idx="2038">
                  <c:v>-8.6645500000000002E-5</c:v>
                </c:pt>
                <c:pt idx="2039">
                  <c:v>-8.69965E-5</c:v>
                </c:pt>
                <c:pt idx="2040">
                  <c:v>-8.6183499999999992E-5</c:v>
                </c:pt>
                <c:pt idx="2041">
                  <c:v>-8.6773000000000004E-5</c:v>
                </c:pt>
                <c:pt idx="2042">
                  <c:v>-8.6725500000000002E-5</c:v>
                </c:pt>
                <c:pt idx="2043">
                  <c:v>-8.7108000000000007E-5</c:v>
                </c:pt>
                <c:pt idx="2044">
                  <c:v>-8.5689500000000007E-5</c:v>
                </c:pt>
                <c:pt idx="2045">
                  <c:v>-8.5370499999999999E-5</c:v>
                </c:pt>
                <c:pt idx="2046">
                  <c:v>-8.4478E-5</c:v>
                </c:pt>
                <c:pt idx="2047">
                  <c:v>-8.4590000000000002E-5</c:v>
                </c:pt>
                <c:pt idx="2048">
                  <c:v>-8.4573999999999994E-5</c:v>
                </c:pt>
                <c:pt idx="2049">
                  <c:v>-8.3728999999999997E-5</c:v>
                </c:pt>
                <c:pt idx="2050">
                  <c:v>-8.26455E-5</c:v>
                </c:pt>
                <c:pt idx="2051">
                  <c:v>-8.2979999999999995E-5</c:v>
                </c:pt>
                <c:pt idx="2052">
                  <c:v>-8.3044000000000013E-5</c:v>
                </c:pt>
                <c:pt idx="2053">
                  <c:v>-8.1944E-5</c:v>
                </c:pt>
                <c:pt idx="2054">
                  <c:v>-8.0430000000000001E-5</c:v>
                </c:pt>
                <c:pt idx="2055">
                  <c:v>-8.1688999999999997E-5</c:v>
                </c:pt>
                <c:pt idx="2056">
                  <c:v>-8.1688999999999997E-5</c:v>
                </c:pt>
                <c:pt idx="2057">
                  <c:v>-8.0286500000000005E-5</c:v>
                </c:pt>
                <c:pt idx="2058">
                  <c:v>-8.0143000000000008E-5</c:v>
                </c:pt>
                <c:pt idx="2059">
                  <c:v>-7.9490000000000013E-5</c:v>
                </c:pt>
                <c:pt idx="2060">
                  <c:v>-7.883650000000001E-5</c:v>
                </c:pt>
                <c:pt idx="2061">
                  <c:v>-7.9186999999999999E-5</c:v>
                </c:pt>
                <c:pt idx="2062">
                  <c:v>-7.8453999999999991E-5</c:v>
                </c:pt>
                <c:pt idx="2063">
                  <c:v>-7.8437999999999997E-5</c:v>
                </c:pt>
                <c:pt idx="2064">
                  <c:v>-7.7226500000000003E-5</c:v>
                </c:pt>
                <c:pt idx="2065">
                  <c:v>-7.4787999999999989E-5</c:v>
                </c:pt>
                <c:pt idx="2066">
                  <c:v>-7.5983500000000002E-5</c:v>
                </c:pt>
                <c:pt idx="2067">
                  <c:v>-7.6382000000000002E-5</c:v>
                </c:pt>
                <c:pt idx="2068">
                  <c:v>-7.4915499999999991E-5</c:v>
                </c:pt>
                <c:pt idx="2069">
                  <c:v>-7.4405499999999998E-5</c:v>
                </c:pt>
                <c:pt idx="2070">
                  <c:v>-7.4326000000000006E-5</c:v>
                </c:pt>
                <c:pt idx="2071">
                  <c:v>-7.4054999999999995E-5</c:v>
                </c:pt>
                <c:pt idx="2072">
                  <c:v>-6.2229499999999998E-5</c:v>
                </c:pt>
                <c:pt idx="2073">
                  <c:v>-4.8538999999999997E-5</c:v>
                </c:pt>
                <c:pt idx="2074">
                  <c:v>-4.6690500000000003E-5</c:v>
                </c:pt>
                <c:pt idx="2075">
                  <c:v>-4.6579000000000002E-5</c:v>
                </c:pt>
                <c:pt idx="2076">
                  <c:v>-4.6403500000000004E-5</c:v>
                </c:pt>
                <c:pt idx="2077">
                  <c:v>-4.5240000000000001E-5</c:v>
                </c:pt>
                <c:pt idx="2078">
                  <c:v>-4.5606500000000005E-5</c:v>
                </c:pt>
                <c:pt idx="2079">
                  <c:v>-4.4810000000000006E-5</c:v>
                </c:pt>
                <c:pt idx="2080">
                  <c:v>-4.4172500000000004E-5</c:v>
                </c:pt>
                <c:pt idx="2081">
                  <c:v>-4.2403000000000007E-5</c:v>
                </c:pt>
                <c:pt idx="2082">
                  <c:v>-4.33915E-5</c:v>
                </c:pt>
                <c:pt idx="2083">
                  <c:v>-4.2036499999999996E-5</c:v>
                </c:pt>
                <c:pt idx="2084">
                  <c:v>-4.1734000000000004E-5</c:v>
                </c:pt>
                <c:pt idx="2085">
                  <c:v>-4.02675E-5</c:v>
                </c:pt>
                <c:pt idx="2086">
                  <c:v>-3.9343000000000006E-5</c:v>
                </c:pt>
                <c:pt idx="2087">
                  <c:v>-3.9327499999999999E-5</c:v>
                </c:pt>
                <c:pt idx="2088">
                  <c:v>-3.80205E-5</c:v>
                </c:pt>
                <c:pt idx="2089">
                  <c:v>-3.80205E-5</c:v>
                </c:pt>
                <c:pt idx="2090">
                  <c:v>-3.7351000000000002E-5</c:v>
                </c:pt>
                <c:pt idx="2091">
                  <c:v>-3.72235E-5</c:v>
                </c:pt>
                <c:pt idx="2092">
                  <c:v>-3.6267500000000005E-5</c:v>
                </c:pt>
                <c:pt idx="2093">
                  <c:v>-3.5454499999999997E-5</c:v>
                </c:pt>
                <c:pt idx="2094">
                  <c:v>-3.3781000000000001E-5</c:v>
                </c:pt>
                <c:pt idx="2095">
                  <c:v>-3.3509999999999996E-5</c:v>
                </c:pt>
                <c:pt idx="2096">
                  <c:v>-3.2888500000000002E-5</c:v>
                </c:pt>
                <c:pt idx="2097">
                  <c:v>-3.2585500000000002E-5</c:v>
                </c:pt>
                <c:pt idx="2098">
                  <c:v>-3.2027999999999999E-5</c:v>
                </c:pt>
                <c:pt idx="2099">
                  <c:v>-3.0673000000000003E-5</c:v>
                </c:pt>
                <c:pt idx="2100">
                  <c:v>-2.9955999999999999E-5</c:v>
                </c:pt>
                <c:pt idx="2101">
                  <c:v>-3.0179E-5</c:v>
                </c:pt>
                <c:pt idx="2102">
                  <c:v>-2.8745E-5</c:v>
                </c:pt>
                <c:pt idx="2103">
                  <c:v>-2.7932E-5</c:v>
                </c:pt>
                <c:pt idx="2104">
                  <c:v>-2.6848000000000001E-5</c:v>
                </c:pt>
                <c:pt idx="2105">
                  <c:v>-2.5732499999999998E-5</c:v>
                </c:pt>
                <c:pt idx="2106">
                  <c:v>-2.5414000000000001E-5</c:v>
                </c:pt>
                <c:pt idx="2107">
                  <c:v>-2.4584999999999999E-5</c:v>
                </c:pt>
                <c:pt idx="2108">
                  <c:v>-2.35175E-5</c:v>
                </c:pt>
                <c:pt idx="2109">
                  <c:v>-2.2401500000000002E-5</c:v>
                </c:pt>
                <c:pt idx="2110">
                  <c:v>-2.2449500000000002E-5</c:v>
                </c:pt>
                <c:pt idx="2111">
                  <c:v>-2.2257999999999999E-5</c:v>
                </c:pt>
                <c:pt idx="2112">
                  <c:v>-2.1031000000000002E-5</c:v>
                </c:pt>
                <c:pt idx="2113">
                  <c:v>-1.9501000000000002E-5</c:v>
                </c:pt>
                <c:pt idx="2114">
                  <c:v>-1.91665E-5</c:v>
                </c:pt>
                <c:pt idx="2115">
                  <c:v>-1.66325E-5</c:v>
                </c:pt>
                <c:pt idx="2116">
                  <c:v>-1.67915E-5</c:v>
                </c:pt>
                <c:pt idx="2117">
                  <c:v>-1.668E-5</c:v>
                </c:pt>
                <c:pt idx="2118">
                  <c:v>-1.6154000000000002E-5</c:v>
                </c:pt>
                <c:pt idx="2119">
                  <c:v>-1.5596499999999999E-5</c:v>
                </c:pt>
                <c:pt idx="2120">
                  <c:v>-1.51025E-5</c:v>
                </c:pt>
                <c:pt idx="2121">
                  <c:v>-1.4241500000000001E-5</c:v>
                </c:pt>
                <c:pt idx="2122">
                  <c:v>-1.34925E-5</c:v>
                </c:pt>
                <c:pt idx="2123">
                  <c:v>-1.2425E-5</c:v>
                </c:pt>
                <c:pt idx="2124">
                  <c:v>-1.2329E-5</c:v>
                </c:pt>
                <c:pt idx="2125">
                  <c:v>-1.1548E-5</c:v>
                </c:pt>
                <c:pt idx="2126">
                  <c:v>-9.6994999999999992E-6</c:v>
                </c:pt>
                <c:pt idx="2127">
                  <c:v>-1.0209499999999999E-5</c:v>
                </c:pt>
                <c:pt idx="2128">
                  <c:v>-8.6634999999999993E-6</c:v>
                </c:pt>
                <c:pt idx="2129">
                  <c:v>-6.2729999999999999E-6</c:v>
                </c:pt>
                <c:pt idx="2130">
                  <c:v>-6.7190000000000004E-6</c:v>
                </c:pt>
                <c:pt idx="2131">
                  <c:v>-6.2570000000000004E-6</c:v>
                </c:pt>
                <c:pt idx="2132">
                  <c:v>-5.3484999999999997E-6</c:v>
                </c:pt>
                <c:pt idx="2133">
                  <c:v>-4.9179999999999993E-6</c:v>
                </c:pt>
                <c:pt idx="2134">
                  <c:v>-4.1374999999999998E-6</c:v>
                </c:pt>
                <c:pt idx="2135">
                  <c:v>-3.6275E-6</c:v>
                </c:pt>
                <c:pt idx="2136">
                  <c:v>-2.5115E-6</c:v>
                </c:pt>
                <c:pt idx="2137">
                  <c:v>-5.0350000000000003E-7</c:v>
                </c:pt>
                <c:pt idx="2138">
                  <c:v>1.1540000000000001E-6</c:v>
                </c:pt>
                <c:pt idx="2139">
                  <c:v>7.2349999999999993E-7</c:v>
                </c:pt>
                <c:pt idx="2140">
                  <c:v>-1.6899999999999999E-7</c:v>
                </c:pt>
                <c:pt idx="2141">
                  <c:v>6.440000000000001E-7</c:v>
                </c:pt>
                <c:pt idx="2142">
                  <c:v>1.8550000000000002E-6</c:v>
                </c:pt>
                <c:pt idx="2143">
                  <c:v>2.5885000000000003E-6</c:v>
                </c:pt>
                <c:pt idx="2144">
                  <c:v>3.433E-6</c:v>
                </c:pt>
                <c:pt idx="2145">
                  <c:v>3.1145E-6</c:v>
                </c:pt>
                <c:pt idx="2146">
                  <c:v>4.6284999999999998E-6</c:v>
                </c:pt>
                <c:pt idx="2147">
                  <c:v>4.8034999999999998E-6</c:v>
                </c:pt>
                <c:pt idx="2148">
                  <c:v>6.19E-6</c:v>
                </c:pt>
                <c:pt idx="2149">
                  <c:v>6.6045E-6</c:v>
                </c:pt>
                <c:pt idx="2150">
                  <c:v>7.9910000000000002E-6</c:v>
                </c:pt>
                <c:pt idx="2151">
                  <c:v>7.6085000000000001E-6</c:v>
                </c:pt>
                <c:pt idx="2152">
                  <c:v>8.1504999999999993E-6</c:v>
                </c:pt>
                <c:pt idx="2153">
                  <c:v>9.0589999999999992E-6</c:v>
                </c:pt>
                <c:pt idx="2154">
                  <c:v>1.01905E-5</c:v>
                </c:pt>
                <c:pt idx="2155">
                  <c:v>1.05095E-5</c:v>
                </c:pt>
                <c:pt idx="2156">
                  <c:v>1.02545E-5</c:v>
                </c:pt>
                <c:pt idx="2157">
                  <c:v>1.1306E-5</c:v>
                </c:pt>
                <c:pt idx="2158">
                  <c:v>1.239E-5</c:v>
                </c:pt>
                <c:pt idx="2159">
                  <c:v>1.2262500000000002E-5</c:v>
                </c:pt>
                <c:pt idx="2160">
                  <c:v>1.4031500000000001E-5</c:v>
                </c:pt>
                <c:pt idx="2161">
                  <c:v>1.4382000000000001E-5</c:v>
                </c:pt>
                <c:pt idx="2162">
                  <c:v>1.5290500000000002E-5</c:v>
                </c:pt>
                <c:pt idx="2163">
                  <c:v>1.5848500000000003E-5</c:v>
                </c:pt>
                <c:pt idx="2164">
                  <c:v>1.6342499999999998E-5</c:v>
                </c:pt>
                <c:pt idx="2165">
                  <c:v>1.7409999999999998E-5</c:v>
                </c:pt>
                <c:pt idx="2166">
                  <c:v>1.7330499999999999E-5</c:v>
                </c:pt>
                <c:pt idx="2167">
                  <c:v>1.8287000000000003E-5</c:v>
                </c:pt>
                <c:pt idx="2168">
                  <c:v>1.8669499999999998E-5</c:v>
                </c:pt>
                <c:pt idx="2169">
                  <c:v>1.9052E-5</c:v>
                </c:pt>
                <c:pt idx="2170">
                  <c:v>1.9147500000000003E-5</c:v>
                </c:pt>
                <c:pt idx="2171">
                  <c:v>1.9785000000000001E-5</c:v>
                </c:pt>
                <c:pt idx="2172">
                  <c:v>2.251E-5</c:v>
                </c:pt>
                <c:pt idx="2173">
                  <c:v>2.2064000000000001E-5</c:v>
                </c:pt>
                <c:pt idx="2174">
                  <c:v>2.1538000000000003E-5</c:v>
                </c:pt>
                <c:pt idx="2175">
                  <c:v>2.2478499999999998E-5</c:v>
                </c:pt>
                <c:pt idx="2176">
                  <c:v>2.3068000000000003E-5</c:v>
                </c:pt>
                <c:pt idx="2177">
                  <c:v>2.2462500000000001E-5</c:v>
                </c:pt>
                <c:pt idx="2178">
                  <c:v>2.463E-5</c:v>
                </c:pt>
                <c:pt idx="2179">
                  <c:v>2.4215500000000002E-5</c:v>
                </c:pt>
                <c:pt idx="2180">
                  <c:v>2.3609999999999999E-5</c:v>
                </c:pt>
                <c:pt idx="2181">
                  <c:v>2.4885E-5</c:v>
                </c:pt>
                <c:pt idx="2182">
                  <c:v>2.5267499999999998E-5</c:v>
                </c:pt>
                <c:pt idx="2183">
                  <c:v>2.5363000000000001E-5</c:v>
                </c:pt>
                <c:pt idx="2184">
                  <c:v>2.6686000000000002E-5</c:v>
                </c:pt>
                <c:pt idx="2185">
                  <c:v>2.6319500000000001E-5</c:v>
                </c:pt>
                <c:pt idx="2186">
                  <c:v>2.7084500000000001E-5</c:v>
                </c:pt>
                <c:pt idx="2187">
                  <c:v>2.79925E-5</c:v>
                </c:pt>
                <c:pt idx="2188">
                  <c:v>2.7801500000000001E-5</c:v>
                </c:pt>
                <c:pt idx="2189">
                  <c:v>2.7881E-5</c:v>
                </c:pt>
                <c:pt idx="2190">
                  <c:v>2.7960999999999999E-5</c:v>
                </c:pt>
                <c:pt idx="2191">
                  <c:v>2.93475E-5</c:v>
                </c:pt>
                <c:pt idx="2192">
                  <c:v>2.9411E-5</c:v>
                </c:pt>
                <c:pt idx="2193">
                  <c:v>2.9634500000000002E-5</c:v>
                </c:pt>
                <c:pt idx="2194">
                  <c:v>2.9730000000000002E-5</c:v>
                </c:pt>
                <c:pt idx="2195">
                  <c:v>2.9395000000000002E-5</c:v>
                </c:pt>
                <c:pt idx="2196">
                  <c:v>3.0032500000000001E-5</c:v>
                </c:pt>
                <c:pt idx="2197">
                  <c:v>3.0781999999999998E-5</c:v>
                </c:pt>
                <c:pt idx="2198">
                  <c:v>3.1451000000000001E-5</c:v>
                </c:pt>
                <c:pt idx="2199">
                  <c:v>3.0718E-5</c:v>
                </c:pt>
                <c:pt idx="2200">
                  <c:v>3.2327500000000005E-5</c:v>
                </c:pt>
                <c:pt idx="2201">
                  <c:v>3.1833499999999999E-5</c:v>
                </c:pt>
                <c:pt idx="2202">
                  <c:v>3.3857499999999999E-5</c:v>
                </c:pt>
                <c:pt idx="2203">
                  <c:v>3.3555E-5</c:v>
                </c:pt>
                <c:pt idx="2204">
                  <c:v>3.3188500000000003E-5</c:v>
                </c:pt>
                <c:pt idx="2205">
                  <c:v>3.26465E-5</c:v>
                </c:pt>
                <c:pt idx="2206">
                  <c:v>3.4001000000000002E-5</c:v>
                </c:pt>
                <c:pt idx="2207">
                  <c:v>3.38735E-5</c:v>
                </c:pt>
                <c:pt idx="2208">
                  <c:v>3.3236000000000005E-5</c:v>
                </c:pt>
                <c:pt idx="2209">
                  <c:v>3.33635E-5</c:v>
                </c:pt>
                <c:pt idx="2210">
                  <c:v>3.3889500000000001E-5</c:v>
                </c:pt>
                <c:pt idx="2211">
                  <c:v>3.3507000000000003E-5</c:v>
                </c:pt>
                <c:pt idx="2212">
                  <c:v>3.3602500000000002E-5</c:v>
                </c:pt>
                <c:pt idx="2213">
                  <c:v>3.3284000000000002E-5</c:v>
                </c:pt>
                <c:pt idx="2214">
                  <c:v>3.3698500000000003E-5</c:v>
                </c:pt>
                <c:pt idx="2215">
                  <c:v>3.4081000000000001E-5</c:v>
                </c:pt>
                <c:pt idx="2216">
                  <c:v>3.38735E-5</c:v>
                </c:pt>
                <c:pt idx="2217">
                  <c:v>3.3268000000000001E-5</c:v>
                </c:pt>
                <c:pt idx="2218">
                  <c:v>3.4272E-5</c:v>
                </c:pt>
                <c:pt idx="2219">
                  <c:v>3.4590999999999995E-5</c:v>
                </c:pt>
                <c:pt idx="2220">
                  <c:v>3.3491000000000002E-5</c:v>
                </c:pt>
                <c:pt idx="2221">
                  <c:v>3.3985000000000001E-5</c:v>
                </c:pt>
                <c:pt idx="2222">
                  <c:v>3.3889500000000001E-5</c:v>
                </c:pt>
                <c:pt idx="2223">
                  <c:v>3.3602500000000002E-5</c:v>
                </c:pt>
                <c:pt idx="2224">
                  <c:v>3.3745999999999998E-5</c:v>
                </c:pt>
                <c:pt idx="2225">
                  <c:v>3.4702499999999995E-5</c:v>
                </c:pt>
                <c:pt idx="2226">
                  <c:v>3.4909500000000002E-5</c:v>
                </c:pt>
                <c:pt idx="2227">
                  <c:v>3.3268000000000001E-5</c:v>
                </c:pt>
                <c:pt idx="2228">
                  <c:v>3.4049000000000006E-5</c:v>
                </c:pt>
                <c:pt idx="2229">
                  <c:v>3.4033000000000004E-5</c:v>
                </c:pt>
                <c:pt idx="2230">
                  <c:v>3.4367500000000006E-5</c:v>
                </c:pt>
                <c:pt idx="2231">
                  <c:v>3.3793999999999995E-5</c:v>
                </c:pt>
                <c:pt idx="2232">
                  <c:v>3.2502999999999997E-5</c:v>
                </c:pt>
                <c:pt idx="2233">
                  <c:v>3.2455E-5</c:v>
                </c:pt>
                <c:pt idx="2234">
                  <c:v>3.1498999999999998E-5</c:v>
                </c:pt>
                <c:pt idx="2235">
                  <c:v>3.2630499999999999E-5</c:v>
                </c:pt>
                <c:pt idx="2236">
                  <c:v>3.3427499999999998E-5</c:v>
                </c:pt>
                <c:pt idx="2237">
                  <c:v>3.2295999999999997E-5</c:v>
                </c:pt>
                <c:pt idx="2238">
                  <c:v>3.2455E-5</c:v>
                </c:pt>
                <c:pt idx="2239">
                  <c:v>3.1610499999999998E-5</c:v>
                </c:pt>
                <c:pt idx="2240">
                  <c:v>3.2168500000000002E-5</c:v>
                </c:pt>
                <c:pt idx="2241">
                  <c:v>3.1467000000000002E-5</c:v>
                </c:pt>
                <c:pt idx="2242">
                  <c:v>3.0463E-5</c:v>
                </c:pt>
                <c:pt idx="2243">
                  <c:v>3.1738E-5</c:v>
                </c:pt>
                <c:pt idx="2244">
                  <c:v>3.0415000000000003E-5</c:v>
                </c:pt>
                <c:pt idx="2245">
                  <c:v>3.0574500000000003E-5</c:v>
                </c:pt>
                <c:pt idx="2246">
                  <c:v>3.0080500000000001E-5</c:v>
                </c:pt>
                <c:pt idx="2247">
                  <c:v>2.9538499999999998E-5</c:v>
                </c:pt>
                <c:pt idx="2248">
                  <c:v>2.9267500000000001E-5</c:v>
                </c:pt>
                <c:pt idx="2249">
                  <c:v>2.8327499999999999E-5</c:v>
                </c:pt>
                <c:pt idx="2250">
                  <c:v>2.7227500000000003E-5</c:v>
                </c:pt>
                <c:pt idx="2251">
                  <c:v>2.7897000000000001E-5</c:v>
                </c:pt>
                <c:pt idx="2252">
                  <c:v>2.7116000000000003E-5</c:v>
                </c:pt>
                <c:pt idx="2253">
                  <c:v>2.7052500000000002E-5</c:v>
                </c:pt>
                <c:pt idx="2254">
                  <c:v>2.7498499999999998E-5</c:v>
                </c:pt>
                <c:pt idx="2255">
                  <c:v>2.7817499999999999E-5</c:v>
                </c:pt>
                <c:pt idx="2256">
                  <c:v>2.7419E-5</c:v>
                </c:pt>
                <c:pt idx="2257">
                  <c:v>2.69725E-5</c:v>
                </c:pt>
                <c:pt idx="2258">
                  <c:v>2.6127999999999998E-5</c:v>
                </c:pt>
                <c:pt idx="2259">
                  <c:v>2.5984500000000002E-5</c:v>
                </c:pt>
                <c:pt idx="2260">
                  <c:v>2.6462499999999999E-5</c:v>
                </c:pt>
                <c:pt idx="2261">
                  <c:v>2.4646000000000001E-5</c:v>
                </c:pt>
                <c:pt idx="2262">
                  <c:v>2.3960499999999999E-5</c:v>
                </c:pt>
                <c:pt idx="2263">
                  <c:v>2.3307000000000002E-5</c:v>
                </c:pt>
                <c:pt idx="2264">
                  <c:v>2.3944500000000001E-5</c:v>
                </c:pt>
                <c:pt idx="2265">
                  <c:v>2.4566000000000002E-5</c:v>
                </c:pt>
                <c:pt idx="2266">
                  <c:v>2.2127500000000001E-5</c:v>
                </c:pt>
                <c:pt idx="2267">
                  <c:v>2.2558000000000003E-5</c:v>
                </c:pt>
                <c:pt idx="2268">
                  <c:v>2.1936500000000002E-5</c:v>
                </c:pt>
                <c:pt idx="2269">
                  <c:v>2.0868500000000002E-5</c:v>
                </c:pt>
                <c:pt idx="2270">
                  <c:v>2.1777000000000002E-5</c:v>
                </c:pt>
                <c:pt idx="2271">
                  <c:v>2.1059999999999998E-5</c:v>
                </c:pt>
                <c:pt idx="2272">
                  <c:v>2.1569999999999998E-5</c:v>
                </c:pt>
                <c:pt idx="2273">
                  <c:v>2.1362500000000001E-5</c:v>
                </c:pt>
                <c:pt idx="2274">
                  <c:v>1.8621500000000001E-5</c:v>
                </c:pt>
                <c:pt idx="2275">
                  <c:v>1.76335E-5</c:v>
                </c:pt>
                <c:pt idx="2276">
                  <c:v>1.7155000000000001E-5</c:v>
                </c:pt>
                <c:pt idx="2277">
                  <c:v>1.6677E-5</c:v>
                </c:pt>
                <c:pt idx="2278">
                  <c:v>1.61195E-5</c:v>
                </c:pt>
                <c:pt idx="2279">
                  <c:v>1.50035E-5</c:v>
                </c:pt>
                <c:pt idx="2280">
                  <c:v>1.4302499999999999E-5</c:v>
                </c:pt>
                <c:pt idx="2281">
                  <c:v>1.3856000000000001E-5</c:v>
                </c:pt>
                <c:pt idx="2282">
                  <c:v>1.32345E-5</c:v>
                </c:pt>
                <c:pt idx="2283">
                  <c:v>1.2612999999999999E-5</c:v>
                </c:pt>
                <c:pt idx="2284">
                  <c:v>1.2007500000000002E-5</c:v>
                </c:pt>
                <c:pt idx="2285">
                  <c:v>1.11785E-5</c:v>
                </c:pt>
                <c:pt idx="2286">
                  <c:v>1.1114999999999999E-5</c:v>
                </c:pt>
                <c:pt idx="2287">
                  <c:v>9.7285000000000001E-6</c:v>
                </c:pt>
                <c:pt idx="2288">
                  <c:v>9.1385000000000007E-6</c:v>
                </c:pt>
                <c:pt idx="2289">
                  <c:v>9.2344999999999994E-6</c:v>
                </c:pt>
                <c:pt idx="2290">
                  <c:v>9.1865000000000009E-6</c:v>
                </c:pt>
                <c:pt idx="2291">
                  <c:v>7.7679999999999991E-6</c:v>
                </c:pt>
                <c:pt idx="2292">
                  <c:v>6.3975000000000002E-6</c:v>
                </c:pt>
                <c:pt idx="2293">
                  <c:v>6.4450000000000001E-6</c:v>
                </c:pt>
                <c:pt idx="2294">
                  <c:v>6.8434999999999998E-6</c:v>
                </c:pt>
                <c:pt idx="2295">
                  <c:v>6.0150000000000009E-6</c:v>
                </c:pt>
                <c:pt idx="2296">
                  <c:v>8.7084999999999997E-6</c:v>
                </c:pt>
                <c:pt idx="2297">
                  <c:v>6.7320000000000001E-6</c:v>
                </c:pt>
                <c:pt idx="2298">
                  <c:v>3.3850000000000002E-6</c:v>
                </c:pt>
                <c:pt idx="2299">
                  <c:v>2.4924999999999999E-6</c:v>
                </c:pt>
                <c:pt idx="2300">
                  <c:v>2.971E-6</c:v>
                </c:pt>
                <c:pt idx="2301">
                  <c:v>9.3099999999999996E-7</c:v>
                </c:pt>
                <c:pt idx="2302">
                  <c:v>-8.3799999999999996E-7</c:v>
                </c:pt>
                <c:pt idx="2303">
                  <c:v>-1.2524999999999999E-6</c:v>
                </c:pt>
                <c:pt idx="2304">
                  <c:v>-1.922E-6</c:v>
                </c:pt>
                <c:pt idx="2305">
                  <c:v>-3.1175000000000002E-6</c:v>
                </c:pt>
                <c:pt idx="2306">
                  <c:v>-3.3405E-6</c:v>
                </c:pt>
                <c:pt idx="2307">
                  <c:v>-3.7865000000000001E-6</c:v>
                </c:pt>
                <c:pt idx="2308">
                  <c:v>-4.6155000000000001E-6</c:v>
                </c:pt>
                <c:pt idx="2309">
                  <c:v>-5.9540000000000001E-6</c:v>
                </c:pt>
                <c:pt idx="2310">
                  <c:v>-5.0454999999999994E-6</c:v>
                </c:pt>
                <c:pt idx="2311">
                  <c:v>-7.1015000000000005E-6</c:v>
                </c:pt>
                <c:pt idx="2312">
                  <c:v>-8.2649999999999996E-6</c:v>
                </c:pt>
                <c:pt idx="2313">
                  <c:v>-9.2055000000000002E-6</c:v>
                </c:pt>
                <c:pt idx="2314">
                  <c:v>-1.0066E-5</c:v>
                </c:pt>
                <c:pt idx="2315">
                  <c:v>-1.1405E-5</c:v>
                </c:pt>
                <c:pt idx="2316">
                  <c:v>-1.1691500000000001E-5</c:v>
                </c:pt>
                <c:pt idx="2317">
                  <c:v>-1.1405E-5</c:v>
                </c:pt>
                <c:pt idx="2318">
                  <c:v>-1.3269500000000001E-5</c:v>
                </c:pt>
                <c:pt idx="2319">
                  <c:v>-1.2345E-5</c:v>
                </c:pt>
                <c:pt idx="2320">
                  <c:v>-1.4225500000000001E-5</c:v>
                </c:pt>
                <c:pt idx="2321">
                  <c:v>-1.5740000000000002E-5</c:v>
                </c:pt>
                <c:pt idx="2322">
                  <c:v>-1.5692000000000002E-5</c:v>
                </c:pt>
                <c:pt idx="2323">
                  <c:v>-1.62815E-5</c:v>
                </c:pt>
                <c:pt idx="2324">
                  <c:v>-1.7923000000000001E-5</c:v>
                </c:pt>
                <c:pt idx="2325">
                  <c:v>-1.872E-5</c:v>
                </c:pt>
                <c:pt idx="2326">
                  <c:v>-1.9039000000000002E-5</c:v>
                </c:pt>
                <c:pt idx="2327">
                  <c:v>-2.0042999999999998E-5</c:v>
                </c:pt>
                <c:pt idx="2328">
                  <c:v>-2.0871500000000002E-5</c:v>
                </c:pt>
                <c:pt idx="2329">
                  <c:v>-2.1605000000000001E-5</c:v>
                </c:pt>
                <c:pt idx="2330">
                  <c:v>-2.2816E-5</c:v>
                </c:pt>
                <c:pt idx="2331">
                  <c:v>-2.30075E-5</c:v>
                </c:pt>
                <c:pt idx="2332">
                  <c:v>-2.3820000000000002E-5</c:v>
                </c:pt>
                <c:pt idx="2333">
                  <c:v>-2.4983499999999999E-5</c:v>
                </c:pt>
                <c:pt idx="2334">
                  <c:v>-2.5669000000000001E-5</c:v>
                </c:pt>
                <c:pt idx="2335">
                  <c:v>-2.75815E-5</c:v>
                </c:pt>
                <c:pt idx="2336">
                  <c:v>-2.7804500000000001E-5</c:v>
                </c:pt>
                <c:pt idx="2337">
                  <c:v>-2.77885E-5</c:v>
                </c:pt>
                <c:pt idx="2338">
                  <c:v>-2.8983999999999999E-5</c:v>
                </c:pt>
                <c:pt idx="2339">
                  <c:v>-2.8617500000000002E-5</c:v>
                </c:pt>
                <c:pt idx="2340">
                  <c:v>-2.8952E-5</c:v>
                </c:pt>
                <c:pt idx="2341">
                  <c:v>-3.0020000000000001E-5</c:v>
                </c:pt>
                <c:pt idx="2342">
                  <c:v>-3.1151500000000002E-5</c:v>
                </c:pt>
                <c:pt idx="2343">
                  <c:v>-3.2777000000000001E-5</c:v>
                </c:pt>
                <c:pt idx="2344">
                  <c:v>-3.3590000000000002E-5</c:v>
                </c:pt>
                <c:pt idx="2345">
                  <c:v>-3.3111500000000003E-5</c:v>
                </c:pt>
                <c:pt idx="2346">
                  <c:v>-3.36695E-5</c:v>
                </c:pt>
                <c:pt idx="2347">
                  <c:v>-3.5199500000000001E-5</c:v>
                </c:pt>
                <c:pt idx="2348">
                  <c:v>-3.6665499999999996E-5</c:v>
                </c:pt>
                <c:pt idx="2349">
                  <c:v>-3.7159999999999997E-5</c:v>
                </c:pt>
                <c:pt idx="2350">
                  <c:v>-3.6841000000000002E-5</c:v>
                </c:pt>
                <c:pt idx="2351">
                  <c:v>-3.8514499999999999E-5</c:v>
                </c:pt>
                <c:pt idx="2352">
                  <c:v>-3.90405E-5</c:v>
                </c:pt>
                <c:pt idx="2353">
                  <c:v>-3.9884999999999995E-5</c:v>
                </c:pt>
                <c:pt idx="2354">
                  <c:v>-4.1160000000000006E-5</c:v>
                </c:pt>
                <c:pt idx="2355">
                  <c:v>-4.1271500000000006E-5</c:v>
                </c:pt>
                <c:pt idx="2356">
                  <c:v>-4.2833499999999996E-5</c:v>
                </c:pt>
                <c:pt idx="2357">
                  <c:v>-4.4124500000000001E-5</c:v>
                </c:pt>
                <c:pt idx="2358">
                  <c:v>-4.5192499999999998E-5</c:v>
                </c:pt>
                <c:pt idx="2359">
                  <c:v>-4.51285E-5</c:v>
                </c:pt>
                <c:pt idx="2360">
                  <c:v>-4.6451500000000001E-5</c:v>
                </c:pt>
                <c:pt idx="2361">
                  <c:v>-4.5909499999999998E-5</c:v>
                </c:pt>
                <c:pt idx="2362">
                  <c:v>-4.7646500000000005E-5</c:v>
                </c:pt>
                <c:pt idx="2363">
                  <c:v>-4.8538999999999997E-5</c:v>
                </c:pt>
                <c:pt idx="2364">
                  <c:v>-4.8348000000000005E-5</c:v>
                </c:pt>
                <c:pt idx="2365">
                  <c:v>-4.8969499999999999E-5</c:v>
                </c:pt>
                <c:pt idx="2366">
                  <c:v>-4.9431500000000003E-5</c:v>
                </c:pt>
                <c:pt idx="2367">
                  <c:v>-5.0340000000000003E-5</c:v>
                </c:pt>
                <c:pt idx="2368">
                  <c:v>-5.0340000000000003E-5</c:v>
                </c:pt>
                <c:pt idx="2369">
                  <c:v>-4.99895E-5</c:v>
                </c:pt>
                <c:pt idx="2370">
                  <c:v>-5.2045500000000002E-5</c:v>
                </c:pt>
                <c:pt idx="2371">
                  <c:v>-5.3638999999999999E-5</c:v>
                </c:pt>
                <c:pt idx="2372">
                  <c:v>-5.3638999999999999E-5</c:v>
                </c:pt>
                <c:pt idx="2373">
                  <c:v>-5.0993499999999999E-5</c:v>
                </c:pt>
                <c:pt idx="2374">
                  <c:v>-5.1981500000000004E-5</c:v>
                </c:pt>
                <c:pt idx="2375">
                  <c:v>-5.4085500000000002E-5</c:v>
                </c:pt>
                <c:pt idx="2376">
                  <c:v>-5.4962E-5</c:v>
                </c:pt>
                <c:pt idx="2377">
                  <c:v>-5.6428000000000003E-5</c:v>
                </c:pt>
                <c:pt idx="2378">
                  <c:v>-5.6141499999999998E-5</c:v>
                </c:pt>
                <c:pt idx="2379">
                  <c:v>-5.7002000000000001E-5</c:v>
                </c:pt>
                <c:pt idx="2380">
                  <c:v>-5.7958000000000003E-5</c:v>
                </c:pt>
                <c:pt idx="2381">
                  <c:v>-5.8213E-5</c:v>
                </c:pt>
                <c:pt idx="2382">
                  <c:v>-5.8755000000000002E-5</c:v>
                </c:pt>
                <c:pt idx="2383">
                  <c:v>-5.9902499999999998E-5</c:v>
                </c:pt>
                <c:pt idx="2384">
                  <c:v>-6.0699500000000004E-5</c:v>
                </c:pt>
                <c:pt idx="2385">
                  <c:v>-6.0492499999999997E-5</c:v>
                </c:pt>
                <c:pt idx="2386">
                  <c:v>-6.0619999999999999E-5</c:v>
                </c:pt>
                <c:pt idx="2387">
                  <c:v>-6.1735499999999999E-5</c:v>
                </c:pt>
                <c:pt idx="2388">
                  <c:v>-6.2628000000000011E-5</c:v>
                </c:pt>
                <c:pt idx="2389">
                  <c:v>-6.3010500000000003E-5</c:v>
                </c:pt>
                <c:pt idx="2390">
                  <c:v>-6.3424999999999997E-5</c:v>
                </c:pt>
                <c:pt idx="2391">
                  <c:v>-6.2739500000000005E-5</c:v>
                </c:pt>
                <c:pt idx="2392">
                  <c:v>-6.4603999999999993E-5</c:v>
                </c:pt>
                <c:pt idx="2393">
                  <c:v>-6.4110000000000008E-5</c:v>
                </c:pt>
                <c:pt idx="2394">
                  <c:v>-6.4667999999999998E-5</c:v>
                </c:pt>
                <c:pt idx="2395">
                  <c:v>-6.5146000000000003E-5</c:v>
                </c:pt>
                <c:pt idx="2396">
                  <c:v>-6.5289499999999999E-5</c:v>
                </c:pt>
                <c:pt idx="2397">
                  <c:v>-6.6261500000000002E-5</c:v>
                </c:pt>
                <c:pt idx="2398">
                  <c:v>-6.6819500000000006E-5</c:v>
                </c:pt>
                <c:pt idx="2399">
                  <c:v>-6.7042500000000007E-5</c:v>
                </c:pt>
                <c:pt idx="2400">
                  <c:v>-6.76325E-5</c:v>
                </c:pt>
                <c:pt idx="2401">
                  <c:v>-6.8412999999999997E-5</c:v>
                </c:pt>
                <c:pt idx="2402">
                  <c:v>-6.9018999999999998E-5</c:v>
                </c:pt>
                <c:pt idx="2403">
                  <c:v>-6.8365499999999995E-5</c:v>
                </c:pt>
                <c:pt idx="2404">
                  <c:v>-6.8189999999999996E-5</c:v>
                </c:pt>
                <c:pt idx="2405">
                  <c:v>-6.9417499999999997E-5</c:v>
                </c:pt>
                <c:pt idx="2406">
                  <c:v>-6.9481000000000008E-5</c:v>
                </c:pt>
                <c:pt idx="2407">
                  <c:v>-6.9656499999999993E-5</c:v>
                </c:pt>
                <c:pt idx="2408">
                  <c:v>-6.9863499999999999E-5</c:v>
                </c:pt>
                <c:pt idx="2409">
                  <c:v>-7.0023000000000004E-5</c:v>
                </c:pt>
                <c:pt idx="2410">
                  <c:v>-7.0564999999999999E-5</c:v>
                </c:pt>
                <c:pt idx="2411">
                  <c:v>-6.9751999999999992E-5</c:v>
                </c:pt>
                <c:pt idx="2412">
                  <c:v>-6.951300000000001E-5</c:v>
                </c:pt>
                <c:pt idx="2413">
                  <c:v>-7.0055000000000006E-5</c:v>
                </c:pt>
                <c:pt idx="2414">
                  <c:v>-7.1298000000000008E-5</c:v>
                </c:pt>
                <c:pt idx="2415">
                  <c:v>-7.104299999999999E-5</c:v>
                </c:pt>
                <c:pt idx="2416">
                  <c:v>-7.1983000000000005E-5</c:v>
                </c:pt>
                <c:pt idx="2417">
                  <c:v>-7.1840000000000003E-5</c:v>
                </c:pt>
                <c:pt idx="2418">
                  <c:v>-7.2158500000000004E-5</c:v>
                </c:pt>
                <c:pt idx="2419">
                  <c:v>-7.2572999999999998E-5</c:v>
                </c:pt>
                <c:pt idx="2420">
                  <c:v>-7.3385500000000011E-5</c:v>
                </c:pt>
                <c:pt idx="2421">
                  <c:v>-7.2206500000000014E-5</c:v>
                </c:pt>
                <c:pt idx="2422">
                  <c:v>-7.164850000000001E-5</c:v>
                </c:pt>
                <c:pt idx="2423">
                  <c:v>-7.134550000000001E-5</c:v>
                </c:pt>
                <c:pt idx="2424">
                  <c:v>-7.2095000000000007E-5</c:v>
                </c:pt>
                <c:pt idx="2425">
                  <c:v>-7.2110499999999993E-5</c:v>
                </c:pt>
                <c:pt idx="2426">
                  <c:v>-7.2381500000000005E-5</c:v>
                </c:pt>
                <c:pt idx="2427">
                  <c:v>-7.1840000000000003E-5</c:v>
                </c:pt>
                <c:pt idx="2428">
                  <c:v>-7.2174499999999998E-5</c:v>
                </c:pt>
                <c:pt idx="2429">
                  <c:v>-7.1967500000000005E-5</c:v>
                </c:pt>
                <c:pt idx="2430">
                  <c:v>-7.2477499999999999E-5</c:v>
                </c:pt>
                <c:pt idx="2431">
                  <c:v>-7.2684500000000005E-5</c:v>
                </c:pt>
                <c:pt idx="2432">
                  <c:v>-7.2079000000000012E-5</c:v>
                </c:pt>
                <c:pt idx="2433">
                  <c:v>-7.102700000000001E-5</c:v>
                </c:pt>
                <c:pt idx="2434">
                  <c:v>-7.2844000000000009E-5</c:v>
                </c:pt>
                <c:pt idx="2435">
                  <c:v>-7.3608999999999993E-5</c:v>
                </c:pt>
                <c:pt idx="2436">
                  <c:v>-7.2509000000000007E-5</c:v>
                </c:pt>
                <c:pt idx="2437">
                  <c:v>-7.3178499999999991E-5</c:v>
                </c:pt>
                <c:pt idx="2438">
                  <c:v>-7.2557000000000003E-5</c:v>
                </c:pt>
                <c:pt idx="2439">
                  <c:v>-7.2349999999999997E-5</c:v>
                </c:pt>
                <c:pt idx="2440">
                  <c:v>-7.2190500000000006E-5</c:v>
                </c:pt>
                <c:pt idx="2441">
                  <c:v>-7.1537000000000003E-5</c:v>
                </c:pt>
                <c:pt idx="2442">
                  <c:v>-7.1505000000000001E-5</c:v>
                </c:pt>
                <c:pt idx="2443">
                  <c:v>-7.2110499999999993E-5</c:v>
                </c:pt>
                <c:pt idx="2444">
                  <c:v>-7.1728000000000002E-5</c:v>
                </c:pt>
                <c:pt idx="2445">
                  <c:v>-7.164850000000001E-5</c:v>
                </c:pt>
                <c:pt idx="2446">
                  <c:v>-7.0405499999999995E-5</c:v>
                </c:pt>
                <c:pt idx="2447">
                  <c:v>-7.0947500000000005E-5</c:v>
                </c:pt>
                <c:pt idx="2448">
                  <c:v>-7.0804000000000009E-5</c:v>
                </c:pt>
                <c:pt idx="2449">
                  <c:v>-6.8477000000000002E-5</c:v>
                </c:pt>
                <c:pt idx="2450">
                  <c:v>-6.9098499999999989E-5</c:v>
                </c:pt>
                <c:pt idx="2451">
                  <c:v>-6.9035000000000006E-5</c:v>
                </c:pt>
                <c:pt idx="2452">
                  <c:v>-6.8891499999999996E-5</c:v>
                </c:pt>
                <c:pt idx="2453">
                  <c:v>-6.9911499999999996E-5</c:v>
                </c:pt>
                <c:pt idx="2454">
                  <c:v>-7.0118500000000003E-5</c:v>
                </c:pt>
                <c:pt idx="2455">
                  <c:v>-6.8955000000000006E-5</c:v>
                </c:pt>
                <c:pt idx="2456">
                  <c:v>-6.8445000000000013E-5</c:v>
                </c:pt>
                <c:pt idx="2457">
                  <c:v>-6.8668000000000014E-5</c:v>
                </c:pt>
                <c:pt idx="2458">
                  <c:v>-6.7807500000000004E-5</c:v>
                </c:pt>
                <c:pt idx="2459">
                  <c:v>-6.8126500000000013E-5</c:v>
                </c:pt>
                <c:pt idx="2460">
                  <c:v>-6.8492999999999996E-5</c:v>
                </c:pt>
                <c:pt idx="2461">
                  <c:v>-6.7345500000000008E-5</c:v>
                </c:pt>
                <c:pt idx="2462">
                  <c:v>-6.737750000000001E-5</c:v>
                </c:pt>
                <c:pt idx="2463">
                  <c:v>-6.6309499999999999E-5</c:v>
                </c:pt>
                <c:pt idx="2464">
                  <c:v>-6.5751500000000009E-5</c:v>
                </c:pt>
                <c:pt idx="2465">
                  <c:v>-6.5289499999999999E-5</c:v>
                </c:pt>
                <c:pt idx="2466">
                  <c:v>-6.423750000000001E-5</c:v>
                </c:pt>
                <c:pt idx="2467">
                  <c:v>-6.4540499999999996E-5</c:v>
                </c:pt>
                <c:pt idx="2468">
                  <c:v>-6.4875000000000005E-5</c:v>
                </c:pt>
                <c:pt idx="2469">
                  <c:v>-6.3647999999999998E-5</c:v>
                </c:pt>
                <c:pt idx="2470">
                  <c:v>-6.26755E-5</c:v>
                </c:pt>
                <c:pt idx="2471">
                  <c:v>-6.3058000000000005E-5</c:v>
                </c:pt>
                <c:pt idx="2472">
                  <c:v>-6.3281500000000001E-5</c:v>
                </c:pt>
                <c:pt idx="2473">
                  <c:v>-6.2086000000000002E-5</c:v>
                </c:pt>
                <c:pt idx="2474">
                  <c:v>-6.1098000000000004E-5</c:v>
                </c:pt>
                <c:pt idx="2475">
                  <c:v>-6.1289000000000002E-5</c:v>
                </c:pt>
                <c:pt idx="2476">
                  <c:v>-6.0284999999999996E-5</c:v>
                </c:pt>
                <c:pt idx="2477">
                  <c:v>-6.01415E-5</c:v>
                </c:pt>
                <c:pt idx="2478">
                  <c:v>-5.7830500000000001E-5</c:v>
                </c:pt>
                <c:pt idx="2479">
                  <c:v>-5.8165500000000004E-5</c:v>
                </c:pt>
                <c:pt idx="2480">
                  <c:v>-5.8691499999999999E-5</c:v>
                </c:pt>
                <c:pt idx="2481">
                  <c:v>-5.8356500000000003E-5</c:v>
                </c:pt>
                <c:pt idx="2482">
                  <c:v>-5.6667500000000006E-5</c:v>
                </c:pt>
                <c:pt idx="2483">
                  <c:v>-5.7097500000000007E-5</c:v>
                </c:pt>
                <c:pt idx="2484">
                  <c:v>-5.7830500000000001E-5</c:v>
                </c:pt>
                <c:pt idx="2485">
                  <c:v>-5.6109500000000002E-5</c:v>
                </c:pt>
                <c:pt idx="2486">
                  <c:v>-5.5583500000000001E-5</c:v>
                </c:pt>
                <c:pt idx="2487">
                  <c:v>-5.5121499999999997E-5</c:v>
                </c:pt>
                <c:pt idx="2488">
                  <c:v>-5.5217000000000003E-5</c:v>
                </c:pt>
                <c:pt idx="2489">
                  <c:v>-5.4133000000000005E-5</c:v>
                </c:pt>
                <c:pt idx="2490">
                  <c:v>-5.3224999999999999E-5</c:v>
                </c:pt>
                <c:pt idx="2491">
                  <c:v>-5.2714999999999999E-5</c:v>
                </c:pt>
                <c:pt idx="2492">
                  <c:v>-5.1981500000000004E-5</c:v>
                </c:pt>
                <c:pt idx="2493">
                  <c:v>-5.0148999999999997E-5</c:v>
                </c:pt>
                <c:pt idx="2494">
                  <c:v>-4.8538999999999997E-5</c:v>
                </c:pt>
                <c:pt idx="2495">
                  <c:v>-4.8364E-5</c:v>
                </c:pt>
                <c:pt idx="2496">
                  <c:v>-4.81725E-5</c:v>
                </c:pt>
                <c:pt idx="2497">
                  <c:v>-4.7471500000000001E-5</c:v>
                </c:pt>
                <c:pt idx="2498">
                  <c:v>-4.69455E-5</c:v>
                </c:pt>
                <c:pt idx="2499">
                  <c:v>-4.7630499999999997E-5</c:v>
                </c:pt>
                <c:pt idx="2500">
                  <c:v>-4.6482999999999995E-5</c:v>
                </c:pt>
                <c:pt idx="2501">
                  <c:v>-4.5686499999999997E-5</c:v>
                </c:pt>
                <c:pt idx="2502">
                  <c:v>-4.532E-5</c:v>
                </c:pt>
                <c:pt idx="2503">
                  <c:v>-4.38215E-5</c:v>
                </c:pt>
                <c:pt idx="2504">
                  <c:v>-4.269E-5</c:v>
                </c:pt>
                <c:pt idx="2505">
                  <c:v>-4.2212000000000002E-5</c:v>
                </c:pt>
                <c:pt idx="2506">
                  <c:v>-4.2180000000000006E-5</c:v>
                </c:pt>
                <c:pt idx="2507">
                  <c:v>-4.0793500000000002E-5</c:v>
                </c:pt>
                <c:pt idx="2508">
                  <c:v>-4.1032499999999997E-5</c:v>
                </c:pt>
                <c:pt idx="2509">
                  <c:v>-3.9662000000000001E-5</c:v>
                </c:pt>
                <c:pt idx="2510">
                  <c:v>-3.9662000000000001E-5</c:v>
                </c:pt>
                <c:pt idx="2511">
                  <c:v>-3.8243500000000001E-5</c:v>
                </c:pt>
                <c:pt idx="2512">
                  <c:v>-3.7956499999999995E-5</c:v>
                </c:pt>
                <c:pt idx="2513">
                  <c:v>-3.7112E-5</c:v>
                </c:pt>
                <c:pt idx="2514">
                  <c:v>-3.5757499999999998E-5</c:v>
                </c:pt>
                <c:pt idx="2515">
                  <c:v>-3.5565999999999998E-5</c:v>
                </c:pt>
                <c:pt idx="2516">
                  <c:v>-3.5311000000000001E-5</c:v>
                </c:pt>
                <c:pt idx="2517">
                  <c:v>-3.4084000000000001E-5</c:v>
                </c:pt>
                <c:pt idx="2518">
                  <c:v>-3.38765E-5</c:v>
                </c:pt>
                <c:pt idx="2519">
                  <c:v>-3.2426499999999999E-5</c:v>
                </c:pt>
                <c:pt idx="2520">
                  <c:v>-3.1932500000000006E-5</c:v>
                </c:pt>
                <c:pt idx="2521">
                  <c:v>-3.0769000000000003E-5</c:v>
                </c:pt>
                <c:pt idx="2522">
                  <c:v>-2.9621499999999998E-5</c:v>
                </c:pt>
                <c:pt idx="2523">
                  <c:v>-2.92705E-5</c:v>
                </c:pt>
                <c:pt idx="2524">
                  <c:v>-2.9127500000000002E-5</c:v>
                </c:pt>
                <c:pt idx="2525">
                  <c:v>-2.8952E-5</c:v>
                </c:pt>
                <c:pt idx="2526">
                  <c:v>-2.73265E-5</c:v>
                </c:pt>
                <c:pt idx="2527">
                  <c:v>-2.64815E-5</c:v>
                </c:pt>
                <c:pt idx="2528">
                  <c:v>-2.5063E-5</c:v>
                </c:pt>
                <c:pt idx="2529">
                  <c:v>-2.3803999999999998E-5</c:v>
                </c:pt>
                <c:pt idx="2530">
                  <c:v>-2.22105E-5</c:v>
                </c:pt>
                <c:pt idx="2531">
                  <c:v>-2.2544999999999998E-5</c:v>
                </c:pt>
                <c:pt idx="2532">
                  <c:v>-2.1652500000000003E-5</c:v>
                </c:pt>
                <c:pt idx="2533">
                  <c:v>-2.1524999999999998E-5</c:v>
                </c:pt>
                <c:pt idx="2534">
                  <c:v>-2.0409500000000002E-5</c:v>
                </c:pt>
                <c:pt idx="2535">
                  <c:v>-1.91185E-5</c:v>
                </c:pt>
                <c:pt idx="2536">
                  <c:v>-1.8417500000000001E-5</c:v>
                </c:pt>
                <c:pt idx="2537">
                  <c:v>-1.7955E-5</c:v>
                </c:pt>
                <c:pt idx="2538">
                  <c:v>-1.6218E-5</c:v>
                </c:pt>
                <c:pt idx="2539">
                  <c:v>-1.6297500000000001E-5</c:v>
                </c:pt>
                <c:pt idx="2540">
                  <c:v>-1.6983000000000003E-5</c:v>
                </c:pt>
                <c:pt idx="2541">
                  <c:v>-1.5659999999999999E-5</c:v>
                </c:pt>
                <c:pt idx="2542">
                  <c:v>-1.4799500000000001E-5</c:v>
                </c:pt>
                <c:pt idx="2543">
                  <c:v>-1.32375E-5</c:v>
                </c:pt>
                <c:pt idx="2544">
                  <c:v>-1.1946500000000002E-5</c:v>
                </c:pt>
                <c:pt idx="2545">
                  <c:v>-1.1707499999999999E-5</c:v>
                </c:pt>
                <c:pt idx="2546">
                  <c:v>-1.1038E-5</c:v>
                </c:pt>
                <c:pt idx="2547">
                  <c:v>-1.1102000000000001E-5</c:v>
                </c:pt>
                <c:pt idx="2548">
                  <c:v>-1.0385E-5</c:v>
                </c:pt>
                <c:pt idx="2549">
                  <c:v>-9.5720000000000009E-6</c:v>
                </c:pt>
                <c:pt idx="2550">
                  <c:v>-8.9980000000000009E-6</c:v>
                </c:pt>
                <c:pt idx="2551">
                  <c:v>-7.5000000000000002E-6</c:v>
                </c:pt>
                <c:pt idx="2552">
                  <c:v>-7.2290000000000006E-6</c:v>
                </c:pt>
                <c:pt idx="2553">
                  <c:v>-7.0855000000000002E-6</c:v>
                </c:pt>
                <c:pt idx="2554">
                  <c:v>-6.1929999999999998E-6</c:v>
                </c:pt>
                <c:pt idx="2555">
                  <c:v>-5.524E-6</c:v>
                </c:pt>
                <c:pt idx="2556">
                  <c:v>-4.1850000000000006E-6</c:v>
                </c:pt>
                <c:pt idx="2557">
                  <c:v>-3.3245000000000001E-6</c:v>
                </c:pt>
                <c:pt idx="2558">
                  <c:v>-2.2249999999999999E-6</c:v>
                </c:pt>
                <c:pt idx="2559">
                  <c:v>-1.906E-6</c:v>
                </c:pt>
                <c:pt idx="2560">
                  <c:v>-1.7945000000000001E-6</c:v>
                </c:pt>
                <c:pt idx="2561">
                  <c:v>-5.99E-7</c:v>
                </c:pt>
                <c:pt idx="2562">
                  <c:v>-7.3000000000000005E-8</c:v>
                </c:pt>
                <c:pt idx="2563">
                  <c:v>7.8749999999999998E-7</c:v>
                </c:pt>
                <c:pt idx="2564">
                  <c:v>2.0144999999999999E-6</c:v>
                </c:pt>
                <c:pt idx="2565">
                  <c:v>1.951E-6</c:v>
                </c:pt>
                <c:pt idx="2566">
                  <c:v>3.3375000000000002E-6</c:v>
                </c:pt>
                <c:pt idx="2567">
                  <c:v>3.4010000000000001E-6</c:v>
                </c:pt>
                <c:pt idx="2568">
                  <c:v>3.2100000000000002E-6</c:v>
                </c:pt>
                <c:pt idx="2569">
                  <c:v>4.2300000000000002E-6</c:v>
                </c:pt>
                <c:pt idx="2570">
                  <c:v>5.0905000000000006E-6</c:v>
                </c:pt>
                <c:pt idx="2571">
                  <c:v>6.0150000000000009E-6</c:v>
                </c:pt>
                <c:pt idx="2572">
                  <c:v>7.1465000000000001E-6</c:v>
                </c:pt>
                <c:pt idx="2573">
                  <c:v>7.0349999999999996E-6</c:v>
                </c:pt>
                <c:pt idx="2574">
                  <c:v>7.3695000000000003E-6</c:v>
                </c:pt>
                <c:pt idx="2575">
                  <c:v>8.548999999999999E-6</c:v>
                </c:pt>
                <c:pt idx="2576">
                  <c:v>9.1704999999999997E-6</c:v>
                </c:pt>
                <c:pt idx="2577">
                  <c:v>1.0429499999999999E-5</c:v>
                </c:pt>
                <c:pt idx="2578">
                  <c:v>1.0987500000000001E-5</c:v>
                </c:pt>
                <c:pt idx="2579">
                  <c:v>1.22145E-5</c:v>
                </c:pt>
                <c:pt idx="2580">
                  <c:v>1.2167000000000001E-5</c:v>
                </c:pt>
                <c:pt idx="2581">
                  <c:v>1.3426000000000002E-5</c:v>
                </c:pt>
                <c:pt idx="2582">
                  <c:v>1.3171000000000001E-5</c:v>
                </c:pt>
                <c:pt idx="2583">
                  <c:v>1.3282499999999999E-5</c:v>
                </c:pt>
                <c:pt idx="2584">
                  <c:v>1.3442000000000001E-5</c:v>
                </c:pt>
                <c:pt idx="2585">
                  <c:v>1.4382000000000001E-5</c:v>
                </c:pt>
                <c:pt idx="2586">
                  <c:v>1.4446E-5</c:v>
                </c:pt>
                <c:pt idx="2587">
                  <c:v>1.5242500000000002E-5</c:v>
                </c:pt>
                <c:pt idx="2588">
                  <c:v>1.6199000000000002E-5</c:v>
                </c:pt>
                <c:pt idx="2589">
                  <c:v>1.6549500000000001E-5</c:v>
                </c:pt>
                <c:pt idx="2590">
                  <c:v>1.7553500000000001E-5</c:v>
                </c:pt>
                <c:pt idx="2591">
                  <c:v>1.7936000000000002E-5</c:v>
                </c:pt>
                <c:pt idx="2592">
                  <c:v>1.8972000000000001E-5</c:v>
                </c:pt>
                <c:pt idx="2593">
                  <c:v>1.8382499999999999E-5</c:v>
                </c:pt>
                <c:pt idx="2594">
                  <c:v>1.9083500000000001E-5</c:v>
                </c:pt>
                <c:pt idx="2595">
                  <c:v>1.8797000000000003E-5</c:v>
                </c:pt>
                <c:pt idx="2596">
                  <c:v>1.8765000000000001E-5</c:v>
                </c:pt>
                <c:pt idx="2597">
                  <c:v>2.0374499999999999E-5</c:v>
                </c:pt>
                <c:pt idx="2598">
                  <c:v>2.0549999999999998E-5</c:v>
                </c:pt>
                <c:pt idx="2599">
                  <c:v>2.1171499999999999E-5</c:v>
                </c:pt>
                <c:pt idx="2600">
                  <c:v>2.1474500000000003E-5</c:v>
                </c:pt>
                <c:pt idx="2601">
                  <c:v>2.1777000000000002E-5</c:v>
                </c:pt>
                <c:pt idx="2602">
                  <c:v>2.2558000000000003E-5</c:v>
                </c:pt>
                <c:pt idx="2603">
                  <c:v>2.3689500000000001E-5</c:v>
                </c:pt>
                <c:pt idx="2604">
                  <c:v>2.3116E-5</c:v>
                </c:pt>
                <c:pt idx="2605">
                  <c:v>2.4008499999999999E-5</c:v>
                </c:pt>
                <c:pt idx="2606">
                  <c:v>2.5060000000000001E-5</c:v>
                </c:pt>
                <c:pt idx="2607">
                  <c:v>2.52515E-5</c:v>
                </c:pt>
                <c:pt idx="2608">
                  <c:v>2.5554500000000001E-5</c:v>
                </c:pt>
                <c:pt idx="2609">
                  <c:v>2.4837000000000003E-5</c:v>
                </c:pt>
                <c:pt idx="2610">
                  <c:v>2.5107999999999997E-5</c:v>
                </c:pt>
                <c:pt idx="2611">
                  <c:v>2.6319500000000001E-5</c:v>
                </c:pt>
                <c:pt idx="2612">
                  <c:v>2.7657999999999998E-5</c:v>
                </c:pt>
                <c:pt idx="2613">
                  <c:v>2.8279499999999999E-5</c:v>
                </c:pt>
                <c:pt idx="2614">
                  <c:v>2.8439E-5</c:v>
                </c:pt>
                <c:pt idx="2615">
                  <c:v>2.6350999999999999E-5</c:v>
                </c:pt>
                <c:pt idx="2616">
                  <c:v>2.5697500000000003E-5</c:v>
                </c:pt>
                <c:pt idx="2617">
                  <c:v>2.7435000000000001E-5</c:v>
                </c:pt>
                <c:pt idx="2618">
                  <c:v>2.8056500000000001E-5</c:v>
                </c:pt>
                <c:pt idx="2619">
                  <c:v>2.7339500000000001E-5</c:v>
                </c:pt>
                <c:pt idx="2620">
                  <c:v>2.6797499999999999E-5</c:v>
                </c:pt>
                <c:pt idx="2621">
                  <c:v>2.7403000000000002E-5</c:v>
                </c:pt>
                <c:pt idx="2622">
                  <c:v>2.7514500000000002E-5</c:v>
                </c:pt>
                <c:pt idx="2623">
                  <c:v>2.8439E-5</c:v>
                </c:pt>
                <c:pt idx="2624">
                  <c:v>2.9236000000000003E-5</c:v>
                </c:pt>
                <c:pt idx="2625">
                  <c:v>2.8726000000000002E-5</c:v>
                </c:pt>
                <c:pt idx="2626">
                  <c:v>2.8391E-5</c:v>
                </c:pt>
                <c:pt idx="2627">
                  <c:v>2.8805500000000001E-5</c:v>
                </c:pt>
                <c:pt idx="2628">
                  <c:v>2.8646000000000003E-5</c:v>
                </c:pt>
                <c:pt idx="2629">
                  <c:v>2.8518499999999998E-5</c:v>
                </c:pt>
                <c:pt idx="2630">
                  <c:v>2.8629999999999999E-5</c:v>
                </c:pt>
                <c:pt idx="2631">
                  <c:v>2.8805500000000001E-5</c:v>
                </c:pt>
                <c:pt idx="2632">
                  <c:v>2.8901E-5</c:v>
                </c:pt>
                <c:pt idx="2633">
                  <c:v>2.88375E-5</c:v>
                </c:pt>
                <c:pt idx="2634">
                  <c:v>2.9283500000000002E-5</c:v>
                </c:pt>
                <c:pt idx="2635">
                  <c:v>2.8343500000000001E-5</c:v>
                </c:pt>
                <c:pt idx="2636">
                  <c:v>2.9411E-5</c:v>
                </c:pt>
                <c:pt idx="2637">
                  <c:v>2.90925E-5</c:v>
                </c:pt>
                <c:pt idx="2638">
                  <c:v>2.79925E-5</c:v>
                </c:pt>
                <c:pt idx="2639">
                  <c:v>2.8917000000000001E-5</c:v>
                </c:pt>
                <c:pt idx="2640">
                  <c:v>3.0781999999999998E-5</c:v>
                </c:pt>
                <c:pt idx="2641">
                  <c:v>2.9220000000000001E-5</c:v>
                </c:pt>
                <c:pt idx="2642">
                  <c:v>2.9825500000000001E-5</c:v>
                </c:pt>
                <c:pt idx="2643">
                  <c:v>2.9714E-5</c:v>
                </c:pt>
                <c:pt idx="2644">
                  <c:v>2.9028499999999998E-5</c:v>
                </c:pt>
                <c:pt idx="2645">
                  <c:v>2.7498499999999998E-5</c:v>
                </c:pt>
                <c:pt idx="2646">
                  <c:v>2.8566500000000002E-5</c:v>
                </c:pt>
                <c:pt idx="2647">
                  <c:v>2.8119999999999998E-5</c:v>
                </c:pt>
                <c:pt idx="2648">
                  <c:v>2.8056500000000001E-5</c:v>
                </c:pt>
                <c:pt idx="2649">
                  <c:v>2.8933000000000002E-5</c:v>
                </c:pt>
                <c:pt idx="2650">
                  <c:v>2.87575E-5</c:v>
                </c:pt>
                <c:pt idx="2651">
                  <c:v>2.8359499999999998E-5</c:v>
                </c:pt>
                <c:pt idx="2652">
                  <c:v>2.7769499999999999E-5</c:v>
                </c:pt>
                <c:pt idx="2653">
                  <c:v>2.7817499999999999E-5</c:v>
                </c:pt>
                <c:pt idx="2654">
                  <c:v>2.8375000000000002E-5</c:v>
                </c:pt>
                <c:pt idx="2655">
                  <c:v>2.7801500000000001E-5</c:v>
                </c:pt>
                <c:pt idx="2656">
                  <c:v>2.8184E-5</c:v>
                </c:pt>
                <c:pt idx="2657">
                  <c:v>2.7084500000000001E-5</c:v>
                </c:pt>
                <c:pt idx="2658">
                  <c:v>2.7562499999999999E-5</c:v>
                </c:pt>
                <c:pt idx="2659">
                  <c:v>2.7307499999999999E-5</c:v>
                </c:pt>
                <c:pt idx="2660">
                  <c:v>2.6988499999999997E-5</c:v>
                </c:pt>
                <c:pt idx="2661">
                  <c:v>2.5809500000000001E-5</c:v>
                </c:pt>
                <c:pt idx="2662">
                  <c:v>2.4677500000000002E-5</c:v>
                </c:pt>
                <c:pt idx="2663">
                  <c:v>2.514E-5</c:v>
                </c:pt>
                <c:pt idx="2664">
                  <c:v>2.5554500000000001E-5</c:v>
                </c:pt>
                <c:pt idx="2665">
                  <c:v>2.4454500000000001E-5</c:v>
                </c:pt>
                <c:pt idx="2666">
                  <c:v>2.47415E-5</c:v>
                </c:pt>
                <c:pt idx="2667">
                  <c:v>2.4088E-5</c:v>
                </c:pt>
                <c:pt idx="2668">
                  <c:v>2.2988499999999999E-5</c:v>
                </c:pt>
                <c:pt idx="2669">
                  <c:v>2.4215500000000002E-5</c:v>
                </c:pt>
                <c:pt idx="2670">
                  <c:v>2.3498499999999999E-5</c:v>
                </c:pt>
                <c:pt idx="2671">
                  <c:v>2.29245E-5</c:v>
                </c:pt>
                <c:pt idx="2672">
                  <c:v>2.2271000000000001E-5</c:v>
                </c:pt>
                <c:pt idx="2673">
                  <c:v>2.1888500000000002E-5</c:v>
                </c:pt>
                <c:pt idx="2674">
                  <c:v>2.1713500000000001E-5</c:v>
                </c:pt>
                <c:pt idx="2675">
                  <c:v>2.1872500000000001E-5</c:v>
                </c:pt>
                <c:pt idx="2676">
                  <c:v>2.0518000000000002E-5</c:v>
                </c:pt>
                <c:pt idx="2677">
                  <c:v>2.2462500000000001E-5</c:v>
                </c:pt>
                <c:pt idx="2678">
                  <c:v>2.0454500000000002E-5</c:v>
                </c:pt>
                <c:pt idx="2679">
                  <c:v>2.09325E-5</c:v>
                </c:pt>
                <c:pt idx="2680">
                  <c:v>1.90675E-5</c:v>
                </c:pt>
                <c:pt idx="2681">
                  <c:v>1.9386500000000001E-5</c:v>
                </c:pt>
                <c:pt idx="2682">
                  <c:v>1.7458000000000001E-5</c:v>
                </c:pt>
                <c:pt idx="2683">
                  <c:v>1.7856500000000001E-5</c:v>
                </c:pt>
                <c:pt idx="2684">
                  <c:v>1.7155000000000001E-5</c:v>
                </c:pt>
                <c:pt idx="2685">
                  <c:v>1.6852499999999998E-5</c:v>
                </c:pt>
                <c:pt idx="2686">
                  <c:v>1.5928000000000001E-5</c:v>
                </c:pt>
                <c:pt idx="2687">
                  <c:v>1.60715E-5</c:v>
                </c:pt>
                <c:pt idx="2688">
                  <c:v>1.537E-5</c:v>
                </c:pt>
                <c:pt idx="2689">
                  <c:v>1.5466000000000001E-5</c:v>
                </c:pt>
                <c:pt idx="2690">
                  <c:v>1.5705E-5</c:v>
                </c:pt>
                <c:pt idx="2691">
                  <c:v>1.4940000000000001E-5</c:v>
                </c:pt>
                <c:pt idx="2692">
                  <c:v>1.4111000000000001E-5</c:v>
                </c:pt>
                <c:pt idx="2693">
                  <c:v>1.4158999999999999E-5</c:v>
                </c:pt>
                <c:pt idx="2694">
                  <c:v>1.30435E-5</c:v>
                </c:pt>
                <c:pt idx="2695">
                  <c:v>1.3457500000000001E-5</c:v>
                </c:pt>
                <c:pt idx="2696">
                  <c:v>1.2485500000000001E-5</c:v>
                </c:pt>
                <c:pt idx="2697">
                  <c:v>1.1847999999999999E-5</c:v>
                </c:pt>
                <c:pt idx="2698">
                  <c:v>1.09075E-5</c:v>
                </c:pt>
                <c:pt idx="2699">
                  <c:v>9.3620000000000012E-6</c:v>
                </c:pt>
                <c:pt idx="2700">
                  <c:v>8.4215000000000006E-6</c:v>
                </c:pt>
                <c:pt idx="2701">
                  <c:v>1.0812000000000001E-5</c:v>
                </c:pt>
                <c:pt idx="2702">
                  <c:v>8.852000000000001E-6</c:v>
                </c:pt>
                <c:pt idx="2703">
                  <c:v>6.9709999999999998E-6</c:v>
                </c:pt>
                <c:pt idx="2704">
                  <c:v>5.1385E-6</c:v>
                </c:pt>
                <c:pt idx="2705">
                  <c:v>4.4530000000000004E-6</c:v>
                </c:pt>
                <c:pt idx="2706">
                  <c:v>4.6920000000000001E-6</c:v>
                </c:pt>
                <c:pt idx="2707">
                  <c:v>3.242E-6</c:v>
                </c:pt>
                <c:pt idx="2708">
                  <c:v>3.7520000000000002E-6</c:v>
                </c:pt>
                <c:pt idx="2709">
                  <c:v>2.4770000000000002E-6</c:v>
                </c:pt>
                <c:pt idx="2710">
                  <c:v>2.3495000000000001E-6</c:v>
                </c:pt>
                <c:pt idx="2711">
                  <c:v>2.3969999999999997E-6</c:v>
                </c:pt>
                <c:pt idx="2712">
                  <c:v>1.6639999999999999E-6</c:v>
                </c:pt>
                <c:pt idx="2713">
                  <c:v>1.1060000000000001E-6</c:v>
                </c:pt>
                <c:pt idx="2714">
                  <c:v>-1.2845000000000002E-6</c:v>
                </c:pt>
                <c:pt idx="2715">
                  <c:v>-1.5875E-6</c:v>
                </c:pt>
                <c:pt idx="2716">
                  <c:v>-3.2130000000000004E-6</c:v>
                </c:pt>
                <c:pt idx="2717">
                  <c:v>-3.8979999999999998E-6</c:v>
                </c:pt>
                <c:pt idx="2718">
                  <c:v>-3.6115000000000001E-6</c:v>
                </c:pt>
                <c:pt idx="2719">
                  <c:v>-4.6155000000000001E-6</c:v>
                </c:pt>
                <c:pt idx="2720">
                  <c:v>-6.0654999999999998E-6</c:v>
                </c:pt>
                <c:pt idx="2721">
                  <c:v>-6.1454999999999999E-6</c:v>
                </c:pt>
                <c:pt idx="2722">
                  <c:v>-6.9105000000000002E-6</c:v>
                </c:pt>
                <c:pt idx="2723">
                  <c:v>-6.9425E-6</c:v>
                </c:pt>
                <c:pt idx="2724">
                  <c:v>-7.8350000000000004E-6</c:v>
                </c:pt>
                <c:pt idx="2725">
                  <c:v>-8.6795000000000005E-6</c:v>
                </c:pt>
                <c:pt idx="2726">
                  <c:v>-9.6039999999999999E-6</c:v>
                </c:pt>
                <c:pt idx="2727">
                  <c:v>-1.0592000000000001E-5</c:v>
                </c:pt>
                <c:pt idx="2728">
                  <c:v>-1.1883E-5</c:v>
                </c:pt>
                <c:pt idx="2729">
                  <c:v>-1.2312999999999999E-5</c:v>
                </c:pt>
                <c:pt idx="2730">
                  <c:v>-1.3460500000000001E-5</c:v>
                </c:pt>
                <c:pt idx="2731">
                  <c:v>-1.362E-5</c:v>
                </c:pt>
                <c:pt idx="2732">
                  <c:v>-1.4353E-5</c:v>
                </c:pt>
                <c:pt idx="2733">
                  <c:v>-1.5341499999999999E-5</c:v>
                </c:pt>
                <c:pt idx="2734">
                  <c:v>-1.5914999999999999E-5</c:v>
                </c:pt>
                <c:pt idx="2735">
                  <c:v>-1.61225E-5</c:v>
                </c:pt>
                <c:pt idx="2736">
                  <c:v>-1.7907500000000001E-5</c:v>
                </c:pt>
                <c:pt idx="2737">
                  <c:v>-1.7509000000000001E-5</c:v>
                </c:pt>
                <c:pt idx="2738">
                  <c:v>-1.9245999999999998E-5</c:v>
                </c:pt>
                <c:pt idx="2739">
                  <c:v>-2.00905E-5</c:v>
                </c:pt>
                <c:pt idx="2740">
                  <c:v>-2.1636499999999999E-5</c:v>
                </c:pt>
                <c:pt idx="2741">
                  <c:v>-2.1572999999999998E-5</c:v>
                </c:pt>
                <c:pt idx="2742">
                  <c:v>-2.2768E-5</c:v>
                </c:pt>
                <c:pt idx="2743">
                  <c:v>-2.3469500000000003E-5</c:v>
                </c:pt>
                <c:pt idx="2744">
                  <c:v>-2.40275E-5</c:v>
                </c:pt>
                <c:pt idx="2745">
                  <c:v>-2.4394000000000001E-5</c:v>
                </c:pt>
                <c:pt idx="2746">
                  <c:v>-2.5669000000000001E-5</c:v>
                </c:pt>
                <c:pt idx="2747">
                  <c:v>-2.5700500000000002E-5</c:v>
                </c:pt>
                <c:pt idx="2748">
                  <c:v>-2.7087500000000001E-5</c:v>
                </c:pt>
                <c:pt idx="2749">
                  <c:v>-2.7310500000000002E-5</c:v>
                </c:pt>
                <c:pt idx="2750">
                  <c:v>-2.8983999999999999E-5</c:v>
                </c:pt>
                <c:pt idx="2751">
                  <c:v>-2.9111500000000001E-5</c:v>
                </c:pt>
                <c:pt idx="2752">
                  <c:v>-3.03225E-5</c:v>
                </c:pt>
                <c:pt idx="2753">
                  <c:v>-3.0912499999999999E-5</c:v>
                </c:pt>
                <c:pt idx="2754">
                  <c:v>-3.2203000000000003E-5</c:v>
                </c:pt>
                <c:pt idx="2755">
                  <c:v>-3.2793000000000003E-5</c:v>
                </c:pt>
                <c:pt idx="2756">
                  <c:v>-3.34625E-5</c:v>
                </c:pt>
                <c:pt idx="2757">
                  <c:v>-3.4051999999999999E-5</c:v>
                </c:pt>
                <c:pt idx="2758">
                  <c:v>-3.5088E-5</c:v>
                </c:pt>
                <c:pt idx="2759">
                  <c:v>-3.69205E-5</c:v>
                </c:pt>
                <c:pt idx="2760">
                  <c:v>-3.6155500000000003E-5</c:v>
                </c:pt>
                <c:pt idx="2761">
                  <c:v>-3.7526500000000001E-5</c:v>
                </c:pt>
                <c:pt idx="2762">
                  <c:v>-3.8482500000000003E-5</c:v>
                </c:pt>
                <c:pt idx="2763">
                  <c:v>-3.8976499999999995E-5</c:v>
                </c:pt>
                <c:pt idx="2764">
                  <c:v>-3.9534499999999999E-5</c:v>
                </c:pt>
                <c:pt idx="2765">
                  <c:v>-4.0618000000000003E-5</c:v>
                </c:pt>
                <c:pt idx="2766">
                  <c:v>-4.1383000000000007E-5</c:v>
                </c:pt>
                <c:pt idx="2767">
                  <c:v>-4.23875E-5</c:v>
                </c:pt>
                <c:pt idx="2768">
                  <c:v>-4.3327500000000001E-5</c:v>
                </c:pt>
                <c:pt idx="2769">
                  <c:v>-4.3614500000000001E-5</c:v>
                </c:pt>
                <c:pt idx="2770">
                  <c:v>-4.3885499999999999E-5</c:v>
                </c:pt>
                <c:pt idx="2771">
                  <c:v>-4.5176500000000004E-5</c:v>
                </c:pt>
                <c:pt idx="2772">
                  <c:v>-4.5367500000000002E-5</c:v>
                </c:pt>
                <c:pt idx="2773">
                  <c:v>-4.634E-5</c:v>
                </c:pt>
                <c:pt idx="2774">
                  <c:v>-4.6451500000000001E-5</c:v>
                </c:pt>
                <c:pt idx="2775">
                  <c:v>-4.8571000000000006E-5</c:v>
                </c:pt>
                <c:pt idx="2776">
                  <c:v>-4.8762499999999999E-5</c:v>
                </c:pt>
                <c:pt idx="2777">
                  <c:v>-4.9639000000000004E-5</c:v>
                </c:pt>
                <c:pt idx="2778">
                  <c:v>-5.0483499999999999E-5</c:v>
                </c:pt>
                <c:pt idx="2779">
                  <c:v>-5.0818E-5</c:v>
                </c:pt>
                <c:pt idx="2780">
                  <c:v>-5.1582999999999997E-5</c:v>
                </c:pt>
                <c:pt idx="2781">
                  <c:v>-5.2300499999999998E-5</c:v>
                </c:pt>
                <c:pt idx="2782">
                  <c:v>-5.3129000000000006E-5</c:v>
                </c:pt>
                <c:pt idx="2783">
                  <c:v>-5.3384000000000003E-5</c:v>
                </c:pt>
                <c:pt idx="2784">
                  <c:v>-5.4021500000000004E-5</c:v>
                </c:pt>
                <c:pt idx="2785">
                  <c:v>-5.4037500000000006E-5</c:v>
                </c:pt>
                <c:pt idx="2786">
                  <c:v>-5.4913999999999996E-5</c:v>
                </c:pt>
                <c:pt idx="2787">
                  <c:v>-5.5312500000000003E-5</c:v>
                </c:pt>
                <c:pt idx="2788">
                  <c:v>-5.5152999999999999E-5</c:v>
                </c:pt>
                <c:pt idx="2789">
                  <c:v>-5.5902500000000002E-5</c:v>
                </c:pt>
                <c:pt idx="2790">
                  <c:v>-5.7352500000000004E-5</c:v>
                </c:pt>
                <c:pt idx="2791">
                  <c:v>-5.7846500000000003E-5</c:v>
                </c:pt>
                <c:pt idx="2792">
                  <c:v>-5.8165500000000004E-5</c:v>
                </c:pt>
                <c:pt idx="2793">
                  <c:v>-5.8468000000000003E-5</c:v>
                </c:pt>
                <c:pt idx="2794">
                  <c:v>-5.8245000000000002E-5</c:v>
                </c:pt>
                <c:pt idx="2795">
                  <c:v>-5.9137500000000001E-5</c:v>
                </c:pt>
                <c:pt idx="2796">
                  <c:v>-6.0253000000000001E-5</c:v>
                </c:pt>
                <c:pt idx="2797">
                  <c:v>-6.11615E-5</c:v>
                </c:pt>
                <c:pt idx="2798">
                  <c:v>-6.3329000000000003E-5</c:v>
                </c:pt>
                <c:pt idx="2799">
                  <c:v>-6.2851000000000012E-5</c:v>
                </c:pt>
                <c:pt idx="2800">
                  <c:v>-6.3408999999999989E-5</c:v>
                </c:pt>
                <c:pt idx="2801">
                  <c:v>-6.4843000000000002E-5</c:v>
                </c:pt>
                <c:pt idx="2802">
                  <c:v>-6.4588000000000012E-5</c:v>
                </c:pt>
                <c:pt idx="2803">
                  <c:v>-6.4635999999999996E-5</c:v>
                </c:pt>
                <c:pt idx="2804">
                  <c:v>-6.5082500000000006E-5</c:v>
                </c:pt>
                <c:pt idx="2805">
                  <c:v>-6.5528500000000008E-5</c:v>
                </c:pt>
                <c:pt idx="2806">
                  <c:v>-6.6675999999999997E-5</c:v>
                </c:pt>
                <c:pt idx="2807">
                  <c:v>-3.5095300000000004E-4</c:v>
                </c:pt>
                <c:pt idx="2808">
                  <c:v>-8.9214300000000008E-4</c:v>
                </c:pt>
                <c:pt idx="2809">
                  <c:v>-1.4351975E-3</c:v>
                </c:pt>
                <c:pt idx="2810">
                  <c:v>-1.9734865000000002E-3</c:v>
                </c:pt>
                <c:pt idx="2811">
                  <c:v>-2.5080140000000003E-3</c:v>
                </c:pt>
                <c:pt idx="2812">
                  <c:v>-3.0165000000000001E-3</c:v>
                </c:pt>
                <c:pt idx="2813">
                  <c:v>-3.5334805E-3</c:v>
                </c:pt>
                <c:pt idx="2814">
                  <c:v>-4.0499989999999994E-3</c:v>
                </c:pt>
                <c:pt idx="2815">
                  <c:v>-4.5556325000000002E-3</c:v>
                </c:pt>
                <c:pt idx="2816">
                  <c:v>-4.9886699999999997E-3</c:v>
                </c:pt>
                <c:pt idx="2817">
                  <c:v>-4.644914E-3</c:v>
                </c:pt>
                <c:pt idx="2818">
                  <c:v>-4.2796585000000002E-3</c:v>
                </c:pt>
                <c:pt idx="2819">
                  <c:v>-3.8816515E-3</c:v>
                </c:pt>
                <c:pt idx="2820">
                  <c:v>-3.4925530000000002E-3</c:v>
                </c:pt>
                <c:pt idx="2821">
                  <c:v>-3.1119655000000001E-3</c:v>
                </c:pt>
                <c:pt idx="2822">
                  <c:v>-2.7207955E-3</c:v>
                </c:pt>
                <c:pt idx="2823">
                  <c:v>-2.3193620000000002E-3</c:v>
                </c:pt>
                <c:pt idx="2824">
                  <c:v>-1.9082699999999999E-3</c:v>
                </c:pt>
                <c:pt idx="2825">
                  <c:v>-1.5105815000000002E-3</c:v>
                </c:pt>
                <c:pt idx="2826">
                  <c:v>-1.12652E-3</c:v>
                </c:pt>
                <c:pt idx="2827">
                  <c:v>-7.5933550000000004E-4</c:v>
                </c:pt>
                <c:pt idx="2828">
                  <c:v>-3.8054900000000005E-4</c:v>
                </c:pt>
                <c:pt idx="2829">
                  <c:v>-4.7150000000000001E-7</c:v>
                </c:pt>
                <c:pt idx="2830">
                  <c:v>3.9245149999999999E-4</c:v>
                </c:pt>
                <c:pt idx="2831">
                  <c:v>8.0942450000000006E-4</c:v>
                </c:pt>
                <c:pt idx="2832">
                  <c:v>1.2279750000000001E-3</c:v>
                </c:pt>
                <c:pt idx="2833">
                  <c:v>1.6470834999999999E-3</c:v>
                </c:pt>
                <c:pt idx="2834">
                  <c:v>2.055992E-3</c:v>
                </c:pt>
                <c:pt idx="2835">
                  <c:v>2.4525644999999997E-3</c:v>
                </c:pt>
                <c:pt idx="2836">
                  <c:v>2.8672745000000001E-3</c:v>
                </c:pt>
                <c:pt idx="2837">
                  <c:v>3.2739835E-3</c:v>
                </c:pt>
                <c:pt idx="2838">
                  <c:v>3.6690580000000002E-3</c:v>
                </c:pt>
                <c:pt idx="2839">
                  <c:v>4.0905410000000005E-3</c:v>
                </c:pt>
                <c:pt idx="2840">
                  <c:v>4.5542585000000009E-3</c:v>
                </c:pt>
                <c:pt idx="2841">
                  <c:v>4.9742914999999993E-3</c:v>
                </c:pt>
                <c:pt idx="2842">
                  <c:v>4.9647770000000001E-3</c:v>
                </c:pt>
                <c:pt idx="2843">
                  <c:v>4.44225E-3</c:v>
                </c:pt>
                <c:pt idx="2844">
                  <c:v>3.8456935E-3</c:v>
                </c:pt>
                <c:pt idx="2845">
                  <c:v>3.2533444999999998E-3</c:v>
                </c:pt>
                <c:pt idx="2846">
                  <c:v>2.6791000000000002E-3</c:v>
                </c:pt>
                <c:pt idx="2847">
                  <c:v>2.1012225E-3</c:v>
                </c:pt>
                <c:pt idx="2848">
                  <c:v>1.5203325000000001E-3</c:v>
                </c:pt>
                <c:pt idx="2849">
                  <c:v>9.4613599999999998E-4</c:v>
                </c:pt>
                <c:pt idx="2850">
                  <c:v>3.7699199999999998E-4</c:v>
                </c:pt>
                <c:pt idx="2851">
                  <c:v>-9.1905000000000009E-5</c:v>
                </c:pt>
                <c:pt idx="2852">
                  <c:v>-1.08719E-4</c:v>
                </c:pt>
                <c:pt idx="2853">
                  <c:v>-1.08034E-4</c:v>
                </c:pt>
                <c:pt idx="2854">
                  <c:v>-1.085915E-4</c:v>
                </c:pt>
                <c:pt idx="2855">
                  <c:v>-1.0808150000000001E-4</c:v>
                </c:pt>
                <c:pt idx="2856">
                  <c:v>-1.0696600000000001E-4</c:v>
                </c:pt>
                <c:pt idx="2857">
                  <c:v>-1.0616900000000001E-4</c:v>
                </c:pt>
                <c:pt idx="2858">
                  <c:v>-1.060895E-4</c:v>
                </c:pt>
                <c:pt idx="2859">
                  <c:v>-1.0709349999999999E-4</c:v>
                </c:pt>
                <c:pt idx="2860">
                  <c:v>-1.07699E-4</c:v>
                </c:pt>
                <c:pt idx="2861">
                  <c:v>-1.07763E-4</c:v>
                </c:pt>
                <c:pt idx="2862">
                  <c:v>-1.076355E-4</c:v>
                </c:pt>
                <c:pt idx="2863">
                  <c:v>-1.06982E-4</c:v>
                </c:pt>
                <c:pt idx="2864">
                  <c:v>-1.0612149999999999E-4</c:v>
                </c:pt>
                <c:pt idx="2865">
                  <c:v>-1.0632850000000001E-4</c:v>
                </c:pt>
                <c:pt idx="2866">
                  <c:v>-1.0669499999999999E-4</c:v>
                </c:pt>
                <c:pt idx="2867">
                  <c:v>-1.07253E-4</c:v>
                </c:pt>
                <c:pt idx="2868">
                  <c:v>-1.0707750000000001E-4</c:v>
                </c:pt>
                <c:pt idx="2869">
                  <c:v>-1.0632850000000001E-4</c:v>
                </c:pt>
                <c:pt idx="2870">
                  <c:v>-1.063125E-4</c:v>
                </c:pt>
                <c:pt idx="2871">
                  <c:v>-1.06679E-4</c:v>
                </c:pt>
                <c:pt idx="2872">
                  <c:v>-1.047985E-4</c:v>
                </c:pt>
                <c:pt idx="2873">
                  <c:v>-1.05404E-4</c:v>
                </c:pt>
                <c:pt idx="2874">
                  <c:v>-1.0601E-4</c:v>
                </c:pt>
                <c:pt idx="2875">
                  <c:v>-1.0535650000000001E-4</c:v>
                </c:pt>
                <c:pt idx="2876">
                  <c:v>-1.0468700000000001E-4</c:v>
                </c:pt>
                <c:pt idx="2877">
                  <c:v>-1.03954E-4</c:v>
                </c:pt>
                <c:pt idx="2878">
                  <c:v>-1.040015E-4</c:v>
                </c:pt>
                <c:pt idx="2879">
                  <c:v>-1.0271049999999999E-4</c:v>
                </c:pt>
                <c:pt idx="2880">
                  <c:v>-1.028065E-4</c:v>
                </c:pt>
                <c:pt idx="2881">
                  <c:v>-1.0248749999999999E-4</c:v>
                </c:pt>
                <c:pt idx="2882">
                  <c:v>-1.0149950000000001E-4</c:v>
                </c:pt>
                <c:pt idx="2883">
                  <c:v>-1.015155E-4</c:v>
                </c:pt>
                <c:pt idx="2884">
                  <c:v>-1.0078249999999999E-4</c:v>
                </c:pt>
                <c:pt idx="2885">
                  <c:v>-1.0009700000000001E-4</c:v>
                </c:pt>
                <c:pt idx="2886">
                  <c:v>-9.9746499999999998E-5</c:v>
                </c:pt>
                <c:pt idx="2887">
                  <c:v>-9.9109000000000003E-5</c:v>
                </c:pt>
                <c:pt idx="2888">
                  <c:v>-9.8344000000000006E-5</c:v>
                </c:pt>
                <c:pt idx="2889">
                  <c:v>-9.5555000000000002E-5</c:v>
                </c:pt>
                <c:pt idx="2890">
                  <c:v>-9.7020999999999991E-5</c:v>
                </c:pt>
                <c:pt idx="2891">
                  <c:v>-9.7243999999999993E-5</c:v>
                </c:pt>
                <c:pt idx="2892">
                  <c:v>-9.6654500000000008E-5</c:v>
                </c:pt>
                <c:pt idx="2893">
                  <c:v>-9.6112500000000012E-5</c:v>
                </c:pt>
                <c:pt idx="2894">
                  <c:v>-9.6112500000000012E-5</c:v>
                </c:pt>
                <c:pt idx="2895">
                  <c:v>-9.5331500000000007E-5</c:v>
                </c:pt>
                <c:pt idx="2896">
                  <c:v>-9.4933000000000007E-5</c:v>
                </c:pt>
                <c:pt idx="2897">
                  <c:v>-9.2813500000000002E-5</c:v>
                </c:pt>
                <c:pt idx="2898">
                  <c:v>-9.1969E-5</c:v>
                </c:pt>
                <c:pt idx="2899">
                  <c:v>-9.2653999999999998E-5</c:v>
                </c:pt>
                <c:pt idx="2900">
                  <c:v>-9.1809500000000009E-5</c:v>
                </c:pt>
                <c:pt idx="2901">
                  <c:v>-9.1872999999999993E-5</c:v>
                </c:pt>
                <c:pt idx="2902">
                  <c:v>-9.0662000000000007E-5</c:v>
                </c:pt>
                <c:pt idx="2903">
                  <c:v>-8.9339000000000006E-5</c:v>
                </c:pt>
                <c:pt idx="2904">
                  <c:v>-8.9578000000000002E-5</c:v>
                </c:pt>
                <c:pt idx="2905">
                  <c:v>-8.9195499999999997E-5</c:v>
                </c:pt>
                <c:pt idx="2906">
                  <c:v>-8.9099999999999997E-5</c:v>
                </c:pt>
                <c:pt idx="2907">
                  <c:v>-8.8988500000000004E-5</c:v>
                </c:pt>
                <c:pt idx="2908">
                  <c:v>-8.7841000000000001E-5</c:v>
                </c:pt>
                <c:pt idx="2909">
                  <c:v>-8.7729500000000008E-5</c:v>
                </c:pt>
                <c:pt idx="2910">
                  <c:v>-8.7091999999999999E-5</c:v>
                </c:pt>
                <c:pt idx="2911">
                  <c:v>-8.6773000000000004E-5</c:v>
                </c:pt>
                <c:pt idx="2912">
                  <c:v>-8.5354999999999998E-5</c:v>
                </c:pt>
                <c:pt idx="2913">
                  <c:v>-8.5004000000000001E-5</c:v>
                </c:pt>
                <c:pt idx="2914">
                  <c:v>-8.4590000000000002E-5</c:v>
                </c:pt>
                <c:pt idx="2915">
                  <c:v>-8.4127499999999997E-5</c:v>
                </c:pt>
                <c:pt idx="2916">
                  <c:v>-8.2502000000000004E-5</c:v>
                </c:pt>
                <c:pt idx="2917">
                  <c:v>-8.1418000000000012E-5</c:v>
                </c:pt>
                <c:pt idx="2918">
                  <c:v>-8.1274999999999997E-5</c:v>
                </c:pt>
                <c:pt idx="2919">
                  <c:v>-8.1991999999999997E-5</c:v>
                </c:pt>
                <c:pt idx="2920">
                  <c:v>-8.1274999999999997E-5</c:v>
                </c:pt>
                <c:pt idx="2921">
                  <c:v>-8.0557500000000002E-5</c:v>
                </c:pt>
                <c:pt idx="2922">
                  <c:v>-7.9330499999999995E-5</c:v>
                </c:pt>
                <c:pt idx="2923">
                  <c:v>-7.8867999999999991E-5</c:v>
                </c:pt>
                <c:pt idx="2924">
                  <c:v>-7.8310500000000009E-5</c:v>
                </c:pt>
                <c:pt idx="2925">
                  <c:v>-7.7816499999999996E-5</c:v>
                </c:pt>
                <c:pt idx="2926">
                  <c:v>-7.5776499999999995E-5</c:v>
                </c:pt>
                <c:pt idx="2927">
                  <c:v>-7.3959499999999996E-5</c:v>
                </c:pt>
                <c:pt idx="2928">
                  <c:v>-7.3863999999999996E-5</c:v>
                </c:pt>
                <c:pt idx="2929">
                  <c:v>-7.3433499999999994E-5</c:v>
                </c:pt>
                <c:pt idx="2930">
                  <c:v>-7.3226500000000001E-5</c:v>
                </c:pt>
                <c:pt idx="2931">
                  <c:v>-7.2477499999999999E-5</c:v>
                </c:pt>
                <c:pt idx="2932">
                  <c:v>-7.1154499999999998E-5</c:v>
                </c:pt>
                <c:pt idx="2933">
                  <c:v>-7.0564999999999999E-5</c:v>
                </c:pt>
                <c:pt idx="2934">
                  <c:v>-7.0405499999999995E-5</c:v>
                </c:pt>
                <c:pt idx="2935">
                  <c:v>-6.932149999999999E-5</c:v>
                </c:pt>
                <c:pt idx="2936">
                  <c:v>-6.8333500000000006E-5</c:v>
                </c:pt>
                <c:pt idx="2937">
                  <c:v>-6.6915000000000006E-5</c:v>
                </c:pt>
                <c:pt idx="2938">
                  <c:v>-6.5194E-5</c:v>
                </c:pt>
                <c:pt idx="2939">
                  <c:v>-6.4556500000000004E-5</c:v>
                </c:pt>
                <c:pt idx="2940">
                  <c:v>-6.3472499999999999E-5</c:v>
                </c:pt>
                <c:pt idx="2941">
                  <c:v>-6.4189999999999994E-5</c:v>
                </c:pt>
                <c:pt idx="2942">
                  <c:v>-6.3711500000000008E-5</c:v>
                </c:pt>
                <c:pt idx="2943">
                  <c:v>-6.3058000000000005E-5</c:v>
                </c:pt>
                <c:pt idx="2944">
                  <c:v>-6.2835000000000004E-5</c:v>
                </c:pt>
                <c:pt idx="2945">
                  <c:v>-6.1751500000000007E-5</c:v>
                </c:pt>
                <c:pt idx="2946">
                  <c:v>-6.0843E-5</c:v>
                </c:pt>
                <c:pt idx="2947">
                  <c:v>-5.9360499999999995E-5</c:v>
                </c:pt>
                <c:pt idx="2948">
                  <c:v>-5.9233E-5</c:v>
                </c:pt>
                <c:pt idx="2949">
                  <c:v>-5.8213E-5</c:v>
                </c:pt>
                <c:pt idx="2950">
                  <c:v>-5.7177499999999999E-5</c:v>
                </c:pt>
                <c:pt idx="2951">
                  <c:v>-5.6252999999999998E-5</c:v>
                </c:pt>
                <c:pt idx="2952">
                  <c:v>-5.5185000000000001E-5</c:v>
                </c:pt>
                <c:pt idx="2953">
                  <c:v>-5.4659E-5</c:v>
                </c:pt>
                <c:pt idx="2954">
                  <c:v>-5.3814500000000005E-5</c:v>
                </c:pt>
                <c:pt idx="2955">
                  <c:v>-5.2651000000000001E-5</c:v>
                </c:pt>
                <c:pt idx="2956">
                  <c:v>-5.12165E-5</c:v>
                </c:pt>
                <c:pt idx="2957">
                  <c:v>-5.13125E-5</c:v>
                </c:pt>
                <c:pt idx="2958">
                  <c:v>-5.0101E-5</c:v>
                </c:pt>
                <c:pt idx="2959">
                  <c:v>-4.9702500000000001E-5</c:v>
                </c:pt>
                <c:pt idx="2960">
                  <c:v>-4.9447499999999997E-5</c:v>
                </c:pt>
                <c:pt idx="2961">
                  <c:v>-4.8267999999999999E-5</c:v>
                </c:pt>
                <c:pt idx="2962">
                  <c:v>-4.8332000000000004E-5</c:v>
                </c:pt>
                <c:pt idx="2963">
                  <c:v>-4.7295999999999996E-5</c:v>
                </c:pt>
                <c:pt idx="2964">
                  <c:v>-4.7295999999999996E-5</c:v>
                </c:pt>
                <c:pt idx="2965">
                  <c:v>-4.5861500000000001E-5</c:v>
                </c:pt>
                <c:pt idx="2966">
                  <c:v>-4.5223999999999999E-5</c:v>
                </c:pt>
                <c:pt idx="2967">
                  <c:v>-4.3980999999999998E-5</c:v>
                </c:pt>
                <c:pt idx="2968">
                  <c:v>-4.2993000000000007E-5</c:v>
                </c:pt>
                <c:pt idx="2969">
                  <c:v>-4.1940999999999997E-5</c:v>
                </c:pt>
                <c:pt idx="2970">
                  <c:v>-4.1957000000000005E-5</c:v>
                </c:pt>
                <c:pt idx="2971">
                  <c:v>-4.0490500000000001E-5</c:v>
                </c:pt>
                <c:pt idx="2972">
                  <c:v>-4.0156E-5</c:v>
                </c:pt>
                <c:pt idx="2973">
                  <c:v>-3.9805500000000004E-5</c:v>
                </c:pt>
                <c:pt idx="2974">
                  <c:v>-3.6538000000000002E-5</c:v>
                </c:pt>
                <c:pt idx="2975">
                  <c:v>-3.6681499999999998E-5</c:v>
                </c:pt>
                <c:pt idx="2976">
                  <c:v>-3.6267500000000005E-5</c:v>
                </c:pt>
                <c:pt idx="2977">
                  <c:v>-3.5725500000000002E-5</c:v>
                </c:pt>
                <c:pt idx="2978">
                  <c:v>-3.3813000000000003E-5</c:v>
                </c:pt>
                <c:pt idx="2979">
                  <c:v>-3.2251E-5</c:v>
                </c:pt>
                <c:pt idx="2980">
                  <c:v>-3.2968E-5</c:v>
                </c:pt>
                <c:pt idx="2981">
                  <c:v>-3.24425E-5</c:v>
                </c:pt>
                <c:pt idx="2982">
                  <c:v>-3.2394500000000003E-5</c:v>
                </c:pt>
                <c:pt idx="2983">
                  <c:v>-3.1995999999999997E-5</c:v>
                </c:pt>
                <c:pt idx="2984">
                  <c:v>-3.1310499999999998E-5</c:v>
                </c:pt>
                <c:pt idx="2985">
                  <c:v>-3.0976000000000003E-5</c:v>
                </c:pt>
                <c:pt idx="2986">
                  <c:v>-3.0880500000000004E-5</c:v>
                </c:pt>
                <c:pt idx="2987">
                  <c:v>-2.8983999999999999E-5</c:v>
                </c:pt>
                <c:pt idx="2988">
                  <c:v>-2.68165E-5</c:v>
                </c:pt>
                <c:pt idx="2989">
                  <c:v>-2.7421999999999999E-5</c:v>
                </c:pt>
                <c:pt idx="2990">
                  <c:v>-2.7214999999999999E-5</c:v>
                </c:pt>
                <c:pt idx="2991">
                  <c:v>-2.6242499999999998E-5</c:v>
                </c:pt>
                <c:pt idx="2992">
                  <c:v>-2.5924000000000001E-5</c:v>
                </c:pt>
                <c:pt idx="2993">
                  <c:v>-2.5270500000000001E-5</c:v>
                </c:pt>
                <c:pt idx="2994">
                  <c:v>-2.4330000000000003E-5</c:v>
                </c:pt>
                <c:pt idx="2995">
                  <c:v>-2.3915499999999998E-5</c:v>
                </c:pt>
                <c:pt idx="2996">
                  <c:v>-2.0792000000000004E-5</c:v>
                </c:pt>
                <c:pt idx="2997">
                  <c:v>-2.1493000000000002E-5</c:v>
                </c:pt>
                <c:pt idx="2998">
                  <c:v>-2.1971500000000001E-5</c:v>
                </c:pt>
                <c:pt idx="2999">
                  <c:v>-2.0521000000000002E-5</c:v>
                </c:pt>
                <c:pt idx="3000">
                  <c:v>-1.8273999999999998E-5</c:v>
                </c:pt>
                <c:pt idx="3001">
                  <c:v>-1.8082500000000002E-5</c:v>
                </c:pt>
                <c:pt idx="3002">
                  <c:v>-1.8943000000000001E-5</c:v>
                </c:pt>
                <c:pt idx="3003">
                  <c:v>-1.9006999999999999E-5</c:v>
                </c:pt>
                <c:pt idx="3004">
                  <c:v>-1.7206000000000001E-5</c:v>
                </c:pt>
                <c:pt idx="3005">
                  <c:v>-1.6775499999999999E-5</c:v>
                </c:pt>
                <c:pt idx="3006">
                  <c:v>-1.6409000000000002E-5</c:v>
                </c:pt>
                <c:pt idx="3007">
                  <c:v>-1.7222000000000002E-5</c:v>
                </c:pt>
                <c:pt idx="3008">
                  <c:v>-1.7413000000000001E-5</c:v>
                </c:pt>
                <c:pt idx="3009">
                  <c:v>-1.6106499999999999E-5</c:v>
                </c:pt>
                <c:pt idx="3010">
                  <c:v>-1.6233999999999997E-5</c:v>
                </c:pt>
                <c:pt idx="3011">
                  <c:v>-1.51025E-5</c:v>
                </c:pt>
                <c:pt idx="3012">
                  <c:v>-1.5277500000000001E-5</c:v>
                </c:pt>
                <c:pt idx="3013">
                  <c:v>-1.45925E-5</c:v>
                </c:pt>
                <c:pt idx="3014">
                  <c:v>-1.3955000000000001E-5</c:v>
                </c:pt>
                <c:pt idx="3015">
                  <c:v>-1.3923E-5</c:v>
                </c:pt>
                <c:pt idx="3016">
                  <c:v>-1.2855E-5</c:v>
                </c:pt>
                <c:pt idx="3017">
                  <c:v>-1.30305E-5</c:v>
                </c:pt>
                <c:pt idx="3018">
                  <c:v>-1.1596E-5</c:v>
                </c:pt>
                <c:pt idx="3019">
                  <c:v>-1.1962499999999999E-5</c:v>
                </c:pt>
                <c:pt idx="3020">
                  <c:v>-1.0815000000000001E-5</c:v>
                </c:pt>
                <c:pt idx="3021">
                  <c:v>-1.12135E-5</c:v>
                </c:pt>
                <c:pt idx="3022">
                  <c:v>-1.1548E-5</c:v>
                </c:pt>
                <c:pt idx="3023">
                  <c:v>-1.09585E-5</c:v>
                </c:pt>
                <c:pt idx="3024">
                  <c:v>-1.09105E-5</c:v>
                </c:pt>
                <c:pt idx="3025">
                  <c:v>-1.02415E-5</c:v>
                </c:pt>
                <c:pt idx="3026">
                  <c:v>-9.4765000000000015E-6</c:v>
                </c:pt>
                <c:pt idx="3027">
                  <c:v>-9.7950000000000002E-6</c:v>
                </c:pt>
                <c:pt idx="3028">
                  <c:v>-9.9384999999999998E-6</c:v>
                </c:pt>
                <c:pt idx="3029">
                  <c:v>-7.994E-6</c:v>
                </c:pt>
                <c:pt idx="3030">
                  <c:v>-7.9465000000000009E-6</c:v>
                </c:pt>
                <c:pt idx="3031">
                  <c:v>-7.5955000000000004E-6</c:v>
                </c:pt>
                <c:pt idx="3032">
                  <c:v>-7.9780000000000005E-6</c:v>
                </c:pt>
                <c:pt idx="3033">
                  <c:v>-7.0540000000000006E-6</c:v>
                </c:pt>
                <c:pt idx="3034">
                  <c:v>-6.1295000000000004E-6</c:v>
                </c:pt>
                <c:pt idx="3035">
                  <c:v>-5.6829999999999996E-6</c:v>
                </c:pt>
                <c:pt idx="3036">
                  <c:v>-5.3324999999999993E-6</c:v>
                </c:pt>
                <c:pt idx="3037">
                  <c:v>-5.6515E-6</c:v>
                </c:pt>
                <c:pt idx="3038">
                  <c:v>-4.9500000000000009E-6</c:v>
                </c:pt>
                <c:pt idx="3039">
                  <c:v>-6.2570000000000004E-6</c:v>
                </c:pt>
                <c:pt idx="3040">
                  <c:v>-4.9179999999999993E-6</c:v>
                </c:pt>
                <c:pt idx="3041">
                  <c:v>-5.6829999999999996E-6</c:v>
                </c:pt>
                <c:pt idx="3042">
                  <c:v>-4.3765000000000004E-6</c:v>
                </c:pt>
                <c:pt idx="3043">
                  <c:v>-5.2850000000000002E-6</c:v>
                </c:pt>
                <c:pt idx="3044">
                  <c:v>-4.9820000000000008E-6</c:v>
                </c:pt>
                <c:pt idx="3045">
                  <c:v>-4.5355E-6</c:v>
                </c:pt>
                <c:pt idx="3046">
                  <c:v>-4.7110000000000003E-6</c:v>
                </c:pt>
                <c:pt idx="3047">
                  <c:v>-4.6950000000000008E-6</c:v>
                </c:pt>
                <c:pt idx="3048">
                  <c:v>-3.8345000000000003E-6</c:v>
                </c:pt>
                <c:pt idx="3049">
                  <c:v>-4.9025000000000001E-6</c:v>
                </c:pt>
                <c:pt idx="3050">
                  <c:v>-4.6790000000000004E-6</c:v>
                </c:pt>
                <c:pt idx="3051">
                  <c:v>-4.2490000000000003E-6</c:v>
                </c:pt>
                <c:pt idx="3052">
                  <c:v>-3.8825000000000005E-6</c:v>
                </c:pt>
                <c:pt idx="3053">
                  <c:v>-4.5835000000000002E-6</c:v>
                </c:pt>
                <c:pt idx="3054">
                  <c:v>-4.775E-6</c:v>
                </c:pt>
                <c:pt idx="3055">
                  <c:v>-3.9300000000000005E-6</c:v>
                </c:pt>
                <c:pt idx="3056">
                  <c:v>-3.9300000000000005E-6</c:v>
                </c:pt>
                <c:pt idx="3057">
                  <c:v>-4.4400000000000007E-6</c:v>
                </c:pt>
                <c:pt idx="3058">
                  <c:v>-4.5675000000000007E-6</c:v>
                </c:pt>
                <c:pt idx="3059">
                  <c:v>-4.7270000000000007E-6</c:v>
                </c:pt>
                <c:pt idx="3060">
                  <c:v>-5.6515E-6</c:v>
                </c:pt>
                <c:pt idx="3061">
                  <c:v>-4.6630000000000001E-6</c:v>
                </c:pt>
                <c:pt idx="3062">
                  <c:v>-4.3605E-6</c:v>
                </c:pt>
                <c:pt idx="3063">
                  <c:v>-5.4599999999999994E-6</c:v>
                </c:pt>
                <c:pt idx="3064">
                  <c:v>-5.2370000000000009E-6</c:v>
                </c:pt>
                <c:pt idx="3065">
                  <c:v>-5.4920000000000001E-6</c:v>
                </c:pt>
                <c:pt idx="3066">
                  <c:v>-5.7629999999999997E-6</c:v>
                </c:pt>
                <c:pt idx="3067">
                  <c:v>-6.2570000000000004E-6</c:v>
                </c:pt>
                <c:pt idx="3068">
                  <c:v>-5.7790000000000001E-6</c:v>
                </c:pt>
                <c:pt idx="3069">
                  <c:v>-5.2690000000000007E-6</c:v>
                </c:pt>
                <c:pt idx="3070">
                  <c:v>-5.4759999999999997E-6</c:v>
                </c:pt>
                <c:pt idx="3071">
                  <c:v>-5.2530000000000004E-6</c:v>
                </c:pt>
                <c:pt idx="3072">
                  <c:v>-4.2010000000000001E-6</c:v>
                </c:pt>
                <c:pt idx="3073">
                  <c:v>-4.9980000000000003E-6</c:v>
                </c:pt>
                <c:pt idx="3074">
                  <c:v>-5.0614999999999997E-6</c:v>
                </c:pt>
                <c:pt idx="3075">
                  <c:v>-4.2170000000000005E-6</c:v>
                </c:pt>
                <c:pt idx="3076">
                  <c:v>-5.3965000000000008E-6</c:v>
                </c:pt>
                <c:pt idx="3077">
                  <c:v>-6.8785000000000003E-6</c:v>
                </c:pt>
                <c:pt idx="3078">
                  <c:v>-7.3565000000000006E-6</c:v>
                </c:pt>
                <c:pt idx="3079">
                  <c:v>-7.4205000000000004E-6</c:v>
                </c:pt>
                <c:pt idx="3080">
                  <c:v>-7.7389999999999999E-6</c:v>
                </c:pt>
                <c:pt idx="3081">
                  <c:v>-8.5360000000000009E-6</c:v>
                </c:pt>
                <c:pt idx="3082">
                  <c:v>-8.4725000000000006E-6</c:v>
                </c:pt>
                <c:pt idx="3083">
                  <c:v>-6.703E-6</c:v>
                </c:pt>
                <c:pt idx="3084">
                  <c:v>-6.4960000000000001E-6</c:v>
                </c:pt>
                <c:pt idx="3085">
                  <c:v>-8.7115000000000012E-6</c:v>
                </c:pt>
                <c:pt idx="3086">
                  <c:v>-9.778999999999999E-6</c:v>
                </c:pt>
                <c:pt idx="3087">
                  <c:v>-1.0624E-5</c:v>
                </c:pt>
                <c:pt idx="3088">
                  <c:v>-1.02415E-5</c:v>
                </c:pt>
                <c:pt idx="3089">
                  <c:v>-1.1341E-5</c:v>
                </c:pt>
                <c:pt idx="3090">
                  <c:v>-1.07515E-5</c:v>
                </c:pt>
                <c:pt idx="3091">
                  <c:v>-1.1835000000000001E-5</c:v>
                </c:pt>
                <c:pt idx="3092">
                  <c:v>-1.19945E-5</c:v>
                </c:pt>
                <c:pt idx="3093">
                  <c:v>-1.2409000000000001E-5</c:v>
                </c:pt>
                <c:pt idx="3094">
                  <c:v>-1.1978500000000001E-5</c:v>
                </c:pt>
                <c:pt idx="3095">
                  <c:v>-1.22015E-5</c:v>
                </c:pt>
                <c:pt idx="3096">
                  <c:v>-1.2950500000000001E-5</c:v>
                </c:pt>
                <c:pt idx="3097">
                  <c:v>-1.3332999999999999E-5</c:v>
                </c:pt>
                <c:pt idx="3098">
                  <c:v>-1.5022499999999999E-5</c:v>
                </c:pt>
                <c:pt idx="3099">
                  <c:v>-1.50385E-5</c:v>
                </c:pt>
                <c:pt idx="3100">
                  <c:v>-1.5755499999999998E-5</c:v>
                </c:pt>
                <c:pt idx="3101">
                  <c:v>-1.62815E-5</c:v>
                </c:pt>
                <c:pt idx="3102">
                  <c:v>-1.6600500000000001E-5</c:v>
                </c:pt>
                <c:pt idx="3103">
                  <c:v>-1.7476999999999999E-5</c:v>
                </c:pt>
                <c:pt idx="3104">
                  <c:v>-1.8019000000000001E-5</c:v>
                </c:pt>
                <c:pt idx="3105">
                  <c:v>-1.8369500000000001E-5</c:v>
                </c:pt>
                <c:pt idx="3106">
                  <c:v>-1.8496999999999999E-5</c:v>
                </c:pt>
                <c:pt idx="3107">
                  <c:v>-2.0122500000000003E-5</c:v>
                </c:pt>
                <c:pt idx="3108">
                  <c:v>-2.0170500000000003E-5</c:v>
                </c:pt>
                <c:pt idx="3109">
                  <c:v>-2.0537E-5</c:v>
                </c:pt>
                <c:pt idx="3110">
                  <c:v>-2.1668500000000001E-5</c:v>
                </c:pt>
                <c:pt idx="3111">
                  <c:v>-2.2003000000000003E-5</c:v>
                </c:pt>
                <c:pt idx="3112">
                  <c:v>-2.2609E-5</c:v>
                </c:pt>
                <c:pt idx="3113">
                  <c:v>-2.3453499999999998E-5</c:v>
                </c:pt>
                <c:pt idx="3114">
                  <c:v>-2.44895E-5</c:v>
                </c:pt>
                <c:pt idx="3115">
                  <c:v>-2.45375E-5</c:v>
                </c:pt>
                <c:pt idx="3116">
                  <c:v>-2.5461500000000003E-5</c:v>
                </c:pt>
                <c:pt idx="3117">
                  <c:v>-2.5430000000000002E-5</c:v>
                </c:pt>
                <c:pt idx="3118">
                  <c:v>-2.5828000000000001E-5</c:v>
                </c:pt>
                <c:pt idx="3119">
                  <c:v>-2.62265E-5</c:v>
                </c:pt>
                <c:pt idx="3120">
                  <c:v>-2.6673E-5</c:v>
                </c:pt>
                <c:pt idx="3121">
                  <c:v>-2.7358000000000001E-5</c:v>
                </c:pt>
                <c:pt idx="3122">
                  <c:v>-2.8442E-5</c:v>
                </c:pt>
                <c:pt idx="3123">
                  <c:v>-2.9780500000000001E-5</c:v>
                </c:pt>
                <c:pt idx="3124">
                  <c:v>-2.9749000000000003E-5</c:v>
                </c:pt>
                <c:pt idx="3125">
                  <c:v>-3.0673000000000003E-5</c:v>
                </c:pt>
                <c:pt idx="3126">
                  <c:v>-3.1279000000000003E-5</c:v>
                </c:pt>
                <c:pt idx="3127">
                  <c:v>-3.2155499999999994E-5</c:v>
                </c:pt>
                <c:pt idx="3128">
                  <c:v>-3.2585500000000002E-5</c:v>
                </c:pt>
                <c:pt idx="3129">
                  <c:v>-3.3191500000000002E-5</c:v>
                </c:pt>
                <c:pt idx="3130">
                  <c:v>-3.3031999999999998E-5</c:v>
                </c:pt>
                <c:pt idx="3131">
                  <c:v>-3.4163499999999999E-5</c:v>
                </c:pt>
                <c:pt idx="3132">
                  <c:v>-3.5757499999999998E-5</c:v>
                </c:pt>
                <c:pt idx="3133">
                  <c:v>-3.6905E-5</c:v>
                </c:pt>
                <c:pt idx="3134">
                  <c:v>-3.7733500000000007E-5</c:v>
                </c:pt>
                <c:pt idx="3135">
                  <c:v>-3.8227499999999999E-5</c:v>
                </c:pt>
                <c:pt idx="3136">
                  <c:v>-3.8371000000000002E-5</c:v>
                </c:pt>
                <c:pt idx="3137">
                  <c:v>-3.9614000000000004E-5</c:v>
                </c:pt>
                <c:pt idx="3138">
                  <c:v>-3.9996499999999996E-5</c:v>
                </c:pt>
                <c:pt idx="3139">
                  <c:v>-4.1255499999999998E-5</c:v>
                </c:pt>
                <c:pt idx="3140">
                  <c:v>-4.1558499999999999E-5</c:v>
                </c:pt>
                <c:pt idx="3141">
                  <c:v>-4.33915E-5</c:v>
                </c:pt>
                <c:pt idx="3142">
                  <c:v>-4.3550500000000003E-5</c:v>
                </c:pt>
                <c:pt idx="3143">
                  <c:v>-4.4045000000000003E-5</c:v>
                </c:pt>
                <c:pt idx="3144">
                  <c:v>-4.5590500000000003E-5</c:v>
                </c:pt>
                <c:pt idx="3145">
                  <c:v>-4.5734E-5</c:v>
                </c:pt>
                <c:pt idx="3146">
                  <c:v>-4.4793999999999998E-5</c:v>
                </c:pt>
                <c:pt idx="3147">
                  <c:v>-4.5702499999999998E-5</c:v>
                </c:pt>
                <c:pt idx="3148">
                  <c:v>-4.7599000000000003E-5</c:v>
                </c:pt>
                <c:pt idx="3149">
                  <c:v>-4.8411500000000002E-5</c:v>
                </c:pt>
                <c:pt idx="3150">
                  <c:v>-4.9049000000000004E-5</c:v>
                </c:pt>
                <c:pt idx="3151">
                  <c:v>-5.0037499999999997E-5</c:v>
                </c:pt>
                <c:pt idx="3152">
                  <c:v>-5.0898E-5</c:v>
                </c:pt>
                <c:pt idx="3153">
                  <c:v>-5.1296500000000006E-5</c:v>
                </c:pt>
                <c:pt idx="3154">
                  <c:v>-5.2810500000000005E-5</c:v>
                </c:pt>
                <c:pt idx="3155">
                  <c:v>-5.3480000000000003E-5</c:v>
                </c:pt>
                <c:pt idx="3156">
                  <c:v>-5.3448000000000001E-5</c:v>
                </c:pt>
                <c:pt idx="3157">
                  <c:v>-5.3719000000000005E-5</c:v>
                </c:pt>
                <c:pt idx="3158">
                  <c:v>-5.5025499999999997E-5</c:v>
                </c:pt>
                <c:pt idx="3159">
                  <c:v>-5.4882500000000002E-5</c:v>
                </c:pt>
                <c:pt idx="3160">
                  <c:v>-5.5280500000000007E-5</c:v>
                </c:pt>
                <c:pt idx="3161">
                  <c:v>-5.7448000000000003E-5</c:v>
                </c:pt>
                <c:pt idx="3162">
                  <c:v>-5.7177499999999999E-5</c:v>
                </c:pt>
                <c:pt idx="3163">
                  <c:v>-5.8802999999999999E-5</c:v>
                </c:pt>
                <c:pt idx="3164">
                  <c:v>-5.9329000000000001E-5</c:v>
                </c:pt>
                <c:pt idx="3165">
                  <c:v>-6.0269000000000002E-5</c:v>
                </c:pt>
                <c:pt idx="3166">
                  <c:v>-6.1783000000000001E-5</c:v>
                </c:pt>
                <c:pt idx="3167">
                  <c:v>-6.1113999999999998E-5</c:v>
                </c:pt>
                <c:pt idx="3168">
                  <c:v>-6.2197500000000009E-5</c:v>
                </c:pt>
                <c:pt idx="3169">
                  <c:v>-6.3711500000000008E-5</c:v>
                </c:pt>
                <c:pt idx="3170">
                  <c:v>-6.4397E-5</c:v>
                </c:pt>
                <c:pt idx="3171">
                  <c:v>-6.5337500000000009E-5</c:v>
                </c:pt>
                <c:pt idx="3172">
                  <c:v>-6.6452999999999995E-5</c:v>
                </c:pt>
                <c:pt idx="3173">
                  <c:v>-6.7424999999999999E-5</c:v>
                </c:pt>
                <c:pt idx="3174">
                  <c:v>-6.7441000000000007E-5</c:v>
                </c:pt>
                <c:pt idx="3175">
                  <c:v>-6.7760000000000002E-5</c:v>
                </c:pt>
                <c:pt idx="3176">
                  <c:v>-6.8875500000000002E-5</c:v>
                </c:pt>
                <c:pt idx="3177">
                  <c:v>-7.0229999999999997E-5</c:v>
                </c:pt>
                <c:pt idx="3178">
                  <c:v>-7.1011000000000002E-5</c:v>
                </c:pt>
                <c:pt idx="3179">
                  <c:v>-7.2079000000000012E-5</c:v>
                </c:pt>
                <c:pt idx="3180">
                  <c:v>-7.2509000000000007E-5</c:v>
                </c:pt>
                <c:pt idx="3181">
                  <c:v>-7.1712500000000002E-5</c:v>
                </c:pt>
                <c:pt idx="3182">
                  <c:v>-7.3146500000000002E-5</c:v>
                </c:pt>
                <c:pt idx="3183">
                  <c:v>-7.4787999999999989E-5</c:v>
                </c:pt>
                <c:pt idx="3184">
                  <c:v>-7.5935500000000005E-5</c:v>
                </c:pt>
                <c:pt idx="3185">
                  <c:v>-7.7322500000000011E-5</c:v>
                </c:pt>
                <c:pt idx="3186">
                  <c:v>-7.6796500000000009E-5</c:v>
                </c:pt>
                <c:pt idx="3187">
                  <c:v>-7.7131000000000004E-5</c:v>
                </c:pt>
                <c:pt idx="3188">
                  <c:v>-7.7577500000000001E-5</c:v>
                </c:pt>
                <c:pt idx="3189">
                  <c:v>-7.8820500000000002E-5</c:v>
                </c:pt>
                <c:pt idx="3190">
                  <c:v>-7.8916000000000001E-5</c:v>
                </c:pt>
                <c:pt idx="3191">
                  <c:v>-7.9665000000000004E-5</c:v>
                </c:pt>
                <c:pt idx="3192">
                  <c:v>-7.9234999999999996E-5</c:v>
                </c:pt>
                <c:pt idx="3193">
                  <c:v>-8.05255E-5</c:v>
                </c:pt>
                <c:pt idx="3194">
                  <c:v>-8.3075499999999994E-5</c:v>
                </c:pt>
                <c:pt idx="3195">
                  <c:v>-8.3840500000000005E-5</c:v>
                </c:pt>
                <c:pt idx="3196">
                  <c:v>-8.4828999999999997E-5</c:v>
                </c:pt>
                <c:pt idx="3197">
                  <c:v>-8.392049999999999E-5</c:v>
                </c:pt>
                <c:pt idx="3198">
                  <c:v>-8.422300000000001E-5</c:v>
                </c:pt>
                <c:pt idx="3199">
                  <c:v>-8.5753000000000004E-5</c:v>
                </c:pt>
                <c:pt idx="3200">
                  <c:v>-8.6885000000000006E-5</c:v>
                </c:pt>
                <c:pt idx="3201">
                  <c:v>-8.8526499999999993E-5</c:v>
                </c:pt>
                <c:pt idx="3202">
                  <c:v>-8.8988500000000004E-5</c:v>
                </c:pt>
                <c:pt idx="3203">
                  <c:v>-8.9291500000000004E-5</c:v>
                </c:pt>
                <c:pt idx="3204">
                  <c:v>-8.9913000000000005E-5</c:v>
                </c:pt>
                <c:pt idx="3205">
                  <c:v>-9.0104000000000003E-5</c:v>
                </c:pt>
                <c:pt idx="3206">
                  <c:v>-9.0184000000000003E-5</c:v>
                </c:pt>
                <c:pt idx="3207">
                  <c:v>-9.1283500000000008E-5</c:v>
                </c:pt>
                <c:pt idx="3208">
                  <c:v>-9.1825500000000004E-5</c:v>
                </c:pt>
                <c:pt idx="3209">
                  <c:v>-9.22875E-5</c:v>
                </c:pt>
                <c:pt idx="3210">
                  <c:v>-9.3833500000000002E-5</c:v>
                </c:pt>
                <c:pt idx="3211">
                  <c:v>-9.38015E-5</c:v>
                </c:pt>
                <c:pt idx="3212">
                  <c:v>-9.3833500000000002E-5</c:v>
                </c:pt>
                <c:pt idx="3213">
                  <c:v>-9.5187999999999997E-5</c:v>
                </c:pt>
                <c:pt idx="3214">
                  <c:v>-9.5283999999999991E-5</c:v>
                </c:pt>
                <c:pt idx="3215">
                  <c:v>-9.5395499999999998E-5</c:v>
                </c:pt>
                <c:pt idx="3216">
                  <c:v>-9.6319999999999999E-5</c:v>
                </c:pt>
                <c:pt idx="3217">
                  <c:v>-9.6431500000000007E-5</c:v>
                </c:pt>
                <c:pt idx="3218">
                  <c:v>-9.7180500000000009E-5</c:v>
                </c:pt>
                <c:pt idx="3219">
                  <c:v>-9.8710500000000003E-5</c:v>
                </c:pt>
                <c:pt idx="3220">
                  <c:v>-4.924145E-4</c:v>
                </c:pt>
                <c:pt idx="3221">
                  <c:v>-1.03217E-3</c:v>
                </c:pt>
                <c:pt idx="3222">
                  <c:v>-1.5769135000000001E-3</c:v>
                </c:pt>
                <c:pt idx="3223">
                  <c:v>-2.1001894999999999E-3</c:v>
                </c:pt>
                <c:pt idx="3224">
                  <c:v>-2.6310834999999999E-3</c:v>
                </c:pt>
                <c:pt idx="3225">
                  <c:v>-3.1494825000000001E-3</c:v>
                </c:pt>
                <c:pt idx="3226">
                  <c:v>-3.655817E-3</c:v>
                </c:pt>
                <c:pt idx="3227">
                  <c:v>-4.1653704999999996E-3</c:v>
                </c:pt>
                <c:pt idx="3228">
                  <c:v>-4.6579030000000006E-3</c:v>
                </c:pt>
                <c:pt idx="3229">
                  <c:v>-5.1347850000000002E-3</c:v>
                </c:pt>
                <c:pt idx="3230">
                  <c:v>-5.221453E-3</c:v>
                </c:pt>
                <c:pt idx="3231">
                  <c:v>-5.221453E-3</c:v>
                </c:pt>
                <c:pt idx="3232">
                  <c:v>-5.221453E-3</c:v>
                </c:pt>
                <c:pt idx="3233">
                  <c:v>-5.221453E-3</c:v>
                </c:pt>
                <c:pt idx="3234">
                  <c:v>-5.221453E-3</c:v>
                </c:pt>
                <c:pt idx="3235">
                  <c:v>-5.221453E-3</c:v>
                </c:pt>
                <c:pt idx="3236">
                  <c:v>-5.221453E-3</c:v>
                </c:pt>
                <c:pt idx="3237">
                  <c:v>-5.221453E-3</c:v>
                </c:pt>
                <c:pt idx="3238">
                  <c:v>-5.221453E-3</c:v>
                </c:pt>
                <c:pt idx="3239">
                  <c:v>-5.221453E-3</c:v>
                </c:pt>
                <c:pt idx="3240">
                  <c:v>-5.221453E-3</c:v>
                </c:pt>
                <c:pt idx="3241">
                  <c:v>-5.221453E-3</c:v>
                </c:pt>
                <c:pt idx="3242">
                  <c:v>-5.221453E-3</c:v>
                </c:pt>
                <c:pt idx="3243">
                  <c:v>-5.221453E-3</c:v>
                </c:pt>
                <c:pt idx="3244">
                  <c:v>-5.221453E-3</c:v>
                </c:pt>
                <c:pt idx="3245">
                  <c:v>-5.221453E-3</c:v>
                </c:pt>
                <c:pt idx="3246">
                  <c:v>-5.221453E-3</c:v>
                </c:pt>
                <c:pt idx="3247">
                  <c:v>-5.221453E-3</c:v>
                </c:pt>
                <c:pt idx="3248">
                  <c:v>-5.221453E-3</c:v>
                </c:pt>
                <c:pt idx="3249">
                  <c:v>-5.221453E-3</c:v>
                </c:pt>
                <c:pt idx="3250">
                  <c:v>-5.221453E-3</c:v>
                </c:pt>
                <c:pt idx="3251">
                  <c:v>-5.221453E-3</c:v>
                </c:pt>
                <c:pt idx="3252">
                  <c:v>-5.221453E-3</c:v>
                </c:pt>
                <c:pt idx="3253">
                  <c:v>-5.221453E-3</c:v>
                </c:pt>
                <c:pt idx="3254">
                  <c:v>-5.221453E-3</c:v>
                </c:pt>
                <c:pt idx="3255">
                  <c:v>-5.221453E-3</c:v>
                </c:pt>
                <c:pt idx="3256">
                  <c:v>-5.221453E-3</c:v>
                </c:pt>
                <c:pt idx="3257">
                  <c:v>-5.221453E-3</c:v>
                </c:pt>
                <c:pt idx="3258">
                  <c:v>-5.221453E-3</c:v>
                </c:pt>
                <c:pt idx="3259">
                  <c:v>-5.221453E-3</c:v>
                </c:pt>
                <c:pt idx="3260">
                  <c:v>-5.221453E-3</c:v>
                </c:pt>
                <c:pt idx="3261">
                  <c:v>-5.221453E-3</c:v>
                </c:pt>
                <c:pt idx="3262">
                  <c:v>-5.221453E-3</c:v>
                </c:pt>
                <c:pt idx="3263">
                  <c:v>-5.221453E-3</c:v>
                </c:pt>
                <c:pt idx="3264">
                  <c:v>-5.2039220000000006E-3</c:v>
                </c:pt>
                <c:pt idx="3265">
                  <c:v>-4.5682704999999999E-3</c:v>
                </c:pt>
                <c:pt idx="3266">
                  <c:v>-3.7875725000000001E-3</c:v>
                </c:pt>
                <c:pt idx="3267">
                  <c:v>-2.9983950000000001E-3</c:v>
                </c:pt>
                <c:pt idx="3268">
                  <c:v>-2.1899495000000002E-3</c:v>
                </c:pt>
                <c:pt idx="3269">
                  <c:v>-1.36469E-3</c:v>
                </c:pt>
                <c:pt idx="3270">
                  <c:v>-5.3319849999999998E-4</c:v>
                </c:pt>
                <c:pt idx="3271">
                  <c:v>2.9060500000000001E-5</c:v>
                </c:pt>
                <c:pt idx="3272">
                  <c:v>2.73235E-5</c:v>
                </c:pt>
                <c:pt idx="3273">
                  <c:v>2.7227500000000003E-5</c:v>
                </c:pt>
                <c:pt idx="3274">
                  <c:v>2.7769499999999999E-5</c:v>
                </c:pt>
                <c:pt idx="3275">
                  <c:v>2.8232E-5</c:v>
                </c:pt>
                <c:pt idx="3276">
                  <c:v>2.7706000000000002E-5</c:v>
                </c:pt>
                <c:pt idx="3277">
                  <c:v>2.9283500000000002E-5</c:v>
                </c:pt>
                <c:pt idx="3278">
                  <c:v>2.8949E-5</c:v>
                </c:pt>
                <c:pt idx="3279">
                  <c:v>2.8343500000000001E-5</c:v>
                </c:pt>
                <c:pt idx="3280">
                  <c:v>2.7435000000000001E-5</c:v>
                </c:pt>
                <c:pt idx="3281">
                  <c:v>2.8534500000000003E-5</c:v>
                </c:pt>
                <c:pt idx="3282">
                  <c:v>3.0383500000000001E-5</c:v>
                </c:pt>
                <c:pt idx="3283">
                  <c:v>3.0144500000000003E-5</c:v>
                </c:pt>
                <c:pt idx="3284">
                  <c:v>2.9873500000000001E-5</c:v>
                </c:pt>
                <c:pt idx="3285">
                  <c:v>3.0192000000000002E-5</c:v>
                </c:pt>
                <c:pt idx="3286">
                  <c:v>2.9921E-5</c:v>
                </c:pt>
                <c:pt idx="3287">
                  <c:v>3.0303500000000002E-5</c:v>
                </c:pt>
                <c:pt idx="3288">
                  <c:v>3.0287499999999998E-5</c:v>
                </c:pt>
                <c:pt idx="3289">
                  <c:v>3.0590499999999998E-5</c:v>
                </c:pt>
                <c:pt idx="3290">
                  <c:v>3.1913499999999999E-5</c:v>
                </c:pt>
                <c:pt idx="3291">
                  <c:v>3.1467000000000002E-5</c:v>
                </c:pt>
                <c:pt idx="3292">
                  <c:v>3.2471000000000001E-5</c:v>
                </c:pt>
                <c:pt idx="3293">
                  <c:v>3.3029000000000005E-5</c:v>
                </c:pt>
                <c:pt idx="3294">
                  <c:v>3.2965E-5</c:v>
                </c:pt>
                <c:pt idx="3295">
                  <c:v>3.4830000000000004E-5</c:v>
                </c:pt>
                <c:pt idx="3296">
                  <c:v>3.5036999999999997E-5</c:v>
                </c:pt>
                <c:pt idx="3297">
                  <c:v>3.4160500000000006E-5</c:v>
                </c:pt>
                <c:pt idx="3298">
                  <c:v>3.5101000000000002E-5</c:v>
                </c:pt>
                <c:pt idx="3299">
                  <c:v>3.4511000000000002E-5</c:v>
                </c:pt>
                <c:pt idx="3300">
                  <c:v>3.5658500000000004E-5</c:v>
                </c:pt>
                <c:pt idx="3301">
                  <c:v>3.6105000000000001E-5</c:v>
                </c:pt>
                <c:pt idx="3302">
                  <c:v>3.6040999999999996E-5</c:v>
                </c:pt>
                <c:pt idx="3303">
                  <c:v>3.6535000000000002E-5</c:v>
                </c:pt>
                <c:pt idx="3304">
                  <c:v>3.7746500000000002E-5</c:v>
                </c:pt>
                <c:pt idx="3305">
                  <c:v>3.8033500000000001E-5</c:v>
                </c:pt>
                <c:pt idx="3306">
                  <c:v>3.9276500000000002E-5</c:v>
                </c:pt>
                <c:pt idx="3307">
                  <c:v>3.9356000000000001E-5</c:v>
                </c:pt>
                <c:pt idx="3308">
                  <c:v>3.9021499999999999E-5</c:v>
                </c:pt>
                <c:pt idx="3309">
                  <c:v>3.9499500000000004E-5</c:v>
                </c:pt>
                <c:pt idx="3310">
                  <c:v>3.9483499999999996E-5</c:v>
                </c:pt>
                <c:pt idx="3311">
                  <c:v>4.0376000000000001E-5</c:v>
                </c:pt>
                <c:pt idx="3312">
                  <c:v>4.0902000000000002E-5</c:v>
                </c:pt>
                <c:pt idx="3313">
                  <c:v>4.1300499999999995E-5</c:v>
                </c:pt>
                <c:pt idx="3314">
                  <c:v>4.1667000000000006E-5</c:v>
                </c:pt>
                <c:pt idx="3315">
                  <c:v>4.3069499999999998E-5</c:v>
                </c:pt>
                <c:pt idx="3316">
                  <c:v>4.3690999999999999E-5</c:v>
                </c:pt>
                <c:pt idx="3317">
                  <c:v>4.4073500000000004E-5</c:v>
                </c:pt>
                <c:pt idx="3318">
                  <c:v>4.44085E-5</c:v>
                </c:pt>
                <c:pt idx="3319">
                  <c:v>4.4727000000000001E-5</c:v>
                </c:pt>
                <c:pt idx="3320">
                  <c:v>4.5300999999999999E-5</c:v>
                </c:pt>
                <c:pt idx="3321">
                  <c:v>4.49185E-5</c:v>
                </c:pt>
                <c:pt idx="3322">
                  <c:v>4.6113500000000005E-5</c:v>
                </c:pt>
                <c:pt idx="3323">
                  <c:v>4.7579999999999995E-5</c:v>
                </c:pt>
                <c:pt idx="3324">
                  <c:v>4.9381E-5</c:v>
                </c:pt>
                <c:pt idx="3325">
                  <c:v>5.1166000000000004E-5</c:v>
                </c:pt>
                <c:pt idx="3326">
                  <c:v>4.8822999999999997E-5</c:v>
                </c:pt>
                <c:pt idx="3327">
                  <c:v>5.0049999999999997E-5</c:v>
                </c:pt>
                <c:pt idx="3328">
                  <c:v>5.0273499999999999E-5</c:v>
                </c:pt>
                <c:pt idx="3329">
                  <c:v>5.1181999999999999E-5</c:v>
                </c:pt>
                <c:pt idx="3330">
                  <c:v>5.2329500000000001E-5</c:v>
                </c:pt>
                <c:pt idx="3331">
                  <c:v>5.2329500000000001E-5</c:v>
                </c:pt>
                <c:pt idx="3332">
                  <c:v>5.4002500000000003E-5</c:v>
                </c:pt>
                <c:pt idx="3333">
                  <c:v>5.4114500000000005E-5</c:v>
                </c:pt>
                <c:pt idx="3334">
                  <c:v>5.4926999999999998E-5</c:v>
                </c:pt>
                <c:pt idx="3335">
                  <c:v>5.5962999999999999E-5</c:v>
                </c:pt>
                <c:pt idx="3336">
                  <c:v>5.7030999999999997E-5</c:v>
                </c:pt>
                <c:pt idx="3337">
                  <c:v>5.7493000000000007E-5</c:v>
                </c:pt>
                <c:pt idx="3338">
                  <c:v>5.8991000000000005E-5</c:v>
                </c:pt>
                <c:pt idx="3339">
                  <c:v>6.0106999999999999E-5</c:v>
                </c:pt>
                <c:pt idx="3340">
                  <c:v>5.9724500000000001E-5</c:v>
                </c:pt>
                <c:pt idx="3341">
                  <c:v>6.1047E-5</c:v>
                </c:pt>
                <c:pt idx="3342">
                  <c:v>6.1270000000000001E-5</c:v>
                </c:pt>
                <c:pt idx="3343">
                  <c:v>6.2337999999999998E-5</c:v>
                </c:pt>
                <c:pt idx="3344">
                  <c:v>6.2975500000000007E-5</c:v>
                </c:pt>
                <c:pt idx="3345">
                  <c:v>6.4090999999999993E-5</c:v>
                </c:pt>
                <c:pt idx="3346">
                  <c:v>6.3708500000000002E-5</c:v>
                </c:pt>
                <c:pt idx="3347">
                  <c:v>6.4266500000000005E-5</c:v>
                </c:pt>
                <c:pt idx="3348">
                  <c:v>6.4808500000000001E-5</c:v>
                </c:pt>
                <c:pt idx="3349">
                  <c:v>6.6482000000000005E-5</c:v>
                </c:pt>
                <c:pt idx="3350">
                  <c:v>6.7916000000000005E-5</c:v>
                </c:pt>
                <c:pt idx="3351">
                  <c:v>6.8378499999999996E-5</c:v>
                </c:pt>
                <c:pt idx="3352">
                  <c:v>6.8378499999999996E-5</c:v>
                </c:pt>
                <c:pt idx="3353">
                  <c:v>6.9287000000000003E-5</c:v>
                </c:pt>
                <c:pt idx="3354">
                  <c:v>6.9796999999999996E-5</c:v>
                </c:pt>
                <c:pt idx="3355">
                  <c:v>7.0641499999999998E-5</c:v>
                </c:pt>
                <c:pt idx="3356">
                  <c:v>7.1278999999999993E-5</c:v>
                </c:pt>
                <c:pt idx="3357">
                  <c:v>7.1533999999999996E-5</c:v>
                </c:pt>
                <c:pt idx="3358">
                  <c:v>7.3335000000000002E-5</c:v>
                </c:pt>
                <c:pt idx="3359">
                  <c:v>7.3796999999999998E-5</c:v>
                </c:pt>
                <c:pt idx="3360">
                  <c:v>7.5104000000000005E-5</c:v>
                </c:pt>
                <c:pt idx="3361">
                  <c:v>7.6490500000000002E-5</c:v>
                </c:pt>
                <c:pt idx="3362">
                  <c:v>7.7223499999999997E-5</c:v>
                </c:pt>
                <c:pt idx="3363">
                  <c:v>7.864200000000001E-5</c:v>
                </c:pt>
                <c:pt idx="3364">
                  <c:v>7.8912999999999995E-5</c:v>
                </c:pt>
                <c:pt idx="3365">
                  <c:v>7.9008499999999994E-5</c:v>
                </c:pt>
                <c:pt idx="3366">
                  <c:v>7.9805500000000007E-5</c:v>
                </c:pt>
                <c:pt idx="3367">
                  <c:v>8.0044500000000002E-5</c:v>
                </c:pt>
                <c:pt idx="3368">
                  <c:v>8.0729999999999994E-5</c:v>
                </c:pt>
                <c:pt idx="3369">
                  <c:v>8.1590500000000004E-5</c:v>
                </c:pt>
                <c:pt idx="3370">
                  <c:v>8.3264000000000008E-5</c:v>
                </c:pt>
                <c:pt idx="3371">
                  <c:v>8.4985E-5</c:v>
                </c:pt>
                <c:pt idx="3372">
                  <c:v>8.56865E-5</c:v>
                </c:pt>
                <c:pt idx="3373">
                  <c:v>8.5176500000000007E-5</c:v>
                </c:pt>
                <c:pt idx="3374">
                  <c:v>8.766250000000001E-5</c:v>
                </c:pt>
                <c:pt idx="3375">
                  <c:v>9.0324500000000006E-5</c:v>
                </c:pt>
                <c:pt idx="3376">
                  <c:v>8.8698500000000005E-5</c:v>
                </c:pt>
                <c:pt idx="3377">
                  <c:v>8.8953500000000008E-5</c:v>
                </c:pt>
                <c:pt idx="3378">
                  <c:v>8.8922E-5</c:v>
                </c:pt>
                <c:pt idx="3379">
                  <c:v>8.9734499999999999E-5</c:v>
                </c:pt>
                <c:pt idx="3380">
                  <c:v>9.0547500000000007E-5</c:v>
                </c:pt>
                <c:pt idx="3381">
                  <c:v>9.17745E-5</c:v>
                </c:pt>
                <c:pt idx="3382">
                  <c:v>9.1647000000000012E-5</c:v>
                </c:pt>
                <c:pt idx="3383">
                  <c:v>9.293800000000001E-5</c:v>
                </c:pt>
                <c:pt idx="3384">
                  <c:v>9.5042000000000002E-5</c:v>
                </c:pt>
                <c:pt idx="3385">
                  <c:v>9.5042000000000002E-5</c:v>
                </c:pt>
                <c:pt idx="3386">
                  <c:v>9.5615500000000006E-5</c:v>
                </c:pt>
                <c:pt idx="3387">
                  <c:v>9.515350000000001E-5</c:v>
                </c:pt>
                <c:pt idx="3388">
                  <c:v>9.7305000000000004E-5</c:v>
                </c:pt>
                <c:pt idx="3389">
                  <c:v>9.8340999999999999E-5</c:v>
                </c:pt>
                <c:pt idx="3390">
                  <c:v>1.0089099999999999E-4</c:v>
                </c:pt>
                <c:pt idx="3391">
                  <c:v>1.0089099999999999E-4</c:v>
                </c:pt>
                <c:pt idx="3392">
                  <c:v>1.0262799999999999E-4</c:v>
                </c:pt>
                <c:pt idx="3393">
                  <c:v>1.019905E-4</c:v>
                </c:pt>
                <c:pt idx="3394">
                  <c:v>1.0203850000000001E-4</c:v>
                </c:pt>
                <c:pt idx="3395">
                  <c:v>1.0160800000000001E-4</c:v>
                </c:pt>
                <c:pt idx="3396">
                  <c:v>1.0317E-4</c:v>
                </c:pt>
                <c:pt idx="3397">
                  <c:v>1.034725E-4</c:v>
                </c:pt>
                <c:pt idx="3398">
                  <c:v>1.050825E-4</c:v>
                </c:pt>
                <c:pt idx="3399">
                  <c:v>1.05194E-4</c:v>
                </c:pt>
                <c:pt idx="3400">
                  <c:v>1.0578350000000001E-4</c:v>
                </c:pt>
                <c:pt idx="3401">
                  <c:v>1.073615E-4</c:v>
                </c:pt>
                <c:pt idx="3402">
                  <c:v>1.07489E-4</c:v>
                </c:pt>
                <c:pt idx="3403">
                  <c:v>1.08541E-4</c:v>
                </c:pt>
                <c:pt idx="3404">
                  <c:v>1.0878E-4</c:v>
                </c:pt>
                <c:pt idx="3405">
                  <c:v>1.088755E-4</c:v>
                </c:pt>
                <c:pt idx="3406">
                  <c:v>1.11346E-4</c:v>
                </c:pt>
                <c:pt idx="3407">
                  <c:v>1.127645E-4</c:v>
                </c:pt>
                <c:pt idx="3408">
                  <c:v>1.1080400000000001E-4</c:v>
                </c:pt>
                <c:pt idx="3409">
                  <c:v>1.1235000000000001E-4</c:v>
                </c:pt>
                <c:pt idx="3410">
                  <c:v>1.1327450000000001E-4</c:v>
                </c:pt>
                <c:pt idx="3411">
                  <c:v>1.139755E-4</c:v>
                </c:pt>
                <c:pt idx="3412">
                  <c:v>1.1376849999999999E-4</c:v>
                </c:pt>
                <c:pt idx="3413">
                  <c:v>1.14868E-4</c:v>
                </c:pt>
                <c:pt idx="3414">
                  <c:v>1.1458100000000001E-4</c:v>
                </c:pt>
                <c:pt idx="3415">
                  <c:v>1.16462E-4</c:v>
                </c:pt>
                <c:pt idx="3416">
                  <c:v>1.155535E-4</c:v>
                </c:pt>
                <c:pt idx="3417">
                  <c:v>1.167325E-4</c:v>
                </c:pt>
                <c:pt idx="3418">
                  <c:v>1.18725E-4</c:v>
                </c:pt>
                <c:pt idx="3419">
                  <c:v>1.201275E-4</c:v>
                </c:pt>
                <c:pt idx="3420">
                  <c:v>1.19251E-4</c:v>
                </c:pt>
                <c:pt idx="3421">
                  <c:v>1.203185E-4</c:v>
                </c:pt>
                <c:pt idx="3422">
                  <c:v>1.2035050000000001E-4</c:v>
                </c:pt>
                <c:pt idx="3423">
                  <c:v>1.203665E-4</c:v>
                </c:pt>
                <c:pt idx="3424">
                  <c:v>1.20239E-4</c:v>
                </c:pt>
                <c:pt idx="3425">
                  <c:v>1.2146600000000001E-4</c:v>
                </c:pt>
                <c:pt idx="3426">
                  <c:v>1.2313950000000001E-4</c:v>
                </c:pt>
                <c:pt idx="3427">
                  <c:v>1.2331500000000001E-4</c:v>
                </c:pt>
                <c:pt idx="3428">
                  <c:v>1.244145E-4</c:v>
                </c:pt>
                <c:pt idx="3429">
                  <c:v>1.2545049999999999E-4</c:v>
                </c:pt>
                <c:pt idx="3430">
                  <c:v>1.246695E-4</c:v>
                </c:pt>
                <c:pt idx="3431">
                  <c:v>1.2556200000000002E-4</c:v>
                </c:pt>
                <c:pt idx="3432">
                  <c:v>1.2513199999999999E-4</c:v>
                </c:pt>
                <c:pt idx="3433">
                  <c:v>1.2604000000000001E-4</c:v>
                </c:pt>
                <c:pt idx="3434">
                  <c:v>1.2553E-4</c:v>
                </c:pt>
                <c:pt idx="3435">
                  <c:v>1.2594449999999999E-4</c:v>
                </c:pt>
                <c:pt idx="3436">
                  <c:v>1.2721950000000001E-4</c:v>
                </c:pt>
                <c:pt idx="3437">
                  <c:v>1.28128E-4</c:v>
                </c:pt>
                <c:pt idx="3438">
                  <c:v>1.28367E-4</c:v>
                </c:pt>
                <c:pt idx="3439">
                  <c:v>1.2827150000000001E-4</c:v>
                </c:pt>
                <c:pt idx="3440">
                  <c:v>1.2808000000000001E-4</c:v>
                </c:pt>
                <c:pt idx="3441">
                  <c:v>1.2908449999999999E-4</c:v>
                </c:pt>
                <c:pt idx="3442">
                  <c:v>1.2878149999999999E-4</c:v>
                </c:pt>
                <c:pt idx="3443">
                  <c:v>1.2988100000000001E-4</c:v>
                </c:pt>
                <c:pt idx="3444">
                  <c:v>1.3032750000000002E-4</c:v>
                </c:pt>
                <c:pt idx="3445">
                  <c:v>1.30152E-4</c:v>
                </c:pt>
                <c:pt idx="3446">
                  <c:v>1.3037499999999998E-4</c:v>
                </c:pt>
                <c:pt idx="3447">
                  <c:v>1.3125200000000002E-4</c:v>
                </c:pt>
                <c:pt idx="3448">
                  <c:v>1.3104450000000001E-4</c:v>
                </c:pt>
                <c:pt idx="3449">
                  <c:v>1.3147500000000001E-4</c:v>
                </c:pt>
                <c:pt idx="3450">
                  <c:v>1.3085350000000001E-4</c:v>
                </c:pt>
                <c:pt idx="3451">
                  <c:v>1.3209650000000001E-4</c:v>
                </c:pt>
                <c:pt idx="3452">
                  <c:v>1.3196900000000001E-4</c:v>
                </c:pt>
                <c:pt idx="3453">
                  <c:v>1.3160250000000001E-4</c:v>
                </c:pt>
                <c:pt idx="3454">
                  <c:v>1.3091700000000001E-4</c:v>
                </c:pt>
                <c:pt idx="3455">
                  <c:v>1.3182550000000003E-4</c:v>
                </c:pt>
                <c:pt idx="3456">
                  <c:v>1.3292499999999999E-4</c:v>
                </c:pt>
                <c:pt idx="3457">
                  <c:v>1.3271800000000001E-4</c:v>
                </c:pt>
                <c:pt idx="3458">
                  <c:v>1.3267000000000002E-4</c:v>
                </c:pt>
                <c:pt idx="3459">
                  <c:v>1.3255849999999999E-4</c:v>
                </c:pt>
                <c:pt idx="3460">
                  <c:v>1.341045E-4</c:v>
                </c:pt>
                <c:pt idx="3461">
                  <c:v>1.3464649999999999E-4</c:v>
                </c:pt>
                <c:pt idx="3462">
                  <c:v>1.3475799999999999E-4</c:v>
                </c:pt>
                <c:pt idx="3463">
                  <c:v>1.3456699999999999E-4</c:v>
                </c:pt>
                <c:pt idx="3464">
                  <c:v>1.344235E-4</c:v>
                </c:pt>
                <c:pt idx="3465">
                  <c:v>1.35826E-4</c:v>
                </c:pt>
                <c:pt idx="3466">
                  <c:v>1.356505E-4</c:v>
                </c:pt>
                <c:pt idx="3467">
                  <c:v>1.3418450000000001E-4</c:v>
                </c:pt>
                <c:pt idx="3468">
                  <c:v>1.336105E-4</c:v>
                </c:pt>
                <c:pt idx="3469">
                  <c:v>1.34232E-4</c:v>
                </c:pt>
                <c:pt idx="3470">
                  <c:v>1.3463049999999998E-4</c:v>
                </c:pt>
                <c:pt idx="3471">
                  <c:v>1.3418450000000001E-4</c:v>
                </c:pt>
                <c:pt idx="3472">
                  <c:v>1.339135E-4</c:v>
                </c:pt>
                <c:pt idx="3473">
                  <c:v>1.3458249999999999E-4</c:v>
                </c:pt>
                <c:pt idx="3474">
                  <c:v>1.3426399999999999E-4</c:v>
                </c:pt>
                <c:pt idx="3475">
                  <c:v>1.3464649999999999E-4</c:v>
                </c:pt>
                <c:pt idx="3476">
                  <c:v>1.34487E-4</c:v>
                </c:pt>
                <c:pt idx="3477">
                  <c:v>1.3467850000000001E-4</c:v>
                </c:pt>
                <c:pt idx="3478">
                  <c:v>1.3351499999999998E-4</c:v>
                </c:pt>
                <c:pt idx="3479">
                  <c:v>1.3333950000000001E-4</c:v>
                </c:pt>
                <c:pt idx="3480">
                  <c:v>1.3375400000000001E-4</c:v>
                </c:pt>
                <c:pt idx="3481">
                  <c:v>1.3420000000000001E-4</c:v>
                </c:pt>
                <c:pt idx="3482">
                  <c:v>1.3421600000000002E-4</c:v>
                </c:pt>
                <c:pt idx="3483">
                  <c:v>1.3389750000000002E-4</c:v>
                </c:pt>
                <c:pt idx="3484">
                  <c:v>1.3314850000000001E-4</c:v>
                </c:pt>
                <c:pt idx="3485">
                  <c:v>1.3267000000000002E-4</c:v>
                </c:pt>
                <c:pt idx="3486">
                  <c:v>1.3228750000000001E-4</c:v>
                </c:pt>
                <c:pt idx="3487">
                  <c:v>1.3260649999999999E-4</c:v>
                </c:pt>
                <c:pt idx="3488">
                  <c:v>1.3284550000000001E-4</c:v>
                </c:pt>
                <c:pt idx="3489">
                  <c:v>1.3217599999999999E-4</c:v>
                </c:pt>
                <c:pt idx="3490">
                  <c:v>1.3238349999999998E-4</c:v>
                </c:pt>
                <c:pt idx="3491">
                  <c:v>1.3204850000000001E-4</c:v>
                </c:pt>
                <c:pt idx="3492">
                  <c:v>1.3241500000000001E-4</c:v>
                </c:pt>
                <c:pt idx="3493">
                  <c:v>1.3327600000000002E-4</c:v>
                </c:pt>
                <c:pt idx="3494">
                  <c:v>1.3209650000000001E-4</c:v>
                </c:pt>
                <c:pt idx="3495">
                  <c:v>1.3171400000000001E-4</c:v>
                </c:pt>
                <c:pt idx="3496">
                  <c:v>1.3050249999999999E-4</c:v>
                </c:pt>
                <c:pt idx="3497">
                  <c:v>1.3069400000000002E-4</c:v>
                </c:pt>
                <c:pt idx="3498">
                  <c:v>1.3039100000000002E-4</c:v>
                </c:pt>
                <c:pt idx="3499">
                  <c:v>1.308375E-4</c:v>
                </c:pt>
                <c:pt idx="3500">
                  <c:v>1.2930749999999998E-4</c:v>
                </c:pt>
                <c:pt idx="3501">
                  <c:v>1.284945E-4</c:v>
                </c:pt>
                <c:pt idx="3502">
                  <c:v>1.2868600000000001E-4</c:v>
                </c:pt>
                <c:pt idx="3503">
                  <c:v>1.2808000000000001E-4</c:v>
                </c:pt>
                <c:pt idx="3504">
                  <c:v>1.2828749999999999E-4</c:v>
                </c:pt>
                <c:pt idx="3505">
                  <c:v>1.28367E-4</c:v>
                </c:pt>
                <c:pt idx="3506">
                  <c:v>1.2882950000000002E-4</c:v>
                </c:pt>
                <c:pt idx="3507">
                  <c:v>1.2820750000000001E-4</c:v>
                </c:pt>
                <c:pt idx="3508">
                  <c:v>1.2774550000000003E-4</c:v>
                </c:pt>
                <c:pt idx="3509">
                  <c:v>1.2758600000000001E-4</c:v>
                </c:pt>
                <c:pt idx="3510">
                  <c:v>1.27331E-4</c:v>
                </c:pt>
                <c:pt idx="3511">
                  <c:v>1.2648650000000002E-4</c:v>
                </c:pt>
                <c:pt idx="3512">
                  <c:v>1.254025E-4</c:v>
                </c:pt>
                <c:pt idx="3513">
                  <c:v>1.257695E-4</c:v>
                </c:pt>
                <c:pt idx="3514">
                  <c:v>1.244625E-4</c:v>
                </c:pt>
                <c:pt idx="3515">
                  <c:v>1.244625E-4</c:v>
                </c:pt>
                <c:pt idx="3516">
                  <c:v>1.2425500000000001E-4</c:v>
                </c:pt>
                <c:pt idx="3517">
                  <c:v>1.2240650000000001E-4</c:v>
                </c:pt>
                <c:pt idx="3518">
                  <c:v>1.2227900000000001E-4</c:v>
                </c:pt>
                <c:pt idx="3519">
                  <c:v>1.21737E-4</c:v>
                </c:pt>
                <c:pt idx="3520">
                  <c:v>1.2207200000000001E-4</c:v>
                </c:pt>
                <c:pt idx="3521">
                  <c:v>1.2176900000000001E-4</c:v>
                </c:pt>
                <c:pt idx="3522">
                  <c:v>1.195855E-4</c:v>
                </c:pt>
                <c:pt idx="3523">
                  <c:v>1.19251E-4</c:v>
                </c:pt>
                <c:pt idx="3524">
                  <c:v>1.1853350000000001E-4</c:v>
                </c:pt>
                <c:pt idx="3525">
                  <c:v>1.1834250000000001E-4</c:v>
                </c:pt>
                <c:pt idx="3526">
                  <c:v>1.165895E-4</c:v>
                </c:pt>
                <c:pt idx="3527">
                  <c:v>1.15585E-4</c:v>
                </c:pt>
                <c:pt idx="3528">
                  <c:v>1.15091E-4</c:v>
                </c:pt>
                <c:pt idx="3529">
                  <c:v>1.149E-4</c:v>
                </c:pt>
                <c:pt idx="3530">
                  <c:v>1.147565E-4</c:v>
                </c:pt>
                <c:pt idx="3531">
                  <c:v>1.1450150000000001E-4</c:v>
                </c:pt>
                <c:pt idx="3532">
                  <c:v>1.140235E-4</c:v>
                </c:pt>
                <c:pt idx="3533">
                  <c:v>1.129075E-4</c:v>
                </c:pt>
                <c:pt idx="3534">
                  <c:v>1.1225449999999999E-4</c:v>
                </c:pt>
                <c:pt idx="3535">
                  <c:v>1.117445E-4</c:v>
                </c:pt>
                <c:pt idx="3536">
                  <c:v>1.1053300000000001E-4</c:v>
                </c:pt>
                <c:pt idx="3537">
                  <c:v>1.0999100000000001E-4</c:v>
                </c:pt>
                <c:pt idx="3538">
                  <c:v>1.088595E-4</c:v>
                </c:pt>
                <c:pt idx="3539">
                  <c:v>1.08525E-4</c:v>
                </c:pt>
                <c:pt idx="3540">
                  <c:v>1.073455E-4</c:v>
                </c:pt>
                <c:pt idx="3541">
                  <c:v>1.06421E-4</c:v>
                </c:pt>
                <c:pt idx="3542">
                  <c:v>1.05943E-4</c:v>
                </c:pt>
                <c:pt idx="3543">
                  <c:v>1.05497E-4</c:v>
                </c:pt>
                <c:pt idx="3544">
                  <c:v>1.047E-4</c:v>
                </c:pt>
                <c:pt idx="3545">
                  <c:v>1.0401449999999999E-4</c:v>
                </c:pt>
                <c:pt idx="3546">
                  <c:v>1.0374350000000001E-4</c:v>
                </c:pt>
                <c:pt idx="3547">
                  <c:v>1.025485E-4</c:v>
                </c:pt>
                <c:pt idx="3548">
                  <c:v>1.014965E-4</c:v>
                </c:pt>
                <c:pt idx="3549">
                  <c:v>1.00572E-4</c:v>
                </c:pt>
                <c:pt idx="3550">
                  <c:v>1.001575E-4</c:v>
                </c:pt>
                <c:pt idx="3551">
                  <c:v>9.9296999999999995E-5</c:v>
                </c:pt>
                <c:pt idx="3552">
                  <c:v>9.8070000000000001E-5</c:v>
                </c:pt>
                <c:pt idx="3553">
                  <c:v>9.8213499999999997E-5</c:v>
                </c:pt>
                <c:pt idx="3554">
                  <c:v>9.7288999999999996E-5</c:v>
                </c:pt>
                <c:pt idx="3555">
                  <c:v>9.5918500000000007E-5</c:v>
                </c:pt>
                <c:pt idx="3556">
                  <c:v>9.5615500000000006E-5</c:v>
                </c:pt>
                <c:pt idx="3557">
                  <c:v>9.4993999999999992E-5</c:v>
                </c:pt>
                <c:pt idx="3558">
                  <c:v>9.3766999999999999E-5</c:v>
                </c:pt>
                <c:pt idx="3559">
                  <c:v>9.3399999999999993E-5</c:v>
                </c:pt>
                <c:pt idx="3560">
                  <c:v>9.2683000000000007E-5</c:v>
                </c:pt>
                <c:pt idx="3561">
                  <c:v>9.1296500000000009E-5</c:v>
                </c:pt>
                <c:pt idx="3562">
                  <c:v>9.1456E-5</c:v>
                </c:pt>
                <c:pt idx="3563">
                  <c:v>9.0770500000000008E-5</c:v>
                </c:pt>
                <c:pt idx="3564">
                  <c:v>8.9495500000000004E-5</c:v>
                </c:pt>
                <c:pt idx="3565">
                  <c:v>8.8858000000000009E-5</c:v>
                </c:pt>
                <c:pt idx="3566">
                  <c:v>8.7854000000000003E-5</c:v>
                </c:pt>
                <c:pt idx="3567">
                  <c:v>8.7105E-5</c:v>
                </c:pt>
                <c:pt idx="3568">
                  <c:v>8.5702500000000008E-5</c:v>
                </c:pt>
                <c:pt idx="3569">
                  <c:v>8.5352000000000005E-5</c:v>
                </c:pt>
                <c:pt idx="3570">
                  <c:v>8.5367500000000006E-5</c:v>
                </c:pt>
                <c:pt idx="3571">
                  <c:v>8.3088499999999996E-5</c:v>
                </c:pt>
                <c:pt idx="3572">
                  <c:v>8.2578500000000002E-5</c:v>
                </c:pt>
                <c:pt idx="3573">
                  <c:v>8.2211999999999991E-5</c:v>
                </c:pt>
                <c:pt idx="3574">
                  <c:v>8.0283499999999998E-5</c:v>
                </c:pt>
                <c:pt idx="3575">
                  <c:v>8.0570500000000004E-5</c:v>
                </c:pt>
                <c:pt idx="3576">
                  <c:v>7.9359500000000005E-5</c:v>
                </c:pt>
                <c:pt idx="3577">
                  <c:v>8.0506999999999993E-5</c:v>
                </c:pt>
                <c:pt idx="3578">
                  <c:v>7.8881000000000006E-5</c:v>
                </c:pt>
                <c:pt idx="3579">
                  <c:v>7.7972499999999999E-5</c:v>
                </c:pt>
                <c:pt idx="3580">
                  <c:v>7.7447000000000006E-5</c:v>
                </c:pt>
                <c:pt idx="3581">
                  <c:v>7.5550000000000007E-5</c:v>
                </c:pt>
                <c:pt idx="3582">
                  <c:v>7.4163499999999996E-5</c:v>
                </c:pt>
                <c:pt idx="3583">
                  <c:v>7.3733500000000001E-5</c:v>
                </c:pt>
                <c:pt idx="3584">
                  <c:v>7.3095999999999993E-5</c:v>
                </c:pt>
                <c:pt idx="3585">
                  <c:v>7.21075E-5</c:v>
                </c:pt>
                <c:pt idx="3586">
                  <c:v>7.1454500000000005E-5</c:v>
                </c:pt>
                <c:pt idx="3587">
                  <c:v>7.0147499999999999E-5</c:v>
                </c:pt>
                <c:pt idx="3588">
                  <c:v>6.9605500000000003E-5</c:v>
                </c:pt>
                <c:pt idx="3589">
                  <c:v>6.9526000000000012E-5</c:v>
                </c:pt>
                <c:pt idx="3590">
                  <c:v>6.8187000000000003E-5</c:v>
                </c:pt>
                <c:pt idx="3591">
                  <c:v>6.7772499999999995E-5</c:v>
                </c:pt>
                <c:pt idx="3592">
                  <c:v>6.697599999999999E-5</c:v>
                </c:pt>
                <c:pt idx="3593">
                  <c:v>6.5971999999999998E-5</c:v>
                </c:pt>
                <c:pt idx="3594">
                  <c:v>6.576450000000001E-5</c:v>
                </c:pt>
                <c:pt idx="3595">
                  <c:v>6.3836000000000003E-5</c:v>
                </c:pt>
                <c:pt idx="3596">
                  <c:v>6.3374000000000007E-5</c:v>
                </c:pt>
                <c:pt idx="3597">
                  <c:v>6.2545000000000005E-5</c:v>
                </c:pt>
                <c:pt idx="3598">
                  <c:v>6.1700500000000003E-5</c:v>
                </c:pt>
                <c:pt idx="3599">
                  <c:v>6.1605000000000004E-5</c:v>
                </c:pt>
                <c:pt idx="3600">
                  <c:v>5.9581000000000004E-5</c:v>
                </c:pt>
                <c:pt idx="3601">
                  <c:v>5.9373500000000003E-5</c:v>
                </c:pt>
                <c:pt idx="3602">
                  <c:v>5.9342000000000002E-5</c:v>
                </c:pt>
                <c:pt idx="3603">
                  <c:v>5.8433500000000002E-5</c:v>
                </c:pt>
                <c:pt idx="3604">
                  <c:v>5.821E-5</c:v>
                </c:pt>
                <c:pt idx="3605">
                  <c:v>5.68875E-5</c:v>
                </c:pt>
                <c:pt idx="3606">
                  <c:v>5.5883500000000001E-5</c:v>
                </c:pt>
                <c:pt idx="3607">
                  <c:v>5.4385000000000002E-5</c:v>
                </c:pt>
                <c:pt idx="3608">
                  <c:v>5.3715999999999999E-5</c:v>
                </c:pt>
                <c:pt idx="3609">
                  <c:v>5.2998499999999997E-5</c:v>
                </c:pt>
                <c:pt idx="3610">
                  <c:v>5.1405E-5</c:v>
                </c:pt>
                <c:pt idx="3611">
                  <c:v>5.0974499999999998E-5</c:v>
                </c:pt>
                <c:pt idx="3612">
                  <c:v>5.0783500000000006E-5</c:v>
                </c:pt>
                <c:pt idx="3613">
                  <c:v>5.0177499999999999E-5</c:v>
                </c:pt>
                <c:pt idx="3614">
                  <c:v>4.94765E-5</c:v>
                </c:pt>
                <c:pt idx="3615">
                  <c:v>4.8743500000000005E-5</c:v>
                </c:pt>
                <c:pt idx="3616">
                  <c:v>4.8185500000000001E-5</c:v>
                </c:pt>
                <c:pt idx="3617">
                  <c:v>4.6878499999999995E-5</c:v>
                </c:pt>
                <c:pt idx="3618">
                  <c:v>4.7117499999999997E-5</c:v>
                </c:pt>
                <c:pt idx="3619">
                  <c:v>4.6496000000000003E-5</c:v>
                </c:pt>
                <c:pt idx="3620">
                  <c:v>4.5699499999999998E-5</c:v>
                </c:pt>
                <c:pt idx="3621">
                  <c:v>4.4520000000000001E-5</c:v>
                </c:pt>
                <c:pt idx="3622">
                  <c:v>4.4710999999999999E-5</c:v>
                </c:pt>
                <c:pt idx="3623">
                  <c:v>4.3244999999999997E-5</c:v>
                </c:pt>
                <c:pt idx="3624">
                  <c:v>4.2512000000000002E-5</c:v>
                </c:pt>
                <c:pt idx="3625">
                  <c:v>4.2654999999999997E-5</c:v>
                </c:pt>
                <c:pt idx="3626">
                  <c:v>4.1173E-5</c:v>
                </c:pt>
                <c:pt idx="3627">
                  <c:v>4.0726999999999998E-5</c:v>
                </c:pt>
                <c:pt idx="3628">
                  <c:v>4.0583500000000002E-5</c:v>
                </c:pt>
                <c:pt idx="3629">
                  <c:v>3.9611000000000004E-5</c:v>
                </c:pt>
                <c:pt idx="3630">
                  <c:v>3.8240500000000001E-5</c:v>
                </c:pt>
                <c:pt idx="3631">
                  <c:v>3.8208499999999998E-5</c:v>
                </c:pt>
                <c:pt idx="3632">
                  <c:v>3.8718500000000005E-5</c:v>
                </c:pt>
                <c:pt idx="3633">
                  <c:v>3.7364000000000003E-5</c:v>
                </c:pt>
                <c:pt idx="3634">
                  <c:v>3.6886000000000006E-5</c:v>
                </c:pt>
                <c:pt idx="3635">
                  <c:v>3.5802E-5</c:v>
                </c:pt>
                <c:pt idx="3636">
                  <c:v>3.6184499999999999E-5</c:v>
                </c:pt>
                <c:pt idx="3637">
                  <c:v>3.5164500000000005E-5</c:v>
                </c:pt>
                <c:pt idx="3638">
                  <c:v>3.4877499999999999E-5</c:v>
                </c:pt>
                <c:pt idx="3639">
                  <c:v>3.4112499999999996E-5</c:v>
                </c:pt>
                <c:pt idx="3640">
                  <c:v>3.3857499999999999E-5</c:v>
                </c:pt>
                <c:pt idx="3641">
                  <c:v>3.3045E-5</c:v>
                </c:pt>
                <c:pt idx="3642">
                  <c:v>3.2917500000000005E-5</c:v>
                </c:pt>
                <c:pt idx="3643">
                  <c:v>3.2168500000000002E-5</c:v>
                </c:pt>
                <c:pt idx="3644">
                  <c:v>3.1355500000000002E-5</c:v>
                </c:pt>
                <c:pt idx="3645">
                  <c:v>3.1435E-5</c:v>
                </c:pt>
                <c:pt idx="3646">
                  <c:v>3.2041E-5</c:v>
                </c:pt>
                <c:pt idx="3647">
                  <c:v>3.1132500000000001E-5</c:v>
                </c:pt>
                <c:pt idx="3648">
                  <c:v>3.1052500000000001E-5</c:v>
                </c:pt>
                <c:pt idx="3649">
                  <c:v>2.9936999999999998E-5</c:v>
                </c:pt>
                <c:pt idx="3650">
                  <c:v>3.0128500000000001E-5</c:v>
                </c:pt>
                <c:pt idx="3651">
                  <c:v>2.9730000000000002E-5</c:v>
                </c:pt>
                <c:pt idx="3652">
                  <c:v>2.8869499999999999E-5</c:v>
                </c:pt>
                <c:pt idx="3653">
                  <c:v>2.7753500000000001E-5</c:v>
                </c:pt>
                <c:pt idx="3654">
                  <c:v>2.7243500000000001E-5</c:v>
                </c:pt>
                <c:pt idx="3655">
                  <c:v>2.6749499999999999E-5</c:v>
                </c:pt>
                <c:pt idx="3656">
                  <c:v>2.8008499999999998E-5</c:v>
                </c:pt>
                <c:pt idx="3657">
                  <c:v>2.85025E-5</c:v>
                </c:pt>
                <c:pt idx="3658">
                  <c:v>2.7722E-5</c:v>
                </c:pt>
                <c:pt idx="3659">
                  <c:v>2.7355000000000002E-5</c:v>
                </c:pt>
                <c:pt idx="3660">
                  <c:v>2.6893000000000002E-5</c:v>
                </c:pt>
                <c:pt idx="3661">
                  <c:v>2.6319500000000001E-5</c:v>
                </c:pt>
                <c:pt idx="3662">
                  <c:v>2.7881E-5</c:v>
                </c:pt>
                <c:pt idx="3663">
                  <c:v>2.6590000000000001E-5</c:v>
                </c:pt>
                <c:pt idx="3664">
                  <c:v>2.59685E-5</c:v>
                </c:pt>
                <c:pt idx="3665">
                  <c:v>2.5921000000000001E-5</c:v>
                </c:pt>
                <c:pt idx="3666">
                  <c:v>2.55065E-5</c:v>
                </c:pt>
                <c:pt idx="3667">
                  <c:v>2.4215500000000002E-5</c:v>
                </c:pt>
                <c:pt idx="3668">
                  <c:v>2.4167500000000002E-5</c:v>
                </c:pt>
                <c:pt idx="3669">
                  <c:v>2.4136000000000001E-5</c:v>
                </c:pt>
                <c:pt idx="3670">
                  <c:v>2.3897000000000002E-5</c:v>
                </c:pt>
                <c:pt idx="3671">
                  <c:v>2.4662000000000002E-5</c:v>
                </c:pt>
                <c:pt idx="3672">
                  <c:v>2.4263500000000002E-5</c:v>
                </c:pt>
                <c:pt idx="3673">
                  <c:v>2.3689500000000001E-5</c:v>
                </c:pt>
                <c:pt idx="3674">
                  <c:v>2.3912500000000002E-5</c:v>
                </c:pt>
                <c:pt idx="3675">
                  <c:v>2.37215E-5</c:v>
                </c:pt>
                <c:pt idx="3676">
                  <c:v>2.4820999999999998E-5</c:v>
                </c:pt>
                <c:pt idx="3677">
                  <c:v>2.3482500000000001E-5</c:v>
                </c:pt>
                <c:pt idx="3678">
                  <c:v>2.3450499999999998E-5</c:v>
                </c:pt>
                <c:pt idx="3679">
                  <c:v>2.3163499999999999E-5</c:v>
                </c:pt>
                <c:pt idx="3680">
                  <c:v>2.3387000000000002E-5</c:v>
                </c:pt>
                <c:pt idx="3681">
                  <c:v>2.2622000000000001E-5</c:v>
                </c:pt>
                <c:pt idx="3682">
                  <c:v>2.3689500000000001E-5</c:v>
                </c:pt>
                <c:pt idx="3683">
                  <c:v>2.5395E-5</c:v>
                </c:pt>
                <c:pt idx="3684">
                  <c:v>2.5076000000000002E-5</c:v>
                </c:pt>
                <c:pt idx="3685">
                  <c:v>2.5522500000000002E-5</c:v>
                </c:pt>
                <c:pt idx="3686">
                  <c:v>2.5187500000000002E-5</c:v>
                </c:pt>
                <c:pt idx="3687">
                  <c:v>2.4502500000000001E-5</c:v>
                </c:pt>
                <c:pt idx="3688">
                  <c:v>2.3817000000000003E-5</c:v>
                </c:pt>
                <c:pt idx="3689">
                  <c:v>2.4008499999999999E-5</c:v>
                </c:pt>
                <c:pt idx="3690">
                  <c:v>2.4056000000000001E-5</c:v>
                </c:pt>
                <c:pt idx="3691">
                  <c:v>2.4152000000000002E-5</c:v>
                </c:pt>
                <c:pt idx="3692">
                  <c:v>2.5171999999999999E-5</c:v>
                </c:pt>
                <c:pt idx="3693">
                  <c:v>2.4917000000000002E-5</c:v>
                </c:pt>
                <c:pt idx="3694">
                  <c:v>2.4757500000000001E-5</c:v>
                </c:pt>
                <c:pt idx="3695">
                  <c:v>2.514E-5</c:v>
                </c:pt>
                <c:pt idx="3696">
                  <c:v>2.4901000000000001E-5</c:v>
                </c:pt>
                <c:pt idx="3697">
                  <c:v>2.5347000000000003E-5</c:v>
                </c:pt>
                <c:pt idx="3698">
                  <c:v>2.6781500000000001E-5</c:v>
                </c:pt>
                <c:pt idx="3699">
                  <c:v>2.6000499999999999E-5</c:v>
                </c:pt>
                <c:pt idx="3700">
                  <c:v>2.6431000000000002E-5</c:v>
                </c:pt>
                <c:pt idx="3701">
                  <c:v>2.6239499999999998E-5</c:v>
                </c:pt>
                <c:pt idx="3702">
                  <c:v>2.6925000000000001E-5</c:v>
                </c:pt>
                <c:pt idx="3703">
                  <c:v>2.8024500000000002E-5</c:v>
                </c:pt>
                <c:pt idx="3704">
                  <c:v>2.8534500000000003E-5</c:v>
                </c:pt>
                <c:pt idx="3705">
                  <c:v>3.0383500000000001E-5</c:v>
                </c:pt>
                <c:pt idx="3706">
                  <c:v>3.00645E-5</c:v>
                </c:pt>
                <c:pt idx="3707">
                  <c:v>3.0558500000000002E-5</c:v>
                </c:pt>
                <c:pt idx="3708">
                  <c:v>3.0272000000000001E-5</c:v>
                </c:pt>
                <c:pt idx="3709">
                  <c:v>2.9618500000000001E-5</c:v>
                </c:pt>
                <c:pt idx="3710">
                  <c:v>3.0351499999999999E-5</c:v>
                </c:pt>
                <c:pt idx="3711">
                  <c:v>3.0558500000000002E-5</c:v>
                </c:pt>
                <c:pt idx="3712">
                  <c:v>3.0893499999999998E-5</c:v>
                </c:pt>
                <c:pt idx="3713">
                  <c:v>3.4224499999999997E-5</c:v>
                </c:pt>
                <c:pt idx="3714">
                  <c:v>3.3077000000000002E-5</c:v>
                </c:pt>
                <c:pt idx="3715">
                  <c:v>3.4367500000000006E-5</c:v>
                </c:pt>
                <c:pt idx="3716">
                  <c:v>3.2534999999999999E-5</c:v>
                </c:pt>
                <c:pt idx="3717">
                  <c:v>3.4304000000000002E-5</c:v>
                </c:pt>
                <c:pt idx="3718">
                  <c:v>3.4495000000000001E-5</c:v>
                </c:pt>
                <c:pt idx="3719">
                  <c:v>3.5419500000000002E-5</c:v>
                </c:pt>
                <c:pt idx="3720">
                  <c:v>3.5738500000000004E-5</c:v>
                </c:pt>
                <c:pt idx="3721">
                  <c:v>3.4128499999999997E-5</c:v>
                </c:pt>
                <c:pt idx="3722">
                  <c:v>3.5722499999999996E-5</c:v>
                </c:pt>
                <c:pt idx="3723">
                  <c:v>3.6168499999999998E-5</c:v>
                </c:pt>
                <c:pt idx="3724">
                  <c:v>3.6471499999999998E-5</c:v>
                </c:pt>
                <c:pt idx="3725">
                  <c:v>3.7826E-5</c:v>
                </c:pt>
                <c:pt idx="3726">
                  <c:v>1.0750500000000001E-4</c:v>
                </c:pt>
                <c:pt idx="3727">
                  <c:v>1.20494E-4</c:v>
                </c:pt>
                <c:pt idx="3728">
                  <c:v>1.2103600000000001E-4</c:v>
                </c:pt>
                <c:pt idx="3729">
                  <c:v>1.224225E-4</c:v>
                </c:pt>
                <c:pt idx="3730">
                  <c:v>2.5840999999999999E-5</c:v>
                </c:pt>
                <c:pt idx="3731">
                  <c:v>6.92E-7</c:v>
                </c:pt>
                <c:pt idx="3732">
                  <c:v>1.4999999999999999E-7</c:v>
                </c:pt>
                <c:pt idx="3733">
                  <c:v>-2.805E-7</c:v>
                </c:pt>
                <c:pt idx="3734">
                  <c:v>1.632E-6</c:v>
                </c:pt>
                <c:pt idx="3735">
                  <c:v>3.0504999999999998E-6</c:v>
                </c:pt>
                <c:pt idx="3736">
                  <c:v>4.0864999999999998E-6</c:v>
                </c:pt>
                <c:pt idx="3737">
                  <c:v>4.1819999999999999E-6</c:v>
                </c:pt>
                <c:pt idx="3738">
                  <c:v>5.5050000000000007E-6</c:v>
                </c:pt>
                <c:pt idx="3739">
                  <c:v>5.9195000000000007E-6</c:v>
                </c:pt>
                <c:pt idx="3740">
                  <c:v>4.8834999999999999E-6</c:v>
                </c:pt>
                <c:pt idx="3741">
                  <c:v>-5.0562999999999997E-5</c:v>
                </c:pt>
                <c:pt idx="3742">
                  <c:v>-4.8380000000000001E-5</c:v>
                </c:pt>
                <c:pt idx="3743">
                  <c:v>-4.6403500000000004E-5</c:v>
                </c:pt>
                <c:pt idx="3744">
                  <c:v>-4.7375500000000001E-5</c:v>
                </c:pt>
                <c:pt idx="3745">
                  <c:v>-4.6802000000000004E-5</c:v>
                </c:pt>
                <c:pt idx="3746">
                  <c:v>-3.4234700000000001E-4</c:v>
                </c:pt>
                <c:pt idx="3747">
                  <c:v>-8.9228650000000001E-4</c:v>
                </c:pt>
                <c:pt idx="3748">
                  <c:v>-1.4478355000000001E-3</c:v>
                </c:pt>
                <c:pt idx="3749">
                  <c:v>-1.991703E-3</c:v>
                </c:pt>
                <c:pt idx="3750">
                  <c:v>-2.5259280000000002E-3</c:v>
                </c:pt>
                <c:pt idx="3751">
                  <c:v>-3.0483115000000003E-3</c:v>
                </c:pt>
                <c:pt idx="3752">
                  <c:v>-3.569404E-3</c:v>
                </c:pt>
                <c:pt idx="3753">
                  <c:v>-4.0893329999999997E-3</c:v>
                </c:pt>
                <c:pt idx="3754">
                  <c:v>-4.5905195000000001E-3</c:v>
                </c:pt>
                <c:pt idx="3755">
                  <c:v>-4.9914909999999998E-3</c:v>
                </c:pt>
                <c:pt idx="3756">
                  <c:v>-4.6078915E-3</c:v>
                </c:pt>
                <c:pt idx="3757">
                  <c:v>-4.2094540000000005E-3</c:v>
                </c:pt>
                <c:pt idx="3758">
                  <c:v>-3.7971824999999998E-3</c:v>
                </c:pt>
                <c:pt idx="3759">
                  <c:v>-3.3830944999999999E-3</c:v>
                </c:pt>
                <c:pt idx="3760">
                  <c:v>-2.9507100000000001E-3</c:v>
                </c:pt>
                <c:pt idx="3761">
                  <c:v>-2.5307249999999997E-3</c:v>
                </c:pt>
                <c:pt idx="3762">
                  <c:v>-2.0823075000000004E-3</c:v>
                </c:pt>
                <c:pt idx="3763">
                  <c:v>-1.652744E-3</c:v>
                </c:pt>
                <c:pt idx="3764">
                  <c:v>-1.187975E-3</c:v>
                </c:pt>
                <c:pt idx="3765">
                  <c:v>-7.5955900000000004E-4</c:v>
                </c:pt>
                <c:pt idx="3766">
                  <c:v>-3.0232799999999998E-4</c:v>
                </c:pt>
                <c:pt idx="3767">
                  <c:v>1.599235E-4</c:v>
                </c:pt>
                <c:pt idx="3768">
                  <c:v>6.2338599999999997E-4</c:v>
                </c:pt>
                <c:pt idx="3769">
                  <c:v>1.0884899999999999E-3</c:v>
                </c:pt>
                <c:pt idx="3770">
                  <c:v>1.55514E-3</c:v>
                </c:pt>
                <c:pt idx="3771">
                  <c:v>2.0305395000000002E-3</c:v>
                </c:pt>
                <c:pt idx="3772">
                  <c:v>2.5080110000000001E-3</c:v>
                </c:pt>
                <c:pt idx="3773">
                  <c:v>2.9929575000000003E-3</c:v>
                </c:pt>
                <c:pt idx="3774">
                  <c:v>3.4703650000000004E-3</c:v>
                </c:pt>
                <c:pt idx="3775">
                  <c:v>3.9684439999999998E-3</c:v>
                </c:pt>
                <c:pt idx="3776">
                  <c:v>4.4720849999999998E-3</c:v>
                </c:pt>
                <c:pt idx="3777">
                  <c:v>4.9886195000000003E-3</c:v>
                </c:pt>
                <c:pt idx="3778">
                  <c:v>5.2231875000000004E-3</c:v>
                </c:pt>
                <c:pt idx="3779">
                  <c:v>5.2231875000000004E-3</c:v>
                </c:pt>
                <c:pt idx="3780">
                  <c:v>5.2231875000000004E-3</c:v>
                </c:pt>
                <c:pt idx="3781">
                  <c:v>5.2231875000000004E-3</c:v>
                </c:pt>
                <c:pt idx="3782">
                  <c:v>5.2231875000000004E-3</c:v>
                </c:pt>
                <c:pt idx="3783">
                  <c:v>5.2231875000000004E-3</c:v>
                </c:pt>
                <c:pt idx="3784">
                  <c:v>5.2231875000000004E-3</c:v>
                </c:pt>
                <c:pt idx="3785">
                  <c:v>5.2231875000000004E-3</c:v>
                </c:pt>
                <c:pt idx="3786">
                  <c:v>5.2231875000000004E-3</c:v>
                </c:pt>
                <c:pt idx="3787">
                  <c:v>5.2231875000000004E-3</c:v>
                </c:pt>
                <c:pt idx="3788">
                  <c:v>5.2231875000000004E-3</c:v>
                </c:pt>
                <c:pt idx="3789">
                  <c:v>5.2231875000000004E-3</c:v>
                </c:pt>
                <c:pt idx="3790">
                  <c:v>5.2231875000000004E-3</c:v>
                </c:pt>
                <c:pt idx="3791">
                  <c:v>5.2231875000000004E-3</c:v>
                </c:pt>
                <c:pt idx="3792">
                  <c:v>5.2231875000000004E-3</c:v>
                </c:pt>
                <c:pt idx="3793">
                  <c:v>5.2231875000000004E-3</c:v>
                </c:pt>
                <c:pt idx="3794">
                  <c:v>5.2231875000000004E-3</c:v>
                </c:pt>
                <c:pt idx="3795">
                  <c:v>5.2231875000000004E-3</c:v>
                </c:pt>
                <c:pt idx="3796">
                  <c:v>5.2231875000000004E-3</c:v>
                </c:pt>
                <c:pt idx="3797">
                  <c:v>5.2231875000000004E-3</c:v>
                </c:pt>
                <c:pt idx="3798">
                  <c:v>5.2231875000000004E-3</c:v>
                </c:pt>
                <c:pt idx="3799">
                  <c:v>5.2231875000000004E-3</c:v>
                </c:pt>
                <c:pt idx="3800">
                  <c:v>5.2231875000000004E-3</c:v>
                </c:pt>
                <c:pt idx="3801">
                  <c:v>5.2231875000000004E-3</c:v>
                </c:pt>
                <c:pt idx="3802">
                  <c:v>5.2231875000000004E-3</c:v>
                </c:pt>
                <c:pt idx="3803">
                  <c:v>5.2231875000000004E-3</c:v>
                </c:pt>
                <c:pt idx="3804">
                  <c:v>5.2231875000000004E-3</c:v>
                </c:pt>
                <c:pt idx="3805">
                  <c:v>5.2231875000000004E-3</c:v>
                </c:pt>
                <c:pt idx="3806">
                  <c:v>5.2231875000000004E-3</c:v>
                </c:pt>
                <c:pt idx="3807">
                  <c:v>5.2231875000000004E-3</c:v>
                </c:pt>
                <c:pt idx="3808">
                  <c:v>5.2231875000000004E-3</c:v>
                </c:pt>
                <c:pt idx="3809">
                  <c:v>5.2231875000000004E-3</c:v>
                </c:pt>
                <c:pt idx="3810">
                  <c:v>5.2231875000000004E-3</c:v>
                </c:pt>
                <c:pt idx="3811">
                  <c:v>5.2231875000000004E-3</c:v>
                </c:pt>
                <c:pt idx="3812">
                  <c:v>5.2231875000000004E-3</c:v>
                </c:pt>
                <c:pt idx="3813">
                  <c:v>5.2231875000000004E-3</c:v>
                </c:pt>
                <c:pt idx="3814">
                  <c:v>5.2231875000000004E-3</c:v>
                </c:pt>
                <c:pt idx="3815">
                  <c:v>5.2231875000000004E-3</c:v>
                </c:pt>
                <c:pt idx="3816">
                  <c:v>5.1804909999999997E-3</c:v>
                </c:pt>
                <c:pt idx="3817">
                  <c:v>4.5148770000000005E-3</c:v>
                </c:pt>
                <c:pt idx="3818">
                  <c:v>3.6165759999999998E-3</c:v>
                </c:pt>
                <c:pt idx="3819">
                  <c:v>2.7687010000000001E-3</c:v>
                </c:pt>
                <c:pt idx="3820">
                  <c:v>1.9214474999999999E-3</c:v>
                </c:pt>
                <c:pt idx="3821">
                  <c:v>1.0688709999999999E-3</c:v>
                </c:pt>
                <c:pt idx="3822">
                  <c:v>2.4144350000000002E-4</c:v>
                </c:pt>
                <c:pt idx="3823">
                  <c:v>4.1025000000000001E-6</c:v>
                </c:pt>
                <c:pt idx="3824">
                  <c:v>5.5845000000000005E-6</c:v>
                </c:pt>
                <c:pt idx="3825">
                  <c:v>6.7320000000000001E-6</c:v>
                </c:pt>
                <c:pt idx="3826">
                  <c:v>6.8595000000000001E-6</c:v>
                </c:pt>
                <c:pt idx="3827">
                  <c:v>7.6724999999999998E-6</c:v>
                </c:pt>
                <c:pt idx="3828">
                  <c:v>7.7679999999999991E-6</c:v>
                </c:pt>
                <c:pt idx="3829">
                  <c:v>7.7360000000000001E-6</c:v>
                </c:pt>
                <c:pt idx="3830">
                  <c:v>8.0069999999999997E-6</c:v>
                </c:pt>
                <c:pt idx="3831">
                  <c:v>9.4254999999999998E-6</c:v>
                </c:pt>
                <c:pt idx="3832">
                  <c:v>9.6485000000000009E-6</c:v>
                </c:pt>
                <c:pt idx="3833">
                  <c:v>1.03975E-5</c:v>
                </c:pt>
                <c:pt idx="3834">
                  <c:v>1.3171000000000001E-5</c:v>
                </c:pt>
                <c:pt idx="3835">
                  <c:v>1.34895E-5</c:v>
                </c:pt>
                <c:pt idx="3836">
                  <c:v>1.3139000000000001E-5</c:v>
                </c:pt>
                <c:pt idx="3837">
                  <c:v>1.3776500000000001E-5</c:v>
                </c:pt>
                <c:pt idx="3838">
                  <c:v>1.3617E-5</c:v>
                </c:pt>
                <c:pt idx="3839">
                  <c:v>1.40635E-5</c:v>
                </c:pt>
                <c:pt idx="3840">
                  <c:v>1.4653E-5</c:v>
                </c:pt>
                <c:pt idx="3841">
                  <c:v>1.4557499999999999E-5</c:v>
                </c:pt>
                <c:pt idx="3842">
                  <c:v>1.3139000000000001E-5</c:v>
                </c:pt>
                <c:pt idx="3843">
                  <c:v>1.5896000000000002E-5</c:v>
                </c:pt>
                <c:pt idx="3844">
                  <c:v>1.6948000000000001E-5</c:v>
                </c:pt>
                <c:pt idx="3845">
                  <c:v>1.7107500000000002E-5</c:v>
                </c:pt>
                <c:pt idx="3846">
                  <c:v>1.7904500000000001E-5</c:v>
                </c:pt>
                <c:pt idx="3847">
                  <c:v>1.7745E-5</c:v>
                </c:pt>
                <c:pt idx="3848">
                  <c:v>1.9514E-5</c:v>
                </c:pt>
                <c:pt idx="3849">
                  <c:v>1.91635E-5</c:v>
                </c:pt>
                <c:pt idx="3850">
                  <c:v>1.9529999999999998E-5</c:v>
                </c:pt>
                <c:pt idx="3851">
                  <c:v>2.0135500000000001E-5</c:v>
                </c:pt>
                <c:pt idx="3852">
                  <c:v>2.1586000000000003E-5</c:v>
                </c:pt>
                <c:pt idx="3853">
                  <c:v>2.2079999999999999E-5</c:v>
                </c:pt>
                <c:pt idx="3854">
                  <c:v>2.19525E-5</c:v>
                </c:pt>
                <c:pt idx="3855">
                  <c:v>2.1187500000000003E-5</c:v>
                </c:pt>
                <c:pt idx="3856">
                  <c:v>2.1681499999999999E-5</c:v>
                </c:pt>
                <c:pt idx="3857">
                  <c:v>2.2685500000000002E-5</c:v>
                </c:pt>
                <c:pt idx="3858">
                  <c:v>2.30045E-5</c:v>
                </c:pt>
                <c:pt idx="3859">
                  <c:v>2.3482500000000001E-5</c:v>
                </c:pt>
                <c:pt idx="3860">
                  <c:v>2.3275E-5</c:v>
                </c:pt>
                <c:pt idx="3861">
                  <c:v>2.3944500000000001E-5</c:v>
                </c:pt>
                <c:pt idx="3862">
                  <c:v>2.4422499999999999E-5</c:v>
                </c:pt>
                <c:pt idx="3863">
                  <c:v>2.3960499999999999E-5</c:v>
                </c:pt>
                <c:pt idx="3864">
                  <c:v>2.463E-5</c:v>
                </c:pt>
                <c:pt idx="3865">
                  <c:v>2.5124000000000002E-5</c:v>
                </c:pt>
                <c:pt idx="3866">
                  <c:v>2.5315000000000001E-5</c:v>
                </c:pt>
                <c:pt idx="3867">
                  <c:v>2.52515E-5</c:v>
                </c:pt>
                <c:pt idx="3868">
                  <c:v>2.6112E-5</c:v>
                </c:pt>
                <c:pt idx="3869">
                  <c:v>2.5873000000000001E-5</c:v>
                </c:pt>
                <c:pt idx="3870">
                  <c:v>2.6733500000000001E-5</c:v>
                </c:pt>
                <c:pt idx="3871">
                  <c:v>2.6717500000000003E-5</c:v>
                </c:pt>
                <c:pt idx="3872">
                  <c:v>2.6526500000000001E-5</c:v>
                </c:pt>
                <c:pt idx="3873">
                  <c:v>2.6271500000000001E-5</c:v>
                </c:pt>
                <c:pt idx="3874">
                  <c:v>2.68135E-5</c:v>
                </c:pt>
                <c:pt idx="3875">
                  <c:v>2.7004500000000002E-5</c:v>
                </c:pt>
                <c:pt idx="3876">
                  <c:v>2.6590000000000001E-5</c:v>
                </c:pt>
                <c:pt idx="3877">
                  <c:v>2.70205E-5</c:v>
                </c:pt>
                <c:pt idx="3878">
                  <c:v>2.6606000000000002E-5</c:v>
                </c:pt>
                <c:pt idx="3879">
                  <c:v>2.6590000000000001E-5</c:v>
                </c:pt>
                <c:pt idx="3880">
                  <c:v>2.6860999999999999E-5</c:v>
                </c:pt>
                <c:pt idx="3881">
                  <c:v>2.65585E-5</c:v>
                </c:pt>
                <c:pt idx="3882">
                  <c:v>2.7514500000000002E-5</c:v>
                </c:pt>
                <c:pt idx="3883">
                  <c:v>2.6781500000000001E-5</c:v>
                </c:pt>
                <c:pt idx="3884">
                  <c:v>2.73235E-5</c:v>
                </c:pt>
                <c:pt idx="3885">
                  <c:v>2.6877000000000004E-5</c:v>
                </c:pt>
                <c:pt idx="3886">
                  <c:v>2.7609999999999998E-5</c:v>
                </c:pt>
                <c:pt idx="3887">
                  <c:v>2.7307499999999999E-5</c:v>
                </c:pt>
                <c:pt idx="3888">
                  <c:v>2.7722E-5</c:v>
                </c:pt>
                <c:pt idx="3889">
                  <c:v>2.7419E-5</c:v>
                </c:pt>
                <c:pt idx="3890">
                  <c:v>2.78335E-5</c:v>
                </c:pt>
                <c:pt idx="3891">
                  <c:v>2.8534500000000003E-5</c:v>
                </c:pt>
                <c:pt idx="3892">
                  <c:v>2.77375E-5</c:v>
                </c:pt>
                <c:pt idx="3893">
                  <c:v>2.7865000000000002E-5</c:v>
                </c:pt>
                <c:pt idx="3894">
                  <c:v>2.7769499999999999E-5</c:v>
                </c:pt>
                <c:pt idx="3895">
                  <c:v>2.7355000000000002E-5</c:v>
                </c:pt>
                <c:pt idx="3896">
                  <c:v>2.6191999999999999E-5</c:v>
                </c:pt>
                <c:pt idx="3897">
                  <c:v>2.5681999999999999E-5</c:v>
                </c:pt>
                <c:pt idx="3898">
                  <c:v>2.6207500000000003E-5</c:v>
                </c:pt>
                <c:pt idx="3899">
                  <c:v>2.6431000000000002E-5</c:v>
                </c:pt>
                <c:pt idx="3900">
                  <c:v>2.5156000000000001E-5</c:v>
                </c:pt>
                <c:pt idx="3901">
                  <c:v>2.4646000000000001E-5</c:v>
                </c:pt>
                <c:pt idx="3902">
                  <c:v>2.4868999999999999E-5</c:v>
                </c:pt>
                <c:pt idx="3903">
                  <c:v>2.5905E-5</c:v>
                </c:pt>
                <c:pt idx="3904">
                  <c:v>2.52035E-5</c:v>
                </c:pt>
                <c:pt idx="3905">
                  <c:v>2.5330999999999999E-5</c:v>
                </c:pt>
                <c:pt idx="3906">
                  <c:v>2.5156000000000001E-5</c:v>
                </c:pt>
                <c:pt idx="3907">
                  <c:v>2.4853000000000001E-5</c:v>
                </c:pt>
                <c:pt idx="3908">
                  <c:v>2.4247500000000001E-5</c:v>
                </c:pt>
                <c:pt idx="3909">
                  <c:v>2.3897000000000002E-5</c:v>
                </c:pt>
                <c:pt idx="3910">
                  <c:v>2.3051999999999999E-5</c:v>
                </c:pt>
                <c:pt idx="3911">
                  <c:v>2.37695E-5</c:v>
                </c:pt>
                <c:pt idx="3912">
                  <c:v>2.42315E-5</c:v>
                </c:pt>
                <c:pt idx="3913">
                  <c:v>2.2589999999999999E-5</c:v>
                </c:pt>
                <c:pt idx="3914">
                  <c:v>2.0709499999999999E-5</c:v>
                </c:pt>
                <c:pt idx="3915">
                  <c:v>2.09325E-5</c:v>
                </c:pt>
                <c:pt idx="3916">
                  <c:v>2.0597500000000001E-5</c:v>
                </c:pt>
                <c:pt idx="3917">
                  <c:v>1.9242999999999999E-5</c:v>
                </c:pt>
                <c:pt idx="3918">
                  <c:v>1.93225E-5</c:v>
                </c:pt>
                <c:pt idx="3919">
                  <c:v>1.9434500000000002E-5</c:v>
                </c:pt>
                <c:pt idx="3920">
                  <c:v>1.8876500000000001E-5</c:v>
                </c:pt>
                <c:pt idx="3921">
                  <c:v>1.8175000000000001E-5</c:v>
                </c:pt>
                <c:pt idx="3922">
                  <c:v>1.8175000000000001E-5</c:v>
                </c:pt>
                <c:pt idx="3923">
                  <c:v>1.8190999999999999E-5</c:v>
                </c:pt>
                <c:pt idx="3924">
                  <c:v>1.7537500000000003E-5</c:v>
                </c:pt>
                <c:pt idx="3925">
                  <c:v>1.6486000000000001E-5</c:v>
                </c:pt>
                <c:pt idx="3926">
                  <c:v>1.60235E-5</c:v>
                </c:pt>
                <c:pt idx="3927">
                  <c:v>1.5721000000000001E-5</c:v>
                </c:pt>
                <c:pt idx="3928">
                  <c:v>1.5067499999999999E-5</c:v>
                </c:pt>
                <c:pt idx="3929">
                  <c:v>1.4031500000000001E-5</c:v>
                </c:pt>
                <c:pt idx="3930">
                  <c:v>1.2677000000000001E-5</c:v>
                </c:pt>
                <c:pt idx="3931">
                  <c:v>1.4493499999999999E-5</c:v>
                </c:pt>
                <c:pt idx="3932">
                  <c:v>1.4207E-5</c:v>
                </c:pt>
                <c:pt idx="3933">
                  <c:v>1.2374E-5</c:v>
                </c:pt>
                <c:pt idx="3934">
                  <c:v>1.11625E-5</c:v>
                </c:pt>
                <c:pt idx="3935">
                  <c:v>1.0541E-5</c:v>
                </c:pt>
                <c:pt idx="3936">
                  <c:v>9.2660000000000007E-6</c:v>
                </c:pt>
                <c:pt idx="3937">
                  <c:v>9.346E-6</c:v>
                </c:pt>
                <c:pt idx="3938">
                  <c:v>9.2499999999999995E-6</c:v>
                </c:pt>
                <c:pt idx="3939">
                  <c:v>9.3775000000000013E-6</c:v>
                </c:pt>
                <c:pt idx="3940">
                  <c:v>9.5049999999999996E-6</c:v>
                </c:pt>
                <c:pt idx="3941">
                  <c:v>9.5689999999999994E-6</c:v>
                </c:pt>
                <c:pt idx="3942">
                  <c:v>8.4849999999999992E-6</c:v>
                </c:pt>
                <c:pt idx="3943">
                  <c:v>8.1344999999999998E-6</c:v>
                </c:pt>
                <c:pt idx="3944">
                  <c:v>6.6364999999999999E-6</c:v>
                </c:pt>
                <c:pt idx="3945">
                  <c:v>5.4730000000000008E-6</c:v>
                </c:pt>
                <c:pt idx="3946">
                  <c:v>3.7200000000000004E-6</c:v>
                </c:pt>
                <c:pt idx="3947">
                  <c:v>5.1385E-6</c:v>
                </c:pt>
                <c:pt idx="3948">
                  <c:v>3.9110000000000003E-6</c:v>
                </c:pt>
                <c:pt idx="3949">
                  <c:v>2.3175000000000003E-6</c:v>
                </c:pt>
                <c:pt idx="3950">
                  <c:v>1.2019999999999999E-6</c:v>
                </c:pt>
                <c:pt idx="3951">
                  <c:v>1.66E-7</c:v>
                </c:pt>
                <c:pt idx="3952">
                  <c:v>-1.0295000000000001E-6</c:v>
                </c:pt>
                <c:pt idx="3953">
                  <c:v>-8.8599999999999997E-7</c:v>
                </c:pt>
              </c:numCache>
            </c:numRef>
          </c:yVal>
          <c:smooth val="0"/>
        </c:ser>
        <c:dLbls>
          <c:showLegendKey val="0"/>
          <c:showVal val="0"/>
          <c:showCatName val="0"/>
          <c:showSerName val="0"/>
          <c:showPercent val="0"/>
          <c:showBubbleSize val="0"/>
        </c:dLbls>
        <c:axId val="82509184"/>
        <c:axId val="82510976"/>
      </c:scatterChart>
      <c:valAx>
        <c:axId val="82509184"/>
        <c:scaling>
          <c:orientation val="minMax"/>
          <c:max val="0.51500000000000001"/>
          <c:min val="0.5"/>
        </c:scaling>
        <c:delete val="0"/>
        <c:axPos val="b"/>
        <c:numFmt formatCode="@" sourceLinked="1"/>
        <c:majorTickMark val="out"/>
        <c:minorTickMark val="none"/>
        <c:tickLblPos val="nextTo"/>
        <c:crossAx val="82510976"/>
        <c:crossesAt val="-2.0000000000000006E-4"/>
        <c:crossBetween val="midCat"/>
        <c:majorUnit val="5.000000000000001E-3"/>
      </c:valAx>
      <c:valAx>
        <c:axId val="82510976"/>
        <c:scaling>
          <c:orientation val="minMax"/>
          <c:max val="2.0000000000000006E-4"/>
          <c:min val="-2.0000000000000006E-4"/>
        </c:scaling>
        <c:delete val="0"/>
        <c:axPos val="l"/>
        <c:majorGridlines/>
        <c:numFmt formatCode="0.E+00" sourceLinked="0"/>
        <c:majorTickMark val="out"/>
        <c:minorTickMark val="none"/>
        <c:tickLblPos val="nextTo"/>
        <c:crossAx val="82509184"/>
        <c:crossesAt val="0.5"/>
        <c:crossBetween val="midCat"/>
        <c:majorUnit val="1.0000000000000003E-4"/>
        <c:minorUnit val="1.0000000000000003E-4"/>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12502982581719E-2"/>
          <c:y val="5.03490813648294E-2"/>
          <c:w val="0.88326821175654935"/>
          <c:h val="0.77013877952755905"/>
        </c:manualLayout>
      </c:layout>
      <c:scatterChart>
        <c:scatterStyle val="lineMarker"/>
        <c:varyColors val="0"/>
        <c:ser>
          <c:idx val="0"/>
          <c:order val="0"/>
          <c:tx>
            <c:strRef>
              <c:f>'16June14_1'!$D$1</c:f>
              <c:strCache>
                <c:ptCount val="1"/>
                <c:pt idx="0">
                  <c:v>PSD Output</c:v>
                </c:pt>
              </c:strCache>
            </c:strRef>
          </c:tx>
          <c:spPr>
            <a:ln w="28575">
              <a:noFill/>
            </a:ln>
          </c:spPr>
          <c:trendline>
            <c:trendlineType val="linear"/>
            <c:dispRSqr val="1"/>
            <c:dispEq val="1"/>
            <c:trendlineLbl>
              <c:layout>
                <c:manualLayout>
                  <c:x val="-0.69316010498687664"/>
                  <c:y val="-4.5157480314960627E-3"/>
                </c:manualLayout>
              </c:layout>
              <c:numFmt formatCode="General" sourceLinked="0"/>
              <c:txPr>
                <a:bodyPr/>
                <a:lstStyle/>
                <a:p>
                  <a:pPr>
                    <a:defRPr sz="1000">
                      <a:latin typeface="Times New Roman" panose="02020603050405020304" pitchFamily="18" charset="0"/>
                      <a:cs typeface="Times New Roman" panose="02020603050405020304" pitchFamily="18" charset="0"/>
                    </a:defRPr>
                  </a:pPr>
                  <a:endParaRPr lang="en-US"/>
                </a:p>
              </c:txPr>
            </c:trendlineLbl>
          </c:trendline>
          <c:xVal>
            <c:numRef>
              <c:f>'17June14_3'!$C$2:$C$25</c:f>
              <c:numCache>
                <c:formatCode>0.0000</c:formatCode>
                <c:ptCount val="24"/>
                <c:pt idx="0">
                  <c:v>5.6553000000000004</c:v>
                </c:pt>
                <c:pt idx="1">
                  <c:v>5.6814</c:v>
                </c:pt>
                <c:pt idx="2">
                  <c:v>5.7168000000000001</c:v>
                </c:pt>
                <c:pt idx="3">
                  <c:v>5.7530999999999999</c:v>
                </c:pt>
                <c:pt idx="4">
                  <c:v>5.7851999999999997</c:v>
                </c:pt>
                <c:pt idx="5">
                  <c:v>5.82</c:v>
                </c:pt>
                <c:pt idx="6">
                  <c:v>5.8575999999999997</c:v>
                </c:pt>
                <c:pt idx="7">
                  <c:v>5.8944999999999999</c:v>
                </c:pt>
                <c:pt idx="8">
                  <c:v>5.9287999999999998</c:v>
                </c:pt>
                <c:pt idx="9">
                  <c:v>5.9619</c:v>
                </c:pt>
                <c:pt idx="10">
                  <c:v>5.9973000000000001</c:v>
                </c:pt>
                <c:pt idx="11">
                  <c:v>6.032</c:v>
                </c:pt>
                <c:pt idx="12">
                  <c:v>6.0701999999999998</c:v>
                </c:pt>
                <c:pt idx="13">
                  <c:v>6.1066000000000003</c:v>
                </c:pt>
                <c:pt idx="14">
                  <c:v>6.1398000000000001</c:v>
                </c:pt>
                <c:pt idx="15">
                  <c:v>6.1764999999999999</c:v>
                </c:pt>
                <c:pt idx="16">
                  <c:v>6.2103999999999999</c:v>
                </c:pt>
                <c:pt idx="17">
                  <c:v>6.2474999999999996</c:v>
                </c:pt>
                <c:pt idx="18">
                  <c:v>6.2826000000000004</c:v>
                </c:pt>
                <c:pt idx="19">
                  <c:v>6.3197999999999999</c:v>
                </c:pt>
                <c:pt idx="20">
                  <c:v>6.3540999999999999</c:v>
                </c:pt>
                <c:pt idx="21">
                  <c:v>6.3879000000000001</c:v>
                </c:pt>
                <c:pt idx="22">
                  <c:v>6.4279999999999999</c:v>
                </c:pt>
                <c:pt idx="23">
                  <c:v>6.4627999999999997</c:v>
                </c:pt>
              </c:numCache>
            </c:numRef>
          </c:xVal>
          <c:yVal>
            <c:numRef>
              <c:f>'17June14_3'!$D$2:$D$25</c:f>
              <c:numCache>
                <c:formatCode>0.0000</c:formatCode>
                <c:ptCount val="24"/>
                <c:pt idx="0">
                  <c:v>-10.138</c:v>
                </c:pt>
                <c:pt idx="1">
                  <c:v>-9.3628999999999998</c:v>
                </c:pt>
                <c:pt idx="2">
                  <c:v>-8.4976000000000003</c:v>
                </c:pt>
                <c:pt idx="3">
                  <c:v>-7.6550000000000002</c:v>
                </c:pt>
                <c:pt idx="4">
                  <c:v>-6.7878999999999996</c:v>
                </c:pt>
                <c:pt idx="5">
                  <c:v>-5.9291</c:v>
                </c:pt>
                <c:pt idx="6">
                  <c:v>-5.0564</c:v>
                </c:pt>
                <c:pt idx="7">
                  <c:v>-4.2161999999999997</c:v>
                </c:pt>
                <c:pt idx="8">
                  <c:v>-3.327</c:v>
                </c:pt>
                <c:pt idx="9">
                  <c:v>-2.4518</c:v>
                </c:pt>
                <c:pt idx="10">
                  <c:v>-1.5759000000000001</c:v>
                </c:pt>
                <c:pt idx="11">
                  <c:v>-0.66652</c:v>
                </c:pt>
                <c:pt idx="12">
                  <c:v>0.22978999999999999</c:v>
                </c:pt>
                <c:pt idx="13">
                  <c:v>1.1345000000000001</c:v>
                </c:pt>
                <c:pt idx="14">
                  <c:v>2.0537000000000001</c:v>
                </c:pt>
                <c:pt idx="15">
                  <c:v>2.9836</c:v>
                </c:pt>
                <c:pt idx="16">
                  <c:v>3.9005999999999998</c:v>
                </c:pt>
                <c:pt idx="17">
                  <c:v>4.8643999999999998</c:v>
                </c:pt>
                <c:pt idx="18">
                  <c:v>5.7952000000000004</c:v>
                </c:pt>
                <c:pt idx="19">
                  <c:v>6.7215999999999996</c:v>
                </c:pt>
                <c:pt idx="20">
                  <c:v>7.6421000000000001</c:v>
                </c:pt>
                <c:pt idx="21">
                  <c:v>8.6150000000000002</c:v>
                </c:pt>
                <c:pt idx="22">
                  <c:v>9.5995000000000008</c:v>
                </c:pt>
                <c:pt idx="23">
                  <c:v>10.528</c:v>
                </c:pt>
              </c:numCache>
            </c:numRef>
          </c:yVal>
          <c:smooth val="0"/>
        </c:ser>
        <c:dLbls>
          <c:showLegendKey val="0"/>
          <c:showVal val="0"/>
          <c:showCatName val="0"/>
          <c:showSerName val="0"/>
          <c:showPercent val="0"/>
          <c:showBubbleSize val="0"/>
        </c:dLbls>
        <c:axId val="82647680"/>
        <c:axId val="82658048"/>
      </c:scatterChart>
      <c:valAx>
        <c:axId val="82647680"/>
        <c:scaling>
          <c:orientation val="minMax"/>
          <c:max val="6.5"/>
          <c:min val="5.6"/>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Lin.</a:t>
                </a:r>
                <a:r>
                  <a:rPr lang="en-US" b="0" baseline="0" dirty="0" smtClean="0">
                    <a:latin typeface="Times New Roman" panose="02020603050405020304" pitchFamily="18" charset="0"/>
                    <a:cs typeface="Times New Roman" panose="02020603050405020304" pitchFamily="18" charset="0"/>
                  </a:rPr>
                  <a:t> Pot. Output (volts)</a:t>
                </a:r>
                <a:endParaRPr lang="en-US" b="0" dirty="0">
                  <a:latin typeface="Times New Roman" panose="02020603050405020304" pitchFamily="18" charset="0"/>
                  <a:cs typeface="Times New Roman" panose="02020603050405020304" pitchFamily="18" charset="0"/>
                </a:endParaRPr>
              </a:p>
            </c:rich>
          </c:tx>
          <c:layout/>
          <c:overlay val="0"/>
        </c:title>
        <c:numFmt formatCode="#,##0.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2658048"/>
        <c:crossesAt val="-12"/>
        <c:crossBetween val="midCat"/>
      </c:valAx>
      <c:valAx>
        <c:axId val="82658048"/>
        <c:scaling>
          <c:orientation val="minMax"/>
          <c:max val="12"/>
          <c:min val="-12"/>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OL Output (volts)</a:t>
                </a:r>
                <a:endParaRPr lang="en-US" b="0" dirty="0">
                  <a:latin typeface="Times New Roman" panose="02020603050405020304" pitchFamily="18" charset="0"/>
                  <a:cs typeface="Times New Roman" panose="02020603050405020304" pitchFamily="18" charset="0"/>
                </a:endParaRPr>
              </a:p>
            </c:rich>
          </c:tx>
          <c:layout/>
          <c:overlay val="0"/>
        </c:title>
        <c:numFmt formatCode="#,##0.0" sourceLinked="0"/>
        <c:majorTickMark val="out"/>
        <c:minorTickMark val="none"/>
        <c:tickLblPos val="nextTo"/>
        <c:crossAx val="82647680"/>
        <c:crossesAt val="5.6"/>
        <c:crossBetween val="midCat"/>
        <c:majorUnit val="4"/>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latin typeface="Times New Roman" panose="02020603050405020304" pitchFamily="18" charset="0"/>
                <a:cs typeface="Times New Roman" panose="02020603050405020304" pitchFamily="18" charset="0"/>
              </a:defRPr>
            </a:pPr>
            <a:r>
              <a:rPr lang="en-US" sz="1200" b="0" dirty="0" smtClean="0">
                <a:latin typeface="Times New Roman" panose="02020603050405020304" pitchFamily="18" charset="0"/>
                <a:cs typeface="Times New Roman" panose="02020603050405020304" pitchFamily="18" charset="0"/>
              </a:rPr>
              <a:t>Torsion Balance Signal </a:t>
            </a:r>
            <a:r>
              <a:rPr lang="en-US" sz="1200" b="0" baseline="0" dirty="0" smtClean="0">
                <a:latin typeface="Times New Roman" panose="02020603050405020304" pitchFamily="18" charset="0"/>
                <a:cs typeface="Times New Roman" panose="02020603050405020304" pitchFamily="18" charset="0"/>
              </a:rPr>
              <a:t>@ 0.1sec.  scan  rate</a:t>
            </a:r>
            <a:endParaRPr lang="en-US" sz="1200" b="0" dirty="0">
              <a:latin typeface="Times New Roman" panose="02020603050405020304" pitchFamily="18" charset="0"/>
              <a:cs typeface="Times New Roman" panose="02020603050405020304" pitchFamily="18" charset="0"/>
            </a:endParaRPr>
          </a:p>
        </c:rich>
      </c:tx>
      <c:layout>
        <c:manualLayout>
          <c:xMode val="edge"/>
          <c:yMode val="edge"/>
          <c:x val="0.22415308121696056"/>
          <c:y val="2.5000000000000001E-2"/>
        </c:manualLayout>
      </c:layout>
      <c:overlay val="0"/>
    </c:title>
    <c:autoTitleDeleted val="0"/>
    <c:plotArea>
      <c:layout>
        <c:manualLayout>
          <c:layoutTarget val="inner"/>
          <c:xMode val="edge"/>
          <c:yMode val="edge"/>
          <c:x val="0.11250284752141831"/>
          <c:y val="0.12339140419947507"/>
          <c:w val="0.82899098697568463"/>
          <c:h val="0.73653149606299217"/>
        </c:manualLayout>
      </c:layout>
      <c:scatterChart>
        <c:scatterStyle val="lineMarker"/>
        <c:varyColors val="0"/>
        <c:ser>
          <c:idx val="0"/>
          <c:order val="0"/>
          <c:tx>
            <c:v>Imabs vs freq(pendular mode)</c:v>
          </c:tx>
          <c:marker>
            <c:symbol val="none"/>
          </c:marker>
          <c:xVal>
            <c:numRef>
              <c:f>Sheet1!$A$12:$A$2112</c:f>
              <c:numCache>
                <c:formatCode>General</c:formatCode>
                <c:ptCount val="210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pt idx="299">
                  <c:v>29.900000000000155</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31.100000000000172</c:v>
                </c:pt>
                <c:pt idx="312">
                  <c:v>31.200000000000173</c:v>
                </c:pt>
                <c:pt idx="313">
                  <c:v>31.300000000000175</c:v>
                </c:pt>
                <c:pt idx="314">
                  <c:v>31.400000000000176</c:v>
                </c:pt>
                <c:pt idx="315">
                  <c:v>31.500000000000178</c:v>
                </c:pt>
                <c:pt idx="316">
                  <c:v>31.600000000000179</c:v>
                </c:pt>
                <c:pt idx="317">
                  <c:v>31.70000000000018</c:v>
                </c:pt>
                <c:pt idx="318">
                  <c:v>31.800000000000182</c:v>
                </c:pt>
                <c:pt idx="319">
                  <c:v>31.900000000000183</c:v>
                </c:pt>
                <c:pt idx="320">
                  <c:v>32.000000000000185</c:v>
                </c:pt>
                <c:pt idx="321">
                  <c:v>32.100000000000186</c:v>
                </c:pt>
                <c:pt idx="322">
                  <c:v>32.200000000000188</c:v>
                </c:pt>
                <c:pt idx="323">
                  <c:v>32.300000000000189</c:v>
                </c:pt>
                <c:pt idx="324">
                  <c:v>32.40000000000019</c:v>
                </c:pt>
                <c:pt idx="325">
                  <c:v>32.500000000000192</c:v>
                </c:pt>
                <c:pt idx="326">
                  <c:v>32.600000000000193</c:v>
                </c:pt>
                <c:pt idx="327">
                  <c:v>32.700000000000195</c:v>
                </c:pt>
                <c:pt idx="328">
                  <c:v>32.800000000000196</c:v>
                </c:pt>
                <c:pt idx="329">
                  <c:v>32.900000000000198</c:v>
                </c:pt>
                <c:pt idx="330">
                  <c:v>33.000000000000199</c:v>
                </c:pt>
                <c:pt idx="331">
                  <c:v>33.1000000000002</c:v>
                </c:pt>
                <c:pt idx="332">
                  <c:v>33.200000000000202</c:v>
                </c:pt>
                <c:pt idx="333">
                  <c:v>33.300000000000203</c:v>
                </c:pt>
                <c:pt idx="334">
                  <c:v>33.400000000000205</c:v>
                </c:pt>
                <c:pt idx="335">
                  <c:v>33.500000000000206</c:v>
                </c:pt>
                <c:pt idx="336">
                  <c:v>33.600000000000207</c:v>
                </c:pt>
                <c:pt idx="337">
                  <c:v>33.700000000000209</c:v>
                </c:pt>
                <c:pt idx="338">
                  <c:v>33.80000000000021</c:v>
                </c:pt>
                <c:pt idx="339">
                  <c:v>33.900000000000212</c:v>
                </c:pt>
                <c:pt idx="340">
                  <c:v>34.000000000000213</c:v>
                </c:pt>
                <c:pt idx="341">
                  <c:v>34.100000000000215</c:v>
                </c:pt>
                <c:pt idx="342">
                  <c:v>34.200000000000216</c:v>
                </c:pt>
                <c:pt idx="343">
                  <c:v>34.300000000000217</c:v>
                </c:pt>
                <c:pt idx="344">
                  <c:v>34.400000000000219</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35.300000000000232</c:v>
                </c:pt>
                <c:pt idx="354">
                  <c:v>35.400000000000233</c:v>
                </c:pt>
                <c:pt idx="355">
                  <c:v>35.500000000000234</c:v>
                </c:pt>
                <c:pt idx="356">
                  <c:v>35.600000000000236</c:v>
                </c:pt>
                <c:pt idx="357">
                  <c:v>35.700000000000237</c:v>
                </c:pt>
                <c:pt idx="358">
                  <c:v>35.800000000000239</c:v>
                </c:pt>
                <c:pt idx="359">
                  <c:v>35.90000000000024</c:v>
                </c:pt>
                <c:pt idx="360">
                  <c:v>36.000000000000242</c:v>
                </c:pt>
                <c:pt idx="361">
                  <c:v>36.100000000000243</c:v>
                </c:pt>
                <c:pt idx="362">
                  <c:v>36.200000000000244</c:v>
                </c:pt>
                <c:pt idx="363">
                  <c:v>36.300000000000246</c:v>
                </c:pt>
                <c:pt idx="364">
                  <c:v>36.400000000000247</c:v>
                </c:pt>
                <c:pt idx="365">
                  <c:v>36.500000000000249</c:v>
                </c:pt>
                <c:pt idx="366">
                  <c:v>36.60000000000025</c:v>
                </c:pt>
                <c:pt idx="367">
                  <c:v>36.700000000000252</c:v>
                </c:pt>
                <c:pt idx="368">
                  <c:v>36.800000000000253</c:v>
                </c:pt>
                <c:pt idx="369">
                  <c:v>36.900000000000254</c:v>
                </c:pt>
                <c:pt idx="370">
                  <c:v>37.000000000000256</c:v>
                </c:pt>
                <c:pt idx="371">
                  <c:v>37.100000000000257</c:v>
                </c:pt>
                <c:pt idx="372">
                  <c:v>37.200000000000259</c:v>
                </c:pt>
                <c:pt idx="373">
                  <c:v>37.30000000000026</c:v>
                </c:pt>
                <c:pt idx="374">
                  <c:v>37.400000000000261</c:v>
                </c:pt>
                <c:pt idx="375">
                  <c:v>37.500000000000263</c:v>
                </c:pt>
                <c:pt idx="376">
                  <c:v>37.600000000000264</c:v>
                </c:pt>
                <c:pt idx="377">
                  <c:v>37.700000000000266</c:v>
                </c:pt>
                <c:pt idx="378">
                  <c:v>37.800000000000267</c:v>
                </c:pt>
                <c:pt idx="379">
                  <c:v>37.900000000000269</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38.800000000000281</c:v>
                </c:pt>
                <c:pt idx="389">
                  <c:v>38.900000000000283</c:v>
                </c:pt>
                <c:pt idx="390">
                  <c:v>39.000000000000284</c:v>
                </c:pt>
                <c:pt idx="391">
                  <c:v>39.100000000000286</c:v>
                </c:pt>
                <c:pt idx="392">
                  <c:v>39.200000000000287</c:v>
                </c:pt>
                <c:pt idx="393">
                  <c:v>39.300000000000288</c:v>
                </c:pt>
                <c:pt idx="394">
                  <c:v>39.40000000000029</c:v>
                </c:pt>
                <c:pt idx="395">
                  <c:v>39.500000000000291</c:v>
                </c:pt>
                <c:pt idx="396">
                  <c:v>39.600000000000293</c:v>
                </c:pt>
                <c:pt idx="397">
                  <c:v>39.700000000000294</c:v>
                </c:pt>
                <c:pt idx="398">
                  <c:v>39.800000000000296</c:v>
                </c:pt>
                <c:pt idx="399">
                  <c:v>39.900000000000297</c:v>
                </c:pt>
                <c:pt idx="400">
                  <c:v>40.000000000000298</c:v>
                </c:pt>
                <c:pt idx="401">
                  <c:v>40.1000000000003</c:v>
                </c:pt>
                <c:pt idx="402">
                  <c:v>40.200000000000301</c:v>
                </c:pt>
                <c:pt idx="403">
                  <c:v>40.300000000000303</c:v>
                </c:pt>
                <c:pt idx="404">
                  <c:v>40.400000000000304</c:v>
                </c:pt>
                <c:pt idx="405">
                  <c:v>40.500000000000306</c:v>
                </c:pt>
                <c:pt idx="406">
                  <c:v>40.600000000000307</c:v>
                </c:pt>
                <c:pt idx="407">
                  <c:v>40.700000000000308</c:v>
                </c:pt>
                <c:pt idx="408">
                  <c:v>40.80000000000031</c:v>
                </c:pt>
                <c:pt idx="409">
                  <c:v>40.900000000000311</c:v>
                </c:pt>
                <c:pt idx="410">
                  <c:v>41.000000000000313</c:v>
                </c:pt>
                <c:pt idx="411">
                  <c:v>41.100000000000314</c:v>
                </c:pt>
                <c:pt idx="412">
                  <c:v>41.200000000000315</c:v>
                </c:pt>
                <c:pt idx="413">
                  <c:v>41.300000000000317</c:v>
                </c:pt>
                <c:pt idx="414">
                  <c:v>41.400000000000318</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42.300000000000331</c:v>
                </c:pt>
                <c:pt idx="424">
                  <c:v>42.400000000000333</c:v>
                </c:pt>
                <c:pt idx="425">
                  <c:v>42.500000000000334</c:v>
                </c:pt>
                <c:pt idx="426">
                  <c:v>42.600000000000335</c:v>
                </c:pt>
                <c:pt idx="427">
                  <c:v>42.700000000000337</c:v>
                </c:pt>
                <c:pt idx="428">
                  <c:v>42.800000000000338</c:v>
                </c:pt>
                <c:pt idx="429">
                  <c:v>42.90000000000034</c:v>
                </c:pt>
                <c:pt idx="430">
                  <c:v>43.000000000000341</c:v>
                </c:pt>
                <c:pt idx="431">
                  <c:v>43.100000000000342</c:v>
                </c:pt>
                <c:pt idx="432">
                  <c:v>43.200000000000344</c:v>
                </c:pt>
                <c:pt idx="433">
                  <c:v>43.300000000000345</c:v>
                </c:pt>
                <c:pt idx="434">
                  <c:v>43.400000000000347</c:v>
                </c:pt>
                <c:pt idx="435">
                  <c:v>43.500000000000348</c:v>
                </c:pt>
                <c:pt idx="436">
                  <c:v>43.60000000000035</c:v>
                </c:pt>
                <c:pt idx="437">
                  <c:v>43.700000000000351</c:v>
                </c:pt>
                <c:pt idx="438">
                  <c:v>43.800000000000352</c:v>
                </c:pt>
                <c:pt idx="439">
                  <c:v>43.900000000000354</c:v>
                </c:pt>
                <c:pt idx="440">
                  <c:v>44.000000000000355</c:v>
                </c:pt>
                <c:pt idx="441">
                  <c:v>44.100000000000357</c:v>
                </c:pt>
                <c:pt idx="442">
                  <c:v>44.200000000000358</c:v>
                </c:pt>
                <c:pt idx="443">
                  <c:v>44.30000000000036</c:v>
                </c:pt>
                <c:pt idx="444">
                  <c:v>44.400000000000361</c:v>
                </c:pt>
                <c:pt idx="445">
                  <c:v>44.500000000000362</c:v>
                </c:pt>
                <c:pt idx="446">
                  <c:v>44.600000000000364</c:v>
                </c:pt>
                <c:pt idx="447">
                  <c:v>44.700000000000365</c:v>
                </c:pt>
                <c:pt idx="448">
                  <c:v>44.800000000000367</c:v>
                </c:pt>
                <c:pt idx="449">
                  <c:v>44.900000000000368</c:v>
                </c:pt>
                <c:pt idx="450">
                  <c:v>45.000000000000369</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45.800000000000381</c:v>
                </c:pt>
                <c:pt idx="459">
                  <c:v>45.900000000000382</c:v>
                </c:pt>
                <c:pt idx="460">
                  <c:v>46.000000000000384</c:v>
                </c:pt>
                <c:pt idx="461">
                  <c:v>46.100000000000385</c:v>
                </c:pt>
                <c:pt idx="462">
                  <c:v>46.200000000000387</c:v>
                </c:pt>
                <c:pt idx="463">
                  <c:v>46.300000000000388</c:v>
                </c:pt>
                <c:pt idx="464">
                  <c:v>46.400000000000389</c:v>
                </c:pt>
                <c:pt idx="465">
                  <c:v>46.500000000000391</c:v>
                </c:pt>
                <c:pt idx="466">
                  <c:v>46.600000000000392</c:v>
                </c:pt>
                <c:pt idx="467">
                  <c:v>46.700000000000394</c:v>
                </c:pt>
                <c:pt idx="468">
                  <c:v>46.800000000000395</c:v>
                </c:pt>
                <c:pt idx="469">
                  <c:v>46.900000000000396</c:v>
                </c:pt>
                <c:pt idx="470">
                  <c:v>47.000000000000398</c:v>
                </c:pt>
                <c:pt idx="471">
                  <c:v>47.100000000000399</c:v>
                </c:pt>
                <c:pt idx="472">
                  <c:v>47.200000000000401</c:v>
                </c:pt>
                <c:pt idx="473">
                  <c:v>47.300000000000402</c:v>
                </c:pt>
                <c:pt idx="474">
                  <c:v>47.400000000000404</c:v>
                </c:pt>
                <c:pt idx="475">
                  <c:v>47.500000000000405</c:v>
                </c:pt>
                <c:pt idx="476">
                  <c:v>47.600000000000406</c:v>
                </c:pt>
                <c:pt idx="477">
                  <c:v>47.700000000000408</c:v>
                </c:pt>
                <c:pt idx="478">
                  <c:v>47.800000000000409</c:v>
                </c:pt>
                <c:pt idx="479">
                  <c:v>47.900000000000411</c:v>
                </c:pt>
                <c:pt idx="480">
                  <c:v>48.000000000000412</c:v>
                </c:pt>
                <c:pt idx="481">
                  <c:v>48.100000000000414</c:v>
                </c:pt>
                <c:pt idx="482">
                  <c:v>48.200000000000415</c:v>
                </c:pt>
                <c:pt idx="483">
                  <c:v>48.300000000000416</c:v>
                </c:pt>
                <c:pt idx="484">
                  <c:v>48.400000000000418</c:v>
                </c:pt>
                <c:pt idx="485">
                  <c:v>48.500000000000419</c:v>
                </c:pt>
                <c:pt idx="486">
                  <c:v>48.600000000000421</c:v>
                </c:pt>
                <c:pt idx="487">
                  <c:v>48.700000000000422</c:v>
                </c:pt>
                <c:pt idx="488">
                  <c:v>48.800000000000423</c:v>
                </c:pt>
                <c:pt idx="489">
                  <c:v>48.900000000000425</c:v>
                </c:pt>
                <c:pt idx="490">
                  <c:v>49.000000000000426</c:v>
                </c:pt>
                <c:pt idx="491">
                  <c:v>49.100000000000428</c:v>
                </c:pt>
                <c:pt idx="492">
                  <c:v>49.200000000000429</c:v>
                </c:pt>
                <c:pt idx="493">
                  <c:v>49.300000000000431</c:v>
                </c:pt>
                <c:pt idx="494">
                  <c:v>49.400000000000432</c:v>
                </c:pt>
                <c:pt idx="495">
                  <c:v>49.500000000000433</c:v>
                </c:pt>
                <c:pt idx="496">
                  <c:v>49.600000000000435</c:v>
                </c:pt>
                <c:pt idx="497">
                  <c:v>49.700000000000436</c:v>
                </c:pt>
                <c:pt idx="498">
                  <c:v>49.800000000000438</c:v>
                </c:pt>
                <c:pt idx="499">
                  <c:v>49.900000000000439</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50.800000000000452</c:v>
                </c:pt>
                <c:pt idx="509">
                  <c:v>50.900000000000453</c:v>
                </c:pt>
                <c:pt idx="510">
                  <c:v>51.000000000000455</c:v>
                </c:pt>
                <c:pt idx="511">
                  <c:v>51.100000000000456</c:v>
                </c:pt>
                <c:pt idx="512">
                  <c:v>51.200000000000458</c:v>
                </c:pt>
                <c:pt idx="513">
                  <c:v>51.300000000000459</c:v>
                </c:pt>
                <c:pt idx="514">
                  <c:v>51.40000000000046</c:v>
                </c:pt>
                <c:pt idx="515">
                  <c:v>51.500000000000462</c:v>
                </c:pt>
                <c:pt idx="516">
                  <c:v>51.600000000000463</c:v>
                </c:pt>
                <c:pt idx="517">
                  <c:v>51.700000000000465</c:v>
                </c:pt>
                <c:pt idx="518">
                  <c:v>51.800000000000466</c:v>
                </c:pt>
                <c:pt idx="519">
                  <c:v>51.900000000000468</c:v>
                </c:pt>
                <c:pt idx="520">
                  <c:v>52.000000000000469</c:v>
                </c:pt>
                <c:pt idx="521">
                  <c:v>52.10000000000047</c:v>
                </c:pt>
                <c:pt idx="522">
                  <c:v>52.200000000000472</c:v>
                </c:pt>
                <c:pt idx="523">
                  <c:v>52.300000000000473</c:v>
                </c:pt>
                <c:pt idx="524">
                  <c:v>52.400000000000475</c:v>
                </c:pt>
                <c:pt idx="525">
                  <c:v>52.500000000000476</c:v>
                </c:pt>
                <c:pt idx="526">
                  <c:v>52.600000000000477</c:v>
                </c:pt>
                <c:pt idx="527">
                  <c:v>52.700000000000479</c:v>
                </c:pt>
                <c:pt idx="528">
                  <c:v>52.80000000000048</c:v>
                </c:pt>
                <c:pt idx="529">
                  <c:v>52.900000000000482</c:v>
                </c:pt>
                <c:pt idx="530">
                  <c:v>53.000000000000483</c:v>
                </c:pt>
                <c:pt idx="531">
                  <c:v>53.100000000000485</c:v>
                </c:pt>
                <c:pt idx="532">
                  <c:v>53.200000000000486</c:v>
                </c:pt>
                <c:pt idx="533">
                  <c:v>53.300000000000487</c:v>
                </c:pt>
                <c:pt idx="534">
                  <c:v>53.400000000000489</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54.300000000000502</c:v>
                </c:pt>
                <c:pt idx="544">
                  <c:v>54.400000000000503</c:v>
                </c:pt>
                <c:pt idx="545">
                  <c:v>54.500000000000504</c:v>
                </c:pt>
                <c:pt idx="546">
                  <c:v>54.600000000000506</c:v>
                </c:pt>
                <c:pt idx="547">
                  <c:v>54.700000000000507</c:v>
                </c:pt>
                <c:pt idx="548">
                  <c:v>54.800000000000509</c:v>
                </c:pt>
                <c:pt idx="549">
                  <c:v>54.90000000000051</c:v>
                </c:pt>
                <c:pt idx="550">
                  <c:v>55.000000000000512</c:v>
                </c:pt>
                <c:pt idx="551">
                  <c:v>55.100000000000513</c:v>
                </c:pt>
                <c:pt idx="552">
                  <c:v>55.200000000000514</c:v>
                </c:pt>
                <c:pt idx="553">
                  <c:v>55.300000000000516</c:v>
                </c:pt>
                <c:pt idx="554">
                  <c:v>55.400000000000517</c:v>
                </c:pt>
                <c:pt idx="555">
                  <c:v>55.500000000000519</c:v>
                </c:pt>
                <c:pt idx="556">
                  <c:v>55.60000000000052</c:v>
                </c:pt>
                <c:pt idx="557">
                  <c:v>55.700000000000522</c:v>
                </c:pt>
                <c:pt idx="558">
                  <c:v>55.800000000000523</c:v>
                </c:pt>
                <c:pt idx="559">
                  <c:v>55.900000000000524</c:v>
                </c:pt>
                <c:pt idx="560">
                  <c:v>56.000000000000526</c:v>
                </c:pt>
                <c:pt idx="561">
                  <c:v>56.100000000000527</c:v>
                </c:pt>
                <c:pt idx="562">
                  <c:v>56.200000000000529</c:v>
                </c:pt>
                <c:pt idx="563">
                  <c:v>56.30000000000053</c:v>
                </c:pt>
                <c:pt idx="564">
                  <c:v>56.400000000000531</c:v>
                </c:pt>
                <c:pt idx="565">
                  <c:v>56.500000000000533</c:v>
                </c:pt>
                <c:pt idx="566">
                  <c:v>56.600000000000534</c:v>
                </c:pt>
                <c:pt idx="567">
                  <c:v>56.700000000000536</c:v>
                </c:pt>
                <c:pt idx="568">
                  <c:v>56.800000000000537</c:v>
                </c:pt>
                <c:pt idx="569">
                  <c:v>56.900000000000539</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57.800000000000551</c:v>
                </c:pt>
                <c:pt idx="579">
                  <c:v>57.900000000000553</c:v>
                </c:pt>
                <c:pt idx="580">
                  <c:v>58.000000000000554</c:v>
                </c:pt>
                <c:pt idx="581">
                  <c:v>58.100000000000556</c:v>
                </c:pt>
                <c:pt idx="582">
                  <c:v>58.200000000000557</c:v>
                </c:pt>
                <c:pt idx="583">
                  <c:v>58.300000000000558</c:v>
                </c:pt>
                <c:pt idx="584">
                  <c:v>58.40000000000056</c:v>
                </c:pt>
                <c:pt idx="585">
                  <c:v>58.500000000000561</c:v>
                </c:pt>
                <c:pt idx="586">
                  <c:v>58.600000000000563</c:v>
                </c:pt>
                <c:pt idx="587">
                  <c:v>58.700000000000564</c:v>
                </c:pt>
                <c:pt idx="588">
                  <c:v>58.800000000000566</c:v>
                </c:pt>
                <c:pt idx="589">
                  <c:v>58.900000000000567</c:v>
                </c:pt>
                <c:pt idx="590">
                  <c:v>59.000000000000568</c:v>
                </c:pt>
                <c:pt idx="591">
                  <c:v>59.10000000000057</c:v>
                </c:pt>
                <c:pt idx="592">
                  <c:v>59.200000000000571</c:v>
                </c:pt>
                <c:pt idx="593">
                  <c:v>59.300000000000573</c:v>
                </c:pt>
                <c:pt idx="594">
                  <c:v>59.400000000000574</c:v>
                </c:pt>
                <c:pt idx="595">
                  <c:v>59.500000000000576</c:v>
                </c:pt>
                <c:pt idx="596">
                  <c:v>59.600000000000577</c:v>
                </c:pt>
                <c:pt idx="597">
                  <c:v>59.700000000000578</c:v>
                </c:pt>
                <c:pt idx="598">
                  <c:v>59.80000000000058</c:v>
                </c:pt>
                <c:pt idx="599">
                  <c:v>59.900000000000581</c:v>
                </c:pt>
                <c:pt idx="600">
                  <c:v>60.000000000000583</c:v>
                </c:pt>
                <c:pt idx="601">
                  <c:v>60.100000000000584</c:v>
                </c:pt>
                <c:pt idx="602">
                  <c:v>60.200000000000585</c:v>
                </c:pt>
                <c:pt idx="603">
                  <c:v>60.300000000000587</c:v>
                </c:pt>
                <c:pt idx="604">
                  <c:v>60.400000000000588</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61.300000000000601</c:v>
                </c:pt>
                <c:pt idx="614">
                  <c:v>61.400000000000603</c:v>
                </c:pt>
                <c:pt idx="615">
                  <c:v>61.500000000000604</c:v>
                </c:pt>
                <c:pt idx="616">
                  <c:v>61.600000000000605</c:v>
                </c:pt>
                <c:pt idx="617">
                  <c:v>61.700000000000607</c:v>
                </c:pt>
                <c:pt idx="618">
                  <c:v>61.800000000000608</c:v>
                </c:pt>
                <c:pt idx="619">
                  <c:v>61.90000000000061</c:v>
                </c:pt>
                <c:pt idx="620">
                  <c:v>62.000000000000611</c:v>
                </c:pt>
                <c:pt idx="621">
                  <c:v>62.100000000000612</c:v>
                </c:pt>
                <c:pt idx="622">
                  <c:v>62.200000000000614</c:v>
                </c:pt>
                <c:pt idx="623">
                  <c:v>62.300000000000615</c:v>
                </c:pt>
                <c:pt idx="624">
                  <c:v>62.400000000000617</c:v>
                </c:pt>
                <c:pt idx="625">
                  <c:v>62.500000000000618</c:v>
                </c:pt>
                <c:pt idx="626">
                  <c:v>62.60000000000062</c:v>
                </c:pt>
                <c:pt idx="627">
                  <c:v>62.700000000000621</c:v>
                </c:pt>
                <c:pt idx="628">
                  <c:v>62.800000000000622</c:v>
                </c:pt>
                <c:pt idx="629">
                  <c:v>62.900000000000624</c:v>
                </c:pt>
                <c:pt idx="630">
                  <c:v>63.000000000000625</c:v>
                </c:pt>
                <c:pt idx="631">
                  <c:v>63.100000000000627</c:v>
                </c:pt>
                <c:pt idx="632">
                  <c:v>63.200000000000628</c:v>
                </c:pt>
                <c:pt idx="633">
                  <c:v>63.30000000000063</c:v>
                </c:pt>
                <c:pt idx="634">
                  <c:v>63.400000000000631</c:v>
                </c:pt>
                <c:pt idx="635">
                  <c:v>63.500000000000632</c:v>
                </c:pt>
                <c:pt idx="636">
                  <c:v>63.600000000000634</c:v>
                </c:pt>
                <c:pt idx="637">
                  <c:v>63.700000000000635</c:v>
                </c:pt>
                <c:pt idx="638">
                  <c:v>63.800000000000637</c:v>
                </c:pt>
                <c:pt idx="639">
                  <c:v>63.900000000000638</c:v>
                </c:pt>
                <c:pt idx="640">
                  <c:v>64.000000000000639</c:v>
                </c:pt>
                <c:pt idx="641">
                  <c:v>64.100000000000634</c:v>
                </c:pt>
                <c:pt idx="642">
                  <c:v>64.200000000000628</c:v>
                </c:pt>
                <c:pt idx="643">
                  <c:v>64.300000000000622</c:v>
                </c:pt>
                <c:pt idx="644">
                  <c:v>64.400000000000617</c:v>
                </c:pt>
                <c:pt idx="645">
                  <c:v>64.500000000000611</c:v>
                </c:pt>
                <c:pt idx="646">
                  <c:v>64.600000000000605</c:v>
                </c:pt>
                <c:pt idx="647">
                  <c:v>64.7000000000006</c:v>
                </c:pt>
                <c:pt idx="648">
                  <c:v>64.800000000000594</c:v>
                </c:pt>
                <c:pt idx="649">
                  <c:v>64.900000000000588</c:v>
                </c:pt>
                <c:pt idx="650">
                  <c:v>65.000000000000583</c:v>
                </c:pt>
                <c:pt idx="651">
                  <c:v>65.100000000000577</c:v>
                </c:pt>
                <c:pt idx="652">
                  <c:v>65.200000000000571</c:v>
                </c:pt>
                <c:pt idx="653">
                  <c:v>65.300000000000566</c:v>
                </c:pt>
                <c:pt idx="654">
                  <c:v>65.40000000000056</c:v>
                </c:pt>
                <c:pt idx="655">
                  <c:v>65.500000000000554</c:v>
                </c:pt>
                <c:pt idx="656">
                  <c:v>65.600000000000549</c:v>
                </c:pt>
                <c:pt idx="657">
                  <c:v>65.700000000000543</c:v>
                </c:pt>
                <c:pt idx="658">
                  <c:v>65.800000000000537</c:v>
                </c:pt>
                <c:pt idx="659">
                  <c:v>65.900000000000531</c:v>
                </c:pt>
                <c:pt idx="660">
                  <c:v>66.000000000000526</c:v>
                </c:pt>
                <c:pt idx="661">
                  <c:v>66.10000000000052</c:v>
                </c:pt>
                <c:pt idx="662">
                  <c:v>66.200000000000514</c:v>
                </c:pt>
                <c:pt idx="663">
                  <c:v>66.300000000000509</c:v>
                </c:pt>
                <c:pt idx="664">
                  <c:v>66.400000000000503</c:v>
                </c:pt>
                <c:pt idx="665">
                  <c:v>66.500000000000497</c:v>
                </c:pt>
                <c:pt idx="666">
                  <c:v>66.600000000000492</c:v>
                </c:pt>
                <c:pt idx="667">
                  <c:v>66.700000000000486</c:v>
                </c:pt>
                <c:pt idx="668">
                  <c:v>66.80000000000048</c:v>
                </c:pt>
                <c:pt idx="669">
                  <c:v>66.900000000000475</c:v>
                </c:pt>
                <c:pt idx="670">
                  <c:v>67.000000000000469</c:v>
                </c:pt>
                <c:pt idx="671">
                  <c:v>67.100000000000463</c:v>
                </c:pt>
                <c:pt idx="672">
                  <c:v>67.200000000000458</c:v>
                </c:pt>
                <c:pt idx="673">
                  <c:v>67.300000000000452</c:v>
                </c:pt>
                <c:pt idx="674">
                  <c:v>67.400000000000446</c:v>
                </c:pt>
                <c:pt idx="675">
                  <c:v>67.500000000000441</c:v>
                </c:pt>
                <c:pt idx="676">
                  <c:v>67.600000000000435</c:v>
                </c:pt>
                <c:pt idx="677">
                  <c:v>67.700000000000429</c:v>
                </c:pt>
                <c:pt idx="678">
                  <c:v>67.800000000000423</c:v>
                </c:pt>
                <c:pt idx="679">
                  <c:v>67.900000000000418</c:v>
                </c:pt>
                <c:pt idx="680">
                  <c:v>68.000000000000412</c:v>
                </c:pt>
                <c:pt idx="681">
                  <c:v>68.100000000000406</c:v>
                </c:pt>
                <c:pt idx="682">
                  <c:v>68.200000000000401</c:v>
                </c:pt>
                <c:pt idx="683">
                  <c:v>68.300000000000395</c:v>
                </c:pt>
                <c:pt idx="684">
                  <c:v>68.400000000000389</c:v>
                </c:pt>
                <c:pt idx="685">
                  <c:v>68.500000000000384</c:v>
                </c:pt>
                <c:pt idx="686">
                  <c:v>68.600000000000378</c:v>
                </c:pt>
                <c:pt idx="687">
                  <c:v>68.700000000000372</c:v>
                </c:pt>
                <c:pt idx="688">
                  <c:v>68.800000000000367</c:v>
                </c:pt>
                <c:pt idx="689">
                  <c:v>68.900000000000361</c:v>
                </c:pt>
                <c:pt idx="690">
                  <c:v>69.000000000000355</c:v>
                </c:pt>
                <c:pt idx="691">
                  <c:v>69.10000000000035</c:v>
                </c:pt>
                <c:pt idx="692">
                  <c:v>69.200000000000344</c:v>
                </c:pt>
                <c:pt idx="693">
                  <c:v>69.300000000000338</c:v>
                </c:pt>
                <c:pt idx="694">
                  <c:v>69.400000000000333</c:v>
                </c:pt>
                <c:pt idx="695">
                  <c:v>69.500000000000327</c:v>
                </c:pt>
                <c:pt idx="696">
                  <c:v>69.600000000000321</c:v>
                </c:pt>
                <c:pt idx="697">
                  <c:v>69.700000000000315</c:v>
                </c:pt>
                <c:pt idx="698">
                  <c:v>69.80000000000031</c:v>
                </c:pt>
                <c:pt idx="699">
                  <c:v>69.900000000000304</c:v>
                </c:pt>
                <c:pt idx="700">
                  <c:v>70.000000000000298</c:v>
                </c:pt>
                <c:pt idx="701">
                  <c:v>70.100000000000293</c:v>
                </c:pt>
                <c:pt idx="702">
                  <c:v>70.200000000000287</c:v>
                </c:pt>
                <c:pt idx="703">
                  <c:v>70.300000000000281</c:v>
                </c:pt>
                <c:pt idx="704">
                  <c:v>70.400000000000276</c:v>
                </c:pt>
                <c:pt idx="705">
                  <c:v>70.50000000000027</c:v>
                </c:pt>
                <c:pt idx="706">
                  <c:v>70.600000000000264</c:v>
                </c:pt>
                <c:pt idx="707">
                  <c:v>70.700000000000259</c:v>
                </c:pt>
                <c:pt idx="708">
                  <c:v>70.800000000000253</c:v>
                </c:pt>
                <c:pt idx="709">
                  <c:v>70.900000000000247</c:v>
                </c:pt>
                <c:pt idx="710">
                  <c:v>71.000000000000242</c:v>
                </c:pt>
                <c:pt idx="711">
                  <c:v>71.100000000000236</c:v>
                </c:pt>
                <c:pt idx="712">
                  <c:v>71.20000000000023</c:v>
                </c:pt>
                <c:pt idx="713">
                  <c:v>71.300000000000225</c:v>
                </c:pt>
                <c:pt idx="714">
                  <c:v>71.400000000000219</c:v>
                </c:pt>
                <c:pt idx="715">
                  <c:v>71.500000000000213</c:v>
                </c:pt>
                <c:pt idx="716">
                  <c:v>71.600000000000207</c:v>
                </c:pt>
                <c:pt idx="717">
                  <c:v>71.700000000000202</c:v>
                </c:pt>
                <c:pt idx="718">
                  <c:v>71.800000000000196</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73.100000000000122</c:v>
                </c:pt>
                <c:pt idx="732">
                  <c:v>73.200000000000117</c:v>
                </c:pt>
                <c:pt idx="733">
                  <c:v>73.300000000000111</c:v>
                </c:pt>
                <c:pt idx="734">
                  <c:v>73.400000000000105</c:v>
                </c:pt>
                <c:pt idx="735">
                  <c:v>73.500000000000099</c:v>
                </c:pt>
                <c:pt idx="736">
                  <c:v>73.600000000000094</c:v>
                </c:pt>
                <c:pt idx="737">
                  <c:v>73.700000000000088</c:v>
                </c:pt>
                <c:pt idx="738">
                  <c:v>73.800000000000082</c:v>
                </c:pt>
                <c:pt idx="739">
                  <c:v>73.900000000000077</c:v>
                </c:pt>
                <c:pt idx="740">
                  <c:v>74.000000000000071</c:v>
                </c:pt>
                <c:pt idx="741">
                  <c:v>74.100000000000065</c:v>
                </c:pt>
                <c:pt idx="742">
                  <c:v>74.20000000000006</c:v>
                </c:pt>
                <c:pt idx="743">
                  <c:v>74.300000000000054</c:v>
                </c:pt>
                <c:pt idx="744">
                  <c:v>74.400000000000048</c:v>
                </c:pt>
                <c:pt idx="745">
                  <c:v>74.500000000000043</c:v>
                </c:pt>
                <c:pt idx="746">
                  <c:v>74.600000000000037</c:v>
                </c:pt>
                <c:pt idx="747">
                  <c:v>74.700000000000031</c:v>
                </c:pt>
                <c:pt idx="748">
                  <c:v>74.800000000000026</c:v>
                </c:pt>
                <c:pt idx="749">
                  <c:v>74.90000000000002</c:v>
                </c:pt>
                <c:pt idx="750">
                  <c:v>75.000000000000014</c:v>
                </c:pt>
                <c:pt idx="751">
                  <c:v>75.100000000000009</c:v>
                </c:pt>
                <c:pt idx="752">
                  <c:v>75.2</c:v>
                </c:pt>
                <c:pt idx="753">
                  <c:v>75.3</c:v>
                </c:pt>
                <c:pt idx="754">
                  <c:v>75.399999999999991</c:v>
                </c:pt>
                <c:pt idx="755">
                  <c:v>75.499999999999986</c:v>
                </c:pt>
                <c:pt idx="756">
                  <c:v>75.59999999999998</c:v>
                </c:pt>
                <c:pt idx="757">
                  <c:v>75.699999999999974</c:v>
                </c:pt>
                <c:pt idx="758">
                  <c:v>75.799999999999969</c:v>
                </c:pt>
                <c:pt idx="759">
                  <c:v>75.899999999999963</c:v>
                </c:pt>
                <c:pt idx="760">
                  <c:v>75.999999999999957</c:v>
                </c:pt>
                <c:pt idx="761">
                  <c:v>76.099999999999952</c:v>
                </c:pt>
                <c:pt idx="762">
                  <c:v>76.199999999999946</c:v>
                </c:pt>
                <c:pt idx="763">
                  <c:v>76.29999999999994</c:v>
                </c:pt>
                <c:pt idx="764">
                  <c:v>76.399999999999935</c:v>
                </c:pt>
                <c:pt idx="765">
                  <c:v>76.499999999999929</c:v>
                </c:pt>
                <c:pt idx="766">
                  <c:v>76.599999999999923</c:v>
                </c:pt>
                <c:pt idx="767">
                  <c:v>76.699999999999918</c:v>
                </c:pt>
                <c:pt idx="768">
                  <c:v>76.799999999999912</c:v>
                </c:pt>
                <c:pt idx="769">
                  <c:v>76.899999999999906</c:v>
                </c:pt>
                <c:pt idx="770">
                  <c:v>76.999999999999901</c:v>
                </c:pt>
                <c:pt idx="771">
                  <c:v>77.099999999999895</c:v>
                </c:pt>
                <c:pt idx="772">
                  <c:v>77.199999999999889</c:v>
                </c:pt>
                <c:pt idx="773">
                  <c:v>77.299999999999883</c:v>
                </c:pt>
                <c:pt idx="774">
                  <c:v>77.399999999999878</c:v>
                </c:pt>
                <c:pt idx="775">
                  <c:v>77.499999999999872</c:v>
                </c:pt>
                <c:pt idx="776">
                  <c:v>77.599999999999866</c:v>
                </c:pt>
                <c:pt idx="777">
                  <c:v>77.699999999999861</c:v>
                </c:pt>
                <c:pt idx="778">
                  <c:v>77.799999999999855</c:v>
                </c:pt>
                <c:pt idx="779">
                  <c:v>77.899999999999849</c:v>
                </c:pt>
                <c:pt idx="780">
                  <c:v>77.999999999999844</c:v>
                </c:pt>
                <c:pt idx="781">
                  <c:v>78.099999999999838</c:v>
                </c:pt>
                <c:pt idx="782">
                  <c:v>78.199999999999832</c:v>
                </c:pt>
                <c:pt idx="783">
                  <c:v>78.299999999999827</c:v>
                </c:pt>
                <c:pt idx="784">
                  <c:v>78.399999999999821</c:v>
                </c:pt>
                <c:pt idx="785">
                  <c:v>78.499999999999815</c:v>
                </c:pt>
                <c:pt idx="786">
                  <c:v>78.59999999999981</c:v>
                </c:pt>
                <c:pt idx="787">
                  <c:v>78.699999999999804</c:v>
                </c:pt>
                <c:pt idx="788">
                  <c:v>78.799999999999798</c:v>
                </c:pt>
                <c:pt idx="789">
                  <c:v>78.899999999999793</c:v>
                </c:pt>
                <c:pt idx="790">
                  <c:v>78.999999999999787</c:v>
                </c:pt>
                <c:pt idx="791">
                  <c:v>79.099999999999781</c:v>
                </c:pt>
                <c:pt idx="792">
                  <c:v>79.199999999999775</c:v>
                </c:pt>
                <c:pt idx="793">
                  <c:v>79.29999999999977</c:v>
                </c:pt>
                <c:pt idx="794">
                  <c:v>79.399999999999764</c:v>
                </c:pt>
                <c:pt idx="795">
                  <c:v>79.499999999999758</c:v>
                </c:pt>
                <c:pt idx="796">
                  <c:v>79.599999999999753</c:v>
                </c:pt>
                <c:pt idx="797">
                  <c:v>79.699999999999747</c:v>
                </c:pt>
                <c:pt idx="798">
                  <c:v>79.799999999999741</c:v>
                </c:pt>
                <c:pt idx="799">
                  <c:v>79.899999999999736</c:v>
                </c:pt>
                <c:pt idx="800">
                  <c:v>79.99999999999973</c:v>
                </c:pt>
                <c:pt idx="801">
                  <c:v>80.099999999999724</c:v>
                </c:pt>
                <c:pt idx="802">
                  <c:v>80.199999999999719</c:v>
                </c:pt>
                <c:pt idx="803">
                  <c:v>80.299999999999713</c:v>
                </c:pt>
                <c:pt idx="804">
                  <c:v>80.399999999999707</c:v>
                </c:pt>
                <c:pt idx="805">
                  <c:v>80.499999999999702</c:v>
                </c:pt>
                <c:pt idx="806">
                  <c:v>80.599999999999696</c:v>
                </c:pt>
                <c:pt idx="807">
                  <c:v>80.69999999999969</c:v>
                </c:pt>
                <c:pt idx="808">
                  <c:v>80.799999999999685</c:v>
                </c:pt>
                <c:pt idx="809">
                  <c:v>80.899999999999679</c:v>
                </c:pt>
                <c:pt idx="810">
                  <c:v>80.999999999999673</c:v>
                </c:pt>
                <c:pt idx="811">
                  <c:v>81.099999999999667</c:v>
                </c:pt>
                <c:pt idx="812">
                  <c:v>81.199999999999662</c:v>
                </c:pt>
                <c:pt idx="813">
                  <c:v>81.299999999999656</c:v>
                </c:pt>
                <c:pt idx="814">
                  <c:v>81.39999999999965</c:v>
                </c:pt>
                <c:pt idx="815">
                  <c:v>81.499999999999645</c:v>
                </c:pt>
                <c:pt idx="816">
                  <c:v>81.599999999999639</c:v>
                </c:pt>
                <c:pt idx="817">
                  <c:v>81.699999999999633</c:v>
                </c:pt>
                <c:pt idx="818">
                  <c:v>81.799999999999628</c:v>
                </c:pt>
                <c:pt idx="819">
                  <c:v>81.899999999999622</c:v>
                </c:pt>
                <c:pt idx="820">
                  <c:v>81.999999999999616</c:v>
                </c:pt>
                <c:pt idx="821">
                  <c:v>82.099999999999611</c:v>
                </c:pt>
                <c:pt idx="822">
                  <c:v>82.199999999999605</c:v>
                </c:pt>
                <c:pt idx="823">
                  <c:v>82.299999999999599</c:v>
                </c:pt>
                <c:pt idx="824">
                  <c:v>82.399999999999594</c:v>
                </c:pt>
                <c:pt idx="825">
                  <c:v>82.499999999999588</c:v>
                </c:pt>
                <c:pt idx="826">
                  <c:v>82.599999999999582</c:v>
                </c:pt>
                <c:pt idx="827">
                  <c:v>82.699999999999577</c:v>
                </c:pt>
                <c:pt idx="828">
                  <c:v>82.799999999999571</c:v>
                </c:pt>
                <c:pt idx="829">
                  <c:v>82.899999999999565</c:v>
                </c:pt>
                <c:pt idx="830">
                  <c:v>82.999999999999559</c:v>
                </c:pt>
                <c:pt idx="831">
                  <c:v>83.099999999999554</c:v>
                </c:pt>
                <c:pt idx="832">
                  <c:v>83.199999999999548</c:v>
                </c:pt>
                <c:pt idx="833">
                  <c:v>83.299999999999542</c:v>
                </c:pt>
                <c:pt idx="834">
                  <c:v>83.399999999999537</c:v>
                </c:pt>
                <c:pt idx="835">
                  <c:v>83.499999999999531</c:v>
                </c:pt>
                <c:pt idx="836">
                  <c:v>83.599999999999525</c:v>
                </c:pt>
                <c:pt idx="837">
                  <c:v>83.69999999999952</c:v>
                </c:pt>
                <c:pt idx="838">
                  <c:v>83.799999999999514</c:v>
                </c:pt>
                <c:pt idx="839">
                  <c:v>83.899999999999508</c:v>
                </c:pt>
                <c:pt idx="840">
                  <c:v>83.999999999999503</c:v>
                </c:pt>
                <c:pt idx="841">
                  <c:v>84.099999999999497</c:v>
                </c:pt>
                <c:pt idx="842">
                  <c:v>84.199999999999491</c:v>
                </c:pt>
                <c:pt idx="843">
                  <c:v>84.299999999999486</c:v>
                </c:pt>
                <c:pt idx="844">
                  <c:v>84.39999999999948</c:v>
                </c:pt>
                <c:pt idx="845">
                  <c:v>84.499999999999474</c:v>
                </c:pt>
                <c:pt idx="846">
                  <c:v>84.599999999999469</c:v>
                </c:pt>
                <c:pt idx="847">
                  <c:v>84.699999999999463</c:v>
                </c:pt>
                <c:pt idx="848">
                  <c:v>84.799999999999457</c:v>
                </c:pt>
                <c:pt idx="849">
                  <c:v>84.899999999999451</c:v>
                </c:pt>
                <c:pt idx="850">
                  <c:v>84.999999999999446</c:v>
                </c:pt>
                <c:pt idx="851">
                  <c:v>85.09999999999944</c:v>
                </c:pt>
                <c:pt idx="852">
                  <c:v>85.199999999999434</c:v>
                </c:pt>
                <c:pt idx="853">
                  <c:v>85.299999999999429</c:v>
                </c:pt>
                <c:pt idx="854">
                  <c:v>85.399999999999423</c:v>
                </c:pt>
                <c:pt idx="855">
                  <c:v>85.499999999999417</c:v>
                </c:pt>
                <c:pt idx="856">
                  <c:v>85.599999999999412</c:v>
                </c:pt>
                <c:pt idx="857">
                  <c:v>85.699999999999406</c:v>
                </c:pt>
                <c:pt idx="858">
                  <c:v>85.7999999999994</c:v>
                </c:pt>
                <c:pt idx="859">
                  <c:v>85.899999999999395</c:v>
                </c:pt>
                <c:pt idx="860">
                  <c:v>85.999999999999389</c:v>
                </c:pt>
                <c:pt idx="861">
                  <c:v>86.099999999999383</c:v>
                </c:pt>
                <c:pt idx="862">
                  <c:v>86.199999999999378</c:v>
                </c:pt>
                <c:pt idx="863">
                  <c:v>86.299999999999372</c:v>
                </c:pt>
                <c:pt idx="864">
                  <c:v>86.399999999999366</c:v>
                </c:pt>
                <c:pt idx="865">
                  <c:v>86.499999999999361</c:v>
                </c:pt>
                <c:pt idx="866">
                  <c:v>86.599999999999355</c:v>
                </c:pt>
                <c:pt idx="867">
                  <c:v>86.699999999999349</c:v>
                </c:pt>
                <c:pt idx="868">
                  <c:v>86.799999999999343</c:v>
                </c:pt>
                <c:pt idx="869">
                  <c:v>86.899999999999338</c:v>
                </c:pt>
                <c:pt idx="870">
                  <c:v>86.999999999999332</c:v>
                </c:pt>
                <c:pt idx="871">
                  <c:v>87.099999999999326</c:v>
                </c:pt>
                <c:pt idx="872">
                  <c:v>87.199999999999321</c:v>
                </c:pt>
                <c:pt idx="873">
                  <c:v>87.299999999999315</c:v>
                </c:pt>
                <c:pt idx="874">
                  <c:v>87.399999999999309</c:v>
                </c:pt>
                <c:pt idx="875">
                  <c:v>87.499999999999304</c:v>
                </c:pt>
                <c:pt idx="876">
                  <c:v>87.599999999999298</c:v>
                </c:pt>
                <c:pt idx="877">
                  <c:v>87.699999999999292</c:v>
                </c:pt>
                <c:pt idx="878">
                  <c:v>87.799999999999287</c:v>
                </c:pt>
                <c:pt idx="879">
                  <c:v>87.899999999999281</c:v>
                </c:pt>
                <c:pt idx="880">
                  <c:v>87.999999999999275</c:v>
                </c:pt>
                <c:pt idx="881">
                  <c:v>88.09999999999927</c:v>
                </c:pt>
                <c:pt idx="882">
                  <c:v>88.199999999999264</c:v>
                </c:pt>
                <c:pt idx="883">
                  <c:v>88.299999999999258</c:v>
                </c:pt>
                <c:pt idx="884">
                  <c:v>88.399999999999253</c:v>
                </c:pt>
                <c:pt idx="885">
                  <c:v>88.499999999999247</c:v>
                </c:pt>
                <c:pt idx="886">
                  <c:v>88.599999999999241</c:v>
                </c:pt>
                <c:pt idx="887">
                  <c:v>88.699999999999235</c:v>
                </c:pt>
                <c:pt idx="888">
                  <c:v>88.79999999999923</c:v>
                </c:pt>
                <c:pt idx="889">
                  <c:v>88.899999999999224</c:v>
                </c:pt>
                <c:pt idx="890">
                  <c:v>88.999999999999218</c:v>
                </c:pt>
                <c:pt idx="891">
                  <c:v>89.099999999999213</c:v>
                </c:pt>
                <c:pt idx="892">
                  <c:v>89.199999999999207</c:v>
                </c:pt>
                <c:pt idx="893">
                  <c:v>89.299999999999201</c:v>
                </c:pt>
                <c:pt idx="894">
                  <c:v>89.399999999999196</c:v>
                </c:pt>
                <c:pt idx="895">
                  <c:v>89.49999999999919</c:v>
                </c:pt>
                <c:pt idx="896">
                  <c:v>89.599999999999184</c:v>
                </c:pt>
                <c:pt idx="897">
                  <c:v>89.699999999999179</c:v>
                </c:pt>
                <c:pt idx="898">
                  <c:v>89.799999999999173</c:v>
                </c:pt>
                <c:pt idx="899">
                  <c:v>89.899999999999167</c:v>
                </c:pt>
                <c:pt idx="900">
                  <c:v>89.999999999999162</c:v>
                </c:pt>
                <c:pt idx="901">
                  <c:v>90.099999999999156</c:v>
                </c:pt>
                <c:pt idx="902">
                  <c:v>90.19999999999915</c:v>
                </c:pt>
                <c:pt idx="903">
                  <c:v>90.299999999999145</c:v>
                </c:pt>
                <c:pt idx="904">
                  <c:v>90.399999999999139</c:v>
                </c:pt>
                <c:pt idx="905">
                  <c:v>90.499999999999133</c:v>
                </c:pt>
                <c:pt idx="906">
                  <c:v>90.599999999999127</c:v>
                </c:pt>
                <c:pt idx="907">
                  <c:v>90.699999999999122</c:v>
                </c:pt>
                <c:pt idx="908">
                  <c:v>90.799999999999116</c:v>
                </c:pt>
                <c:pt idx="909">
                  <c:v>90.89999999999911</c:v>
                </c:pt>
                <c:pt idx="910">
                  <c:v>90.999999999999105</c:v>
                </c:pt>
                <c:pt idx="911">
                  <c:v>91.099999999999099</c:v>
                </c:pt>
                <c:pt idx="912">
                  <c:v>91.199999999999093</c:v>
                </c:pt>
                <c:pt idx="913">
                  <c:v>91.299999999999088</c:v>
                </c:pt>
                <c:pt idx="914">
                  <c:v>91.399999999999082</c:v>
                </c:pt>
                <c:pt idx="915">
                  <c:v>91.499999999999076</c:v>
                </c:pt>
                <c:pt idx="916">
                  <c:v>91.599999999999071</c:v>
                </c:pt>
                <c:pt idx="917">
                  <c:v>91.699999999999065</c:v>
                </c:pt>
                <c:pt idx="918">
                  <c:v>91.799999999999059</c:v>
                </c:pt>
                <c:pt idx="919">
                  <c:v>91.899999999999054</c:v>
                </c:pt>
                <c:pt idx="920">
                  <c:v>91.999999999999048</c:v>
                </c:pt>
                <c:pt idx="921">
                  <c:v>92.099999999999042</c:v>
                </c:pt>
                <c:pt idx="922">
                  <c:v>92.199999999999037</c:v>
                </c:pt>
                <c:pt idx="923">
                  <c:v>92.299999999999031</c:v>
                </c:pt>
                <c:pt idx="924">
                  <c:v>92.399999999999025</c:v>
                </c:pt>
                <c:pt idx="925">
                  <c:v>92.499999999999019</c:v>
                </c:pt>
                <c:pt idx="926">
                  <c:v>92.599999999999014</c:v>
                </c:pt>
                <c:pt idx="927">
                  <c:v>92.699999999999008</c:v>
                </c:pt>
                <c:pt idx="928">
                  <c:v>92.799999999999002</c:v>
                </c:pt>
                <c:pt idx="929">
                  <c:v>92.899999999998997</c:v>
                </c:pt>
                <c:pt idx="930">
                  <c:v>92.999999999998991</c:v>
                </c:pt>
                <c:pt idx="931">
                  <c:v>93.099999999998985</c:v>
                </c:pt>
                <c:pt idx="932">
                  <c:v>93.19999999999898</c:v>
                </c:pt>
                <c:pt idx="933">
                  <c:v>93.299999999998974</c:v>
                </c:pt>
                <c:pt idx="934">
                  <c:v>93.399999999998968</c:v>
                </c:pt>
                <c:pt idx="935">
                  <c:v>93.499999999998963</c:v>
                </c:pt>
                <c:pt idx="936">
                  <c:v>93.599999999998957</c:v>
                </c:pt>
                <c:pt idx="937">
                  <c:v>93.699999999998951</c:v>
                </c:pt>
                <c:pt idx="938">
                  <c:v>93.799999999998946</c:v>
                </c:pt>
                <c:pt idx="939">
                  <c:v>93.89999999999894</c:v>
                </c:pt>
                <c:pt idx="940">
                  <c:v>93.999999999998934</c:v>
                </c:pt>
                <c:pt idx="941">
                  <c:v>94.099999999998929</c:v>
                </c:pt>
                <c:pt idx="942">
                  <c:v>94.199999999998923</c:v>
                </c:pt>
                <c:pt idx="943">
                  <c:v>94.299999999998917</c:v>
                </c:pt>
                <c:pt idx="944">
                  <c:v>94.399999999998911</c:v>
                </c:pt>
                <c:pt idx="945">
                  <c:v>94.499999999998906</c:v>
                </c:pt>
                <c:pt idx="946">
                  <c:v>94.5999999999989</c:v>
                </c:pt>
                <c:pt idx="947">
                  <c:v>94.699999999998894</c:v>
                </c:pt>
                <c:pt idx="948">
                  <c:v>94.799999999998889</c:v>
                </c:pt>
                <c:pt idx="949">
                  <c:v>94.899999999998883</c:v>
                </c:pt>
                <c:pt idx="950">
                  <c:v>94.999999999998877</c:v>
                </c:pt>
                <c:pt idx="951">
                  <c:v>95.099999999998872</c:v>
                </c:pt>
                <c:pt idx="952">
                  <c:v>95.199999999998866</c:v>
                </c:pt>
                <c:pt idx="953">
                  <c:v>95.29999999999886</c:v>
                </c:pt>
                <c:pt idx="954">
                  <c:v>95.399999999998855</c:v>
                </c:pt>
                <c:pt idx="955">
                  <c:v>95.499999999998849</c:v>
                </c:pt>
                <c:pt idx="956">
                  <c:v>95.599999999998843</c:v>
                </c:pt>
                <c:pt idx="957">
                  <c:v>95.699999999998838</c:v>
                </c:pt>
                <c:pt idx="958">
                  <c:v>95.799999999998832</c:v>
                </c:pt>
                <c:pt idx="959">
                  <c:v>95.899999999998826</c:v>
                </c:pt>
                <c:pt idx="960">
                  <c:v>95.99999999999882</c:v>
                </c:pt>
                <c:pt idx="961">
                  <c:v>96.099999999998815</c:v>
                </c:pt>
                <c:pt idx="962">
                  <c:v>96.199999999998809</c:v>
                </c:pt>
                <c:pt idx="963">
                  <c:v>96.299999999998803</c:v>
                </c:pt>
                <c:pt idx="964">
                  <c:v>96.399999999998798</c:v>
                </c:pt>
                <c:pt idx="965">
                  <c:v>96.499999999998792</c:v>
                </c:pt>
                <c:pt idx="966">
                  <c:v>96.599999999998786</c:v>
                </c:pt>
                <c:pt idx="967">
                  <c:v>96.699999999998781</c:v>
                </c:pt>
                <c:pt idx="968">
                  <c:v>96.799999999998775</c:v>
                </c:pt>
                <c:pt idx="969">
                  <c:v>96.899999999998769</c:v>
                </c:pt>
                <c:pt idx="970">
                  <c:v>96.999999999998764</c:v>
                </c:pt>
                <c:pt idx="971">
                  <c:v>97.099999999998758</c:v>
                </c:pt>
                <c:pt idx="972">
                  <c:v>97.199999999998752</c:v>
                </c:pt>
                <c:pt idx="973">
                  <c:v>97.299999999998747</c:v>
                </c:pt>
                <c:pt idx="974">
                  <c:v>97.399999999998741</c:v>
                </c:pt>
                <c:pt idx="975">
                  <c:v>97.499999999998735</c:v>
                </c:pt>
                <c:pt idx="976">
                  <c:v>97.59999999999873</c:v>
                </c:pt>
                <c:pt idx="977">
                  <c:v>97.699999999998724</c:v>
                </c:pt>
                <c:pt idx="978">
                  <c:v>97.799999999998718</c:v>
                </c:pt>
                <c:pt idx="979">
                  <c:v>97.899999999998712</c:v>
                </c:pt>
                <c:pt idx="980">
                  <c:v>97.999999999998707</c:v>
                </c:pt>
                <c:pt idx="981">
                  <c:v>98.099999999998701</c:v>
                </c:pt>
                <c:pt idx="982">
                  <c:v>98.199999999998695</c:v>
                </c:pt>
                <c:pt idx="983">
                  <c:v>98.29999999999869</c:v>
                </c:pt>
                <c:pt idx="984">
                  <c:v>98.399999999998684</c:v>
                </c:pt>
                <c:pt idx="985">
                  <c:v>98.499999999998678</c:v>
                </c:pt>
                <c:pt idx="986">
                  <c:v>98.599999999998673</c:v>
                </c:pt>
                <c:pt idx="987">
                  <c:v>98.699999999998667</c:v>
                </c:pt>
                <c:pt idx="988">
                  <c:v>98.799999999998661</c:v>
                </c:pt>
                <c:pt idx="989">
                  <c:v>98.899999999998656</c:v>
                </c:pt>
                <c:pt idx="990">
                  <c:v>98.99999999999865</c:v>
                </c:pt>
                <c:pt idx="991">
                  <c:v>99.099999999998644</c:v>
                </c:pt>
                <c:pt idx="992">
                  <c:v>99.199999999998639</c:v>
                </c:pt>
                <c:pt idx="993">
                  <c:v>99.299999999998633</c:v>
                </c:pt>
                <c:pt idx="994">
                  <c:v>99.399999999998627</c:v>
                </c:pt>
                <c:pt idx="995">
                  <c:v>99.499999999998622</c:v>
                </c:pt>
                <c:pt idx="996">
                  <c:v>99.599999999998616</c:v>
                </c:pt>
                <c:pt idx="997">
                  <c:v>99.69999999999861</c:v>
                </c:pt>
                <c:pt idx="998">
                  <c:v>99.799999999998604</c:v>
                </c:pt>
                <c:pt idx="999">
                  <c:v>99.899999999998599</c:v>
                </c:pt>
                <c:pt idx="1000">
                  <c:v>99.999999999998593</c:v>
                </c:pt>
                <c:pt idx="1001">
                  <c:v>100.09999999999859</c:v>
                </c:pt>
                <c:pt idx="1002">
                  <c:v>100.19999999999858</c:v>
                </c:pt>
                <c:pt idx="1003">
                  <c:v>100.29999999999858</c:v>
                </c:pt>
                <c:pt idx="1004">
                  <c:v>100.39999999999857</c:v>
                </c:pt>
                <c:pt idx="1005">
                  <c:v>100.49999999999856</c:v>
                </c:pt>
                <c:pt idx="1006">
                  <c:v>100.59999999999856</c:v>
                </c:pt>
                <c:pt idx="1007">
                  <c:v>100.69999999999855</c:v>
                </c:pt>
                <c:pt idx="1008">
                  <c:v>100.79999999999855</c:v>
                </c:pt>
                <c:pt idx="1009">
                  <c:v>100.89999999999854</c:v>
                </c:pt>
                <c:pt idx="1010">
                  <c:v>100.99999999999854</c:v>
                </c:pt>
                <c:pt idx="1011">
                  <c:v>101.09999999999853</c:v>
                </c:pt>
                <c:pt idx="1012">
                  <c:v>101.19999999999852</c:v>
                </c:pt>
                <c:pt idx="1013">
                  <c:v>101.29999999999852</c:v>
                </c:pt>
                <c:pt idx="1014">
                  <c:v>101.39999999999851</c:v>
                </c:pt>
                <c:pt idx="1015">
                  <c:v>101.49999999999851</c:v>
                </c:pt>
                <c:pt idx="1016">
                  <c:v>101.5999999999985</c:v>
                </c:pt>
                <c:pt idx="1017">
                  <c:v>101.6999999999985</c:v>
                </c:pt>
                <c:pt idx="1018">
                  <c:v>101.79999999999849</c:v>
                </c:pt>
                <c:pt idx="1019">
                  <c:v>101.89999999999849</c:v>
                </c:pt>
                <c:pt idx="1020">
                  <c:v>101.99999999999848</c:v>
                </c:pt>
                <c:pt idx="1021">
                  <c:v>102.09999999999847</c:v>
                </c:pt>
                <c:pt idx="1022">
                  <c:v>102.19999999999847</c:v>
                </c:pt>
                <c:pt idx="1023">
                  <c:v>102.29999999999846</c:v>
                </c:pt>
                <c:pt idx="1024">
                  <c:v>102.39999999999846</c:v>
                </c:pt>
                <c:pt idx="1025">
                  <c:v>102.49999999999845</c:v>
                </c:pt>
                <c:pt idx="1026">
                  <c:v>102.59999999999845</c:v>
                </c:pt>
                <c:pt idx="1027">
                  <c:v>102.69999999999844</c:v>
                </c:pt>
                <c:pt idx="1028">
                  <c:v>102.79999999999843</c:v>
                </c:pt>
                <c:pt idx="1029">
                  <c:v>102.89999999999843</c:v>
                </c:pt>
                <c:pt idx="1030">
                  <c:v>102.99999999999842</c:v>
                </c:pt>
                <c:pt idx="1031">
                  <c:v>103.09999999999842</c:v>
                </c:pt>
                <c:pt idx="1032">
                  <c:v>103.19999999999841</c:v>
                </c:pt>
                <c:pt idx="1033">
                  <c:v>103.29999999999841</c:v>
                </c:pt>
                <c:pt idx="1034">
                  <c:v>103.3999999999984</c:v>
                </c:pt>
                <c:pt idx="1035">
                  <c:v>103.49999999999839</c:v>
                </c:pt>
                <c:pt idx="1036">
                  <c:v>103.59999999999839</c:v>
                </c:pt>
                <c:pt idx="1037">
                  <c:v>103.69999999999838</c:v>
                </c:pt>
                <c:pt idx="1038">
                  <c:v>103.79999999999838</c:v>
                </c:pt>
                <c:pt idx="1039">
                  <c:v>103.89999999999837</c:v>
                </c:pt>
                <c:pt idx="1040">
                  <c:v>103.99999999999837</c:v>
                </c:pt>
                <c:pt idx="1041">
                  <c:v>104.09999999999836</c:v>
                </c:pt>
                <c:pt idx="1042">
                  <c:v>104.19999999999835</c:v>
                </c:pt>
                <c:pt idx="1043">
                  <c:v>104.29999999999835</c:v>
                </c:pt>
                <c:pt idx="1044">
                  <c:v>104.39999999999834</c:v>
                </c:pt>
                <c:pt idx="1045">
                  <c:v>104.49999999999834</c:v>
                </c:pt>
                <c:pt idx="1046">
                  <c:v>104.59999999999833</c:v>
                </c:pt>
                <c:pt idx="1047">
                  <c:v>104.69999999999833</c:v>
                </c:pt>
                <c:pt idx="1048">
                  <c:v>104.79999999999832</c:v>
                </c:pt>
                <c:pt idx="1049">
                  <c:v>104.89999999999831</c:v>
                </c:pt>
                <c:pt idx="1050">
                  <c:v>104.99999999999831</c:v>
                </c:pt>
                <c:pt idx="1051">
                  <c:v>105.0999999999983</c:v>
                </c:pt>
                <c:pt idx="1052">
                  <c:v>105.1999999999983</c:v>
                </c:pt>
                <c:pt idx="1053">
                  <c:v>105.29999999999829</c:v>
                </c:pt>
                <c:pt idx="1054">
                  <c:v>105.39999999999829</c:v>
                </c:pt>
                <c:pt idx="1055">
                  <c:v>105.49999999999828</c:v>
                </c:pt>
                <c:pt idx="1056">
                  <c:v>105.59999999999827</c:v>
                </c:pt>
                <c:pt idx="1057">
                  <c:v>105.69999999999827</c:v>
                </c:pt>
                <c:pt idx="1058">
                  <c:v>105.79999999999826</c:v>
                </c:pt>
                <c:pt idx="1059">
                  <c:v>105.89999999999826</c:v>
                </c:pt>
                <c:pt idx="1060">
                  <c:v>105.99999999999825</c:v>
                </c:pt>
                <c:pt idx="1061">
                  <c:v>106.09999999999825</c:v>
                </c:pt>
                <c:pt idx="1062">
                  <c:v>106.19999999999824</c:v>
                </c:pt>
                <c:pt idx="1063">
                  <c:v>106.29999999999824</c:v>
                </c:pt>
                <c:pt idx="1064">
                  <c:v>106.39999999999823</c:v>
                </c:pt>
                <c:pt idx="1065">
                  <c:v>106.49999999999822</c:v>
                </c:pt>
                <c:pt idx="1066">
                  <c:v>106.59999999999822</c:v>
                </c:pt>
                <c:pt idx="1067">
                  <c:v>106.69999999999821</c:v>
                </c:pt>
                <c:pt idx="1068">
                  <c:v>106.79999999999821</c:v>
                </c:pt>
                <c:pt idx="1069">
                  <c:v>106.8999999999982</c:v>
                </c:pt>
                <c:pt idx="1070">
                  <c:v>106.9999999999982</c:v>
                </c:pt>
                <c:pt idx="1071">
                  <c:v>107.09999999999819</c:v>
                </c:pt>
                <c:pt idx="1072">
                  <c:v>107.19999999999818</c:v>
                </c:pt>
                <c:pt idx="1073">
                  <c:v>107.29999999999818</c:v>
                </c:pt>
                <c:pt idx="1074">
                  <c:v>107.39999999999817</c:v>
                </c:pt>
                <c:pt idx="1075">
                  <c:v>107.49999999999817</c:v>
                </c:pt>
                <c:pt idx="1076">
                  <c:v>107.59999999999816</c:v>
                </c:pt>
                <c:pt idx="1077">
                  <c:v>107.69999999999816</c:v>
                </c:pt>
                <c:pt idx="1078">
                  <c:v>107.79999999999815</c:v>
                </c:pt>
                <c:pt idx="1079">
                  <c:v>107.89999999999814</c:v>
                </c:pt>
                <c:pt idx="1080">
                  <c:v>107.99999999999814</c:v>
                </c:pt>
                <c:pt idx="1081">
                  <c:v>108.09999999999813</c:v>
                </c:pt>
                <c:pt idx="1082">
                  <c:v>108.19999999999813</c:v>
                </c:pt>
                <c:pt idx="1083">
                  <c:v>108.29999999999812</c:v>
                </c:pt>
                <c:pt idx="1084">
                  <c:v>108.39999999999812</c:v>
                </c:pt>
                <c:pt idx="1085">
                  <c:v>108.49999999999811</c:v>
                </c:pt>
                <c:pt idx="1086">
                  <c:v>108.5999999999981</c:v>
                </c:pt>
                <c:pt idx="1087">
                  <c:v>108.6999999999981</c:v>
                </c:pt>
                <c:pt idx="1088">
                  <c:v>108.79999999999809</c:v>
                </c:pt>
                <c:pt idx="1089">
                  <c:v>108.89999999999809</c:v>
                </c:pt>
                <c:pt idx="1090">
                  <c:v>108.99999999999808</c:v>
                </c:pt>
                <c:pt idx="1091">
                  <c:v>109.09999999999808</c:v>
                </c:pt>
                <c:pt idx="1092">
                  <c:v>109.19999999999807</c:v>
                </c:pt>
                <c:pt idx="1093">
                  <c:v>109.29999999999806</c:v>
                </c:pt>
                <c:pt idx="1094">
                  <c:v>109.39999999999806</c:v>
                </c:pt>
                <c:pt idx="1095">
                  <c:v>109.49999999999805</c:v>
                </c:pt>
                <c:pt idx="1096">
                  <c:v>109.59999999999805</c:v>
                </c:pt>
                <c:pt idx="1097">
                  <c:v>109.69999999999804</c:v>
                </c:pt>
                <c:pt idx="1098">
                  <c:v>109.79999999999804</c:v>
                </c:pt>
                <c:pt idx="1099">
                  <c:v>109.89999999999803</c:v>
                </c:pt>
                <c:pt idx="1100">
                  <c:v>109.99999999999802</c:v>
                </c:pt>
                <c:pt idx="1101">
                  <c:v>110.09999999999802</c:v>
                </c:pt>
                <c:pt idx="1102">
                  <c:v>110.19999999999801</c:v>
                </c:pt>
                <c:pt idx="1103">
                  <c:v>110.29999999999801</c:v>
                </c:pt>
                <c:pt idx="1104">
                  <c:v>110.399999999998</c:v>
                </c:pt>
                <c:pt idx="1105">
                  <c:v>110.499999999998</c:v>
                </c:pt>
                <c:pt idx="1106">
                  <c:v>110.59999999999799</c:v>
                </c:pt>
                <c:pt idx="1107">
                  <c:v>110.69999999999798</c:v>
                </c:pt>
                <c:pt idx="1108">
                  <c:v>110.79999999999798</c:v>
                </c:pt>
                <c:pt idx="1109">
                  <c:v>110.89999999999797</c:v>
                </c:pt>
                <c:pt idx="1110">
                  <c:v>110.99999999999797</c:v>
                </c:pt>
                <c:pt idx="1111">
                  <c:v>111.09999999999796</c:v>
                </c:pt>
                <c:pt idx="1112">
                  <c:v>111.19999999999796</c:v>
                </c:pt>
                <c:pt idx="1113">
                  <c:v>111.29999999999795</c:v>
                </c:pt>
                <c:pt idx="1114">
                  <c:v>111.39999999999795</c:v>
                </c:pt>
                <c:pt idx="1115">
                  <c:v>111.49999999999794</c:v>
                </c:pt>
                <c:pt idx="1116">
                  <c:v>111.59999999999793</c:v>
                </c:pt>
                <c:pt idx="1117">
                  <c:v>111.69999999999793</c:v>
                </c:pt>
                <c:pt idx="1118">
                  <c:v>111.79999999999792</c:v>
                </c:pt>
                <c:pt idx="1119">
                  <c:v>111.89999999999792</c:v>
                </c:pt>
                <c:pt idx="1120">
                  <c:v>111.99999999999791</c:v>
                </c:pt>
                <c:pt idx="1121">
                  <c:v>112.09999999999791</c:v>
                </c:pt>
                <c:pt idx="1122">
                  <c:v>112.1999999999979</c:v>
                </c:pt>
                <c:pt idx="1123">
                  <c:v>112.29999999999789</c:v>
                </c:pt>
                <c:pt idx="1124">
                  <c:v>112.39999999999789</c:v>
                </c:pt>
                <c:pt idx="1125">
                  <c:v>112.49999999999788</c:v>
                </c:pt>
                <c:pt idx="1126">
                  <c:v>112.59999999999788</c:v>
                </c:pt>
                <c:pt idx="1127">
                  <c:v>112.69999999999787</c:v>
                </c:pt>
                <c:pt idx="1128">
                  <c:v>112.79999999999787</c:v>
                </c:pt>
                <c:pt idx="1129">
                  <c:v>112.89999999999786</c:v>
                </c:pt>
                <c:pt idx="1130">
                  <c:v>112.99999999999785</c:v>
                </c:pt>
                <c:pt idx="1131">
                  <c:v>113.09999999999785</c:v>
                </c:pt>
                <c:pt idx="1132">
                  <c:v>113.19999999999784</c:v>
                </c:pt>
                <c:pt idx="1133">
                  <c:v>113.29999999999784</c:v>
                </c:pt>
                <c:pt idx="1134">
                  <c:v>113.39999999999783</c:v>
                </c:pt>
                <c:pt idx="1135">
                  <c:v>113.49999999999783</c:v>
                </c:pt>
                <c:pt idx="1136">
                  <c:v>113.59999999999782</c:v>
                </c:pt>
                <c:pt idx="1137">
                  <c:v>113.69999999999781</c:v>
                </c:pt>
                <c:pt idx="1138">
                  <c:v>113.79999999999781</c:v>
                </c:pt>
                <c:pt idx="1139">
                  <c:v>113.8999999999978</c:v>
                </c:pt>
                <c:pt idx="1140">
                  <c:v>113.9999999999978</c:v>
                </c:pt>
                <c:pt idx="1141">
                  <c:v>114.09999999999779</c:v>
                </c:pt>
                <c:pt idx="1142">
                  <c:v>114.19999999999779</c:v>
                </c:pt>
                <c:pt idx="1143">
                  <c:v>114.29999999999778</c:v>
                </c:pt>
                <c:pt idx="1144">
                  <c:v>114.39999999999777</c:v>
                </c:pt>
                <c:pt idx="1145">
                  <c:v>114.49999999999777</c:v>
                </c:pt>
                <c:pt idx="1146">
                  <c:v>114.59999999999776</c:v>
                </c:pt>
                <c:pt idx="1147">
                  <c:v>114.69999999999776</c:v>
                </c:pt>
                <c:pt idx="1148">
                  <c:v>114.79999999999775</c:v>
                </c:pt>
                <c:pt idx="1149">
                  <c:v>114.89999999999775</c:v>
                </c:pt>
                <c:pt idx="1150">
                  <c:v>114.99999999999774</c:v>
                </c:pt>
                <c:pt idx="1151">
                  <c:v>115.09999999999773</c:v>
                </c:pt>
                <c:pt idx="1152">
                  <c:v>115.19999999999773</c:v>
                </c:pt>
                <c:pt idx="1153">
                  <c:v>115.29999999999772</c:v>
                </c:pt>
                <c:pt idx="1154">
                  <c:v>115.39999999999772</c:v>
                </c:pt>
                <c:pt idx="1155">
                  <c:v>115.49999999999771</c:v>
                </c:pt>
                <c:pt idx="1156">
                  <c:v>115.59999999999771</c:v>
                </c:pt>
                <c:pt idx="1157">
                  <c:v>115.6999999999977</c:v>
                </c:pt>
                <c:pt idx="1158">
                  <c:v>115.79999999999769</c:v>
                </c:pt>
                <c:pt idx="1159">
                  <c:v>115.89999999999769</c:v>
                </c:pt>
                <c:pt idx="1160">
                  <c:v>115.99999999999768</c:v>
                </c:pt>
                <c:pt idx="1161">
                  <c:v>116.09999999999768</c:v>
                </c:pt>
                <c:pt idx="1162">
                  <c:v>116.19999999999767</c:v>
                </c:pt>
                <c:pt idx="1163">
                  <c:v>116.29999999999767</c:v>
                </c:pt>
                <c:pt idx="1164">
                  <c:v>116.39999999999766</c:v>
                </c:pt>
                <c:pt idx="1165">
                  <c:v>116.49999999999766</c:v>
                </c:pt>
                <c:pt idx="1166">
                  <c:v>116.59999999999765</c:v>
                </c:pt>
                <c:pt idx="1167">
                  <c:v>116.69999999999764</c:v>
                </c:pt>
                <c:pt idx="1168">
                  <c:v>116.79999999999764</c:v>
                </c:pt>
                <c:pt idx="1169">
                  <c:v>116.89999999999763</c:v>
                </c:pt>
                <c:pt idx="1170">
                  <c:v>116.99999999999763</c:v>
                </c:pt>
                <c:pt idx="1171">
                  <c:v>117.09999999999762</c:v>
                </c:pt>
                <c:pt idx="1172">
                  <c:v>117.19999999999762</c:v>
                </c:pt>
                <c:pt idx="1173">
                  <c:v>117.29999999999761</c:v>
                </c:pt>
                <c:pt idx="1174">
                  <c:v>117.3999999999976</c:v>
                </c:pt>
                <c:pt idx="1175">
                  <c:v>117.4999999999976</c:v>
                </c:pt>
                <c:pt idx="1176">
                  <c:v>117.59999999999759</c:v>
                </c:pt>
                <c:pt idx="1177">
                  <c:v>117.69999999999759</c:v>
                </c:pt>
                <c:pt idx="1178">
                  <c:v>117.79999999999758</c:v>
                </c:pt>
                <c:pt idx="1179">
                  <c:v>117.89999999999758</c:v>
                </c:pt>
                <c:pt idx="1180">
                  <c:v>117.99999999999757</c:v>
                </c:pt>
                <c:pt idx="1181">
                  <c:v>118.09999999999756</c:v>
                </c:pt>
                <c:pt idx="1182">
                  <c:v>118.19999999999756</c:v>
                </c:pt>
                <c:pt idx="1183">
                  <c:v>118.29999999999755</c:v>
                </c:pt>
                <c:pt idx="1184">
                  <c:v>118.39999999999755</c:v>
                </c:pt>
                <c:pt idx="1185">
                  <c:v>118.49999999999754</c:v>
                </c:pt>
                <c:pt idx="1186">
                  <c:v>118.59999999999754</c:v>
                </c:pt>
                <c:pt idx="1187">
                  <c:v>118.69999999999753</c:v>
                </c:pt>
                <c:pt idx="1188">
                  <c:v>118.79999999999752</c:v>
                </c:pt>
                <c:pt idx="1189">
                  <c:v>118.89999999999752</c:v>
                </c:pt>
                <c:pt idx="1190">
                  <c:v>118.99999999999751</c:v>
                </c:pt>
                <c:pt idx="1191">
                  <c:v>119.09999999999751</c:v>
                </c:pt>
                <c:pt idx="1192">
                  <c:v>119.1999999999975</c:v>
                </c:pt>
                <c:pt idx="1193">
                  <c:v>119.2999999999975</c:v>
                </c:pt>
                <c:pt idx="1194">
                  <c:v>119.39999999999749</c:v>
                </c:pt>
                <c:pt idx="1195">
                  <c:v>119.49999999999748</c:v>
                </c:pt>
                <c:pt idx="1196">
                  <c:v>119.59999999999748</c:v>
                </c:pt>
                <c:pt idx="1197">
                  <c:v>119.69999999999747</c:v>
                </c:pt>
                <c:pt idx="1198">
                  <c:v>119.79999999999747</c:v>
                </c:pt>
                <c:pt idx="1199">
                  <c:v>119.89999999999746</c:v>
                </c:pt>
                <c:pt idx="1200">
                  <c:v>119.99999999999746</c:v>
                </c:pt>
                <c:pt idx="1201">
                  <c:v>120.09999999999745</c:v>
                </c:pt>
                <c:pt idx="1202">
                  <c:v>120.19999999999744</c:v>
                </c:pt>
                <c:pt idx="1203">
                  <c:v>120.29999999999744</c:v>
                </c:pt>
                <c:pt idx="1204">
                  <c:v>120.39999999999743</c:v>
                </c:pt>
                <c:pt idx="1205">
                  <c:v>120.49999999999743</c:v>
                </c:pt>
                <c:pt idx="1206">
                  <c:v>120.59999999999742</c:v>
                </c:pt>
                <c:pt idx="1207">
                  <c:v>120.69999999999742</c:v>
                </c:pt>
                <c:pt idx="1208">
                  <c:v>120.79999999999741</c:v>
                </c:pt>
                <c:pt idx="1209">
                  <c:v>120.89999999999741</c:v>
                </c:pt>
                <c:pt idx="1210">
                  <c:v>120.9999999999974</c:v>
                </c:pt>
                <c:pt idx="1211">
                  <c:v>121.09999999999739</c:v>
                </c:pt>
                <c:pt idx="1212">
                  <c:v>121.19999999999739</c:v>
                </c:pt>
                <c:pt idx="1213">
                  <c:v>121.29999999999738</c:v>
                </c:pt>
                <c:pt idx="1214">
                  <c:v>121.39999999999738</c:v>
                </c:pt>
                <c:pt idx="1215">
                  <c:v>121.49999999999737</c:v>
                </c:pt>
                <c:pt idx="1216">
                  <c:v>121.59999999999737</c:v>
                </c:pt>
                <c:pt idx="1217">
                  <c:v>121.69999999999736</c:v>
                </c:pt>
                <c:pt idx="1218">
                  <c:v>121.79999999999735</c:v>
                </c:pt>
                <c:pt idx="1219">
                  <c:v>121.89999999999735</c:v>
                </c:pt>
                <c:pt idx="1220">
                  <c:v>121.99999999999734</c:v>
                </c:pt>
                <c:pt idx="1221">
                  <c:v>122.09999999999734</c:v>
                </c:pt>
                <c:pt idx="1222">
                  <c:v>122.19999999999733</c:v>
                </c:pt>
                <c:pt idx="1223">
                  <c:v>122.29999999999733</c:v>
                </c:pt>
                <c:pt idx="1224">
                  <c:v>122.39999999999732</c:v>
                </c:pt>
                <c:pt idx="1225">
                  <c:v>122.49999999999731</c:v>
                </c:pt>
                <c:pt idx="1226">
                  <c:v>122.59999999999731</c:v>
                </c:pt>
                <c:pt idx="1227">
                  <c:v>122.6999999999973</c:v>
                </c:pt>
                <c:pt idx="1228">
                  <c:v>122.7999999999973</c:v>
                </c:pt>
                <c:pt idx="1229">
                  <c:v>122.89999999999729</c:v>
                </c:pt>
                <c:pt idx="1230">
                  <c:v>122.99999999999729</c:v>
                </c:pt>
                <c:pt idx="1231">
                  <c:v>123.09999999999728</c:v>
                </c:pt>
                <c:pt idx="1232">
                  <c:v>123.19999999999727</c:v>
                </c:pt>
                <c:pt idx="1233">
                  <c:v>123.29999999999727</c:v>
                </c:pt>
                <c:pt idx="1234">
                  <c:v>123.39999999999726</c:v>
                </c:pt>
                <c:pt idx="1235">
                  <c:v>123.49999999999726</c:v>
                </c:pt>
                <c:pt idx="1236">
                  <c:v>123.59999999999725</c:v>
                </c:pt>
                <c:pt idx="1237">
                  <c:v>123.69999999999725</c:v>
                </c:pt>
                <c:pt idx="1238">
                  <c:v>123.79999999999724</c:v>
                </c:pt>
                <c:pt idx="1239">
                  <c:v>123.89999999999723</c:v>
                </c:pt>
                <c:pt idx="1240">
                  <c:v>123.99999999999723</c:v>
                </c:pt>
                <c:pt idx="1241">
                  <c:v>124.09999999999722</c:v>
                </c:pt>
                <c:pt idx="1242">
                  <c:v>124.19999999999722</c:v>
                </c:pt>
                <c:pt idx="1243">
                  <c:v>124.29999999999721</c:v>
                </c:pt>
                <c:pt idx="1244">
                  <c:v>124.39999999999721</c:v>
                </c:pt>
                <c:pt idx="1245">
                  <c:v>124.4999999999972</c:v>
                </c:pt>
                <c:pt idx="1246">
                  <c:v>124.59999999999719</c:v>
                </c:pt>
                <c:pt idx="1247">
                  <c:v>124.69999999999719</c:v>
                </c:pt>
                <c:pt idx="1248">
                  <c:v>124.79999999999718</c:v>
                </c:pt>
                <c:pt idx="1249">
                  <c:v>124.89999999999718</c:v>
                </c:pt>
                <c:pt idx="1250">
                  <c:v>124.99999999999717</c:v>
                </c:pt>
                <c:pt idx="1251">
                  <c:v>125.09999999999717</c:v>
                </c:pt>
                <c:pt idx="1252">
                  <c:v>125.19999999999716</c:v>
                </c:pt>
                <c:pt idx="1253">
                  <c:v>125.29999999999715</c:v>
                </c:pt>
                <c:pt idx="1254">
                  <c:v>125.39999999999715</c:v>
                </c:pt>
                <c:pt idx="1255">
                  <c:v>125.49999999999714</c:v>
                </c:pt>
                <c:pt idx="1256">
                  <c:v>125.59999999999714</c:v>
                </c:pt>
                <c:pt idx="1257">
                  <c:v>125.69999999999713</c:v>
                </c:pt>
                <c:pt idx="1258">
                  <c:v>125.79999999999713</c:v>
                </c:pt>
                <c:pt idx="1259">
                  <c:v>125.89999999999712</c:v>
                </c:pt>
                <c:pt idx="1260">
                  <c:v>125.99999999999712</c:v>
                </c:pt>
                <c:pt idx="1261">
                  <c:v>126.09999999999711</c:v>
                </c:pt>
                <c:pt idx="1262">
                  <c:v>126.1999999999971</c:v>
                </c:pt>
                <c:pt idx="1263">
                  <c:v>126.2999999999971</c:v>
                </c:pt>
                <c:pt idx="1264">
                  <c:v>126.39999999999709</c:v>
                </c:pt>
                <c:pt idx="1265">
                  <c:v>126.49999999999709</c:v>
                </c:pt>
                <c:pt idx="1266">
                  <c:v>126.59999999999708</c:v>
                </c:pt>
                <c:pt idx="1267">
                  <c:v>126.69999999999708</c:v>
                </c:pt>
                <c:pt idx="1268">
                  <c:v>126.79999999999707</c:v>
                </c:pt>
                <c:pt idx="1269">
                  <c:v>126.89999999999706</c:v>
                </c:pt>
                <c:pt idx="1270">
                  <c:v>126.99999999999706</c:v>
                </c:pt>
                <c:pt idx="1271">
                  <c:v>127.09999999999705</c:v>
                </c:pt>
                <c:pt idx="1272">
                  <c:v>127.19999999999705</c:v>
                </c:pt>
                <c:pt idx="1273">
                  <c:v>127.29999999999704</c:v>
                </c:pt>
                <c:pt idx="1274">
                  <c:v>127.39999999999704</c:v>
                </c:pt>
                <c:pt idx="1275">
                  <c:v>127.49999999999703</c:v>
                </c:pt>
                <c:pt idx="1276">
                  <c:v>127.59999999999702</c:v>
                </c:pt>
                <c:pt idx="1277">
                  <c:v>127.69999999999702</c:v>
                </c:pt>
                <c:pt idx="1278">
                  <c:v>127.79999999999701</c:v>
                </c:pt>
                <c:pt idx="1279">
                  <c:v>127.89999999999701</c:v>
                </c:pt>
                <c:pt idx="1280">
                  <c:v>127.999999999997</c:v>
                </c:pt>
                <c:pt idx="1281">
                  <c:v>128.09999999999701</c:v>
                </c:pt>
                <c:pt idx="1282">
                  <c:v>128.199999999997</c:v>
                </c:pt>
                <c:pt idx="1283">
                  <c:v>128.299999999997</c:v>
                </c:pt>
                <c:pt idx="1284">
                  <c:v>128.39999999999699</c:v>
                </c:pt>
                <c:pt idx="1285">
                  <c:v>128.49999999999699</c:v>
                </c:pt>
                <c:pt idx="1286">
                  <c:v>128.59999999999698</c:v>
                </c:pt>
                <c:pt idx="1287">
                  <c:v>128.69999999999698</c:v>
                </c:pt>
                <c:pt idx="1288">
                  <c:v>128.79999999999697</c:v>
                </c:pt>
                <c:pt idx="1289">
                  <c:v>128.89999999999696</c:v>
                </c:pt>
                <c:pt idx="1290">
                  <c:v>128.99999999999696</c:v>
                </c:pt>
                <c:pt idx="1291">
                  <c:v>129.09999999999695</c:v>
                </c:pt>
                <c:pt idx="1292">
                  <c:v>129.19999999999695</c:v>
                </c:pt>
                <c:pt idx="1293">
                  <c:v>129.29999999999694</c:v>
                </c:pt>
                <c:pt idx="1294">
                  <c:v>129.39999999999694</c:v>
                </c:pt>
                <c:pt idx="1295">
                  <c:v>129.49999999999693</c:v>
                </c:pt>
                <c:pt idx="1296">
                  <c:v>129.59999999999692</c:v>
                </c:pt>
                <c:pt idx="1297">
                  <c:v>129.69999999999692</c:v>
                </c:pt>
                <c:pt idx="1298">
                  <c:v>129.79999999999691</c:v>
                </c:pt>
                <c:pt idx="1299">
                  <c:v>129.89999999999691</c:v>
                </c:pt>
                <c:pt idx="1300">
                  <c:v>129.9999999999969</c:v>
                </c:pt>
                <c:pt idx="1301">
                  <c:v>130.0999999999969</c:v>
                </c:pt>
                <c:pt idx="1302">
                  <c:v>130.19999999999689</c:v>
                </c:pt>
                <c:pt idx="1303">
                  <c:v>130.29999999999688</c:v>
                </c:pt>
                <c:pt idx="1304">
                  <c:v>130.39999999999688</c:v>
                </c:pt>
                <c:pt idx="1305">
                  <c:v>130.49999999999687</c:v>
                </c:pt>
                <c:pt idx="1306">
                  <c:v>130.59999999999687</c:v>
                </c:pt>
                <c:pt idx="1307">
                  <c:v>130.69999999999686</c:v>
                </c:pt>
                <c:pt idx="1308">
                  <c:v>130.79999999999686</c:v>
                </c:pt>
                <c:pt idx="1309">
                  <c:v>130.89999999999685</c:v>
                </c:pt>
                <c:pt idx="1310">
                  <c:v>130.99999999999685</c:v>
                </c:pt>
                <c:pt idx="1311">
                  <c:v>131.09999999999684</c:v>
                </c:pt>
                <c:pt idx="1312">
                  <c:v>131.19999999999683</c:v>
                </c:pt>
                <c:pt idx="1313">
                  <c:v>131.29999999999683</c:v>
                </c:pt>
                <c:pt idx="1314">
                  <c:v>131.39999999999682</c:v>
                </c:pt>
                <c:pt idx="1315">
                  <c:v>131.49999999999682</c:v>
                </c:pt>
                <c:pt idx="1316">
                  <c:v>131.59999999999681</c:v>
                </c:pt>
                <c:pt idx="1317">
                  <c:v>131.69999999999681</c:v>
                </c:pt>
                <c:pt idx="1318">
                  <c:v>131.7999999999968</c:v>
                </c:pt>
                <c:pt idx="1319">
                  <c:v>131.89999999999679</c:v>
                </c:pt>
                <c:pt idx="1320">
                  <c:v>131.99999999999679</c:v>
                </c:pt>
                <c:pt idx="1321">
                  <c:v>132.09999999999678</c:v>
                </c:pt>
                <c:pt idx="1322">
                  <c:v>132.19999999999678</c:v>
                </c:pt>
                <c:pt idx="1323">
                  <c:v>132.29999999999677</c:v>
                </c:pt>
                <c:pt idx="1324">
                  <c:v>132.39999999999677</c:v>
                </c:pt>
                <c:pt idx="1325">
                  <c:v>132.49999999999676</c:v>
                </c:pt>
                <c:pt idx="1326">
                  <c:v>132.59999999999675</c:v>
                </c:pt>
                <c:pt idx="1327">
                  <c:v>132.69999999999675</c:v>
                </c:pt>
                <c:pt idx="1328">
                  <c:v>132.79999999999674</c:v>
                </c:pt>
                <c:pt idx="1329">
                  <c:v>132.89999999999674</c:v>
                </c:pt>
                <c:pt idx="1330">
                  <c:v>132.99999999999673</c:v>
                </c:pt>
                <c:pt idx="1331">
                  <c:v>133.09999999999673</c:v>
                </c:pt>
                <c:pt idx="1332">
                  <c:v>133.19999999999672</c:v>
                </c:pt>
                <c:pt idx="1333">
                  <c:v>133.29999999999671</c:v>
                </c:pt>
                <c:pt idx="1334">
                  <c:v>133.39999999999671</c:v>
                </c:pt>
                <c:pt idx="1335">
                  <c:v>133.4999999999967</c:v>
                </c:pt>
                <c:pt idx="1336">
                  <c:v>133.5999999999967</c:v>
                </c:pt>
                <c:pt idx="1337">
                  <c:v>133.69999999999669</c:v>
                </c:pt>
                <c:pt idx="1338">
                  <c:v>133.79999999999669</c:v>
                </c:pt>
                <c:pt idx="1339">
                  <c:v>133.89999999999668</c:v>
                </c:pt>
                <c:pt idx="1340">
                  <c:v>133.99999999999667</c:v>
                </c:pt>
                <c:pt idx="1341">
                  <c:v>134.09999999999667</c:v>
                </c:pt>
                <c:pt idx="1342">
                  <c:v>134.19999999999666</c:v>
                </c:pt>
                <c:pt idx="1343">
                  <c:v>134.29999999999666</c:v>
                </c:pt>
                <c:pt idx="1344">
                  <c:v>134.39999999999665</c:v>
                </c:pt>
                <c:pt idx="1345">
                  <c:v>134.49999999999665</c:v>
                </c:pt>
                <c:pt idx="1346">
                  <c:v>134.59999999999664</c:v>
                </c:pt>
                <c:pt idx="1347">
                  <c:v>134.69999999999663</c:v>
                </c:pt>
                <c:pt idx="1348">
                  <c:v>134.79999999999663</c:v>
                </c:pt>
                <c:pt idx="1349">
                  <c:v>134.89999999999662</c:v>
                </c:pt>
                <c:pt idx="1350">
                  <c:v>134.99999999999662</c:v>
                </c:pt>
                <c:pt idx="1351">
                  <c:v>135.09999999999661</c:v>
                </c:pt>
                <c:pt idx="1352">
                  <c:v>135.19999999999661</c:v>
                </c:pt>
                <c:pt idx="1353">
                  <c:v>135.2999999999966</c:v>
                </c:pt>
                <c:pt idx="1354">
                  <c:v>135.3999999999966</c:v>
                </c:pt>
                <c:pt idx="1355">
                  <c:v>135.49999999999659</c:v>
                </c:pt>
                <c:pt idx="1356">
                  <c:v>135.59999999999658</c:v>
                </c:pt>
                <c:pt idx="1357">
                  <c:v>135.69999999999658</c:v>
                </c:pt>
                <c:pt idx="1358">
                  <c:v>135.79999999999657</c:v>
                </c:pt>
                <c:pt idx="1359">
                  <c:v>135.89999999999657</c:v>
                </c:pt>
                <c:pt idx="1360">
                  <c:v>135.99999999999656</c:v>
                </c:pt>
                <c:pt idx="1361">
                  <c:v>136.09999999999656</c:v>
                </c:pt>
                <c:pt idx="1362">
                  <c:v>136.19999999999655</c:v>
                </c:pt>
                <c:pt idx="1363">
                  <c:v>136.29999999999654</c:v>
                </c:pt>
                <c:pt idx="1364">
                  <c:v>136.39999999999654</c:v>
                </c:pt>
                <c:pt idx="1365">
                  <c:v>136.49999999999653</c:v>
                </c:pt>
                <c:pt idx="1366">
                  <c:v>136.59999999999653</c:v>
                </c:pt>
                <c:pt idx="1367">
                  <c:v>136.69999999999652</c:v>
                </c:pt>
                <c:pt idx="1368">
                  <c:v>136.79999999999652</c:v>
                </c:pt>
                <c:pt idx="1369">
                  <c:v>136.89999999999651</c:v>
                </c:pt>
                <c:pt idx="1370">
                  <c:v>136.9999999999965</c:v>
                </c:pt>
                <c:pt idx="1371">
                  <c:v>137.0999999999965</c:v>
                </c:pt>
                <c:pt idx="1372">
                  <c:v>137.19999999999649</c:v>
                </c:pt>
                <c:pt idx="1373">
                  <c:v>137.29999999999649</c:v>
                </c:pt>
                <c:pt idx="1374">
                  <c:v>137.39999999999648</c:v>
                </c:pt>
                <c:pt idx="1375">
                  <c:v>137.49999999999648</c:v>
                </c:pt>
                <c:pt idx="1376">
                  <c:v>137.59999999999647</c:v>
                </c:pt>
                <c:pt idx="1377">
                  <c:v>137.69999999999646</c:v>
                </c:pt>
                <c:pt idx="1378">
                  <c:v>137.79999999999646</c:v>
                </c:pt>
                <c:pt idx="1379">
                  <c:v>137.89999999999645</c:v>
                </c:pt>
                <c:pt idx="1380">
                  <c:v>137.99999999999645</c:v>
                </c:pt>
                <c:pt idx="1381">
                  <c:v>138.09999999999644</c:v>
                </c:pt>
                <c:pt idx="1382">
                  <c:v>138.19999999999644</c:v>
                </c:pt>
                <c:pt idx="1383">
                  <c:v>138.29999999999643</c:v>
                </c:pt>
                <c:pt idx="1384">
                  <c:v>138.39999999999642</c:v>
                </c:pt>
                <c:pt idx="1385">
                  <c:v>138.49999999999642</c:v>
                </c:pt>
                <c:pt idx="1386">
                  <c:v>138.59999999999641</c:v>
                </c:pt>
                <c:pt idx="1387">
                  <c:v>138.69999999999641</c:v>
                </c:pt>
                <c:pt idx="1388">
                  <c:v>138.7999999999964</c:v>
                </c:pt>
                <c:pt idx="1389">
                  <c:v>138.8999999999964</c:v>
                </c:pt>
                <c:pt idx="1390">
                  <c:v>138.99999999999639</c:v>
                </c:pt>
                <c:pt idx="1391">
                  <c:v>139.09999999999638</c:v>
                </c:pt>
                <c:pt idx="1392">
                  <c:v>139.19999999999638</c:v>
                </c:pt>
                <c:pt idx="1393">
                  <c:v>139.29999999999637</c:v>
                </c:pt>
                <c:pt idx="1394">
                  <c:v>139.39999999999637</c:v>
                </c:pt>
                <c:pt idx="1395">
                  <c:v>139.49999999999636</c:v>
                </c:pt>
                <c:pt idx="1396">
                  <c:v>139.59999999999636</c:v>
                </c:pt>
                <c:pt idx="1397">
                  <c:v>139.69999999999635</c:v>
                </c:pt>
                <c:pt idx="1398">
                  <c:v>139.79999999999634</c:v>
                </c:pt>
                <c:pt idx="1399">
                  <c:v>139.89999999999634</c:v>
                </c:pt>
                <c:pt idx="1400">
                  <c:v>139.99999999999633</c:v>
                </c:pt>
                <c:pt idx="1401">
                  <c:v>140.09999999999633</c:v>
                </c:pt>
                <c:pt idx="1402">
                  <c:v>140.19999999999632</c:v>
                </c:pt>
                <c:pt idx="1403">
                  <c:v>140.29999999999632</c:v>
                </c:pt>
                <c:pt idx="1404">
                  <c:v>140.39999999999631</c:v>
                </c:pt>
                <c:pt idx="1405">
                  <c:v>140.49999999999631</c:v>
                </c:pt>
                <c:pt idx="1406">
                  <c:v>140.5999999999963</c:v>
                </c:pt>
                <c:pt idx="1407">
                  <c:v>140.69999999999629</c:v>
                </c:pt>
                <c:pt idx="1408">
                  <c:v>140.79999999999629</c:v>
                </c:pt>
                <c:pt idx="1409">
                  <c:v>140.89999999999628</c:v>
                </c:pt>
                <c:pt idx="1410">
                  <c:v>140.99999999999628</c:v>
                </c:pt>
                <c:pt idx="1411">
                  <c:v>141.09999999999627</c:v>
                </c:pt>
                <c:pt idx="1412">
                  <c:v>141.19999999999627</c:v>
                </c:pt>
                <c:pt idx="1413">
                  <c:v>141.29999999999626</c:v>
                </c:pt>
                <c:pt idx="1414">
                  <c:v>141.39999999999625</c:v>
                </c:pt>
                <c:pt idx="1415">
                  <c:v>141.49999999999625</c:v>
                </c:pt>
                <c:pt idx="1416">
                  <c:v>141.59999999999624</c:v>
                </c:pt>
                <c:pt idx="1417">
                  <c:v>141.69999999999624</c:v>
                </c:pt>
                <c:pt idx="1418">
                  <c:v>141.79999999999623</c:v>
                </c:pt>
                <c:pt idx="1419">
                  <c:v>141.89999999999623</c:v>
                </c:pt>
                <c:pt idx="1420">
                  <c:v>141.99999999999622</c:v>
                </c:pt>
                <c:pt idx="1421">
                  <c:v>142.09999999999621</c:v>
                </c:pt>
                <c:pt idx="1422">
                  <c:v>142.19999999999621</c:v>
                </c:pt>
                <c:pt idx="1423">
                  <c:v>142.2999999999962</c:v>
                </c:pt>
                <c:pt idx="1424">
                  <c:v>142.3999999999962</c:v>
                </c:pt>
                <c:pt idx="1425">
                  <c:v>142.49999999999619</c:v>
                </c:pt>
                <c:pt idx="1426">
                  <c:v>142.59999999999619</c:v>
                </c:pt>
                <c:pt idx="1427">
                  <c:v>142.69999999999618</c:v>
                </c:pt>
                <c:pt idx="1428">
                  <c:v>142.79999999999617</c:v>
                </c:pt>
                <c:pt idx="1429">
                  <c:v>142.89999999999617</c:v>
                </c:pt>
                <c:pt idx="1430">
                  <c:v>142.99999999999616</c:v>
                </c:pt>
                <c:pt idx="1431">
                  <c:v>143.09999999999616</c:v>
                </c:pt>
                <c:pt idx="1432">
                  <c:v>143.19999999999615</c:v>
                </c:pt>
                <c:pt idx="1433">
                  <c:v>143.29999999999615</c:v>
                </c:pt>
                <c:pt idx="1434">
                  <c:v>143.39999999999614</c:v>
                </c:pt>
                <c:pt idx="1435">
                  <c:v>143.49999999999613</c:v>
                </c:pt>
                <c:pt idx="1436">
                  <c:v>143.59999999999613</c:v>
                </c:pt>
                <c:pt idx="1437">
                  <c:v>143.69999999999612</c:v>
                </c:pt>
                <c:pt idx="1438">
                  <c:v>143.79999999999612</c:v>
                </c:pt>
                <c:pt idx="1439">
                  <c:v>143.89999999999611</c:v>
                </c:pt>
                <c:pt idx="1440">
                  <c:v>143.99999999999611</c:v>
                </c:pt>
                <c:pt idx="1441">
                  <c:v>144.0999999999961</c:v>
                </c:pt>
                <c:pt idx="1442">
                  <c:v>144.19999999999609</c:v>
                </c:pt>
                <c:pt idx="1443">
                  <c:v>144.29999999999609</c:v>
                </c:pt>
                <c:pt idx="1444">
                  <c:v>144.39999999999608</c:v>
                </c:pt>
                <c:pt idx="1445">
                  <c:v>144.49999999999608</c:v>
                </c:pt>
                <c:pt idx="1446">
                  <c:v>144.59999999999607</c:v>
                </c:pt>
                <c:pt idx="1447">
                  <c:v>144.69999999999607</c:v>
                </c:pt>
                <c:pt idx="1448">
                  <c:v>144.79999999999606</c:v>
                </c:pt>
                <c:pt idx="1449">
                  <c:v>144.89999999999606</c:v>
                </c:pt>
                <c:pt idx="1450">
                  <c:v>144.99999999999605</c:v>
                </c:pt>
                <c:pt idx="1451">
                  <c:v>145.09999999999604</c:v>
                </c:pt>
                <c:pt idx="1452">
                  <c:v>145.19999999999604</c:v>
                </c:pt>
                <c:pt idx="1453">
                  <c:v>145.29999999999603</c:v>
                </c:pt>
                <c:pt idx="1454">
                  <c:v>145.39999999999603</c:v>
                </c:pt>
                <c:pt idx="1455">
                  <c:v>145.49999999999602</c:v>
                </c:pt>
                <c:pt idx="1456">
                  <c:v>145.59999999999602</c:v>
                </c:pt>
                <c:pt idx="1457">
                  <c:v>145.69999999999601</c:v>
                </c:pt>
                <c:pt idx="1458">
                  <c:v>145.799999999996</c:v>
                </c:pt>
                <c:pt idx="1459">
                  <c:v>145.899999999996</c:v>
                </c:pt>
                <c:pt idx="1460">
                  <c:v>145.99999999999599</c:v>
                </c:pt>
                <c:pt idx="1461">
                  <c:v>146.09999999999599</c:v>
                </c:pt>
                <c:pt idx="1462">
                  <c:v>146.19999999999598</c:v>
                </c:pt>
                <c:pt idx="1463">
                  <c:v>146.29999999999598</c:v>
                </c:pt>
                <c:pt idx="1464">
                  <c:v>146.39999999999597</c:v>
                </c:pt>
                <c:pt idx="1465">
                  <c:v>146.49999999999596</c:v>
                </c:pt>
                <c:pt idx="1466">
                  <c:v>146.59999999999596</c:v>
                </c:pt>
                <c:pt idx="1467">
                  <c:v>146.69999999999595</c:v>
                </c:pt>
                <c:pt idx="1468">
                  <c:v>146.79999999999595</c:v>
                </c:pt>
                <c:pt idx="1469">
                  <c:v>146.89999999999594</c:v>
                </c:pt>
                <c:pt idx="1470">
                  <c:v>146.99999999999594</c:v>
                </c:pt>
                <c:pt idx="1471">
                  <c:v>147.09999999999593</c:v>
                </c:pt>
                <c:pt idx="1472">
                  <c:v>147.19999999999592</c:v>
                </c:pt>
                <c:pt idx="1473">
                  <c:v>147.29999999999592</c:v>
                </c:pt>
                <c:pt idx="1474">
                  <c:v>147.39999999999591</c:v>
                </c:pt>
                <c:pt idx="1475">
                  <c:v>147.49999999999591</c:v>
                </c:pt>
                <c:pt idx="1476">
                  <c:v>147.5999999999959</c:v>
                </c:pt>
                <c:pt idx="1477">
                  <c:v>147.6999999999959</c:v>
                </c:pt>
                <c:pt idx="1478">
                  <c:v>147.79999999999589</c:v>
                </c:pt>
                <c:pt idx="1479">
                  <c:v>147.89999999999588</c:v>
                </c:pt>
                <c:pt idx="1480">
                  <c:v>147.99999999999588</c:v>
                </c:pt>
                <c:pt idx="1481">
                  <c:v>148.09999999999587</c:v>
                </c:pt>
                <c:pt idx="1482">
                  <c:v>148.19999999999587</c:v>
                </c:pt>
                <c:pt idx="1483">
                  <c:v>148.29999999999586</c:v>
                </c:pt>
                <c:pt idx="1484">
                  <c:v>148.39999999999586</c:v>
                </c:pt>
                <c:pt idx="1485">
                  <c:v>148.49999999999585</c:v>
                </c:pt>
                <c:pt idx="1486">
                  <c:v>148.59999999999584</c:v>
                </c:pt>
                <c:pt idx="1487">
                  <c:v>148.69999999999584</c:v>
                </c:pt>
                <c:pt idx="1488">
                  <c:v>148.79999999999583</c:v>
                </c:pt>
                <c:pt idx="1489">
                  <c:v>148.89999999999583</c:v>
                </c:pt>
                <c:pt idx="1490">
                  <c:v>148.99999999999582</c:v>
                </c:pt>
                <c:pt idx="1491">
                  <c:v>149.09999999999582</c:v>
                </c:pt>
                <c:pt idx="1492">
                  <c:v>149.19999999999581</c:v>
                </c:pt>
                <c:pt idx="1493">
                  <c:v>149.2999999999958</c:v>
                </c:pt>
                <c:pt idx="1494">
                  <c:v>149.3999999999958</c:v>
                </c:pt>
                <c:pt idx="1495">
                  <c:v>149.49999999999579</c:v>
                </c:pt>
                <c:pt idx="1496">
                  <c:v>149.59999999999579</c:v>
                </c:pt>
                <c:pt idx="1497">
                  <c:v>149.69999999999578</c:v>
                </c:pt>
                <c:pt idx="1498">
                  <c:v>149.79999999999578</c:v>
                </c:pt>
                <c:pt idx="1499">
                  <c:v>149.89999999999577</c:v>
                </c:pt>
                <c:pt idx="1500">
                  <c:v>149.99999999999577</c:v>
                </c:pt>
                <c:pt idx="1501">
                  <c:v>150.09999999999576</c:v>
                </c:pt>
                <c:pt idx="1502">
                  <c:v>150.19999999999575</c:v>
                </c:pt>
                <c:pt idx="1503">
                  <c:v>150.29999999999575</c:v>
                </c:pt>
                <c:pt idx="1504">
                  <c:v>150.39999999999574</c:v>
                </c:pt>
                <c:pt idx="1505">
                  <c:v>150.49999999999574</c:v>
                </c:pt>
                <c:pt idx="1506">
                  <c:v>150.59999999999573</c:v>
                </c:pt>
                <c:pt idx="1507">
                  <c:v>150.69999999999573</c:v>
                </c:pt>
                <c:pt idx="1508">
                  <c:v>150.79999999999572</c:v>
                </c:pt>
                <c:pt idx="1509">
                  <c:v>150.89999999999571</c:v>
                </c:pt>
                <c:pt idx="1510">
                  <c:v>150.99999999999571</c:v>
                </c:pt>
                <c:pt idx="1511">
                  <c:v>151.0999999999957</c:v>
                </c:pt>
                <c:pt idx="1512">
                  <c:v>151.1999999999957</c:v>
                </c:pt>
                <c:pt idx="1513">
                  <c:v>151.29999999999569</c:v>
                </c:pt>
                <c:pt idx="1514">
                  <c:v>151.39999999999569</c:v>
                </c:pt>
                <c:pt idx="1515">
                  <c:v>151.49999999999568</c:v>
                </c:pt>
                <c:pt idx="1516">
                  <c:v>151.59999999999567</c:v>
                </c:pt>
                <c:pt idx="1517">
                  <c:v>151.69999999999567</c:v>
                </c:pt>
                <c:pt idx="1518">
                  <c:v>151.79999999999566</c:v>
                </c:pt>
                <c:pt idx="1519">
                  <c:v>151.89999999999566</c:v>
                </c:pt>
                <c:pt idx="1520">
                  <c:v>151.99999999999565</c:v>
                </c:pt>
                <c:pt idx="1521">
                  <c:v>152.09999999999565</c:v>
                </c:pt>
                <c:pt idx="1522">
                  <c:v>152.19999999999564</c:v>
                </c:pt>
                <c:pt idx="1523">
                  <c:v>152.29999999999563</c:v>
                </c:pt>
                <c:pt idx="1524">
                  <c:v>152.39999999999563</c:v>
                </c:pt>
                <c:pt idx="1525">
                  <c:v>152.49999999999562</c:v>
                </c:pt>
                <c:pt idx="1526">
                  <c:v>152.59999999999562</c:v>
                </c:pt>
                <c:pt idx="1527">
                  <c:v>152.69999999999561</c:v>
                </c:pt>
                <c:pt idx="1528">
                  <c:v>152.79999999999561</c:v>
                </c:pt>
                <c:pt idx="1529">
                  <c:v>152.8999999999956</c:v>
                </c:pt>
                <c:pt idx="1530">
                  <c:v>152.99999999999559</c:v>
                </c:pt>
                <c:pt idx="1531">
                  <c:v>153.09999999999559</c:v>
                </c:pt>
                <c:pt idx="1532">
                  <c:v>153.19999999999558</c:v>
                </c:pt>
                <c:pt idx="1533">
                  <c:v>153.29999999999558</c:v>
                </c:pt>
                <c:pt idx="1534">
                  <c:v>153.39999999999557</c:v>
                </c:pt>
                <c:pt idx="1535">
                  <c:v>153.49999999999557</c:v>
                </c:pt>
                <c:pt idx="1536">
                  <c:v>153.59999999999556</c:v>
                </c:pt>
                <c:pt idx="1537">
                  <c:v>153.69999999999555</c:v>
                </c:pt>
                <c:pt idx="1538">
                  <c:v>153.79999999999555</c:v>
                </c:pt>
                <c:pt idx="1539">
                  <c:v>153.89999999999554</c:v>
                </c:pt>
                <c:pt idx="1540">
                  <c:v>153.99999999999554</c:v>
                </c:pt>
                <c:pt idx="1541">
                  <c:v>154.09999999999553</c:v>
                </c:pt>
                <c:pt idx="1542">
                  <c:v>154.19999999999553</c:v>
                </c:pt>
                <c:pt idx="1543">
                  <c:v>154.29999999999552</c:v>
                </c:pt>
                <c:pt idx="1544">
                  <c:v>154.39999999999552</c:v>
                </c:pt>
                <c:pt idx="1545">
                  <c:v>154.49999999999551</c:v>
                </c:pt>
                <c:pt idx="1546">
                  <c:v>154.5999999999955</c:v>
                </c:pt>
                <c:pt idx="1547">
                  <c:v>154.6999999999955</c:v>
                </c:pt>
                <c:pt idx="1548">
                  <c:v>154.79999999999549</c:v>
                </c:pt>
                <c:pt idx="1549">
                  <c:v>154.89999999999549</c:v>
                </c:pt>
                <c:pt idx="1550">
                  <c:v>154.99999999999548</c:v>
                </c:pt>
                <c:pt idx="1551">
                  <c:v>155.09999999999548</c:v>
                </c:pt>
                <c:pt idx="1552">
                  <c:v>155.19999999999547</c:v>
                </c:pt>
                <c:pt idx="1553">
                  <c:v>155.29999999999546</c:v>
                </c:pt>
                <c:pt idx="1554">
                  <c:v>155.39999999999546</c:v>
                </c:pt>
                <c:pt idx="1555">
                  <c:v>155.49999999999545</c:v>
                </c:pt>
                <c:pt idx="1556">
                  <c:v>155.59999999999545</c:v>
                </c:pt>
                <c:pt idx="1557">
                  <c:v>155.69999999999544</c:v>
                </c:pt>
                <c:pt idx="1558">
                  <c:v>155.79999999999544</c:v>
                </c:pt>
                <c:pt idx="1559">
                  <c:v>155.89999999999543</c:v>
                </c:pt>
                <c:pt idx="1560">
                  <c:v>155.99999999999542</c:v>
                </c:pt>
                <c:pt idx="1561">
                  <c:v>156.09999999999542</c:v>
                </c:pt>
                <c:pt idx="1562">
                  <c:v>156.19999999999541</c:v>
                </c:pt>
                <c:pt idx="1563">
                  <c:v>156.29999999999541</c:v>
                </c:pt>
                <c:pt idx="1564">
                  <c:v>156.3999999999954</c:v>
                </c:pt>
                <c:pt idx="1565">
                  <c:v>156.4999999999954</c:v>
                </c:pt>
                <c:pt idx="1566">
                  <c:v>156.59999999999539</c:v>
                </c:pt>
                <c:pt idx="1567">
                  <c:v>156.69999999999538</c:v>
                </c:pt>
                <c:pt idx="1568">
                  <c:v>156.79999999999538</c:v>
                </c:pt>
                <c:pt idx="1569">
                  <c:v>156.89999999999537</c:v>
                </c:pt>
                <c:pt idx="1570">
                  <c:v>156.99999999999537</c:v>
                </c:pt>
                <c:pt idx="1571">
                  <c:v>157.09999999999536</c:v>
                </c:pt>
                <c:pt idx="1572">
                  <c:v>157.19999999999536</c:v>
                </c:pt>
                <c:pt idx="1573">
                  <c:v>157.29999999999535</c:v>
                </c:pt>
                <c:pt idx="1574">
                  <c:v>157.39999999999534</c:v>
                </c:pt>
                <c:pt idx="1575">
                  <c:v>157.49999999999534</c:v>
                </c:pt>
                <c:pt idx="1576">
                  <c:v>157.59999999999533</c:v>
                </c:pt>
                <c:pt idx="1577">
                  <c:v>157.69999999999533</c:v>
                </c:pt>
                <c:pt idx="1578">
                  <c:v>157.79999999999532</c:v>
                </c:pt>
                <c:pt idx="1579">
                  <c:v>157.89999999999532</c:v>
                </c:pt>
                <c:pt idx="1580">
                  <c:v>157.99999999999531</c:v>
                </c:pt>
                <c:pt idx="1581">
                  <c:v>158.0999999999953</c:v>
                </c:pt>
                <c:pt idx="1582">
                  <c:v>158.1999999999953</c:v>
                </c:pt>
                <c:pt idx="1583">
                  <c:v>158.29999999999529</c:v>
                </c:pt>
                <c:pt idx="1584">
                  <c:v>158.39999999999529</c:v>
                </c:pt>
                <c:pt idx="1585">
                  <c:v>158.49999999999528</c:v>
                </c:pt>
                <c:pt idx="1586">
                  <c:v>158.59999999999528</c:v>
                </c:pt>
                <c:pt idx="1587">
                  <c:v>158.69999999999527</c:v>
                </c:pt>
                <c:pt idx="1588">
                  <c:v>158.79999999999526</c:v>
                </c:pt>
                <c:pt idx="1589">
                  <c:v>158.89999999999526</c:v>
                </c:pt>
                <c:pt idx="1590">
                  <c:v>158.99999999999525</c:v>
                </c:pt>
                <c:pt idx="1591">
                  <c:v>159.09999999999525</c:v>
                </c:pt>
                <c:pt idx="1592">
                  <c:v>159.19999999999524</c:v>
                </c:pt>
                <c:pt idx="1593">
                  <c:v>159.29999999999524</c:v>
                </c:pt>
                <c:pt idx="1594">
                  <c:v>159.39999999999523</c:v>
                </c:pt>
                <c:pt idx="1595">
                  <c:v>159.49999999999523</c:v>
                </c:pt>
                <c:pt idx="1596">
                  <c:v>159.59999999999522</c:v>
                </c:pt>
                <c:pt idx="1597">
                  <c:v>159.69999999999521</c:v>
                </c:pt>
                <c:pt idx="1598">
                  <c:v>159.79999999999521</c:v>
                </c:pt>
                <c:pt idx="1599">
                  <c:v>159.8999999999952</c:v>
                </c:pt>
                <c:pt idx="1600">
                  <c:v>159.9999999999952</c:v>
                </c:pt>
                <c:pt idx="1601">
                  <c:v>160.09999999999519</c:v>
                </c:pt>
                <c:pt idx="1602">
                  <c:v>160.19999999999519</c:v>
                </c:pt>
                <c:pt idx="1603">
                  <c:v>160.29999999999518</c:v>
                </c:pt>
                <c:pt idx="1604">
                  <c:v>160.39999999999517</c:v>
                </c:pt>
                <c:pt idx="1605">
                  <c:v>160.49999999999517</c:v>
                </c:pt>
                <c:pt idx="1606">
                  <c:v>160.59999999999516</c:v>
                </c:pt>
                <c:pt idx="1607">
                  <c:v>160.69999999999516</c:v>
                </c:pt>
                <c:pt idx="1608">
                  <c:v>160.79999999999515</c:v>
                </c:pt>
                <c:pt idx="1609">
                  <c:v>160.89999999999515</c:v>
                </c:pt>
                <c:pt idx="1610">
                  <c:v>160.99999999999514</c:v>
                </c:pt>
                <c:pt idx="1611">
                  <c:v>161.09999999999513</c:v>
                </c:pt>
                <c:pt idx="1612">
                  <c:v>161.19999999999513</c:v>
                </c:pt>
                <c:pt idx="1613">
                  <c:v>161.29999999999512</c:v>
                </c:pt>
                <c:pt idx="1614">
                  <c:v>161.39999999999512</c:v>
                </c:pt>
                <c:pt idx="1615">
                  <c:v>161.49999999999511</c:v>
                </c:pt>
                <c:pt idx="1616">
                  <c:v>161.59999999999511</c:v>
                </c:pt>
                <c:pt idx="1617">
                  <c:v>161.6999999999951</c:v>
                </c:pt>
                <c:pt idx="1618">
                  <c:v>161.79999999999509</c:v>
                </c:pt>
                <c:pt idx="1619">
                  <c:v>161.89999999999509</c:v>
                </c:pt>
                <c:pt idx="1620">
                  <c:v>161.99999999999508</c:v>
                </c:pt>
                <c:pt idx="1621">
                  <c:v>162.09999999999508</c:v>
                </c:pt>
                <c:pt idx="1622">
                  <c:v>162.19999999999507</c:v>
                </c:pt>
                <c:pt idx="1623">
                  <c:v>162.29999999999507</c:v>
                </c:pt>
                <c:pt idx="1624">
                  <c:v>162.39999999999506</c:v>
                </c:pt>
                <c:pt idx="1625">
                  <c:v>162.49999999999505</c:v>
                </c:pt>
                <c:pt idx="1626">
                  <c:v>162.59999999999505</c:v>
                </c:pt>
                <c:pt idx="1627">
                  <c:v>162.69999999999504</c:v>
                </c:pt>
                <c:pt idx="1628">
                  <c:v>162.79999999999504</c:v>
                </c:pt>
                <c:pt idx="1629">
                  <c:v>162.89999999999503</c:v>
                </c:pt>
                <c:pt idx="1630">
                  <c:v>162.99999999999503</c:v>
                </c:pt>
                <c:pt idx="1631">
                  <c:v>163.09999999999502</c:v>
                </c:pt>
                <c:pt idx="1632">
                  <c:v>163.19999999999501</c:v>
                </c:pt>
                <c:pt idx="1633">
                  <c:v>163.29999999999501</c:v>
                </c:pt>
                <c:pt idx="1634">
                  <c:v>163.399999999995</c:v>
                </c:pt>
                <c:pt idx="1635">
                  <c:v>163.499999999995</c:v>
                </c:pt>
                <c:pt idx="1636">
                  <c:v>163.59999999999499</c:v>
                </c:pt>
                <c:pt idx="1637">
                  <c:v>163.69999999999499</c:v>
                </c:pt>
                <c:pt idx="1638">
                  <c:v>163.79999999999498</c:v>
                </c:pt>
                <c:pt idx="1639">
                  <c:v>163.89999999999498</c:v>
                </c:pt>
                <c:pt idx="1640">
                  <c:v>163.99999999999497</c:v>
                </c:pt>
                <c:pt idx="1641">
                  <c:v>164.09999999999496</c:v>
                </c:pt>
                <c:pt idx="1642">
                  <c:v>164.19999999999496</c:v>
                </c:pt>
                <c:pt idx="1643">
                  <c:v>164.29999999999495</c:v>
                </c:pt>
                <c:pt idx="1644">
                  <c:v>164.39999999999495</c:v>
                </c:pt>
                <c:pt idx="1645">
                  <c:v>164.49999999999494</c:v>
                </c:pt>
                <c:pt idx="1646">
                  <c:v>164.59999999999494</c:v>
                </c:pt>
                <c:pt idx="1647">
                  <c:v>164.69999999999493</c:v>
                </c:pt>
                <c:pt idx="1648">
                  <c:v>164.79999999999492</c:v>
                </c:pt>
                <c:pt idx="1649">
                  <c:v>164.89999999999492</c:v>
                </c:pt>
                <c:pt idx="1650">
                  <c:v>164.99999999999491</c:v>
                </c:pt>
                <c:pt idx="1651">
                  <c:v>165.09999999999491</c:v>
                </c:pt>
                <c:pt idx="1652">
                  <c:v>165.1999999999949</c:v>
                </c:pt>
                <c:pt idx="1653">
                  <c:v>165.2999999999949</c:v>
                </c:pt>
                <c:pt idx="1654">
                  <c:v>165.39999999999489</c:v>
                </c:pt>
                <c:pt idx="1655">
                  <c:v>165.49999999999488</c:v>
                </c:pt>
                <c:pt idx="1656">
                  <c:v>165.59999999999488</c:v>
                </c:pt>
                <c:pt idx="1657">
                  <c:v>165.69999999999487</c:v>
                </c:pt>
                <c:pt idx="1658">
                  <c:v>165.79999999999487</c:v>
                </c:pt>
                <c:pt idx="1659">
                  <c:v>165.89999999999486</c:v>
                </c:pt>
                <c:pt idx="1660">
                  <c:v>165.99999999999486</c:v>
                </c:pt>
                <c:pt idx="1661">
                  <c:v>166.09999999999485</c:v>
                </c:pt>
                <c:pt idx="1662">
                  <c:v>166.19999999999484</c:v>
                </c:pt>
                <c:pt idx="1663">
                  <c:v>166.29999999999484</c:v>
                </c:pt>
                <c:pt idx="1664">
                  <c:v>166.39999999999483</c:v>
                </c:pt>
                <c:pt idx="1665">
                  <c:v>166.49999999999483</c:v>
                </c:pt>
                <c:pt idx="1666">
                  <c:v>166.59999999999482</c:v>
                </c:pt>
                <c:pt idx="1667">
                  <c:v>166.69999999999482</c:v>
                </c:pt>
                <c:pt idx="1668">
                  <c:v>166.79999999999481</c:v>
                </c:pt>
                <c:pt idx="1669">
                  <c:v>166.8999999999948</c:v>
                </c:pt>
                <c:pt idx="1670">
                  <c:v>166.9999999999948</c:v>
                </c:pt>
                <c:pt idx="1671">
                  <c:v>167.09999999999479</c:v>
                </c:pt>
                <c:pt idx="1672">
                  <c:v>167.19999999999479</c:v>
                </c:pt>
                <c:pt idx="1673">
                  <c:v>167.29999999999478</c:v>
                </c:pt>
                <c:pt idx="1674">
                  <c:v>167.39999999999478</c:v>
                </c:pt>
                <c:pt idx="1675">
                  <c:v>167.49999999999477</c:v>
                </c:pt>
                <c:pt idx="1676">
                  <c:v>167.59999999999476</c:v>
                </c:pt>
                <c:pt idx="1677">
                  <c:v>167.69999999999476</c:v>
                </c:pt>
                <c:pt idx="1678">
                  <c:v>167.79999999999475</c:v>
                </c:pt>
                <c:pt idx="1679">
                  <c:v>167.89999999999475</c:v>
                </c:pt>
                <c:pt idx="1680">
                  <c:v>167.99999999999474</c:v>
                </c:pt>
                <c:pt idx="1681">
                  <c:v>168.09999999999474</c:v>
                </c:pt>
                <c:pt idx="1682">
                  <c:v>168.19999999999473</c:v>
                </c:pt>
                <c:pt idx="1683">
                  <c:v>168.29999999999472</c:v>
                </c:pt>
                <c:pt idx="1684">
                  <c:v>168.39999999999472</c:v>
                </c:pt>
                <c:pt idx="1685">
                  <c:v>168.49999999999471</c:v>
                </c:pt>
                <c:pt idx="1686">
                  <c:v>168.59999999999471</c:v>
                </c:pt>
                <c:pt idx="1687">
                  <c:v>168.6999999999947</c:v>
                </c:pt>
                <c:pt idx="1688">
                  <c:v>168.7999999999947</c:v>
                </c:pt>
                <c:pt idx="1689">
                  <c:v>168.89999999999469</c:v>
                </c:pt>
                <c:pt idx="1690">
                  <c:v>168.99999999999469</c:v>
                </c:pt>
                <c:pt idx="1691">
                  <c:v>169.09999999999468</c:v>
                </c:pt>
                <c:pt idx="1692">
                  <c:v>169.19999999999467</c:v>
                </c:pt>
                <c:pt idx="1693">
                  <c:v>169.29999999999467</c:v>
                </c:pt>
                <c:pt idx="1694">
                  <c:v>169.39999999999466</c:v>
                </c:pt>
                <c:pt idx="1695">
                  <c:v>169.49999999999466</c:v>
                </c:pt>
                <c:pt idx="1696">
                  <c:v>169.59999999999465</c:v>
                </c:pt>
                <c:pt idx="1697">
                  <c:v>169.69999999999465</c:v>
                </c:pt>
                <c:pt idx="1698">
                  <c:v>169.79999999999464</c:v>
                </c:pt>
                <c:pt idx="1699">
                  <c:v>169.89999999999463</c:v>
                </c:pt>
                <c:pt idx="1700">
                  <c:v>169.99999999999463</c:v>
                </c:pt>
                <c:pt idx="1701">
                  <c:v>170.09999999999462</c:v>
                </c:pt>
                <c:pt idx="1702">
                  <c:v>170.19999999999462</c:v>
                </c:pt>
                <c:pt idx="1703">
                  <c:v>170.29999999999461</c:v>
                </c:pt>
                <c:pt idx="1704">
                  <c:v>170.39999999999461</c:v>
                </c:pt>
                <c:pt idx="1705">
                  <c:v>170.4999999999946</c:v>
                </c:pt>
                <c:pt idx="1706">
                  <c:v>170.59999999999459</c:v>
                </c:pt>
                <c:pt idx="1707">
                  <c:v>170.69999999999459</c:v>
                </c:pt>
                <c:pt idx="1708">
                  <c:v>170.79999999999458</c:v>
                </c:pt>
                <c:pt idx="1709">
                  <c:v>170.89999999999458</c:v>
                </c:pt>
                <c:pt idx="1710">
                  <c:v>170.99999999999457</c:v>
                </c:pt>
                <c:pt idx="1711">
                  <c:v>171.09999999999457</c:v>
                </c:pt>
                <c:pt idx="1712">
                  <c:v>171.19999999999456</c:v>
                </c:pt>
                <c:pt idx="1713">
                  <c:v>171.29999999999455</c:v>
                </c:pt>
                <c:pt idx="1714">
                  <c:v>171.39999999999455</c:v>
                </c:pt>
                <c:pt idx="1715">
                  <c:v>171.49999999999454</c:v>
                </c:pt>
                <c:pt idx="1716">
                  <c:v>171.59999999999454</c:v>
                </c:pt>
                <c:pt idx="1717">
                  <c:v>171.69999999999453</c:v>
                </c:pt>
                <c:pt idx="1718">
                  <c:v>171.79999999999453</c:v>
                </c:pt>
                <c:pt idx="1719">
                  <c:v>171.89999999999452</c:v>
                </c:pt>
                <c:pt idx="1720">
                  <c:v>171.99999999999451</c:v>
                </c:pt>
                <c:pt idx="1721">
                  <c:v>172.09999999999451</c:v>
                </c:pt>
                <c:pt idx="1722">
                  <c:v>172.1999999999945</c:v>
                </c:pt>
                <c:pt idx="1723">
                  <c:v>172.2999999999945</c:v>
                </c:pt>
                <c:pt idx="1724">
                  <c:v>172.39999999999449</c:v>
                </c:pt>
                <c:pt idx="1725">
                  <c:v>172.49999999999449</c:v>
                </c:pt>
                <c:pt idx="1726">
                  <c:v>172.59999999999448</c:v>
                </c:pt>
                <c:pt idx="1727">
                  <c:v>172.69999999999447</c:v>
                </c:pt>
                <c:pt idx="1728">
                  <c:v>172.79999999999447</c:v>
                </c:pt>
                <c:pt idx="1729">
                  <c:v>172.89999999999446</c:v>
                </c:pt>
                <c:pt idx="1730">
                  <c:v>172.99999999999446</c:v>
                </c:pt>
                <c:pt idx="1731">
                  <c:v>173.09999999999445</c:v>
                </c:pt>
                <c:pt idx="1732">
                  <c:v>173.19999999999445</c:v>
                </c:pt>
                <c:pt idx="1733">
                  <c:v>173.29999999999444</c:v>
                </c:pt>
                <c:pt idx="1734">
                  <c:v>173.39999999999444</c:v>
                </c:pt>
                <c:pt idx="1735">
                  <c:v>173.49999999999443</c:v>
                </c:pt>
                <c:pt idx="1736">
                  <c:v>173.59999999999442</c:v>
                </c:pt>
                <c:pt idx="1737">
                  <c:v>173.69999999999442</c:v>
                </c:pt>
                <c:pt idx="1738">
                  <c:v>173.79999999999441</c:v>
                </c:pt>
                <c:pt idx="1739">
                  <c:v>173.89999999999441</c:v>
                </c:pt>
                <c:pt idx="1740">
                  <c:v>173.9999999999944</c:v>
                </c:pt>
                <c:pt idx="1741">
                  <c:v>174.0999999999944</c:v>
                </c:pt>
                <c:pt idx="1742">
                  <c:v>174.19999999999439</c:v>
                </c:pt>
                <c:pt idx="1743">
                  <c:v>174.29999999999438</c:v>
                </c:pt>
                <c:pt idx="1744">
                  <c:v>174.39999999999438</c:v>
                </c:pt>
                <c:pt idx="1745">
                  <c:v>174.49999999999437</c:v>
                </c:pt>
                <c:pt idx="1746">
                  <c:v>174.59999999999437</c:v>
                </c:pt>
                <c:pt idx="1747">
                  <c:v>174.69999999999436</c:v>
                </c:pt>
                <c:pt idx="1748">
                  <c:v>174.79999999999436</c:v>
                </c:pt>
                <c:pt idx="1749">
                  <c:v>174.89999999999435</c:v>
                </c:pt>
                <c:pt idx="1750">
                  <c:v>174.99999999999434</c:v>
                </c:pt>
                <c:pt idx="1751">
                  <c:v>175.09999999999434</c:v>
                </c:pt>
                <c:pt idx="1752">
                  <c:v>175.19999999999433</c:v>
                </c:pt>
                <c:pt idx="1753">
                  <c:v>175.29999999999433</c:v>
                </c:pt>
                <c:pt idx="1754">
                  <c:v>175.39999999999432</c:v>
                </c:pt>
                <c:pt idx="1755">
                  <c:v>175.49999999999432</c:v>
                </c:pt>
                <c:pt idx="1756">
                  <c:v>175.59999999999431</c:v>
                </c:pt>
                <c:pt idx="1757">
                  <c:v>175.6999999999943</c:v>
                </c:pt>
                <c:pt idx="1758">
                  <c:v>175.7999999999943</c:v>
                </c:pt>
                <c:pt idx="1759">
                  <c:v>175.89999999999429</c:v>
                </c:pt>
                <c:pt idx="1760">
                  <c:v>175.99999999999429</c:v>
                </c:pt>
                <c:pt idx="1761">
                  <c:v>176.09999999999428</c:v>
                </c:pt>
                <c:pt idx="1762">
                  <c:v>176.19999999999428</c:v>
                </c:pt>
                <c:pt idx="1763">
                  <c:v>176.29999999999427</c:v>
                </c:pt>
                <c:pt idx="1764">
                  <c:v>176.39999999999426</c:v>
                </c:pt>
                <c:pt idx="1765">
                  <c:v>176.49999999999426</c:v>
                </c:pt>
                <c:pt idx="1766">
                  <c:v>176.59999999999425</c:v>
                </c:pt>
                <c:pt idx="1767">
                  <c:v>176.69999999999425</c:v>
                </c:pt>
                <c:pt idx="1768">
                  <c:v>176.79999999999424</c:v>
                </c:pt>
                <c:pt idx="1769">
                  <c:v>176.89999999999424</c:v>
                </c:pt>
                <c:pt idx="1770">
                  <c:v>176.99999999999423</c:v>
                </c:pt>
                <c:pt idx="1771">
                  <c:v>177.09999999999422</c:v>
                </c:pt>
                <c:pt idx="1772">
                  <c:v>177.19999999999422</c:v>
                </c:pt>
                <c:pt idx="1773">
                  <c:v>177.29999999999421</c:v>
                </c:pt>
                <c:pt idx="1774">
                  <c:v>177.39999999999421</c:v>
                </c:pt>
                <c:pt idx="1775">
                  <c:v>177.4999999999942</c:v>
                </c:pt>
                <c:pt idx="1776">
                  <c:v>177.5999999999942</c:v>
                </c:pt>
                <c:pt idx="1777">
                  <c:v>177.69999999999419</c:v>
                </c:pt>
                <c:pt idx="1778">
                  <c:v>177.79999999999418</c:v>
                </c:pt>
                <c:pt idx="1779">
                  <c:v>177.89999999999418</c:v>
                </c:pt>
                <c:pt idx="1780">
                  <c:v>177.99999999999417</c:v>
                </c:pt>
                <c:pt idx="1781">
                  <c:v>178.09999999999417</c:v>
                </c:pt>
                <c:pt idx="1782">
                  <c:v>178.19999999999416</c:v>
                </c:pt>
                <c:pt idx="1783">
                  <c:v>178.29999999999416</c:v>
                </c:pt>
                <c:pt idx="1784">
                  <c:v>178.39999999999415</c:v>
                </c:pt>
                <c:pt idx="1785">
                  <c:v>178.49999999999415</c:v>
                </c:pt>
                <c:pt idx="1786">
                  <c:v>178.59999999999414</c:v>
                </c:pt>
                <c:pt idx="1787">
                  <c:v>178.69999999999413</c:v>
                </c:pt>
                <c:pt idx="1788">
                  <c:v>178.79999999999413</c:v>
                </c:pt>
                <c:pt idx="1789">
                  <c:v>178.89999999999412</c:v>
                </c:pt>
                <c:pt idx="1790">
                  <c:v>178.99999999999412</c:v>
                </c:pt>
                <c:pt idx="1791">
                  <c:v>179.09999999999411</c:v>
                </c:pt>
                <c:pt idx="1792">
                  <c:v>179.19999999999411</c:v>
                </c:pt>
                <c:pt idx="1793">
                  <c:v>179.2999999999941</c:v>
                </c:pt>
                <c:pt idx="1794">
                  <c:v>179.39999999999409</c:v>
                </c:pt>
                <c:pt idx="1795">
                  <c:v>179.49999999999409</c:v>
                </c:pt>
                <c:pt idx="1796">
                  <c:v>179.59999999999408</c:v>
                </c:pt>
                <c:pt idx="1797">
                  <c:v>179.69999999999408</c:v>
                </c:pt>
                <c:pt idx="1798">
                  <c:v>179.79999999999407</c:v>
                </c:pt>
                <c:pt idx="1799">
                  <c:v>179.89999999999407</c:v>
                </c:pt>
                <c:pt idx="1800">
                  <c:v>179.99999999999406</c:v>
                </c:pt>
                <c:pt idx="1801">
                  <c:v>180.09999999999405</c:v>
                </c:pt>
                <c:pt idx="1802">
                  <c:v>180.19999999999405</c:v>
                </c:pt>
                <c:pt idx="1803">
                  <c:v>180.29999999999404</c:v>
                </c:pt>
                <c:pt idx="1804">
                  <c:v>180.39999999999404</c:v>
                </c:pt>
                <c:pt idx="1805">
                  <c:v>180.49999999999403</c:v>
                </c:pt>
                <c:pt idx="1806">
                  <c:v>180.59999999999403</c:v>
                </c:pt>
                <c:pt idx="1807">
                  <c:v>180.69999999999402</c:v>
                </c:pt>
                <c:pt idx="1808">
                  <c:v>180.79999999999401</c:v>
                </c:pt>
                <c:pt idx="1809">
                  <c:v>180.89999999999401</c:v>
                </c:pt>
                <c:pt idx="1810">
                  <c:v>180.999999999994</c:v>
                </c:pt>
                <c:pt idx="1811">
                  <c:v>181.099999999994</c:v>
                </c:pt>
                <c:pt idx="1812">
                  <c:v>181.19999999999399</c:v>
                </c:pt>
                <c:pt idx="1813">
                  <c:v>181.29999999999399</c:v>
                </c:pt>
                <c:pt idx="1814">
                  <c:v>181.39999999999398</c:v>
                </c:pt>
                <c:pt idx="1815">
                  <c:v>181.49999999999397</c:v>
                </c:pt>
                <c:pt idx="1816">
                  <c:v>181.59999999999397</c:v>
                </c:pt>
                <c:pt idx="1817">
                  <c:v>181.69999999999396</c:v>
                </c:pt>
                <c:pt idx="1818">
                  <c:v>181.79999999999396</c:v>
                </c:pt>
                <c:pt idx="1819">
                  <c:v>181.89999999999395</c:v>
                </c:pt>
                <c:pt idx="1820">
                  <c:v>181.99999999999395</c:v>
                </c:pt>
                <c:pt idx="1821">
                  <c:v>182.09999999999394</c:v>
                </c:pt>
                <c:pt idx="1822">
                  <c:v>182.19999999999393</c:v>
                </c:pt>
                <c:pt idx="1823">
                  <c:v>182.29999999999393</c:v>
                </c:pt>
                <c:pt idx="1824">
                  <c:v>182.39999999999392</c:v>
                </c:pt>
                <c:pt idx="1825">
                  <c:v>182.49999999999392</c:v>
                </c:pt>
                <c:pt idx="1826">
                  <c:v>182.59999999999391</c:v>
                </c:pt>
                <c:pt idx="1827">
                  <c:v>182.69999999999391</c:v>
                </c:pt>
                <c:pt idx="1828">
                  <c:v>182.7999999999939</c:v>
                </c:pt>
                <c:pt idx="1829">
                  <c:v>182.8999999999939</c:v>
                </c:pt>
                <c:pt idx="1830">
                  <c:v>182.99999999999389</c:v>
                </c:pt>
                <c:pt idx="1831">
                  <c:v>183.09999999999388</c:v>
                </c:pt>
                <c:pt idx="1832">
                  <c:v>183.19999999999388</c:v>
                </c:pt>
                <c:pt idx="1833">
                  <c:v>183.29999999999387</c:v>
                </c:pt>
                <c:pt idx="1834">
                  <c:v>183.39999999999387</c:v>
                </c:pt>
                <c:pt idx="1835">
                  <c:v>183.49999999999386</c:v>
                </c:pt>
                <c:pt idx="1836">
                  <c:v>183.59999999999386</c:v>
                </c:pt>
                <c:pt idx="1837">
                  <c:v>183.69999999999385</c:v>
                </c:pt>
                <c:pt idx="1838">
                  <c:v>183.79999999999384</c:v>
                </c:pt>
                <c:pt idx="1839">
                  <c:v>183.89999999999384</c:v>
                </c:pt>
                <c:pt idx="1840">
                  <c:v>183.99999999999383</c:v>
                </c:pt>
                <c:pt idx="1841">
                  <c:v>184.09999999999383</c:v>
                </c:pt>
                <c:pt idx="1842">
                  <c:v>184.19999999999382</c:v>
                </c:pt>
                <c:pt idx="1843">
                  <c:v>184.29999999999382</c:v>
                </c:pt>
                <c:pt idx="1844">
                  <c:v>184.39999999999381</c:v>
                </c:pt>
                <c:pt idx="1845">
                  <c:v>184.4999999999938</c:v>
                </c:pt>
                <c:pt idx="1846">
                  <c:v>184.5999999999938</c:v>
                </c:pt>
                <c:pt idx="1847">
                  <c:v>184.69999999999379</c:v>
                </c:pt>
                <c:pt idx="1848">
                  <c:v>184.79999999999379</c:v>
                </c:pt>
                <c:pt idx="1849">
                  <c:v>184.89999999999378</c:v>
                </c:pt>
                <c:pt idx="1850">
                  <c:v>184.99999999999378</c:v>
                </c:pt>
                <c:pt idx="1851">
                  <c:v>185.09999999999377</c:v>
                </c:pt>
                <c:pt idx="1852">
                  <c:v>185.19999999999376</c:v>
                </c:pt>
                <c:pt idx="1853">
                  <c:v>185.29999999999376</c:v>
                </c:pt>
                <c:pt idx="1854">
                  <c:v>185.39999999999375</c:v>
                </c:pt>
                <c:pt idx="1855">
                  <c:v>185.49999999999375</c:v>
                </c:pt>
                <c:pt idx="1856">
                  <c:v>185.59999999999374</c:v>
                </c:pt>
                <c:pt idx="1857">
                  <c:v>185.69999999999374</c:v>
                </c:pt>
                <c:pt idx="1858">
                  <c:v>185.79999999999373</c:v>
                </c:pt>
                <c:pt idx="1859">
                  <c:v>185.89999999999372</c:v>
                </c:pt>
                <c:pt idx="1860">
                  <c:v>185.99999999999372</c:v>
                </c:pt>
                <c:pt idx="1861">
                  <c:v>186.09999999999371</c:v>
                </c:pt>
                <c:pt idx="1862">
                  <c:v>186.19999999999371</c:v>
                </c:pt>
                <c:pt idx="1863">
                  <c:v>186.2999999999937</c:v>
                </c:pt>
                <c:pt idx="1864">
                  <c:v>186.3999999999937</c:v>
                </c:pt>
                <c:pt idx="1865">
                  <c:v>186.49999999999369</c:v>
                </c:pt>
                <c:pt idx="1866">
                  <c:v>186.59999999999368</c:v>
                </c:pt>
                <c:pt idx="1867">
                  <c:v>186.69999999999368</c:v>
                </c:pt>
                <c:pt idx="1868">
                  <c:v>186.79999999999367</c:v>
                </c:pt>
                <c:pt idx="1869">
                  <c:v>186.89999999999367</c:v>
                </c:pt>
                <c:pt idx="1870">
                  <c:v>186.99999999999366</c:v>
                </c:pt>
                <c:pt idx="1871">
                  <c:v>187.09999999999366</c:v>
                </c:pt>
                <c:pt idx="1872">
                  <c:v>187.19999999999365</c:v>
                </c:pt>
                <c:pt idx="1873">
                  <c:v>187.29999999999364</c:v>
                </c:pt>
                <c:pt idx="1874">
                  <c:v>187.39999999999364</c:v>
                </c:pt>
                <c:pt idx="1875">
                  <c:v>187.49999999999363</c:v>
                </c:pt>
                <c:pt idx="1876">
                  <c:v>187.59999999999363</c:v>
                </c:pt>
                <c:pt idx="1877">
                  <c:v>187.69999999999362</c:v>
                </c:pt>
                <c:pt idx="1878">
                  <c:v>187.79999999999362</c:v>
                </c:pt>
                <c:pt idx="1879">
                  <c:v>187.89999999999361</c:v>
                </c:pt>
                <c:pt idx="1880">
                  <c:v>187.99999999999361</c:v>
                </c:pt>
                <c:pt idx="1881">
                  <c:v>188.0999999999936</c:v>
                </c:pt>
                <c:pt idx="1882">
                  <c:v>188.19999999999359</c:v>
                </c:pt>
                <c:pt idx="1883">
                  <c:v>188.29999999999359</c:v>
                </c:pt>
                <c:pt idx="1884">
                  <c:v>188.39999999999358</c:v>
                </c:pt>
                <c:pt idx="1885">
                  <c:v>188.49999999999358</c:v>
                </c:pt>
                <c:pt idx="1886">
                  <c:v>188.59999999999357</c:v>
                </c:pt>
                <c:pt idx="1887">
                  <c:v>188.69999999999357</c:v>
                </c:pt>
                <c:pt idx="1888">
                  <c:v>188.79999999999356</c:v>
                </c:pt>
                <c:pt idx="1889">
                  <c:v>188.89999999999355</c:v>
                </c:pt>
                <c:pt idx="1890">
                  <c:v>188.99999999999355</c:v>
                </c:pt>
                <c:pt idx="1891">
                  <c:v>189.09999999999354</c:v>
                </c:pt>
                <c:pt idx="1892">
                  <c:v>189.19999999999354</c:v>
                </c:pt>
                <c:pt idx="1893">
                  <c:v>189.29999999999353</c:v>
                </c:pt>
                <c:pt idx="1894">
                  <c:v>189.39999999999353</c:v>
                </c:pt>
                <c:pt idx="1895">
                  <c:v>189.49999999999352</c:v>
                </c:pt>
                <c:pt idx="1896">
                  <c:v>189.59999999999351</c:v>
                </c:pt>
                <c:pt idx="1897">
                  <c:v>189.69999999999351</c:v>
                </c:pt>
                <c:pt idx="1898">
                  <c:v>189.7999999999935</c:v>
                </c:pt>
                <c:pt idx="1899">
                  <c:v>189.8999999999935</c:v>
                </c:pt>
                <c:pt idx="1900">
                  <c:v>189.99999999999349</c:v>
                </c:pt>
                <c:pt idx="1901">
                  <c:v>190.09999999999349</c:v>
                </c:pt>
                <c:pt idx="1902">
                  <c:v>190.19999999999348</c:v>
                </c:pt>
                <c:pt idx="1903">
                  <c:v>190.29999999999347</c:v>
                </c:pt>
                <c:pt idx="1904">
                  <c:v>190.39999999999347</c:v>
                </c:pt>
                <c:pt idx="1905">
                  <c:v>190.49999999999346</c:v>
                </c:pt>
                <c:pt idx="1906">
                  <c:v>190.59999999999346</c:v>
                </c:pt>
                <c:pt idx="1907">
                  <c:v>190.69999999999345</c:v>
                </c:pt>
                <c:pt idx="1908">
                  <c:v>190.79999999999345</c:v>
                </c:pt>
                <c:pt idx="1909">
                  <c:v>190.89999999999344</c:v>
                </c:pt>
                <c:pt idx="1910">
                  <c:v>190.99999999999343</c:v>
                </c:pt>
                <c:pt idx="1911">
                  <c:v>191.09999999999343</c:v>
                </c:pt>
                <c:pt idx="1912">
                  <c:v>191.19999999999342</c:v>
                </c:pt>
                <c:pt idx="1913">
                  <c:v>191.29999999999342</c:v>
                </c:pt>
                <c:pt idx="1914">
                  <c:v>191.39999999999341</c:v>
                </c:pt>
                <c:pt idx="1915">
                  <c:v>191.49999999999341</c:v>
                </c:pt>
                <c:pt idx="1916">
                  <c:v>191.5999999999934</c:v>
                </c:pt>
                <c:pt idx="1917">
                  <c:v>191.69999999999339</c:v>
                </c:pt>
                <c:pt idx="1918">
                  <c:v>191.79999999999339</c:v>
                </c:pt>
                <c:pt idx="1919">
                  <c:v>191.89999999999338</c:v>
                </c:pt>
                <c:pt idx="1920">
                  <c:v>191.99999999999338</c:v>
                </c:pt>
                <c:pt idx="1921">
                  <c:v>192.09999999999337</c:v>
                </c:pt>
                <c:pt idx="1922">
                  <c:v>192.19999999999337</c:v>
                </c:pt>
                <c:pt idx="1923">
                  <c:v>192.29999999999336</c:v>
                </c:pt>
                <c:pt idx="1924">
                  <c:v>192.39999999999336</c:v>
                </c:pt>
                <c:pt idx="1925">
                  <c:v>192.49999999999335</c:v>
                </c:pt>
                <c:pt idx="1926">
                  <c:v>192.59999999999334</c:v>
                </c:pt>
                <c:pt idx="1927">
                  <c:v>192.69999999999334</c:v>
                </c:pt>
                <c:pt idx="1928">
                  <c:v>192.79999999999333</c:v>
                </c:pt>
                <c:pt idx="1929">
                  <c:v>192.89999999999333</c:v>
                </c:pt>
                <c:pt idx="1930">
                  <c:v>192.99999999999332</c:v>
                </c:pt>
                <c:pt idx="1931">
                  <c:v>193.09999999999332</c:v>
                </c:pt>
                <c:pt idx="1932">
                  <c:v>193.19999999999331</c:v>
                </c:pt>
                <c:pt idx="1933">
                  <c:v>193.2999999999933</c:v>
                </c:pt>
                <c:pt idx="1934">
                  <c:v>193.3999999999933</c:v>
                </c:pt>
                <c:pt idx="1935">
                  <c:v>193.49999999999329</c:v>
                </c:pt>
                <c:pt idx="1936">
                  <c:v>193.59999999999329</c:v>
                </c:pt>
                <c:pt idx="1937">
                  <c:v>193.69999999999328</c:v>
                </c:pt>
                <c:pt idx="1938">
                  <c:v>193.79999999999328</c:v>
                </c:pt>
                <c:pt idx="1939">
                  <c:v>193.89999999999327</c:v>
                </c:pt>
                <c:pt idx="1940">
                  <c:v>193.99999999999326</c:v>
                </c:pt>
                <c:pt idx="1941">
                  <c:v>194.09999999999326</c:v>
                </c:pt>
                <c:pt idx="1942">
                  <c:v>194.19999999999325</c:v>
                </c:pt>
                <c:pt idx="1943">
                  <c:v>194.29999999999325</c:v>
                </c:pt>
                <c:pt idx="1944">
                  <c:v>194.39999999999324</c:v>
                </c:pt>
                <c:pt idx="1945">
                  <c:v>194.49999999999324</c:v>
                </c:pt>
                <c:pt idx="1946">
                  <c:v>194.59999999999323</c:v>
                </c:pt>
                <c:pt idx="1947">
                  <c:v>194.69999999999322</c:v>
                </c:pt>
                <c:pt idx="1948">
                  <c:v>194.79999999999322</c:v>
                </c:pt>
                <c:pt idx="1949">
                  <c:v>194.89999999999321</c:v>
                </c:pt>
                <c:pt idx="1950">
                  <c:v>194.99999999999321</c:v>
                </c:pt>
                <c:pt idx="1951">
                  <c:v>195.0999999999932</c:v>
                </c:pt>
                <c:pt idx="1952">
                  <c:v>195.1999999999932</c:v>
                </c:pt>
                <c:pt idx="1953">
                  <c:v>195.29999999999319</c:v>
                </c:pt>
                <c:pt idx="1954">
                  <c:v>195.39999999999318</c:v>
                </c:pt>
                <c:pt idx="1955">
                  <c:v>195.49999999999318</c:v>
                </c:pt>
                <c:pt idx="1956">
                  <c:v>195.59999999999317</c:v>
                </c:pt>
                <c:pt idx="1957">
                  <c:v>195.69999999999317</c:v>
                </c:pt>
                <c:pt idx="1958">
                  <c:v>195.79999999999316</c:v>
                </c:pt>
                <c:pt idx="1959">
                  <c:v>195.89999999999316</c:v>
                </c:pt>
                <c:pt idx="1960">
                  <c:v>195.99999999999315</c:v>
                </c:pt>
                <c:pt idx="1961">
                  <c:v>196.09999999999314</c:v>
                </c:pt>
                <c:pt idx="1962">
                  <c:v>196.19999999999314</c:v>
                </c:pt>
                <c:pt idx="1963">
                  <c:v>196.29999999999313</c:v>
                </c:pt>
                <c:pt idx="1964">
                  <c:v>196.39999999999313</c:v>
                </c:pt>
                <c:pt idx="1965">
                  <c:v>196.49999999999312</c:v>
                </c:pt>
                <c:pt idx="1966">
                  <c:v>196.59999999999312</c:v>
                </c:pt>
                <c:pt idx="1967">
                  <c:v>196.69999999999311</c:v>
                </c:pt>
                <c:pt idx="1968">
                  <c:v>196.7999999999931</c:v>
                </c:pt>
                <c:pt idx="1969">
                  <c:v>196.8999999999931</c:v>
                </c:pt>
                <c:pt idx="1970">
                  <c:v>196.99999999999309</c:v>
                </c:pt>
                <c:pt idx="1971">
                  <c:v>197.09999999999309</c:v>
                </c:pt>
                <c:pt idx="1972">
                  <c:v>197.19999999999308</c:v>
                </c:pt>
                <c:pt idx="1973">
                  <c:v>197.29999999999308</c:v>
                </c:pt>
                <c:pt idx="1974">
                  <c:v>197.39999999999307</c:v>
                </c:pt>
                <c:pt idx="1975">
                  <c:v>197.49999999999307</c:v>
                </c:pt>
                <c:pt idx="1976">
                  <c:v>197.59999999999306</c:v>
                </c:pt>
                <c:pt idx="1977">
                  <c:v>197.69999999999305</c:v>
                </c:pt>
                <c:pt idx="1978">
                  <c:v>197.79999999999305</c:v>
                </c:pt>
                <c:pt idx="1979">
                  <c:v>197.89999999999304</c:v>
                </c:pt>
                <c:pt idx="1980">
                  <c:v>197.99999999999304</c:v>
                </c:pt>
                <c:pt idx="1981">
                  <c:v>198.09999999999303</c:v>
                </c:pt>
                <c:pt idx="1982">
                  <c:v>198.19999999999303</c:v>
                </c:pt>
                <c:pt idx="1983">
                  <c:v>198.29999999999302</c:v>
                </c:pt>
                <c:pt idx="1984">
                  <c:v>198.39999999999301</c:v>
                </c:pt>
                <c:pt idx="1985">
                  <c:v>198.49999999999301</c:v>
                </c:pt>
                <c:pt idx="1986">
                  <c:v>198.599999999993</c:v>
                </c:pt>
                <c:pt idx="1987">
                  <c:v>198.699999999993</c:v>
                </c:pt>
                <c:pt idx="1988">
                  <c:v>198.79999999999299</c:v>
                </c:pt>
                <c:pt idx="1989">
                  <c:v>198.89999999999299</c:v>
                </c:pt>
                <c:pt idx="1990">
                  <c:v>198.99999999999298</c:v>
                </c:pt>
                <c:pt idx="1991">
                  <c:v>199.09999999999297</c:v>
                </c:pt>
                <c:pt idx="1992">
                  <c:v>199.19999999999297</c:v>
                </c:pt>
                <c:pt idx="1993">
                  <c:v>199.29999999999296</c:v>
                </c:pt>
                <c:pt idx="1994">
                  <c:v>199.39999999999296</c:v>
                </c:pt>
                <c:pt idx="1995">
                  <c:v>199.49999999999295</c:v>
                </c:pt>
                <c:pt idx="1996">
                  <c:v>199.59999999999295</c:v>
                </c:pt>
                <c:pt idx="1997">
                  <c:v>199.69999999999294</c:v>
                </c:pt>
                <c:pt idx="1998">
                  <c:v>199.79999999999293</c:v>
                </c:pt>
                <c:pt idx="1999">
                  <c:v>199.89999999999293</c:v>
                </c:pt>
                <c:pt idx="2000">
                  <c:v>199.99999999999292</c:v>
                </c:pt>
                <c:pt idx="2001">
                  <c:v>200.09999999999292</c:v>
                </c:pt>
                <c:pt idx="2002">
                  <c:v>200.19999999999291</c:v>
                </c:pt>
                <c:pt idx="2003">
                  <c:v>200.29999999999291</c:v>
                </c:pt>
                <c:pt idx="2004">
                  <c:v>200.3999999999929</c:v>
                </c:pt>
                <c:pt idx="2005">
                  <c:v>200.49999999999289</c:v>
                </c:pt>
                <c:pt idx="2006">
                  <c:v>200.59999999999289</c:v>
                </c:pt>
                <c:pt idx="2007">
                  <c:v>200.69999999999288</c:v>
                </c:pt>
                <c:pt idx="2008">
                  <c:v>200.79999999999288</c:v>
                </c:pt>
                <c:pt idx="2009">
                  <c:v>200.89999999999287</c:v>
                </c:pt>
                <c:pt idx="2010">
                  <c:v>200.99999999999287</c:v>
                </c:pt>
                <c:pt idx="2011">
                  <c:v>201.09999999999286</c:v>
                </c:pt>
                <c:pt idx="2012">
                  <c:v>201.19999999999285</c:v>
                </c:pt>
                <c:pt idx="2013">
                  <c:v>201.29999999999285</c:v>
                </c:pt>
                <c:pt idx="2014">
                  <c:v>201.39999999999284</c:v>
                </c:pt>
                <c:pt idx="2015">
                  <c:v>201.49999999999284</c:v>
                </c:pt>
                <c:pt idx="2016">
                  <c:v>201.59999999999283</c:v>
                </c:pt>
                <c:pt idx="2017">
                  <c:v>201.69999999999283</c:v>
                </c:pt>
                <c:pt idx="2018">
                  <c:v>201.79999999999282</c:v>
                </c:pt>
                <c:pt idx="2019">
                  <c:v>201.89999999999281</c:v>
                </c:pt>
                <c:pt idx="2020">
                  <c:v>201.99999999999281</c:v>
                </c:pt>
                <c:pt idx="2021">
                  <c:v>202.0999999999928</c:v>
                </c:pt>
                <c:pt idx="2022">
                  <c:v>202.1999999999928</c:v>
                </c:pt>
                <c:pt idx="2023">
                  <c:v>202.29999999999279</c:v>
                </c:pt>
                <c:pt idx="2024">
                  <c:v>202.39999999999279</c:v>
                </c:pt>
                <c:pt idx="2025">
                  <c:v>202.49999999999278</c:v>
                </c:pt>
                <c:pt idx="2026">
                  <c:v>202.59999999999278</c:v>
                </c:pt>
                <c:pt idx="2027">
                  <c:v>202.69999999999277</c:v>
                </c:pt>
                <c:pt idx="2028">
                  <c:v>202.79999999999276</c:v>
                </c:pt>
                <c:pt idx="2029">
                  <c:v>202.89999999999276</c:v>
                </c:pt>
                <c:pt idx="2030">
                  <c:v>202.99999999999275</c:v>
                </c:pt>
                <c:pt idx="2031">
                  <c:v>203.09999999999275</c:v>
                </c:pt>
                <c:pt idx="2032">
                  <c:v>203.19999999999274</c:v>
                </c:pt>
                <c:pt idx="2033">
                  <c:v>203.29999999999274</c:v>
                </c:pt>
                <c:pt idx="2034">
                  <c:v>203.39999999999273</c:v>
                </c:pt>
                <c:pt idx="2035">
                  <c:v>203.49999999999272</c:v>
                </c:pt>
                <c:pt idx="2036">
                  <c:v>203.59999999999272</c:v>
                </c:pt>
                <c:pt idx="2037">
                  <c:v>203.69999999999271</c:v>
                </c:pt>
                <c:pt idx="2038">
                  <c:v>203.79999999999271</c:v>
                </c:pt>
                <c:pt idx="2039">
                  <c:v>203.8999999999927</c:v>
                </c:pt>
                <c:pt idx="2040">
                  <c:v>203.9999999999927</c:v>
                </c:pt>
                <c:pt idx="2041">
                  <c:v>204.09999999999269</c:v>
                </c:pt>
                <c:pt idx="2042">
                  <c:v>204.19999999999268</c:v>
                </c:pt>
                <c:pt idx="2043">
                  <c:v>204.29999999999268</c:v>
                </c:pt>
                <c:pt idx="2044">
                  <c:v>204.39999999999267</c:v>
                </c:pt>
                <c:pt idx="2045">
                  <c:v>204.49999999999267</c:v>
                </c:pt>
                <c:pt idx="2046">
                  <c:v>204.59999999999266</c:v>
                </c:pt>
                <c:pt idx="2047">
                  <c:v>204.69999999999266</c:v>
                </c:pt>
                <c:pt idx="2048">
                  <c:v>204.79999999999265</c:v>
                </c:pt>
                <c:pt idx="2049">
                  <c:v>204.89999999999264</c:v>
                </c:pt>
                <c:pt idx="2050">
                  <c:v>204.99999999999264</c:v>
                </c:pt>
                <c:pt idx="2051">
                  <c:v>205.09999999999263</c:v>
                </c:pt>
                <c:pt idx="2052">
                  <c:v>205.19999999999263</c:v>
                </c:pt>
                <c:pt idx="2053">
                  <c:v>205.29999999999262</c:v>
                </c:pt>
                <c:pt idx="2054">
                  <c:v>205.39999999999262</c:v>
                </c:pt>
                <c:pt idx="2055">
                  <c:v>205.49999999999261</c:v>
                </c:pt>
                <c:pt idx="2056">
                  <c:v>205.5999999999926</c:v>
                </c:pt>
                <c:pt idx="2057">
                  <c:v>205.6999999999926</c:v>
                </c:pt>
                <c:pt idx="2058">
                  <c:v>205.79999999999259</c:v>
                </c:pt>
                <c:pt idx="2059">
                  <c:v>205.89999999999259</c:v>
                </c:pt>
                <c:pt idx="2060">
                  <c:v>205.99999999999258</c:v>
                </c:pt>
                <c:pt idx="2061">
                  <c:v>206.09999999999258</c:v>
                </c:pt>
                <c:pt idx="2062">
                  <c:v>206.19999999999257</c:v>
                </c:pt>
                <c:pt idx="2063">
                  <c:v>206.29999999999256</c:v>
                </c:pt>
                <c:pt idx="2064">
                  <c:v>206.39999999999256</c:v>
                </c:pt>
                <c:pt idx="2065">
                  <c:v>206.49999999999255</c:v>
                </c:pt>
                <c:pt idx="2066">
                  <c:v>206.59999999999255</c:v>
                </c:pt>
                <c:pt idx="2067">
                  <c:v>206.69999999999254</c:v>
                </c:pt>
                <c:pt idx="2068">
                  <c:v>206.79999999999254</c:v>
                </c:pt>
                <c:pt idx="2069">
                  <c:v>206.89999999999253</c:v>
                </c:pt>
                <c:pt idx="2070">
                  <c:v>206.99999999999253</c:v>
                </c:pt>
                <c:pt idx="2071">
                  <c:v>207.09999999999252</c:v>
                </c:pt>
                <c:pt idx="2072">
                  <c:v>207.19999999999251</c:v>
                </c:pt>
                <c:pt idx="2073">
                  <c:v>207.29999999999251</c:v>
                </c:pt>
                <c:pt idx="2074">
                  <c:v>207.3999999999925</c:v>
                </c:pt>
                <c:pt idx="2075">
                  <c:v>207.4999999999925</c:v>
                </c:pt>
                <c:pt idx="2076">
                  <c:v>207.59999999999249</c:v>
                </c:pt>
                <c:pt idx="2077">
                  <c:v>207.69999999999249</c:v>
                </c:pt>
                <c:pt idx="2078">
                  <c:v>207.79999999999248</c:v>
                </c:pt>
                <c:pt idx="2079">
                  <c:v>207.89999999999247</c:v>
                </c:pt>
                <c:pt idx="2080">
                  <c:v>207.99999999999247</c:v>
                </c:pt>
                <c:pt idx="2081">
                  <c:v>208.09999999999246</c:v>
                </c:pt>
                <c:pt idx="2082">
                  <c:v>208.19999999999246</c:v>
                </c:pt>
                <c:pt idx="2083">
                  <c:v>208.29999999999245</c:v>
                </c:pt>
                <c:pt idx="2084">
                  <c:v>208.39999999999245</c:v>
                </c:pt>
                <c:pt idx="2085">
                  <c:v>208.49999999999244</c:v>
                </c:pt>
                <c:pt idx="2086">
                  <c:v>208.59999999999243</c:v>
                </c:pt>
                <c:pt idx="2087">
                  <c:v>208.69999999999243</c:v>
                </c:pt>
                <c:pt idx="2088">
                  <c:v>208.79999999999242</c:v>
                </c:pt>
                <c:pt idx="2089">
                  <c:v>208.89999999999242</c:v>
                </c:pt>
                <c:pt idx="2090">
                  <c:v>208.99999999999241</c:v>
                </c:pt>
                <c:pt idx="2091">
                  <c:v>209.09999999999241</c:v>
                </c:pt>
                <c:pt idx="2092">
                  <c:v>209.1999999999924</c:v>
                </c:pt>
                <c:pt idx="2093">
                  <c:v>209.29999999999239</c:v>
                </c:pt>
                <c:pt idx="2094">
                  <c:v>209.39999999999239</c:v>
                </c:pt>
                <c:pt idx="2095">
                  <c:v>209.49999999999238</c:v>
                </c:pt>
                <c:pt idx="2096">
                  <c:v>209.59999999999238</c:v>
                </c:pt>
                <c:pt idx="2097">
                  <c:v>209.69999999999237</c:v>
                </c:pt>
                <c:pt idx="2098">
                  <c:v>209.79999999999237</c:v>
                </c:pt>
                <c:pt idx="2099">
                  <c:v>209.89999999999236</c:v>
                </c:pt>
                <c:pt idx="2100">
                  <c:v>209.99999999999235</c:v>
                </c:pt>
              </c:numCache>
            </c:numRef>
          </c:xVal>
          <c:yVal>
            <c:numRef>
              <c:f>Sheet1!$B$12:$B$2112</c:f>
              <c:numCache>
                <c:formatCode>General</c:formatCode>
                <c:ptCount val="2101"/>
                <c:pt idx="0">
                  <c:v>-9.6717960000000005</c:v>
                </c:pt>
                <c:pt idx="1">
                  <c:v>-9.8323370000000008</c:v>
                </c:pt>
                <c:pt idx="2">
                  <c:v>-9.8856310000000001</c:v>
                </c:pt>
                <c:pt idx="3">
                  <c:v>-9.6059999999999999</c:v>
                </c:pt>
                <c:pt idx="4">
                  <c:v>-9.1967529999999993</c:v>
                </c:pt>
                <c:pt idx="5">
                  <c:v>-8.9733780000000003</c:v>
                </c:pt>
                <c:pt idx="6">
                  <c:v>-8.7914539999999999</c:v>
                </c:pt>
                <c:pt idx="7">
                  <c:v>-8.5499849999999995</c:v>
                </c:pt>
                <c:pt idx="8">
                  <c:v>-8.3907609999999995</c:v>
                </c:pt>
                <c:pt idx="9">
                  <c:v>-8.3243080000000003</c:v>
                </c:pt>
                <c:pt idx="10">
                  <c:v>-8.5302469999999992</c:v>
                </c:pt>
                <c:pt idx="11">
                  <c:v>-9.1066129999999994</c:v>
                </c:pt>
                <c:pt idx="12">
                  <c:v>-9.7346299999999992</c:v>
                </c:pt>
                <c:pt idx="13">
                  <c:v>-10.054067</c:v>
                </c:pt>
                <c:pt idx="14">
                  <c:v>-9.8839860000000002</c:v>
                </c:pt>
                <c:pt idx="15">
                  <c:v>-9.4464459999999999</c:v>
                </c:pt>
                <c:pt idx="16">
                  <c:v>-9.0138420000000004</c:v>
                </c:pt>
                <c:pt idx="17">
                  <c:v>-8.7575690000000002</c:v>
                </c:pt>
                <c:pt idx="18">
                  <c:v>-8.5055739999999993</c:v>
                </c:pt>
                <c:pt idx="19">
                  <c:v>-8.1700180000000007</c:v>
                </c:pt>
                <c:pt idx="20">
                  <c:v>-7.997306</c:v>
                </c:pt>
                <c:pt idx="21">
                  <c:v>-8.216075</c:v>
                </c:pt>
                <c:pt idx="22">
                  <c:v>-8.7197370000000003</c:v>
                </c:pt>
                <c:pt idx="23">
                  <c:v>-9.3799930000000007</c:v>
                </c:pt>
                <c:pt idx="24">
                  <c:v>-9.8306920000000009</c:v>
                </c:pt>
                <c:pt idx="25">
                  <c:v>-10.003405000000001</c:v>
                </c:pt>
                <c:pt idx="26">
                  <c:v>-9.7241029999999995</c:v>
                </c:pt>
                <c:pt idx="27">
                  <c:v>-9.3526880000000006</c:v>
                </c:pt>
                <c:pt idx="28">
                  <c:v>-9.0046309999999998</c:v>
                </c:pt>
                <c:pt idx="29">
                  <c:v>-8.8779749999999993</c:v>
                </c:pt>
                <c:pt idx="30">
                  <c:v>-8.6815759999999997</c:v>
                </c:pt>
                <c:pt idx="31">
                  <c:v>-8.4180659999999996</c:v>
                </c:pt>
                <c:pt idx="32">
                  <c:v>-8.3170699999999993</c:v>
                </c:pt>
                <c:pt idx="33">
                  <c:v>-8.6233470000000008</c:v>
                </c:pt>
                <c:pt idx="34">
                  <c:v>-9.3039989999999992</c:v>
                </c:pt>
                <c:pt idx="35">
                  <c:v>-9.8889209999999999</c:v>
                </c:pt>
                <c:pt idx="36">
                  <c:v>-10.130061</c:v>
                </c:pt>
                <c:pt idx="37">
                  <c:v>-9.92774</c:v>
                </c:pt>
                <c:pt idx="38">
                  <c:v>-9.4980960000000003</c:v>
                </c:pt>
                <c:pt idx="39">
                  <c:v>-9.1381949999999996</c:v>
                </c:pt>
                <c:pt idx="40">
                  <c:v>-8.8401420000000002</c:v>
                </c:pt>
                <c:pt idx="41">
                  <c:v>-8.5262989999999999</c:v>
                </c:pt>
                <c:pt idx="42">
                  <c:v>-8.2858180000000008</c:v>
                </c:pt>
                <c:pt idx="43">
                  <c:v>-8.1733080000000005</c:v>
                </c:pt>
                <c:pt idx="44">
                  <c:v>-8.2423929999999999</c:v>
                </c:pt>
                <c:pt idx="45">
                  <c:v>-8.7355280000000004</c:v>
                </c:pt>
                <c:pt idx="46">
                  <c:v>-9.4951349999999994</c:v>
                </c:pt>
                <c:pt idx="47">
                  <c:v>-10.052422999999999</c:v>
                </c:pt>
                <c:pt idx="48">
                  <c:v>-10.139272999999999</c:v>
                </c:pt>
                <c:pt idx="49">
                  <c:v>-9.8000969999999992</c:v>
                </c:pt>
                <c:pt idx="50">
                  <c:v>-9.3753869999999999</c:v>
                </c:pt>
                <c:pt idx="51">
                  <c:v>-9.1046390000000006</c:v>
                </c:pt>
                <c:pt idx="52">
                  <c:v>-8.9487050000000004</c:v>
                </c:pt>
                <c:pt idx="53">
                  <c:v>-8.7138150000000003</c:v>
                </c:pt>
                <c:pt idx="54">
                  <c:v>-8.4667539999999999</c:v>
                </c:pt>
                <c:pt idx="55">
                  <c:v>-8.4901119999999999</c:v>
                </c:pt>
                <c:pt idx="56">
                  <c:v>-8.8279700000000005</c:v>
                </c:pt>
                <c:pt idx="57">
                  <c:v>-9.3572939999999996</c:v>
                </c:pt>
                <c:pt idx="58">
                  <c:v>-9.9790609999999997</c:v>
                </c:pt>
                <c:pt idx="59">
                  <c:v>-10.204739</c:v>
                </c:pt>
                <c:pt idx="60">
                  <c:v>-10.024459</c:v>
                </c:pt>
                <c:pt idx="61">
                  <c:v>-9.6296870000000006</c:v>
                </c:pt>
                <c:pt idx="62">
                  <c:v>-9.2207679999999996</c:v>
                </c:pt>
                <c:pt idx="63">
                  <c:v>-8.8993579999999994</c:v>
                </c:pt>
                <c:pt idx="64">
                  <c:v>-8.6460460000000001</c:v>
                </c:pt>
                <c:pt idx="65">
                  <c:v>-8.3506260000000001</c:v>
                </c:pt>
                <c:pt idx="66">
                  <c:v>-8.104552</c:v>
                </c:pt>
                <c:pt idx="67">
                  <c:v>-8.2900939999999999</c:v>
                </c:pt>
                <c:pt idx="68">
                  <c:v>-8.9381769999999996</c:v>
                </c:pt>
                <c:pt idx="69">
                  <c:v>-9.6902179999999998</c:v>
                </c:pt>
                <c:pt idx="70">
                  <c:v>-10.150458</c:v>
                </c:pt>
                <c:pt idx="71">
                  <c:v>-10.166907</c:v>
                </c:pt>
                <c:pt idx="72">
                  <c:v>-9.8326659999999997</c:v>
                </c:pt>
                <c:pt idx="73">
                  <c:v>-9.4888840000000005</c:v>
                </c:pt>
                <c:pt idx="74">
                  <c:v>-9.2378750000000007</c:v>
                </c:pt>
                <c:pt idx="75">
                  <c:v>-9.001341</c:v>
                </c:pt>
                <c:pt idx="76">
                  <c:v>-8.7881640000000001</c:v>
                </c:pt>
                <c:pt idx="77">
                  <c:v>-8.6019640000000006</c:v>
                </c:pt>
                <c:pt idx="78">
                  <c:v>-8.5539330000000007</c:v>
                </c:pt>
                <c:pt idx="79">
                  <c:v>-8.8276409999999998</c:v>
                </c:pt>
                <c:pt idx="80">
                  <c:v>-9.4872399999999999</c:v>
                </c:pt>
                <c:pt idx="81">
                  <c:v>-10.14026</c:v>
                </c:pt>
                <c:pt idx="82">
                  <c:v>-10.384031999999999</c:v>
                </c:pt>
                <c:pt idx="83">
                  <c:v>-10.135983</c:v>
                </c:pt>
                <c:pt idx="84">
                  <c:v>-9.6596240000000009</c:v>
                </c:pt>
                <c:pt idx="85">
                  <c:v>-9.2694569999999992</c:v>
                </c:pt>
                <c:pt idx="86">
                  <c:v>-8.9980510000000002</c:v>
                </c:pt>
                <c:pt idx="87">
                  <c:v>-8.7016430000000007</c:v>
                </c:pt>
                <c:pt idx="88">
                  <c:v>-8.3706929999999993</c:v>
                </c:pt>
                <c:pt idx="89">
                  <c:v>-8.245025</c:v>
                </c:pt>
                <c:pt idx="90">
                  <c:v>-8.4338569999999997</c:v>
                </c:pt>
                <c:pt idx="91">
                  <c:v>-9.0697679999999998</c:v>
                </c:pt>
                <c:pt idx="92">
                  <c:v>-9.7366039999999998</c:v>
                </c:pt>
                <c:pt idx="93">
                  <c:v>-10.238295000000001</c:v>
                </c:pt>
                <c:pt idx="94">
                  <c:v>-10.314289</c:v>
                </c:pt>
                <c:pt idx="95">
                  <c:v>-9.9909040000000005</c:v>
                </c:pt>
                <c:pt idx="96">
                  <c:v>-9.5573119999999996</c:v>
                </c:pt>
                <c:pt idx="97">
                  <c:v>-9.2757070000000006</c:v>
                </c:pt>
                <c:pt idx="98">
                  <c:v>-9.1039809999999992</c:v>
                </c:pt>
                <c:pt idx="99">
                  <c:v>-8.9378480000000007</c:v>
                </c:pt>
                <c:pt idx="100">
                  <c:v>-8.6638110000000008</c:v>
                </c:pt>
                <c:pt idx="101">
                  <c:v>-8.6213730000000002</c:v>
                </c:pt>
                <c:pt idx="102">
                  <c:v>-9.0217369999999999</c:v>
                </c:pt>
                <c:pt idx="103">
                  <c:v>-9.6533730000000002</c:v>
                </c:pt>
                <c:pt idx="104">
                  <c:v>-10.258692</c:v>
                </c:pt>
                <c:pt idx="105">
                  <c:v>-10.427785999999999</c:v>
                </c:pt>
                <c:pt idx="106">
                  <c:v>-10.163945999999999</c:v>
                </c:pt>
                <c:pt idx="107">
                  <c:v>-9.7241029999999995</c:v>
                </c:pt>
                <c:pt idx="108">
                  <c:v>-9.3990740000000006</c:v>
                </c:pt>
                <c:pt idx="109">
                  <c:v>-9.0691100000000002</c:v>
                </c:pt>
                <c:pt idx="110">
                  <c:v>-8.765136</c:v>
                </c:pt>
                <c:pt idx="111">
                  <c:v>-8.5141270000000002</c:v>
                </c:pt>
                <c:pt idx="112">
                  <c:v>-8.3845100000000006</c:v>
                </c:pt>
                <c:pt idx="113">
                  <c:v>-8.5427479999999996</c:v>
                </c:pt>
                <c:pt idx="114">
                  <c:v>-9.1233909999999998</c:v>
                </c:pt>
                <c:pt idx="115">
                  <c:v>-9.8774069999999998</c:v>
                </c:pt>
                <c:pt idx="116">
                  <c:v>-10.399494000000001</c:v>
                </c:pt>
                <c:pt idx="117">
                  <c:v>-10.375807999999999</c:v>
                </c:pt>
                <c:pt idx="118">
                  <c:v>-10.091571</c:v>
                </c:pt>
                <c:pt idx="119">
                  <c:v>-9.5865910000000003</c:v>
                </c:pt>
                <c:pt idx="120">
                  <c:v>-9.3378840000000007</c:v>
                </c:pt>
                <c:pt idx="121">
                  <c:v>-9.1806330000000003</c:v>
                </c:pt>
                <c:pt idx="122">
                  <c:v>-8.9144909999999999</c:v>
                </c:pt>
                <c:pt idx="123">
                  <c:v>-8.7059200000000008</c:v>
                </c:pt>
                <c:pt idx="124">
                  <c:v>-8.7773079999999997</c:v>
                </c:pt>
                <c:pt idx="125">
                  <c:v>-9.1293129999999998</c:v>
                </c:pt>
                <c:pt idx="126">
                  <c:v>-9.6698219999999999</c:v>
                </c:pt>
                <c:pt idx="127">
                  <c:v>-10.295208000000001</c:v>
                </c:pt>
                <c:pt idx="128">
                  <c:v>-10.469894999999999</c:v>
                </c:pt>
                <c:pt idx="129">
                  <c:v>-10.327776999999999</c:v>
                </c:pt>
                <c:pt idx="130">
                  <c:v>-9.8441799999999997</c:v>
                </c:pt>
                <c:pt idx="131">
                  <c:v>-9.4142069999999993</c:v>
                </c:pt>
                <c:pt idx="132">
                  <c:v>-9.1954370000000001</c:v>
                </c:pt>
                <c:pt idx="133">
                  <c:v>-8.8371820000000003</c:v>
                </c:pt>
                <c:pt idx="134">
                  <c:v>-8.5282730000000004</c:v>
                </c:pt>
                <c:pt idx="135">
                  <c:v>-8.3397699999999997</c:v>
                </c:pt>
                <c:pt idx="136">
                  <c:v>-8.6193989999999996</c:v>
                </c:pt>
                <c:pt idx="137">
                  <c:v>-9.3280150000000006</c:v>
                </c:pt>
                <c:pt idx="138">
                  <c:v>-10.044855999999999</c:v>
                </c:pt>
                <c:pt idx="139">
                  <c:v>-10.453776</c:v>
                </c:pt>
                <c:pt idx="140">
                  <c:v>-10.420878</c:v>
                </c:pt>
                <c:pt idx="141">
                  <c:v>-10.063608</c:v>
                </c:pt>
                <c:pt idx="142">
                  <c:v>-9.6852839999999993</c:v>
                </c:pt>
                <c:pt idx="143">
                  <c:v>-9.4421700000000008</c:v>
                </c:pt>
                <c:pt idx="144">
                  <c:v>-9.2454409999999996</c:v>
                </c:pt>
                <c:pt idx="145">
                  <c:v>-9.0398309999999995</c:v>
                </c:pt>
                <c:pt idx="146">
                  <c:v>-8.8579070000000009</c:v>
                </c:pt>
                <c:pt idx="147">
                  <c:v>-8.807245</c:v>
                </c:pt>
                <c:pt idx="148">
                  <c:v>-9.1842520000000007</c:v>
                </c:pt>
                <c:pt idx="149">
                  <c:v>-9.8938550000000003</c:v>
                </c:pt>
                <c:pt idx="150">
                  <c:v>-10.489305</c:v>
                </c:pt>
                <c:pt idx="151">
                  <c:v>-10.655768</c:v>
                </c:pt>
                <c:pt idx="152">
                  <c:v>-10.332383</c:v>
                </c:pt>
                <c:pt idx="153">
                  <c:v>-9.8172040000000003</c:v>
                </c:pt>
                <c:pt idx="154">
                  <c:v>-9.4691460000000003</c:v>
                </c:pt>
                <c:pt idx="155">
                  <c:v>-9.0918089999999996</c:v>
                </c:pt>
                <c:pt idx="156">
                  <c:v>-8.8431029999999993</c:v>
                </c:pt>
                <c:pt idx="157">
                  <c:v>-8.4308960000000006</c:v>
                </c:pt>
                <c:pt idx="158">
                  <c:v>-8.4328699999999994</c:v>
                </c:pt>
                <c:pt idx="159">
                  <c:v>-8.7457259999999994</c:v>
                </c:pt>
                <c:pt idx="160">
                  <c:v>-9.3724270000000001</c:v>
                </c:pt>
                <c:pt idx="161">
                  <c:v>-10.124140000000001</c:v>
                </c:pt>
                <c:pt idx="162">
                  <c:v>-10.561680000000001</c:v>
                </c:pt>
                <c:pt idx="163">
                  <c:v>-10.573853</c:v>
                </c:pt>
                <c:pt idx="164">
                  <c:v>-10.172828000000001</c:v>
                </c:pt>
                <c:pt idx="165">
                  <c:v>-9.7912140000000001</c:v>
                </c:pt>
                <c:pt idx="166">
                  <c:v>-9.4122330000000005</c:v>
                </c:pt>
                <c:pt idx="167">
                  <c:v>-9.3345939999999992</c:v>
                </c:pt>
                <c:pt idx="168">
                  <c:v>-9.0924669999999992</c:v>
                </c:pt>
                <c:pt idx="169">
                  <c:v>-8.8470510000000004</c:v>
                </c:pt>
                <c:pt idx="170">
                  <c:v>-8.8720529999999993</c:v>
                </c:pt>
                <c:pt idx="171">
                  <c:v>-9.3730849999999997</c:v>
                </c:pt>
                <c:pt idx="172">
                  <c:v>-10.051107</c:v>
                </c:pt>
                <c:pt idx="173">
                  <c:v>-10.544245</c:v>
                </c:pt>
                <c:pt idx="174">
                  <c:v>-10.672546000000001</c:v>
                </c:pt>
                <c:pt idx="175">
                  <c:v>-10.384031999999999</c:v>
                </c:pt>
                <c:pt idx="176">
                  <c:v>-9.9349779999999992</c:v>
                </c:pt>
                <c:pt idx="177">
                  <c:v>-9.5760629999999995</c:v>
                </c:pt>
                <c:pt idx="178">
                  <c:v>-9.243468</c:v>
                </c:pt>
                <c:pt idx="179">
                  <c:v>-8.9365319999999997</c:v>
                </c:pt>
                <c:pt idx="180">
                  <c:v>-8.6374929999999992</c:v>
                </c:pt>
                <c:pt idx="181">
                  <c:v>-8.5062309999999997</c:v>
                </c:pt>
                <c:pt idx="182">
                  <c:v>-8.7753340000000009</c:v>
                </c:pt>
                <c:pt idx="183">
                  <c:v>-9.4836209999999994</c:v>
                </c:pt>
                <c:pt idx="184">
                  <c:v>-10.298498</c:v>
                </c:pt>
                <c:pt idx="185">
                  <c:v>-10.706431</c:v>
                </c:pt>
                <c:pt idx="186">
                  <c:v>-10.613001000000001</c:v>
                </c:pt>
                <c:pt idx="187">
                  <c:v>-10.182040000000001</c:v>
                </c:pt>
                <c:pt idx="188">
                  <c:v>-9.7974650000000008</c:v>
                </c:pt>
                <c:pt idx="189">
                  <c:v>-9.5675100000000004</c:v>
                </c:pt>
                <c:pt idx="190">
                  <c:v>-9.3790060000000004</c:v>
                </c:pt>
                <c:pt idx="191">
                  <c:v>-9.1335890000000006</c:v>
                </c:pt>
                <c:pt idx="192">
                  <c:v>-8.8848830000000003</c:v>
                </c:pt>
                <c:pt idx="193">
                  <c:v>-9.066478</c:v>
                </c:pt>
                <c:pt idx="194">
                  <c:v>-9.4704619999999995</c:v>
                </c:pt>
                <c:pt idx="195">
                  <c:v>-10.113282999999999</c:v>
                </c:pt>
                <c:pt idx="196">
                  <c:v>-10.662677</c:v>
                </c:pt>
                <c:pt idx="197">
                  <c:v>-10.656755</c:v>
                </c:pt>
                <c:pt idx="198">
                  <c:v>-10.498188000000001</c:v>
                </c:pt>
                <c:pt idx="199">
                  <c:v>-9.9484659999999998</c:v>
                </c:pt>
                <c:pt idx="200">
                  <c:v>-9.6211330000000004</c:v>
                </c:pt>
                <c:pt idx="201">
                  <c:v>-9.314527</c:v>
                </c:pt>
                <c:pt idx="202">
                  <c:v>-9.0342380000000002</c:v>
                </c:pt>
                <c:pt idx="203">
                  <c:v>-8.6842079999999999</c:v>
                </c:pt>
                <c:pt idx="204">
                  <c:v>-8.565118</c:v>
                </c:pt>
                <c:pt idx="205">
                  <c:v>-8.9684430000000006</c:v>
                </c:pt>
                <c:pt idx="206">
                  <c:v>-9.6875870000000006</c:v>
                </c:pt>
                <c:pt idx="207">
                  <c:v>-10.409693000000001</c:v>
                </c:pt>
                <c:pt idx="208">
                  <c:v>-10.775845</c:v>
                </c:pt>
                <c:pt idx="209">
                  <c:v>-10.641622</c:v>
                </c:pt>
                <c:pt idx="210">
                  <c:v>-10.250795999999999</c:v>
                </c:pt>
                <c:pt idx="211">
                  <c:v>-9.8941839999999992</c:v>
                </c:pt>
                <c:pt idx="212">
                  <c:v>-9.6461349999999992</c:v>
                </c:pt>
                <c:pt idx="213">
                  <c:v>-9.4480909999999998</c:v>
                </c:pt>
                <c:pt idx="214">
                  <c:v>-9.2204390000000007</c:v>
                </c:pt>
                <c:pt idx="215">
                  <c:v>-8.9987089999999998</c:v>
                </c:pt>
                <c:pt idx="216">
                  <c:v>-9.0141709999999993</c:v>
                </c:pt>
                <c:pt idx="217">
                  <c:v>-9.4793439999999993</c:v>
                </c:pt>
                <c:pt idx="218">
                  <c:v>-10.243230000000001</c:v>
                </c:pt>
                <c:pt idx="219">
                  <c:v>-10.776503</c:v>
                </c:pt>
                <c:pt idx="220">
                  <c:v>-10.776503</c:v>
                </c:pt>
                <c:pt idx="221">
                  <c:v>-10.552469</c:v>
                </c:pt>
                <c:pt idx="222">
                  <c:v>-10.027419999999999</c:v>
                </c:pt>
                <c:pt idx="223">
                  <c:v>-9.5934989999999996</c:v>
                </c:pt>
                <c:pt idx="224">
                  <c:v>-9.314527</c:v>
                </c:pt>
                <c:pt idx="225">
                  <c:v>-9.1033240000000006</c:v>
                </c:pt>
                <c:pt idx="226">
                  <c:v>-8.6703910000000004</c:v>
                </c:pt>
                <c:pt idx="227">
                  <c:v>-8.7184209999999993</c:v>
                </c:pt>
                <c:pt idx="228">
                  <c:v>-9.049042</c:v>
                </c:pt>
                <c:pt idx="229">
                  <c:v>-9.7241029999999995</c:v>
                </c:pt>
                <c:pt idx="230">
                  <c:v>-10.455090999999999</c:v>
                </c:pt>
                <c:pt idx="231">
                  <c:v>-10.776503</c:v>
                </c:pt>
                <c:pt idx="232">
                  <c:v>-10.759725</c:v>
                </c:pt>
                <c:pt idx="233">
                  <c:v>-10.388638</c:v>
                </c:pt>
                <c:pt idx="234">
                  <c:v>-9.9201739999999994</c:v>
                </c:pt>
                <c:pt idx="235">
                  <c:v>-9.7063380000000006</c:v>
                </c:pt>
                <c:pt idx="236">
                  <c:v>-9.4816470000000006</c:v>
                </c:pt>
                <c:pt idx="237">
                  <c:v>-9.250705</c:v>
                </c:pt>
                <c:pt idx="238">
                  <c:v>-9.018777</c:v>
                </c:pt>
                <c:pt idx="239">
                  <c:v>-9.1497089999999996</c:v>
                </c:pt>
                <c:pt idx="240">
                  <c:v>-9.6757430000000006</c:v>
                </c:pt>
                <c:pt idx="241">
                  <c:v>-10.394231</c:v>
                </c:pt>
                <c:pt idx="242">
                  <c:v>-10.776503</c:v>
                </c:pt>
                <c:pt idx="243">
                  <c:v>-10.776503</c:v>
                </c:pt>
                <c:pt idx="244">
                  <c:v>-10.559707</c:v>
                </c:pt>
                <c:pt idx="245">
                  <c:v>-10.120191999999999</c:v>
                </c:pt>
                <c:pt idx="246">
                  <c:v>-9.7372619999999994</c:v>
                </c:pt>
                <c:pt idx="247">
                  <c:v>-9.4171669999999992</c:v>
                </c:pt>
                <c:pt idx="248">
                  <c:v>-9.1095740000000003</c:v>
                </c:pt>
                <c:pt idx="249">
                  <c:v>-8.8250089999999997</c:v>
                </c:pt>
                <c:pt idx="250">
                  <c:v>-8.7207240000000006</c:v>
                </c:pt>
                <c:pt idx="251">
                  <c:v>-9.1000340000000008</c:v>
                </c:pt>
                <c:pt idx="252">
                  <c:v>-9.8714849999999998</c:v>
                </c:pt>
                <c:pt idx="253">
                  <c:v>-10.621554</c:v>
                </c:pt>
                <c:pt idx="254">
                  <c:v>-10.776503</c:v>
                </c:pt>
                <c:pt idx="255">
                  <c:v>-10.776503</c:v>
                </c:pt>
                <c:pt idx="256">
                  <c:v>-10.355740000000001</c:v>
                </c:pt>
                <c:pt idx="257">
                  <c:v>-10.001101999999999</c:v>
                </c:pt>
                <c:pt idx="258">
                  <c:v>-9.7833190000000005</c:v>
                </c:pt>
                <c:pt idx="259">
                  <c:v>-9.5990920000000006</c:v>
                </c:pt>
                <c:pt idx="260">
                  <c:v>-9.3609120000000008</c:v>
                </c:pt>
                <c:pt idx="261">
                  <c:v>-9.1224039999999995</c:v>
                </c:pt>
                <c:pt idx="262">
                  <c:v>-9.2888660000000005</c:v>
                </c:pt>
                <c:pt idx="263">
                  <c:v>-9.7500920000000004</c:v>
                </c:pt>
                <c:pt idx="264">
                  <c:v>-10.451802000000001</c:v>
                </c:pt>
                <c:pt idx="265">
                  <c:v>-10.776503</c:v>
                </c:pt>
                <c:pt idx="266">
                  <c:v>-10.776503</c:v>
                </c:pt>
                <c:pt idx="267">
                  <c:v>-10.639977</c:v>
                </c:pt>
                <c:pt idx="268">
                  <c:v>-10.18829</c:v>
                </c:pt>
                <c:pt idx="269">
                  <c:v>-9.8395740000000007</c:v>
                </c:pt>
                <c:pt idx="270">
                  <c:v>-9.5007280000000005</c:v>
                </c:pt>
                <c:pt idx="271">
                  <c:v>-9.031936</c:v>
                </c:pt>
                <c:pt idx="272">
                  <c:v>-8.8431029999999993</c:v>
                </c:pt>
                <c:pt idx="273">
                  <c:v>-8.8329050000000002</c:v>
                </c:pt>
                <c:pt idx="274">
                  <c:v>-9.2398489999999995</c:v>
                </c:pt>
                <c:pt idx="275">
                  <c:v>-10.000444</c:v>
                </c:pt>
                <c:pt idx="276">
                  <c:v>-10.712681</c:v>
                </c:pt>
                <c:pt idx="277">
                  <c:v>-10.776503</c:v>
                </c:pt>
                <c:pt idx="278">
                  <c:v>-10.776503</c:v>
                </c:pt>
                <c:pt idx="279">
                  <c:v>-10.453118</c:v>
                </c:pt>
                <c:pt idx="280">
                  <c:v>-10.064266</c:v>
                </c:pt>
                <c:pt idx="281">
                  <c:v>-9.8382579999999997</c:v>
                </c:pt>
                <c:pt idx="282">
                  <c:v>-9.6589659999999995</c:v>
                </c:pt>
                <c:pt idx="283">
                  <c:v>-9.42605</c:v>
                </c:pt>
                <c:pt idx="284">
                  <c:v>-9.2082669999999993</c:v>
                </c:pt>
                <c:pt idx="285">
                  <c:v>-9.3280150000000006</c:v>
                </c:pt>
                <c:pt idx="286">
                  <c:v>-9.8823410000000003</c:v>
                </c:pt>
                <c:pt idx="287">
                  <c:v>-10.60675</c:v>
                </c:pt>
                <c:pt idx="288">
                  <c:v>-10.776503</c:v>
                </c:pt>
                <c:pt idx="289">
                  <c:v>-10.776503</c:v>
                </c:pt>
                <c:pt idx="290">
                  <c:v>-10.678796999999999</c:v>
                </c:pt>
                <c:pt idx="291">
                  <c:v>-10.193225</c:v>
                </c:pt>
                <c:pt idx="292">
                  <c:v>-9.8129270000000002</c:v>
                </c:pt>
                <c:pt idx="293">
                  <c:v>-9.5454679999999996</c:v>
                </c:pt>
                <c:pt idx="294">
                  <c:v>-9.1852389999999993</c:v>
                </c:pt>
                <c:pt idx="295">
                  <c:v>-8.9088980000000006</c:v>
                </c:pt>
                <c:pt idx="296">
                  <c:v>-8.926005</c:v>
                </c:pt>
                <c:pt idx="297">
                  <c:v>-9.3438060000000007</c:v>
                </c:pt>
                <c:pt idx="298">
                  <c:v>-10.089596999999999</c:v>
                </c:pt>
                <c:pt idx="299">
                  <c:v>-10.776503</c:v>
                </c:pt>
                <c:pt idx="300">
                  <c:v>-10.776503</c:v>
                </c:pt>
                <c:pt idx="301">
                  <c:v>-10.776503</c:v>
                </c:pt>
                <c:pt idx="302">
                  <c:v>-10.483383999999999</c:v>
                </c:pt>
                <c:pt idx="303">
                  <c:v>-10.105388</c:v>
                </c:pt>
                <c:pt idx="304">
                  <c:v>-9.8672079999999998</c:v>
                </c:pt>
                <c:pt idx="305">
                  <c:v>-9.7254190000000005</c:v>
                </c:pt>
                <c:pt idx="306">
                  <c:v>-9.4490780000000001</c:v>
                </c:pt>
                <c:pt idx="307">
                  <c:v>-9.2684700000000007</c:v>
                </c:pt>
                <c:pt idx="308">
                  <c:v>-9.4326290000000004</c:v>
                </c:pt>
                <c:pt idx="309">
                  <c:v>-9.9918910000000007</c:v>
                </c:pt>
                <c:pt idx="310">
                  <c:v>-10.688666</c:v>
                </c:pt>
                <c:pt idx="311">
                  <c:v>-10.776503</c:v>
                </c:pt>
                <c:pt idx="312">
                  <c:v>-10.776503</c:v>
                </c:pt>
                <c:pt idx="313">
                  <c:v>-10.751500999999999</c:v>
                </c:pt>
                <c:pt idx="314">
                  <c:v>-10.249150999999999</c:v>
                </c:pt>
                <c:pt idx="315">
                  <c:v>-9.8731299999999997</c:v>
                </c:pt>
                <c:pt idx="316">
                  <c:v>-9.5379020000000008</c:v>
                </c:pt>
                <c:pt idx="317">
                  <c:v>-9.22011</c:v>
                </c:pt>
                <c:pt idx="318">
                  <c:v>-8.9332429999999992</c:v>
                </c:pt>
                <c:pt idx="319">
                  <c:v>-8.937519</c:v>
                </c:pt>
                <c:pt idx="320">
                  <c:v>-9.4076269999999997</c:v>
                </c:pt>
                <c:pt idx="321">
                  <c:v>-10.243888</c:v>
                </c:pt>
                <c:pt idx="322">
                  <c:v>-10.776503</c:v>
                </c:pt>
                <c:pt idx="323">
                  <c:v>-10.776503</c:v>
                </c:pt>
                <c:pt idx="324">
                  <c:v>-10.776503</c:v>
                </c:pt>
                <c:pt idx="325">
                  <c:v>-10.517925999999999</c:v>
                </c:pt>
                <c:pt idx="326">
                  <c:v>-10.172499</c:v>
                </c:pt>
                <c:pt idx="327">
                  <c:v>-9.9655719999999999</c:v>
                </c:pt>
                <c:pt idx="328">
                  <c:v>-9.7780550000000002</c:v>
                </c:pt>
                <c:pt idx="329">
                  <c:v>-9.5582989999999999</c:v>
                </c:pt>
                <c:pt idx="330">
                  <c:v>-9.3934809999999995</c:v>
                </c:pt>
                <c:pt idx="331">
                  <c:v>-9.5661939999999994</c:v>
                </c:pt>
                <c:pt idx="332">
                  <c:v>-10.109336000000001</c:v>
                </c:pt>
                <c:pt idx="333">
                  <c:v>-10.776503</c:v>
                </c:pt>
                <c:pt idx="334">
                  <c:v>-10.776503</c:v>
                </c:pt>
                <c:pt idx="335">
                  <c:v>-10.776503</c:v>
                </c:pt>
                <c:pt idx="336">
                  <c:v>-10.751500999999999</c:v>
                </c:pt>
                <c:pt idx="337">
                  <c:v>-10.304091</c:v>
                </c:pt>
                <c:pt idx="338">
                  <c:v>-9.9494530000000001</c:v>
                </c:pt>
                <c:pt idx="339">
                  <c:v>-9.6310029999999998</c:v>
                </c:pt>
                <c:pt idx="340">
                  <c:v>-9.2832740000000005</c:v>
                </c:pt>
                <c:pt idx="341">
                  <c:v>-8.9891690000000004</c:v>
                </c:pt>
                <c:pt idx="342">
                  <c:v>-9.0368700000000004</c:v>
                </c:pt>
                <c:pt idx="343">
                  <c:v>-9.5188210000000009</c:v>
                </c:pt>
                <c:pt idx="344">
                  <c:v>-10.358701</c:v>
                </c:pt>
                <c:pt idx="345">
                  <c:v>-10.776503</c:v>
                </c:pt>
                <c:pt idx="346">
                  <c:v>-10.776503</c:v>
                </c:pt>
                <c:pt idx="347">
                  <c:v>-10.776503</c:v>
                </c:pt>
                <c:pt idx="348">
                  <c:v>-10.609711000000001</c:v>
                </c:pt>
                <c:pt idx="349">
                  <c:v>-10.234018000000001</c:v>
                </c:pt>
                <c:pt idx="350">
                  <c:v>-10.020182999999999</c:v>
                </c:pt>
                <c:pt idx="351">
                  <c:v>-9.7938460000000003</c:v>
                </c:pt>
                <c:pt idx="352">
                  <c:v>-9.5744179999999997</c:v>
                </c:pt>
                <c:pt idx="353">
                  <c:v>-9.4132200000000008</c:v>
                </c:pt>
                <c:pt idx="354">
                  <c:v>-9.585604</c:v>
                </c:pt>
                <c:pt idx="355">
                  <c:v>-10.202764999999999</c:v>
                </c:pt>
                <c:pt idx="356">
                  <c:v>-10.776503</c:v>
                </c:pt>
                <c:pt idx="357">
                  <c:v>-10.776503</c:v>
                </c:pt>
                <c:pt idx="358">
                  <c:v>-10.776503</c:v>
                </c:pt>
                <c:pt idx="359">
                  <c:v>-10.776503</c:v>
                </c:pt>
                <c:pt idx="360">
                  <c:v>-10.343567999999999</c:v>
                </c:pt>
                <c:pt idx="361">
                  <c:v>-10.023472999999999</c:v>
                </c:pt>
                <c:pt idx="362">
                  <c:v>-9.6747560000000004</c:v>
                </c:pt>
                <c:pt idx="363">
                  <c:v>-9.3102499999999999</c:v>
                </c:pt>
                <c:pt idx="364">
                  <c:v>-9.0138420000000004</c:v>
                </c:pt>
                <c:pt idx="365">
                  <c:v>-9.0677939999999992</c:v>
                </c:pt>
                <c:pt idx="366">
                  <c:v>-9.6004079999999998</c:v>
                </c:pt>
                <c:pt idx="367">
                  <c:v>-10.416930000000001</c:v>
                </c:pt>
                <c:pt idx="368">
                  <c:v>-10.776503</c:v>
                </c:pt>
                <c:pt idx="369">
                  <c:v>-10.776503</c:v>
                </c:pt>
                <c:pt idx="370">
                  <c:v>-10.776503</c:v>
                </c:pt>
                <c:pt idx="371">
                  <c:v>-10.630437000000001</c:v>
                </c:pt>
                <c:pt idx="372">
                  <c:v>-10.174802</c:v>
                </c:pt>
                <c:pt idx="373">
                  <c:v>-10.091571</c:v>
                </c:pt>
                <c:pt idx="374">
                  <c:v>-9.9149100000000008</c:v>
                </c:pt>
                <c:pt idx="375">
                  <c:v>-9.6300159999999995</c:v>
                </c:pt>
                <c:pt idx="376">
                  <c:v>-9.4934899999999995</c:v>
                </c:pt>
                <c:pt idx="377">
                  <c:v>-9.7250899999999998</c:v>
                </c:pt>
                <c:pt idx="378">
                  <c:v>-10.309354000000001</c:v>
                </c:pt>
                <c:pt idx="379">
                  <c:v>-10.776503</c:v>
                </c:pt>
                <c:pt idx="380">
                  <c:v>-10.776503</c:v>
                </c:pt>
                <c:pt idx="381">
                  <c:v>-10.776503</c:v>
                </c:pt>
                <c:pt idx="382">
                  <c:v>-10.771569</c:v>
                </c:pt>
                <c:pt idx="383">
                  <c:v>-10.389953999999999</c:v>
                </c:pt>
                <c:pt idx="384">
                  <c:v>-10.001760000000001</c:v>
                </c:pt>
                <c:pt idx="385">
                  <c:v>-9.6642290000000006</c:v>
                </c:pt>
                <c:pt idx="386">
                  <c:v>-9.3230799999999991</c:v>
                </c:pt>
                <c:pt idx="387">
                  <c:v>-9.0506869999999999</c:v>
                </c:pt>
                <c:pt idx="388">
                  <c:v>-9.1342470000000002</c:v>
                </c:pt>
                <c:pt idx="389">
                  <c:v>-9.6625840000000007</c:v>
                </c:pt>
                <c:pt idx="390">
                  <c:v>-10.484042000000001</c:v>
                </c:pt>
                <c:pt idx="391">
                  <c:v>-10.776503</c:v>
                </c:pt>
                <c:pt idx="392">
                  <c:v>-10.776503</c:v>
                </c:pt>
                <c:pt idx="393">
                  <c:v>-10.776503</c:v>
                </c:pt>
                <c:pt idx="394">
                  <c:v>-10.672217</c:v>
                </c:pt>
                <c:pt idx="395">
                  <c:v>-10.321526</c:v>
                </c:pt>
                <c:pt idx="396">
                  <c:v>-10.134338</c:v>
                </c:pt>
                <c:pt idx="397">
                  <c:v>-9.9520839999999993</c:v>
                </c:pt>
                <c:pt idx="398">
                  <c:v>-9.6931790000000007</c:v>
                </c:pt>
                <c:pt idx="399">
                  <c:v>-9.5724450000000001</c:v>
                </c:pt>
                <c:pt idx="400">
                  <c:v>-9.7964780000000005</c:v>
                </c:pt>
                <c:pt idx="401">
                  <c:v>-10.4041</c:v>
                </c:pt>
                <c:pt idx="402">
                  <c:v>-10.776503</c:v>
                </c:pt>
                <c:pt idx="403">
                  <c:v>-10.776503</c:v>
                </c:pt>
                <c:pt idx="404">
                  <c:v>-10.776503</c:v>
                </c:pt>
                <c:pt idx="405">
                  <c:v>-10.776503</c:v>
                </c:pt>
                <c:pt idx="406">
                  <c:v>-10.416930000000001</c:v>
                </c:pt>
                <c:pt idx="407">
                  <c:v>-10.063608</c:v>
                </c:pt>
                <c:pt idx="408">
                  <c:v>-9.7056799999999992</c:v>
                </c:pt>
                <c:pt idx="409">
                  <c:v>-9.3651890000000009</c:v>
                </c:pt>
                <c:pt idx="410">
                  <c:v>-9.1418140000000001</c:v>
                </c:pt>
                <c:pt idx="411">
                  <c:v>-9.1006920000000004</c:v>
                </c:pt>
                <c:pt idx="412">
                  <c:v>-9.7793709999999994</c:v>
                </c:pt>
                <c:pt idx="413">
                  <c:v>-10.636358</c:v>
                </c:pt>
                <c:pt idx="414">
                  <c:v>-10.776503</c:v>
                </c:pt>
                <c:pt idx="415">
                  <c:v>-10.776503</c:v>
                </c:pt>
                <c:pt idx="416">
                  <c:v>-10.776503</c:v>
                </c:pt>
                <c:pt idx="417">
                  <c:v>-10.711695000000001</c:v>
                </c:pt>
                <c:pt idx="418">
                  <c:v>-10.380413000000001</c:v>
                </c:pt>
                <c:pt idx="419">
                  <c:v>-10.195857</c:v>
                </c:pt>
                <c:pt idx="420">
                  <c:v>-10.008011</c:v>
                </c:pt>
                <c:pt idx="421">
                  <c:v>-9.6668610000000008</c:v>
                </c:pt>
                <c:pt idx="422">
                  <c:v>-9.6148830000000007</c:v>
                </c:pt>
                <c:pt idx="423">
                  <c:v>-9.8938550000000003</c:v>
                </c:pt>
                <c:pt idx="424">
                  <c:v>-10.492595</c:v>
                </c:pt>
                <c:pt idx="425">
                  <c:v>-10.776503</c:v>
                </c:pt>
                <c:pt idx="426">
                  <c:v>-10.776503</c:v>
                </c:pt>
                <c:pt idx="427">
                  <c:v>-10.776503</c:v>
                </c:pt>
                <c:pt idx="428">
                  <c:v>-10.776503</c:v>
                </c:pt>
                <c:pt idx="429">
                  <c:v>-10.46529</c:v>
                </c:pt>
                <c:pt idx="430">
                  <c:v>-10.075122</c:v>
                </c:pt>
                <c:pt idx="431">
                  <c:v>-9.7892410000000005</c:v>
                </c:pt>
                <c:pt idx="432">
                  <c:v>-9.3931520000000006</c:v>
                </c:pt>
                <c:pt idx="433">
                  <c:v>-9.1483930000000004</c:v>
                </c:pt>
                <c:pt idx="434">
                  <c:v>-9.3194610000000004</c:v>
                </c:pt>
                <c:pt idx="435">
                  <c:v>-9.9116199999999992</c:v>
                </c:pt>
                <c:pt idx="436">
                  <c:v>-10.767291999999999</c:v>
                </c:pt>
                <c:pt idx="437">
                  <c:v>-10.776503</c:v>
                </c:pt>
                <c:pt idx="438">
                  <c:v>-10.776503</c:v>
                </c:pt>
                <c:pt idx="439">
                  <c:v>-10.776503</c:v>
                </c:pt>
                <c:pt idx="440">
                  <c:v>-10.766304999999999</c:v>
                </c:pt>
                <c:pt idx="441">
                  <c:v>-10.443248000000001</c:v>
                </c:pt>
                <c:pt idx="442">
                  <c:v>-10.240926999999999</c:v>
                </c:pt>
                <c:pt idx="443">
                  <c:v>-10.093216</c:v>
                </c:pt>
                <c:pt idx="444">
                  <c:v>-9.7655539999999998</c:v>
                </c:pt>
                <c:pt idx="445">
                  <c:v>-9.633305</c:v>
                </c:pt>
                <c:pt idx="446">
                  <c:v>-9.9185289999999995</c:v>
                </c:pt>
                <c:pt idx="447">
                  <c:v>-10.593591</c:v>
                </c:pt>
                <c:pt idx="448">
                  <c:v>-10.776503</c:v>
                </c:pt>
                <c:pt idx="449">
                  <c:v>-10.776503</c:v>
                </c:pt>
                <c:pt idx="450">
                  <c:v>-10.776503</c:v>
                </c:pt>
                <c:pt idx="451">
                  <c:v>-10.776503</c:v>
                </c:pt>
                <c:pt idx="452">
                  <c:v>-10.522532</c:v>
                </c:pt>
                <c:pt idx="453">
                  <c:v>-10.143219999999999</c:v>
                </c:pt>
                <c:pt idx="454">
                  <c:v>-9.8099659999999993</c:v>
                </c:pt>
                <c:pt idx="455">
                  <c:v>-9.4395380000000007</c:v>
                </c:pt>
                <c:pt idx="456">
                  <c:v>-9.2312949999999994</c:v>
                </c:pt>
                <c:pt idx="457">
                  <c:v>-9.3757160000000006</c:v>
                </c:pt>
                <c:pt idx="458">
                  <c:v>-9.9448469999999993</c:v>
                </c:pt>
                <c:pt idx="459">
                  <c:v>-10.776503</c:v>
                </c:pt>
                <c:pt idx="460">
                  <c:v>-10.776503</c:v>
                </c:pt>
                <c:pt idx="461">
                  <c:v>-10.776503</c:v>
                </c:pt>
                <c:pt idx="462">
                  <c:v>-10.776503</c:v>
                </c:pt>
                <c:pt idx="463">
                  <c:v>-10.776503</c:v>
                </c:pt>
                <c:pt idx="464">
                  <c:v>-10.487989000000001</c:v>
                </c:pt>
                <c:pt idx="465">
                  <c:v>-10.277113999999999</c:v>
                </c:pt>
                <c:pt idx="466">
                  <c:v>-10.078741000000001</c:v>
                </c:pt>
                <c:pt idx="467">
                  <c:v>-9.8119399999999999</c:v>
                </c:pt>
                <c:pt idx="468">
                  <c:v>-9.7306830000000009</c:v>
                </c:pt>
                <c:pt idx="469">
                  <c:v>-10.055383000000001</c:v>
                </c:pt>
                <c:pt idx="470">
                  <c:v>-10.686692000000001</c:v>
                </c:pt>
                <c:pt idx="471">
                  <c:v>-10.776503</c:v>
                </c:pt>
                <c:pt idx="472">
                  <c:v>-10.776503</c:v>
                </c:pt>
                <c:pt idx="473">
                  <c:v>-10.776503</c:v>
                </c:pt>
                <c:pt idx="474">
                  <c:v>-10.776503</c:v>
                </c:pt>
                <c:pt idx="475">
                  <c:v>-10.559049</c:v>
                </c:pt>
                <c:pt idx="476">
                  <c:v>-10.191909000000001</c:v>
                </c:pt>
                <c:pt idx="477">
                  <c:v>-9.8514169999999996</c:v>
                </c:pt>
                <c:pt idx="478">
                  <c:v>-9.5056619999999992</c:v>
                </c:pt>
                <c:pt idx="479">
                  <c:v>-9.2651800000000009</c:v>
                </c:pt>
                <c:pt idx="480">
                  <c:v>-9.3451210000000007</c:v>
                </c:pt>
                <c:pt idx="481">
                  <c:v>-10.094203</c:v>
                </c:pt>
                <c:pt idx="482">
                  <c:v>-10.776503</c:v>
                </c:pt>
                <c:pt idx="483">
                  <c:v>-10.776503</c:v>
                </c:pt>
                <c:pt idx="484">
                  <c:v>-10.776503</c:v>
                </c:pt>
                <c:pt idx="485">
                  <c:v>-10.776503</c:v>
                </c:pt>
                <c:pt idx="486">
                  <c:v>-10.776503</c:v>
                </c:pt>
                <c:pt idx="487">
                  <c:v>-10.521874</c:v>
                </c:pt>
                <c:pt idx="488">
                  <c:v>-10.078412</c:v>
                </c:pt>
                <c:pt idx="489">
                  <c:v>-10.095848</c:v>
                </c:pt>
                <c:pt idx="490">
                  <c:v>-9.8882630000000002</c:v>
                </c:pt>
                <c:pt idx="491">
                  <c:v>-9.8086500000000001</c:v>
                </c:pt>
                <c:pt idx="492">
                  <c:v>-10.093545000000001</c:v>
                </c:pt>
                <c:pt idx="493">
                  <c:v>-10.714326</c:v>
                </c:pt>
                <c:pt idx="494">
                  <c:v>-10.776503</c:v>
                </c:pt>
                <c:pt idx="495">
                  <c:v>-10.776503</c:v>
                </c:pt>
                <c:pt idx="496">
                  <c:v>-10.776503</c:v>
                </c:pt>
                <c:pt idx="497">
                  <c:v>-10.776503</c:v>
                </c:pt>
                <c:pt idx="498">
                  <c:v>-10.637674000000001</c:v>
                </c:pt>
                <c:pt idx="499">
                  <c:v>-10.266586999999999</c:v>
                </c:pt>
                <c:pt idx="500">
                  <c:v>-9.9290559999999992</c:v>
                </c:pt>
                <c:pt idx="501">
                  <c:v>-9.5635619999999992</c:v>
                </c:pt>
                <c:pt idx="502">
                  <c:v>-9.3599250000000005</c:v>
                </c:pt>
                <c:pt idx="503">
                  <c:v>-9.5842880000000008</c:v>
                </c:pt>
                <c:pt idx="504">
                  <c:v>-10.207042</c:v>
                </c:pt>
                <c:pt idx="505">
                  <c:v>-10.776503</c:v>
                </c:pt>
                <c:pt idx="506">
                  <c:v>-10.776503</c:v>
                </c:pt>
                <c:pt idx="507">
                  <c:v>-10.776503</c:v>
                </c:pt>
                <c:pt idx="508">
                  <c:v>-10.776503</c:v>
                </c:pt>
                <c:pt idx="509">
                  <c:v>-10.776503</c:v>
                </c:pt>
                <c:pt idx="510">
                  <c:v>-10.585367</c:v>
                </c:pt>
                <c:pt idx="511">
                  <c:v>-10.358701</c:v>
                </c:pt>
                <c:pt idx="512">
                  <c:v>-10.168552</c:v>
                </c:pt>
                <c:pt idx="513">
                  <c:v>-9.9063569999999999</c:v>
                </c:pt>
                <c:pt idx="514">
                  <c:v>-9.8106240000000007</c:v>
                </c:pt>
                <c:pt idx="515">
                  <c:v>-10.173486</c:v>
                </c:pt>
                <c:pt idx="516">
                  <c:v>-10.776503</c:v>
                </c:pt>
                <c:pt idx="517">
                  <c:v>-10.776503</c:v>
                </c:pt>
                <c:pt idx="518">
                  <c:v>-10.776503</c:v>
                </c:pt>
                <c:pt idx="519">
                  <c:v>-10.776503</c:v>
                </c:pt>
                <c:pt idx="520">
                  <c:v>-10.776503</c:v>
                </c:pt>
                <c:pt idx="521">
                  <c:v>-10.624844</c:v>
                </c:pt>
                <c:pt idx="522">
                  <c:v>-10.289944999999999</c:v>
                </c:pt>
                <c:pt idx="523">
                  <c:v>-9.9185289999999995</c:v>
                </c:pt>
                <c:pt idx="524">
                  <c:v>-9.6402140000000003</c:v>
                </c:pt>
                <c:pt idx="525">
                  <c:v>-9.3306459999999998</c:v>
                </c:pt>
                <c:pt idx="526">
                  <c:v>-9.6158699999999993</c:v>
                </c:pt>
                <c:pt idx="527">
                  <c:v>-10.235663000000001</c:v>
                </c:pt>
                <c:pt idx="528">
                  <c:v>-10.776503</c:v>
                </c:pt>
                <c:pt idx="529">
                  <c:v>-10.776503</c:v>
                </c:pt>
                <c:pt idx="530">
                  <c:v>-10.776503</c:v>
                </c:pt>
                <c:pt idx="531">
                  <c:v>-10.776503</c:v>
                </c:pt>
                <c:pt idx="532">
                  <c:v>-10.776503</c:v>
                </c:pt>
                <c:pt idx="533">
                  <c:v>-10.601815999999999</c:v>
                </c:pt>
                <c:pt idx="534">
                  <c:v>-10.352121</c:v>
                </c:pt>
                <c:pt idx="535">
                  <c:v>-10.197831000000001</c:v>
                </c:pt>
                <c:pt idx="536">
                  <c:v>-9.904712</c:v>
                </c:pt>
                <c:pt idx="537">
                  <c:v>-9.9089880000000008</c:v>
                </c:pt>
                <c:pt idx="538">
                  <c:v>-10.281062</c:v>
                </c:pt>
                <c:pt idx="539">
                  <c:v>-10.776503</c:v>
                </c:pt>
                <c:pt idx="540">
                  <c:v>-10.776503</c:v>
                </c:pt>
                <c:pt idx="541">
                  <c:v>-10.776503</c:v>
                </c:pt>
                <c:pt idx="542">
                  <c:v>-10.776503</c:v>
                </c:pt>
                <c:pt idx="543">
                  <c:v>-10.776503</c:v>
                </c:pt>
                <c:pt idx="544">
                  <c:v>-10.665638</c:v>
                </c:pt>
                <c:pt idx="545">
                  <c:v>-10.31396</c:v>
                </c:pt>
                <c:pt idx="546">
                  <c:v>-9.9580059999999992</c:v>
                </c:pt>
                <c:pt idx="547">
                  <c:v>-9.6155410000000003</c:v>
                </c:pt>
                <c:pt idx="548">
                  <c:v>-9.5750759999999993</c:v>
                </c:pt>
                <c:pt idx="549">
                  <c:v>-9.9349779999999992</c:v>
                </c:pt>
                <c:pt idx="550">
                  <c:v>-10.358371999999999</c:v>
                </c:pt>
                <c:pt idx="551">
                  <c:v>-10.776503</c:v>
                </c:pt>
                <c:pt idx="552">
                  <c:v>-10.776503</c:v>
                </c:pt>
                <c:pt idx="553">
                  <c:v>-10.776503</c:v>
                </c:pt>
                <c:pt idx="554">
                  <c:v>-10.776503</c:v>
                </c:pt>
                <c:pt idx="555">
                  <c:v>-10.776503</c:v>
                </c:pt>
                <c:pt idx="556">
                  <c:v>-10.641622</c:v>
                </c:pt>
                <c:pt idx="557">
                  <c:v>-10.450815</c:v>
                </c:pt>
                <c:pt idx="558">
                  <c:v>-10.22053</c:v>
                </c:pt>
                <c:pt idx="559">
                  <c:v>-10.003405000000001</c:v>
                </c:pt>
                <c:pt idx="560">
                  <c:v>-9.962612</c:v>
                </c:pt>
                <c:pt idx="561">
                  <c:v>-10.303433</c:v>
                </c:pt>
                <c:pt idx="562">
                  <c:v>-10.776503</c:v>
                </c:pt>
                <c:pt idx="563">
                  <c:v>-10.776503</c:v>
                </c:pt>
                <c:pt idx="564">
                  <c:v>-10.776503</c:v>
                </c:pt>
                <c:pt idx="565">
                  <c:v>-10.776503</c:v>
                </c:pt>
                <c:pt idx="566">
                  <c:v>-10.776503</c:v>
                </c:pt>
                <c:pt idx="567">
                  <c:v>-10.643596000000001</c:v>
                </c:pt>
                <c:pt idx="568">
                  <c:v>-10.315276000000001</c:v>
                </c:pt>
                <c:pt idx="569">
                  <c:v>-9.9464919999999992</c:v>
                </c:pt>
                <c:pt idx="570">
                  <c:v>-9.5425079999999998</c:v>
                </c:pt>
                <c:pt idx="571">
                  <c:v>-9.4832920000000005</c:v>
                </c:pt>
                <c:pt idx="572">
                  <c:v>-9.7359460000000002</c:v>
                </c:pt>
                <c:pt idx="573">
                  <c:v>-10.467922</c:v>
                </c:pt>
                <c:pt idx="574">
                  <c:v>-10.776503</c:v>
                </c:pt>
                <c:pt idx="575">
                  <c:v>-10.776503</c:v>
                </c:pt>
                <c:pt idx="576">
                  <c:v>-10.776503</c:v>
                </c:pt>
                <c:pt idx="577">
                  <c:v>-10.776503</c:v>
                </c:pt>
                <c:pt idx="578">
                  <c:v>-10.776503</c:v>
                </c:pt>
                <c:pt idx="579">
                  <c:v>-10.677809999999999</c:v>
                </c:pt>
                <c:pt idx="580">
                  <c:v>-10.502464</c:v>
                </c:pt>
                <c:pt idx="581">
                  <c:v>-10.272508999999999</c:v>
                </c:pt>
                <c:pt idx="582">
                  <c:v>-9.9751130000000003</c:v>
                </c:pt>
                <c:pt idx="583">
                  <c:v>-9.9362929999999992</c:v>
                </c:pt>
                <c:pt idx="584">
                  <c:v>-10.380413000000001</c:v>
                </c:pt>
                <c:pt idx="585">
                  <c:v>-10.776503</c:v>
                </c:pt>
                <c:pt idx="586">
                  <c:v>-10.776503</c:v>
                </c:pt>
                <c:pt idx="587">
                  <c:v>-10.776503</c:v>
                </c:pt>
                <c:pt idx="588">
                  <c:v>-10.776503</c:v>
                </c:pt>
                <c:pt idx="589">
                  <c:v>-10.776503</c:v>
                </c:pt>
                <c:pt idx="590">
                  <c:v>-10.688666</c:v>
                </c:pt>
                <c:pt idx="591">
                  <c:v>-10.311657</c:v>
                </c:pt>
                <c:pt idx="592">
                  <c:v>-9.9481369999999991</c:v>
                </c:pt>
                <c:pt idx="593">
                  <c:v>-9.6431749999999994</c:v>
                </c:pt>
                <c:pt idx="594">
                  <c:v>-9.5168470000000003</c:v>
                </c:pt>
                <c:pt idx="595">
                  <c:v>-9.7257479999999994</c:v>
                </c:pt>
                <c:pt idx="596">
                  <c:v>-10.482397000000001</c:v>
                </c:pt>
                <c:pt idx="597">
                  <c:v>-10.776503</c:v>
                </c:pt>
                <c:pt idx="598">
                  <c:v>-10.776503</c:v>
                </c:pt>
                <c:pt idx="599">
                  <c:v>-10.776503</c:v>
                </c:pt>
                <c:pt idx="600">
                  <c:v>-10.776503</c:v>
                </c:pt>
                <c:pt idx="601">
                  <c:v>-10.776503</c:v>
                </c:pt>
                <c:pt idx="602">
                  <c:v>-10.701824999999999</c:v>
                </c:pt>
                <c:pt idx="603">
                  <c:v>-10.523847999999999</c:v>
                </c:pt>
                <c:pt idx="604">
                  <c:v>-10.245861</c:v>
                </c:pt>
                <c:pt idx="605">
                  <c:v>-10.005708</c:v>
                </c:pt>
                <c:pt idx="606">
                  <c:v>-10.088609999999999</c:v>
                </c:pt>
                <c:pt idx="607">
                  <c:v>-10.493252999999999</c:v>
                </c:pt>
                <c:pt idx="608">
                  <c:v>-10.776503</c:v>
                </c:pt>
                <c:pt idx="609">
                  <c:v>-10.776503</c:v>
                </c:pt>
                <c:pt idx="610">
                  <c:v>-10.776503</c:v>
                </c:pt>
                <c:pt idx="611">
                  <c:v>-10.776503</c:v>
                </c:pt>
                <c:pt idx="612">
                  <c:v>-10.776503</c:v>
                </c:pt>
                <c:pt idx="613">
                  <c:v>-10.713010000000001</c:v>
                </c:pt>
                <c:pt idx="614">
                  <c:v>-10.338633</c:v>
                </c:pt>
                <c:pt idx="615">
                  <c:v>-10.028078000000001</c:v>
                </c:pt>
                <c:pt idx="616">
                  <c:v>-9.6454780000000007</c:v>
                </c:pt>
                <c:pt idx="617">
                  <c:v>-9.4069690000000001</c:v>
                </c:pt>
                <c:pt idx="618">
                  <c:v>-9.7671989999999997</c:v>
                </c:pt>
                <c:pt idx="619">
                  <c:v>-10.539638999999999</c:v>
                </c:pt>
                <c:pt idx="620">
                  <c:v>-10.776503</c:v>
                </c:pt>
                <c:pt idx="621">
                  <c:v>-10.776503</c:v>
                </c:pt>
                <c:pt idx="622">
                  <c:v>-10.776503</c:v>
                </c:pt>
                <c:pt idx="623">
                  <c:v>-10.776503</c:v>
                </c:pt>
                <c:pt idx="624">
                  <c:v>-10.776503</c:v>
                </c:pt>
                <c:pt idx="625">
                  <c:v>-10.754791000000001</c:v>
                </c:pt>
                <c:pt idx="626">
                  <c:v>-10.549837</c:v>
                </c:pt>
                <c:pt idx="627">
                  <c:v>-10.307051</c:v>
                </c:pt>
                <c:pt idx="628">
                  <c:v>-10.134667</c:v>
                </c:pt>
                <c:pt idx="629">
                  <c:v>-10.071832000000001</c:v>
                </c:pt>
                <c:pt idx="630">
                  <c:v>-10.466277</c:v>
                </c:pt>
                <c:pt idx="631">
                  <c:v>-10.776503</c:v>
                </c:pt>
                <c:pt idx="632">
                  <c:v>-10.776503</c:v>
                </c:pt>
                <c:pt idx="633">
                  <c:v>-10.776503</c:v>
                </c:pt>
                <c:pt idx="634">
                  <c:v>-10.776503</c:v>
                </c:pt>
                <c:pt idx="635">
                  <c:v>-10.776503</c:v>
                </c:pt>
                <c:pt idx="636">
                  <c:v>-10.713668</c:v>
                </c:pt>
                <c:pt idx="637">
                  <c:v>-10.369557</c:v>
                </c:pt>
                <c:pt idx="638">
                  <c:v>-9.9770869999999992</c:v>
                </c:pt>
                <c:pt idx="639">
                  <c:v>-9.5987629999999999</c:v>
                </c:pt>
                <c:pt idx="640">
                  <c:v>-9.5441529999999997</c:v>
                </c:pt>
                <c:pt idx="641">
                  <c:v>-9.9211609999999997</c:v>
                </c:pt>
                <c:pt idx="642">
                  <c:v>-10.645241</c:v>
                </c:pt>
                <c:pt idx="643">
                  <c:v>-10.776503</c:v>
                </c:pt>
                <c:pt idx="644">
                  <c:v>-10.776503</c:v>
                </c:pt>
                <c:pt idx="645">
                  <c:v>-10.776503</c:v>
                </c:pt>
                <c:pt idx="646">
                  <c:v>-10.776503</c:v>
                </c:pt>
                <c:pt idx="647">
                  <c:v>-10.776503</c:v>
                </c:pt>
                <c:pt idx="648">
                  <c:v>-10.775845</c:v>
                </c:pt>
                <c:pt idx="649">
                  <c:v>-10.576484000000001</c:v>
                </c:pt>
                <c:pt idx="650">
                  <c:v>-10.279417</c:v>
                </c:pt>
                <c:pt idx="651">
                  <c:v>-10.059002</c:v>
                </c:pt>
                <c:pt idx="652">
                  <c:v>-10.148484</c:v>
                </c:pt>
                <c:pt idx="653">
                  <c:v>-10.500819</c:v>
                </c:pt>
                <c:pt idx="654">
                  <c:v>-10.776503</c:v>
                </c:pt>
                <c:pt idx="655">
                  <c:v>-10.776503</c:v>
                </c:pt>
                <c:pt idx="656">
                  <c:v>-10.776503</c:v>
                </c:pt>
                <c:pt idx="657">
                  <c:v>-10.776503</c:v>
                </c:pt>
                <c:pt idx="658">
                  <c:v>-10.776503</c:v>
                </c:pt>
                <c:pt idx="659">
                  <c:v>-10.766304999999999</c:v>
                </c:pt>
                <c:pt idx="660">
                  <c:v>-10.372847</c:v>
                </c:pt>
                <c:pt idx="661">
                  <c:v>-9.9984699999999993</c:v>
                </c:pt>
                <c:pt idx="662">
                  <c:v>-9.7158789999999993</c:v>
                </c:pt>
                <c:pt idx="663">
                  <c:v>-9.5990920000000006</c:v>
                </c:pt>
                <c:pt idx="664">
                  <c:v>-9.9070140000000002</c:v>
                </c:pt>
                <c:pt idx="665">
                  <c:v>-10.602803</c:v>
                </c:pt>
                <c:pt idx="666">
                  <c:v>-10.776503</c:v>
                </c:pt>
                <c:pt idx="667">
                  <c:v>-10.776503</c:v>
                </c:pt>
                <c:pt idx="668">
                  <c:v>-10.776503</c:v>
                </c:pt>
                <c:pt idx="669">
                  <c:v>-10.776503</c:v>
                </c:pt>
                <c:pt idx="670">
                  <c:v>-10.776503</c:v>
                </c:pt>
                <c:pt idx="671">
                  <c:v>-10.776503</c:v>
                </c:pt>
                <c:pt idx="672">
                  <c:v>-10.599183999999999</c:v>
                </c:pt>
                <c:pt idx="673">
                  <c:v>-10.277772000000001</c:v>
                </c:pt>
                <c:pt idx="674">
                  <c:v>-10.096835</c:v>
                </c:pt>
                <c:pt idx="675">
                  <c:v>-10.174473000000001</c:v>
                </c:pt>
                <c:pt idx="676">
                  <c:v>-10.656097000000001</c:v>
                </c:pt>
                <c:pt idx="677">
                  <c:v>-10.776503</c:v>
                </c:pt>
                <c:pt idx="678">
                  <c:v>-10.776503</c:v>
                </c:pt>
                <c:pt idx="679">
                  <c:v>-10.776503</c:v>
                </c:pt>
                <c:pt idx="680">
                  <c:v>-10.776503</c:v>
                </c:pt>
                <c:pt idx="681">
                  <c:v>-10.776503</c:v>
                </c:pt>
                <c:pt idx="682">
                  <c:v>-10.732091</c:v>
                </c:pt>
                <c:pt idx="683">
                  <c:v>-10.396533</c:v>
                </c:pt>
                <c:pt idx="684">
                  <c:v>-10.077754000000001</c:v>
                </c:pt>
                <c:pt idx="685">
                  <c:v>-9.6579789999999992</c:v>
                </c:pt>
                <c:pt idx="686">
                  <c:v>-9.5352700000000006</c:v>
                </c:pt>
                <c:pt idx="687">
                  <c:v>-9.9991280000000007</c:v>
                </c:pt>
                <c:pt idx="688">
                  <c:v>-10.776503</c:v>
                </c:pt>
                <c:pt idx="689">
                  <c:v>-10.776503</c:v>
                </c:pt>
                <c:pt idx="690">
                  <c:v>-10.776503</c:v>
                </c:pt>
                <c:pt idx="691">
                  <c:v>-10.776503</c:v>
                </c:pt>
                <c:pt idx="692">
                  <c:v>-10.776503</c:v>
                </c:pt>
                <c:pt idx="693">
                  <c:v>-10.776503</c:v>
                </c:pt>
                <c:pt idx="694">
                  <c:v>-10.776503</c:v>
                </c:pt>
                <c:pt idx="695">
                  <c:v>-10.632082</c:v>
                </c:pt>
                <c:pt idx="696">
                  <c:v>-10.415285000000001</c:v>
                </c:pt>
                <c:pt idx="697">
                  <c:v>-10.212963999999999</c:v>
                </c:pt>
                <c:pt idx="698">
                  <c:v>-10.227439</c:v>
                </c:pt>
                <c:pt idx="699">
                  <c:v>-10.649846999999999</c:v>
                </c:pt>
                <c:pt idx="700">
                  <c:v>-10.776503</c:v>
                </c:pt>
                <c:pt idx="701">
                  <c:v>-10.776503</c:v>
                </c:pt>
                <c:pt idx="702">
                  <c:v>-10.776503</c:v>
                </c:pt>
                <c:pt idx="703">
                  <c:v>-10.776503</c:v>
                </c:pt>
                <c:pt idx="704">
                  <c:v>-10.776503</c:v>
                </c:pt>
                <c:pt idx="705">
                  <c:v>-10.757094</c:v>
                </c:pt>
                <c:pt idx="706">
                  <c:v>-10.386006</c:v>
                </c:pt>
                <c:pt idx="707">
                  <c:v>-9.9688619999999997</c:v>
                </c:pt>
                <c:pt idx="708">
                  <c:v>-9.6438330000000008</c:v>
                </c:pt>
                <c:pt idx="709">
                  <c:v>-9.6961399999999998</c:v>
                </c:pt>
                <c:pt idx="710">
                  <c:v>-10.092229</c:v>
                </c:pt>
                <c:pt idx="711">
                  <c:v>-10.776503</c:v>
                </c:pt>
                <c:pt idx="712">
                  <c:v>-10.776503</c:v>
                </c:pt>
                <c:pt idx="713">
                  <c:v>-10.776503</c:v>
                </c:pt>
                <c:pt idx="714">
                  <c:v>-10.776503</c:v>
                </c:pt>
                <c:pt idx="715">
                  <c:v>-10.776503</c:v>
                </c:pt>
                <c:pt idx="716">
                  <c:v>-10.776503</c:v>
                </c:pt>
                <c:pt idx="717">
                  <c:v>-10.776503</c:v>
                </c:pt>
                <c:pt idx="718">
                  <c:v>-10.663993</c:v>
                </c:pt>
                <c:pt idx="719">
                  <c:v>-10.37186</c:v>
                </c:pt>
                <c:pt idx="720">
                  <c:v>-10.106375</c:v>
                </c:pt>
                <c:pt idx="721">
                  <c:v>-10.232702</c:v>
                </c:pt>
                <c:pt idx="722">
                  <c:v>-10.776503</c:v>
                </c:pt>
                <c:pt idx="723">
                  <c:v>-10.776503</c:v>
                </c:pt>
                <c:pt idx="724">
                  <c:v>-10.776503</c:v>
                </c:pt>
                <c:pt idx="725">
                  <c:v>-10.776503</c:v>
                </c:pt>
                <c:pt idx="726">
                  <c:v>-10.776503</c:v>
                </c:pt>
                <c:pt idx="727">
                  <c:v>-10.776503</c:v>
                </c:pt>
                <c:pt idx="728">
                  <c:v>-10.776503</c:v>
                </c:pt>
                <c:pt idx="729">
                  <c:v>-10.385348</c:v>
                </c:pt>
                <c:pt idx="730">
                  <c:v>-10.027091</c:v>
                </c:pt>
                <c:pt idx="731">
                  <c:v>-9.7267349999999997</c:v>
                </c:pt>
                <c:pt idx="732">
                  <c:v>-9.6050129999999996</c:v>
                </c:pt>
                <c:pt idx="733">
                  <c:v>-9.9945229999999992</c:v>
                </c:pt>
                <c:pt idx="734">
                  <c:v>-10.776503</c:v>
                </c:pt>
                <c:pt idx="735">
                  <c:v>-10.776503</c:v>
                </c:pt>
                <c:pt idx="736">
                  <c:v>-10.776503</c:v>
                </c:pt>
                <c:pt idx="737">
                  <c:v>-10.776503</c:v>
                </c:pt>
                <c:pt idx="738">
                  <c:v>-10.776503</c:v>
                </c:pt>
                <c:pt idx="739">
                  <c:v>-10.776503</c:v>
                </c:pt>
                <c:pt idx="740">
                  <c:v>-10.776503</c:v>
                </c:pt>
                <c:pt idx="741">
                  <c:v>-10.642609</c:v>
                </c:pt>
                <c:pt idx="742">
                  <c:v>-10.356726999999999</c:v>
                </c:pt>
                <c:pt idx="743">
                  <c:v>-10.208358</c:v>
                </c:pt>
                <c:pt idx="744">
                  <c:v>-10.42351</c:v>
                </c:pt>
                <c:pt idx="745">
                  <c:v>-10.776503</c:v>
                </c:pt>
                <c:pt idx="746">
                  <c:v>-10.776503</c:v>
                </c:pt>
                <c:pt idx="747">
                  <c:v>-10.776503</c:v>
                </c:pt>
                <c:pt idx="748">
                  <c:v>-10.776503</c:v>
                </c:pt>
                <c:pt idx="749">
                  <c:v>-10.776503</c:v>
                </c:pt>
                <c:pt idx="750">
                  <c:v>-10.776503</c:v>
                </c:pt>
                <c:pt idx="751">
                  <c:v>-10.758737999999999</c:v>
                </c:pt>
                <c:pt idx="752">
                  <c:v>-10.425483</c:v>
                </c:pt>
                <c:pt idx="753">
                  <c:v>-10.051107</c:v>
                </c:pt>
                <c:pt idx="754">
                  <c:v>-9.6520569999999992</c:v>
                </c:pt>
                <c:pt idx="755">
                  <c:v>-9.6346209999999992</c:v>
                </c:pt>
                <c:pt idx="756">
                  <c:v>-10.19487</c:v>
                </c:pt>
                <c:pt idx="757">
                  <c:v>-10.776503</c:v>
                </c:pt>
                <c:pt idx="758">
                  <c:v>-10.776503</c:v>
                </c:pt>
                <c:pt idx="759">
                  <c:v>-10.776503</c:v>
                </c:pt>
                <c:pt idx="760">
                  <c:v>-10.776503</c:v>
                </c:pt>
                <c:pt idx="761">
                  <c:v>-10.776503</c:v>
                </c:pt>
                <c:pt idx="762">
                  <c:v>-10.776503</c:v>
                </c:pt>
                <c:pt idx="763">
                  <c:v>-10.776503</c:v>
                </c:pt>
                <c:pt idx="764">
                  <c:v>-10.671559</c:v>
                </c:pt>
                <c:pt idx="765">
                  <c:v>-10.425483</c:v>
                </c:pt>
                <c:pt idx="766">
                  <c:v>-10.199476000000001</c:v>
                </c:pt>
                <c:pt idx="767">
                  <c:v>-10.306393</c:v>
                </c:pt>
                <c:pt idx="768">
                  <c:v>-10.776503</c:v>
                </c:pt>
                <c:pt idx="769">
                  <c:v>-10.776503</c:v>
                </c:pt>
                <c:pt idx="770">
                  <c:v>-10.776503</c:v>
                </c:pt>
                <c:pt idx="771">
                  <c:v>-10.776503</c:v>
                </c:pt>
                <c:pt idx="772">
                  <c:v>-10.776503</c:v>
                </c:pt>
                <c:pt idx="773">
                  <c:v>-10.776503</c:v>
                </c:pt>
                <c:pt idx="774">
                  <c:v>-10.776503</c:v>
                </c:pt>
                <c:pt idx="775">
                  <c:v>-10.452788999999999</c:v>
                </c:pt>
                <c:pt idx="776">
                  <c:v>-10.019854</c:v>
                </c:pt>
                <c:pt idx="777">
                  <c:v>-9.7306830000000009</c:v>
                </c:pt>
                <c:pt idx="778">
                  <c:v>-9.756672</c:v>
                </c:pt>
                <c:pt idx="779">
                  <c:v>-10.192567</c:v>
                </c:pt>
                <c:pt idx="780">
                  <c:v>-10.776503</c:v>
                </c:pt>
                <c:pt idx="781">
                  <c:v>-10.776503</c:v>
                </c:pt>
                <c:pt idx="782">
                  <c:v>-10.776503</c:v>
                </c:pt>
                <c:pt idx="783">
                  <c:v>-10.776503</c:v>
                </c:pt>
                <c:pt idx="784">
                  <c:v>-10.776503</c:v>
                </c:pt>
                <c:pt idx="785">
                  <c:v>-10.776503</c:v>
                </c:pt>
                <c:pt idx="786">
                  <c:v>-10.776503</c:v>
                </c:pt>
                <c:pt idx="787">
                  <c:v>-10.696232999999999</c:v>
                </c:pt>
                <c:pt idx="788">
                  <c:v>-10.411666</c:v>
                </c:pt>
                <c:pt idx="789">
                  <c:v>-10.192567</c:v>
                </c:pt>
                <c:pt idx="790">
                  <c:v>-10.39456</c:v>
                </c:pt>
                <c:pt idx="791">
                  <c:v>-10.776503</c:v>
                </c:pt>
                <c:pt idx="792">
                  <c:v>-10.776503</c:v>
                </c:pt>
                <c:pt idx="793">
                  <c:v>-10.776503</c:v>
                </c:pt>
                <c:pt idx="794">
                  <c:v>-10.776503</c:v>
                </c:pt>
                <c:pt idx="795">
                  <c:v>-10.776503</c:v>
                </c:pt>
                <c:pt idx="796">
                  <c:v>-10.776503</c:v>
                </c:pt>
                <c:pt idx="797">
                  <c:v>-10.776503</c:v>
                </c:pt>
                <c:pt idx="798">
                  <c:v>-10.445221999999999</c:v>
                </c:pt>
                <c:pt idx="799">
                  <c:v>-10.111639</c:v>
                </c:pt>
                <c:pt idx="800">
                  <c:v>-9.7599619999999998</c:v>
                </c:pt>
                <c:pt idx="801">
                  <c:v>-9.7290379999999992</c:v>
                </c:pt>
                <c:pt idx="802">
                  <c:v>-10.223162</c:v>
                </c:pt>
                <c:pt idx="803">
                  <c:v>-10.776503</c:v>
                </c:pt>
                <c:pt idx="804">
                  <c:v>-10.776503</c:v>
                </c:pt>
                <c:pt idx="805">
                  <c:v>-10.776503</c:v>
                </c:pt>
                <c:pt idx="806">
                  <c:v>-10.776503</c:v>
                </c:pt>
                <c:pt idx="807">
                  <c:v>-10.776503</c:v>
                </c:pt>
                <c:pt idx="808">
                  <c:v>-10.776503</c:v>
                </c:pt>
                <c:pt idx="809">
                  <c:v>-10.776503</c:v>
                </c:pt>
                <c:pt idx="810">
                  <c:v>-10.677481</c:v>
                </c:pt>
                <c:pt idx="811">
                  <c:v>-10.410679</c:v>
                </c:pt>
                <c:pt idx="812">
                  <c:v>-10.273825</c:v>
                </c:pt>
                <c:pt idx="813">
                  <c:v>-10.420878</c:v>
                </c:pt>
                <c:pt idx="814">
                  <c:v>-10.776503</c:v>
                </c:pt>
                <c:pt idx="815">
                  <c:v>-10.776503</c:v>
                </c:pt>
                <c:pt idx="816">
                  <c:v>-10.776503</c:v>
                </c:pt>
                <c:pt idx="817">
                  <c:v>-10.776503</c:v>
                </c:pt>
                <c:pt idx="818">
                  <c:v>-10.776503</c:v>
                </c:pt>
                <c:pt idx="819">
                  <c:v>-10.776503</c:v>
                </c:pt>
                <c:pt idx="820">
                  <c:v>-10.776503</c:v>
                </c:pt>
                <c:pt idx="821">
                  <c:v>-10.461342</c:v>
                </c:pt>
                <c:pt idx="822">
                  <c:v>-9.969849</c:v>
                </c:pt>
                <c:pt idx="823">
                  <c:v>-9.7066669999999995</c:v>
                </c:pt>
                <c:pt idx="824">
                  <c:v>-9.7543690000000005</c:v>
                </c:pt>
                <c:pt idx="825">
                  <c:v>-10.324158000000001</c:v>
                </c:pt>
                <c:pt idx="826">
                  <c:v>-10.776503</c:v>
                </c:pt>
                <c:pt idx="827">
                  <c:v>-10.776503</c:v>
                </c:pt>
                <c:pt idx="828">
                  <c:v>-10.776503</c:v>
                </c:pt>
                <c:pt idx="829">
                  <c:v>-10.776503</c:v>
                </c:pt>
                <c:pt idx="830">
                  <c:v>-10.776503</c:v>
                </c:pt>
                <c:pt idx="831">
                  <c:v>-10.776503</c:v>
                </c:pt>
                <c:pt idx="832">
                  <c:v>-10.776503</c:v>
                </c:pt>
                <c:pt idx="833">
                  <c:v>-10.736696999999999</c:v>
                </c:pt>
                <c:pt idx="834">
                  <c:v>-10.454105</c:v>
                </c:pt>
                <c:pt idx="835">
                  <c:v>-10.251125</c:v>
                </c:pt>
                <c:pt idx="836">
                  <c:v>-10.412982</c:v>
                </c:pt>
                <c:pt idx="837">
                  <c:v>-10.776503</c:v>
                </c:pt>
                <c:pt idx="838">
                  <c:v>-10.776503</c:v>
                </c:pt>
                <c:pt idx="839">
                  <c:v>-10.776503</c:v>
                </c:pt>
                <c:pt idx="840">
                  <c:v>-10.776503</c:v>
                </c:pt>
                <c:pt idx="841">
                  <c:v>-10.776503</c:v>
                </c:pt>
                <c:pt idx="842">
                  <c:v>-10.776503</c:v>
                </c:pt>
                <c:pt idx="843">
                  <c:v>-10.776503</c:v>
                </c:pt>
                <c:pt idx="844">
                  <c:v>-10.427457</c:v>
                </c:pt>
                <c:pt idx="845">
                  <c:v>-10.009655</c:v>
                </c:pt>
                <c:pt idx="846">
                  <c:v>-9.7691730000000003</c:v>
                </c:pt>
                <c:pt idx="847">
                  <c:v>-9.8201640000000001</c:v>
                </c:pt>
                <c:pt idx="848">
                  <c:v>-10.311328</c:v>
                </c:pt>
                <c:pt idx="849">
                  <c:v>-10.776503</c:v>
                </c:pt>
                <c:pt idx="850">
                  <c:v>-10.776503</c:v>
                </c:pt>
                <c:pt idx="851">
                  <c:v>-10.776503</c:v>
                </c:pt>
                <c:pt idx="852">
                  <c:v>-10.776503</c:v>
                </c:pt>
                <c:pt idx="853">
                  <c:v>-10.776503</c:v>
                </c:pt>
                <c:pt idx="854">
                  <c:v>-10.776503</c:v>
                </c:pt>
                <c:pt idx="855">
                  <c:v>-10.776503</c:v>
                </c:pt>
                <c:pt idx="856">
                  <c:v>-10.714655</c:v>
                </c:pt>
                <c:pt idx="857">
                  <c:v>-10.415285000000001</c:v>
                </c:pt>
                <c:pt idx="858">
                  <c:v>-10.261323000000001</c:v>
                </c:pt>
                <c:pt idx="859">
                  <c:v>-10.601815999999999</c:v>
                </c:pt>
                <c:pt idx="860">
                  <c:v>-10.776503</c:v>
                </c:pt>
                <c:pt idx="861">
                  <c:v>-10.776503</c:v>
                </c:pt>
                <c:pt idx="862">
                  <c:v>-10.776503</c:v>
                </c:pt>
                <c:pt idx="863">
                  <c:v>-10.776503</c:v>
                </c:pt>
                <c:pt idx="864">
                  <c:v>-10.776503</c:v>
                </c:pt>
                <c:pt idx="865">
                  <c:v>-10.776503</c:v>
                </c:pt>
                <c:pt idx="866">
                  <c:v>-10.766304999999999</c:v>
                </c:pt>
                <c:pt idx="867">
                  <c:v>-10.343567999999999</c:v>
                </c:pt>
                <c:pt idx="868">
                  <c:v>-10.049791000000001</c:v>
                </c:pt>
                <c:pt idx="869">
                  <c:v>-9.7642380000000006</c:v>
                </c:pt>
                <c:pt idx="870">
                  <c:v>-9.7287090000000003</c:v>
                </c:pt>
                <c:pt idx="871">
                  <c:v>-10.36528</c:v>
                </c:pt>
                <c:pt idx="872">
                  <c:v>-10.776503</c:v>
                </c:pt>
                <c:pt idx="873">
                  <c:v>-10.776503</c:v>
                </c:pt>
                <c:pt idx="874">
                  <c:v>-10.776503</c:v>
                </c:pt>
                <c:pt idx="875">
                  <c:v>-10.776503</c:v>
                </c:pt>
                <c:pt idx="876">
                  <c:v>-10.776503</c:v>
                </c:pt>
                <c:pt idx="877">
                  <c:v>-10.776503</c:v>
                </c:pt>
                <c:pt idx="878">
                  <c:v>-10.776503</c:v>
                </c:pt>
                <c:pt idx="879">
                  <c:v>-10.695575</c:v>
                </c:pt>
                <c:pt idx="880">
                  <c:v>-10.447525000000001</c:v>
                </c:pt>
                <c:pt idx="881">
                  <c:v>-10.292576</c:v>
                </c:pt>
                <c:pt idx="882">
                  <c:v>-10.457065</c:v>
                </c:pt>
                <c:pt idx="883">
                  <c:v>-10.776503</c:v>
                </c:pt>
                <c:pt idx="884">
                  <c:v>-10.776503</c:v>
                </c:pt>
                <c:pt idx="885">
                  <c:v>-10.776503</c:v>
                </c:pt>
                <c:pt idx="886">
                  <c:v>-10.776503</c:v>
                </c:pt>
                <c:pt idx="887">
                  <c:v>-10.776503</c:v>
                </c:pt>
                <c:pt idx="888">
                  <c:v>-10.776503</c:v>
                </c:pt>
                <c:pt idx="889">
                  <c:v>-10.768608</c:v>
                </c:pt>
                <c:pt idx="890">
                  <c:v>-10.433379</c:v>
                </c:pt>
                <c:pt idx="891">
                  <c:v>-10.003405000000001</c:v>
                </c:pt>
                <c:pt idx="892">
                  <c:v>-9.7033769999999997</c:v>
                </c:pt>
                <c:pt idx="893">
                  <c:v>-9.8695109999999993</c:v>
                </c:pt>
                <c:pt idx="894">
                  <c:v>-10.474830000000001</c:v>
                </c:pt>
                <c:pt idx="895">
                  <c:v>-10.776503</c:v>
                </c:pt>
                <c:pt idx="896">
                  <c:v>-10.776503</c:v>
                </c:pt>
                <c:pt idx="897">
                  <c:v>-10.776503</c:v>
                </c:pt>
                <c:pt idx="898">
                  <c:v>-10.776503</c:v>
                </c:pt>
                <c:pt idx="899">
                  <c:v>-10.776503</c:v>
                </c:pt>
                <c:pt idx="900">
                  <c:v>-10.776503</c:v>
                </c:pt>
                <c:pt idx="901">
                  <c:v>-10.776503</c:v>
                </c:pt>
                <c:pt idx="902">
                  <c:v>-10.671559</c:v>
                </c:pt>
                <c:pt idx="903">
                  <c:v>-10.409364</c:v>
                </c:pt>
                <c:pt idx="904">
                  <c:v>-10.327776999999999</c:v>
                </c:pt>
                <c:pt idx="905">
                  <c:v>-10.474171999999999</c:v>
                </c:pt>
                <c:pt idx="906">
                  <c:v>-10.776503</c:v>
                </c:pt>
                <c:pt idx="907">
                  <c:v>-10.776503</c:v>
                </c:pt>
                <c:pt idx="908">
                  <c:v>-10.776503</c:v>
                </c:pt>
                <c:pt idx="909">
                  <c:v>-10.776503</c:v>
                </c:pt>
                <c:pt idx="910">
                  <c:v>-10.776503</c:v>
                </c:pt>
                <c:pt idx="911">
                  <c:v>-10.776503</c:v>
                </c:pt>
                <c:pt idx="912">
                  <c:v>-10.773871</c:v>
                </c:pt>
                <c:pt idx="913">
                  <c:v>-10.376466000000001</c:v>
                </c:pt>
                <c:pt idx="914">
                  <c:v>-9.9642569999999999</c:v>
                </c:pt>
                <c:pt idx="915">
                  <c:v>-9.7415389999999995</c:v>
                </c:pt>
                <c:pt idx="916">
                  <c:v>-9.862603</c:v>
                </c:pt>
                <c:pt idx="917">
                  <c:v>-10.443906</c:v>
                </c:pt>
                <c:pt idx="918">
                  <c:v>-10.776503</c:v>
                </c:pt>
                <c:pt idx="919">
                  <c:v>-10.776503</c:v>
                </c:pt>
                <c:pt idx="920">
                  <c:v>-10.776503</c:v>
                </c:pt>
                <c:pt idx="921">
                  <c:v>-10.776503</c:v>
                </c:pt>
                <c:pt idx="922">
                  <c:v>-10.776503</c:v>
                </c:pt>
                <c:pt idx="923">
                  <c:v>-10.776503</c:v>
                </c:pt>
                <c:pt idx="924">
                  <c:v>-10.776503</c:v>
                </c:pt>
                <c:pt idx="925">
                  <c:v>-10.727814</c:v>
                </c:pt>
                <c:pt idx="926">
                  <c:v>-10.419233</c:v>
                </c:pt>
                <c:pt idx="927">
                  <c:v>-10.31396</c:v>
                </c:pt>
                <c:pt idx="928">
                  <c:v>-10.611027</c:v>
                </c:pt>
                <c:pt idx="929">
                  <c:v>-10.776503</c:v>
                </c:pt>
                <c:pt idx="930">
                  <c:v>-10.776503</c:v>
                </c:pt>
                <c:pt idx="931">
                  <c:v>-10.776503</c:v>
                </c:pt>
                <c:pt idx="932">
                  <c:v>-10.776503</c:v>
                </c:pt>
                <c:pt idx="933">
                  <c:v>-10.776503</c:v>
                </c:pt>
                <c:pt idx="934">
                  <c:v>-10.776503</c:v>
                </c:pt>
                <c:pt idx="935">
                  <c:v>-10.736039</c:v>
                </c:pt>
                <c:pt idx="936">
                  <c:v>-10.365938</c:v>
                </c:pt>
                <c:pt idx="937">
                  <c:v>-9.9948510000000006</c:v>
                </c:pt>
                <c:pt idx="938">
                  <c:v>-9.6800200000000007</c:v>
                </c:pt>
                <c:pt idx="939">
                  <c:v>-9.833653</c:v>
                </c:pt>
                <c:pt idx="940">
                  <c:v>-10.489962999999999</c:v>
                </c:pt>
                <c:pt idx="941">
                  <c:v>-10.776503</c:v>
                </c:pt>
                <c:pt idx="942">
                  <c:v>-10.776503</c:v>
                </c:pt>
                <c:pt idx="943">
                  <c:v>-10.776503</c:v>
                </c:pt>
                <c:pt idx="944">
                  <c:v>-10.776503</c:v>
                </c:pt>
                <c:pt idx="945">
                  <c:v>-10.776503</c:v>
                </c:pt>
                <c:pt idx="946">
                  <c:v>-10.776503</c:v>
                </c:pt>
                <c:pt idx="947">
                  <c:v>-10.776503</c:v>
                </c:pt>
                <c:pt idx="948">
                  <c:v>-10.702483000000001</c:v>
                </c:pt>
                <c:pt idx="949">
                  <c:v>-10.512663</c:v>
                </c:pt>
                <c:pt idx="950">
                  <c:v>-10.308695999999999</c:v>
                </c:pt>
                <c:pt idx="951">
                  <c:v>-10.296195000000001</c:v>
                </c:pt>
                <c:pt idx="952">
                  <c:v>-10.776503</c:v>
                </c:pt>
                <c:pt idx="953">
                  <c:v>-10.776503</c:v>
                </c:pt>
                <c:pt idx="954">
                  <c:v>-10.776503</c:v>
                </c:pt>
                <c:pt idx="955">
                  <c:v>-10.776503</c:v>
                </c:pt>
                <c:pt idx="956">
                  <c:v>-10.776503</c:v>
                </c:pt>
                <c:pt idx="957">
                  <c:v>-10.776503</c:v>
                </c:pt>
                <c:pt idx="958">
                  <c:v>-10.738671</c:v>
                </c:pt>
                <c:pt idx="959">
                  <c:v>-10.370873</c:v>
                </c:pt>
                <c:pt idx="960">
                  <c:v>-9.9313590000000005</c:v>
                </c:pt>
                <c:pt idx="961">
                  <c:v>-9.6958110000000008</c:v>
                </c:pt>
                <c:pt idx="962">
                  <c:v>-9.9129360000000002</c:v>
                </c:pt>
                <c:pt idx="963">
                  <c:v>-10.571221</c:v>
                </c:pt>
                <c:pt idx="964">
                  <c:v>-10.776503</c:v>
                </c:pt>
                <c:pt idx="965">
                  <c:v>-10.776503</c:v>
                </c:pt>
                <c:pt idx="966">
                  <c:v>-10.776503</c:v>
                </c:pt>
                <c:pt idx="967">
                  <c:v>-10.776503</c:v>
                </c:pt>
                <c:pt idx="968">
                  <c:v>-10.776503</c:v>
                </c:pt>
                <c:pt idx="969">
                  <c:v>-10.776503</c:v>
                </c:pt>
                <c:pt idx="970">
                  <c:v>-10.776503</c:v>
                </c:pt>
                <c:pt idx="971">
                  <c:v>-10.682744</c:v>
                </c:pt>
                <c:pt idx="972">
                  <c:v>-10.431734000000001</c:v>
                </c:pt>
                <c:pt idx="973">
                  <c:v>-10.2883</c:v>
                </c:pt>
                <c:pt idx="974">
                  <c:v>-10.630108</c:v>
                </c:pt>
                <c:pt idx="975">
                  <c:v>-10.776503</c:v>
                </c:pt>
                <c:pt idx="976">
                  <c:v>-10.776503</c:v>
                </c:pt>
                <c:pt idx="977">
                  <c:v>-10.776503</c:v>
                </c:pt>
                <c:pt idx="978">
                  <c:v>-10.776503</c:v>
                </c:pt>
                <c:pt idx="979">
                  <c:v>-10.776503</c:v>
                </c:pt>
                <c:pt idx="980">
                  <c:v>-10.776503</c:v>
                </c:pt>
                <c:pt idx="981">
                  <c:v>-10.72288</c:v>
                </c:pt>
                <c:pt idx="982">
                  <c:v>-10.338633</c:v>
                </c:pt>
                <c:pt idx="983">
                  <c:v>-9.9662299999999995</c:v>
                </c:pt>
                <c:pt idx="984">
                  <c:v>-9.7609490000000001</c:v>
                </c:pt>
                <c:pt idx="985">
                  <c:v>-9.9033960000000008</c:v>
                </c:pt>
                <c:pt idx="986">
                  <c:v>-10.593261999999999</c:v>
                </c:pt>
                <c:pt idx="987">
                  <c:v>-10.776503</c:v>
                </c:pt>
                <c:pt idx="988">
                  <c:v>-10.776503</c:v>
                </c:pt>
                <c:pt idx="989">
                  <c:v>-10.776503</c:v>
                </c:pt>
                <c:pt idx="990">
                  <c:v>-10.776503</c:v>
                </c:pt>
                <c:pt idx="991">
                  <c:v>-10.776503</c:v>
                </c:pt>
                <c:pt idx="992">
                  <c:v>-10.776503</c:v>
                </c:pt>
                <c:pt idx="993">
                  <c:v>-10.776503</c:v>
                </c:pt>
                <c:pt idx="994">
                  <c:v>-10.662348</c:v>
                </c:pt>
                <c:pt idx="995">
                  <c:v>-10.400480999999999</c:v>
                </c:pt>
                <c:pt idx="996">
                  <c:v>-10.31396</c:v>
                </c:pt>
                <c:pt idx="997">
                  <c:v>-10.625501999999999</c:v>
                </c:pt>
                <c:pt idx="998">
                  <c:v>-10.776503</c:v>
                </c:pt>
                <c:pt idx="999">
                  <c:v>-10.776503</c:v>
                </c:pt>
                <c:pt idx="1000">
                  <c:v>-10.776503</c:v>
                </c:pt>
                <c:pt idx="1001">
                  <c:v>-10.776503</c:v>
                </c:pt>
                <c:pt idx="1002">
                  <c:v>-10.776503</c:v>
                </c:pt>
                <c:pt idx="1003">
                  <c:v>-10.776503</c:v>
                </c:pt>
                <c:pt idx="1004">
                  <c:v>-10.686363</c:v>
                </c:pt>
                <c:pt idx="1005">
                  <c:v>-10.326461</c:v>
                </c:pt>
                <c:pt idx="1006">
                  <c:v>-9.8853019999999994</c:v>
                </c:pt>
                <c:pt idx="1007">
                  <c:v>-9.7010749999999994</c:v>
                </c:pt>
                <c:pt idx="1008">
                  <c:v>-9.9122780000000006</c:v>
                </c:pt>
                <c:pt idx="1009">
                  <c:v>-10.665309000000001</c:v>
                </c:pt>
                <c:pt idx="1010">
                  <c:v>-10.776503</c:v>
                </c:pt>
                <c:pt idx="1011">
                  <c:v>-10.776503</c:v>
                </c:pt>
                <c:pt idx="1012">
                  <c:v>-10.776503</c:v>
                </c:pt>
                <c:pt idx="1013">
                  <c:v>-10.776503</c:v>
                </c:pt>
                <c:pt idx="1014">
                  <c:v>-10.776503</c:v>
                </c:pt>
                <c:pt idx="1015">
                  <c:v>-10.776503</c:v>
                </c:pt>
                <c:pt idx="1016">
                  <c:v>-10.776503</c:v>
                </c:pt>
                <c:pt idx="1017">
                  <c:v>-10.679455000000001</c:v>
                </c:pt>
                <c:pt idx="1018">
                  <c:v>-10.398178</c:v>
                </c:pt>
                <c:pt idx="1019">
                  <c:v>-10.331067000000001</c:v>
                </c:pt>
                <c:pt idx="1020">
                  <c:v>-10.675507</c:v>
                </c:pt>
                <c:pt idx="1021">
                  <c:v>-10.776503</c:v>
                </c:pt>
                <c:pt idx="1022">
                  <c:v>-10.776503</c:v>
                </c:pt>
                <c:pt idx="1023">
                  <c:v>-10.776503</c:v>
                </c:pt>
                <c:pt idx="1024">
                  <c:v>-10.776503</c:v>
                </c:pt>
                <c:pt idx="1025">
                  <c:v>-10.776503</c:v>
                </c:pt>
                <c:pt idx="1026">
                  <c:v>-10.776503</c:v>
                </c:pt>
                <c:pt idx="1027">
                  <c:v>-10.6584</c:v>
                </c:pt>
                <c:pt idx="1028">
                  <c:v>-10.302117000000001</c:v>
                </c:pt>
                <c:pt idx="1029">
                  <c:v>-9.8892500000000005</c:v>
                </c:pt>
                <c:pt idx="1030">
                  <c:v>-9.7112730000000003</c:v>
                </c:pt>
                <c:pt idx="1031">
                  <c:v>-9.9724810000000002</c:v>
                </c:pt>
                <c:pt idx="1032">
                  <c:v>-10.695245999999999</c:v>
                </c:pt>
                <c:pt idx="1033">
                  <c:v>-10.776503</c:v>
                </c:pt>
                <c:pt idx="1034">
                  <c:v>-10.776503</c:v>
                </c:pt>
                <c:pt idx="1035">
                  <c:v>-10.776503</c:v>
                </c:pt>
                <c:pt idx="1036">
                  <c:v>-10.776503</c:v>
                </c:pt>
                <c:pt idx="1037">
                  <c:v>-10.776503</c:v>
                </c:pt>
                <c:pt idx="1038">
                  <c:v>-10.776503</c:v>
                </c:pt>
                <c:pt idx="1039">
                  <c:v>-10.771240000000001</c:v>
                </c:pt>
                <c:pt idx="1040">
                  <c:v>-10.631095</c:v>
                </c:pt>
                <c:pt idx="1041">
                  <c:v>-10.359688</c:v>
                </c:pt>
                <c:pt idx="1042">
                  <c:v>-10.299485000000001</c:v>
                </c:pt>
                <c:pt idx="1043">
                  <c:v>-10.689323999999999</c:v>
                </c:pt>
                <c:pt idx="1044">
                  <c:v>-10.776503</c:v>
                </c:pt>
                <c:pt idx="1045">
                  <c:v>-10.776503</c:v>
                </c:pt>
                <c:pt idx="1046">
                  <c:v>-10.776503</c:v>
                </c:pt>
                <c:pt idx="1047">
                  <c:v>-10.776503</c:v>
                </c:pt>
                <c:pt idx="1048">
                  <c:v>-10.776503</c:v>
                </c:pt>
                <c:pt idx="1049">
                  <c:v>-10.776503</c:v>
                </c:pt>
                <c:pt idx="1050">
                  <c:v>-10.680771</c:v>
                </c:pt>
                <c:pt idx="1051">
                  <c:v>-10.271521999999999</c:v>
                </c:pt>
                <c:pt idx="1052">
                  <c:v>-9.9165550000000007</c:v>
                </c:pt>
                <c:pt idx="1053">
                  <c:v>-9.733314</c:v>
                </c:pt>
                <c:pt idx="1054">
                  <c:v>-10.004063</c:v>
                </c:pt>
                <c:pt idx="1055">
                  <c:v>-10.727156000000001</c:v>
                </c:pt>
                <c:pt idx="1056">
                  <c:v>-10.776503</c:v>
                </c:pt>
                <c:pt idx="1057">
                  <c:v>-10.776503</c:v>
                </c:pt>
                <c:pt idx="1058">
                  <c:v>-10.776503</c:v>
                </c:pt>
                <c:pt idx="1059">
                  <c:v>-10.776503</c:v>
                </c:pt>
                <c:pt idx="1060">
                  <c:v>-10.776503</c:v>
                </c:pt>
                <c:pt idx="1061">
                  <c:v>-10.776503</c:v>
                </c:pt>
                <c:pt idx="1062">
                  <c:v>-10.776503</c:v>
                </c:pt>
                <c:pt idx="1063">
                  <c:v>-10.648860000000001</c:v>
                </c:pt>
                <c:pt idx="1064">
                  <c:v>-10.397190999999999</c:v>
                </c:pt>
                <c:pt idx="1065">
                  <c:v>-10.314289</c:v>
                </c:pt>
                <c:pt idx="1066">
                  <c:v>-10.702154</c:v>
                </c:pt>
                <c:pt idx="1067">
                  <c:v>-10.776503</c:v>
                </c:pt>
                <c:pt idx="1068">
                  <c:v>-10.776503</c:v>
                </c:pt>
                <c:pt idx="1069">
                  <c:v>-10.776503</c:v>
                </c:pt>
                <c:pt idx="1070">
                  <c:v>-10.776503</c:v>
                </c:pt>
                <c:pt idx="1071">
                  <c:v>-10.776503</c:v>
                </c:pt>
                <c:pt idx="1072">
                  <c:v>-10.776503</c:v>
                </c:pt>
                <c:pt idx="1073">
                  <c:v>-10.645241</c:v>
                </c:pt>
                <c:pt idx="1074">
                  <c:v>-10.251454000000001</c:v>
                </c:pt>
                <c:pt idx="1075">
                  <c:v>-9.8879339999999996</c:v>
                </c:pt>
                <c:pt idx="1076">
                  <c:v>-9.7346299999999992</c:v>
                </c:pt>
                <c:pt idx="1077">
                  <c:v>-9.9941940000000002</c:v>
                </c:pt>
                <c:pt idx="1078">
                  <c:v>-10.766963000000001</c:v>
                </c:pt>
                <c:pt idx="1079">
                  <c:v>-10.776503</c:v>
                </c:pt>
                <c:pt idx="1080">
                  <c:v>-10.776503</c:v>
                </c:pt>
                <c:pt idx="1081">
                  <c:v>-10.776503</c:v>
                </c:pt>
                <c:pt idx="1082">
                  <c:v>-10.776503</c:v>
                </c:pt>
                <c:pt idx="1083">
                  <c:v>-10.776503</c:v>
                </c:pt>
                <c:pt idx="1084">
                  <c:v>-10.776503</c:v>
                </c:pt>
                <c:pt idx="1085">
                  <c:v>-10.776503</c:v>
                </c:pt>
                <c:pt idx="1086">
                  <c:v>-10.598197000000001</c:v>
                </c:pt>
                <c:pt idx="1087">
                  <c:v>-10.341594000000001</c:v>
                </c:pt>
                <c:pt idx="1088">
                  <c:v>-10.323829</c:v>
                </c:pt>
                <c:pt idx="1089">
                  <c:v>-10.776503</c:v>
                </c:pt>
                <c:pt idx="1090">
                  <c:v>-10.776503</c:v>
                </c:pt>
                <c:pt idx="1091">
                  <c:v>-10.776503</c:v>
                </c:pt>
                <c:pt idx="1092">
                  <c:v>-10.776503</c:v>
                </c:pt>
                <c:pt idx="1093">
                  <c:v>-10.776503</c:v>
                </c:pt>
                <c:pt idx="1094">
                  <c:v>-10.776503</c:v>
                </c:pt>
                <c:pt idx="1095">
                  <c:v>-10.776503</c:v>
                </c:pt>
                <c:pt idx="1096">
                  <c:v>-10.611356000000001</c:v>
                </c:pt>
                <c:pt idx="1097">
                  <c:v>-10.20112</c:v>
                </c:pt>
                <c:pt idx="1098">
                  <c:v>-9.8366129999999998</c:v>
                </c:pt>
                <c:pt idx="1099">
                  <c:v>-9.6592950000000002</c:v>
                </c:pt>
                <c:pt idx="1100">
                  <c:v>-10.150786999999999</c:v>
                </c:pt>
                <c:pt idx="1101">
                  <c:v>-10.743933999999999</c:v>
                </c:pt>
                <c:pt idx="1102">
                  <c:v>-10.776503</c:v>
                </c:pt>
                <c:pt idx="1103">
                  <c:v>-10.776503</c:v>
                </c:pt>
                <c:pt idx="1104">
                  <c:v>-10.776503</c:v>
                </c:pt>
                <c:pt idx="1105">
                  <c:v>-10.776503</c:v>
                </c:pt>
                <c:pt idx="1106">
                  <c:v>-10.776503</c:v>
                </c:pt>
                <c:pt idx="1107">
                  <c:v>-10.776503</c:v>
                </c:pt>
                <c:pt idx="1108">
                  <c:v>-10.776503</c:v>
                </c:pt>
                <c:pt idx="1109">
                  <c:v>-10.552469</c:v>
                </c:pt>
                <c:pt idx="1110">
                  <c:v>-10.305078</c:v>
                </c:pt>
                <c:pt idx="1111">
                  <c:v>-10.239611</c:v>
                </c:pt>
                <c:pt idx="1112">
                  <c:v>-10.706102</c:v>
                </c:pt>
                <c:pt idx="1113">
                  <c:v>-10.776503</c:v>
                </c:pt>
                <c:pt idx="1114">
                  <c:v>-10.776503</c:v>
                </c:pt>
                <c:pt idx="1115">
                  <c:v>-10.776503</c:v>
                </c:pt>
                <c:pt idx="1116">
                  <c:v>-10.776503</c:v>
                </c:pt>
                <c:pt idx="1117">
                  <c:v>-10.776503</c:v>
                </c:pt>
                <c:pt idx="1118">
                  <c:v>-10.776503</c:v>
                </c:pt>
                <c:pt idx="1119">
                  <c:v>-10.592604</c:v>
                </c:pt>
                <c:pt idx="1120">
                  <c:v>-10.173157</c:v>
                </c:pt>
                <c:pt idx="1121">
                  <c:v>-9.7734500000000004</c:v>
                </c:pt>
                <c:pt idx="1122">
                  <c:v>-9.674099</c:v>
                </c:pt>
                <c:pt idx="1123">
                  <c:v>-10.010642000000001</c:v>
                </c:pt>
                <c:pt idx="1124">
                  <c:v>-10.776503</c:v>
                </c:pt>
                <c:pt idx="1125">
                  <c:v>-10.776503</c:v>
                </c:pt>
                <c:pt idx="1126">
                  <c:v>-10.776503</c:v>
                </c:pt>
                <c:pt idx="1127">
                  <c:v>-10.776503</c:v>
                </c:pt>
                <c:pt idx="1128">
                  <c:v>-10.776503</c:v>
                </c:pt>
                <c:pt idx="1129">
                  <c:v>-10.776503</c:v>
                </c:pt>
                <c:pt idx="1130">
                  <c:v>-10.776503</c:v>
                </c:pt>
                <c:pt idx="1131">
                  <c:v>-10.776503</c:v>
                </c:pt>
                <c:pt idx="1132">
                  <c:v>-10.503121999999999</c:v>
                </c:pt>
                <c:pt idx="1133">
                  <c:v>-10.264942</c:v>
                </c:pt>
                <c:pt idx="1134">
                  <c:v>-10.285997</c:v>
                </c:pt>
                <c:pt idx="1135">
                  <c:v>-10.759396000000001</c:v>
                </c:pt>
                <c:pt idx="1136">
                  <c:v>-10.776503</c:v>
                </c:pt>
                <c:pt idx="1137">
                  <c:v>-10.776503</c:v>
                </c:pt>
                <c:pt idx="1138">
                  <c:v>-10.776503</c:v>
                </c:pt>
                <c:pt idx="1139">
                  <c:v>-10.776503</c:v>
                </c:pt>
                <c:pt idx="1140">
                  <c:v>-10.776503</c:v>
                </c:pt>
                <c:pt idx="1141">
                  <c:v>-10.776503</c:v>
                </c:pt>
                <c:pt idx="1142">
                  <c:v>-10.582735</c:v>
                </c:pt>
                <c:pt idx="1143">
                  <c:v>-10.171841000000001</c:v>
                </c:pt>
                <c:pt idx="1144">
                  <c:v>-9.8514169999999996</c:v>
                </c:pt>
                <c:pt idx="1145">
                  <c:v>-9.7020619999999997</c:v>
                </c:pt>
                <c:pt idx="1146">
                  <c:v>-10.054067</c:v>
                </c:pt>
                <c:pt idx="1147">
                  <c:v>-10.776503</c:v>
                </c:pt>
                <c:pt idx="1148">
                  <c:v>-10.776503</c:v>
                </c:pt>
                <c:pt idx="1149">
                  <c:v>-10.776503</c:v>
                </c:pt>
                <c:pt idx="1150">
                  <c:v>-10.776503</c:v>
                </c:pt>
                <c:pt idx="1151">
                  <c:v>-10.776503</c:v>
                </c:pt>
                <c:pt idx="1152">
                  <c:v>-10.776503</c:v>
                </c:pt>
                <c:pt idx="1153">
                  <c:v>-10.776503</c:v>
                </c:pt>
                <c:pt idx="1154">
                  <c:v>-10.776503</c:v>
                </c:pt>
                <c:pt idx="1155">
                  <c:v>-10.493252999999999</c:v>
                </c:pt>
                <c:pt idx="1156">
                  <c:v>-10.261323000000001</c:v>
                </c:pt>
                <c:pt idx="1157">
                  <c:v>-10.245203999999999</c:v>
                </c:pt>
                <c:pt idx="1158">
                  <c:v>-10.776503</c:v>
                </c:pt>
                <c:pt idx="1159">
                  <c:v>-10.776503</c:v>
                </c:pt>
                <c:pt idx="1160">
                  <c:v>-10.776503</c:v>
                </c:pt>
                <c:pt idx="1161">
                  <c:v>-10.776503</c:v>
                </c:pt>
                <c:pt idx="1162">
                  <c:v>-10.776503</c:v>
                </c:pt>
                <c:pt idx="1163">
                  <c:v>-10.776503</c:v>
                </c:pt>
                <c:pt idx="1164">
                  <c:v>-10.776503</c:v>
                </c:pt>
                <c:pt idx="1165">
                  <c:v>-10.515623</c:v>
                </c:pt>
                <c:pt idx="1166">
                  <c:v>-10.160985</c:v>
                </c:pt>
                <c:pt idx="1167">
                  <c:v>-9.7642380000000006</c:v>
                </c:pt>
                <c:pt idx="1168">
                  <c:v>-9.6267259999999997</c:v>
                </c:pt>
                <c:pt idx="1169">
                  <c:v>-10.010642000000001</c:v>
                </c:pt>
                <c:pt idx="1170">
                  <c:v>-10.776503</c:v>
                </c:pt>
                <c:pt idx="1171">
                  <c:v>-10.776503</c:v>
                </c:pt>
                <c:pt idx="1172">
                  <c:v>-10.776503</c:v>
                </c:pt>
                <c:pt idx="1173">
                  <c:v>-10.776503</c:v>
                </c:pt>
                <c:pt idx="1174">
                  <c:v>-10.776503</c:v>
                </c:pt>
                <c:pt idx="1175">
                  <c:v>-10.776503</c:v>
                </c:pt>
                <c:pt idx="1176">
                  <c:v>-10.776503</c:v>
                </c:pt>
                <c:pt idx="1177">
                  <c:v>-10.716628999999999</c:v>
                </c:pt>
                <c:pt idx="1178">
                  <c:v>-10.495556000000001</c:v>
                </c:pt>
                <c:pt idx="1179">
                  <c:v>-10.264284</c:v>
                </c:pt>
                <c:pt idx="1180">
                  <c:v>-10.259679</c:v>
                </c:pt>
                <c:pt idx="1181">
                  <c:v>-10.74854</c:v>
                </c:pt>
                <c:pt idx="1182">
                  <c:v>-10.776503</c:v>
                </c:pt>
                <c:pt idx="1183">
                  <c:v>-10.776503</c:v>
                </c:pt>
                <c:pt idx="1184">
                  <c:v>-10.776503</c:v>
                </c:pt>
                <c:pt idx="1185">
                  <c:v>-10.776503</c:v>
                </c:pt>
                <c:pt idx="1186">
                  <c:v>-10.776503</c:v>
                </c:pt>
                <c:pt idx="1187">
                  <c:v>-10.770911</c:v>
                </c:pt>
                <c:pt idx="1188">
                  <c:v>-10.500489999999999</c:v>
                </c:pt>
                <c:pt idx="1189">
                  <c:v>-10.102098</c:v>
                </c:pt>
                <c:pt idx="1190">
                  <c:v>-9.7540399999999998</c:v>
                </c:pt>
                <c:pt idx="1191">
                  <c:v>-9.7056799999999992</c:v>
                </c:pt>
                <c:pt idx="1192">
                  <c:v>-10.109665</c:v>
                </c:pt>
                <c:pt idx="1193">
                  <c:v>-10.776503</c:v>
                </c:pt>
                <c:pt idx="1194">
                  <c:v>-10.776503</c:v>
                </c:pt>
                <c:pt idx="1195">
                  <c:v>-10.776503</c:v>
                </c:pt>
                <c:pt idx="1196">
                  <c:v>-10.776503</c:v>
                </c:pt>
                <c:pt idx="1197">
                  <c:v>-10.776503</c:v>
                </c:pt>
                <c:pt idx="1198">
                  <c:v>-10.776503</c:v>
                </c:pt>
                <c:pt idx="1199">
                  <c:v>-10.776503</c:v>
                </c:pt>
                <c:pt idx="1200">
                  <c:v>-10.731762</c:v>
                </c:pt>
                <c:pt idx="1201">
                  <c:v>-10.396533</c:v>
                </c:pt>
                <c:pt idx="1202">
                  <c:v>-10.172169999999999</c:v>
                </c:pt>
                <c:pt idx="1203">
                  <c:v>-10.240926999999999</c:v>
                </c:pt>
                <c:pt idx="1204">
                  <c:v>-10.776503</c:v>
                </c:pt>
                <c:pt idx="1205">
                  <c:v>-10.776503</c:v>
                </c:pt>
                <c:pt idx="1206">
                  <c:v>-10.776503</c:v>
                </c:pt>
                <c:pt idx="1207">
                  <c:v>-10.776503</c:v>
                </c:pt>
                <c:pt idx="1208">
                  <c:v>-10.776503</c:v>
                </c:pt>
                <c:pt idx="1209">
                  <c:v>-10.776503</c:v>
                </c:pt>
                <c:pt idx="1210">
                  <c:v>-10.776503</c:v>
                </c:pt>
                <c:pt idx="1211">
                  <c:v>-10.441932</c:v>
                </c:pt>
                <c:pt idx="1212">
                  <c:v>-10.088609999999999</c:v>
                </c:pt>
                <c:pt idx="1213">
                  <c:v>-9.7655539999999998</c:v>
                </c:pt>
                <c:pt idx="1214">
                  <c:v>-9.6418590000000002</c:v>
                </c:pt>
                <c:pt idx="1215">
                  <c:v>-10.019196000000001</c:v>
                </c:pt>
                <c:pt idx="1216">
                  <c:v>-10.776503</c:v>
                </c:pt>
                <c:pt idx="1217">
                  <c:v>-10.776503</c:v>
                </c:pt>
                <c:pt idx="1218">
                  <c:v>-10.776503</c:v>
                </c:pt>
                <c:pt idx="1219">
                  <c:v>-10.776503</c:v>
                </c:pt>
                <c:pt idx="1220">
                  <c:v>-10.776503</c:v>
                </c:pt>
                <c:pt idx="1221">
                  <c:v>-10.776503</c:v>
                </c:pt>
                <c:pt idx="1222">
                  <c:v>-10.776503</c:v>
                </c:pt>
                <c:pt idx="1223">
                  <c:v>-10.666952999999999</c:v>
                </c:pt>
                <c:pt idx="1224">
                  <c:v>-10.394888</c:v>
                </c:pt>
                <c:pt idx="1225">
                  <c:v>-10.207371</c:v>
                </c:pt>
                <c:pt idx="1226">
                  <c:v>-10.332383</c:v>
                </c:pt>
                <c:pt idx="1227">
                  <c:v>-10.776503</c:v>
                </c:pt>
                <c:pt idx="1228">
                  <c:v>-10.776503</c:v>
                </c:pt>
                <c:pt idx="1229">
                  <c:v>-10.776503</c:v>
                </c:pt>
                <c:pt idx="1230">
                  <c:v>-10.776503</c:v>
                </c:pt>
                <c:pt idx="1231">
                  <c:v>-10.776503</c:v>
                </c:pt>
                <c:pt idx="1232">
                  <c:v>-10.776503</c:v>
                </c:pt>
                <c:pt idx="1233">
                  <c:v>-10.759725</c:v>
                </c:pt>
                <c:pt idx="1234">
                  <c:v>-10.425153999999999</c:v>
                </c:pt>
                <c:pt idx="1235">
                  <c:v>-10.045514000000001</c:v>
                </c:pt>
                <c:pt idx="1236">
                  <c:v>-9.6671899999999997</c:v>
                </c:pt>
                <c:pt idx="1237">
                  <c:v>-9.5711290000000009</c:v>
                </c:pt>
                <c:pt idx="1238">
                  <c:v>-10.10144</c:v>
                </c:pt>
                <c:pt idx="1239">
                  <c:v>-10.776503</c:v>
                </c:pt>
                <c:pt idx="1240">
                  <c:v>-10.776503</c:v>
                </c:pt>
                <c:pt idx="1241">
                  <c:v>-10.776503</c:v>
                </c:pt>
                <c:pt idx="1242">
                  <c:v>-10.776503</c:v>
                </c:pt>
                <c:pt idx="1243">
                  <c:v>-10.776503</c:v>
                </c:pt>
                <c:pt idx="1244">
                  <c:v>-10.776503</c:v>
                </c:pt>
                <c:pt idx="1245">
                  <c:v>-10.776503</c:v>
                </c:pt>
                <c:pt idx="1246">
                  <c:v>-10.63899</c:v>
                </c:pt>
                <c:pt idx="1247">
                  <c:v>-10.411008000000001</c:v>
                </c:pt>
                <c:pt idx="1248">
                  <c:v>-10.161972</c:v>
                </c:pt>
                <c:pt idx="1249">
                  <c:v>-10.399823</c:v>
                </c:pt>
                <c:pt idx="1250">
                  <c:v>-10.768608</c:v>
                </c:pt>
                <c:pt idx="1251">
                  <c:v>-10.776503</c:v>
                </c:pt>
                <c:pt idx="1252">
                  <c:v>-10.776503</c:v>
                </c:pt>
                <c:pt idx="1253">
                  <c:v>-10.776503</c:v>
                </c:pt>
                <c:pt idx="1254">
                  <c:v>-10.776503</c:v>
                </c:pt>
                <c:pt idx="1255">
                  <c:v>-10.776503</c:v>
                </c:pt>
                <c:pt idx="1256">
                  <c:v>-10.776503</c:v>
                </c:pt>
                <c:pt idx="1257">
                  <c:v>-10.42647</c:v>
                </c:pt>
                <c:pt idx="1258">
                  <c:v>-9.9701780000000007</c:v>
                </c:pt>
                <c:pt idx="1259">
                  <c:v>-9.6826519999999991</c:v>
                </c:pt>
                <c:pt idx="1260">
                  <c:v>-9.6767299999999992</c:v>
                </c:pt>
                <c:pt idx="1261">
                  <c:v>-10.112625</c:v>
                </c:pt>
                <c:pt idx="1262">
                  <c:v>-10.776503</c:v>
                </c:pt>
                <c:pt idx="1263">
                  <c:v>-10.776503</c:v>
                </c:pt>
                <c:pt idx="1264">
                  <c:v>-10.776503</c:v>
                </c:pt>
                <c:pt idx="1265">
                  <c:v>-10.776503</c:v>
                </c:pt>
                <c:pt idx="1266">
                  <c:v>-10.776503</c:v>
                </c:pt>
                <c:pt idx="1267">
                  <c:v>-10.776503</c:v>
                </c:pt>
                <c:pt idx="1268">
                  <c:v>-10.768608</c:v>
                </c:pt>
                <c:pt idx="1269">
                  <c:v>-10.582735</c:v>
                </c:pt>
                <c:pt idx="1270">
                  <c:v>-10.307051</c:v>
                </c:pt>
                <c:pt idx="1271">
                  <c:v>-10.067556</c:v>
                </c:pt>
                <c:pt idx="1272">
                  <c:v>-10.238295000000001</c:v>
                </c:pt>
                <c:pt idx="1273">
                  <c:v>-10.776503</c:v>
                </c:pt>
                <c:pt idx="1274">
                  <c:v>-10.776503</c:v>
                </c:pt>
                <c:pt idx="1275">
                  <c:v>-10.776503</c:v>
                </c:pt>
                <c:pt idx="1276">
                  <c:v>-10.776503</c:v>
                </c:pt>
                <c:pt idx="1277">
                  <c:v>-10.776503</c:v>
                </c:pt>
                <c:pt idx="1278">
                  <c:v>-10.776503</c:v>
                </c:pt>
                <c:pt idx="1279">
                  <c:v>-10.703469999999999</c:v>
                </c:pt>
                <c:pt idx="1280">
                  <c:v>-10.358701</c:v>
                </c:pt>
                <c:pt idx="1281">
                  <c:v>-9.9757709999999999</c:v>
                </c:pt>
                <c:pt idx="1282">
                  <c:v>-9.6586370000000006</c:v>
                </c:pt>
                <c:pt idx="1283">
                  <c:v>-9.5826429999999991</c:v>
                </c:pt>
                <c:pt idx="1284">
                  <c:v>-10.04025</c:v>
                </c:pt>
                <c:pt idx="1285">
                  <c:v>-10.776503</c:v>
                </c:pt>
                <c:pt idx="1286">
                  <c:v>-10.776503</c:v>
                </c:pt>
                <c:pt idx="1287">
                  <c:v>-10.776503</c:v>
                </c:pt>
                <c:pt idx="1288">
                  <c:v>-10.776503</c:v>
                </c:pt>
                <c:pt idx="1289">
                  <c:v>-10.776503</c:v>
                </c:pt>
                <c:pt idx="1290">
                  <c:v>-10.776503</c:v>
                </c:pt>
                <c:pt idx="1291">
                  <c:v>-10.746237000000001</c:v>
                </c:pt>
                <c:pt idx="1292">
                  <c:v>-10.585696</c:v>
                </c:pt>
                <c:pt idx="1293">
                  <c:v>-10.257376000000001</c:v>
                </c:pt>
                <c:pt idx="1294">
                  <c:v>-10.096177000000001</c:v>
                </c:pt>
                <c:pt idx="1295">
                  <c:v>-10.262968000000001</c:v>
                </c:pt>
                <c:pt idx="1296">
                  <c:v>-10.776503</c:v>
                </c:pt>
                <c:pt idx="1297">
                  <c:v>-10.776503</c:v>
                </c:pt>
                <c:pt idx="1298">
                  <c:v>-10.776503</c:v>
                </c:pt>
                <c:pt idx="1299">
                  <c:v>-10.776503</c:v>
                </c:pt>
                <c:pt idx="1300">
                  <c:v>-10.776503</c:v>
                </c:pt>
                <c:pt idx="1301">
                  <c:v>-10.776503</c:v>
                </c:pt>
                <c:pt idx="1302">
                  <c:v>-10.640306000000001</c:v>
                </c:pt>
                <c:pt idx="1303">
                  <c:v>-10.327119</c:v>
                </c:pt>
                <c:pt idx="1304">
                  <c:v>-9.9050410000000007</c:v>
                </c:pt>
                <c:pt idx="1305">
                  <c:v>-9.5691550000000003</c:v>
                </c:pt>
                <c:pt idx="1306">
                  <c:v>-9.5823140000000002</c:v>
                </c:pt>
                <c:pt idx="1307">
                  <c:v>-10.185658999999999</c:v>
                </c:pt>
                <c:pt idx="1308">
                  <c:v>-10.776503</c:v>
                </c:pt>
                <c:pt idx="1309">
                  <c:v>-10.776503</c:v>
                </c:pt>
                <c:pt idx="1310">
                  <c:v>-10.776503</c:v>
                </c:pt>
                <c:pt idx="1311">
                  <c:v>-10.776503</c:v>
                </c:pt>
                <c:pt idx="1312">
                  <c:v>-10.776503</c:v>
                </c:pt>
                <c:pt idx="1313">
                  <c:v>-10.776503</c:v>
                </c:pt>
                <c:pt idx="1314">
                  <c:v>-10.688337000000001</c:v>
                </c:pt>
                <c:pt idx="1315">
                  <c:v>-10.512005</c:v>
                </c:pt>
                <c:pt idx="1316">
                  <c:v>-10.247177000000001</c:v>
                </c:pt>
                <c:pt idx="1317">
                  <c:v>-10.018209000000001</c:v>
                </c:pt>
                <c:pt idx="1318">
                  <c:v>-10.153748</c:v>
                </c:pt>
                <c:pt idx="1319">
                  <c:v>-10.776503</c:v>
                </c:pt>
                <c:pt idx="1320">
                  <c:v>-10.776503</c:v>
                </c:pt>
                <c:pt idx="1321">
                  <c:v>-10.776503</c:v>
                </c:pt>
                <c:pt idx="1322">
                  <c:v>-10.776503</c:v>
                </c:pt>
                <c:pt idx="1323">
                  <c:v>-10.776503</c:v>
                </c:pt>
                <c:pt idx="1324">
                  <c:v>-10.776503</c:v>
                </c:pt>
                <c:pt idx="1325">
                  <c:v>-10.609052999999999</c:v>
                </c:pt>
                <c:pt idx="1326">
                  <c:v>-10.219543</c:v>
                </c:pt>
                <c:pt idx="1327">
                  <c:v>-9.8099659999999993</c:v>
                </c:pt>
                <c:pt idx="1328">
                  <c:v>-9.5731029999999997</c:v>
                </c:pt>
                <c:pt idx="1329">
                  <c:v>-9.6310029999999998</c:v>
                </c:pt>
                <c:pt idx="1330">
                  <c:v>-10.084333000000001</c:v>
                </c:pt>
                <c:pt idx="1331">
                  <c:v>-10.776503</c:v>
                </c:pt>
                <c:pt idx="1332">
                  <c:v>-10.776503</c:v>
                </c:pt>
                <c:pt idx="1333">
                  <c:v>-10.776503</c:v>
                </c:pt>
                <c:pt idx="1334">
                  <c:v>-10.776503</c:v>
                </c:pt>
                <c:pt idx="1335">
                  <c:v>-10.776503</c:v>
                </c:pt>
                <c:pt idx="1336">
                  <c:v>-10.776503</c:v>
                </c:pt>
                <c:pt idx="1337">
                  <c:v>-10.757422999999999</c:v>
                </c:pt>
                <c:pt idx="1338">
                  <c:v>-10.474830000000001</c:v>
                </c:pt>
                <c:pt idx="1339">
                  <c:v>-10.117889</c:v>
                </c:pt>
                <c:pt idx="1340">
                  <c:v>-9.9632699999999996</c:v>
                </c:pt>
                <c:pt idx="1341">
                  <c:v>-10.198489</c:v>
                </c:pt>
                <c:pt idx="1342">
                  <c:v>-10.776503</c:v>
                </c:pt>
                <c:pt idx="1343">
                  <c:v>-10.776503</c:v>
                </c:pt>
                <c:pt idx="1344">
                  <c:v>-10.776503</c:v>
                </c:pt>
                <c:pt idx="1345">
                  <c:v>-10.776503</c:v>
                </c:pt>
                <c:pt idx="1346">
                  <c:v>-10.776503</c:v>
                </c:pt>
                <c:pt idx="1347">
                  <c:v>-10.776503</c:v>
                </c:pt>
                <c:pt idx="1348">
                  <c:v>-10.535361999999999</c:v>
                </c:pt>
                <c:pt idx="1349">
                  <c:v>-10.187303</c:v>
                </c:pt>
                <c:pt idx="1350">
                  <c:v>-9.8510880000000007</c:v>
                </c:pt>
                <c:pt idx="1351">
                  <c:v>-9.5050039999999996</c:v>
                </c:pt>
                <c:pt idx="1352">
                  <c:v>-9.5175049999999999</c:v>
                </c:pt>
                <c:pt idx="1353">
                  <c:v>-10.082689</c:v>
                </c:pt>
                <c:pt idx="1354">
                  <c:v>-10.776503</c:v>
                </c:pt>
                <c:pt idx="1355">
                  <c:v>-10.776503</c:v>
                </c:pt>
                <c:pt idx="1356">
                  <c:v>-10.776503</c:v>
                </c:pt>
                <c:pt idx="1357">
                  <c:v>-10.776503</c:v>
                </c:pt>
                <c:pt idx="1358">
                  <c:v>-10.776503</c:v>
                </c:pt>
                <c:pt idx="1359">
                  <c:v>-10.776173999999999</c:v>
                </c:pt>
                <c:pt idx="1360">
                  <c:v>-10.596223</c:v>
                </c:pt>
                <c:pt idx="1361">
                  <c:v>-10.379098000000001</c:v>
                </c:pt>
                <c:pt idx="1362">
                  <c:v>-10.099795</c:v>
                </c:pt>
                <c:pt idx="1363">
                  <c:v>-9.9770869999999992</c:v>
                </c:pt>
                <c:pt idx="1364">
                  <c:v>-10.179079</c:v>
                </c:pt>
                <c:pt idx="1365">
                  <c:v>-10.776503</c:v>
                </c:pt>
                <c:pt idx="1366">
                  <c:v>-10.776503</c:v>
                </c:pt>
                <c:pt idx="1367">
                  <c:v>-10.776503</c:v>
                </c:pt>
                <c:pt idx="1368">
                  <c:v>-10.776503</c:v>
                </c:pt>
                <c:pt idx="1369">
                  <c:v>-10.776503</c:v>
                </c:pt>
                <c:pt idx="1370">
                  <c:v>-10.776503</c:v>
                </c:pt>
                <c:pt idx="1371">
                  <c:v>-10.493911000000001</c:v>
                </c:pt>
                <c:pt idx="1372">
                  <c:v>-10.144864999999999</c:v>
                </c:pt>
                <c:pt idx="1373">
                  <c:v>-9.7290379999999992</c:v>
                </c:pt>
                <c:pt idx="1374">
                  <c:v>-9.3977579999999996</c:v>
                </c:pt>
                <c:pt idx="1375">
                  <c:v>-9.5237560000000006</c:v>
                </c:pt>
                <c:pt idx="1376">
                  <c:v>-10.208029</c:v>
                </c:pt>
                <c:pt idx="1377">
                  <c:v>-10.776503</c:v>
                </c:pt>
                <c:pt idx="1378">
                  <c:v>-10.776503</c:v>
                </c:pt>
                <c:pt idx="1379">
                  <c:v>-10.776503</c:v>
                </c:pt>
                <c:pt idx="1380">
                  <c:v>-10.776503</c:v>
                </c:pt>
                <c:pt idx="1381">
                  <c:v>-10.776503</c:v>
                </c:pt>
                <c:pt idx="1382">
                  <c:v>-10.776503</c:v>
                </c:pt>
                <c:pt idx="1383">
                  <c:v>-10.562996</c:v>
                </c:pt>
                <c:pt idx="1384">
                  <c:v>-10.391928</c:v>
                </c:pt>
                <c:pt idx="1385">
                  <c:v>-10.110981000000001</c:v>
                </c:pt>
                <c:pt idx="1386">
                  <c:v>-9.8849730000000005</c:v>
                </c:pt>
                <c:pt idx="1387">
                  <c:v>-10.121508</c:v>
                </c:pt>
                <c:pt idx="1388">
                  <c:v>-10.776503</c:v>
                </c:pt>
                <c:pt idx="1389">
                  <c:v>-10.776503</c:v>
                </c:pt>
                <c:pt idx="1390">
                  <c:v>-10.776503</c:v>
                </c:pt>
                <c:pt idx="1391">
                  <c:v>-10.776503</c:v>
                </c:pt>
                <c:pt idx="1392">
                  <c:v>-10.776503</c:v>
                </c:pt>
                <c:pt idx="1393">
                  <c:v>-10.776503</c:v>
                </c:pt>
                <c:pt idx="1394">
                  <c:v>-10.525822</c:v>
                </c:pt>
                <c:pt idx="1395">
                  <c:v>-10.021499</c:v>
                </c:pt>
                <c:pt idx="1396">
                  <c:v>-9.679691</c:v>
                </c:pt>
                <c:pt idx="1397">
                  <c:v>-9.4520389999999992</c:v>
                </c:pt>
                <c:pt idx="1398">
                  <c:v>-9.5152029999999996</c:v>
                </c:pt>
                <c:pt idx="1399">
                  <c:v>-10.047488</c:v>
                </c:pt>
                <c:pt idx="1400">
                  <c:v>-10.776503</c:v>
                </c:pt>
                <c:pt idx="1401">
                  <c:v>-10.776503</c:v>
                </c:pt>
                <c:pt idx="1402">
                  <c:v>-10.776503</c:v>
                </c:pt>
                <c:pt idx="1403">
                  <c:v>-10.776503</c:v>
                </c:pt>
                <c:pt idx="1404">
                  <c:v>-10.776503</c:v>
                </c:pt>
                <c:pt idx="1405">
                  <c:v>-10.724195999999999</c:v>
                </c:pt>
                <c:pt idx="1406">
                  <c:v>-10.538323</c:v>
                </c:pt>
                <c:pt idx="1407">
                  <c:v>-10.301788</c:v>
                </c:pt>
                <c:pt idx="1408">
                  <c:v>-10.031696999999999</c:v>
                </c:pt>
                <c:pt idx="1409">
                  <c:v>-9.9056990000000003</c:v>
                </c:pt>
                <c:pt idx="1410">
                  <c:v>-10.218556</c:v>
                </c:pt>
                <c:pt idx="1411">
                  <c:v>-10.776503</c:v>
                </c:pt>
                <c:pt idx="1412">
                  <c:v>-10.776503</c:v>
                </c:pt>
                <c:pt idx="1413">
                  <c:v>-10.776503</c:v>
                </c:pt>
                <c:pt idx="1414">
                  <c:v>-10.776503</c:v>
                </c:pt>
                <c:pt idx="1415">
                  <c:v>-10.776503</c:v>
                </c:pt>
                <c:pt idx="1416">
                  <c:v>-10.776503</c:v>
                </c:pt>
                <c:pt idx="1417">
                  <c:v>-10.359359</c:v>
                </c:pt>
                <c:pt idx="1418">
                  <c:v>-10.012616</c:v>
                </c:pt>
                <c:pt idx="1419">
                  <c:v>-9.6592950000000002</c:v>
                </c:pt>
                <c:pt idx="1420">
                  <c:v>-9.3454499999999996</c:v>
                </c:pt>
                <c:pt idx="1421">
                  <c:v>-9.4494070000000008</c:v>
                </c:pt>
                <c:pt idx="1422">
                  <c:v>-10.113612</c:v>
                </c:pt>
                <c:pt idx="1423">
                  <c:v>-10.776503</c:v>
                </c:pt>
                <c:pt idx="1424">
                  <c:v>-10.776503</c:v>
                </c:pt>
                <c:pt idx="1425">
                  <c:v>-10.776503</c:v>
                </c:pt>
                <c:pt idx="1426">
                  <c:v>-10.776503</c:v>
                </c:pt>
                <c:pt idx="1427">
                  <c:v>-10.776503</c:v>
                </c:pt>
                <c:pt idx="1428">
                  <c:v>-10.683731</c:v>
                </c:pt>
                <c:pt idx="1429">
                  <c:v>-10.463974</c:v>
                </c:pt>
                <c:pt idx="1430">
                  <c:v>-10.242901</c:v>
                </c:pt>
                <c:pt idx="1431">
                  <c:v>-10.018209000000001</c:v>
                </c:pt>
                <c:pt idx="1432">
                  <c:v>-9.9191870000000009</c:v>
                </c:pt>
                <c:pt idx="1433">
                  <c:v>-10.102098</c:v>
                </c:pt>
                <c:pt idx="1434">
                  <c:v>-10.75183</c:v>
                </c:pt>
                <c:pt idx="1435">
                  <c:v>-10.776503</c:v>
                </c:pt>
                <c:pt idx="1436">
                  <c:v>-10.776503</c:v>
                </c:pt>
                <c:pt idx="1437">
                  <c:v>-10.776503</c:v>
                </c:pt>
                <c:pt idx="1438">
                  <c:v>-10.776503</c:v>
                </c:pt>
                <c:pt idx="1439">
                  <c:v>-10.691955999999999</c:v>
                </c:pt>
                <c:pt idx="1440">
                  <c:v>-10.317907999999999</c:v>
                </c:pt>
                <c:pt idx="1441">
                  <c:v>-9.9701780000000007</c:v>
                </c:pt>
                <c:pt idx="1442">
                  <c:v>-9.5546799999999994</c:v>
                </c:pt>
                <c:pt idx="1443">
                  <c:v>-9.3497269999999997</c:v>
                </c:pt>
                <c:pt idx="1444">
                  <c:v>-9.5523769999999999</c:v>
                </c:pt>
                <c:pt idx="1445">
                  <c:v>-10.157037000000001</c:v>
                </c:pt>
                <c:pt idx="1446">
                  <c:v>-10.776503</c:v>
                </c:pt>
                <c:pt idx="1447">
                  <c:v>-10.776503</c:v>
                </c:pt>
                <c:pt idx="1448">
                  <c:v>-10.776503</c:v>
                </c:pt>
                <c:pt idx="1449">
                  <c:v>-10.776503</c:v>
                </c:pt>
                <c:pt idx="1450">
                  <c:v>-10.776503</c:v>
                </c:pt>
                <c:pt idx="1451">
                  <c:v>-10.63274</c:v>
                </c:pt>
                <c:pt idx="1452">
                  <c:v>-10.424497000000001</c:v>
                </c:pt>
                <c:pt idx="1453">
                  <c:v>-10.219543</c:v>
                </c:pt>
                <c:pt idx="1454">
                  <c:v>-9.9096460000000004</c:v>
                </c:pt>
                <c:pt idx="1455">
                  <c:v>-9.7096280000000004</c:v>
                </c:pt>
                <c:pt idx="1456">
                  <c:v>-10.134338</c:v>
                </c:pt>
                <c:pt idx="1457">
                  <c:v>-10.776503</c:v>
                </c:pt>
                <c:pt idx="1458">
                  <c:v>-10.776503</c:v>
                </c:pt>
                <c:pt idx="1459">
                  <c:v>-10.776503</c:v>
                </c:pt>
                <c:pt idx="1460">
                  <c:v>-10.776503</c:v>
                </c:pt>
                <c:pt idx="1461">
                  <c:v>-10.776503</c:v>
                </c:pt>
                <c:pt idx="1462">
                  <c:v>-10.653136</c:v>
                </c:pt>
                <c:pt idx="1463">
                  <c:v>-10.259679</c:v>
                </c:pt>
                <c:pt idx="1464">
                  <c:v>-9.8810249999999993</c:v>
                </c:pt>
                <c:pt idx="1465">
                  <c:v>-9.5582989999999999</c:v>
                </c:pt>
                <c:pt idx="1466">
                  <c:v>-9.3888750000000005</c:v>
                </c:pt>
                <c:pt idx="1467">
                  <c:v>-9.4671719999999997</c:v>
                </c:pt>
                <c:pt idx="1468">
                  <c:v>-10.063936999999999</c:v>
                </c:pt>
                <c:pt idx="1469">
                  <c:v>-10.776503</c:v>
                </c:pt>
                <c:pt idx="1470">
                  <c:v>-10.776503</c:v>
                </c:pt>
                <c:pt idx="1471">
                  <c:v>-10.776503</c:v>
                </c:pt>
                <c:pt idx="1472">
                  <c:v>-10.776503</c:v>
                </c:pt>
                <c:pt idx="1473">
                  <c:v>-10.776503</c:v>
                </c:pt>
                <c:pt idx="1474">
                  <c:v>-10.567602000000001</c:v>
                </c:pt>
                <c:pt idx="1475">
                  <c:v>-10.382716</c:v>
                </c:pt>
                <c:pt idx="1476">
                  <c:v>-10.123811</c:v>
                </c:pt>
                <c:pt idx="1477">
                  <c:v>-9.8356259999999995</c:v>
                </c:pt>
                <c:pt idx="1478">
                  <c:v>-9.8306920000000009</c:v>
                </c:pt>
                <c:pt idx="1479">
                  <c:v>-10.152103</c:v>
                </c:pt>
                <c:pt idx="1480">
                  <c:v>-10.776503</c:v>
                </c:pt>
                <c:pt idx="1481">
                  <c:v>-10.776503</c:v>
                </c:pt>
                <c:pt idx="1482">
                  <c:v>-10.776503</c:v>
                </c:pt>
                <c:pt idx="1483">
                  <c:v>-10.776503</c:v>
                </c:pt>
                <c:pt idx="1484">
                  <c:v>-10.776503</c:v>
                </c:pt>
                <c:pt idx="1485">
                  <c:v>-10.597868</c:v>
                </c:pt>
                <c:pt idx="1486">
                  <c:v>-10.197502</c:v>
                </c:pt>
                <c:pt idx="1487">
                  <c:v>-9.8609580000000001</c:v>
                </c:pt>
                <c:pt idx="1488">
                  <c:v>-9.5056619999999992</c:v>
                </c:pt>
                <c:pt idx="1489">
                  <c:v>-9.2214259999999992</c:v>
                </c:pt>
                <c:pt idx="1490">
                  <c:v>-9.4115749999999991</c:v>
                </c:pt>
                <c:pt idx="1491">
                  <c:v>-10.140589</c:v>
                </c:pt>
                <c:pt idx="1492">
                  <c:v>-10.776503</c:v>
                </c:pt>
                <c:pt idx="1493">
                  <c:v>-10.776503</c:v>
                </c:pt>
                <c:pt idx="1494">
                  <c:v>-10.776503</c:v>
                </c:pt>
                <c:pt idx="1495">
                  <c:v>-10.776503</c:v>
                </c:pt>
                <c:pt idx="1496">
                  <c:v>-10.776503</c:v>
                </c:pt>
                <c:pt idx="1497">
                  <c:v>-10.514637</c:v>
                </c:pt>
                <c:pt idx="1498">
                  <c:v>-10.283365</c:v>
                </c:pt>
                <c:pt idx="1499">
                  <c:v>-10.059989</c:v>
                </c:pt>
                <c:pt idx="1500">
                  <c:v>-9.8635889999999993</c:v>
                </c:pt>
                <c:pt idx="1501">
                  <c:v>-9.7004169999999998</c:v>
                </c:pt>
                <c:pt idx="1502">
                  <c:v>-10.006036999999999</c:v>
                </c:pt>
                <c:pt idx="1503">
                  <c:v>-10.723209000000001</c:v>
                </c:pt>
                <c:pt idx="1504">
                  <c:v>-10.776503</c:v>
                </c:pt>
                <c:pt idx="1505">
                  <c:v>-10.776503</c:v>
                </c:pt>
                <c:pt idx="1506">
                  <c:v>-10.776503</c:v>
                </c:pt>
                <c:pt idx="1507">
                  <c:v>-10.776503</c:v>
                </c:pt>
                <c:pt idx="1508">
                  <c:v>-10.482068</c:v>
                </c:pt>
                <c:pt idx="1509">
                  <c:v>-10.150129</c:v>
                </c:pt>
                <c:pt idx="1510">
                  <c:v>-9.7662119999999994</c:v>
                </c:pt>
                <c:pt idx="1511">
                  <c:v>-9.3905200000000004</c:v>
                </c:pt>
                <c:pt idx="1512">
                  <c:v>-9.2352430000000005</c:v>
                </c:pt>
                <c:pt idx="1513">
                  <c:v>-9.4480909999999998</c:v>
                </c:pt>
                <c:pt idx="1514">
                  <c:v>-10.203423000000001</c:v>
                </c:pt>
                <c:pt idx="1515">
                  <c:v>-10.776503</c:v>
                </c:pt>
                <c:pt idx="1516">
                  <c:v>-10.776503</c:v>
                </c:pt>
                <c:pt idx="1517">
                  <c:v>-10.776503</c:v>
                </c:pt>
                <c:pt idx="1518">
                  <c:v>-10.776503</c:v>
                </c:pt>
                <c:pt idx="1519">
                  <c:v>-10.711695000000001</c:v>
                </c:pt>
                <c:pt idx="1520">
                  <c:v>-10.463645</c:v>
                </c:pt>
                <c:pt idx="1521">
                  <c:v>-10.298826999999999</c:v>
                </c:pt>
                <c:pt idx="1522">
                  <c:v>-10.015577</c:v>
                </c:pt>
                <c:pt idx="1523">
                  <c:v>-9.7194970000000005</c:v>
                </c:pt>
                <c:pt idx="1524">
                  <c:v>-9.6504119999999993</c:v>
                </c:pt>
                <c:pt idx="1525">
                  <c:v>-10.053081000000001</c:v>
                </c:pt>
                <c:pt idx="1526">
                  <c:v>-10.776503</c:v>
                </c:pt>
                <c:pt idx="1527">
                  <c:v>-10.776503</c:v>
                </c:pt>
                <c:pt idx="1528">
                  <c:v>-10.776503</c:v>
                </c:pt>
                <c:pt idx="1529">
                  <c:v>-10.776503</c:v>
                </c:pt>
                <c:pt idx="1530">
                  <c:v>-10.776503</c:v>
                </c:pt>
                <c:pt idx="1531">
                  <c:v>-10.435352999999999</c:v>
                </c:pt>
                <c:pt idx="1532">
                  <c:v>-10.089268000000001</c:v>
                </c:pt>
                <c:pt idx="1533">
                  <c:v>-9.6974560000000007</c:v>
                </c:pt>
                <c:pt idx="1534">
                  <c:v>-9.3674920000000004</c:v>
                </c:pt>
                <c:pt idx="1535">
                  <c:v>-9.1865550000000002</c:v>
                </c:pt>
                <c:pt idx="1536">
                  <c:v>-9.3576230000000002</c:v>
                </c:pt>
                <c:pt idx="1537">
                  <c:v>-10.010971</c:v>
                </c:pt>
                <c:pt idx="1538">
                  <c:v>-10.776503</c:v>
                </c:pt>
                <c:pt idx="1539">
                  <c:v>-10.776503</c:v>
                </c:pt>
                <c:pt idx="1540">
                  <c:v>-10.776503</c:v>
                </c:pt>
                <c:pt idx="1541">
                  <c:v>-10.776503</c:v>
                </c:pt>
                <c:pt idx="1542">
                  <c:v>-10.653465000000001</c:v>
                </c:pt>
                <c:pt idx="1543">
                  <c:v>-10.383044999999999</c:v>
                </c:pt>
                <c:pt idx="1544">
                  <c:v>-10.204739</c:v>
                </c:pt>
                <c:pt idx="1545">
                  <c:v>-9.916226</c:v>
                </c:pt>
                <c:pt idx="1546">
                  <c:v>-9.7096280000000004</c:v>
                </c:pt>
                <c:pt idx="1547">
                  <c:v>-9.7185100000000002</c:v>
                </c:pt>
                <c:pt idx="1548">
                  <c:v>-10.032684</c:v>
                </c:pt>
                <c:pt idx="1549">
                  <c:v>-10.681756999999999</c:v>
                </c:pt>
                <c:pt idx="1550">
                  <c:v>-10.776503</c:v>
                </c:pt>
                <c:pt idx="1551">
                  <c:v>-10.776503</c:v>
                </c:pt>
                <c:pt idx="1552">
                  <c:v>-10.776503</c:v>
                </c:pt>
                <c:pt idx="1553">
                  <c:v>-10.776503</c:v>
                </c:pt>
                <c:pt idx="1554">
                  <c:v>-10.349819</c:v>
                </c:pt>
                <c:pt idx="1555">
                  <c:v>-9.9547159999999995</c:v>
                </c:pt>
                <c:pt idx="1556">
                  <c:v>-9.6721249999999994</c:v>
                </c:pt>
                <c:pt idx="1557">
                  <c:v>-9.2740620000000007</c:v>
                </c:pt>
                <c:pt idx="1558">
                  <c:v>-9.0368700000000004</c:v>
                </c:pt>
                <c:pt idx="1559">
                  <c:v>-9.1987269999999999</c:v>
                </c:pt>
                <c:pt idx="1560">
                  <c:v>-10.122824</c:v>
                </c:pt>
                <c:pt idx="1561">
                  <c:v>-10.776503</c:v>
                </c:pt>
                <c:pt idx="1562">
                  <c:v>-10.776503</c:v>
                </c:pt>
                <c:pt idx="1563">
                  <c:v>-10.776503</c:v>
                </c:pt>
                <c:pt idx="1564">
                  <c:v>-10.776503</c:v>
                </c:pt>
                <c:pt idx="1565">
                  <c:v>-10.621554</c:v>
                </c:pt>
                <c:pt idx="1566">
                  <c:v>-10.318894999999999</c:v>
                </c:pt>
                <c:pt idx="1567">
                  <c:v>-10.094531999999999</c:v>
                </c:pt>
                <c:pt idx="1568">
                  <c:v>-9.8751040000000003</c:v>
                </c:pt>
                <c:pt idx="1569">
                  <c:v>-9.6612679999999997</c:v>
                </c:pt>
                <c:pt idx="1570">
                  <c:v>-9.5612589999999997</c:v>
                </c:pt>
                <c:pt idx="1571">
                  <c:v>-9.921818</c:v>
                </c:pt>
                <c:pt idx="1572">
                  <c:v>-10.680771</c:v>
                </c:pt>
                <c:pt idx="1573">
                  <c:v>-10.776503</c:v>
                </c:pt>
                <c:pt idx="1574">
                  <c:v>-10.776503</c:v>
                </c:pt>
                <c:pt idx="1575">
                  <c:v>-10.776503</c:v>
                </c:pt>
                <c:pt idx="1576">
                  <c:v>-10.682744</c:v>
                </c:pt>
                <c:pt idx="1577">
                  <c:v>-10.264613000000001</c:v>
                </c:pt>
                <c:pt idx="1578">
                  <c:v>-9.9583349999999999</c:v>
                </c:pt>
                <c:pt idx="1579">
                  <c:v>-9.5826429999999991</c:v>
                </c:pt>
                <c:pt idx="1580">
                  <c:v>-9.1944499999999998</c:v>
                </c:pt>
                <c:pt idx="1581">
                  <c:v>-9.1523409999999998</c:v>
                </c:pt>
                <c:pt idx="1582">
                  <c:v>-9.3859150000000007</c:v>
                </c:pt>
                <c:pt idx="1583">
                  <c:v>-10.036303</c:v>
                </c:pt>
                <c:pt idx="1584">
                  <c:v>-10.776503</c:v>
                </c:pt>
                <c:pt idx="1585">
                  <c:v>-10.776503</c:v>
                </c:pt>
                <c:pt idx="1586">
                  <c:v>-10.776503</c:v>
                </c:pt>
                <c:pt idx="1587">
                  <c:v>-10.776503</c:v>
                </c:pt>
                <c:pt idx="1588">
                  <c:v>-10.51036</c:v>
                </c:pt>
                <c:pt idx="1589">
                  <c:v>-10.205068000000001</c:v>
                </c:pt>
                <c:pt idx="1590">
                  <c:v>-10.012945</c:v>
                </c:pt>
                <c:pt idx="1591">
                  <c:v>-9.7602910000000005</c:v>
                </c:pt>
                <c:pt idx="1592">
                  <c:v>-9.4582899999999999</c:v>
                </c:pt>
                <c:pt idx="1593">
                  <c:v>-9.4638819999999999</c:v>
                </c:pt>
                <c:pt idx="1594">
                  <c:v>-9.9428730000000005</c:v>
                </c:pt>
                <c:pt idx="1595">
                  <c:v>-10.661032000000001</c:v>
                </c:pt>
                <c:pt idx="1596">
                  <c:v>-10.776503</c:v>
                </c:pt>
                <c:pt idx="1597">
                  <c:v>-10.776503</c:v>
                </c:pt>
                <c:pt idx="1598">
                  <c:v>-10.776503</c:v>
                </c:pt>
                <c:pt idx="1599">
                  <c:v>-10.639977</c:v>
                </c:pt>
                <c:pt idx="1600">
                  <c:v>-10.204739</c:v>
                </c:pt>
                <c:pt idx="1601">
                  <c:v>-9.8352970000000006</c:v>
                </c:pt>
                <c:pt idx="1602">
                  <c:v>-9.5105970000000006</c:v>
                </c:pt>
                <c:pt idx="1603">
                  <c:v>-9.1681319999999999</c:v>
                </c:pt>
                <c:pt idx="1604">
                  <c:v>-8.989827</c:v>
                </c:pt>
                <c:pt idx="1605">
                  <c:v>-9.2194520000000004</c:v>
                </c:pt>
                <c:pt idx="1606">
                  <c:v>-10.001431</c:v>
                </c:pt>
                <c:pt idx="1607">
                  <c:v>-10.776503</c:v>
                </c:pt>
                <c:pt idx="1608">
                  <c:v>-10.776503</c:v>
                </c:pt>
                <c:pt idx="1609">
                  <c:v>-10.776503</c:v>
                </c:pt>
                <c:pt idx="1610">
                  <c:v>-10.776503</c:v>
                </c:pt>
                <c:pt idx="1611">
                  <c:v>-10.413311</c:v>
                </c:pt>
                <c:pt idx="1612">
                  <c:v>-10.152431999999999</c:v>
                </c:pt>
                <c:pt idx="1613">
                  <c:v>-9.9007640000000006</c:v>
                </c:pt>
                <c:pt idx="1614">
                  <c:v>-9.7188389999999991</c:v>
                </c:pt>
                <c:pt idx="1615">
                  <c:v>-9.5510610000000007</c:v>
                </c:pt>
                <c:pt idx="1616">
                  <c:v>-9.5520479999999992</c:v>
                </c:pt>
                <c:pt idx="1617">
                  <c:v>-9.8589839999999995</c:v>
                </c:pt>
                <c:pt idx="1618">
                  <c:v>-10.579445</c:v>
                </c:pt>
                <c:pt idx="1619">
                  <c:v>-10.776503</c:v>
                </c:pt>
                <c:pt idx="1620">
                  <c:v>-10.776503</c:v>
                </c:pt>
                <c:pt idx="1621">
                  <c:v>-10.776503</c:v>
                </c:pt>
                <c:pt idx="1622">
                  <c:v>-10.604777</c:v>
                </c:pt>
                <c:pt idx="1623">
                  <c:v>-10.101769000000001</c:v>
                </c:pt>
                <c:pt idx="1624">
                  <c:v>-9.8149010000000008</c:v>
                </c:pt>
                <c:pt idx="1625">
                  <c:v>-9.4424989999999998</c:v>
                </c:pt>
                <c:pt idx="1626">
                  <c:v>-9.0819399999999995</c:v>
                </c:pt>
                <c:pt idx="1627">
                  <c:v>-8.9503489999999992</c:v>
                </c:pt>
                <c:pt idx="1628">
                  <c:v>-9.3128820000000001</c:v>
                </c:pt>
                <c:pt idx="1629">
                  <c:v>-10.027091</c:v>
                </c:pt>
                <c:pt idx="1630">
                  <c:v>-10.776503</c:v>
                </c:pt>
                <c:pt idx="1631">
                  <c:v>-10.776503</c:v>
                </c:pt>
                <c:pt idx="1632">
                  <c:v>-10.776503</c:v>
                </c:pt>
                <c:pt idx="1633">
                  <c:v>-10.776503</c:v>
                </c:pt>
                <c:pt idx="1634">
                  <c:v>-10.330738</c:v>
                </c:pt>
                <c:pt idx="1635">
                  <c:v>-10.093874</c:v>
                </c:pt>
                <c:pt idx="1636">
                  <c:v>-9.8882630000000002</c:v>
                </c:pt>
                <c:pt idx="1637">
                  <c:v>-9.6382399999999997</c:v>
                </c:pt>
                <c:pt idx="1638">
                  <c:v>-9.3803219999999996</c:v>
                </c:pt>
                <c:pt idx="1639">
                  <c:v>-9.3487399999999994</c:v>
                </c:pt>
                <c:pt idx="1640">
                  <c:v>-9.8356259999999995</c:v>
                </c:pt>
                <c:pt idx="1641">
                  <c:v>-10.607079000000001</c:v>
                </c:pt>
                <c:pt idx="1642">
                  <c:v>-10.776503</c:v>
                </c:pt>
                <c:pt idx="1643">
                  <c:v>-10.776503</c:v>
                </c:pt>
                <c:pt idx="1644">
                  <c:v>-10.776503</c:v>
                </c:pt>
                <c:pt idx="1645">
                  <c:v>-10.445221999999999</c:v>
                </c:pt>
                <c:pt idx="1646">
                  <c:v>-10.025446000000001</c:v>
                </c:pt>
                <c:pt idx="1647">
                  <c:v>-9.7092989999999997</c:v>
                </c:pt>
                <c:pt idx="1648">
                  <c:v>-9.3306459999999998</c:v>
                </c:pt>
                <c:pt idx="1649">
                  <c:v>-9.0066039999999994</c:v>
                </c:pt>
                <c:pt idx="1650">
                  <c:v>-8.9118589999999998</c:v>
                </c:pt>
                <c:pt idx="1651">
                  <c:v>-9.2158339999999992</c:v>
                </c:pt>
                <c:pt idx="1652">
                  <c:v>-9.9405699999999992</c:v>
                </c:pt>
                <c:pt idx="1653">
                  <c:v>-10.766963000000001</c:v>
                </c:pt>
                <c:pt idx="1654">
                  <c:v>-10.776503</c:v>
                </c:pt>
                <c:pt idx="1655">
                  <c:v>-10.776503</c:v>
                </c:pt>
                <c:pt idx="1656">
                  <c:v>-10.667282</c:v>
                </c:pt>
                <c:pt idx="1657">
                  <c:v>-10.234347</c:v>
                </c:pt>
                <c:pt idx="1658">
                  <c:v>-9.9909040000000005</c:v>
                </c:pt>
                <c:pt idx="1659">
                  <c:v>-9.8260860000000001</c:v>
                </c:pt>
                <c:pt idx="1660">
                  <c:v>-9.5694839999999992</c:v>
                </c:pt>
                <c:pt idx="1661">
                  <c:v>-9.3168290000000002</c:v>
                </c:pt>
                <c:pt idx="1662">
                  <c:v>-9.3648600000000002</c:v>
                </c:pt>
                <c:pt idx="1663">
                  <c:v>-9.8691820000000003</c:v>
                </c:pt>
                <c:pt idx="1664">
                  <c:v>-10.574510999999999</c:v>
                </c:pt>
                <c:pt idx="1665">
                  <c:v>-10.776503</c:v>
                </c:pt>
                <c:pt idx="1666">
                  <c:v>-10.776503</c:v>
                </c:pt>
                <c:pt idx="1667">
                  <c:v>-10.776503</c:v>
                </c:pt>
                <c:pt idx="1668">
                  <c:v>-10.386664</c:v>
                </c:pt>
                <c:pt idx="1669">
                  <c:v>-9.9675460000000005</c:v>
                </c:pt>
                <c:pt idx="1670">
                  <c:v>-9.6171849999999992</c:v>
                </c:pt>
                <c:pt idx="1671">
                  <c:v>-9.2918269999999996</c:v>
                </c:pt>
                <c:pt idx="1672">
                  <c:v>-8.9871949999999998</c:v>
                </c:pt>
                <c:pt idx="1673">
                  <c:v>-8.8704079999999994</c:v>
                </c:pt>
                <c:pt idx="1674">
                  <c:v>-9.1960949999999997</c:v>
                </c:pt>
                <c:pt idx="1675">
                  <c:v>-9.9158969999999993</c:v>
                </c:pt>
                <c:pt idx="1676">
                  <c:v>-10.776503</c:v>
                </c:pt>
                <c:pt idx="1677">
                  <c:v>-10.776503</c:v>
                </c:pt>
                <c:pt idx="1678">
                  <c:v>-10.753145999999999</c:v>
                </c:pt>
                <c:pt idx="1679">
                  <c:v>-10.604119000000001</c:v>
                </c:pt>
                <c:pt idx="1680">
                  <c:v>-10.172169999999999</c:v>
                </c:pt>
                <c:pt idx="1681">
                  <c:v>-9.9846529999999998</c:v>
                </c:pt>
                <c:pt idx="1682">
                  <c:v>-9.7270640000000004</c:v>
                </c:pt>
                <c:pt idx="1683">
                  <c:v>-9.4753959999999999</c:v>
                </c:pt>
                <c:pt idx="1684">
                  <c:v>-9.2615610000000004</c:v>
                </c:pt>
                <c:pt idx="1685">
                  <c:v>-9.2316240000000001</c:v>
                </c:pt>
                <c:pt idx="1686">
                  <c:v>-9.8079920000000005</c:v>
                </c:pt>
                <c:pt idx="1687">
                  <c:v>-10.531414</c:v>
                </c:pt>
                <c:pt idx="1688">
                  <c:v>-10.776503</c:v>
                </c:pt>
                <c:pt idx="1689">
                  <c:v>-10.776503</c:v>
                </c:pt>
                <c:pt idx="1690">
                  <c:v>-10.731433000000001</c:v>
                </c:pt>
                <c:pt idx="1691">
                  <c:v>-10.264613000000001</c:v>
                </c:pt>
                <c:pt idx="1692">
                  <c:v>-9.8658920000000006</c:v>
                </c:pt>
                <c:pt idx="1693">
                  <c:v>-9.5451390000000007</c:v>
                </c:pt>
                <c:pt idx="1694">
                  <c:v>-9.1579339999999991</c:v>
                </c:pt>
                <c:pt idx="1695">
                  <c:v>-8.8556039999999996</c:v>
                </c:pt>
                <c:pt idx="1696">
                  <c:v>-8.7845449999999996</c:v>
                </c:pt>
                <c:pt idx="1697">
                  <c:v>-9.1891859999999994</c:v>
                </c:pt>
                <c:pt idx="1698">
                  <c:v>-9.9083299999999994</c:v>
                </c:pt>
                <c:pt idx="1699">
                  <c:v>-10.745578999999999</c:v>
                </c:pt>
                <c:pt idx="1700">
                  <c:v>-10.776503</c:v>
                </c:pt>
                <c:pt idx="1701">
                  <c:v>-10.776503</c:v>
                </c:pt>
                <c:pt idx="1702">
                  <c:v>-10.499504</c:v>
                </c:pt>
                <c:pt idx="1703">
                  <c:v>-10.091241999999999</c:v>
                </c:pt>
                <c:pt idx="1704">
                  <c:v>-9.8352970000000006</c:v>
                </c:pt>
                <c:pt idx="1705">
                  <c:v>-9.6560050000000004</c:v>
                </c:pt>
                <c:pt idx="1706">
                  <c:v>-9.4171669999999992</c:v>
                </c:pt>
                <c:pt idx="1707">
                  <c:v>-9.1924759999999992</c:v>
                </c:pt>
                <c:pt idx="1708">
                  <c:v>-9.2484020000000005</c:v>
                </c:pt>
                <c:pt idx="1709">
                  <c:v>-9.7523949999999999</c:v>
                </c:pt>
                <c:pt idx="1710">
                  <c:v>-10.462329</c:v>
                </c:pt>
                <c:pt idx="1711">
                  <c:v>-10.776503</c:v>
                </c:pt>
                <c:pt idx="1712">
                  <c:v>-10.776503</c:v>
                </c:pt>
                <c:pt idx="1713">
                  <c:v>-10.677809999999999</c:v>
                </c:pt>
                <c:pt idx="1714">
                  <c:v>-10.170855</c:v>
                </c:pt>
                <c:pt idx="1715">
                  <c:v>-9.7810159999999993</c:v>
                </c:pt>
                <c:pt idx="1716">
                  <c:v>-9.4513809999999996</c:v>
                </c:pt>
                <c:pt idx="1717">
                  <c:v>-9.1049679999999995</c:v>
                </c:pt>
                <c:pt idx="1718">
                  <c:v>-8.8036259999999995</c:v>
                </c:pt>
                <c:pt idx="1719">
                  <c:v>-8.7546079999999993</c:v>
                </c:pt>
                <c:pt idx="1720">
                  <c:v>-9.1674740000000003</c:v>
                </c:pt>
                <c:pt idx="1721">
                  <c:v>-9.8823410000000003</c:v>
                </c:pt>
                <c:pt idx="1722">
                  <c:v>-10.621225000000001</c:v>
                </c:pt>
                <c:pt idx="1723">
                  <c:v>-10.776503</c:v>
                </c:pt>
                <c:pt idx="1724">
                  <c:v>-10.776503</c:v>
                </c:pt>
                <c:pt idx="1725">
                  <c:v>-10.420878</c:v>
                </c:pt>
                <c:pt idx="1726">
                  <c:v>-10.020841000000001</c:v>
                </c:pt>
                <c:pt idx="1727">
                  <c:v>-9.7625930000000007</c:v>
                </c:pt>
                <c:pt idx="1728">
                  <c:v>-9.5434950000000001</c:v>
                </c:pt>
                <c:pt idx="1729">
                  <c:v>-9.2789970000000004</c:v>
                </c:pt>
                <c:pt idx="1730">
                  <c:v>-9.1099029999999992</c:v>
                </c:pt>
                <c:pt idx="1731">
                  <c:v>-9.2424809999999997</c:v>
                </c:pt>
                <c:pt idx="1732">
                  <c:v>-9.7398939999999996</c:v>
                </c:pt>
                <c:pt idx="1733">
                  <c:v>-10.419233</c:v>
                </c:pt>
                <c:pt idx="1734">
                  <c:v>-10.776503</c:v>
                </c:pt>
                <c:pt idx="1735">
                  <c:v>-10.776503</c:v>
                </c:pt>
                <c:pt idx="1736">
                  <c:v>-10.58109</c:v>
                </c:pt>
                <c:pt idx="1737">
                  <c:v>-10.086307</c:v>
                </c:pt>
                <c:pt idx="1738">
                  <c:v>-9.7060089999999999</c:v>
                </c:pt>
                <c:pt idx="1739">
                  <c:v>-9.3832830000000005</c:v>
                </c:pt>
                <c:pt idx="1740">
                  <c:v>-9.0536480000000008</c:v>
                </c:pt>
                <c:pt idx="1741">
                  <c:v>-8.7240140000000004</c:v>
                </c:pt>
                <c:pt idx="1742">
                  <c:v>-8.6812470000000008</c:v>
                </c:pt>
                <c:pt idx="1743">
                  <c:v>-9.0496999999999996</c:v>
                </c:pt>
                <c:pt idx="1744">
                  <c:v>-9.821809</c:v>
                </c:pt>
                <c:pt idx="1745">
                  <c:v>-10.605763</c:v>
                </c:pt>
                <c:pt idx="1746">
                  <c:v>-10.776503</c:v>
                </c:pt>
                <c:pt idx="1747">
                  <c:v>-10.736696999999999</c:v>
                </c:pt>
                <c:pt idx="1748">
                  <c:v>-10.306722000000001</c:v>
                </c:pt>
                <c:pt idx="1749">
                  <c:v>-9.8744460000000007</c:v>
                </c:pt>
                <c:pt idx="1750">
                  <c:v>-9.6866000000000003</c:v>
                </c:pt>
                <c:pt idx="1751">
                  <c:v>-9.4556579999999997</c:v>
                </c:pt>
                <c:pt idx="1752">
                  <c:v>-9.237546</c:v>
                </c:pt>
                <c:pt idx="1753">
                  <c:v>-9.0276589999999999</c:v>
                </c:pt>
                <c:pt idx="1754">
                  <c:v>-9.1233909999999998</c:v>
                </c:pt>
                <c:pt idx="1755">
                  <c:v>-9.621791</c:v>
                </c:pt>
                <c:pt idx="1756">
                  <c:v>-10.367254000000001</c:v>
                </c:pt>
                <c:pt idx="1757">
                  <c:v>-10.776503</c:v>
                </c:pt>
                <c:pt idx="1758">
                  <c:v>-10.776503</c:v>
                </c:pt>
                <c:pt idx="1759">
                  <c:v>-10.416271999999999</c:v>
                </c:pt>
                <c:pt idx="1760">
                  <c:v>-9.9922199999999997</c:v>
                </c:pt>
                <c:pt idx="1761">
                  <c:v>-9.6198169999999994</c:v>
                </c:pt>
                <c:pt idx="1762">
                  <c:v>-9.3237380000000005</c:v>
                </c:pt>
                <c:pt idx="1763">
                  <c:v>-8.9924579999999992</c:v>
                </c:pt>
                <c:pt idx="1764">
                  <c:v>-8.6917740000000006</c:v>
                </c:pt>
                <c:pt idx="1765">
                  <c:v>-8.6601920000000003</c:v>
                </c:pt>
                <c:pt idx="1766">
                  <c:v>-9.1099029999999992</c:v>
                </c:pt>
                <c:pt idx="1767">
                  <c:v>-9.8448379999999993</c:v>
                </c:pt>
                <c:pt idx="1768">
                  <c:v>-10.531743000000001</c:v>
                </c:pt>
                <c:pt idx="1769">
                  <c:v>-10.776503</c:v>
                </c:pt>
                <c:pt idx="1770">
                  <c:v>-10.66169</c:v>
                </c:pt>
                <c:pt idx="1771">
                  <c:v>-10.18829</c:v>
                </c:pt>
                <c:pt idx="1772">
                  <c:v>-9.7935169999999996</c:v>
                </c:pt>
                <c:pt idx="1773">
                  <c:v>-9.5770499999999998</c:v>
                </c:pt>
                <c:pt idx="1774">
                  <c:v>-9.2829449999999998</c:v>
                </c:pt>
                <c:pt idx="1775">
                  <c:v>-9.0937830000000002</c:v>
                </c:pt>
                <c:pt idx="1776">
                  <c:v>-9.0191060000000007</c:v>
                </c:pt>
                <c:pt idx="1777">
                  <c:v>-9.0615439999999996</c:v>
                </c:pt>
                <c:pt idx="1778">
                  <c:v>-9.5895510000000002</c:v>
                </c:pt>
                <c:pt idx="1779">
                  <c:v>-10.303762000000001</c:v>
                </c:pt>
                <c:pt idx="1780">
                  <c:v>-10.776503</c:v>
                </c:pt>
                <c:pt idx="1781">
                  <c:v>-10.776503</c:v>
                </c:pt>
                <c:pt idx="1782">
                  <c:v>-10.380742</c:v>
                </c:pt>
                <c:pt idx="1783">
                  <c:v>-9.8672079999999998</c:v>
                </c:pt>
                <c:pt idx="1784">
                  <c:v>-9.5129000000000001</c:v>
                </c:pt>
                <c:pt idx="1785">
                  <c:v>-9.2441259999999996</c:v>
                </c:pt>
                <c:pt idx="1786">
                  <c:v>-8.9138330000000003</c:v>
                </c:pt>
                <c:pt idx="1787">
                  <c:v>-8.6519680000000001</c:v>
                </c:pt>
                <c:pt idx="1788">
                  <c:v>-8.5957129999999999</c:v>
                </c:pt>
                <c:pt idx="1789">
                  <c:v>-9.0118679999999998</c:v>
                </c:pt>
                <c:pt idx="1790">
                  <c:v>-9.7639089999999999</c:v>
                </c:pt>
                <c:pt idx="1791">
                  <c:v>-10.472526999999999</c:v>
                </c:pt>
                <c:pt idx="1792">
                  <c:v>-10.751172</c:v>
                </c:pt>
                <c:pt idx="1793">
                  <c:v>-10.547863</c:v>
                </c:pt>
                <c:pt idx="1794">
                  <c:v>-10.077425</c:v>
                </c:pt>
                <c:pt idx="1795">
                  <c:v>-9.6967979999999994</c:v>
                </c:pt>
                <c:pt idx="1796">
                  <c:v>-9.4559870000000004</c:v>
                </c:pt>
                <c:pt idx="1797">
                  <c:v>-9.2678119999999993</c:v>
                </c:pt>
                <c:pt idx="1798">
                  <c:v>-9.0286460000000002</c:v>
                </c:pt>
                <c:pt idx="1799">
                  <c:v>-8.8371820000000003</c:v>
                </c:pt>
                <c:pt idx="1800">
                  <c:v>-8.9667980000000007</c:v>
                </c:pt>
                <c:pt idx="1801">
                  <c:v>-9.5803399999999996</c:v>
                </c:pt>
                <c:pt idx="1802">
                  <c:v>-10.291589</c:v>
                </c:pt>
                <c:pt idx="1803">
                  <c:v>-10.750185</c:v>
                </c:pt>
                <c:pt idx="1804">
                  <c:v>-10.686033999999999</c:v>
                </c:pt>
                <c:pt idx="1805">
                  <c:v>-10.233359999999999</c:v>
                </c:pt>
                <c:pt idx="1806">
                  <c:v>-9.7553560000000008</c:v>
                </c:pt>
                <c:pt idx="1807">
                  <c:v>-9.4503939999999993</c:v>
                </c:pt>
                <c:pt idx="1808">
                  <c:v>-9.1273389999999992</c:v>
                </c:pt>
                <c:pt idx="1809">
                  <c:v>-8.7947439999999997</c:v>
                </c:pt>
                <c:pt idx="1810">
                  <c:v>-8.5022839999999995</c:v>
                </c:pt>
                <c:pt idx="1811">
                  <c:v>-8.5180749999999996</c:v>
                </c:pt>
                <c:pt idx="1812">
                  <c:v>-8.9500200000000003</c:v>
                </c:pt>
                <c:pt idx="1813">
                  <c:v>-9.7158789999999993</c:v>
                </c:pt>
                <c:pt idx="1814">
                  <c:v>-10.420548999999999</c:v>
                </c:pt>
                <c:pt idx="1815">
                  <c:v>-10.670242999999999</c:v>
                </c:pt>
                <c:pt idx="1816">
                  <c:v>-10.436011000000001</c:v>
                </c:pt>
                <c:pt idx="1817">
                  <c:v>-9.9790609999999997</c:v>
                </c:pt>
                <c:pt idx="1818">
                  <c:v>-9.6263970000000008</c:v>
                </c:pt>
                <c:pt idx="1819">
                  <c:v>-9.4211150000000004</c:v>
                </c:pt>
                <c:pt idx="1820">
                  <c:v>-9.2092539999999996</c:v>
                </c:pt>
                <c:pt idx="1821">
                  <c:v>-8.8960679999999996</c:v>
                </c:pt>
                <c:pt idx="1822">
                  <c:v>-8.7263169999999999</c:v>
                </c:pt>
                <c:pt idx="1823">
                  <c:v>-8.9266629999999996</c:v>
                </c:pt>
                <c:pt idx="1824">
                  <c:v>-9.5329669999999993</c:v>
                </c:pt>
                <c:pt idx="1825">
                  <c:v>-10.219543</c:v>
                </c:pt>
                <c:pt idx="1826">
                  <c:v>-10.637015999999999</c:v>
                </c:pt>
                <c:pt idx="1827">
                  <c:v>-10.587341</c:v>
                </c:pt>
                <c:pt idx="1828">
                  <c:v>-10.122166</c:v>
                </c:pt>
                <c:pt idx="1829">
                  <c:v>-9.7004169999999998</c:v>
                </c:pt>
                <c:pt idx="1830">
                  <c:v>-9.3536750000000008</c:v>
                </c:pt>
                <c:pt idx="1831">
                  <c:v>-9.0572669999999995</c:v>
                </c:pt>
                <c:pt idx="1832">
                  <c:v>-8.5943970000000007</c:v>
                </c:pt>
                <c:pt idx="1833">
                  <c:v>-8.4253029999999995</c:v>
                </c:pt>
                <c:pt idx="1834">
                  <c:v>-8.4483320000000006</c:v>
                </c:pt>
                <c:pt idx="1835">
                  <c:v>-9.0029859999999999</c:v>
                </c:pt>
                <c:pt idx="1836">
                  <c:v>-9.7135759999999998</c:v>
                </c:pt>
                <c:pt idx="1837">
                  <c:v>-10.361991</c:v>
                </c:pt>
                <c:pt idx="1838">
                  <c:v>-10.564311999999999</c:v>
                </c:pt>
                <c:pt idx="1839">
                  <c:v>-10.333041</c:v>
                </c:pt>
                <c:pt idx="1840">
                  <c:v>-9.8846439999999998</c:v>
                </c:pt>
                <c:pt idx="1841">
                  <c:v>-9.5530349999999995</c:v>
                </c:pt>
                <c:pt idx="1842">
                  <c:v>-9.3303180000000001</c:v>
                </c:pt>
                <c:pt idx="1843">
                  <c:v>-9.0691100000000002</c:v>
                </c:pt>
                <c:pt idx="1844">
                  <c:v>-8.8184299999999993</c:v>
                </c:pt>
                <c:pt idx="1845">
                  <c:v>-8.7003269999999997</c:v>
                </c:pt>
                <c:pt idx="1846">
                  <c:v>-8.9056090000000001</c:v>
                </c:pt>
                <c:pt idx="1847">
                  <c:v>-9.2993939999999995</c:v>
                </c:pt>
                <c:pt idx="1848">
                  <c:v>-10.149141999999999</c:v>
                </c:pt>
                <c:pt idx="1849">
                  <c:v>-10.57484</c:v>
                </c:pt>
                <c:pt idx="1850">
                  <c:v>-10.419562000000001</c:v>
                </c:pt>
                <c:pt idx="1851">
                  <c:v>-10.060646999999999</c:v>
                </c:pt>
                <c:pt idx="1852">
                  <c:v>-9.5869199999999992</c:v>
                </c:pt>
                <c:pt idx="1853">
                  <c:v>-9.2556399999999996</c:v>
                </c:pt>
                <c:pt idx="1854">
                  <c:v>-8.960877</c:v>
                </c:pt>
                <c:pt idx="1855">
                  <c:v>-8.6286109999999994</c:v>
                </c:pt>
                <c:pt idx="1856">
                  <c:v>-8.3450330000000008</c:v>
                </c:pt>
                <c:pt idx="1857">
                  <c:v>-8.3486519999999995</c:v>
                </c:pt>
                <c:pt idx="1858">
                  <c:v>-8.8990290000000005</c:v>
                </c:pt>
                <c:pt idx="1859">
                  <c:v>-9.6691640000000003</c:v>
                </c:pt>
                <c:pt idx="1860">
                  <c:v>-10.245861</c:v>
                </c:pt>
                <c:pt idx="1861">
                  <c:v>-10.445880000000001</c:v>
                </c:pt>
                <c:pt idx="1862">
                  <c:v>-10.218556</c:v>
                </c:pt>
                <c:pt idx="1863">
                  <c:v>-9.8000969999999992</c:v>
                </c:pt>
                <c:pt idx="1864">
                  <c:v>-9.3944679999999998</c:v>
                </c:pt>
                <c:pt idx="1865">
                  <c:v>-9.1862259999999996</c:v>
                </c:pt>
                <c:pt idx="1866">
                  <c:v>-8.9917999999999996</c:v>
                </c:pt>
                <c:pt idx="1867">
                  <c:v>-8.772373</c:v>
                </c:pt>
                <c:pt idx="1868">
                  <c:v>-8.6161089999999998</c:v>
                </c:pt>
                <c:pt idx="1869">
                  <c:v>-8.8059290000000008</c:v>
                </c:pt>
                <c:pt idx="1870">
                  <c:v>-9.3888750000000005</c:v>
                </c:pt>
                <c:pt idx="1871">
                  <c:v>-10.10802</c:v>
                </c:pt>
                <c:pt idx="1872">
                  <c:v>-10.469567</c:v>
                </c:pt>
                <c:pt idx="1873">
                  <c:v>-10.356726999999999</c:v>
                </c:pt>
                <c:pt idx="1874">
                  <c:v>-9.9399119999999996</c:v>
                </c:pt>
                <c:pt idx="1875">
                  <c:v>-9.4763830000000002</c:v>
                </c:pt>
                <c:pt idx="1876">
                  <c:v>-9.1365499999999997</c:v>
                </c:pt>
                <c:pt idx="1877">
                  <c:v>-8.8513280000000005</c:v>
                </c:pt>
                <c:pt idx="1878">
                  <c:v>-8.5378129999999999</c:v>
                </c:pt>
                <c:pt idx="1879">
                  <c:v>-8.3660879999999995</c:v>
                </c:pt>
                <c:pt idx="1880">
                  <c:v>-8.3772730000000006</c:v>
                </c:pt>
                <c:pt idx="1881">
                  <c:v>-8.8204039999999999</c:v>
                </c:pt>
                <c:pt idx="1882">
                  <c:v>-9.5257299999999994</c:v>
                </c:pt>
                <c:pt idx="1883">
                  <c:v>-10.19487</c:v>
                </c:pt>
                <c:pt idx="1884">
                  <c:v>-10.378439999999999</c:v>
                </c:pt>
                <c:pt idx="1885">
                  <c:v>-10.119863</c:v>
                </c:pt>
                <c:pt idx="1886">
                  <c:v>-9.6438330000000008</c:v>
                </c:pt>
                <c:pt idx="1887">
                  <c:v>-9.2993939999999995</c:v>
                </c:pt>
                <c:pt idx="1888">
                  <c:v>-9.1335890000000006</c:v>
                </c:pt>
                <c:pt idx="1889">
                  <c:v>-8.9358740000000001</c:v>
                </c:pt>
                <c:pt idx="1890">
                  <c:v>-8.6453880000000005</c:v>
                </c:pt>
                <c:pt idx="1891">
                  <c:v>-8.5193910000000006</c:v>
                </c:pt>
                <c:pt idx="1892">
                  <c:v>-8.7710570000000008</c:v>
                </c:pt>
                <c:pt idx="1893">
                  <c:v>-9.356636</c:v>
                </c:pt>
                <c:pt idx="1894">
                  <c:v>-10.015248</c:v>
                </c:pt>
                <c:pt idx="1895">
                  <c:v>-10.36528</c:v>
                </c:pt>
                <c:pt idx="1896">
                  <c:v>-10.238624</c:v>
                </c:pt>
                <c:pt idx="1897">
                  <c:v>-9.8070050000000002</c:v>
                </c:pt>
                <c:pt idx="1898">
                  <c:v>-9.3655179999999998</c:v>
                </c:pt>
                <c:pt idx="1899">
                  <c:v>-9.0339089999999995</c:v>
                </c:pt>
                <c:pt idx="1900">
                  <c:v>-8.760859</c:v>
                </c:pt>
                <c:pt idx="1901">
                  <c:v>-8.4660960000000003</c:v>
                </c:pt>
                <c:pt idx="1902">
                  <c:v>-8.1844929999999998</c:v>
                </c:pt>
                <c:pt idx="1903">
                  <c:v>-8.2292339999999999</c:v>
                </c:pt>
                <c:pt idx="1904">
                  <c:v>-8.7526349999999997</c:v>
                </c:pt>
                <c:pt idx="1905">
                  <c:v>-9.5415209999999995</c:v>
                </c:pt>
                <c:pt idx="1906">
                  <c:v>-10.148813000000001</c:v>
                </c:pt>
                <c:pt idx="1907">
                  <c:v>-10.251454000000001</c:v>
                </c:pt>
                <c:pt idx="1908">
                  <c:v>-9.9432019999999994</c:v>
                </c:pt>
                <c:pt idx="1909">
                  <c:v>-9.5527060000000006</c:v>
                </c:pt>
                <c:pt idx="1910">
                  <c:v>-9.2668250000000008</c:v>
                </c:pt>
                <c:pt idx="1911">
                  <c:v>-9.0523319999999998</c:v>
                </c:pt>
                <c:pt idx="1912">
                  <c:v>-8.8023100000000003</c:v>
                </c:pt>
                <c:pt idx="1913">
                  <c:v>-8.5516299999999994</c:v>
                </c:pt>
                <c:pt idx="1914">
                  <c:v>-8.4519500000000001</c:v>
                </c:pt>
                <c:pt idx="1915">
                  <c:v>-8.6749960000000002</c:v>
                </c:pt>
                <c:pt idx="1916">
                  <c:v>-9.268141</c:v>
                </c:pt>
                <c:pt idx="1917">
                  <c:v>-9.8981320000000004</c:v>
                </c:pt>
                <c:pt idx="1918">
                  <c:v>-10.258034</c:v>
                </c:pt>
                <c:pt idx="1919">
                  <c:v>-10.15934</c:v>
                </c:pt>
                <c:pt idx="1920">
                  <c:v>-9.7379200000000008</c:v>
                </c:pt>
                <c:pt idx="1921">
                  <c:v>-9.2605740000000001</c:v>
                </c:pt>
                <c:pt idx="1922">
                  <c:v>-8.9569290000000006</c:v>
                </c:pt>
                <c:pt idx="1923">
                  <c:v>-8.6927610000000008</c:v>
                </c:pt>
                <c:pt idx="1924">
                  <c:v>-8.3029240000000009</c:v>
                </c:pt>
                <c:pt idx="1925">
                  <c:v>-8.0884319999999992</c:v>
                </c:pt>
                <c:pt idx="1926">
                  <c:v>-8.2364709999999999</c:v>
                </c:pt>
                <c:pt idx="1927">
                  <c:v>-8.7569110000000006</c:v>
                </c:pt>
                <c:pt idx="1928">
                  <c:v>-9.4105880000000006</c:v>
                </c:pt>
                <c:pt idx="1929">
                  <c:v>-9.9866270000000004</c:v>
                </c:pt>
                <c:pt idx="1930">
                  <c:v>-10.132364000000001</c:v>
                </c:pt>
                <c:pt idx="1931">
                  <c:v>-9.8869469999999993</c:v>
                </c:pt>
                <c:pt idx="1932">
                  <c:v>-9.4931610000000006</c:v>
                </c:pt>
                <c:pt idx="1933">
                  <c:v>-9.1414849999999994</c:v>
                </c:pt>
                <c:pt idx="1934">
                  <c:v>-8.9194259999999996</c:v>
                </c:pt>
                <c:pt idx="1935">
                  <c:v>-8.7144729999999999</c:v>
                </c:pt>
                <c:pt idx="1936">
                  <c:v>-8.4887960000000007</c:v>
                </c:pt>
                <c:pt idx="1937">
                  <c:v>-8.340757</c:v>
                </c:pt>
                <c:pt idx="1938">
                  <c:v>-8.5980159999999994</c:v>
                </c:pt>
                <c:pt idx="1939">
                  <c:v>-9.2355719999999994</c:v>
                </c:pt>
                <c:pt idx="1940">
                  <c:v>-9.8895789999999995</c:v>
                </c:pt>
                <c:pt idx="1941">
                  <c:v>-10.189277000000001</c:v>
                </c:pt>
                <c:pt idx="1942">
                  <c:v>-10.013932</c:v>
                </c:pt>
                <c:pt idx="1943">
                  <c:v>-9.592841</c:v>
                </c:pt>
                <c:pt idx="1944">
                  <c:v>-9.1671449999999997</c:v>
                </c:pt>
                <c:pt idx="1945">
                  <c:v>-8.8309309999999996</c:v>
                </c:pt>
                <c:pt idx="1946">
                  <c:v>-8.4568849999999998</c:v>
                </c:pt>
                <c:pt idx="1947">
                  <c:v>-8.1953490000000002</c:v>
                </c:pt>
                <c:pt idx="1948">
                  <c:v>-8.1298829999999995</c:v>
                </c:pt>
                <c:pt idx="1949">
                  <c:v>-8.1585040000000006</c:v>
                </c:pt>
                <c:pt idx="1950">
                  <c:v>-8.594068</c:v>
                </c:pt>
                <c:pt idx="1951">
                  <c:v>-9.3405159999999992</c:v>
                </c:pt>
                <c:pt idx="1952">
                  <c:v>-9.9356360000000006</c:v>
                </c:pt>
                <c:pt idx="1953">
                  <c:v>-10.100782000000001</c:v>
                </c:pt>
                <c:pt idx="1954">
                  <c:v>-9.7859510000000007</c:v>
                </c:pt>
                <c:pt idx="1955">
                  <c:v>-9.3247250000000008</c:v>
                </c:pt>
                <c:pt idx="1956">
                  <c:v>-9.0102229999999999</c:v>
                </c:pt>
                <c:pt idx="1957">
                  <c:v>-8.8312600000000003</c:v>
                </c:pt>
                <c:pt idx="1958">
                  <c:v>-8.5746579999999994</c:v>
                </c:pt>
                <c:pt idx="1959">
                  <c:v>-8.3502969999999994</c:v>
                </c:pt>
                <c:pt idx="1960">
                  <c:v>-8.2950289999999995</c:v>
                </c:pt>
                <c:pt idx="1961">
                  <c:v>-8.5904489999999996</c:v>
                </c:pt>
                <c:pt idx="1962">
                  <c:v>-9.1506959999999999</c:v>
                </c:pt>
                <c:pt idx="1963">
                  <c:v>-9.7645669999999996</c:v>
                </c:pt>
                <c:pt idx="1964">
                  <c:v>-10.057686</c:v>
                </c:pt>
                <c:pt idx="1965">
                  <c:v>-9.8931970000000007</c:v>
                </c:pt>
                <c:pt idx="1966">
                  <c:v>-9.4704619999999995</c:v>
                </c:pt>
                <c:pt idx="1967">
                  <c:v>-9.0418050000000001</c:v>
                </c:pt>
                <c:pt idx="1968">
                  <c:v>-8.7368439999999996</c:v>
                </c:pt>
                <c:pt idx="1969">
                  <c:v>-8.4868220000000001</c:v>
                </c:pt>
                <c:pt idx="1970">
                  <c:v>-8.1851509999999994</c:v>
                </c:pt>
                <c:pt idx="1971">
                  <c:v>-7.9285500000000004</c:v>
                </c:pt>
                <c:pt idx="1972">
                  <c:v>-8.0436910000000008</c:v>
                </c:pt>
                <c:pt idx="1973">
                  <c:v>-8.6197280000000003</c:v>
                </c:pt>
                <c:pt idx="1974">
                  <c:v>-9.3576230000000002</c:v>
                </c:pt>
                <c:pt idx="1975">
                  <c:v>-9.8866180000000004</c:v>
                </c:pt>
                <c:pt idx="1976">
                  <c:v>-9.9080010000000005</c:v>
                </c:pt>
                <c:pt idx="1977">
                  <c:v>-9.5974470000000007</c:v>
                </c:pt>
                <c:pt idx="1978">
                  <c:v>-9.2181359999999994</c:v>
                </c:pt>
                <c:pt idx="1979">
                  <c:v>-8.9536390000000008</c:v>
                </c:pt>
                <c:pt idx="1980">
                  <c:v>-8.7467129999999997</c:v>
                </c:pt>
                <c:pt idx="1981">
                  <c:v>-8.4993230000000004</c:v>
                </c:pt>
                <c:pt idx="1982">
                  <c:v>-8.2914100000000008</c:v>
                </c:pt>
                <c:pt idx="1983">
                  <c:v>-8.2190349999999999</c:v>
                </c:pt>
                <c:pt idx="1984">
                  <c:v>-8.4739920000000009</c:v>
                </c:pt>
                <c:pt idx="1985">
                  <c:v>-9.0756899999999998</c:v>
                </c:pt>
                <c:pt idx="1986">
                  <c:v>-9.7083119999999994</c:v>
                </c:pt>
                <c:pt idx="1987">
                  <c:v>-9.9754419999999993</c:v>
                </c:pt>
                <c:pt idx="1988">
                  <c:v>-9.8366129999999998</c:v>
                </c:pt>
                <c:pt idx="1989">
                  <c:v>-9.3359100000000002</c:v>
                </c:pt>
                <c:pt idx="1990">
                  <c:v>-8.9230440000000009</c:v>
                </c:pt>
                <c:pt idx="1991">
                  <c:v>-8.6342029999999994</c:v>
                </c:pt>
                <c:pt idx="1992">
                  <c:v>-8.3792469999999994</c:v>
                </c:pt>
                <c:pt idx="1993">
                  <c:v>-8.0321770000000008</c:v>
                </c:pt>
                <c:pt idx="1994">
                  <c:v>-7.8877569999999997</c:v>
                </c:pt>
                <c:pt idx="1995">
                  <c:v>-8.0686940000000007</c:v>
                </c:pt>
                <c:pt idx="1996">
                  <c:v>-8.5756449999999997</c:v>
                </c:pt>
                <c:pt idx="1997">
                  <c:v>-9.1997140000000002</c:v>
                </c:pt>
                <c:pt idx="1998">
                  <c:v>-9.7185100000000002</c:v>
                </c:pt>
                <c:pt idx="1999">
                  <c:v>-9.816217</c:v>
                </c:pt>
                <c:pt idx="2000">
                  <c:v>-9.6073160000000009</c:v>
                </c:pt>
                <c:pt idx="2001">
                  <c:v>-9.1181269999999994</c:v>
                </c:pt>
                <c:pt idx="2002">
                  <c:v>-8.7427650000000003</c:v>
                </c:pt>
                <c:pt idx="2003">
                  <c:v>-8.7769790000000008</c:v>
                </c:pt>
                <c:pt idx="2004">
                  <c:v>-8.5088629999999998</c:v>
                </c:pt>
                <c:pt idx="2005">
                  <c:v>-8.1558720000000005</c:v>
                </c:pt>
                <c:pt idx="2006">
                  <c:v>-8.0588239999999995</c:v>
                </c:pt>
                <c:pt idx="2007">
                  <c:v>-8.4305669999999999</c:v>
                </c:pt>
                <c:pt idx="2008">
                  <c:v>-9.060886</c:v>
                </c:pt>
                <c:pt idx="2009">
                  <c:v>-9.6339629999999996</c:v>
                </c:pt>
                <c:pt idx="2010">
                  <c:v>-9.8573389999999996</c:v>
                </c:pt>
                <c:pt idx="2011">
                  <c:v>-9.5984339999999992</c:v>
                </c:pt>
                <c:pt idx="2012">
                  <c:v>-9.1539859999999997</c:v>
                </c:pt>
                <c:pt idx="2013">
                  <c:v>-8.741778</c:v>
                </c:pt>
                <c:pt idx="2014">
                  <c:v>-8.5437349999999999</c:v>
                </c:pt>
                <c:pt idx="2015">
                  <c:v>-8.2591710000000003</c:v>
                </c:pt>
                <c:pt idx="2016">
                  <c:v>-8.0111229999999995</c:v>
                </c:pt>
                <c:pt idx="2017">
                  <c:v>-7.83216</c:v>
                </c:pt>
                <c:pt idx="2018">
                  <c:v>-7.9318400000000002</c:v>
                </c:pt>
                <c:pt idx="2019">
                  <c:v>-8.4841899999999999</c:v>
                </c:pt>
                <c:pt idx="2020">
                  <c:v>-9.1885290000000008</c:v>
                </c:pt>
                <c:pt idx="2021">
                  <c:v>-9.7806870000000004</c:v>
                </c:pt>
                <c:pt idx="2022">
                  <c:v>-9.7056799999999992</c:v>
                </c:pt>
                <c:pt idx="2023">
                  <c:v>-9.3829539999999998</c:v>
                </c:pt>
                <c:pt idx="2024">
                  <c:v>-8.9510070000000006</c:v>
                </c:pt>
                <c:pt idx="2025">
                  <c:v>-8.7128289999999993</c:v>
                </c:pt>
                <c:pt idx="2026">
                  <c:v>-8.5055739999999993</c:v>
                </c:pt>
                <c:pt idx="2027">
                  <c:v>-8.2391030000000001</c:v>
                </c:pt>
                <c:pt idx="2028">
                  <c:v>-8.0331639999999993</c:v>
                </c:pt>
                <c:pt idx="2029">
                  <c:v>-8.0558639999999997</c:v>
                </c:pt>
                <c:pt idx="2030">
                  <c:v>-8.3542450000000006</c:v>
                </c:pt>
                <c:pt idx="2031">
                  <c:v>-8.9220570000000006</c:v>
                </c:pt>
                <c:pt idx="2032">
                  <c:v>-9.4951349999999994</c:v>
                </c:pt>
                <c:pt idx="2033">
                  <c:v>-9.7402230000000003</c:v>
                </c:pt>
                <c:pt idx="2034">
                  <c:v>-9.5191499999999998</c:v>
                </c:pt>
                <c:pt idx="2035">
                  <c:v>-9.0997050000000002</c:v>
                </c:pt>
                <c:pt idx="2036">
                  <c:v>-8.6713769999999997</c:v>
                </c:pt>
                <c:pt idx="2037">
                  <c:v>-8.4055649999999993</c:v>
                </c:pt>
                <c:pt idx="2038">
                  <c:v>-8.1881120000000003</c:v>
                </c:pt>
                <c:pt idx="2039">
                  <c:v>-7.87723</c:v>
                </c:pt>
                <c:pt idx="2040">
                  <c:v>-7.6755680000000002</c:v>
                </c:pt>
                <c:pt idx="2041">
                  <c:v>-7.843674</c:v>
                </c:pt>
                <c:pt idx="2042">
                  <c:v>-8.4664249999999992</c:v>
                </c:pt>
                <c:pt idx="2043">
                  <c:v>-9.1457619999999995</c:v>
                </c:pt>
                <c:pt idx="2044">
                  <c:v>-9.5629039999999996</c:v>
                </c:pt>
                <c:pt idx="2045">
                  <c:v>-9.5418500000000002</c:v>
                </c:pt>
                <c:pt idx="2046">
                  <c:v>-9.2273479999999992</c:v>
                </c:pt>
                <c:pt idx="2047">
                  <c:v>-8.8792910000000003</c:v>
                </c:pt>
                <c:pt idx="2048">
                  <c:v>-8.618741</c:v>
                </c:pt>
                <c:pt idx="2049">
                  <c:v>-8.3894450000000003</c:v>
                </c:pt>
                <c:pt idx="2050">
                  <c:v>-8.1775850000000005</c:v>
                </c:pt>
                <c:pt idx="2051">
                  <c:v>-7.9864499999999996</c:v>
                </c:pt>
                <c:pt idx="2052">
                  <c:v>-7.946644</c:v>
                </c:pt>
                <c:pt idx="2053">
                  <c:v>-8.245025</c:v>
                </c:pt>
                <c:pt idx="2054">
                  <c:v>-8.8582359999999998</c:v>
                </c:pt>
                <c:pt idx="2055">
                  <c:v>-9.468159</c:v>
                </c:pt>
                <c:pt idx="2056">
                  <c:v>-9.6510700000000007</c:v>
                </c:pt>
                <c:pt idx="2057">
                  <c:v>-9.3951259999999994</c:v>
                </c:pt>
                <c:pt idx="2058">
                  <c:v>-8.9273209999999992</c:v>
                </c:pt>
                <c:pt idx="2059">
                  <c:v>-8.5496560000000006</c:v>
                </c:pt>
                <c:pt idx="2060">
                  <c:v>-8.3213469999999994</c:v>
                </c:pt>
                <c:pt idx="2061">
                  <c:v>-8.0371120000000005</c:v>
                </c:pt>
                <c:pt idx="2062">
                  <c:v>-7.7403760000000004</c:v>
                </c:pt>
                <c:pt idx="2063">
                  <c:v>-7.6334590000000002</c:v>
                </c:pt>
                <c:pt idx="2064">
                  <c:v>-7.843674</c:v>
                </c:pt>
                <c:pt idx="2065">
                  <c:v>-8.3532580000000003</c:v>
                </c:pt>
                <c:pt idx="2066">
                  <c:v>-9.0197629999999993</c:v>
                </c:pt>
                <c:pt idx="2067">
                  <c:v>-9.4339449999999996</c:v>
                </c:pt>
                <c:pt idx="2068">
                  <c:v>-9.4424989999999998</c:v>
                </c:pt>
                <c:pt idx="2069">
                  <c:v>-9.1411560000000005</c:v>
                </c:pt>
                <c:pt idx="2070">
                  <c:v>-8.5983450000000001</c:v>
                </c:pt>
                <c:pt idx="2071">
                  <c:v>-8.5082050000000002</c:v>
                </c:pt>
                <c:pt idx="2072">
                  <c:v>-8.2795670000000001</c:v>
                </c:pt>
                <c:pt idx="2073">
                  <c:v>-8.0529030000000006</c:v>
                </c:pt>
                <c:pt idx="2074">
                  <c:v>-7.7956440000000002</c:v>
                </c:pt>
                <c:pt idx="2075">
                  <c:v>-7.7541929999999999</c:v>
                </c:pt>
                <c:pt idx="2076">
                  <c:v>-8.2006130000000006</c:v>
                </c:pt>
                <c:pt idx="2077">
                  <c:v>-8.8388259999999992</c:v>
                </c:pt>
                <c:pt idx="2078">
                  <c:v>-9.3415029999999994</c:v>
                </c:pt>
                <c:pt idx="2079">
                  <c:v>-9.4701330000000006</c:v>
                </c:pt>
                <c:pt idx="2080">
                  <c:v>-9.2270190000000003</c:v>
                </c:pt>
                <c:pt idx="2081">
                  <c:v>-8.8154690000000002</c:v>
                </c:pt>
                <c:pt idx="2082">
                  <c:v>-8.4223429999999997</c:v>
                </c:pt>
                <c:pt idx="2083">
                  <c:v>-8.1848220000000005</c:v>
                </c:pt>
                <c:pt idx="2084">
                  <c:v>-7.9680270000000002</c:v>
                </c:pt>
                <c:pt idx="2085">
                  <c:v>-7.7232690000000002</c:v>
                </c:pt>
                <c:pt idx="2086">
                  <c:v>-7.5732569999999999</c:v>
                </c:pt>
                <c:pt idx="2087">
                  <c:v>-7.7203080000000002</c:v>
                </c:pt>
                <c:pt idx="2088">
                  <c:v>-8.2687109999999997</c:v>
                </c:pt>
                <c:pt idx="2089">
                  <c:v>-9.031936</c:v>
                </c:pt>
                <c:pt idx="2090">
                  <c:v>-9.4135489999999997</c:v>
                </c:pt>
                <c:pt idx="2091">
                  <c:v>-9.3520299999999992</c:v>
                </c:pt>
                <c:pt idx="2092">
                  <c:v>-8.9457439999999995</c:v>
                </c:pt>
                <c:pt idx="2093">
                  <c:v>-8.5670920000000006</c:v>
                </c:pt>
                <c:pt idx="2094">
                  <c:v>-8.3565470000000008</c:v>
                </c:pt>
                <c:pt idx="2095">
                  <c:v>-8.1621229999999994</c:v>
                </c:pt>
                <c:pt idx="2096">
                  <c:v>-7.9130880000000001</c:v>
                </c:pt>
                <c:pt idx="2097">
                  <c:v>-7.7367569999999999</c:v>
                </c:pt>
                <c:pt idx="2098">
                  <c:v>-7.7693260000000004</c:v>
                </c:pt>
                <c:pt idx="2099">
                  <c:v>-8.1427130000000005</c:v>
                </c:pt>
                <c:pt idx="2100">
                  <c:v>-8.71875</c:v>
                </c:pt>
              </c:numCache>
            </c:numRef>
          </c:yVal>
          <c:smooth val="0"/>
        </c:ser>
        <c:dLbls>
          <c:showLegendKey val="0"/>
          <c:showVal val="0"/>
          <c:showCatName val="0"/>
          <c:showSerName val="0"/>
          <c:showPercent val="0"/>
          <c:showBubbleSize val="0"/>
        </c:dLbls>
        <c:axId val="103914880"/>
        <c:axId val="104138240"/>
      </c:scatterChart>
      <c:valAx>
        <c:axId val="103914880"/>
        <c:scaling>
          <c:orientation val="minMax"/>
          <c:max val="200"/>
          <c:min val="0"/>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Samples</a:t>
                </a:r>
                <a:endParaRPr lang="en-US" b="0" dirty="0">
                  <a:latin typeface="Times New Roman" panose="02020603050405020304" pitchFamily="18" charset="0"/>
                  <a:cs typeface="Times New Roman" panose="02020603050405020304" pitchFamily="18" charset="0"/>
                </a:endParaRPr>
              </a:p>
            </c:rich>
          </c:tx>
          <c:layout/>
          <c:overlay val="0"/>
        </c:title>
        <c:numFmt formatCode="General" sourceLinked="1"/>
        <c:majorTickMark val="out"/>
        <c:minorTickMark val="none"/>
        <c:tickLblPos val="nextTo"/>
        <c:crossAx val="104138240"/>
        <c:crossesAt val="-11"/>
        <c:crossBetween val="midCat"/>
      </c:valAx>
      <c:valAx>
        <c:axId val="104138240"/>
        <c:scaling>
          <c:orientation val="minMax"/>
          <c:max val="-7.5"/>
          <c:min val="-11"/>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Output(Volts)</a:t>
                </a:r>
                <a:endParaRPr lang="en-US" b="0" dirty="0">
                  <a:latin typeface="Times New Roman" panose="02020603050405020304" pitchFamily="18" charset="0"/>
                  <a:cs typeface="Times New Roman" panose="02020603050405020304" pitchFamily="18" charset="0"/>
                </a:endParaRPr>
              </a:p>
            </c:rich>
          </c:tx>
          <c:layout>
            <c:manualLayout>
              <c:xMode val="edge"/>
              <c:yMode val="edge"/>
              <c:x val="1.2254901960784314E-2"/>
              <c:y val="0.34926970277363978"/>
            </c:manualLayout>
          </c:layout>
          <c:overlay val="0"/>
        </c:title>
        <c:numFmt formatCode="General" sourceLinked="1"/>
        <c:majorTickMark val="out"/>
        <c:minorTickMark val="none"/>
        <c:tickLblPos val="nextTo"/>
        <c:txPr>
          <a:bodyPr rot="0" vert="horz"/>
          <a:lstStyle/>
          <a:p>
            <a:pPr>
              <a:defRPr/>
            </a:pPr>
            <a:endParaRPr lang="en-US"/>
          </a:p>
        </c:txPr>
        <c:crossAx val="103914880"/>
        <c:crossesAt val="0"/>
        <c:crossBetween val="midCat"/>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56529758104554E-2"/>
          <c:y val="5.454245584166844E-2"/>
          <c:w val="0.88520465347236998"/>
          <c:h val="0.7981662034892697"/>
        </c:manualLayout>
      </c:layout>
      <c:scatterChart>
        <c:scatterStyle val="lineMarker"/>
        <c:varyColors val="0"/>
        <c:ser>
          <c:idx val="0"/>
          <c:order val="0"/>
          <c:tx>
            <c:strRef>
              <c:f>Cal20052014_2!$C$1</c:f>
              <c:strCache>
                <c:ptCount val="1"/>
                <c:pt idx="0">
                  <c:v>PSD Output</c:v>
                </c:pt>
              </c:strCache>
            </c:strRef>
          </c:tx>
          <c:spPr>
            <a:ln w="28575">
              <a:noFill/>
            </a:ln>
          </c:spPr>
          <c:trendline>
            <c:trendlineType val="linear"/>
            <c:dispRSqr val="1"/>
            <c:dispEq val="1"/>
            <c:trendlineLbl>
              <c:layout>
                <c:manualLayout>
                  <c:x val="-0.64695880920290372"/>
                  <c:y val="-2.5130847614636406E-2"/>
                </c:manualLayout>
              </c:layout>
              <c:numFmt formatCode="General" sourceLinked="0"/>
              <c:txPr>
                <a:bodyPr/>
                <a:lstStyle/>
                <a:p>
                  <a:pPr>
                    <a:defRPr>
                      <a:latin typeface="Times New Roman" panose="02020603050405020304" pitchFamily="18" charset="0"/>
                      <a:cs typeface="Times New Roman" panose="02020603050405020304" pitchFamily="18" charset="0"/>
                    </a:defRPr>
                  </a:pPr>
                  <a:endParaRPr lang="en-US"/>
                </a:p>
              </c:txPr>
            </c:trendlineLbl>
          </c:trendline>
          <c:xVal>
            <c:numRef>
              <c:f>Cal20052014_2!$B$2:$B$25</c:f>
              <c:numCache>
                <c:formatCode>0.0000</c:formatCode>
                <c:ptCount val="24"/>
                <c:pt idx="0">
                  <c:v>5.5982000000000003</c:v>
                </c:pt>
                <c:pt idx="1">
                  <c:v>5.6288</c:v>
                </c:pt>
                <c:pt idx="2">
                  <c:v>5.6642999999999999</c:v>
                </c:pt>
                <c:pt idx="3">
                  <c:v>5.6969000000000003</c:v>
                </c:pt>
                <c:pt idx="4">
                  <c:v>5.7359999999999998</c:v>
                </c:pt>
                <c:pt idx="5">
                  <c:v>5.7695999999999996</c:v>
                </c:pt>
                <c:pt idx="6">
                  <c:v>5.8025000000000002</c:v>
                </c:pt>
                <c:pt idx="7">
                  <c:v>5.8403</c:v>
                </c:pt>
                <c:pt idx="8">
                  <c:v>5.8715999999999999</c:v>
                </c:pt>
                <c:pt idx="9">
                  <c:v>5.9084000000000003</c:v>
                </c:pt>
                <c:pt idx="10">
                  <c:v>5.9459</c:v>
                </c:pt>
                <c:pt idx="11">
                  <c:v>5.9798</c:v>
                </c:pt>
                <c:pt idx="12">
                  <c:v>6.0172999999999996</c:v>
                </c:pt>
                <c:pt idx="13">
                  <c:v>6.0522</c:v>
                </c:pt>
                <c:pt idx="14">
                  <c:v>6.0890000000000004</c:v>
                </c:pt>
                <c:pt idx="15">
                  <c:v>6.1245000000000003</c:v>
                </c:pt>
                <c:pt idx="16">
                  <c:v>6.1588000000000003</c:v>
                </c:pt>
                <c:pt idx="17">
                  <c:v>6.1863999999999999</c:v>
                </c:pt>
                <c:pt idx="18">
                  <c:v>6.2310999999999996</c:v>
                </c:pt>
                <c:pt idx="19">
                  <c:v>6.2670000000000003</c:v>
                </c:pt>
                <c:pt idx="20">
                  <c:v>6.3005000000000004</c:v>
                </c:pt>
                <c:pt idx="21">
                  <c:v>6.3367000000000004</c:v>
                </c:pt>
                <c:pt idx="22">
                  <c:v>6.3712999999999997</c:v>
                </c:pt>
                <c:pt idx="23">
                  <c:v>6.4035000000000002</c:v>
                </c:pt>
              </c:numCache>
            </c:numRef>
          </c:xVal>
          <c:yVal>
            <c:numRef>
              <c:f>Cal20052014_2!$C$2:$C$25</c:f>
              <c:numCache>
                <c:formatCode>0.0000</c:formatCode>
                <c:ptCount val="24"/>
                <c:pt idx="0">
                  <c:v>-9.8773999999999997</c:v>
                </c:pt>
                <c:pt idx="1">
                  <c:v>-9.1928000000000001</c:v>
                </c:pt>
                <c:pt idx="2">
                  <c:v>-8.4510000000000005</c:v>
                </c:pt>
                <c:pt idx="3">
                  <c:v>-7.6634000000000002</c:v>
                </c:pt>
                <c:pt idx="4">
                  <c:v>-6.8728999999999996</c:v>
                </c:pt>
                <c:pt idx="5">
                  <c:v>-6.0712000000000002</c:v>
                </c:pt>
                <c:pt idx="6">
                  <c:v>-5.2579000000000002</c:v>
                </c:pt>
                <c:pt idx="7">
                  <c:v>-4.4302000000000001</c:v>
                </c:pt>
                <c:pt idx="8">
                  <c:v>-3.6061999999999999</c:v>
                </c:pt>
                <c:pt idx="9">
                  <c:v>-2.7433000000000001</c:v>
                </c:pt>
                <c:pt idx="10">
                  <c:v>-1.8915999999999999</c:v>
                </c:pt>
                <c:pt idx="11">
                  <c:v>-1.0333000000000001</c:v>
                </c:pt>
                <c:pt idx="12">
                  <c:v>-0.16214000000000001</c:v>
                </c:pt>
                <c:pt idx="13">
                  <c:v>0.70931</c:v>
                </c:pt>
                <c:pt idx="14">
                  <c:v>1.5992</c:v>
                </c:pt>
                <c:pt idx="15">
                  <c:v>2.4807999999999999</c:v>
                </c:pt>
                <c:pt idx="16">
                  <c:v>3.4045999999999998</c:v>
                </c:pt>
                <c:pt idx="17">
                  <c:v>4.3158000000000003</c:v>
                </c:pt>
                <c:pt idx="18">
                  <c:v>5.2222</c:v>
                </c:pt>
                <c:pt idx="19">
                  <c:v>6.1475999999999997</c:v>
                </c:pt>
                <c:pt idx="20">
                  <c:v>7.0536000000000003</c:v>
                </c:pt>
                <c:pt idx="21">
                  <c:v>8.0037000000000003</c:v>
                </c:pt>
                <c:pt idx="22">
                  <c:v>8.9524000000000008</c:v>
                </c:pt>
                <c:pt idx="23">
                  <c:v>9.9459999999999997</c:v>
                </c:pt>
              </c:numCache>
            </c:numRef>
          </c:yVal>
          <c:smooth val="0"/>
        </c:ser>
        <c:dLbls>
          <c:showLegendKey val="0"/>
          <c:showVal val="0"/>
          <c:showCatName val="0"/>
          <c:showSerName val="0"/>
          <c:showPercent val="0"/>
          <c:showBubbleSize val="0"/>
        </c:dLbls>
        <c:axId val="88147072"/>
        <c:axId val="88148992"/>
      </c:scatterChart>
      <c:valAx>
        <c:axId val="88147072"/>
        <c:scaling>
          <c:orientation val="minMax"/>
          <c:max val="6.5"/>
          <c:min val="5.5"/>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Lin.</a:t>
                </a:r>
                <a:r>
                  <a:rPr lang="en-US" b="0" baseline="0" dirty="0" smtClean="0">
                    <a:latin typeface="Times New Roman" panose="02020603050405020304" pitchFamily="18" charset="0"/>
                    <a:cs typeface="Times New Roman" panose="02020603050405020304" pitchFamily="18" charset="0"/>
                  </a:rPr>
                  <a:t> Pot. Output (volts)</a:t>
                </a:r>
                <a:endParaRPr lang="en-US" b="0" dirty="0">
                  <a:latin typeface="Times New Roman" panose="02020603050405020304" pitchFamily="18" charset="0"/>
                  <a:cs typeface="Times New Roman" panose="02020603050405020304" pitchFamily="18" charset="0"/>
                </a:endParaRPr>
              </a:p>
            </c:rich>
          </c:tx>
          <c:layout/>
          <c:overlay val="0"/>
        </c:title>
        <c:numFmt formatCode="0.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8148992"/>
        <c:crossesAt val="-12"/>
        <c:crossBetween val="midCat"/>
      </c:valAx>
      <c:valAx>
        <c:axId val="88148992"/>
        <c:scaling>
          <c:orientation val="minMax"/>
          <c:max val="12"/>
          <c:min val="-12"/>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OL Output (volts)</a:t>
                </a:r>
                <a:endParaRPr lang="en-US" b="0" dirty="0">
                  <a:latin typeface="Times New Roman" panose="02020603050405020304" pitchFamily="18" charset="0"/>
                  <a:cs typeface="Times New Roman" panose="02020603050405020304" pitchFamily="18" charset="0"/>
                </a:endParaRPr>
              </a:p>
            </c:rich>
          </c:tx>
          <c:layout/>
          <c:overlay val="0"/>
        </c:title>
        <c:numFmt formatCode="0.0" sourceLinked="0"/>
        <c:majorTickMark val="out"/>
        <c:minorTickMark val="none"/>
        <c:tickLblPos val="nextTo"/>
        <c:crossAx val="88147072"/>
        <c:crossesAt val="5.5"/>
        <c:crossBetween val="midCat"/>
        <c:majorUnit val="4"/>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0">
                <a:latin typeface="Times New Roman" pitchFamily="18" charset="0"/>
                <a:cs typeface="Times New Roman" pitchFamily="18" charset="0"/>
              </a:rPr>
              <a:t>This data is acquired from Torsion Balance on 26 June 2014 from 11:06:14 onwards </a:t>
            </a:r>
          </a:p>
        </c:rich>
      </c:tx>
      <c:layout/>
      <c:overlay val="0"/>
    </c:title>
    <c:autoTitleDeleted val="0"/>
    <c:plotArea>
      <c:layout>
        <c:manualLayout>
          <c:layoutTarget val="inner"/>
          <c:xMode val="edge"/>
          <c:yMode val="edge"/>
          <c:x val="8.1373341845782793E-2"/>
          <c:y val="0.1329702781565712"/>
          <c:w val="0.89043318909460634"/>
          <c:h val="0.75350694291705156"/>
        </c:manualLayout>
      </c:layout>
      <c:scatterChart>
        <c:scatterStyle val="lineMarker"/>
        <c:varyColors val="0"/>
        <c:ser>
          <c:idx val="0"/>
          <c:order val="0"/>
          <c:tx>
            <c:strRef>
              <c:f>TB260614_1!$C$1:$C$7</c:f>
              <c:strCache>
                <c:ptCount val="1"/>
                <c:pt idx="0">
                  <c:v>LabVIEW Measurement This data is acquired from Torsion Balance. The program "EP Test22_9" is used for controlling motion of balance. The acquition rate is 4.6 sec. Ten points average is done @10 msec rate.  6/26/2014 06:14.0 5.32407E-05 Diff output</c:v>
                </c:pt>
              </c:strCache>
            </c:strRef>
          </c:tx>
          <c:marker>
            <c:symbol val="none"/>
          </c:marker>
          <c:xVal>
            <c:numRef>
              <c:f>TB260614_1!$B$8:$B$3753</c:f>
              <c:numCache>
                <c:formatCode>@</c:formatCode>
                <c:ptCount val="3746"/>
                <c:pt idx="0">
                  <c:v>0.46266203703703707</c:v>
                </c:pt>
                <c:pt idx="1">
                  <c:v>0.46271527777777782</c:v>
                </c:pt>
                <c:pt idx="2">
                  <c:v>0.46276851851851858</c:v>
                </c:pt>
                <c:pt idx="3">
                  <c:v>0.46282175925925934</c:v>
                </c:pt>
                <c:pt idx="4">
                  <c:v>0.46287500000000009</c:v>
                </c:pt>
                <c:pt idx="5">
                  <c:v>0.46292824074074085</c:v>
                </c:pt>
                <c:pt idx="6">
                  <c:v>0.4629814814814816</c:v>
                </c:pt>
                <c:pt idx="7">
                  <c:v>0.46303472222222236</c:v>
                </c:pt>
                <c:pt idx="8">
                  <c:v>0.46308796296296312</c:v>
                </c:pt>
                <c:pt idx="9">
                  <c:v>0.46314120370370387</c:v>
                </c:pt>
                <c:pt idx="10">
                  <c:v>0.46319444444444463</c:v>
                </c:pt>
                <c:pt idx="11">
                  <c:v>0.46324768518518539</c:v>
                </c:pt>
                <c:pt idx="12">
                  <c:v>0.46330092592592614</c:v>
                </c:pt>
                <c:pt idx="13">
                  <c:v>0.4633541666666669</c:v>
                </c:pt>
                <c:pt idx="14">
                  <c:v>0.46340740740740766</c:v>
                </c:pt>
                <c:pt idx="15">
                  <c:v>0.46346064814814841</c:v>
                </c:pt>
                <c:pt idx="16">
                  <c:v>0.46351388888888917</c:v>
                </c:pt>
                <c:pt idx="17">
                  <c:v>0.46356712962962993</c:v>
                </c:pt>
                <c:pt idx="18">
                  <c:v>0.46362037037037068</c:v>
                </c:pt>
                <c:pt idx="19">
                  <c:v>0.46367361111111144</c:v>
                </c:pt>
                <c:pt idx="20">
                  <c:v>0.4637268518518522</c:v>
                </c:pt>
                <c:pt idx="21">
                  <c:v>0.46378009259259295</c:v>
                </c:pt>
                <c:pt idx="22">
                  <c:v>0.46383333333333371</c:v>
                </c:pt>
                <c:pt idx="23">
                  <c:v>0.46388657407407446</c:v>
                </c:pt>
                <c:pt idx="24">
                  <c:v>0.46393981481481522</c:v>
                </c:pt>
                <c:pt idx="25">
                  <c:v>0.46399305555555598</c:v>
                </c:pt>
                <c:pt idx="26">
                  <c:v>0.46404629629629673</c:v>
                </c:pt>
                <c:pt idx="27">
                  <c:v>0.46409953703703749</c:v>
                </c:pt>
                <c:pt idx="28">
                  <c:v>0.46415277777777825</c:v>
                </c:pt>
                <c:pt idx="29">
                  <c:v>0.464206018518519</c:v>
                </c:pt>
                <c:pt idx="30">
                  <c:v>0.46425925925925976</c:v>
                </c:pt>
                <c:pt idx="31">
                  <c:v>0.46431250000000052</c:v>
                </c:pt>
                <c:pt idx="32">
                  <c:v>0.46436574074074127</c:v>
                </c:pt>
                <c:pt idx="33">
                  <c:v>0.46441898148148203</c:v>
                </c:pt>
                <c:pt idx="34">
                  <c:v>0.46447222222222279</c:v>
                </c:pt>
                <c:pt idx="35">
                  <c:v>0.46452546296296354</c:v>
                </c:pt>
                <c:pt idx="36">
                  <c:v>0.4645787037037043</c:v>
                </c:pt>
                <c:pt idx="37">
                  <c:v>0.46463194444444506</c:v>
                </c:pt>
                <c:pt idx="38">
                  <c:v>0.46468518518518581</c:v>
                </c:pt>
                <c:pt idx="39">
                  <c:v>0.46473842592592657</c:v>
                </c:pt>
                <c:pt idx="40">
                  <c:v>0.46479166666666732</c:v>
                </c:pt>
                <c:pt idx="41">
                  <c:v>0.46484490740740808</c:v>
                </c:pt>
                <c:pt idx="42">
                  <c:v>0.46489814814814884</c:v>
                </c:pt>
                <c:pt idx="43">
                  <c:v>0.46495138888888959</c:v>
                </c:pt>
                <c:pt idx="44">
                  <c:v>0.46500462962963035</c:v>
                </c:pt>
                <c:pt idx="45">
                  <c:v>0.46505787037037111</c:v>
                </c:pt>
                <c:pt idx="46">
                  <c:v>0.46511111111111186</c:v>
                </c:pt>
                <c:pt idx="47">
                  <c:v>0.46516435185185262</c:v>
                </c:pt>
                <c:pt idx="48">
                  <c:v>0.46521759259259338</c:v>
                </c:pt>
                <c:pt idx="49">
                  <c:v>0.46527083333333413</c:v>
                </c:pt>
                <c:pt idx="50">
                  <c:v>0.46532407407407489</c:v>
                </c:pt>
                <c:pt idx="51">
                  <c:v>0.46537731481481565</c:v>
                </c:pt>
                <c:pt idx="52">
                  <c:v>0.4654305555555564</c:v>
                </c:pt>
                <c:pt idx="53">
                  <c:v>0.46548379629629716</c:v>
                </c:pt>
                <c:pt idx="54">
                  <c:v>0.46553703703703792</c:v>
                </c:pt>
                <c:pt idx="55">
                  <c:v>0.46559027777777867</c:v>
                </c:pt>
                <c:pt idx="56">
                  <c:v>0.46564351851851943</c:v>
                </c:pt>
                <c:pt idx="57">
                  <c:v>0.46569675925926018</c:v>
                </c:pt>
                <c:pt idx="58">
                  <c:v>0.46575000000000094</c:v>
                </c:pt>
                <c:pt idx="59">
                  <c:v>0.4658032407407417</c:v>
                </c:pt>
                <c:pt idx="60">
                  <c:v>0.46585648148148245</c:v>
                </c:pt>
                <c:pt idx="61">
                  <c:v>0.46590972222222321</c:v>
                </c:pt>
                <c:pt idx="62">
                  <c:v>0.46596296296296397</c:v>
                </c:pt>
                <c:pt idx="63">
                  <c:v>0.46601620370370472</c:v>
                </c:pt>
                <c:pt idx="64">
                  <c:v>0.46606944444444548</c:v>
                </c:pt>
                <c:pt idx="65">
                  <c:v>0.46612268518518624</c:v>
                </c:pt>
                <c:pt idx="66">
                  <c:v>0.46617592592592699</c:v>
                </c:pt>
                <c:pt idx="67">
                  <c:v>0.46622916666666775</c:v>
                </c:pt>
                <c:pt idx="68">
                  <c:v>0.46628240740740851</c:v>
                </c:pt>
                <c:pt idx="69">
                  <c:v>0.46633564814814926</c:v>
                </c:pt>
                <c:pt idx="70">
                  <c:v>0.46638888888889002</c:v>
                </c:pt>
                <c:pt idx="71">
                  <c:v>0.46644212962963078</c:v>
                </c:pt>
                <c:pt idx="72">
                  <c:v>0.46649537037037153</c:v>
                </c:pt>
                <c:pt idx="73">
                  <c:v>0.46654861111111229</c:v>
                </c:pt>
                <c:pt idx="74">
                  <c:v>0.46660185185185304</c:v>
                </c:pt>
                <c:pt idx="75">
                  <c:v>0.4666550925925938</c:v>
                </c:pt>
                <c:pt idx="76">
                  <c:v>0.46670833333333456</c:v>
                </c:pt>
                <c:pt idx="77">
                  <c:v>0.46676157407407531</c:v>
                </c:pt>
                <c:pt idx="78">
                  <c:v>0.46681481481481607</c:v>
                </c:pt>
                <c:pt idx="79">
                  <c:v>0.46686805555555683</c:v>
                </c:pt>
                <c:pt idx="80">
                  <c:v>0.46692129629629758</c:v>
                </c:pt>
                <c:pt idx="81">
                  <c:v>0.46697453703703834</c:v>
                </c:pt>
                <c:pt idx="82">
                  <c:v>0.4670277777777791</c:v>
                </c:pt>
                <c:pt idx="83">
                  <c:v>0.46708101851851985</c:v>
                </c:pt>
                <c:pt idx="84">
                  <c:v>0.46713425925926061</c:v>
                </c:pt>
                <c:pt idx="85">
                  <c:v>0.46718750000000137</c:v>
                </c:pt>
                <c:pt idx="86">
                  <c:v>0.46724074074074212</c:v>
                </c:pt>
                <c:pt idx="87">
                  <c:v>0.46729398148148288</c:v>
                </c:pt>
                <c:pt idx="88">
                  <c:v>0.46734722222222363</c:v>
                </c:pt>
                <c:pt idx="89">
                  <c:v>0.46740046296296439</c:v>
                </c:pt>
                <c:pt idx="90">
                  <c:v>0.46745370370370515</c:v>
                </c:pt>
                <c:pt idx="91">
                  <c:v>0.4675069444444459</c:v>
                </c:pt>
                <c:pt idx="92">
                  <c:v>0.46756018518518666</c:v>
                </c:pt>
                <c:pt idx="93">
                  <c:v>0.46761342592592742</c:v>
                </c:pt>
                <c:pt idx="94">
                  <c:v>0.46766666666666817</c:v>
                </c:pt>
                <c:pt idx="95">
                  <c:v>0.46771990740740893</c:v>
                </c:pt>
                <c:pt idx="96">
                  <c:v>0.46777314814814969</c:v>
                </c:pt>
                <c:pt idx="97">
                  <c:v>0.46782638888889044</c:v>
                </c:pt>
                <c:pt idx="98">
                  <c:v>0.4678796296296312</c:v>
                </c:pt>
                <c:pt idx="99">
                  <c:v>0.46793287037037196</c:v>
                </c:pt>
                <c:pt idx="100">
                  <c:v>0.46798611111111271</c:v>
                </c:pt>
                <c:pt idx="101">
                  <c:v>0.46803935185185347</c:v>
                </c:pt>
                <c:pt idx="102">
                  <c:v>0.46809259259259423</c:v>
                </c:pt>
                <c:pt idx="103">
                  <c:v>0.46814583333333498</c:v>
                </c:pt>
                <c:pt idx="104">
                  <c:v>0.46819907407407574</c:v>
                </c:pt>
                <c:pt idx="105">
                  <c:v>0.46825231481481649</c:v>
                </c:pt>
                <c:pt idx="106">
                  <c:v>0.46830555555555725</c:v>
                </c:pt>
                <c:pt idx="107">
                  <c:v>0.46835879629629801</c:v>
                </c:pt>
                <c:pt idx="108">
                  <c:v>0.46841203703703876</c:v>
                </c:pt>
                <c:pt idx="109">
                  <c:v>0.46846527777777952</c:v>
                </c:pt>
                <c:pt idx="110">
                  <c:v>0.46851851851852028</c:v>
                </c:pt>
                <c:pt idx="111">
                  <c:v>0.46857175925926103</c:v>
                </c:pt>
                <c:pt idx="112">
                  <c:v>0.46862500000000179</c:v>
                </c:pt>
                <c:pt idx="113">
                  <c:v>0.46867824074074255</c:v>
                </c:pt>
                <c:pt idx="114">
                  <c:v>0.4687314814814833</c:v>
                </c:pt>
                <c:pt idx="115">
                  <c:v>0.46878472222222406</c:v>
                </c:pt>
                <c:pt idx="116">
                  <c:v>0.46883796296296482</c:v>
                </c:pt>
                <c:pt idx="117">
                  <c:v>0.46889120370370557</c:v>
                </c:pt>
                <c:pt idx="118">
                  <c:v>0.46894444444444633</c:v>
                </c:pt>
                <c:pt idx="119">
                  <c:v>0.46899768518518709</c:v>
                </c:pt>
                <c:pt idx="120">
                  <c:v>0.46905092592592784</c:v>
                </c:pt>
                <c:pt idx="121">
                  <c:v>0.4691041666666686</c:v>
                </c:pt>
                <c:pt idx="122">
                  <c:v>0.46915740740740935</c:v>
                </c:pt>
                <c:pt idx="123">
                  <c:v>0.46921064814815011</c:v>
                </c:pt>
                <c:pt idx="124">
                  <c:v>0.46926388888889087</c:v>
                </c:pt>
                <c:pt idx="125">
                  <c:v>0.46931712962963162</c:v>
                </c:pt>
                <c:pt idx="126">
                  <c:v>0.46937037037037238</c:v>
                </c:pt>
                <c:pt idx="127">
                  <c:v>0.46942361111111314</c:v>
                </c:pt>
                <c:pt idx="128">
                  <c:v>0.46947685185185389</c:v>
                </c:pt>
                <c:pt idx="129">
                  <c:v>0.46953009259259465</c:v>
                </c:pt>
                <c:pt idx="130">
                  <c:v>0.46958333333333541</c:v>
                </c:pt>
                <c:pt idx="131">
                  <c:v>0.46963657407407616</c:v>
                </c:pt>
                <c:pt idx="132">
                  <c:v>0.46968981481481692</c:v>
                </c:pt>
                <c:pt idx="133">
                  <c:v>0.46974305555555768</c:v>
                </c:pt>
                <c:pt idx="134">
                  <c:v>0.46979629629629843</c:v>
                </c:pt>
                <c:pt idx="135">
                  <c:v>0.46984953703703919</c:v>
                </c:pt>
                <c:pt idx="136">
                  <c:v>0.46990277777777995</c:v>
                </c:pt>
                <c:pt idx="137">
                  <c:v>0.4699560185185207</c:v>
                </c:pt>
                <c:pt idx="138">
                  <c:v>0.47000925925926146</c:v>
                </c:pt>
                <c:pt idx="139">
                  <c:v>0.47006250000000221</c:v>
                </c:pt>
                <c:pt idx="140">
                  <c:v>0.47011574074074297</c:v>
                </c:pt>
                <c:pt idx="141">
                  <c:v>0.47016898148148373</c:v>
                </c:pt>
                <c:pt idx="142">
                  <c:v>0.47022222222222448</c:v>
                </c:pt>
                <c:pt idx="143">
                  <c:v>0.47027546296296524</c:v>
                </c:pt>
                <c:pt idx="144">
                  <c:v>0.470328703703706</c:v>
                </c:pt>
                <c:pt idx="145">
                  <c:v>0.47038194444444675</c:v>
                </c:pt>
                <c:pt idx="146">
                  <c:v>0.47043518518518751</c:v>
                </c:pt>
                <c:pt idx="147">
                  <c:v>0.47048842592592827</c:v>
                </c:pt>
                <c:pt idx="148">
                  <c:v>0.47054166666666902</c:v>
                </c:pt>
                <c:pt idx="149">
                  <c:v>0.47059490740740978</c:v>
                </c:pt>
                <c:pt idx="150">
                  <c:v>0.47064814814815054</c:v>
                </c:pt>
                <c:pt idx="151">
                  <c:v>0.47070138888889129</c:v>
                </c:pt>
                <c:pt idx="152">
                  <c:v>0.47075462962963205</c:v>
                </c:pt>
                <c:pt idx="153">
                  <c:v>0.47080787037037281</c:v>
                </c:pt>
                <c:pt idx="154">
                  <c:v>0.47086111111111356</c:v>
                </c:pt>
                <c:pt idx="155">
                  <c:v>0.47091435185185432</c:v>
                </c:pt>
                <c:pt idx="156">
                  <c:v>0.47096759259259507</c:v>
                </c:pt>
                <c:pt idx="157">
                  <c:v>0.47102083333333583</c:v>
                </c:pt>
                <c:pt idx="158">
                  <c:v>0.47107407407407659</c:v>
                </c:pt>
                <c:pt idx="159">
                  <c:v>0.47112731481481734</c:v>
                </c:pt>
                <c:pt idx="160">
                  <c:v>0.4711805555555581</c:v>
                </c:pt>
                <c:pt idx="161">
                  <c:v>0.47123379629629886</c:v>
                </c:pt>
                <c:pt idx="162">
                  <c:v>0.47128703703703961</c:v>
                </c:pt>
                <c:pt idx="163">
                  <c:v>0.47134027777778037</c:v>
                </c:pt>
                <c:pt idx="164">
                  <c:v>0.47139351851852113</c:v>
                </c:pt>
                <c:pt idx="165">
                  <c:v>0.47144675925926188</c:v>
                </c:pt>
                <c:pt idx="166">
                  <c:v>0.47150000000000264</c:v>
                </c:pt>
                <c:pt idx="167">
                  <c:v>0.4715532407407434</c:v>
                </c:pt>
                <c:pt idx="168">
                  <c:v>0.47160648148148415</c:v>
                </c:pt>
                <c:pt idx="169">
                  <c:v>0.47165972222222491</c:v>
                </c:pt>
                <c:pt idx="170">
                  <c:v>0.47171296296296567</c:v>
                </c:pt>
                <c:pt idx="171">
                  <c:v>0.47176620370370642</c:v>
                </c:pt>
                <c:pt idx="172">
                  <c:v>0.47181944444444718</c:v>
                </c:pt>
                <c:pt idx="173">
                  <c:v>0.47187268518518793</c:v>
                </c:pt>
                <c:pt idx="174">
                  <c:v>0.47192592592592869</c:v>
                </c:pt>
                <c:pt idx="175">
                  <c:v>0.47197916666666945</c:v>
                </c:pt>
                <c:pt idx="176">
                  <c:v>0.4720324074074102</c:v>
                </c:pt>
                <c:pt idx="177">
                  <c:v>0.47208564814815096</c:v>
                </c:pt>
                <c:pt idx="178">
                  <c:v>0.47213888888889172</c:v>
                </c:pt>
                <c:pt idx="179">
                  <c:v>0.47219212962963247</c:v>
                </c:pt>
                <c:pt idx="180">
                  <c:v>0.47224537037037323</c:v>
                </c:pt>
                <c:pt idx="181">
                  <c:v>0.47229861111111399</c:v>
                </c:pt>
                <c:pt idx="182">
                  <c:v>0.47235185185185474</c:v>
                </c:pt>
                <c:pt idx="183">
                  <c:v>0.4724050925925955</c:v>
                </c:pt>
                <c:pt idx="184">
                  <c:v>0.47245833333333626</c:v>
                </c:pt>
                <c:pt idx="185">
                  <c:v>0.47251157407407701</c:v>
                </c:pt>
                <c:pt idx="186">
                  <c:v>0.47256481481481777</c:v>
                </c:pt>
                <c:pt idx="187">
                  <c:v>0.47261805555555852</c:v>
                </c:pt>
                <c:pt idx="188">
                  <c:v>0.47267129629629928</c:v>
                </c:pt>
                <c:pt idx="189">
                  <c:v>0.47272453703704004</c:v>
                </c:pt>
                <c:pt idx="190">
                  <c:v>0.47277777777778079</c:v>
                </c:pt>
                <c:pt idx="191">
                  <c:v>0.47283101851852155</c:v>
                </c:pt>
                <c:pt idx="192">
                  <c:v>0.47288425925926231</c:v>
                </c:pt>
                <c:pt idx="193">
                  <c:v>0.47293750000000306</c:v>
                </c:pt>
                <c:pt idx="194">
                  <c:v>0.47299074074074382</c:v>
                </c:pt>
                <c:pt idx="195">
                  <c:v>0.47304398148148458</c:v>
                </c:pt>
                <c:pt idx="196">
                  <c:v>0.47309722222222533</c:v>
                </c:pt>
                <c:pt idx="197">
                  <c:v>0.47315046296296609</c:v>
                </c:pt>
                <c:pt idx="198">
                  <c:v>0.47320370370370685</c:v>
                </c:pt>
                <c:pt idx="199">
                  <c:v>0.4732569444444476</c:v>
                </c:pt>
                <c:pt idx="200">
                  <c:v>0.47331018518518836</c:v>
                </c:pt>
                <c:pt idx="201">
                  <c:v>0.47336342592592912</c:v>
                </c:pt>
                <c:pt idx="202">
                  <c:v>0.47341666666666987</c:v>
                </c:pt>
                <c:pt idx="203">
                  <c:v>0.47346990740741063</c:v>
                </c:pt>
                <c:pt idx="204">
                  <c:v>0.47352314814815138</c:v>
                </c:pt>
                <c:pt idx="205">
                  <c:v>0.47357638888889214</c:v>
                </c:pt>
                <c:pt idx="206">
                  <c:v>0.4736296296296329</c:v>
                </c:pt>
                <c:pt idx="207">
                  <c:v>0.47368287037037365</c:v>
                </c:pt>
                <c:pt idx="208">
                  <c:v>0.47373611111111441</c:v>
                </c:pt>
                <c:pt idx="209">
                  <c:v>0.47378935185185517</c:v>
                </c:pt>
                <c:pt idx="210">
                  <c:v>0.47384259259259592</c:v>
                </c:pt>
                <c:pt idx="211">
                  <c:v>0.47389583333333668</c:v>
                </c:pt>
                <c:pt idx="212">
                  <c:v>0.47394907407407744</c:v>
                </c:pt>
                <c:pt idx="213">
                  <c:v>0.47400231481481819</c:v>
                </c:pt>
                <c:pt idx="214">
                  <c:v>0.47405555555555895</c:v>
                </c:pt>
                <c:pt idx="215">
                  <c:v>0.47410879629629971</c:v>
                </c:pt>
                <c:pt idx="216">
                  <c:v>0.47416203703704046</c:v>
                </c:pt>
                <c:pt idx="217">
                  <c:v>0.47421527777778122</c:v>
                </c:pt>
                <c:pt idx="218">
                  <c:v>0.47426851851852198</c:v>
                </c:pt>
                <c:pt idx="219">
                  <c:v>0.47432175925926273</c:v>
                </c:pt>
                <c:pt idx="220">
                  <c:v>0.47437500000000349</c:v>
                </c:pt>
                <c:pt idx="221">
                  <c:v>0.47442824074074424</c:v>
                </c:pt>
                <c:pt idx="222">
                  <c:v>0.474481481481485</c:v>
                </c:pt>
                <c:pt idx="223">
                  <c:v>0.47453472222222576</c:v>
                </c:pt>
                <c:pt idx="224">
                  <c:v>0.47458796296296651</c:v>
                </c:pt>
                <c:pt idx="225">
                  <c:v>0.47464120370370727</c:v>
                </c:pt>
                <c:pt idx="226">
                  <c:v>0.47469444444444803</c:v>
                </c:pt>
                <c:pt idx="227">
                  <c:v>0.47474768518518878</c:v>
                </c:pt>
                <c:pt idx="228">
                  <c:v>0.47480092592592954</c:v>
                </c:pt>
                <c:pt idx="229">
                  <c:v>0.4748541666666703</c:v>
                </c:pt>
                <c:pt idx="230">
                  <c:v>0.47490740740741105</c:v>
                </c:pt>
                <c:pt idx="231">
                  <c:v>0.47496064814815181</c:v>
                </c:pt>
                <c:pt idx="232">
                  <c:v>0.47501388888889257</c:v>
                </c:pt>
                <c:pt idx="233">
                  <c:v>0.47506712962963332</c:v>
                </c:pt>
                <c:pt idx="234">
                  <c:v>0.47512037037037408</c:v>
                </c:pt>
                <c:pt idx="235">
                  <c:v>0.47517361111111484</c:v>
                </c:pt>
                <c:pt idx="236">
                  <c:v>0.47522685185185559</c:v>
                </c:pt>
                <c:pt idx="237">
                  <c:v>0.47528009259259635</c:v>
                </c:pt>
                <c:pt idx="238">
                  <c:v>0.4753333333333371</c:v>
                </c:pt>
                <c:pt idx="239">
                  <c:v>0.47538657407407786</c:v>
                </c:pt>
                <c:pt idx="240">
                  <c:v>0.47543981481481862</c:v>
                </c:pt>
                <c:pt idx="241">
                  <c:v>0.47549305555555937</c:v>
                </c:pt>
                <c:pt idx="242">
                  <c:v>0.47554629629630013</c:v>
                </c:pt>
                <c:pt idx="243">
                  <c:v>0.47559953703704089</c:v>
                </c:pt>
                <c:pt idx="244">
                  <c:v>0.47565277777778164</c:v>
                </c:pt>
                <c:pt idx="245">
                  <c:v>0.4757060185185224</c:v>
                </c:pt>
                <c:pt idx="246">
                  <c:v>0.47575925925926316</c:v>
                </c:pt>
                <c:pt idx="247">
                  <c:v>0.47581250000000391</c:v>
                </c:pt>
                <c:pt idx="248">
                  <c:v>0.47586574074074467</c:v>
                </c:pt>
                <c:pt idx="249">
                  <c:v>0.47591898148148543</c:v>
                </c:pt>
                <c:pt idx="250">
                  <c:v>0.47597222222222618</c:v>
                </c:pt>
                <c:pt idx="251">
                  <c:v>0.47602546296296694</c:v>
                </c:pt>
                <c:pt idx="252">
                  <c:v>0.4760787037037077</c:v>
                </c:pt>
                <c:pt idx="253">
                  <c:v>0.47613194444444845</c:v>
                </c:pt>
                <c:pt idx="254">
                  <c:v>0.47618518518518921</c:v>
                </c:pt>
                <c:pt idx="255">
                  <c:v>0.47623842592592996</c:v>
                </c:pt>
                <c:pt idx="256">
                  <c:v>0.47629166666667072</c:v>
                </c:pt>
                <c:pt idx="257">
                  <c:v>0.47634490740741148</c:v>
                </c:pt>
                <c:pt idx="258">
                  <c:v>0.47639814814815223</c:v>
                </c:pt>
                <c:pt idx="259">
                  <c:v>0.47645138888889299</c:v>
                </c:pt>
                <c:pt idx="260">
                  <c:v>0.47650462962963375</c:v>
                </c:pt>
                <c:pt idx="261">
                  <c:v>0.4765578703703745</c:v>
                </c:pt>
                <c:pt idx="262">
                  <c:v>0.47661111111111526</c:v>
                </c:pt>
                <c:pt idx="263">
                  <c:v>0.47666435185185602</c:v>
                </c:pt>
                <c:pt idx="264">
                  <c:v>0.47671759259259677</c:v>
                </c:pt>
                <c:pt idx="265">
                  <c:v>0.47677083333333753</c:v>
                </c:pt>
                <c:pt idx="266">
                  <c:v>0.47682407407407829</c:v>
                </c:pt>
                <c:pt idx="267">
                  <c:v>0.47687731481481904</c:v>
                </c:pt>
                <c:pt idx="268">
                  <c:v>0.4769305555555598</c:v>
                </c:pt>
                <c:pt idx="269">
                  <c:v>0.47698379629630056</c:v>
                </c:pt>
                <c:pt idx="270">
                  <c:v>0.47703703703704131</c:v>
                </c:pt>
                <c:pt idx="271">
                  <c:v>0.47709027777778207</c:v>
                </c:pt>
                <c:pt idx="272">
                  <c:v>0.47714351851852282</c:v>
                </c:pt>
                <c:pt idx="273">
                  <c:v>0.47719675925926358</c:v>
                </c:pt>
                <c:pt idx="274">
                  <c:v>0.47725000000000434</c:v>
                </c:pt>
                <c:pt idx="275">
                  <c:v>0.47730324074074509</c:v>
                </c:pt>
                <c:pt idx="276">
                  <c:v>0.47735648148148585</c:v>
                </c:pt>
                <c:pt idx="277">
                  <c:v>0.47740972222222661</c:v>
                </c:pt>
                <c:pt idx="278">
                  <c:v>0.47746296296296736</c:v>
                </c:pt>
                <c:pt idx="279">
                  <c:v>0.47751620370370812</c:v>
                </c:pt>
                <c:pt idx="280">
                  <c:v>0.47756944444444888</c:v>
                </c:pt>
                <c:pt idx="281">
                  <c:v>0.47762268518518963</c:v>
                </c:pt>
                <c:pt idx="282">
                  <c:v>0.47767592592593039</c:v>
                </c:pt>
                <c:pt idx="283">
                  <c:v>0.47772916666667115</c:v>
                </c:pt>
                <c:pt idx="284">
                  <c:v>0.4777824074074119</c:v>
                </c:pt>
                <c:pt idx="285">
                  <c:v>0.47783564814815266</c:v>
                </c:pt>
                <c:pt idx="286">
                  <c:v>0.47788888888889341</c:v>
                </c:pt>
                <c:pt idx="287">
                  <c:v>0.47794212962963417</c:v>
                </c:pt>
                <c:pt idx="288">
                  <c:v>0.47799537037037493</c:v>
                </c:pt>
                <c:pt idx="289">
                  <c:v>0.47804861111111568</c:v>
                </c:pt>
                <c:pt idx="290">
                  <c:v>0.47810185185185644</c:v>
                </c:pt>
                <c:pt idx="291">
                  <c:v>0.4781550925925972</c:v>
                </c:pt>
                <c:pt idx="292">
                  <c:v>0.47820833333333795</c:v>
                </c:pt>
                <c:pt idx="293">
                  <c:v>0.47826157407407871</c:v>
                </c:pt>
                <c:pt idx="294">
                  <c:v>0.47831481481481947</c:v>
                </c:pt>
                <c:pt idx="295">
                  <c:v>0.47836805555556022</c:v>
                </c:pt>
                <c:pt idx="296">
                  <c:v>0.47842129629630098</c:v>
                </c:pt>
                <c:pt idx="297">
                  <c:v>0.47847453703704174</c:v>
                </c:pt>
                <c:pt idx="298">
                  <c:v>0.47852777777778249</c:v>
                </c:pt>
                <c:pt idx="299">
                  <c:v>0.47858101851852325</c:v>
                </c:pt>
                <c:pt idx="300">
                  <c:v>0.47863425925926401</c:v>
                </c:pt>
                <c:pt idx="301">
                  <c:v>0.47868750000000476</c:v>
                </c:pt>
                <c:pt idx="302">
                  <c:v>0.47874074074074552</c:v>
                </c:pt>
                <c:pt idx="303">
                  <c:v>0.47879398148148627</c:v>
                </c:pt>
                <c:pt idx="304">
                  <c:v>0.47884722222222703</c:v>
                </c:pt>
                <c:pt idx="305">
                  <c:v>0.47890046296296779</c:v>
                </c:pt>
                <c:pt idx="306">
                  <c:v>0.47895370370370854</c:v>
                </c:pt>
                <c:pt idx="307">
                  <c:v>0.4790069444444493</c:v>
                </c:pt>
                <c:pt idx="308">
                  <c:v>0.47906018518519006</c:v>
                </c:pt>
                <c:pt idx="309">
                  <c:v>0.47911342592593081</c:v>
                </c:pt>
                <c:pt idx="310">
                  <c:v>0.47916666666667157</c:v>
                </c:pt>
                <c:pt idx="311">
                  <c:v>0.47921990740741233</c:v>
                </c:pt>
                <c:pt idx="312">
                  <c:v>0.47927314814815308</c:v>
                </c:pt>
                <c:pt idx="313">
                  <c:v>0.47932638888889384</c:v>
                </c:pt>
                <c:pt idx="314">
                  <c:v>0.4793796296296346</c:v>
                </c:pt>
                <c:pt idx="315">
                  <c:v>0.47943287037037535</c:v>
                </c:pt>
                <c:pt idx="316">
                  <c:v>0.47948611111111611</c:v>
                </c:pt>
                <c:pt idx="317">
                  <c:v>0.47953935185185687</c:v>
                </c:pt>
                <c:pt idx="318">
                  <c:v>0.47959259259259762</c:v>
                </c:pt>
                <c:pt idx="319">
                  <c:v>0.47964583333333838</c:v>
                </c:pt>
                <c:pt idx="320">
                  <c:v>0.47969907407407913</c:v>
                </c:pt>
                <c:pt idx="321">
                  <c:v>0.47975231481481989</c:v>
                </c:pt>
                <c:pt idx="322">
                  <c:v>0.47980555555556065</c:v>
                </c:pt>
                <c:pt idx="323">
                  <c:v>0.4798587962963014</c:v>
                </c:pt>
                <c:pt idx="324">
                  <c:v>0.47991203703704216</c:v>
                </c:pt>
                <c:pt idx="325">
                  <c:v>0.47996527777778292</c:v>
                </c:pt>
                <c:pt idx="326">
                  <c:v>0.48001851851852367</c:v>
                </c:pt>
                <c:pt idx="327">
                  <c:v>0.48007175925926443</c:v>
                </c:pt>
                <c:pt idx="328">
                  <c:v>0.48012500000000519</c:v>
                </c:pt>
                <c:pt idx="329">
                  <c:v>0.48017824074074594</c:v>
                </c:pt>
                <c:pt idx="330">
                  <c:v>0.4802314814814867</c:v>
                </c:pt>
                <c:pt idx="331">
                  <c:v>0.48028472222222746</c:v>
                </c:pt>
                <c:pt idx="332">
                  <c:v>0.48033796296296821</c:v>
                </c:pt>
                <c:pt idx="333">
                  <c:v>0.48039120370370897</c:v>
                </c:pt>
                <c:pt idx="334">
                  <c:v>0.48044444444444973</c:v>
                </c:pt>
                <c:pt idx="335">
                  <c:v>0.48049768518519048</c:v>
                </c:pt>
                <c:pt idx="336">
                  <c:v>0.48055092592593124</c:v>
                </c:pt>
                <c:pt idx="337">
                  <c:v>0.48060416666667199</c:v>
                </c:pt>
                <c:pt idx="338">
                  <c:v>0.48065740740741275</c:v>
                </c:pt>
                <c:pt idx="339">
                  <c:v>0.48071064814815351</c:v>
                </c:pt>
                <c:pt idx="340">
                  <c:v>0.48076388888889426</c:v>
                </c:pt>
                <c:pt idx="341">
                  <c:v>0.48081712962963502</c:v>
                </c:pt>
                <c:pt idx="342">
                  <c:v>0.48087037037037578</c:v>
                </c:pt>
                <c:pt idx="343">
                  <c:v>0.48092361111111653</c:v>
                </c:pt>
                <c:pt idx="344">
                  <c:v>0.48097685185185729</c:v>
                </c:pt>
                <c:pt idx="345">
                  <c:v>0.48103009259259805</c:v>
                </c:pt>
                <c:pt idx="346">
                  <c:v>0.4810833333333388</c:v>
                </c:pt>
                <c:pt idx="347">
                  <c:v>0.48113657407407956</c:v>
                </c:pt>
                <c:pt idx="348">
                  <c:v>0.48118981481482032</c:v>
                </c:pt>
                <c:pt idx="349">
                  <c:v>0.48124305555556107</c:v>
                </c:pt>
                <c:pt idx="350">
                  <c:v>0.48129629629630183</c:v>
                </c:pt>
                <c:pt idx="351">
                  <c:v>0.48134953703704259</c:v>
                </c:pt>
                <c:pt idx="352">
                  <c:v>0.48140277777778334</c:v>
                </c:pt>
                <c:pt idx="353">
                  <c:v>0.4814560185185241</c:v>
                </c:pt>
                <c:pt idx="354">
                  <c:v>0.48150925925926485</c:v>
                </c:pt>
                <c:pt idx="355">
                  <c:v>0.48156250000000561</c:v>
                </c:pt>
                <c:pt idx="356">
                  <c:v>0.48161574074074637</c:v>
                </c:pt>
                <c:pt idx="357">
                  <c:v>0.48166898148148712</c:v>
                </c:pt>
                <c:pt idx="358">
                  <c:v>0.48172222222222788</c:v>
                </c:pt>
                <c:pt idx="359">
                  <c:v>0.48177546296296864</c:v>
                </c:pt>
                <c:pt idx="360">
                  <c:v>0.48182870370370939</c:v>
                </c:pt>
                <c:pt idx="361">
                  <c:v>0.48188194444445015</c:v>
                </c:pt>
                <c:pt idx="362">
                  <c:v>0.48193518518519091</c:v>
                </c:pt>
                <c:pt idx="363">
                  <c:v>0.48198842592593166</c:v>
                </c:pt>
                <c:pt idx="364">
                  <c:v>0.48204166666667242</c:v>
                </c:pt>
                <c:pt idx="365">
                  <c:v>0.48209490740741318</c:v>
                </c:pt>
                <c:pt idx="366">
                  <c:v>0.48214814814815393</c:v>
                </c:pt>
                <c:pt idx="367">
                  <c:v>0.48220138888889469</c:v>
                </c:pt>
                <c:pt idx="368">
                  <c:v>0.48225462962963545</c:v>
                </c:pt>
                <c:pt idx="369">
                  <c:v>0.4823078703703762</c:v>
                </c:pt>
                <c:pt idx="370">
                  <c:v>0.48236111111111696</c:v>
                </c:pt>
                <c:pt idx="371">
                  <c:v>0.48241435185185771</c:v>
                </c:pt>
                <c:pt idx="372">
                  <c:v>0.48246759259259847</c:v>
                </c:pt>
                <c:pt idx="373">
                  <c:v>0.48252083333333923</c:v>
                </c:pt>
                <c:pt idx="374">
                  <c:v>0.48257407407407998</c:v>
                </c:pt>
                <c:pt idx="375">
                  <c:v>0.48262731481482074</c:v>
                </c:pt>
                <c:pt idx="376">
                  <c:v>0.4826805555555615</c:v>
                </c:pt>
                <c:pt idx="377">
                  <c:v>0.48273379629630225</c:v>
                </c:pt>
                <c:pt idx="378">
                  <c:v>0.48278703703704301</c:v>
                </c:pt>
                <c:pt idx="379">
                  <c:v>0.48284027777778377</c:v>
                </c:pt>
                <c:pt idx="380">
                  <c:v>0.48289351851852452</c:v>
                </c:pt>
                <c:pt idx="381">
                  <c:v>0.48294675925926528</c:v>
                </c:pt>
                <c:pt idx="382">
                  <c:v>0.48300000000000604</c:v>
                </c:pt>
                <c:pt idx="383">
                  <c:v>0.48305324074074679</c:v>
                </c:pt>
                <c:pt idx="384">
                  <c:v>0.48310648148148755</c:v>
                </c:pt>
                <c:pt idx="385">
                  <c:v>0.48315972222222831</c:v>
                </c:pt>
                <c:pt idx="386">
                  <c:v>0.48321296296296906</c:v>
                </c:pt>
                <c:pt idx="387">
                  <c:v>0.48326620370370982</c:v>
                </c:pt>
                <c:pt idx="388">
                  <c:v>0.48331944444445057</c:v>
                </c:pt>
                <c:pt idx="389">
                  <c:v>0.48337268518519133</c:v>
                </c:pt>
                <c:pt idx="390">
                  <c:v>0.48342592592593209</c:v>
                </c:pt>
                <c:pt idx="391">
                  <c:v>0.48347916666667284</c:v>
                </c:pt>
                <c:pt idx="392">
                  <c:v>0.4835324074074136</c:v>
                </c:pt>
                <c:pt idx="393">
                  <c:v>0.48358564814815436</c:v>
                </c:pt>
                <c:pt idx="394">
                  <c:v>0.48363888888889511</c:v>
                </c:pt>
                <c:pt idx="395">
                  <c:v>0.48369212962963587</c:v>
                </c:pt>
                <c:pt idx="396">
                  <c:v>0.48374537037037663</c:v>
                </c:pt>
                <c:pt idx="397">
                  <c:v>0.48379861111111738</c:v>
                </c:pt>
                <c:pt idx="398">
                  <c:v>0.48385185185185814</c:v>
                </c:pt>
                <c:pt idx="399">
                  <c:v>0.4839050925925989</c:v>
                </c:pt>
                <c:pt idx="400">
                  <c:v>0.48395833333333965</c:v>
                </c:pt>
                <c:pt idx="401">
                  <c:v>0.48401157407408041</c:v>
                </c:pt>
                <c:pt idx="402">
                  <c:v>0.48406481481482116</c:v>
                </c:pt>
                <c:pt idx="403">
                  <c:v>0.48411805555556192</c:v>
                </c:pt>
                <c:pt idx="404">
                  <c:v>0.48417129629630268</c:v>
                </c:pt>
                <c:pt idx="405">
                  <c:v>0.48422453703704343</c:v>
                </c:pt>
                <c:pt idx="406">
                  <c:v>0.48427777777778419</c:v>
                </c:pt>
                <c:pt idx="407">
                  <c:v>0.48433101851852495</c:v>
                </c:pt>
                <c:pt idx="408">
                  <c:v>0.4843842592592657</c:v>
                </c:pt>
                <c:pt idx="409">
                  <c:v>0.48443750000000646</c:v>
                </c:pt>
                <c:pt idx="410">
                  <c:v>0.48449074074074722</c:v>
                </c:pt>
                <c:pt idx="411">
                  <c:v>0.48454398148148797</c:v>
                </c:pt>
                <c:pt idx="412">
                  <c:v>0.48459722222222873</c:v>
                </c:pt>
                <c:pt idx="413">
                  <c:v>0.48465046296296949</c:v>
                </c:pt>
                <c:pt idx="414">
                  <c:v>0.48470370370371024</c:v>
                </c:pt>
                <c:pt idx="415">
                  <c:v>0.484756944444451</c:v>
                </c:pt>
                <c:pt idx="416">
                  <c:v>0.48481018518519176</c:v>
                </c:pt>
                <c:pt idx="417">
                  <c:v>0.48486342592593251</c:v>
                </c:pt>
                <c:pt idx="418">
                  <c:v>0.48491666666667327</c:v>
                </c:pt>
                <c:pt idx="419">
                  <c:v>0.48496990740741402</c:v>
                </c:pt>
                <c:pt idx="420">
                  <c:v>0.48502314814815478</c:v>
                </c:pt>
                <c:pt idx="421">
                  <c:v>0.48507638888889554</c:v>
                </c:pt>
                <c:pt idx="422">
                  <c:v>0.48512962962963629</c:v>
                </c:pt>
                <c:pt idx="423">
                  <c:v>0.48518287037037705</c:v>
                </c:pt>
                <c:pt idx="424">
                  <c:v>0.48523611111111781</c:v>
                </c:pt>
                <c:pt idx="425">
                  <c:v>0.48528935185185856</c:v>
                </c:pt>
                <c:pt idx="426">
                  <c:v>0.48534259259259932</c:v>
                </c:pt>
                <c:pt idx="427">
                  <c:v>0.48539583333334008</c:v>
                </c:pt>
                <c:pt idx="428">
                  <c:v>0.48544907407408083</c:v>
                </c:pt>
                <c:pt idx="429">
                  <c:v>0.48550231481482159</c:v>
                </c:pt>
                <c:pt idx="430">
                  <c:v>0.48555555555556235</c:v>
                </c:pt>
                <c:pt idx="431">
                  <c:v>0.4856087962963031</c:v>
                </c:pt>
                <c:pt idx="432">
                  <c:v>0.48566203703704386</c:v>
                </c:pt>
                <c:pt idx="433">
                  <c:v>0.48571527777778462</c:v>
                </c:pt>
                <c:pt idx="434">
                  <c:v>0.48576851851852537</c:v>
                </c:pt>
                <c:pt idx="435">
                  <c:v>0.48582175925926613</c:v>
                </c:pt>
                <c:pt idx="436">
                  <c:v>0.48587500000000688</c:v>
                </c:pt>
                <c:pt idx="437">
                  <c:v>0.48592824074074764</c:v>
                </c:pt>
                <c:pt idx="438">
                  <c:v>0.4859814814814884</c:v>
                </c:pt>
                <c:pt idx="439">
                  <c:v>0.48603472222222915</c:v>
                </c:pt>
                <c:pt idx="440">
                  <c:v>0.48608796296296991</c:v>
                </c:pt>
                <c:pt idx="441">
                  <c:v>0.48614120370371067</c:v>
                </c:pt>
                <c:pt idx="442">
                  <c:v>0.48619444444445142</c:v>
                </c:pt>
                <c:pt idx="443">
                  <c:v>0.48624768518519218</c:v>
                </c:pt>
                <c:pt idx="444">
                  <c:v>0.48630092592593294</c:v>
                </c:pt>
                <c:pt idx="445">
                  <c:v>0.48635416666667369</c:v>
                </c:pt>
                <c:pt idx="446">
                  <c:v>0.48640740740741445</c:v>
                </c:pt>
                <c:pt idx="447">
                  <c:v>0.48646064814815521</c:v>
                </c:pt>
                <c:pt idx="448">
                  <c:v>0.48651388888889596</c:v>
                </c:pt>
                <c:pt idx="449">
                  <c:v>0.48656712962963672</c:v>
                </c:pt>
                <c:pt idx="450">
                  <c:v>0.48662037037037748</c:v>
                </c:pt>
                <c:pt idx="451">
                  <c:v>0.48667361111111823</c:v>
                </c:pt>
                <c:pt idx="452">
                  <c:v>0.48672685185185899</c:v>
                </c:pt>
                <c:pt idx="453">
                  <c:v>0.48678009259259974</c:v>
                </c:pt>
                <c:pt idx="454">
                  <c:v>0.4868333333333405</c:v>
                </c:pt>
                <c:pt idx="455">
                  <c:v>0.48688657407408126</c:v>
                </c:pt>
                <c:pt idx="456">
                  <c:v>0.48693981481482201</c:v>
                </c:pt>
                <c:pt idx="457">
                  <c:v>0.48699305555556277</c:v>
                </c:pt>
                <c:pt idx="458">
                  <c:v>0.48704629629630353</c:v>
                </c:pt>
                <c:pt idx="459">
                  <c:v>0.48709953703704428</c:v>
                </c:pt>
                <c:pt idx="460">
                  <c:v>0.48715277777778504</c:v>
                </c:pt>
                <c:pt idx="461">
                  <c:v>0.4872060185185258</c:v>
                </c:pt>
                <c:pt idx="462">
                  <c:v>0.48725925925926655</c:v>
                </c:pt>
                <c:pt idx="463">
                  <c:v>0.48731250000000731</c:v>
                </c:pt>
                <c:pt idx="464">
                  <c:v>0.48736574074074807</c:v>
                </c:pt>
                <c:pt idx="465">
                  <c:v>0.48741898148148882</c:v>
                </c:pt>
                <c:pt idx="466">
                  <c:v>0.48747222222222958</c:v>
                </c:pt>
                <c:pt idx="467">
                  <c:v>0.48752546296297034</c:v>
                </c:pt>
                <c:pt idx="468">
                  <c:v>0.48757870370371109</c:v>
                </c:pt>
                <c:pt idx="469">
                  <c:v>0.48763194444445185</c:v>
                </c:pt>
                <c:pt idx="470">
                  <c:v>0.4876851851851926</c:v>
                </c:pt>
                <c:pt idx="471">
                  <c:v>0.48773842592593336</c:v>
                </c:pt>
                <c:pt idx="472">
                  <c:v>0.48779166666667412</c:v>
                </c:pt>
                <c:pt idx="473">
                  <c:v>0.48784490740741487</c:v>
                </c:pt>
                <c:pt idx="474">
                  <c:v>0.48789814814815563</c:v>
                </c:pt>
                <c:pt idx="475">
                  <c:v>0.48795138888889639</c:v>
                </c:pt>
                <c:pt idx="476">
                  <c:v>0.48800462962963714</c:v>
                </c:pt>
                <c:pt idx="477">
                  <c:v>0.4880578703703779</c:v>
                </c:pt>
                <c:pt idx="478">
                  <c:v>0.48811111111111866</c:v>
                </c:pt>
                <c:pt idx="479">
                  <c:v>0.48816435185185941</c:v>
                </c:pt>
                <c:pt idx="480">
                  <c:v>0.48821759259260017</c:v>
                </c:pt>
                <c:pt idx="481">
                  <c:v>0.48827083333334093</c:v>
                </c:pt>
                <c:pt idx="482">
                  <c:v>0.48832407407408168</c:v>
                </c:pt>
                <c:pt idx="483">
                  <c:v>0.48837731481482244</c:v>
                </c:pt>
                <c:pt idx="484">
                  <c:v>0.4884305555555632</c:v>
                </c:pt>
                <c:pt idx="485">
                  <c:v>0.48848379629630395</c:v>
                </c:pt>
                <c:pt idx="486">
                  <c:v>0.48853703703704471</c:v>
                </c:pt>
                <c:pt idx="487">
                  <c:v>0.48859027777778546</c:v>
                </c:pt>
                <c:pt idx="488">
                  <c:v>0.48864351851852622</c:v>
                </c:pt>
                <c:pt idx="489">
                  <c:v>0.48869675925926698</c:v>
                </c:pt>
                <c:pt idx="490">
                  <c:v>0.48875000000000773</c:v>
                </c:pt>
                <c:pt idx="491">
                  <c:v>0.48880324074074849</c:v>
                </c:pt>
                <c:pt idx="492">
                  <c:v>0.48885648148148925</c:v>
                </c:pt>
                <c:pt idx="493">
                  <c:v>0.48890972222223</c:v>
                </c:pt>
                <c:pt idx="494">
                  <c:v>0.48896296296297076</c:v>
                </c:pt>
                <c:pt idx="495">
                  <c:v>0.48901620370371152</c:v>
                </c:pt>
                <c:pt idx="496">
                  <c:v>0.48906944444445227</c:v>
                </c:pt>
                <c:pt idx="497">
                  <c:v>0.48912268518519303</c:v>
                </c:pt>
                <c:pt idx="498">
                  <c:v>0.48917592592593379</c:v>
                </c:pt>
                <c:pt idx="499">
                  <c:v>0.48922916666667454</c:v>
                </c:pt>
                <c:pt idx="500">
                  <c:v>0.4892824074074153</c:v>
                </c:pt>
                <c:pt idx="501">
                  <c:v>0.48933564814815605</c:v>
                </c:pt>
                <c:pt idx="502">
                  <c:v>0.48938888888889681</c:v>
                </c:pt>
                <c:pt idx="503">
                  <c:v>0.48944212962963757</c:v>
                </c:pt>
                <c:pt idx="504">
                  <c:v>0.48949537037037832</c:v>
                </c:pt>
                <c:pt idx="505">
                  <c:v>0.48954861111111908</c:v>
                </c:pt>
                <c:pt idx="506">
                  <c:v>0.48960185185185984</c:v>
                </c:pt>
                <c:pt idx="507">
                  <c:v>0.48965509259260059</c:v>
                </c:pt>
                <c:pt idx="508">
                  <c:v>0.48970833333334135</c:v>
                </c:pt>
                <c:pt idx="509">
                  <c:v>0.48976157407408211</c:v>
                </c:pt>
                <c:pt idx="510">
                  <c:v>0.48981481481482286</c:v>
                </c:pt>
                <c:pt idx="511">
                  <c:v>0.48986805555556362</c:v>
                </c:pt>
                <c:pt idx="512">
                  <c:v>0.48992129629630438</c:v>
                </c:pt>
                <c:pt idx="513">
                  <c:v>0.48997453703704513</c:v>
                </c:pt>
                <c:pt idx="514">
                  <c:v>0.49002777777778589</c:v>
                </c:pt>
                <c:pt idx="515">
                  <c:v>0.49008101851852665</c:v>
                </c:pt>
                <c:pt idx="516">
                  <c:v>0.4901342592592674</c:v>
                </c:pt>
                <c:pt idx="517">
                  <c:v>0.49018750000000816</c:v>
                </c:pt>
                <c:pt idx="518">
                  <c:v>0.49024074074074891</c:v>
                </c:pt>
                <c:pt idx="519">
                  <c:v>0.49029398148148967</c:v>
                </c:pt>
                <c:pt idx="520">
                  <c:v>0.49034722222223043</c:v>
                </c:pt>
                <c:pt idx="521">
                  <c:v>0.49040046296297118</c:v>
                </c:pt>
                <c:pt idx="522">
                  <c:v>0.49045370370371194</c:v>
                </c:pt>
                <c:pt idx="523">
                  <c:v>0.4905069444444527</c:v>
                </c:pt>
                <c:pt idx="524">
                  <c:v>0.49056018518519345</c:v>
                </c:pt>
                <c:pt idx="525">
                  <c:v>0.49061342592593421</c:v>
                </c:pt>
                <c:pt idx="526">
                  <c:v>0.49066666666667497</c:v>
                </c:pt>
                <c:pt idx="527">
                  <c:v>0.49071990740741572</c:v>
                </c:pt>
                <c:pt idx="528">
                  <c:v>0.49077314814815648</c:v>
                </c:pt>
                <c:pt idx="529">
                  <c:v>0.49082638888889724</c:v>
                </c:pt>
                <c:pt idx="530">
                  <c:v>0.49087962962963799</c:v>
                </c:pt>
                <c:pt idx="531">
                  <c:v>0.49093287037037875</c:v>
                </c:pt>
                <c:pt idx="532">
                  <c:v>0.49098611111111951</c:v>
                </c:pt>
                <c:pt idx="533">
                  <c:v>0.49103935185186026</c:v>
                </c:pt>
                <c:pt idx="534">
                  <c:v>0.49109259259260102</c:v>
                </c:pt>
                <c:pt idx="535">
                  <c:v>0.49114583333334177</c:v>
                </c:pt>
                <c:pt idx="536">
                  <c:v>0.49119907407408253</c:v>
                </c:pt>
                <c:pt idx="537">
                  <c:v>0.49125231481482329</c:v>
                </c:pt>
                <c:pt idx="538">
                  <c:v>0.49130555555556404</c:v>
                </c:pt>
                <c:pt idx="539">
                  <c:v>0.4913587962963048</c:v>
                </c:pt>
                <c:pt idx="540">
                  <c:v>0.49141203703704556</c:v>
                </c:pt>
                <c:pt idx="541">
                  <c:v>0.49146527777778631</c:v>
                </c:pt>
                <c:pt idx="542">
                  <c:v>0.49151851851852707</c:v>
                </c:pt>
                <c:pt idx="543">
                  <c:v>0.49157175925926783</c:v>
                </c:pt>
                <c:pt idx="544">
                  <c:v>0.49162500000000858</c:v>
                </c:pt>
                <c:pt idx="545">
                  <c:v>0.49167824074074934</c:v>
                </c:pt>
                <c:pt idx="546">
                  <c:v>0.4917314814814901</c:v>
                </c:pt>
                <c:pt idx="547">
                  <c:v>0.49178472222223085</c:v>
                </c:pt>
                <c:pt idx="548">
                  <c:v>0.49183796296297161</c:v>
                </c:pt>
                <c:pt idx="549">
                  <c:v>0.49189120370371237</c:v>
                </c:pt>
                <c:pt idx="550">
                  <c:v>0.49194444444445312</c:v>
                </c:pt>
                <c:pt idx="551">
                  <c:v>0.49199768518519388</c:v>
                </c:pt>
                <c:pt idx="552">
                  <c:v>0.49205092592593463</c:v>
                </c:pt>
                <c:pt idx="553">
                  <c:v>0.49210416666667539</c:v>
                </c:pt>
                <c:pt idx="554">
                  <c:v>0.49215740740741615</c:v>
                </c:pt>
                <c:pt idx="555">
                  <c:v>0.4922106481481569</c:v>
                </c:pt>
                <c:pt idx="556">
                  <c:v>0.49226388888889766</c:v>
                </c:pt>
                <c:pt idx="557">
                  <c:v>0.49231712962963842</c:v>
                </c:pt>
                <c:pt idx="558">
                  <c:v>0.49237037037037917</c:v>
                </c:pt>
                <c:pt idx="559">
                  <c:v>0.49242361111111993</c:v>
                </c:pt>
                <c:pt idx="560">
                  <c:v>0.49247685185186069</c:v>
                </c:pt>
                <c:pt idx="561">
                  <c:v>0.49253009259260144</c:v>
                </c:pt>
                <c:pt idx="562">
                  <c:v>0.4925833333333422</c:v>
                </c:pt>
                <c:pt idx="563">
                  <c:v>0.49263657407408296</c:v>
                </c:pt>
                <c:pt idx="564">
                  <c:v>0.49268981481482371</c:v>
                </c:pt>
                <c:pt idx="565">
                  <c:v>0.49274305555556447</c:v>
                </c:pt>
                <c:pt idx="566">
                  <c:v>0.49279629629630523</c:v>
                </c:pt>
                <c:pt idx="567">
                  <c:v>0.49284953703704598</c:v>
                </c:pt>
                <c:pt idx="568">
                  <c:v>0.49290277777778674</c:v>
                </c:pt>
                <c:pt idx="569">
                  <c:v>0.49295601851852749</c:v>
                </c:pt>
                <c:pt idx="570">
                  <c:v>0.49300925925926825</c:v>
                </c:pt>
                <c:pt idx="571">
                  <c:v>0.49306250000000901</c:v>
                </c:pt>
                <c:pt idx="572">
                  <c:v>0.49311574074074976</c:v>
                </c:pt>
                <c:pt idx="573">
                  <c:v>0.49316898148149052</c:v>
                </c:pt>
                <c:pt idx="574">
                  <c:v>0.49322222222223128</c:v>
                </c:pt>
                <c:pt idx="575">
                  <c:v>0.49327546296297203</c:v>
                </c:pt>
                <c:pt idx="576">
                  <c:v>0.49332870370371279</c:v>
                </c:pt>
                <c:pt idx="577">
                  <c:v>0.49338194444445355</c:v>
                </c:pt>
                <c:pt idx="578">
                  <c:v>0.4934351851851943</c:v>
                </c:pt>
                <c:pt idx="579">
                  <c:v>0.49348842592593506</c:v>
                </c:pt>
                <c:pt idx="580">
                  <c:v>0.49354166666667582</c:v>
                </c:pt>
                <c:pt idx="581">
                  <c:v>0.49359490740741657</c:v>
                </c:pt>
                <c:pt idx="582">
                  <c:v>0.49364814814815733</c:v>
                </c:pt>
                <c:pt idx="583">
                  <c:v>0.49370138888889809</c:v>
                </c:pt>
                <c:pt idx="584">
                  <c:v>0.49375462962963884</c:v>
                </c:pt>
                <c:pt idx="585">
                  <c:v>0.4938078703703796</c:v>
                </c:pt>
                <c:pt idx="586">
                  <c:v>0.49386111111112035</c:v>
                </c:pt>
                <c:pt idx="587">
                  <c:v>0.49391435185186111</c:v>
                </c:pt>
                <c:pt idx="588">
                  <c:v>0.49396759259260187</c:v>
                </c:pt>
                <c:pt idx="589">
                  <c:v>0.49402083333334262</c:v>
                </c:pt>
                <c:pt idx="590">
                  <c:v>0.49407407407408338</c:v>
                </c:pt>
                <c:pt idx="591">
                  <c:v>0.49412731481482414</c:v>
                </c:pt>
                <c:pt idx="592">
                  <c:v>0.49418055555556489</c:v>
                </c:pt>
                <c:pt idx="593">
                  <c:v>0.49423379629630565</c:v>
                </c:pt>
                <c:pt idx="594">
                  <c:v>0.49428703703704641</c:v>
                </c:pt>
                <c:pt idx="595">
                  <c:v>0.49434027777778716</c:v>
                </c:pt>
                <c:pt idx="596">
                  <c:v>0.49439351851852792</c:v>
                </c:pt>
                <c:pt idx="597">
                  <c:v>0.49444675925926868</c:v>
                </c:pt>
                <c:pt idx="598">
                  <c:v>0.49450000000000943</c:v>
                </c:pt>
                <c:pt idx="599">
                  <c:v>0.49455324074075019</c:v>
                </c:pt>
                <c:pt idx="600">
                  <c:v>0.49460648148149094</c:v>
                </c:pt>
                <c:pt idx="601">
                  <c:v>0.4946597222222317</c:v>
                </c:pt>
                <c:pt idx="602">
                  <c:v>0.49471296296297246</c:v>
                </c:pt>
                <c:pt idx="603">
                  <c:v>0.49476620370371321</c:v>
                </c:pt>
                <c:pt idx="604">
                  <c:v>0.49481944444445397</c:v>
                </c:pt>
                <c:pt idx="605">
                  <c:v>0.49487268518519473</c:v>
                </c:pt>
                <c:pt idx="606">
                  <c:v>0.49492592592593548</c:v>
                </c:pt>
                <c:pt idx="607">
                  <c:v>0.49497916666667624</c:v>
                </c:pt>
                <c:pt idx="608">
                  <c:v>0.495032407407417</c:v>
                </c:pt>
                <c:pt idx="609">
                  <c:v>0.49508564814815775</c:v>
                </c:pt>
                <c:pt idx="610">
                  <c:v>0.49513888888889851</c:v>
                </c:pt>
                <c:pt idx="611">
                  <c:v>0.49519212962963927</c:v>
                </c:pt>
                <c:pt idx="612">
                  <c:v>0.49524537037038002</c:v>
                </c:pt>
                <c:pt idx="613">
                  <c:v>0.49529861111112078</c:v>
                </c:pt>
                <c:pt idx="614">
                  <c:v>0.49535185185186154</c:v>
                </c:pt>
                <c:pt idx="615">
                  <c:v>0.49540509259260229</c:v>
                </c:pt>
                <c:pt idx="616">
                  <c:v>0.49545833333334305</c:v>
                </c:pt>
                <c:pt idx="617">
                  <c:v>0.4955115740740838</c:v>
                </c:pt>
                <c:pt idx="618">
                  <c:v>0.49556481481482456</c:v>
                </c:pt>
                <c:pt idx="619">
                  <c:v>0.49561805555556532</c:v>
                </c:pt>
                <c:pt idx="620">
                  <c:v>0.49567129629630607</c:v>
                </c:pt>
                <c:pt idx="621">
                  <c:v>0.49572453703704683</c:v>
                </c:pt>
                <c:pt idx="622">
                  <c:v>0.49577777777778759</c:v>
                </c:pt>
                <c:pt idx="623">
                  <c:v>0.49583101851852834</c:v>
                </c:pt>
                <c:pt idx="624">
                  <c:v>0.4958842592592691</c:v>
                </c:pt>
                <c:pt idx="625">
                  <c:v>0.49593750000000986</c:v>
                </c:pt>
                <c:pt idx="626">
                  <c:v>0.49599074074075061</c:v>
                </c:pt>
                <c:pt idx="627">
                  <c:v>0.49604398148149137</c:v>
                </c:pt>
                <c:pt idx="628">
                  <c:v>0.49609722222223213</c:v>
                </c:pt>
                <c:pt idx="629">
                  <c:v>0.49615046296297288</c:v>
                </c:pt>
                <c:pt idx="630">
                  <c:v>0.49620370370371364</c:v>
                </c:pt>
                <c:pt idx="631">
                  <c:v>0.4962569444444544</c:v>
                </c:pt>
                <c:pt idx="632">
                  <c:v>0.49631018518519515</c:v>
                </c:pt>
                <c:pt idx="633">
                  <c:v>0.49636342592593591</c:v>
                </c:pt>
                <c:pt idx="634">
                  <c:v>0.49641666666667666</c:v>
                </c:pt>
                <c:pt idx="635">
                  <c:v>0.49646990740741742</c:v>
                </c:pt>
                <c:pt idx="636">
                  <c:v>0.49652314814815818</c:v>
                </c:pt>
                <c:pt idx="637">
                  <c:v>0.49657638888889893</c:v>
                </c:pt>
                <c:pt idx="638">
                  <c:v>0.49662962962963969</c:v>
                </c:pt>
                <c:pt idx="639">
                  <c:v>0.49668287037038045</c:v>
                </c:pt>
                <c:pt idx="640">
                  <c:v>0.4967361111111212</c:v>
                </c:pt>
                <c:pt idx="641">
                  <c:v>0.49678935185186196</c:v>
                </c:pt>
                <c:pt idx="642">
                  <c:v>0.49684259259260272</c:v>
                </c:pt>
                <c:pt idx="643">
                  <c:v>0.49689583333334347</c:v>
                </c:pt>
                <c:pt idx="644">
                  <c:v>0.49694907407408423</c:v>
                </c:pt>
                <c:pt idx="645">
                  <c:v>0.49700231481482499</c:v>
                </c:pt>
                <c:pt idx="646">
                  <c:v>0.49705555555556574</c:v>
                </c:pt>
                <c:pt idx="647">
                  <c:v>0.4971087962963065</c:v>
                </c:pt>
                <c:pt idx="648">
                  <c:v>0.49716203703704726</c:v>
                </c:pt>
                <c:pt idx="649">
                  <c:v>0.49721527777778801</c:v>
                </c:pt>
                <c:pt idx="650">
                  <c:v>0.49726851851852877</c:v>
                </c:pt>
                <c:pt idx="651">
                  <c:v>0.49732175925926952</c:v>
                </c:pt>
                <c:pt idx="652">
                  <c:v>0.49737500000001028</c:v>
                </c:pt>
                <c:pt idx="653">
                  <c:v>0.49742824074075104</c:v>
                </c:pt>
                <c:pt idx="654">
                  <c:v>0.49748148148149179</c:v>
                </c:pt>
                <c:pt idx="655">
                  <c:v>0.49753472222223255</c:v>
                </c:pt>
                <c:pt idx="656">
                  <c:v>0.49758796296297331</c:v>
                </c:pt>
                <c:pt idx="657">
                  <c:v>0.49764120370371406</c:v>
                </c:pt>
                <c:pt idx="658">
                  <c:v>0.49769444444445482</c:v>
                </c:pt>
                <c:pt idx="659">
                  <c:v>0.49774768518519558</c:v>
                </c:pt>
                <c:pt idx="660">
                  <c:v>0.49780092592593633</c:v>
                </c:pt>
                <c:pt idx="661">
                  <c:v>0.49785416666667709</c:v>
                </c:pt>
                <c:pt idx="662">
                  <c:v>0.49790740740741785</c:v>
                </c:pt>
                <c:pt idx="663">
                  <c:v>0.4979606481481586</c:v>
                </c:pt>
                <c:pt idx="664">
                  <c:v>0.49801388888889936</c:v>
                </c:pt>
                <c:pt idx="665">
                  <c:v>0.49806712962964012</c:v>
                </c:pt>
                <c:pt idx="666">
                  <c:v>0.49812037037038087</c:v>
                </c:pt>
                <c:pt idx="667">
                  <c:v>0.49817361111112163</c:v>
                </c:pt>
                <c:pt idx="668">
                  <c:v>0.49822685185186238</c:v>
                </c:pt>
                <c:pt idx="669">
                  <c:v>0.49828009259260314</c:v>
                </c:pt>
                <c:pt idx="670">
                  <c:v>0.4983333333333439</c:v>
                </c:pt>
                <c:pt idx="671">
                  <c:v>0.49838657407408465</c:v>
                </c:pt>
                <c:pt idx="672">
                  <c:v>0.49843981481482541</c:v>
                </c:pt>
                <c:pt idx="673">
                  <c:v>0.49849305555556617</c:v>
                </c:pt>
                <c:pt idx="674">
                  <c:v>0.49854629629630692</c:v>
                </c:pt>
                <c:pt idx="675">
                  <c:v>0.49859953703704768</c:v>
                </c:pt>
                <c:pt idx="676">
                  <c:v>0.49865277777778844</c:v>
                </c:pt>
                <c:pt idx="677">
                  <c:v>0.49870601851852919</c:v>
                </c:pt>
                <c:pt idx="678">
                  <c:v>0.49875925925926995</c:v>
                </c:pt>
                <c:pt idx="679">
                  <c:v>0.49881250000001071</c:v>
                </c:pt>
                <c:pt idx="680">
                  <c:v>0.49886574074075146</c:v>
                </c:pt>
                <c:pt idx="681">
                  <c:v>0.49891898148149222</c:v>
                </c:pt>
                <c:pt idx="682">
                  <c:v>0.49897222222223298</c:v>
                </c:pt>
                <c:pt idx="683">
                  <c:v>0.49902546296297373</c:v>
                </c:pt>
                <c:pt idx="684">
                  <c:v>0.49907870370371449</c:v>
                </c:pt>
                <c:pt idx="685">
                  <c:v>0.49913194444445524</c:v>
                </c:pt>
                <c:pt idx="686">
                  <c:v>0.499185185185196</c:v>
                </c:pt>
                <c:pt idx="687">
                  <c:v>0.49923842592593676</c:v>
                </c:pt>
                <c:pt idx="688">
                  <c:v>0.49929166666667751</c:v>
                </c:pt>
                <c:pt idx="689">
                  <c:v>0.49934490740741827</c:v>
                </c:pt>
                <c:pt idx="690">
                  <c:v>0.49939814814815903</c:v>
                </c:pt>
                <c:pt idx="691">
                  <c:v>0.49945138888889978</c:v>
                </c:pt>
                <c:pt idx="692">
                  <c:v>0.49950462962964054</c:v>
                </c:pt>
                <c:pt idx="693">
                  <c:v>0.4995578703703813</c:v>
                </c:pt>
                <c:pt idx="694">
                  <c:v>0.49961111111112205</c:v>
                </c:pt>
                <c:pt idx="695">
                  <c:v>0.49966435185186281</c:v>
                </c:pt>
                <c:pt idx="696">
                  <c:v>0.49971759259260357</c:v>
                </c:pt>
                <c:pt idx="697">
                  <c:v>0.49977083333334432</c:v>
                </c:pt>
                <c:pt idx="698">
                  <c:v>0.49982407407408508</c:v>
                </c:pt>
                <c:pt idx="699">
                  <c:v>0.49987731481482583</c:v>
                </c:pt>
                <c:pt idx="700">
                  <c:v>0.49993055555556659</c:v>
                </c:pt>
                <c:pt idx="701">
                  <c:v>0.49998379629630735</c:v>
                </c:pt>
                <c:pt idx="702">
                  <c:v>0.50003703703704805</c:v>
                </c:pt>
                <c:pt idx="703">
                  <c:v>0.50009027777778881</c:v>
                </c:pt>
                <c:pt idx="704">
                  <c:v>0.50014351851852956</c:v>
                </c:pt>
                <c:pt idx="705">
                  <c:v>0.50019675925927032</c:v>
                </c:pt>
                <c:pt idx="706">
                  <c:v>0.50025000000001107</c:v>
                </c:pt>
                <c:pt idx="707">
                  <c:v>0.50030324074075183</c:v>
                </c:pt>
                <c:pt idx="708">
                  <c:v>0.50035648148149259</c:v>
                </c:pt>
                <c:pt idx="709">
                  <c:v>0.50040972222223334</c:v>
                </c:pt>
                <c:pt idx="710">
                  <c:v>0.5004629629629741</c:v>
                </c:pt>
                <c:pt idx="711">
                  <c:v>0.50051620370371486</c:v>
                </c:pt>
                <c:pt idx="712">
                  <c:v>0.50056944444445561</c:v>
                </c:pt>
                <c:pt idx="713">
                  <c:v>0.50062268518519637</c:v>
                </c:pt>
                <c:pt idx="714">
                  <c:v>0.50067592592593713</c:v>
                </c:pt>
                <c:pt idx="715">
                  <c:v>0.50072916666667788</c:v>
                </c:pt>
                <c:pt idx="716">
                  <c:v>0.50078240740741864</c:v>
                </c:pt>
                <c:pt idx="717">
                  <c:v>0.5008356481481594</c:v>
                </c:pt>
                <c:pt idx="718">
                  <c:v>0.50088888888890015</c:v>
                </c:pt>
                <c:pt idx="719">
                  <c:v>0.50094212962964091</c:v>
                </c:pt>
                <c:pt idx="720">
                  <c:v>0.50099537037038167</c:v>
                </c:pt>
                <c:pt idx="721">
                  <c:v>0.50104861111112242</c:v>
                </c:pt>
                <c:pt idx="722">
                  <c:v>0.50110185185186318</c:v>
                </c:pt>
                <c:pt idx="723">
                  <c:v>0.50115509259260393</c:v>
                </c:pt>
                <c:pt idx="724">
                  <c:v>0.50120833333334469</c:v>
                </c:pt>
                <c:pt idx="725">
                  <c:v>0.50126157407408545</c:v>
                </c:pt>
                <c:pt idx="726">
                  <c:v>0.5013148148148262</c:v>
                </c:pt>
                <c:pt idx="727">
                  <c:v>0.50136805555556696</c:v>
                </c:pt>
                <c:pt idx="728">
                  <c:v>0.50142129629630772</c:v>
                </c:pt>
                <c:pt idx="729">
                  <c:v>0.50147453703704847</c:v>
                </c:pt>
                <c:pt idx="730">
                  <c:v>0.50152777777778923</c:v>
                </c:pt>
                <c:pt idx="731">
                  <c:v>0.50158101851852999</c:v>
                </c:pt>
                <c:pt idx="732">
                  <c:v>0.50163425925927074</c:v>
                </c:pt>
                <c:pt idx="733">
                  <c:v>0.5016875000000115</c:v>
                </c:pt>
                <c:pt idx="734">
                  <c:v>0.50174074074075226</c:v>
                </c:pt>
                <c:pt idx="735">
                  <c:v>0.50179398148149301</c:v>
                </c:pt>
                <c:pt idx="736">
                  <c:v>0.50184722222223377</c:v>
                </c:pt>
                <c:pt idx="737">
                  <c:v>0.50190046296297453</c:v>
                </c:pt>
                <c:pt idx="738">
                  <c:v>0.50195370370371528</c:v>
                </c:pt>
                <c:pt idx="739">
                  <c:v>0.50200694444445604</c:v>
                </c:pt>
                <c:pt idx="740">
                  <c:v>0.50206018518519679</c:v>
                </c:pt>
                <c:pt idx="741">
                  <c:v>0.50211342592593755</c:v>
                </c:pt>
                <c:pt idx="742">
                  <c:v>0.50216666666667831</c:v>
                </c:pt>
                <c:pt idx="743">
                  <c:v>0.50221990740741906</c:v>
                </c:pt>
                <c:pt idx="744">
                  <c:v>0.50227314814815982</c:v>
                </c:pt>
                <c:pt idx="745">
                  <c:v>0.50232638888890058</c:v>
                </c:pt>
                <c:pt idx="746">
                  <c:v>0.50237962962964133</c:v>
                </c:pt>
                <c:pt idx="747">
                  <c:v>0.50243287037038209</c:v>
                </c:pt>
                <c:pt idx="748">
                  <c:v>0.50248611111112285</c:v>
                </c:pt>
                <c:pt idx="749">
                  <c:v>0.5025393518518636</c:v>
                </c:pt>
                <c:pt idx="750">
                  <c:v>0.50259259259260436</c:v>
                </c:pt>
                <c:pt idx="751">
                  <c:v>0.50264583333334512</c:v>
                </c:pt>
                <c:pt idx="752">
                  <c:v>0.50269907407408587</c:v>
                </c:pt>
                <c:pt idx="753">
                  <c:v>0.50275231481482663</c:v>
                </c:pt>
                <c:pt idx="754">
                  <c:v>0.50280555555556739</c:v>
                </c:pt>
                <c:pt idx="755">
                  <c:v>0.50285879629630814</c:v>
                </c:pt>
                <c:pt idx="756">
                  <c:v>0.5029120370370489</c:v>
                </c:pt>
                <c:pt idx="757">
                  <c:v>0.50296527777778965</c:v>
                </c:pt>
                <c:pt idx="758">
                  <c:v>0.50301851851853041</c:v>
                </c:pt>
                <c:pt idx="759">
                  <c:v>0.50307175925927117</c:v>
                </c:pt>
                <c:pt idx="760">
                  <c:v>0.50312500000001192</c:v>
                </c:pt>
                <c:pt idx="761">
                  <c:v>0.50317824074075268</c:v>
                </c:pt>
                <c:pt idx="762">
                  <c:v>0.50323148148149344</c:v>
                </c:pt>
                <c:pt idx="763">
                  <c:v>0.50328472222223419</c:v>
                </c:pt>
                <c:pt idx="764">
                  <c:v>0.50333796296297495</c:v>
                </c:pt>
                <c:pt idx="765">
                  <c:v>0.50339120370371571</c:v>
                </c:pt>
                <c:pt idx="766">
                  <c:v>0.50344444444445646</c:v>
                </c:pt>
                <c:pt idx="767">
                  <c:v>0.50349768518519722</c:v>
                </c:pt>
                <c:pt idx="768">
                  <c:v>0.50355092592593798</c:v>
                </c:pt>
                <c:pt idx="769">
                  <c:v>0.50360416666667873</c:v>
                </c:pt>
                <c:pt idx="770">
                  <c:v>0.50365740740741949</c:v>
                </c:pt>
                <c:pt idx="771">
                  <c:v>0.50371064814816024</c:v>
                </c:pt>
                <c:pt idx="772">
                  <c:v>0.503763888888901</c:v>
                </c:pt>
                <c:pt idx="773">
                  <c:v>0.50381712962964176</c:v>
                </c:pt>
                <c:pt idx="774">
                  <c:v>0.50387037037038251</c:v>
                </c:pt>
                <c:pt idx="775">
                  <c:v>0.50392361111112327</c:v>
                </c:pt>
                <c:pt idx="776">
                  <c:v>0.50397685185186403</c:v>
                </c:pt>
                <c:pt idx="777">
                  <c:v>0.50403009259260478</c:v>
                </c:pt>
                <c:pt idx="778">
                  <c:v>0.50408333333334554</c:v>
                </c:pt>
                <c:pt idx="779">
                  <c:v>0.5041365740740863</c:v>
                </c:pt>
                <c:pt idx="780">
                  <c:v>0.50418981481482705</c:v>
                </c:pt>
                <c:pt idx="781">
                  <c:v>0.50424305555556781</c:v>
                </c:pt>
                <c:pt idx="782">
                  <c:v>0.50429629629630857</c:v>
                </c:pt>
                <c:pt idx="783">
                  <c:v>0.50434953703704932</c:v>
                </c:pt>
                <c:pt idx="784">
                  <c:v>0.50440277777779008</c:v>
                </c:pt>
                <c:pt idx="785">
                  <c:v>0.50445601851853084</c:v>
                </c:pt>
                <c:pt idx="786">
                  <c:v>0.50450925925927159</c:v>
                </c:pt>
                <c:pt idx="787">
                  <c:v>0.50456250000001235</c:v>
                </c:pt>
                <c:pt idx="788">
                  <c:v>0.5046157407407531</c:v>
                </c:pt>
                <c:pt idx="789">
                  <c:v>0.50466898148149386</c:v>
                </c:pt>
                <c:pt idx="790">
                  <c:v>0.50472222222223462</c:v>
                </c:pt>
                <c:pt idx="791">
                  <c:v>0.50477546296297537</c:v>
                </c:pt>
                <c:pt idx="792">
                  <c:v>0.50482870370371613</c:v>
                </c:pt>
                <c:pt idx="793">
                  <c:v>0.50488194444445689</c:v>
                </c:pt>
                <c:pt idx="794">
                  <c:v>0.50493518518519764</c:v>
                </c:pt>
                <c:pt idx="795">
                  <c:v>0.5049884259259384</c:v>
                </c:pt>
                <c:pt idx="796">
                  <c:v>0.50504166666667916</c:v>
                </c:pt>
                <c:pt idx="797">
                  <c:v>0.50509490740741991</c:v>
                </c:pt>
                <c:pt idx="798">
                  <c:v>0.50514814814816067</c:v>
                </c:pt>
                <c:pt idx="799">
                  <c:v>0.50520138888890143</c:v>
                </c:pt>
                <c:pt idx="800">
                  <c:v>0.50525462962964218</c:v>
                </c:pt>
                <c:pt idx="801">
                  <c:v>0.50530787037038294</c:v>
                </c:pt>
                <c:pt idx="802">
                  <c:v>0.5053611111111237</c:v>
                </c:pt>
                <c:pt idx="803">
                  <c:v>0.50541435185186445</c:v>
                </c:pt>
                <c:pt idx="804">
                  <c:v>0.50546759259260521</c:v>
                </c:pt>
                <c:pt idx="805">
                  <c:v>0.50552083333334596</c:v>
                </c:pt>
                <c:pt idx="806">
                  <c:v>0.50557407407408672</c:v>
                </c:pt>
                <c:pt idx="807">
                  <c:v>0.50562731481482748</c:v>
                </c:pt>
                <c:pt idx="808">
                  <c:v>0.50568055555556823</c:v>
                </c:pt>
                <c:pt idx="809">
                  <c:v>0.50573379629630899</c:v>
                </c:pt>
                <c:pt idx="810">
                  <c:v>0.50578703703704975</c:v>
                </c:pt>
                <c:pt idx="811">
                  <c:v>0.5058402777777905</c:v>
                </c:pt>
                <c:pt idx="812">
                  <c:v>0.50589351851853126</c:v>
                </c:pt>
                <c:pt idx="813">
                  <c:v>0.50594675925927202</c:v>
                </c:pt>
                <c:pt idx="814">
                  <c:v>0.50600000000001277</c:v>
                </c:pt>
                <c:pt idx="815">
                  <c:v>0.50605324074075353</c:v>
                </c:pt>
                <c:pt idx="816">
                  <c:v>0.50610648148149429</c:v>
                </c:pt>
                <c:pt idx="817">
                  <c:v>0.50615972222223504</c:v>
                </c:pt>
                <c:pt idx="818">
                  <c:v>0.5062129629629758</c:v>
                </c:pt>
                <c:pt idx="819">
                  <c:v>0.50626620370371656</c:v>
                </c:pt>
                <c:pt idx="820">
                  <c:v>0.50631944444445731</c:v>
                </c:pt>
                <c:pt idx="821">
                  <c:v>0.50637268518519807</c:v>
                </c:pt>
                <c:pt idx="822">
                  <c:v>0.50642592592593882</c:v>
                </c:pt>
                <c:pt idx="823">
                  <c:v>0.50647916666667958</c:v>
                </c:pt>
                <c:pt idx="824">
                  <c:v>0.50653240740742034</c:v>
                </c:pt>
                <c:pt idx="825">
                  <c:v>0.50658564814816109</c:v>
                </c:pt>
                <c:pt idx="826">
                  <c:v>0.50663888888890185</c:v>
                </c:pt>
                <c:pt idx="827">
                  <c:v>0.50669212962964261</c:v>
                </c:pt>
                <c:pt idx="828">
                  <c:v>0.50674537037038336</c:v>
                </c:pt>
                <c:pt idx="829">
                  <c:v>0.50679861111112412</c:v>
                </c:pt>
                <c:pt idx="830">
                  <c:v>0.50685185185186488</c:v>
                </c:pt>
                <c:pt idx="831">
                  <c:v>0.50690509259260563</c:v>
                </c:pt>
                <c:pt idx="832">
                  <c:v>0.50695833333334639</c:v>
                </c:pt>
                <c:pt idx="833">
                  <c:v>0.50701157407408715</c:v>
                </c:pt>
                <c:pt idx="834">
                  <c:v>0.5070648148148279</c:v>
                </c:pt>
                <c:pt idx="835">
                  <c:v>0.50711805555556866</c:v>
                </c:pt>
                <c:pt idx="836">
                  <c:v>0.50717129629630942</c:v>
                </c:pt>
                <c:pt idx="837">
                  <c:v>0.50722453703705017</c:v>
                </c:pt>
                <c:pt idx="838">
                  <c:v>0.50727777777779093</c:v>
                </c:pt>
                <c:pt idx="839">
                  <c:v>0.50733101851853168</c:v>
                </c:pt>
                <c:pt idx="840">
                  <c:v>0.50738425925927244</c:v>
                </c:pt>
                <c:pt idx="841">
                  <c:v>0.5074375000000132</c:v>
                </c:pt>
                <c:pt idx="842">
                  <c:v>0.50749074074075395</c:v>
                </c:pt>
                <c:pt idx="843">
                  <c:v>0.50754398148149471</c:v>
                </c:pt>
                <c:pt idx="844">
                  <c:v>0.50759722222223547</c:v>
                </c:pt>
                <c:pt idx="845">
                  <c:v>0.50765046296297622</c:v>
                </c:pt>
                <c:pt idx="846">
                  <c:v>0.50770370370371698</c:v>
                </c:pt>
                <c:pt idx="847">
                  <c:v>0.50775694444445774</c:v>
                </c:pt>
                <c:pt idx="848">
                  <c:v>0.50781018518519849</c:v>
                </c:pt>
                <c:pt idx="849">
                  <c:v>0.50786342592593925</c:v>
                </c:pt>
                <c:pt idx="850">
                  <c:v>0.50791666666668001</c:v>
                </c:pt>
                <c:pt idx="851">
                  <c:v>0.50796990740742076</c:v>
                </c:pt>
                <c:pt idx="852">
                  <c:v>0.50802314814816152</c:v>
                </c:pt>
                <c:pt idx="853">
                  <c:v>0.50807638888890228</c:v>
                </c:pt>
                <c:pt idx="854">
                  <c:v>0.50812962962964303</c:v>
                </c:pt>
                <c:pt idx="855">
                  <c:v>0.50818287037038379</c:v>
                </c:pt>
                <c:pt idx="856">
                  <c:v>0.50823611111112454</c:v>
                </c:pt>
                <c:pt idx="857">
                  <c:v>0.5082893518518653</c:v>
                </c:pt>
                <c:pt idx="858">
                  <c:v>0.50834259259260606</c:v>
                </c:pt>
                <c:pt idx="859">
                  <c:v>0.50839583333334681</c:v>
                </c:pt>
                <c:pt idx="860">
                  <c:v>0.50844907407408757</c:v>
                </c:pt>
                <c:pt idx="861">
                  <c:v>0.50850231481482833</c:v>
                </c:pt>
                <c:pt idx="862">
                  <c:v>0.50855555555556908</c:v>
                </c:pt>
                <c:pt idx="863">
                  <c:v>0.50860879629630984</c:v>
                </c:pt>
                <c:pt idx="864">
                  <c:v>0.5086620370370506</c:v>
                </c:pt>
                <c:pt idx="865">
                  <c:v>0.50871527777779135</c:v>
                </c:pt>
                <c:pt idx="866">
                  <c:v>0.50876851851853211</c:v>
                </c:pt>
                <c:pt idx="867">
                  <c:v>0.50882175925927287</c:v>
                </c:pt>
                <c:pt idx="868">
                  <c:v>0.50887500000001362</c:v>
                </c:pt>
                <c:pt idx="869">
                  <c:v>0.50892824074075438</c:v>
                </c:pt>
                <c:pt idx="870">
                  <c:v>0.50898148148149513</c:v>
                </c:pt>
                <c:pt idx="871">
                  <c:v>0.50903472222223589</c:v>
                </c:pt>
                <c:pt idx="872">
                  <c:v>0.50908796296297665</c:v>
                </c:pt>
                <c:pt idx="873">
                  <c:v>0.5091412037037174</c:v>
                </c:pt>
                <c:pt idx="874">
                  <c:v>0.50919444444445816</c:v>
                </c:pt>
                <c:pt idx="875">
                  <c:v>0.50924768518519892</c:v>
                </c:pt>
                <c:pt idx="876">
                  <c:v>0.50930092592593967</c:v>
                </c:pt>
                <c:pt idx="877">
                  <c:v>0.50935416666668043</c:v>
                </c:pt>
                <c:pt idx="878">
                  <c:v>0.50940740740742119</c:v>
                </c:pt>
                <c:pt idx="879">
                  <c:v>0.50946064814816194</c:v>
                </c:pt>
                <c:pt idx="880">
                  <c:v>0.5095138888889027</c:v>
                </c:pt>
                <c:pt idx="881">
                  <c:v>0.50956712962964346</c:v>
                </c:pt>
                <c:pt idx="882">
                  <c:v>0.50962037037038421</c:v>
                </c:pt>
                <c:pt idx="883">
                  <c:v>0.50967361111112497</c:v>
                </c:pt>
                <c:pt idx="884">
                  <c:v>0.50972685185186573</c:v>
                </c:pt>
                <c:pt idx="885">
                  <c:v>0.50978009259260648</c:v>
                </c:pt>
                <c:pt idx="886">
                  <c:v>0.50983333333334724</c:v>
                </c:pt>
                <c:pt idx="887">
                  <c:v>0.50988657407408799</c:v>
                </c:pt>
                <c:pt idx="888">
                  <c:v>0.50993981481482875</c:v>
                </c:pt>
                <c:pt idx="889">
                  <c:v>0.50999305555556951</c:v>
                </c:pt>
                <c:pt idx="890">
                  <c:v>0.51004629629631026</c:v>
                </c:pt>
                <c:pt idx="891">
                  <c:v>0.51009953703705102</c:v>
                </c:pt>
                <c:pt idx="892">
                  <c:v>0.51015277777779178</c:v>
                </c:pt>
                <c:pt idx="893">
                  <c:v>0.51020601851853253</c:v>
                </c:pt>
                <c:pt idx="894">
                  <c:v>0.51025925925927329</c:v>
                </c:pt>
                <c:pt idx="895">
                  <c:v>0.51031250000001405</c:v>
                </c:pt>
                <c:pt idx="896">
                  <c:v>0.5103657407407548</c:v>
                </c:pt>
                <c:pt idx="897">
                  <c:v>0.51041898148149556</c:v>
                </c:pt>
                <c:pt idx="898">
                  <c:v>0.51047222222223632</c:v>
                </c:pt>
                <c:pt idx="899">
                  <c:v>0.51052546296297707</c:v>
                </c:pt>
                <c:pt idx="900">
                  <c:v>0.51057870370371783</c:v>
                </c:pt>
                <c:pt idx="901">
                  <c:v>0.51063194444445859</c:v>
                </c:pt>
                <c:pt idx="902">
                  <c:v>0.51068518518519934</c:v>
                </c:pt>
                <c:pt idx="903">
                  <c:v>0.5107384259259401</c:v>
                </c:pt>
                <c:pt idx="904">
                  <c:v>0.51079166666668085</c:v>
                </c:pt>
                <c:pt idx="905">
                  <c:v>0.51084490740742161</c:v>
                </c:pt>
                <c:pt idx="906">
                  <c:v>0.51089814814816237</c:v>
                </c:pt>
                <c:pt idx="907">
                  <c:v>0.51095138888890312</c:v>
                </c:pt>
                <c:pt idx="908">
                  <c:v>0.51100462962964388</c:v>
                </c:pt>
                <c:pt idx="909">
                  <c:v>0.51105787037038464</c:v>
                </c:pt>
                <c:pt idx="910">
                  <c:v>0.51111111111112539</c:v>
                </c:pt>
                <c:pt idx="911">
                  <c:v>0.51116435185186615</c:v>
                </c:pt>
                <c:pt idx="912">
                  <c:v>0.51121759259260691</c:v>
                </c:pt>
                <c:pt idx="913">
                  <c:v>0.51127083333334766</c:v>
                </c:pt>
                <c:pt idx="914">
                  <c:v>0.51132407407408842</c:v>
                </c:pt>
                <c:pt idx="915">
                  <c:v>0.51137731481482918</c:v>
                </c:pt>
                <c:pt idx="916">
                  <c:v>0.51143055555556993</c:v>
                </c:pt>
                <c:pt idx="917">
                  <c:v>0.51148379629631069</c:v>
                </c:pt>
                <c:pt idx="918">
                  <c:v>0.51153703703705145</c:v>
                </c:pt>
                <c:pt idx="919">
                  <c:v>0.5115902777777922</c:v>
                </c:pt>
                <c:pt idx="920">
                  <c:v>0.51164351851853296</c:v>
                </c:pt>
                <c:pt idx="921">
                  <c:v>0.51169675925927371</c:v>
                </c:pt>
                <c:pt idx="922">
                  <c:v>0.51175000000001447</c:v>
                </c:pt>
                <c:pt idx="923">
                  <c:v>0.51180324074075523</c:v>
                </c:pt>
                <c:pt idx="924">
                  <c:v>0.51185648148149598</c:v>
                </c:pt>
                <c:pt idx="925">
                  <c:v>0.51190972222223674</c:v>
                </c:pt>
                <c:pt idx="926">
                  <c:v>0.5119629629629775</c:v>
                </c:pt>
                <c:pt idx="927">
                  <c:v>0.51201620370371825</c:v>
                </c:pt>
                <c:pt idx="928">
                  <c:v>0.51206944444445901</c:v>
                </c:pt>
                <c:pt idx="929">
                  <c:v>0.51212268518519977</c:v>
                </c:pt>
                <c:pt idx="930">
                  <c:v>0.51217592592594052</c:v>
                </c:pt>
                <c:pt idx="931">
                  <c:v>0.51222916666668128</c:v>
                </c:pt>
                <c:pt idx="932">
                  <c:v>0.51228240740742204</c:v>
                </c:pt>
                <c:pt idx="933">
                  <c:v>0.51233564814816279</c:v>
                </c:pt>
                <c:pt idx="934">
                  <c:v>0.51238888888890355</c:v>
                </c:pt>
                <c:pt idx="935">
                  <c:v>0.51244212962964431</c:v>
                </c:pt>
                <c:pt idx="936">
                  <c:v>0.51249537037038506</c:v>
                </c:pt>
                <c:pt idx="937">
                  <c:v>0.51254861111112582</c:v>
                </c:pt>
                <c:pt idx="938">
                  <c:v>0.51260185185186657</c:v>
                </c:pt>
                <c:pt idx="939">
                  <c:v>0.51265509259260733</c:v>
                </c:pt>
                <c:pt idx="940">
                  <c:v>0.51270833333334809</c:v>
                </c:pt>
                <c:pt idx="941">
                  <c:v>0.51276157407408884</c:v>
                </c:pt>
                <c:pt idx="942">
                  <c:v>0.5128148148148296</c:v>
                </c:pt>
                <c:pt idx="943">
                  <c:v>0.51286805555557036</c:v>
                </c:pt>
                <c:pt idx="944">
                  <c:v>0.51292129629631111</c:v>
                </c:pt>
                <c:pt idx="945">
                  <c:v>0.51297453703705187</c:v>
                </c:pt>
                <c:pt idx="946">
                  <c:v>0.51302777777779263</c:v>
                </c:pt>
                <c:pt idx="947">
                  <c:v>0.51308101851853338</c:v>
                </c:pt>
                <c:pt idx="948">
                  <c:v>0.51313425925927414</c:v>
                </c:pt>
                <c:pt idx="949">
                  <c:v>0.5131875000000149</c:v>
                </c:pt>
                <c:pt idx="950">
                  <c:v>0.51324074074075565</c:v>
                </c:pt>
                <c:pt idx="951">
                  <c:v>0.51329398148149641</c:v>
                </c:pt>
                <c:pt idx="952">
                  <c:v>0.51334722222223717</c:v>
                </c:pt>
                <c:pt idx="953">
                  <c:v>0.51340046296297792</c:v>
                </c:pt>
                <c:pt idx="954">
                  <c:v>0.51345370370371868</c:v>
                </c:pt>
                <c:pt idx="955">
                  <c:v>0.51350694444445943</c:v>
                </c:pt>
                <c:pt idx="956">
                  <c:v>0.51356018518520019</c:v>
                </c:pt>
                <c:pt idx="957">
                  <c:v>0.51361342592594095</c:v>
                </c:pt>
                <c:pt idx="958">
                  <c:v>0.5136666666666817</c:v>
                </c:pt>
                <c:pt idx="959">
                  <c:v>0.51371990740742246</c:v>
                </c:pt>
                <c:pt idx="960">
                  <c:v>0.51377314814816322</c:v>
                </c:pt>
                <c:pt idx="961">
                  <c:v>0.51382638888890397</c:v>
                </c:pt>
                <c:pt idx="962">
                  <c:v>0.51387962962964473</c:v>
                </c:pt>
                <c:pt idx="963">
                  <c:v>0.51393287037038549</c:v>
                </c:pt>
                <c:pt idx="964">
                  <c:v>0.51398611111112624</c:v>
                </c:pt>
                <c:pt idx="965">
                  <c:v>0.514039351851867</c:v>
                </c:pt>
                <c:pt idx="966">
                  <c:v>0.51409259259260776</c:v>
                </c:pt>
                <c:pt idx="967">
                  <c:v>0.51414583333334851</c:v>
                </c:pt>
                <c:pt idx="968">
                  <c:v>0.51419907407408927</c:v>
                </c:pt>
                <c:pt idx="969">
                  <c:v>0.51425231481483002</c:v>
                </c:pt>
                <c:pt idx="970">
                  <c:v>0.51430555555557078</c:v>
                </c:pt>
                <c:pt idx="971">
                  <c:v>0.51435879629631154</c:v>
                </c:pt>
                <c:pt idx="972">
                  <c:v>0.51441203703705229</c:v>
                </c:pt>
                <c:pt idx="973">
                  <c:v>0.51446527777779305</c:v>
                </c:pt>
                <c:pt idx="974">
                  <c:v>0.51451851851853381</c:v>
                </c:pt>
                <c:pt idx="975">
                  <c:v>0.51457175925927456</c:v>
                </c:pt>
                <c:pt idx="976">
                  <c:v>0.51462500000001532</c:v>
                </c:pt>
                <c:pt idx="977">
                  <c:v>0.51467824074075608</c:v>
                </c:pt>
                <c:pt idx="978">
                  <c:v>0.51473148148149683</c:v>
                </c:pt>
                <c:pt idx="979">
                  <c:v>0.51478472222223759</c:v>
                </c:pt>
                <c:pt idx="980">
                  <c:v>0.51483796296297835</c:v>
                </c:pt>
                <c:pt idx="981">
                  <c:v>0.5148912037037191</c:v>
                </c:pt>
                <c:pt idx="982">
                  <c:v>0.51494444444445986</c:v>
                </c:pt>
                <c:pt idx="983">
                  <c:v>0.51499768518520062</c:v>
                </c:pt>
                <c:pt idx="984">
                  <c:v>0.51505092592594137</c:v>
                </c:pt>
                <c:pt idx="985">
                  <c:v>0.51510416666668213</c:v>
                </c:pt>
                <c:pt idx="986">
                  <c:v>0.51515740740742288</c:v>
                </c:pt>
                <c:pt idx="987">
                  <c:v>0.51521064814816364</c:v>
                </c:pt>
                <c:pt idx="988">
                  <c:v>0.5152638888889044</c:v>
                </c:pt>
                <c:pt idx="989">
                  <c:v>0.51531712962964515</c:v>
                </c:pt>
                <c:pt idx="990">
                  <c:v>0.51537037037038591</c:v>
                </c:pt>
                <c:pt idx="991">
                  <c:v>0.51542361111112667</c:v>
                </c:pt>
                <c:pt idx="992">
                  <c:v>0.51547685185186742</c:v>
                </c:pt>
                <c:pt idx="993">
                  <c:v>0.51553009259260818</c:v>
                </c:pt>
                <c:pt idx="994">
                  <c:v>0.51558333333334894</c:v>
                </c:pt>
                <c:pt idx="995">
                  <c:v>0.51563657407408969</c:v>
                </c:pt>
                <c:pt idx="996">
                  <c:v>0.51568981481483045</c:v>
                </c:pt>
                <c:pt idx="997">
                  <c:v>0.51574305555557121</c:v>
                </c:pt>
                <c:pt idx="998">
                  <c:v>0.51579629629631196</c:v>
                </c:pt>
                <c:pt idx="999">
                  <c:v>0.51584953703705272</c:v>
                </c:pt>
                <c:pt idx="1000">
                  <c:v>0.51590277777779348</c:v>
                </c:pt>
                <c:pt idx="1001">
                  <c:v>0.51595601851853423</c:v>
                </c:pt>
                <c:pt idx="1002">
                  <c:v>0.51600925925927499</c:v>
                </c:pt>
                <c:pt idx="1003">
                  <c:v>0.51606250000001574</c:v>
                </c:pt>
                <c:pt idx="1004">
                  <c:v>0.5161157407407565</c:v>
                </c:pt>
                <c:pt idx="1005">
                  <c:v>0.51616898148149726</c:v>
                </c:pt>
                <c:pt idx="1006">
                  <c:v>0.51622222222223801</c:v>
                </c:pt>
                <c:pt idx="1007">
                  <c:v>0.51627546296297877</c:v>
                </c:pt>
                <c:pt idx="1008">
                  <c:v>0.51632870370371953</c:v>
                </c:pt>
                <c:pt idx="1009">
                  <c:v>0.51638194444446028</c:v>
                </c:pt>
                <c:pt idx="1010">
                  <c:v>0.51643518518520104</c:v>
                </c:pt>
                <c:pt idx="1011">
                  <c:v>0.5164884259259418</c:v>
                </c:pt>
                <c:pt idx="1012">
                  <c:v>0.51654166666668255</c:v>
                </c:pt>
                <c:pt idx="1013">
                  <c:v>0.51659490740742331</c:v>
                </c:pt>
                <c:pt idx="1014">
                  <c:v>0.51664814814816407</c:v>
                </c:pt>
                <c:pt idx="1015">
                  <c:v>0.51670138888890482</c:v>
                </c:pt>
                <c:pt idx="1016">
                  <c:v>0.51675462962964558</c:v>
                </c:pt>
                <c:pt idx="1017">
                  <c:v>0.51680787037038634</c:v>
                </c:pt>
                <c:pt idx="1018">
                  <c:v>0.51686111111112709</c:v>
                </c:pt>
                <c:pt idx="1019">
                  <c:v>0.51691435185186785</c:v>
                </c:pt>
                <c:pt idx="1020">
                  <c:v>0.5169675925926086</c:v>
                </c:pt>
                <c:pt idx="1021">
                  <c:v>0.51702083333334936</c:v>
                </c:pt>
                <c:pt idx="1022">
                  <c:v>0.51707407407409012</c:v>
                </c:pt>
                <c:pt idx="1023">
                  <c:v>0.51712731481483087</c:v>
                </c:pt>
                <c:pt idx="1024">
                  <c:v>0.51718055555557163</c:v>
                </c:pt>
                <c:pt idx="1025">
                  <c:v>0.51723379629631239</c:v>
                </c:pt>
                <c:pt idx="1026">
                  <c:v>0.51728703703705314</c:v>
                </c:pt>
                <c:pt idx="1027">
                  <c:v>0.5173402777777939</c:v>
                </c:pt>
                <c:pt idx="1028">
                  <c:v>0.51739351851853466</c:v>
                </c:pt>
                <c:pt idx="1029">
                  <c:v>0.51744675925927541</c:v>
                </c:pt>
                <c:pt idx="1030">
                  <c:v>0.51750000000001617</c:v>
                </c:pt>
                <c:pt idx="1031">
                  <c:v>0.51755324074075693</c:v>
                </c:pt>
                <c:pt idx="1032">
                  <c:v>0.51760648148149768</c:v>
                </c:pt>
                <c:pt idx="1033">
                  <c:v>0.51765972222223844</c:v>
                </c:pt>
                <c:pt idx="1034">
                  <c:v>0.5177129629629792</c:v>
                </c:pt>
                <c:pt idx="1035">
                  <c:v>0.51776620370371995</c:v>
                </c:pt>
                <c:pt idx="1036">
                  <c:v>0.51781944444446071</c:v>
                </c:pt>
                <c:pt idx="1037">
                  <c:v>0.51787268518520146</c:v>
                </c:pt>
                <c:pt idx="1038">
                  <c:v>0.51792592592594222</c:v>
                </c:pt>
                <c:pt idx="1039">
                  <c:v>0.51797916666668298</c:v>
                </c:pt>
                <c:pt idx="1040">
                  <c:v>0.51803240740742373</c:v>
                </c:pt>
                <c:pt idx="1041">
                  <c:v>0.51808564814816449</c:v>
                </c:pt>
                <c:pt idx="1042">
                  <c:v>0.51813888888890525</c:v>
                </c:pt>
                <c:pt idx="1043">
                  <c:v>0.518192129629646</c:v>
                </c:pt>
                <c:pt idx="1044">
                  <c:v>0.51824537037038676</c:v>
                </c:pt>
                <c:pt idx="1045">
                  <c:v>0.51829861111112752</c:v>
                </c:pt>
                <c:pt idx="1046">
                  <c:v>0.51835185185186827</c:v>
                </c:pt>
                <c:pt idx="1047">
                  <c:v>0.51840509259260903</c:v>
                </c:pt>
                <c:pt idx="1048">
                  <c:v>0.51845833333334979</c:v>
                </c:pt>
                <c:pt idx="1049">
                  <c:v>0.51851157407409054</c:v>
                </c:pt>
                <c:pt idx="1050">
                  <c:v>0.5185648148148313</c:v>
                </c:pt>
                <c:pt idx="1051">
                  <c:v>0.51861805555557206</c:v>
                </c:pt>
                <c:pt idx="1052">
                  <c:v>0.51867129629631281</c:v>
                </c:pt>
                <c:pt idx="1053">
                  <c:v>0.51872453703705357</c:v>
                </c:pt>
                <c:pt idx="1054">
                  <c:v>0.51877777777779432</c:v>
                </c:pt>
                <c:pt idx="1055">
                  <c:v>0.51883101851853508</c:v>
                </c:pt>
                <c:pt idx="1056">
                  <c:v>0.51888425925927584</c:v>
                </c:pt>
                <c:pt idx="1057">
                  <c:v>0.51893750000001659</c:v>
                </c:pt>
                <c:pt idx="1058">
                  <c:v>0.51899074074075735</c:v>
                </c:pt>
                <c:pt idx="1059">
                  <c:v>0.51904398148149811</c:v>
                </c:pt>
                <c:pt idx="1060">
                  <c:v>0.51909722222223886</c:v>
                </c:pt>
                <c:pt idx="1061">
                  <c:v>0.51915046296297962</c:v>
                </c:pt>
                <c:pt idx="1062">
                  <c:v>0.51920370370372038</c:v>
                </c:pt>
                <c:pt idx="1063">
                  <c:v>0.51925694444446113</c:v>
                </c:pt>
                <c:pt idx="1064">
                  <c:v>0.51931018518520189</c:v>
                </c:pt>
                <c:pt idx="1065">
                  <c:v>0.51936342592594265</c:v>
                </c:pt>
                <c:pt idx="1066">
                  <c:v>0.5194166666666834</c:v>
                </c:pt>
                <c:pt idx="1067">
                  <c:v>0.51946990740742416</c:v>
                </c:pt>
                <c:pt idx="1068">
                  <c:v>0.51952314814816491</c:v>
                </c:pt>
                <c:pt idx="1069">
                  <c:v>0.51957638888890567</c:v>
                </c:pt>
                <c:pt idx="1070">
                  <c:v>0.51962962962964643</c:v>
                </c:pt>
                <c:pt idx="1071">
                  <c:v>0.51968287037038718</c:v>
                </c:pt>
                <c:pt idx="1072">
                  <c:v>0.51973611111112794</c:v>
                </c:pt>
                <c:pt idx="1073">
                  <c:v>0.5197893518518687</c:v>
                </c:pt>
                <c:pt idx="1074">
                  <c:v>0.51984259259260945</c:v>
                </c:pt>
                <c:pt idx="1075">
                  <c:v>0.51989583333335021</c:v>
                </c:pt>
                <c:pt idx="1076">
                  <c:v>0.51994907407409097</c:v>
                </c:pt>
                <c:pt idx="1077">
                  <c:v>0.52000231481483172</c:v>
                </c:pt>
                <c:pt idx="1078">
                  <c:v>0.52005555555557248</c:v>
                </c:pt>
                <c:pt idx="1079">
                  <c:v>0.52010879629631324</c:v>
                </c:pt>
                <c:pt idx="1080">
                  <c:v>0.52016203703705399</c:v>
                </c:pt>
                <c:pt idx="1081">
                  <c:v>0.52021527777779475</c:v>
                </c:pt>
                <c:pt idx="1082">
                  <c:v>0.52026851851853551</c:v>
                </c:pt>
                <c:pt idx="1083">
                  <c:v>0.52032175925927626</c:v>
                </c:pt>
                <c:pt idx="1084">
                  <c:v>0.52037500000001702</c:v>
                </c:pt>
                <c:pt idx="1085">
                  <c:v>0.52042824074075777</c:v>
                </c:pt>
                <c:pt idx="1086">
                  <c:v>0.52048148148149853</c:v>
                </c:pt>
                <c:pt idx="1087">
                  <c:v>0.52053472222223929</c:v>
                </c:pt>
                <c:pt idx="1088">
                  <c:v>0.52058796296298004</c:v>
                </c:pt>
                <c:pt idx="1089">
                  <c:v>0.5206412037037208</c:v>
                </c:pt>
                <c:pt idx="1090">
                  <c:v>0.52069444444446156</c:v>
                </c:pt>
                <c:pt idx="1091">
                  <c:v>0.52074768518520231</c:v>
                </c:pt>
                <c:pt idx="1092">
                  <c:v>0.52080092592594307</c:v>
                </c:pt>
                <c:pt idx="1093">
                  <c:v>0.52085416666668383</c:v>
                </c:pt>
                <c:pt idx="1094">
                  <c:v>0.52090740740742458</c:v>
                </c:pt>
                <c:pt idx="1095">
                  <c:v>0.52096064814816534</c:v>
                </c:pt>
                <c:pt idx="1096">
                  <c:v>0.5210138888889061</c:v>
                </c:pt>
                <c:pt idx="1097">
                  <c:v>0.52106712962964685</c:v>
                </c:pt>
                <c:pt idx="1098">
                  <c:v>0.52112037037038761</c:v>
                </c:pt>
                <c:pt idx="1099">
                  <c:v>0.52117361111112837</c:v>
                </c:pt>
                <c:pt idx="1100">
                  <c:v>0.52122685185186912</c:v>
                </c:pt>
                <c:pt idx="1101">
                  <c:v>0.52128009259260988</c:v>
                </c:pt>
                <c:pt idx="1102">
                  <c:v>0.52133333333335063</c:v>
                </c:pt>
                <c:pt idx="1103">
                  <c:v>0.52138657407409139</c:v>
                </c:pt>
                <c:pt idx="1104">
                  <c:v>0.52143981481483215</c:v>
                </c:pt>
                <c:pt idx="1105">
                  <c:v>0.5214930555555729</c:v>
                </c:pt>
                <c:pt idx="1106">
                  <c:v>0.52154629629631366</c:v>
                </c:pt>
                <c:pt idx="1107">
                  <c:v>0.52159953703705442</c:v>
                </c:pt>
                <c:pt idx="1108">
                  <c:v>0.52165277777779517</c:v>
                </c:pt>
                <c:pt idx="1109">
                  <c:v>0.52170601851853593</c:v>
                </c:pt>
                <c:pt idx="1110">
                  <c:v>0.52175925925927669</c:v>
                </c:pt>
                <c:pt idx="1111">
                  <c:v>0.52181250000001744</c:v>
                </c:pt>
                <c:pt idx="1112">
                  <c:v>0.5218657407407582</c:v>
                </c:pt>
                <c:pt idx="1113">
                  <c:v>0.52191898148149896</c:v>
                </c:pt>
                <c:pt idx="1114">
                  <c:v>0.52197222222223971</c:v>
                </c:pt>
                <c:pt idx="1115">
                  <c:v>0.52202546296298047</c:v>
                </c:pt>
                <c:pt idx="1116">
                  <c:v>0.52207870370372123</c:v>
                </c:pt>
                <c:pt idx="1117">
                  <c:v>0.52213194444446198</c:v>
                </c:pt>
                <c:pt idx="1118">
                  <c:v>0.52218518518520274</c:v>
                </c:pt>
                <c:pt idx="1119">
                  <c:v>0.52223842592594349</c:v>
                </c:pt>
                <c:pt idx="1120">
                  <c:v>0.52229166666668425</c:v>
                </c:pt>
                <c:pt idx="1121">
                  <c:v>0.52234490740742501</c:v>
                </c:pt>
                <c:pt idx="1122">
                  <c:v>0.52239814814816576</c:v>
                </c:pt>
                <c:pt idx="1123">
                  <c:v>0.52245138888890652</c:v>
                </c:pt>
                <c:pt idx="1124">
                  <c:v>0.52250462962964728</c:v>
                </c:pt>
                <c:pt idx="1125">
                  <c:v>0.52255787037038803</c:v>
                </c:pt>
                <c:pt idx="1126">
                  <c:v>0.52261111111112879</c:v>
                </c:pt>
                <c:pt idx="1127">
                  <c:v>0.52266435185186955</c:v>
                </c:pt>
                <c:pt idx="1128">
                  <c:v>0.5227175925926103</c:v>
                </c:pt>
                <c:pt idx="1129">
                  <c:v>0.52277083333335106</c:v>
                </c:pt>
                <c:pt idx="1130">
                  <c:v>0.52282407407409182</c:v>
                </c:pt>
                <c:pt idx="1131">
                  <c:v>0.52287731481483257</c:v>
                </c:pt>
                <c:pt idx="1132">
                  <c:v>0.52293055555557333</c:v>
                </c:pt>
                <c:pt idx="1133">
                  <c:v>0.52298379629631409</c:v>
                </c:pt>
                <c:pt idx="1134">
                  <c:v>0.52303703703705484</c:v>
                </c:pt>
                <c:pt idx="1135">
                  <c:v>0.5230902777777956</c:v>
                </c:pt>
                <c:pt idx="1136">
                  <c:v>0.52314351851853635</c:v>
                </c:pt>
                <c:pt idx="1137">
                  <c:v>0.52319675925927711</c:v>
                </c:pt>
                <c:pt idx="1138">
                  <c:v>0.52325000000001787</c:v>
                </c:pt>
                <c:pt idx="1139">
                  <c:v>0.52330324074075862</c:v>
                </c:pt>
                <c:pt idx="1140">
                  <c:v>0.52335648148149938</c:v>
                </c:pt>
                <c:pt idx="1141">
                  <c:v>0.52340972222224014</c:v>
                </c:pt>
                <c:pt idx="1142">
                  <c:v>0.52346296296298089</c:v>
                </c:pt>
                <c:pt idx="1143">
                  <c:v>0.52351620370372165</c:v>
                </c:pt>
                <c:pt idx="1144">
                  <c:v>0.52356944444446241</c:v>
                </c:pt>
                <c:pt idx="1145">
                  <c:v>0.52362268518520316</c:v>
                </c:pt>
                <c:pt idx="1146">
                  <c:v>0.52367592592594392</c:v>
                </c:pt>
                <c:pt idx="1147">
                  <c:v>0.52372916666668468</c:v>
                </c:pt>
                <c:pt idx="1148">
                  <c:v>0.52378240740742543</c:v>
                </c:pt>
                <c:pt idx="1149">
                  <c:v>0.52383564814816619</c:v>
                </c:pt>
                <c:pt idx="1150">
                  <c:v>0.52388888888890695</c:v>
                </c:pt>
                <c:pt idx="1151">
                  <c:v>0.5239421296296477</c:v>
                </c:pt>
                <c:pt idx="1152">
                  <c:v>0.52399537037038846</c:v>
                </c:pt>
                <c:pt idx="1153">
                  <c:v>0.52404861111112921</c:v>
                </c:pt>
                <c:pt idx="1154">
                  <c:v>0.52410185185186997</c:v>
                </c:pt>
                <c:pt idx="1155">
                  <c:v>0.52415509259261073</c:v>
                </c:pt>
                <c:pt idx="1156">
                  <c:v>0.52420833333335148</c:v>
                </c:pt>
                <c:pt idx="1157">
                  <c:v>0.52426157407409224</c:v>
                </c:pt>
                <c:pt idx="1158">
                  <c:v>0.524314814814833</c:v>
                </c:pt>
                <c:pt idx="1159">
                  <c:v>0.52436805555557375</c:v>
                </c:pt>
                <c:pt idx="1160">
                  <c:v>0.52442129629631451</c:v>
                </c:pt>
                <c:pt idx="1161">
                  <c:v>0.52447453703705527</c:v>
                </c:pt>
                <c:pt idx="1162">
                  <c:v>0.52452777777779602</c:v>
                </c:pt>
                <c:pt idx="1163">
                  <c:v>0.52458101851853678</c:v>
                </c:pt>
                <c:pt idx="1164">
                  <c:v>0.52463425925927754</c:v>
                </c:pt>
                <c:pt idx="1165">
                  <c:v>0.52468750000001829</c:v>
                </c:pt>
                <c:pt idx="1166">
                  <c:v>0.52474074074075905</c:v>
                </c:pt>
                <c:pt idx="1167">
                  <c:v>0.5247939814814998</c:v>
                </c:pt>
                <c:pt idx="1168">
                  <c:v>0.52484722222224056</c:v>
                </c:pt>
                <c:pt idx="1169">
                  <c:v>0.52490046296298132</c:v>
                </c:pt>
                <c:pt idx="1170">
                  <c:v>0.52495370370372207</c:v>
                </c:pt>
                <c:pt idx="1171">
                  <c:v>0.52500694444446283</c:v>
                </c:pt>
                <c:pt idx="1172">
                  <c:v>0.52506018518520359</c:v>
                </c:pt>
                <c:pt idx="1173">
                  <c:v>0.52511342592594434</c:v>
                </c:pt>
                <c:pt idx="1174">
                  <c:v>0.5251666666666851</c:v>
                </c:pt>
                <c:pt idx="1175">
                  <c:v>0.52521990740742586</c:v>
                </c:pt>
                <c:pt idx="1176">
                  <c:v>0.52527314814816661</c:v>
                </c:pt>
                <c:pt idx="1177">
                  <c:v>0.52532638888890737</c:v>
                </c:pt>
                <c:pt idx="1178">
                  <c:v>0.52537962962964813</c:v>
                </c:pt>
                <c:pt idx="1179">
                  <c:v>0.52543287037038888</c:v>
                </c:pt>
                <c:pt idx="1180">
                  <c:v>0.52548611111112964</c:v>
                </c:pt>
                <c:pt idx="1181">
                  <c:v>0.5255393518518704</c:v>
                </c:pt>
                <c:pt idx="1182">
                  <c:v>0.52559259259261115</c:v>
                </c:pt>
                <c:pt idx="1183">
                  <c:v>0.52564583333335191</c:v>
                </c:pt>
                <c:pt idx="1184">
                  <c:v>0.52569907407409266</c:v>
                </c:pt>
                <c:pt idx="1185">
                  <c:v>0.52575231481483342</c:v>
                </c:pt>
                <c:pt idx="1186">
                  <c:v>0.52580555555557418</c:v>
                </c:pt>
                <c:pt idx="1187">
                  <c:v>0.52585879629631493</c:v>
                </c:pt>
                <c:pt idx="1188">
                  <c:v>0.52591203703705569</c:v>
                </c:pt>
                <c:pt idx="1189">
                  <c:v>0.52596527777779645</c:v>
                </c:pt>
                <c:pt idx="1190">
                  <c:v>0.5260185185185372</c:v>
                </c:pt>
                <c:pt idx="1191">
                  <c:v>0.52607175925927796</c:v>
                </c:pt>
                <c:pt idx="1192">
                  <c:v>0.52612500000001872</c:v>
                </c:pt>
                <c:pt idx="1193">
                  <c:v>0.52617824074075947</c:v>
                </c:pt>
                <c:pt idx="1194">
                  <c:v>0.52623148148150023</c:v>
                </c:pt>
                <c:pt idx="1195">
                  <c:v>0.52628472222224099</c:v>
                </c:pt>
                <c:pt idx="1196">
                  <c:v>0.52633796296298174</c:v>
                </c:pt>
                <c:pt idx="1197">
                  <c:v>0.5263912037037225</c:v>
                </c:pt>
                <c:pt idx="1198">
                  <c:v>0.52644444444446326</c:v>
                </c:pt>
                <c:pt idx="1199">
                  <c:v>0.52649768518520401</c:v>
                </c:pt>
                <c:pt idx="1200">
                  <c:v>0.52655092592594477</c:v>
                </c:pt>
                <c:pt idx="1201">
                  <c:v>0.52660416666668552</c:v>
                </c:pt>
                <c:pt idx="1202">
                  <c:v>0.52665740740742628</c:v>
                </c:pt>
                <c:pt idx="1203">
                  <c:v>0.52671064814816704</c:v>
                </c:pt>
                <c:pt idx="1204">
                  <c:v>0.52676388888890779</c:v>
                </c:pt>
                <c:pt idx="1205">
                  <c:v>0.52681712962964855</c:v>
                </c:pt>
                <c:pt idx="1206">
                  <c:v>0.52687037037038931</c:v>
                </c:pt>
                <c:pt idx="1207">
                  <c:v>0.52692361111113006</c:v>
                </c:pt>
                <c:pt idx="1208">
                  <c:v>0.52697685185187082</c:v>
                </c:pt>
                <c:pt idx="1209">
                  <c:v>0.52703009259261158</c:v>
                </c:pt>
                <c:pt idx="1210">
                  <c:v>0.52708333333335233</c:v>
                </c:pt>
                <c:pt idx="1211">
                  <c:v>0.52713657407409309</c:v>
                </c:pt>
                <c:pt idx="1212">
                  <c:v>0.52718981481483385</c:v>
                </c:pt>
                <c:pt idx="1213">
                  <c:v>0.5272430555555746</c:v>
                </c:pt>
                <c:pt idx="1214">
                  <c:v>0.52729629629631536</c:v>
                </c:pt>
                <c:pt idx="1215">
                  <c:v>0.52734953703705612</c:v>
                </c:pt>
                <c:pt idx="1216">
                  <c:v>0.52740277777779687</c:v>
                </c:pt>
                <c:pt idx="1217">
                  <c:v>0.52745601851853763</c:v>
                </c:pt>
                <c:pt idx="1218">
                  <c:v>0.52750925925927838</c:v>
                </c:pt>
                <c:pt idx="1219">
                  <c:v>0.52756250000001914</c:v>
                </c:pt>
                <c:pt idx="1220">
                  <c:v>0.5276157407407599</c:v>
                </c:pt>
                <c:pt idx="1221">
                  <c:v>0.52766898148150065</c:v>
                </c:pt>
                <c:pt idx="1222">
                  <c:v>0.52772222222224141</c:v>
                </c:pt>
                <c:pt idx="1223">
                  <c:v>0.52777546296298217</c:v>
                </c:pt>
                <c:pt idx="1224">
                  <c:v>0.52782870370372292</c:v>
                </c:pt>
                <c:pt idx="1225">
                  <c:v>0.52788194444446368</c:v>
                </c:pt>
                <c:pt idx="1226">
                  <c:v>0.52793518518520444</c:v>
                </c:pt>
                <c:pt idx="1227">
                  <c:v>0.52798842592594519</c:v>
                </c:pt>
                <c:pt idx="1228">
                  <c:v>0.52804166666668595</c:v>
                </c:pt>
                <c:pt idx="1229">
                  <c:v>0.52809490740742671</c:v>
                </c:pt>
                <c:pt idx="1230">
                  <c:v>0.52814814814816746</c:v>
                </c:pt>
                <c:pt idx="1231">
                  <c:v>0.52820138888890822</c:v>
                </c:pt>
                <c:pt idx="1232">
                  <c:v>0.52825462962964898</c:v>
                </c:pt>
                <c:pt idx="1233">
                  <c:v>0.52830787037038973</c:v>
                </c:pt>
                <c:pt idx="1234">
                  <c:v>0.52836111111113049</c:v>
                </c:pt>
                <c:pt idx="1235">
                  <c:v>0.52841435185187124</c:v>
                </c:pt>
                <c:pt idx="1236">
                  <c:v>0.528467592592612</c:v>
                </c:pt>
                <c:pt idx="1237">
                  <c:v>0.52852083333335276</c:v>
                </c:pt>
                <c:pt idx="1238">
                  <c:v>0.52857407407409351</c:v>
                </c:pt>
                <c:pt idx="1239">
                  <c:v>0.52862731481483427</c:v>
                </c:pt>
                <c:pt idx="1240">
                  <c:v>0.52868055555557503</c:v>
                </c:pt>
                <c:pt idx="1241">
                  <c:v>0.52873379629631578</c:v>
                </c:pt>
                <c:pt idx="1242">
                  <c:v>0.52878703703705654</c:v>
                </c:pt>
                <c:pt idx="1243">
                  <c:v>0.5288402777777973</c:v>
                </c:pt>
                <c:pt idx="1244">
                  <c:v>0.52889351851853805</c:v>
                </c:pt>
                <c:pt idx="1245">
                  <c:v>0.52894675925927881</c:v>
                </c:pt>
                <c:pt idx="1246">
                  <c:v>0.52900000000001957</c:v>
                </c:pt>
                <c:pt idx="1247">
                  <c:v>0.52905324074076032</c:v>
                </c:pt>
                <c:pt idx="1248">
                  <c:v>0.52910648148150108</c:v>
                </c:pt>
                <c:pt idx="1249">
                  <c:v>0.52915972222224184</c:v>
                </c:pt>
                <c:pt idx="1250">
                  <c:v>0.52921296296298259</c:v>
                </c:pt>
                <c:pt idx="1251">
                  <c:v>0.52926620370372335</c:v>
                </c:pt>
                <c:pt idx="1252">
                  <c:v>0.5293194444444641</c:v>
                </c:pt>
                <c:pt idx="1253">
                  <c:v>0.52937268518520486</c:v>
                </c:pt>
                <c:pt idx="1254">
                  <c:v>0.52942592592594562</c:v>
                </c:pt>
                <c:pt idx="1255">
                  <c:v>0.52947916666668637</c:v>
                </c:pt>
                <c:pt idx="1256">
                  <c:v>0.52953240740742713</c:v>
                </c:pt>
                <c:pt idx="1257">
                  <c:v>0.52958564814816789</c:v>
                </c:pt>
                <c:pt idx="1258">
                  <c:v>0.52963888888890864</c:v>
                </c:pt>
                <c:pt idx="1259">
                  <c:v>0.5296921296296494</c:v>
                </c:pt>
                <c:pt idx="1260">
                  <c:v>0.52974537037039016</c:v>
                </c:pt>
                <c:pt idx="1261">
                  <c:v>0.52979861111113091</c:v>
                </c:pt>
                <c:pt idx="1262">
                  <c:v>0.52985185185187167</c:v>
                </c:pt>
                <c:pt idx="1263">
                  <c:v>0.52990509259261243</c:v>
                </c:pt>
                <c:pt idx="1264">
                  <c:v>0.52995833333335318</c:v>
                </c:pt>
                <c:pt idx="1265">
                  <c:v>0.53001157407409394</c:v>
                </c:pt>
                <c:pt idx="1266">
                  <c:v>0.53006481481483469</c:v>
                </c:pt>
                <c:pt idx="1267">
                  <c:v>0.53011805555557545</c:v>
                </c:pt>
                <c:pt idx="1268">
                  <c:v>0.53017129629631621</c:v>
                </c:pt>
                <c:pt idx="1269">
                  <c:v>0.53022453703705696</c:v>
                </c:pt>
                <c:pt idx="1270">
                  <c:v>0.53027777777779772</c:v>
                </c:pt>
                <c:pt idx="1271">
                  <c:v>0.53033101851853848</c:v>
                </c:pt>
                <c:pt idx="1272">
                  <c:v>0.53038425925927923</c:v>
                </c:pt>
                <c:pt idx="1273">
                  <c:v>0.53043750000001999</c:v>
                </c:pt>
                <c:pt idx="1274">
                  <c:v>0.53049074074076075</c:v>
                </c:pt>
                <c:pt idx="1275">
                  <c:v>0.5305439814815015</c:v>
                </c:pt>
                <c:pt idx="1276">
                  <c:v>0.53059722222224226</c:v>
                </c:pt>
                <c:pt idx="1277">
                  <c:v>0.53065046296298302</c:v>
                </c:pt>
                <c:pt idx="1278">
                  <c:v>0.53070370370372377</c:v>
                </c:pt>
                <c:pt idx="1279">
                  <c:v>0.53075694444446453</c:v>
                </c:pt>
                <c:pt idx="1280">
                  <c:v>0.53081018518520529</c:v>
                </c:pt>
                <c:pt idx="1281">
                  <c:v>0.53086342592594604</c:v>
                </c:pt>
                <c:pt idx="1282">
                  <c:v>0.5309166666666868</c:v>
                </c:pt>
                <c:pt idx="1283">
                  <c:v>0.53096990740742755</c:v>
                </c:pt>
                <c:pt idx="1284">
                  <c:v>0.53102314814816831</c:v>
                </c:pt>
                <c:pt idx="1285">
                  <c:v>0.53107638888890907</c:v>
                </c:pt>
                <c:pt idx="1286">
                  <c:v>0.53112962962964982</c:v>
                </c:pt>
                <c:pt idx="1287">
                  <c:v>0.53118287037039058</c:v>
                </c:pt>
                <c:pt idx="1288">
                  <c:v>0.53123611111113134</c:v>
                </c:pt>
                <c:pt idx="1289">
                  <c:v>0.53128935185187209</c:v>
                </c:pt>
                <c:pt idx="1290">
                  <c:v>0.53134259259261285</c:v>
                </c:pt>
                <c:pt idx="1291">
                  <c:v>0.53139583333335361</c:v>
                </c:pt>
                <c:pt idx="1292">
                  <c:v>0.53144907407409436</c:v>
                </c:pt>
                <c:pt idx="1293">
                  <c:v>0.53150231481483512</c:v>
                </c:pt>
                <c:pt idx="1294">
                  <c:v>0.53155555555557588</c:v>
                </c:pt>
                <c:pt idx="1295">
                  <c:v>0.53160879629631663</c:v>
                </c:pt>
                <c:pt idx="1296">
                  <c:v>0.53166203703705739</c:v>
                </c:pt>
                <c:pt idx="1297">
                  <c:v>0.53171527777779815</c:v>
                </c:pt>
                <c:pt idx="1298">
                  <c:v>0.5317685185185389</c:v>
                </c:pt>
                <c:pt idx="1299">
                  <c:v>0.53182175925927966</c:v>
                </c:pt>
                <c:pt idx="1300">
                  <c:v>0.53187500000002041</c:v>
                </c:pt>
                <c:pt idx="1301">
                  <c:v>0.53192824074076117</c:v>
                </c:pt>
                <c:pt idx="1302">
                  <c:v>0.53198148148150193</c:v>
                </c:pt>
                <c:pt idx="1303">
                  <c:v>0.53203472222224268</c:v>
                </c:pt>
                <c:pt idx="1304">
                  <c:v>0.53208796296298344</c:v>
                </c:pt>
                <c:pt idx="1305">
                  <c:v>0.5321412037037242</c:v>
                </c:pt>
                <c:pt idx="1306">
                  <c:v>0.53219444444446495</c:v>
                </c:pt>
                <c:pt idx="1307">
                  <c:v>0.53224768518520571</c:v>
                </c:pt>
                <c:pt idx="1308">
                  <c:v>0.53230092592594647</c:v>
                </c:pt>
                <c:pt idx="1309">
                  <c:v>0.53235416666668722</c:v>
                </c:pt>
                <c:pt idx="1310">
                  <c:v>0.53240740740742798</c:v>
                </c:pt>
                <c:pt idx="1311">
                  <c:v>0.53246064814816874</c:v>
                </c:pt>
                <c:pt idx="1312">
                  <c:v>0.53251388888890949</c:v>
                </c:pt>
                <c:pt idx="1313">
                  <c:v>0.53256712962965025</c:v>
                </c:pt>
                <c:pt idx="1314">
                  <c:v>0.53262037037039101</c:v>
                </c:pt>
                <c:pt idx="1315">
                  <c:v>0.53267361111113176</c:v>
                </c:pt>
                <c:pt idx="1316">
                  <c:v>0.53272685185187252</c:v>
                </c:pt>
                <c:pt idx="1317">
                  <c:v>0.53278009259261327</c:v>
                </c:pt>
                <c:pt idx="1318">
                  <c:v>0.53283333333335403</c:v>
                </c:pt>
                <c:pt idx="1319">
                  <c:v>0.53288657407409479</c:v>
                </c:pt>
                <c:pt idx="1320">
                  <c:v>0.53293981481483554</c:v>
                </c:pt>
                <c:pt idx="1321">
                  <c:v>0.5329930555555763</c:v>
                </c:pt>
                <c:pt idx="1322">
                  <c:v>0.53304629629631706</c:v>
                </c:pt>
                <c:pt idx="1323">
                  <c:v>0.53309953703705781</c:v>
                </c:pt>
                <c:pt idx="1324">
                  <c:v>0.53315277777779857</c:v>
                </c:pt>
                <c:pt idx="1325">
                  <c:v>0.53320601851853933</c:v>
                </c:pt>
                <c:pt idx="1326">
                  <c:v>0.53325925925928008</c:v>
                </c:pt>
                <c:pt idx="1327">
                  <c:v>0.53331250000002084</c:v>
                </c:pt>
                <c:pt idx="1328">
                  <c:v>0.5333657407407616</c:v>
                </c:pt>
                <c:pt idx="1329">
                  <c:v>0.53341898148150235</c:v>
                </c:pt>
                <c:pt idx="1330">
                  <c:v>0.53347222222224311</c:v>
                </c:pt>
                <c:pt idx="1331">
                  <c:v>0.53352546296298387</c:v>
                </c:pt>
                <c:pt idx="1332">
                  <c:v>0.53357870370372462</c:v>
                </c:pt>
                <c:pt idx="1333">
                  <c:v>0.53363194444446538</c:v>
                </c:pt>
                <c:pt idx="1334">
                  <c:v>0.53368518518520613</c:v>
                </c:pt>
                <c:pt idx="1335">
                  <c:v>0.53373842592594689</c:v>
                </c:pt>
                <c:pt idx="1336">
                  <c:v>0.53379166666668765</c:v>
                </c:pt>
                <c:pt idx="1337">
                  <c:v>0.5338449074074284</c:v>
                </c:pt>
                <c:pt idx="1338">
                  <c:v>0.53389814814816916</c:v>
                </c:pt>
                <c:pt idx="1339">
                  <c:v>0.53395138888890992</c:v>
                </c:pt>
                <c:pt idx="1340">
                  <c:v>0.53400462962965067</c:v>
                </c:pt>
                <c:pt idx="1341">
                  <c:v>0.53405787037039143</c:v>
                </c:pt>
                <c:pt idx="1342">
                  <c:v>0.53411111111113219</c:v>
                </c:pt>
                <c:pt idx="1343">
                  <c:v>0.53416435185187294</c:v>
                </c:pt>
                <c:pt idx="1344">
                  <c:v>0.5342175925926137</c:v>
                </c:pt>
                <c:pt idx="1345">
                  <c:v>0.53427083333335446</c:v>
                </c:pt>
                <c:pt idx="1346">
                  <c:v>0.53432407407409521</c:v>
                </c:pt>
                <c:pt idx="1347">
                  <c:v>0.53437731481483597</c:v>
                </c:pt>
                <c:pt idx="1348">
                  <c:v>0.53443055555557673</c:v>
                </c:pt>
                <c:pt idx="1349">
                  <c:v>0.53448379629631748</c:v>
                </c:pt>
                <c:pt idx="1350">
                  <c:v>0.53453703703705824</c:v>
                </c:pt>
                <c:pt idx="1351">
                  <c:v>0.53459027777779899</c:v>
                </c:pt>
                <c:pt idx="1352">
                  <c:v>0.53464351851853975</c:v>
                </c:pt>
                <c:pt idx="1353">
                  <c:v>0.53469675925928051</c:v>
                </c:pt>
                <c:pt idx="1354">
                  <c:v>0.53475000000002126</c:v>
                </c:pt>
                <c:pt idx="1355">
                  <c:v>0.53480324074076202</c:v>
                </c:pt>
                <c:pt idx="1356">
                  <c:v>0.53485648148150278</c:v>
                </c:pt>
                <c:pt idx="1357">
                  <c:v>0.53490972222224353</c:v>
                </c:pt>
                <c:pt idx="1358">
                  <c:v>0.53496296296298429</c:v>
                </c:pt>
                <c:pt idx="1359">
                  <c:v>0.53501620370372505</c:v>
                </c:pt>
                <c:pt idx="1360">
                  <c:v>0.5350694444444658</c:v>
                </c:pt>
                <c:pt idx="1361">
                  <c:v>0.53512268518520656</c:v>
                </c:pt>
                <c:pt idx="1362">
                  <c:v>0.53517592592594732</c:v>
                </c:pt>
                <c:pt idx="1363">
                  <c:v>0.53522916666668807</c:v>
                </c:pt>
                <c:pt idx="1364">
                  <c:v>0.53528240740742883</c:v>
                </c:pt>
                <c:pt idx="1365">
                  <c:v>0.53533564814816958</c:v>
                </c:pt>
                <c:pt idx="1366">
                  <c:v>0.53538888888891034</c:v>
                </c:pt>
                <c:pt idx="1367">
                  <c:v>0.5354421296296511</c:v>
                </c:pt>
                <c:pt idx="1368">
                  <c:v>0.53549537037039185</c:v>
                </c:pt>
                <c:pt idx="1369">
                  <c:v>0.53554861111113261</c:v>
                </c:pt>
                <c:pt idx="1370">
                  <c:v>0.53560185185187337</c:v>
                </c:pt>
                <c:pt idx="1371">
                  <c:v>0.53565509259261412</c:v>
                </c:pt>
                <c:pt idx="1372">
                  <c:v>0.53570833333335488</c:v>
                </c:pt>
                <c:pt idx="1373">
                  <c:v>0.53576157407409564</c:v>
                </c:pt>
                <c:pt idx="1374">
                  <c:v>0.53581481481483639</c:v>
                </c:pt>
                <c:pt idx="1375">
                  <c:v>0.53586805555557715</c:v>
                </c:pt>
                <c:pt idx="1376">
                  <c:v>0.53592129629631791</c:v>
                </c:pt>
                <c:pt idx="1377">
                  <c:v>0.53597453703705866</c:v>
                </c:pt>
                <c:pt idx="1378">
                  <c:v>0.53602777777779942</c:v>
                </c:pt>
                <c:pt idx="1379">
                  <c:v>0.53608101851854018</c:v>
                </c:pt>
                <c:pt idx="1380">
                  <c:v>0.53613425925928093</c:v>
                </c:pt>
                <c:pt idx="1381">
                  <c:v>0.53618750000002169</c:v>
                </c:pt>
                <c:pt idx="1382">
                  <c:v>0.53624074074076244</c:v>
                </c:pt>
                <c:pt idx="1383">
                  <c:v>0.5362939814815032</c:v>
                </c:pt>
                <c:pt idx="1384">
                  <c:v>0.53634722222224396</c:v>
                </c:pt>
                <c:pt idx="1385">
                  <c:v>0.53640046296298471</c:v>
                </c:pt>
                <c:pt idx="1386">
                  <c:v>0.53645370370372547</c:v>
                </c:pt>
                <c:pt idx="1387">
                  <c:v>0.53650694444446623</c:v>
                </c:pt>
                <c:pt idx="1388">
                  <c:v>0.53656018518520698</c:v>
                </c:pt>
                <c:pt idx="1389">
                  <c:v>0.53661342592594774</c:v>
                </c:pt>
                <c:pt idx="1390">
                  <c:v>0.5366666666666885</c:v>
                </c:pt>
                <c:pt idx="1391">
                  <c:v>0.53671990740742925</c:v>
                </c:pt>
                <c:pt idx="1392">
                  <c:v>0.53677314814817001</c:v>
                </c:pt>
                <c:pt idx="1393">
                  <c:v>0.53682638888891077</c:v>
                </c:pt>
                <c:pt idx="1394">
                  <c:v>0.53687962962965152</c:v>
                </c:pt>
                <c:pt idx="1395">
                  <c:v>0.53693287037039228</c:v>
                </c:pt>
                <c:pt idx="1396">
                  <c:v>0.53698611111113304</c:v>
                </c:pt>
                <c:pt idx="1397">
                  <c:v>0.53703935185187379</c:v>
                </c:pt>
                <c:pt idx="1398">
                  <c:v>0.53709259259261455</c:v>
                </c:pt>
                <c:pt idx="1399">
                  <c:v>0.5371458333333553</c:v>
                </c:pt>
                <c:pt idx="1400">
                  <c:v>0.53719907407409606</c:v>
                </c:pt>
                <c:pt idx="1401">
                  <c:v>0.53725231481483682</c:v>
                </c:pt>
                <c:pt idx="1402">
                  <c:v>0.53730555555557757</c:v>
                </c:pt>
                <c:pt idx="1403">
                  <c:v>0.53735879629631833</c:v>
                </c:pt>
                <c:pt idx="1404">
                  <c:v>0.53741203703705909</c:v>
                </c:pt>
                <c:pt idx="1405">
                  <c:v>0.53746527777779984</c:v>
                </c:pt>
                <c:pt idx="1406">
                  <c:v>0.5375185185185406</c:v>
                </c:pt>
                <c:pt idx="1407">
                  <c:v>0.53757175925928136</c:v>
                </c:pt>
                <c:pt idx="1408">
                  <c:v>0.53762500000002211</c:v>
                </c:pt>
                <c:pt idx="1409">
                  <c:v>0.53767824074076287</c:v>
                </c:pt>
                <c:pt idx="1410">
                  <c:v>0.53773148148150363</c:v>
                </c:pt>
                <c:pt idx="1411">
                  <c:v>0.53778472222224438</c:v>
                </c:pt>
                <c:pt idx="1412">
                  <c:v>0.53783796296298514</c:v>
                </c:pt>
                <c:pt idx="1413">
                  <c:v>0.5378912037037259</c:v>
                </c:pt>
                <c:pt idx="1414">
                  <c:v>0.53794444444446665</c:v>
                </c:pt>
                <c:pt idx="1415">
                  <c:v>0.53799768518520741</c:v>
                </c:pt>
                <c:pt idx="1416">
                  <c:v>0.53805092592594816</c:v>
                </c:pt>
                <c:pt idx="1417">
                  <c:v>0.53810416666668892</c:v>
                </c:pt>
                <c:pt idx="1418">
                  <c:v>0.53815740740742968</c:v>
                </c:pt>
                <c:pt idx="1419">
                  <c:v>0.53821064814817043</c:v>
                </c:pt>
                <c:pt idx="1420">
                  <c:v>0.53826388888891119</c:v>
                </c:pt>
                <c:pt idx="1421">
                  <c:v>0.53831712962965195</c:v>
                </c:pt>
                <c:pt idx="1422">
                  <c:v>0.5383703703703927</c:v>
                </c:pt>
                <c:pt idx="1423">
                  <c:v>0.53842361111113346</c:v>
                </c:pt>
                <c:pt idx="1424">
                  <c:v>0.53847685185187422</c:v>
                </c:pt>
                <c:pt idx="1425">
                  <c:v>0.53853009259261497</c:v>
                </c:pt>
                <c:pt idx="1426">
                  <c:v>0.53858333333335573</c:v>
                </c:pt>
                <c:pt idx="1427">
                  <c:v>0.53863657407409649</c:v>
                </c:pt>
                <c:pt idx="1428">
                  <c:v>0.53868981481483724</c:v>
                </c:pt>
                <c:pt idx="1429">
                  <c:v>0.538743055555578</c:v>
                </c:pt>
                <c:pt idx="1430">
                  <c:v>0.53879629629631876</c:v>
                </c:pt>
                <c:pt idx="1431">
                  <c:v>0.53884953703705951</c:v>
                </c:pt>
                <c:pt idx="1432">
                  <c:v>0.53890277777780027</c:v>
                </c:pt>
                <c:pt idx="1433">
                  <c:v>0.53895601851854102</c:v>
                </c:pt>
                <c:pt idx="1434">
                  <c:v>0.53900925925928178</c:v>
                </c:pt>
                <c:pt idx="1435">
                  <c:v>0.53906250000002254</c:v>
                </c:pt>
                <c:pt idx="1436">
                  <c:v>0.53911574074076329</c:v>
                </c:pt>
                <c:pt idx="1437">
                  <c:v>0.53916898148150405</c:v>
                </c:pt>
                <c:pt idx="1438">
                  <c:v>0.53922222222224481</c:v>
                </c:pt>
                <c:pt idx="1439">
                  <c:v>0.53927546296298556</c:v>
                </c:pt>
                <c:pt idx="1440">
                  <c:v>0.53932870370372632</c:v>
                </c:pt>
                <c:pt idx="1441">
                  <c:v>0.53938194444446708</c:v>
                </c:pt>
                <c:pt idx="1442">
                  <c:v>0.53943518518520783</c:v>
                </c:pt>
                <c:pt idx="1443">
                  <c:v>0.53948842592594859</c:v>
                </c:pt>
                <c:pt idx="1444">
                  <c:v>0.53954166666668935</c:v>
                </c:pt>
                <c:pt idx="1445">
                  <c:v>0.5395949074074301</c:v>
                </c:pt>
                <c:pt idx="1446">
                  <c:v>0.53964814814817086</c:v>
                </c:pt>
                <c:pt idx="1447">
                  <c:v>0.53970138888891162</c:v>
                </c:pt>
                <c:pt idx="1448">
                  <c:v>0.53975462962965237</c:v>
                </c:pt>
                <c:pt idx="1449">
                  <c:v>0.53980787037039313</c:v>
                </c:pt>
                <c:pt idx="1450">
                  <c:v>0.53986111111113388</c:v>
                </c:pt>
                <c:pt idx="1451">
                  <c:v>0.53991435185187464</c:v>
                </c:pt>
                <c:pt idx="1452">
                  <c:v>0.5399675925926154</c:v>
                </c:pt>
                <c:pt idx="1453">
                  <c:v>0.54002083333335615</c:v>
                </c:pt>
                <c:pt idx="1454">
                  <c:v>0.54007407407409691</c:v>
                </c:pt>
                <c:pt idx="1455">
                  <c:v>0.54012731481483767</c:v>
                </c:pt>
                <c:pt idx="1456">
                  <c:v>0.54018055555557842</c:v>
                </c:pt>
                <c:pt idx="1457">
                  <c:v>0.54023379629631918</c:v>
                </c:pt>
                <c:pt idx="1458">
                  <c:v>0.54028703703705994</c:v>
                </c:pt>
                <c:pt idx="1459">
                  <c:v>0.54034027777780069</c:v>
                </c:pt>
                <c:pt idx="1460">
                  <c:v>0.54039351851854145</c:v>
                </c:pt>
                <c:pt idx="1461">
                  <c:v>0.54044675925928221</c:v>
                </c:pt>
                <c:pt idx="1462">
                  <c:v>0.54050000000002296</c:v>
                </c:pt>
                <c:pt idx="1463">
                  <c:v>0.54055324074076372</c:v>
                </c:pt>
                <c:pt idx="1464">
                  <c:v>0.54060648148150448</c:v>
                </c:pt>
                <c:pt idx="1465">
                  <c:v>0.54065972222224523</c:v>
                </c:pt>
                <c:pt idx="1466">
                  <c:v>0.54071296296298599</c:v>
                </c:pt>
                <c:pt idx="1467">
                  <c:v>0.54076620370372674</c:v>
                </c:pt>
                <c:pt idx="1468">
                  <c:v>0.5408194444444675</c:v>
                </c:pt>
                <c:pt idx="1469">
                  <c:v>0.54087268518520826</c:v>
                </c:pt>
                <c:pt idx="1470">
                  <c:v>0.54092592592594901</c:v>
                </c:pt>
                <c:pt idx="1471">
                  <c:v>0.54097916666668977</c:v>
                </c:pt>
                <c:pt idx="1472">
                  <c:v>0.54103240740743053</c:v>
                </c:pt>
                <c:pt idx="1473">
                  <c:v>0.54108564814817128</c:v>
                </c:pt>
                <c:pt idx="1474">
                  <c:v>0.54113888888891204</c:v>
                </c:pt>
                <c:pt idx="1475">
                  <c:v>0.5411921296296528</c:v>
                </c:pt>
                <c:pt idx="1476">
                  <c:v>0.54124537037039355</c:v>
                </c:pt>
                <c:pt idx="1477">
                  <c:v>0.54129861111113431</c:v>
                </c:pt>
                <c:pt idx="1478">
                  <c:v>0.54135185185187507</c:v>
                </c:pt>
                <c:pt idx="1479">
                  <c:v>0.54140509259261582</c:v>
                </c:pt>
                <c:pt idx="1480">
                  <c:v>0.54145833333335658</c:v>
                </c:pt>
                <c:pt idx="1481">
                  <c:v>0.54151157407409733</c:v>
                </c:pt>
                <c:pt idx="1482">
                  <c:v>0.54156481481483809</c:v>
                </c:pt>
                <c:pt idx="1483">
                  <c:v>0.54161805555557885</c:v>
                </c:pt>
                <c:pt idx="1484">
                  <c:v>0.5416712962963196</c:v>
                </c:pt>
                <c:pt idx="1485">
                  <c:v>0.54172453703706036</c:v>
                </c:pt>
                <c:pt idx="1486">
                  <c:v>0.54177777777780112</c:v>
                </c:pt>
                <c:pt idx="1487">
                  <c:v>0.54183101851854187</c:v>
                </c:pt>
                <c:pt idx="1488">
                  <c:v>0.54188425925928263</c:v>
                </c:pt>
                <c:pt idx="1489">
                  <c:v>0.54193750000002339</c:v>
                </c:pt>
                <c:pt idx="1490">
                  <c:v>0.54199074074076414</c:v>
                </c:pt>
                <c:pt idx="1491">
                  <c:v>0.5420439814815049</c:v>
                </c:pt>
                <c:pt idx="1492">
                  <c:v>0.54209722222224566</c:v>
                </c:pt>
                <c:pt idx="1493">
                  <c:v>0.54215046296298641</c:v>
                </c:pt>
                <c:pt idx="1494">
                  <c:v>0.54220370370372717</c:v>
                </c:pt>
                <c:pt idx="1495">
                  <c:v>0.54225694444446793</c:v>
                </c:pt>
                <c:pt idx="1496">
                  <c:v>0.54231018518520868</c:v>
                </c:pt>
                <c:pt idx="1497">
                  <c:v>0.54236342592594944</c:v>
                </c:pt>
                <c:pt idx="1498">
                  <c:v>0.54241666666669019</c:v>
                </c:pt>
                <c:pt idx="1499">
                  <c:v>0.54246990740743095</c:v>
                </c:pt>
                <c:pt idx="1500">
                  <c:v>0.54252314814817171</c:v>
                </c:pt>
                <c:pt idx="1501">
                  <c:v>0.54257638888891246</c:v>
                </c:pt>
                <c:pt idx="1502">
                  <c:v>0.54262962962965322</c:v>
                </c:pt>
                <c:pt idx="1503">
                  <c:v>0.54268287037039398</c:v>
                </c:pt>
                <c:pt idx="1504">
                  <c:v>0.54273611111113473</c:v>
                </c:pt>
                <c:pt idx="1505">
                  <c:v>0.54278935185187549</c:v>
                </c:pt>
                <c:pt idx="1506">
                  <c:v>0.54284259259261625</c:v>
                </c:pt>
                <c:pt idx="1507">
                  <c:v>0.542895833333357</c:v>
                </c:pt>
                <c:pt idx="1508">
                  <c:v>0.54294907407409776</c:v>
                </c:pt>
                <c:pt idx="1509">
                  <c:v>0.54300231481483852</c:v>
                </c:pt>
                <c:pt idx="1510">
                  <c:v>0.54305555555557927</c:v>
                </c:pt>
                <c:pt idx="1511">
                  <c:v>0.54310879629632003</c:v>
                </c:pt>
                <c:pt idx="1512">
                  <c:v>0.54316203703706079</c:v>
                </c:pt>
                <c:pt idx="1513">
                  <c:v>0.54321527777780154</c:v>
                </c:pt>
                <c:pt idx="1514">
                  <c:v>0.5432685185185423</c:v>
                </c:pt>
                <c:pt idx="1515">
                  <c:v>0.54332175925928305</c:v>
                </c:pt>
                <c:pt idx="1516">
                  <c:v>0.54337500000002381</c:v>
                </c:pt>
                <c:pt idx="1517">
                  <c:v>0.54342824074076457</c:v>
                </c:pt>
                <c:pt idx="1518">
                  <c:v>0.54348148148150532</c:v>
                </c:pt>
                <c:pt idx="1519">
                  <c:v>0.54353472222224608</c:v>
                </c:pt>
                <c:pt idx="1520">
                  <c:v>0.54358796296298684</c:v>
                </c:pt>
                <c:pt idx="1521">
                  <c:v>0.54364120370372759</c:v>
                </c:pt>
                <c:pt idx="1522">
                  <c:v>0.54369444444446835</c:v>
                </c:pt>
                <c:pt idx="1523">
                  <c:v>0.54374768518520911</c:v>
                </c:pt>
                <c:pt idx="1524">
                  <c:v>0.54380092592594986</c:v>
                </c:pt>
                <c:pt idx="1525">
                  <c:v>0.54385416666669062</c:v>
                </c:pt>
                <c:pt idx="1526">
                  <c:v>0.54390740740743138</c:v>
                </c:pt>
                <c:pt idx="1527">
                  <c:v>0.54396064814817213</c:v>
                </c:pt>
                <c:pt idx="1528">
                  <c:v>0.54401388888891289</c:v>
                </c:pt>
                <c:pt idx="1529">
                  <c:v>0.54406712962965365</c:v>
                </c:pt>
                <c:pt idx="1530">
                  <c:v>0.5441203703703944</c:v>
                </c:pt>
                <c:pt idx="1531">
                  <c:v>0.54417361111113516</c:v>
                </c:pt>
                <c:pt idx="1532">
                  <c:v>0.54422685185187591</c:v>
                </c:pt>
                <c:pt idx="1533">
                  <c:v>0.54428009259261667</c:v>
                </c:pt>
                <c:pt idx="1534">
                  <c:v>0.54433333333335743</c:v>
                </c:pt>
                <c:pt idx="1535">
                  <c:v>0.54438657407409818</c:v>
                </c:pt>
                <c:pt idx="1536">
                  <c:v>0.54443981481483894</c:v>
                </c:pt>
                <c:pt idx="1537">
                  <c:v>0.5444930555555797</c:v>
                </c:pt>
                <c:pt idx="1538">
                  <c:v>0.54454629629632045</c:v>
                </c:pt>
                <c:pt idx="1539">
                  <c:v>0.54459953703706121</c:v>
                </c:pt>
                <c:pt idx="1540">
                  <c:v>0.54465277777780197</c:v>
                </c:pt>
                <c:pt idx="1541">
                  <c:v>0.54470601851854272</c:v>
                </c:pt>
                <c:pt idx="1542">
                  <c:v>0.54475925925928348</c:v>
                </c:pt>
                <c:pt idx="1543">
                  <c:v>0.54481250000002424</c:v>
                </c:pt>
                <c:pt idx="1544">
                  <c:v>0.54486574074076499</c:v>
                </c:pt>
                <c:pt idx="1545">
                  <c:v>0.54491898148150575</c:v>
                </c:pt>
                <c:pt idx="1546">
                  <c:v>0.54497222222224651</c:v>
                </c:pt>
                <c:pt idx="1547">
                  <c:v>0.54502546296298726</c:v>
                </c:pt>
                <c:pt idx="1548">
                  <c:v>0.54507870370372802</c:v>
                </c:pt>
                <c:pt idx="1549">
                  <c:v>0.54513194444446877</c:v>
                </c:pt>
                <c:pt idx="1550">
                  <c:v>0.54518518518520953</c:v>
                </c:pt>
                <c:pt idx="1551">
                  <c:v>0.54523842592595029</c:v>
                </c:pt>
                <c:pt idx="1552">
                  <c:v>0.54529166666669104</c:v>
                </c:pt>
                <c:pt idx="1553">
                  <c:v>0.5453449074074318</c:v>
                </c:pt>
                <c:pt idx="1554">
                  <c:v>0.54539814814817256</c:v>
                </c:pt>
                <c:pt idx="1555">
                  <c:v>0.54545138888891331</c:v>
                </c:pt>
                <c:pt idx="1556">
                  <c:v>0.54550462962965407</c:v>
                </c:pt>
                <c:pt idx="1557">
                  <c:v>0.54555787037039483</c:v>
                </c:pt>
                <c:pt idx="1558">
                  <c:v>0.54561111111113558</c:v>
                </c:pt>
                <c:pt idx="1559">
                  <c:v>0.54566435185187634</c:v>
                </c:pt>
                <c:pt idx="1560">
                  <c:v>0.5457175925926171</c:v>
                </c:pt>
                <c:pt idx="1561">
                  <c:v>0.54577083333335785</c:v>
                </c:pt>
                <c:pt idx="1562">
                  <c:v>0.54582407407409861</c:v>
                </c:pt>
                <c:pt idx="1563">
                  <c:v>0.54587731481483937</c:v>
                </c:pt>
                <c:pt idx="1564">
                  <c:v>0.54593055555558012</c:v>
                </c:pt>
                <c:pt idx="1565">
                  <c:v>0.54598379629632088</c:v>
                </c:pt>
                <c:pt idx="1566">
                  <c:v>0.54603703703706163</c:v>
                </c:pt>
                <c:pt idx="1567">
                  <c:v>0.54609027777780239</c:v>
                </c:pt>
                <c:pt idx="1568">
                  <c:v>0.54614351851854315</c:v>
                </c:pt>
                <c:pt idx="1569">
                  <c:v>0.5461967592592839</c:v>
                </c:pt>
                <c:pt idx="1570">
                  <c:v>0.54625000000002466</c:v>
                </c:pt>
                <c:pt idx="1571">
                  <c:v>0.54630324074076542</c:v>
                </c:pt>
                <c:pt idx="1572">
                  <c:v>0.54635648148150617</c:v>
                </c:pt>
                <c:pt idx="1573">
                  <c:v>0.54640972222224693</c:v>
                </c:pt>
                <c:pt idx="1574">
                  <c:v>0.54646296296298769</c:v>
                </c:pt>
                <c:pt idx="1575">
                  <c:v>0.54651620370372844</c:v>
                </c:pt>
                <c:pt idx="1576">
                  <c:v>0.5465694444444692</c:v>
                </c:pt>
                <c:pt idx="1577">
                  <c:v>0.54662268518520996</c:v>
                </c:pt>
                <c:pt idx="1578">
                  <c:v>0.54667592592595071</c:v>
                </c:pt>
                <c:pt idx="1579">
                  <c:v>0.54672916666669147</c:v>
                </c:pt>
                <c:pt idx="1580">
                  <c:v>0.54678240740743222</c:v>
                </c:pt>
                <c:pt idx="1581">
                  <c:v>0.54683564814817298</c:v>
                </c:pt>
                <c:pt idx="1582">
                  <c:v>0.54688888888891374</c:v>
                </c:pt>
                <c:pt idx="1583">
                  <c:v>0.54694212962965449</c:v>
                </c:pt>
                <c:pt idx="1584">
                  <c:v>0.54699537037039525</c:v>
                </c:pt>
                <c:pt idx="1585">
                  <c:v>0.54704861111113601</c:v>
                </c:pt>
                <c:pt idx="1586">
                  <c:v>0.54710185185187676</c:v>
                </c:pt>
                <c:pt idx="1587">
                  <c:v>0.54715509259261752</c:v>
                </c:pt>
                <c:pt idx="1588">
                  <c:v>0.54720833333335828</c:v>
                </c:pt>
                <c:pt idx="1589">
                  <c:v>0.54726157407409903</c:v>
                </c:pt>
                <c:pt idx="1590">
                  <c:v>0.54731481481483979</c:v>
                </c:pt>
                <c:pt idx="1591">
                  <c:v>0.54736805555558055</c:v>
                </c:pt>
                <c:pt idx="1592">
                  <c:v>0.5474212962963213</c:v>
                </c:pt>
                <c:pt idx="1593">
                  <c:v>0.54747453703706206</c:v>
                </c:pt>
                <c:pt idx="1594">
                  <c:v>0.54752777777780282</c:v>
                </c:pt>
                <c:pt idx="1595">
                  <c:v>0.54758101851854357</c:v>
                </c:pt>
                <c:pt idx="1596">
                  <c:v>0.54763425925928433</c:v>
                </c:pt>
                <c:pt idx="1597">
                  <c:v>0.54768750000002508</c:v>
                </c:pt>
                <c:pt idx="1598">
                  <c:v>0.54774074074076584</c:v>
                </c:pt>
                <c:pt idx="1599">
                  <c:v>0.5477939814815066</c:v>
                </c:pt>
                <c:pt idx="1600">
                  <c:v>0.54784722222224735</c:v>
                </c:pt>
                <c:pt idx="1601">
                  <c:v>0.54790046296298811</c:v>
                </c:pt>
                <c:pt idx="1602">
                  <c:v>0.54795370370372887</c:v>
                </c:pt>
                <c:pt idx="1603">
                  <c:v>0.54800694444446962</c:v>
                </c:pt>
                <c:pt idx="1604">
                  <c:v>0.54806018518521038</c:v>
                </c:pt>
                <c:pt idx="1605">
                  <c:v>0.54811342592595114</c:v>
                </c:pt>
                <c:pt idx="1606">
                  <c:v>0.54816666666669189</c:v>
                </c:pt>
                <c:pt idx="1607">
                  <c:v>0.54821990740743265</c:v>
                </c:pt>
                <c:pt idx="1608">
                  <c:v>0.54827314814817341</c:v>
                </c:pt>
                <c:pt idx="1609">
                  <c:v>0.54832638888891416</c:v>
                </c:pt>
                <c:pt idx="1610">
                  <c:v>0.54837962962965492</c:v>
                </c:pt>
                <c:pt idx="1611">
                  <c:v>0.54843287037039568</c:v>
                </c:pt>
                <c:pt idx="1612">
                  <c:v>0.54848611111113643</c:v>
                </c:pt>
                <c:pt idx="1613">
                  <c:v>0.54853935185187719</c:v>
                </c:pt>
                <c:pt idx="1614">
                  <c:v>0.54859259259261794</c:v>
                </c:pt>
                <c:pt idx="1615">
                  <c:v>0.5486458333333587</c:v>
                </c:pt>
                <c:pt idx="1616">
                  <c:v>0.54869907407409946</c:v>
                </c:pt>
                <c:pt idx="1617">
                  <c:v>0.54875231481484021</c:v>
                </c:pt>
                <c:pt idx="1618">
                  <c:v>0.54880555555558097</c:v>
                </c:pt>
                <c:pt idx="1619">
                  <c:v>0.54885879629632173</c:v>
                </c:pt>
                <c:pt idx="1620">
                  <c:v>0.54891203703706248</c:v>
                </c:pt>
                <c:pt idx="1621">
                  <c:v>0.54896527777780324</c:v>
                </c:pt>
                <c:pt idx="1622">
                  <c:v>0.549018518518544</c:v>
                </c:pt>
                <c:pt idx="1623">
                  <c:v>0.54907175925928475</c:v>
                </c:pt>
                <c:pt idx="1624">
                  <c:v>0.54912500000002551</c:v>
                </c:pt>
                <c:pt idx="1625">
                  <c:v>0.54917824074076627</c:v>
                </c:pt>
                <c:pt idx="1626">
                  <c:v>0.54923148148150702</c:v>
                </c:pt>
                <c:pt idx="1627">
                  <c:v>0.54928472222224778</c:v>
                </c:pt>
                <c:pt idx="1628">
                  <c:v>0.54933796296298854</c:v>
                </c:pt>
                <c:pt idx="1629">
                  <c:v>0.54939120370372929</c:v>
                </c:pt>
                <c:pt idx="1630">
                  <c:v>0.54944444444447005</c:v>
                </c:pt>
                <c:pt idx="1631">
                  <c:v>0.5494976851852108</c:v>
                </c:pt>
                <c:pt idx="1632">
                  <c:v>0.54955092592595156</c:v>
                </c:pt>
                <c:pt idx="1633">
                  <c:v>0.54960416666669232</c:v>
                </c:pt>
                <c:pt idx="1634">
                  <c:v>0.54965740740743307</c:v>
                </c:pt>
                <c:pt idx="1635">
                  <c:v>0.54971064814817383</c:v>
                </c:pt>
                <c:pt idx="1636">
                  <c:v>0.54976388888891459</c:v>
                </c:pt>
                <c:pt idx="1637">
                  <c:v>0.54981712962965534</c:v>
                </c:pt>
                <c:pt idx="1638">
                  <c:v>0.5498703703703961</c:v>
                </c:pt>
                <c:pt idx="1639">
                  <c:v>0.54992361111113686</c:v>
                </c:pt>
                <c:pt idx="1640">
                  <c:v>0.54997685185187761</c:v>
                </c:pt>
                <c:pt idx="1641">
                  <c:v>0.55003009259261837</c:v>
                </c:pt>
                <c:pt idx="1642">
                  <c:v>0.55008333333335913</c:v>
                </c:pt>
                <c:pt idx="1643">
                  <c:v>0.55013657407409988</c:v>
                </c:pt>
                <c:pt idx="1644">
                  <c:v>0.55018981481484064</c:v>
                </c:pt>
                <c:pt idx="1645">
                  <c:v>0.5502430555555814</c:v>
                </c:pt>
                <c:pt idx="1646">
                  <c:v>0.55029629629632215</c:v>
                </c:pt>
                <c:pt idx="1647">
                  <c:v>0.55034953703706291</c:v>
                </c:pt>
                <c:pt idx="1648">
                  <c:v>0.55040277777780366</c:v>
                </c:pt>
                <c:pt idx="1649">
                  <c:v>0.55045601851854442</c:v>
                </c:pt>
                <c:pt idx="1650">
                  <c:v>0.55050925925928518</c:v>
                </c:pt>
                <c:pt idx="1651">
                  <c:v>0.55056250000002593</c:v>
                </c:pt>
                <c:pt idx="1652">
                  <c:v>0.55061574074076669</c:v>
                </c:pt>
                <c:pt idx="1653">
                  <c:v>0.55066898148150745</c:v>
                </c:pt>
                <c:pt idx="1654">
                  <c:v>0.5507222222222482</c:v>
                </c:pt>
                <c:pt idx="1655">
                  <c:v>0.55077546296298896</c:v>
                </c:pt>
                <c:pt idx="1656">
                  <c:v>0.55082870370372972</c:v>
                </c:pt>
                <c:pt idx="1657">
                  <c:v>0.55088194444447047</c:v>
                </c:pt>
                <c:pt idx="1658">
                  <c:v>0.55093518518521123</c:v>
                </c:pt>
                <c:pt idx="1659">
                  <c:v>0.55098842592595199</c:v>
                </c:pt>
                <c:pt idx="1660">
                  <c:v>0.55104166666669274</c:v>
                </c:pt>
                <c:pt idx="1661">
                  <c:v>0.5510949074074335</c:v>
                </c:pt>
                <c:pt idx="1662">
                  <c:v>0.55114814814817426</c:v>
                </c:pt>
                <c:pt idx="1663">
                  <c:v>0.55120138888891501</c:v>
                </c:pt>
                <c:pt idx="1664">
                  <c:v>0.55125462962965577</c:v>
                </c:pt>
                <c:pt idx="1665">
                  <c:v>0.55130787037039652</c:v>
                </c:pt>
                <c:pt idx="1666">
                  <c:v>0.55136111111113728</c:v>
                </c:pt>
                <c:pt idx="1667">
                  <c:v>0.55141435185187804</c:v>
                </c:pt>
                <c:pt idx="1668">
                  <c:v>0.55146759259261879</c:v>
                </c:pt>
                <c:pt idx="1669">
                  <c:v>0.55152083333335955</c:v>
                </c:pt>
                <c:pt idx="1670">
                  <c:v>0.55157407407410031</c:v>
                </c:pt>
                <c:pt idx="1671">
                  <c:v>0.55162731481484106</c:v>
                </c:pt>
                <c:pt idx="1672">
                  <c:v>0.55168055555558182</c:v>
                </c:pt>
                <c:pt idx="1673">
                  <c:v>0.55173379629632258</c:v>
                </c:pt>
                <c:pt idx="1674">
                  <c:v>0.55178703703706333</c:v>
                </c:pt>
                <c:pt idx="1675">
                  <c:v>0.55184027777780409</c:v>
                </c:pt>
                <c:pt idx="1676">
                  <c:v>0.55189351851854485</c:v>
                </c:pt>
                <c:pt idx="1677">
                  <c:v>0.5519467592592856</c:v>
                </c:pt>
                <c:pt idx="1678">
                  <c:v>0.55200000000002636</c:v>
                </c:pt>
                <c:pt idx="1679">
                  <c:v>0.55205324074076711</c:v>
                </c:pt>
                <c:pt idx="1680">
                  <c:v>0.55210648148150787</c:v>
                </c:pt>
                <c:pt idx="1681">
                  <c:v>0.55215972222224863</c:v>
                </c:pt>
                <c:pt idx="1682">
                  <c:v>0.55221296296298938</c:v>
                </c:pt>
                <c:pt idx="1683">
                  <c:v>0.55226620370373014</c:v>
                </c:pt>
                <c:pt idx="1684">
                  <c:v>0.5523194444444709</c:v>
                </c:pt>
                <c:pt idx="1685">
                  <c:v>0.55237268518521165</c:v>
                </c:pt>
                <c:pt idx="1686">
                  <c:v>0.55242592592595241</c:v>
                </c:pt>
                <c:pt idx="1687">
                  <c:v>0.55247916666669317</c:v>
                </c:pt>
                <c:pt idx="1688">
                  <c:v>0.55253240740743392</c:v>
                </c:pt>
                <c:pt idx="1689">
                  <c:v>0.55258564814817468</c:v>
                </c:pt>
                <c:pt idx="1690">
                  <c:v>0.55263888888891544</c:v>
                </c:pt>
                <c:pt idx="1691">
                  <c:v>0.55269212962965619</c:v>
                </c:pt>
                <c:pt idx="1692">
                  <c:v>0.55274537037039695</c:v>
                </c:pt>
                <c:pt idx="1693">
                  <c:v>0.55279861111113771</c:v>
                </c:pt>
                <c:pt idx="1694">
                  <c:v>0.55285185185187846</c:v>
                </c:pt>
                <c:pt idx="1695">
                  <c:v>0.55290509259261922</c:v>
                </c:pt>
                <c:pt idx="1696">
                  <c:v>0.55295833333335997</c:v>
                </c:pt>
                <c:pt idx="1697">
                  <c:v>0.55301157407410073</c:v>
                </c:pt>
                <c:pt idx="1698">
                  <c:v>0.55306481481484149</c:v>
                </c:pt>
                <c:pt idx="1699">
                  <c:v>0.55311805555558224</c:v>
                </c:pt>
                <c:pt idx="1700">
                  <c:v>0.553171296296323</c:v>
                </c:pt>
                <c:pt idx="1701">
                  <c:v>0.55322453703706376</c:v>
                </c:pt>
                <c:pt idx="1702">
                  <c:v>0.55327777777780451</c:v>
                </c:pt>
                <c:pt idx="1703">
                  <c:v>0.55333101851854527</c:v>
                </c:pt>
                <c:pt idx="1704">
                  <c:v>0.55338425925928603</c:v>
                </c:pt>
                <c:pt idx="1705">
                  <c:v>0.55343750000002678</c:v>
                </c:pt>
                <c:pt idx="1706">
                  <c:v>0.55349074074076754</c:v>
                </c:pt>
                <c:pt idx="1707">
                  <c:v>0.5535439814815083</c:v>
                </c:pt>
                <c:pt idx="1708">
                  <c:v>0.55359722222224905</c:v>
                </c:pt>
                <c:pt idx="1709">
                  <c:v>0.55365046296298981</c:v>
                </c:pt>
                <c:pt idx="1710">
                  <c:v>0.55370370370373057</c:v>
                </c:pt>
                <c:pt idx="1711">
                  <c:v>0.55375694444447132</c:v>
                </c:pt>
                <c:pt idx="1712">
                  <c:v>0.55381018518521208</c:v>
                </c:pt>
                <c:pt idx="1713">
                  <c:v>0.55386342592595283</c:v>
                </c:pt>
                <c:pt idx="1714">
                  <c:v>0.55391666666669359</c:v>
                </c:pt>
                <c:pt idx="1715">
                  <c:v>0.55396990740743435</c:v>
                </c:pt>
                <c:pt idx="1716">
                  <c:v>0.5540231481481751</c:v>
                </c:pt>
                <c:pt idx="1717">
                  <c:v>0.55407638888891586</c:v>
                </c:pt>
                <c:pt idx="1718">
                  <c:v>0.55412962962965662</c:v>
                </c:pt>
                <c:pt idx="1719">
                  <c:v>0.55418287037039737</c:v>
                </c:pt>
                <c:pt idx="1720">
                  <c:v>0.55423611111113813</c:v>
                </c:pt>
                <c:pt idx="1721">
                  <c:v>0.55428935185187889</c:v>
                </c:pt>
                <c:pt idx="1722">
                  <c:v>0.55434259259261964</c:v>
                </c:pt>
                <c:pt idx="1723">
                  <c:v>0.5543958333333604</c:v>
                </c:pt>
                <c:pt idx="1724">
                  <c:v>0.55444907407410116</c:v>
                </c:pt>
                <c:pt idx="1725">
                  <c:v>0.55450231481484191</c:v>
                </c:pt>
                <c:pt idx="1726">
                  <c:v>0.55455555555558267</c:v>
                </c:pt>
                <c:pt idx="1727">
                  <c:v>0.55460879629632343</c:v>
                </c:pt>
                <c:pt idx="1728">
                  <c:v>0.55466203703706418</c:v>
                </c:pt>
                <c:pt idx="1729">
                  <c:v>0.55471527777780494</c:v>
                </c:pt>
                <c:pt idx="1730">
                  <c:v>0.55476851851854569</c:v>
                </c:pt>
                <c:pt idx="1731">
                  <c:v>0.55482175925928645</c:v>
                </c:pt>
                <c:pt idx="1732">
                  <c:v>0.55487500000002721</c:v>
                </c:pt>
                <c:pt idx="1733">
                  <c:v>0.55492824074076796</c:v>
                </c:pt>
                <c:pt idx="1734">
                  <c:v>0.55498148148150872</c:v>
                </c:pt>
                <c:pt idx="1735">
                  <c:v>0.55503472222224948</c:v>
                </c:pt>
                <c:pt idx="1736">
                  <c:v>0.55508796296299023</c:v>
                </c:pt>
                <c:pt idx="1737">
                  <c:v>0.55514120370373099</c:v>
                </c:pt>
                <c:pt idx="1738">
                  <c:v>0.55519444444447175</c:v>
                </c:pt>
                <c:pt idx="1739">
                  <c:v>0.5552476851852125</c:v>
                </c:pt>
                <c:pt idx="1740">
                  <c:v>0.55530092592595326</c:v>
                </c:pt>
                <c:pt idx="1741">
                  <c:v>0.55535416666669402</c:v>
                </c:pt>
                <c:pt idx="1742">
                  <c:v>0.55540740740743477</c:v>
                </c:pt>
                <c:pt idx="1743">
                  <c:v>0.55546064814817553</c:v>
                </c:pt>
                <c:pt idx="1744">
                  <c:v>0.55551388888891629</c:v>
                </c:pt>
                <c:pt idx="1745">
                  <c:v>0.55556712962965704</c:v>
                </c:pt>
                <c:pt idx="1746">
                  <c:v>0.5556203703703978</c:v>
                </c:pt>
                <c:pt idx="1747">
                  <c:v>0.55567361111113855</c:v>
                </c:pt>
                <c:pt idx="1748">
                  <c:v>0.55572685185187931</c:v>
                </c:pt>
                <c:pt idx="1749">
                  <c:v>0.55578009259262007</c:v>
                </c:pt>
                <c:pt idx="1750">
                  <c:v>0.55583333333336082</c:v>
                </c:pt>
                <c:pt idx="1751">
                  <c:v>0.55588657407410158</c:v>
                </c:pt>
                <c:pt idx="1752">
                  <c:v>0.55593981481484234</c:v>
                </c:pt>
                <c:pt idx="1753">
                  <c:v>0.55599305555558309</c:v>
                </c:pt>
                <c:pt idx="1754">
                  <c:v>0.55604629629632385</c:v>
                </c:pt>
                <c:pt idx="1755">
                  <c:v>0.55609953703706461</c:v>
                </c:pt>
                <c:pt idx="1756">
                  <c:v>0.55615277777780536</c:v>
                </c:pt>
                <c:pt idx="1757">
                  <c:v>0.55620601851854612</c:v>
                </c:pt>
                <c:pt idx="1758">
                  <c:v>0.55625925925928688</c:v>
                </c:pt>
                <c:pt idx="1759">
                  <c:v>0.55631250000002763</c:v>
                </c:pt>
                <c:pt idx="1760">
                  <c:v>0.55636574074076839</c:v>
                </c:pt>
                <c:pt idx="1761">
                  <c:v>0.55641898148150915</c:v>
                </c:pt>
                <c:pt idx="1762">
                  <c:v>0.5564722222222499</c:v>
                </c:pt>
                <c:pt idx="1763">
                  <c:v>0.55652546296299066</c:v>
                </c:pt>
                <c:pt idx="1764">
                  <c:v>0.55657870370373141</c:v>
                </c:pt>
                <c:pt idx="1765">
                  <c:v>0.55663194444447217</c:v>
                </c:pt>
                <c:pt idx="1766">
                  <c:v>0.55668518518521293</c:v>
                </c:pt>
                <c:pt idx="1767">
                  <c:v>0.55673842592595368</c:v>
                </c:pt>
                <c:pt idx="1768">
                  <c:v>0.55679166666669444</c:v>
                </c:pt>
                <c:pt idx="1769">
                  <c:v>0.5568449074074352</c:v>
                </c:pt>
                <c:pt idx="1770">
                  <c:v>0.55689814814817595</c:v>
                </c:pt>
                <c:pt idx="1771">
                  <c:v>0.55695138888891671</c:v>
                </c:pt>
                <c:pt idx="1772">
                  <c:v>0.55700462962965747</c:v>
                </c:pt>
                <c:pt idx="1773">
                  <c:v>0.55705787037039822</c:v>
                </c:pt>
                <c:pt idx="1774">
                  <c:v>0.55711111111113898</c:v>
                </c:pt>
                <c:pt idx="1775">
                  <c:v>0.55716435185187974</c:v>
                </c:pt>
                <c:pt idx="1776">
                  <c:v>0.55721759259262049</c:v>
                </c:pt>
                <c:pt idx="1777">
                  <c:v>0.55727083333336125</c:v>
                </c:pt>
                <c:pt idx="1778">
                  <c:v>0.557324074074102</c:v>
                </c:pt>
                <c:pt idx="1779">
                  <c:v>0.55737731481484276</c:v>
                </c:pt>
                <c:pt idx="1780">
                  <c:v>0.55743055555558352</c:v>
                </c:pt>
                <c:pt idx="1781">
                  <c:v>0.55748379629632427</c:v>
                </c:pt>
                <c:pt idx="1782">
                  <c:v>0.55753703703706503</c:v>
                </c:pt>
                <c:pt idx="1783">
                  <c:v>0.55759027777780579</c:v>
                </c:pt>
                <c:pt idx="1784">
                  <c:v>0.55764351851854654</c:v>
                </c:pt>
                <c:pt idx="1785">
                  <c:v>0.5576967592592873</c:v>
                </c:pt>
                <c:pt idx="1786">
                  <c:v>0.55775000000002806</c:v>
                </c:pt>
                <c:pt idx="1787">
                  <c:v>0.55780324074076881</c:v>
                </c:pt>
                <c:pt idx="1788">
                  <c:v>0.55785648148150957</c:v>
                </c:pt>
                <c:pt idx="1789">
                  <c:v>0.55790972222225033</c:v>
                </c:pt>
                <c:pt idx="1790">
                  <c:v>0.55796296296299108</c:v>
                </c:pt>
                <c:pt idx="1791">
                  <c:v>0.55801620370373184</c:v>
                </c:pt>
                <c:pt idx="1792">
                  <c:v>0.5580694444444726</c:v>
                </c:pt>
                <c:pt idx="1793">
                  <c:v>0.55812268518521335</c:v>
                </c:pt>
                <c:pt idx="1794">
                  <c:v>0.55817592592595411</c:v>
                </c:pt>
                <c:pt idx="1795">
                  <c:v>0.55822916666669486</c:v>
                </c:pt>
                <c:pt idx="1796">
                  <c:v>0.55828240740743562</c:v>
                </c:pt>
                <c:pt idx="1797">
                  <c:v>0.55833564814817638</c:v>
                </c:pt>
                <c:pt idx="1798">
                  <c:v>0.55838888888891713</c:v>
                </c:pt>
                <c:pt idx="1799">
                  <c:v>0.55844212962965789</c:v>
                </c:pt>
                <c:pt idx="1800">
                  <c:v>0.55849537037039865</c:v>
                </c:pt>
                <c:pt idx="1801">
                  <c:v>0.5585486111111394</c:v>
                </c:pt>
                <c:pt idx="1802">
                  <c:v>0.55860185185188016</c:v>
                </c:pt>
                <c:pt idx="1803">
                  <c:v>0.55865509259262092</c:v>
                </c:pt>
                <c:pt idx="1804">
                  <c:v>0.55870833333336167</c:v>
                </c:pt>
                <c:pt idx="1805">
                  <c:v>0.55876157407410243</c:v>
                </c:pt>
                <c:pt idx="1806">
                  <c:v>0.55881481481484319</c:v>
                </c:pt>
                <c:pt idx="1807">
                  <c:v>0.55886805555558394</c:v>
                </c:pt>
                <c:pt idx="1808">
                  <c:v>0.5589212962963247</c:v>
                </c:pt>
                <c:pt idx="1809">
                  <c:v>0.55897453703706546</c:v>
                </c:pt>
                <c:pt idx="1810">
                  <c:v>0.55902777777780621</c:v>
                </c:pt>
                <c:pt idx="1811">
                  <c:v>0.55908101851854697</c:v>
                </c:pt>
                <c:pt idx="1812">
                  <c:v>0.55913425925928772</c:v>
                </c:pt>
                <c:pt idx="1813">
                  <c:v>0.55918750000002848</c:v>
                </c:pt>
                <c:pt idx="1814">
                  <c:v>0.55924074074076924</c:v>
                </c:pt>
                <c:pt idx="1815">
                  <c:v>0.55929398148150999</c:v>
                </c:pt>
                <c:pt idx="1816">
                  <c:v>0.55934722222225075</c:v>
                </c:pt>
                <c:pt idx="1817">
                  <c:v>0.55940046296299151</c:v>
                </c:pt>
                <c:pt idx="1818">
                  <c:v>0.55945370370373226</c:v>
                </c:pt>
                <c:pt idx="1819">
                  <c:v>0.55950694444447302</c:v>
                </c:pt>
                <c:pt idx="1820">
                  <c:v>0.55956018518521378</c:v>
                </c:pt>
                <c:pt idx="1821">
                  <c:v>0.55961342592595453</c:v>
                </c:pt>
                <c:pt idx="1822">
                  <c:v>0.55966666666669529</c:v>
                </c:pt>
                <c:pt idx="1823">
                  <c:v>0.55971990740743605</c:v>
                </c:pt>
                <c:pt idx="1824">
                  <c:v>0.5597731481481768</c:v>
                </c:pt>
                <c:pt idx="1825">
                  <c:v>0.55982638888891756</c:v>
                </c:pt>
                <c:pt idx="1826">
                  <c:v>0.55987962962965832</c:v>
                </c:pt>
                <c:pt idx="1827">
                  <c:v>0.55993287037039907</c:v>
                </c:pt>
                <c:pt idx="1828">
                  <c:v>0.55998611111113983</c:v>
                </c:pt>
                <c:pt idx="1829">
                  <c:v>0.56003935185188058</c:v>
                </c:pt>
                <c:pt idx="1830">
                  <c:v>0.56009259259262134</c:v>
                </c:pt>
                <c:pt idx="1831">
                  <c:v>0.5601458333333621</c:v>
                </c:pt>
                <c:pt idx="1832">
                  <c:v>0.56019907407410285</c:v>
                </c:pt>
                <c:pt idx="1833">
                  <c:v>0.56025231481484361</c:v>
                </c:pt>
                <c:pt idx="1834">
                  <c:v>0.56030555555558437</c:v>
                </c:pt>
                <c:pt idx="1835">
                  <c:v>0.56035879629632512</c:v>
                </c:pt>
                <c:pt idx="1836">
                  <c:v>0.56041203703706588</c:v>
                </c:pt>
                <c:pt idx="1837">
                  <c:v>0.56046527777780664</c:v>
                </c:pt>
                <c:pt idx="1838">
                  <c:v>0.56051851851854739</c:v>
                </c:pt>
                <c:pt idx="1839">
                  <c:v>0.56057175925928815</c:v>
                </c:pt>
                <c:pt idx="1840">
                  <c:v>0.56062500000002891</c:v>
                </c:pt>
                <c:pt idx="1841">
                  <c:v>0.56067824074076966</c:v>
                </c:pt>
                <c:pt idx="1842">
                  <c:v>0.56073148148151042</c:v>
                </c:pt>
                <c:pt idx="1843">
                  <c:v>0.56078472222225118</c:v>
                </c:pt>
                <c:pt idx="1844">
                  <c:v>0.56083796296299193</c:v>
                </c:pt>
                <c:pt idx="1845">
                  <c:v>0.56089120370373269</c:v>
                </c:pt>
                <c:pt idx="1846">
                  <c:v>0.56094444444447344</c:v>
                </c:pt>
                <c:pt idx="1847">
                  <c:v>0.5609976851852142</c:v>
                </c:pt>
                <c:pt idx="1848">
                  <c:v>0.56105092592595496</c:v>
                </c:pt>
                <c:pt idx="1849">
                  <c:v>0.56110416666669571</c:v>
                </c:pt>
                <c:pt idx="1850">
                  <c:v>0.56115740740743647</c:v>
                </c:pt>
                <c:pt idx="1851">
                  <c:v>0.56121064814817723</c:v>
                </c:pt>
                <c:pt idx="1852">
                  <c:v>0.56126388888891798</c:v>
                </c:pt>
                <c:pt idx="1853">
                  <c:v>0.56131712962965874</c:v>
                </c:pt>
                <c:pt idx="1854">
                  <c:v>0.5613703703703995</c:v>
                </c:pt>
                <c:pt idx="1855">
                  <c:v>0.56142361111114025</c:v>
                </c:pt>
                <c:pt idx="1856">
                  <c:v>0.56147685185188101</c:v>
                </c:pt>
                <c:pt idx="1857">
                  <c:v>0.56153009259262177</c:v>
                </c:pt>
                <c:pt idx="1858">
                  <c:v>0.56158333333336252</c:v>
                </c:pt>
                <c:pt idx="1859">
                  <c:v>0.56163657407410328</c:v>
                </c:pt>
                <c:pt idx="1860">
                  <c:v>0.56168981481484404</c:v>
                </c:pt>
                <c:pt idx="1861">
                  <c:v>0.56174305555558479</c:v>
                </c:pt>
                <c:pt idx="1862">
                  <c:v>0.56179629629632555</c:v>
                </c:pt>
                <c:pt idx="1863">
                  <c:v>0.5618495370370663</c:v>
                </c:pt>
                <c:pt idx="1864">
                  <c:v>0.56190277777780706</c:v>
                </c:pt>
                <c:pt idx="1865">
                  <c:v>0.56195601851854782</c:v>
                </c:pt>
                <c:pt idx="1866">
                  <c:v>0.56200925925928857</c:v>
                </c:pt>
                <c:pt idx="1867">
                  <c:v>0.56206250000002933</c:v>
                </c:pt>
                <c:pt idx="1868">
                  <c:v>0.56211574074077009</c:v>
                </c:pt>
                <c:pt idx="1869">
                  <c:v>0.56216898148151084</c:v>
                </c:pt>
                <c:pt idx="1870">
                  <c:v>0.5622222222222516</c:v>
                </c:pt>
                <c:pt idx="1871">
                  <c:v>0.56227546296299236</c:v>
                </c:pt>
                <c:pt idx="1872">
                  <c:v>0.56232870370373311</c:v>
                </c:pt>
                <c:pt idx="1873">
                  <c:v>0.56238194444447387</c:v>
                </c:pt>
                <c:pt idx="1874">
                  <c:v>0.56243518518521463</c:v>
                </c:pt>
                <c:pt idx="1875">
                  <c:v>0.56248842592595538</c:v>
                </c:pt>
                <c:pt idx="1876">
                  <c:v>0.56254166666669614</c:v>
                </c:pt>
                <c:pt idx="1877">
                  <c:v>0.56259490740743689</c:v>
                </c:pt>
                <c:pt idx="1878">
                  <c:v>0.56264814814817765</c:v>
                </c:pt>
                <c:pt idx="1879">
                  <c:v>0.56270138888891841</c:v>
                </c:pt>
                <c:pt idx="1880">
                  <c:v>0.56275462962965916</c:v>
                </c:pt>
                <c:pt idx="1881">
                  <c:v>0.56280787037039992</c:v>
                </c:pt>
                <c:pt idx="1882">
                  <c:v>0.56286111111114068</c:v>
                </c:pt>
                <c:pt idx="1883">
                  <c:v>0.56291435185188143</c:v>
                </c:pt>
                <c:pt idx="1884">
                  <c:v>0.56296759259262219</c:v>
                </c:pt>
                <c:pt idx="1885">
                  <c:v>0.56302083333336295</c:v>
                </c:pt>
                <c:pt idx="1886">
                  <c:v>0.5630740740741037</c:v>
                </c:pt>
                <c:pt idx="1887">
                  <c:v>0.56312731481484446</c:v>
                </c:pt>
                <c:pt idx="1888">
                  <c:v>0.56318055555558522</c:v>
                </c:pt>
                <c:pt idx="1889">
                  <c:v>0.56323379629632597</c:v>
                </c:pt>
                <c:pt idx="1890">
                  <c:v>0.56328703703706673</c:v>
                </c:pt>
                <c:pt idx="1891">
                  <c:v>0.56334027777780749</c:v>
                </c:pt>
                <c:pt idx="1892">
                  <c:v>0.56339351851854824</c:v>
                </c:pt>
                <c:pt idx="1893">
                  <c:v>0.563446759259289</c:v>
                </c:pt>
                <c:pt idx="1894">
                  <c:v>0.56350000000002975</c:v>
                </c:pt>
                <c:pt idx="1895">
                  <c:v>0.56355324074077051</c:v>
                </c:pt>
                <c:pt idx="1896">
                  <c:v>0.56360648148151127</c:v>
                </c:pt>
                <c:pt idx="1897">
                  <c:v>0.56365972222225202</c:v>
                </c:pt>
                <c:pt idx="1898">
                  <c:v>0.56371296296299278</c:v>
                </c:pt>
                <c:pt idx="1899">
                  <c:v>0.56376620370373354</c:v>
                </c:pt>
                <c:pt idx="1900">
                  <c:v>0.56381944444447429</c:v>
                </c:pt>
                <c:pt idx="1901">
                  <c:v>0.56387268518521505</c:v>
                </c:pt>
                <c:pt idx="1902">
                  <c:v>0.56392592592595581</c:v>
                </c:pt>
                <c:pt idx="1903">
                  <c:v>0.56397916666669656</c:v>
                </c:pt>
                <c:pt idx="1904">
                  <c:v>0.56403240740743732</c:v>
                </c:pt>
                <c:pt idx="1905">
                  <c:v>0.56408564814817808</c:v>
                </c:pt>
                <c:pt idx="1906">
                  <c:v>0.56413888888891883</c:v>
                </c:pt>
                <c:pt idx="1907">
                  <c:v>0.56419212962965959</c:v>
                </c:pt>
                <c:pt idx="1908">
                  <c:v>0.56424537037040035</c:v>
                </c:pt>
                <c:pt idx="1909">
                  <c:v>0.5642986111111411</c:v>
                </c:pt>
                <c:pt idx="1910">
                  <c:v>0.56435185185188186</c:v>
                </c:pt>
                <c:pt idx="1911">
                  <c:v>0.56440509259262261</c:v>
                </c:pt>
                <c:pt idx="1912">
                  <c:v>0.56445833333336337</c:v>
                </c:pt>
                <c:pt idx="1913">
                  <c:v>0.56451157407410413</c:v>
                </c:pt>
                <c:pt idx="1914">
                  <c:v>0.56456481481484488</c:v>
                </c:pt>
                <c:pt idx="1915">
                  <c:v>0.56461805555558564</c:v>
                </c:pt>
                <c:pt idx="1916">
                  <c:v>0.5646712962963264</c:v>
                </c:pt>
                <c:pt idx="1917">
                  <c:v>0.56472453703706715</c:v>
                </c:pt>
                <c:pt idx="1918">
                  <c:v>0.56477777777780791</c:v>
                </c:pt>
                <c:pt idx="1919">
                  <c:v>0.56483101851854867</c:v>
                </c:pt>
                <c:pt idx="1920">
                  <c:v>0.56488425925928942</c:v>
                </c:pt>
                <c:pt idx="1921">
                  <c:v>0.56493750000003018</c:v>
                </c:pt>
                <c:pt idx="1922">
                  <c:v>0.56499074074077094</c:v>
                </c:pt>
                <c:pt idx="1923">
                  <c:v>0.56504398148151169</c:v>
                </c:pt>
                <c:pt idx="1924">
                  <c:v>0.56509722222225245</c:v>
                </c:pt>
                <c:pt idx="1925">
                  <c:v>0.56515046296299321</c:v>
                </c:pt>
                <c:pt idx="1926">
                  <c:v>0.56520370370373396</c:v>
                </c:pt>
                <c:pt idx="1927">
                  <c:v>0.56525694444447472</c:v>
                </c:pt>
                <c:pt idx="1928">
                  <c:v>0.56531018518521547</c:v>
                </c:pt>
                <c:pt idx="1929">
                  <c:v>0.56536342592595623</c:v>
                </c:pt>
                <c:pt idx="1930">
                  <c:v>0.56541666666669699</c:v>
                </c:pt>
                <c:pt idx="1931">
                  <c:v>0.56546990740743774</c:v>
                </c:pt>
                <c:pt idx="1932">
                  <c:v>0.5655231481481785</c:v>
                </c:pt>
                <c:pt idx="1933">
                  <c:v>0.56557638888891926</c:v>
                </c:pt>
                <c:pt idx="1934">
                  <c:v>0.56562962962966001</c:v>
                </c:pt>
                <c:pt idx="1935">
                  <c:v>0.56568287037040077</c:v>
                </c:pt>
                <c:pt idx="1936">
                  <c:v>0.56573611111114153</c:v>
                </c:pt>
                <c:pt idx="1937">
                  <c:v>0.56578935185188228</c:v>
                </c:pt>
                <c:pt idx="1938">
                  <c:v>0.56584259259262304</c:v>
                </c:pt>
                <c:pt idx="1939">
                  <c:v>0.5658958333333638</c:v>
                </c:pt>
                <c:pt idx="1940">
                  <c:v>0.56594907407410455</c:v>
                </c:pt>
                <c:pt idx="1941">
                  <c:v>0.56600231481484531</c:v>
                </c:pt>
                <c:pt idx="1942">
                  <c:v>0.56605555555558607</c:v>
                </c:pt>
                <c:pt idx="1943">
                  <c:v>0.56610879629632682</c:v>
                </c:pt>
                <c:pt idx="1944">
                  <c:v>0.56616203703706758</c:v>
                </c:pt>
                <c:pt idx="1945">
                  <c:v>0.56621527777780833</c:v>
                </c:pt>
                <c:pt idx="1946">
                  <c:v>0.56626851851854909</c:v>
                </c:pt>
                <c:pt idx="1947">
                  <c:v>0.56632175925928985</c:v>
                </c:pt>
                <c:pt idx="1948">
                  <c:v>0.5663750000000306</c:v>
                </c:pt>
                <c:pt idx="1949">
                  <c:v>0.56642824074077136</c:v>
                </c:pt>
                <c:pt idx="1950">
                  <c:v>0.56648148148151212</c:v>
                </c:pt>
                <c:pt idx="1951">
                  <c:v>0.56653472222225287</c:v>
                </c:pt>
                <c:pt idx="1952">
                  <c:v>0.56658796296299363</c:v>
                </c:pt>
                <c:pt idx="1953">
                  <c:v>0.56664120370373439</c:v>
                </c:pt>
                <c:pt idx="1954">
                  <c:v>0.56669444444447514</c:v>
                </c:pt>
                <c:pt idx="1955">
                  <c:v>0.5667476851852159</c:v>
                </c:pt>
                <c:pt idx="1956">
                  <c:v>0.56680092592595666</c:v>
                </c:pt>
                <c:pt idx="1957">
                  <c:v>0.56685416666669741</c:v>
                </c:pt>
                <c:pt idx="1958">
                  <c:v>0.56690740740743817</c:v>
                </c:pt>
                <c:pt idx="1959">
                  <c:v>0.56696064814817893</c:v>
                </c:pt>
                <c:pt idx="1960">
                  <c:v>0.56701388888891968</c:v>
                </c:pt>
                <c:pt idx="1961">
                  <c:v>0.56706712962966044</c:v>
                </c:pt>
                <c:pt idx="1962">
                  <c:v>0.56712037037040119</c:v>
                </c:pt>
                <c:pt idx="1963">
                  <c:v>0.56717361111114195</c:v>
                </c:pt>
                <c:pt idx="1964">
                  <c:v>0.56722685185188271</c:v>
                </c:pt>
                <c:pt idx="1965">
                  <c:v>0.56728009259262346</c:v>
                </c:pt>
                <c:pt idx="1966">
                  <c:v>0.56733333333336422</c:v>
                </c:pt>
                <c:pt idx="1967">
                  <c:v>0.56738657407410498</c:v>
                </c:pt>
                <c:pt idx="1968">
                  <c:v>0.56743981481484573</c:v>
                </c:pt>
                <c:pt idx="1969">
                  <c:v>0.56749305555558649</c:v>
                </c:pt>
                <c:pt idx="1970">
                  <c:v>0.56754629629632725</c:v>
                </c:pt>
                <c:pt idx="1971">
                  <c:v>0.567599537037068</c:v>
                </c:pt>
                <c:pt idx="1972">
                  <c:v>0.56765277777780876</c:v>
                </c:pt>
                <c:pt idx="1973">
                  <c:v>0.56770601851854952</c:v>
                </c:pt>
                <c:pt idx="1974">
                  <c:v>0.56775925925929027</c:v>
                </c:pt>
                <c:pt idx="1975">
                  <c:v>0.56781250000003103</c:v>
                </c:pt>
                <c:pt idx="1976">
                  <c:v>0.56786574074077178</c:v>
                </c:pt>
                <c:pt idx="1977">
                  <c:v>0.56791898148151254</c:v>
                </c:pt>
                <c:pt idx="1978">
                  <c:v>0.5679722222222533</c:v>
                </c:pt>
                <c:pt idx="1979">
                  <c:v>0.56802546296299405</c:v>
                </c:pt>
                <c:pt idx="1980">
                  <c:v>0.56807870370373481</c:v>
                </c:pt>
                <c:pt idx="1981">
                  <c:v>0.56813194444447557</c:v>
                </c:pt>
                <c:pt idx="1982">
                  <c:v>0.56818518518521632</c:v>
                </c:pt>
                <c:pt idx="1983">
                  <c:v>0.56823842592595708</c:v>
                </c:pt>
                <c:pt idx="1984">
                  <c:v>0.56829166666669784</c:v>
                </c:pt>
                <c:pt idx="1985">
                  <c:v>0.56834490740743859</c:v>
                </c:pt>
                <c:pt idx="1986">
                  <c:v>0.56839814814817935</c:v>
                </c:pt>
                <c:pt idx="1987">
                  <c:v>0.56845138888892011</c:v>
                </c:pt>
                <c:pt idx="1988">
                  <c:v>0.56850462962966086</c:v>
                </c:pt>
                <c:pt idx="1989">
                  <c:v>0.56855787037040162</c:v>
                </c:pt>
                <c:pt idx="1990">
                  <c:v>0.56861111111114238</c:v>
                </c:pt>
                <c:pt idx="1991">
                  <c:v>0.56866435185188313</c:v>
                </c:pt>
                <c:pt idx="1992">
                  <c:v>0.56871759259262389</c:v>
                </c:pt>
                <c:pt idx="1993">
                  <c:v>0.56877083333336464</c:v>
                </c:pt>
                <c:pt idx="1994">
                  <c:v>0.5688240740741054</c:v>
                </c:pt>
                <c:pt idx="1995">
                  <c:v>0.56887731481484616</c:v>
                </c:pt>
                <c:pt idx="1996">
                  <c:v>0.56893055555558691</c:v>
                </c:pt>
                <c:pt idx="1997">
                  <c:v>0.56898379629632767</c:v>
                </c:pt>
                <c:pt idx="1998">
                  <c:v>0.56903703703706843</c:v>
                </c:pt>
                <c:pt idx="1999">
                  <c:v>0.56909027777780918</c:v>
                </c:pt>
                <c:pt idx="2000">
                  <c:v>0.56914351851854994</c:v>
                </c:pt>
                <c:pt idx="2001">
                  <c:v>0.5691967592592907</c:v>
                </c:pt>
                <c:pt idx="2002">
                  <c:v>0.56925000000003145</c:v>
                </c:pt>
                <c:pt idx="2003">
                  <c:v>0.56930324074077221</c:v>
                </c:pt>
                <c:pt idx="2004">
                  <c:v>0.56935648148151297</c:v>
                </c:pt>
                <c:pt idx="2005">
                  <c:v>0.56940972222225372</c:v>
                </c:pt>
                <c:pt idx="2006">
                  <c:v>0.56946296296299448</c:v>
                </c:pt>
                <c:pt idx="2007">
                  <c:v>0.56951620370373524</c:v>
                </c:pt>
                <c:pt idx="2008">
                  <c:v>0.56956944444447599</c:v>
                </c:pt>
                <c:pt idx="2009">
                  <c:v>0.56962268518521675</c:v>
                </c:pt>
                <c:pt idx="2010">
                  <c:v>0.5696759259259575</c:v>
                </c:pt>
                <c:pt idx="2011">
                  <c:v>0.56972916666669826</c:v>
                </c:pt>
                <c:pt idx="2012">
                  <c:v>0.56978240740743902</c:v>
                </c:pt>
                <c:pt idx="2013">
                  <c:v>0.56983564814817977</c:v>
                </c:pt>
                <c:pt idx="2014">
                  <c:v>0.56988888888892053</c:v>
                </c:pt>
                <c:pt idx="2015">
                  <c:v>0.56994212962966129</c:v>
                </c:pt>
                <c:pt idx="2016">
                  <c:v>0.56999537037040204</c:v>
                </c:pt>
                <c:pt idx="2017">
                  <c:v>0.5700486111111428</c:v>
                </c:pt>
                <c:pt idx="2018">
                  <c:v>0.57010185185188356</c:v>
                </c:pt>
                <c:pt idx="2019">
                  <c:v>0.57015509259262431</c:v>
                </c:pt>
                <c:pt idx="2020">
                  <c:v>0.57020833333336507</c:v>
                </c:pt>
                <c:pt idx="2021">
                  <c:v>0.57026157407410583</c:v>
                </c:pt>
                <c:pt idx="2022">
                  <c:v>0.57031481481484658</c:v>
                </c:pt>
                <c:pt idx="2023">
                  <c:v>0.57036805555558734</c:v>
                </c:pt>
                <c:pt idx="2024">
                  <c:v>0.5704212962963281</c:v>
                </c:pt>
                <c:pt idx="2025">
                  <c:v>0.57047453703706885</c:v>
                </c:pt>
                <c:pt idx="2026">
                  <c:v>0.57052777777780961</c:v>
                </c:pt>
                <c:pt idx="2027">
                  <c:v>0.57058101851855036</c:v>
                </c:pt>
                <c:pt idx="2028">
                  <c:v>0.57063425925929112</c:v>
                </c:pt>
                <c:pt idx="2029">
                  <c:v>0.57068750000003188</c:v>
                </c:pt>
                <c:pt idx="2030">
                  <c:v>0.57074074074077263</c:v>
                </c:pt>
                <c:pt idx="2031">
                  <c:v>0.57079398148151339</c:v>
                </c:pt>
                <c:pt idx="2032">
                  <c:v>0.57084722222225415</c:v>
                </c:pt>
                <c:pt idx="2033">
                  <c:v>0.5709004629629949</c:v>
                </c:pt>
                <c:pt idx="2034">
                  <c:v>0.57095370370373566</c:v>
                </c:pt>
                <c:pt idx="2035">
                  <c:v>0.57100694444447642</c:v>
                </c:pt>
                <c:pt idx="2036">
                  <c:v>0.57106018518521717</c:v>
                </c:pt>
                <c:pt idx="2037">
                  <c:v>0.57111342592595793</c:v>
                </c:pt>
                <c:pt idx="2038">
                  <c:v>0.57116666666669869</c:v>
                </c:pt>
                <c:pt idx="2039">
                  <c:v>0.57121990740743944</c:v>
                </c:pt>
                <c:pt idx="2040">
                  <c:v>0.5712731481481802</c:v>
                </c:pt>
                <c:pt idx="2041">
                  <c:v>0.57132638888892096</c:v>
                </c:pt>
                <c:pt idx="2042">
                  <c:v>0.57137962962966171</c:v>
                </c:pt>
                <c:pt idx="2043">
                  <c:v>0.57143287037040247</c:v>
                </c:pt>
                <c:pt idx="2044">
                  <c:v>0.57148611111114322</c:v>
                </c:pt>
                <c:pt idx="2045">
                  <c:v>0.57153935185188398</c:v>
                </c:pt>
                <c:pt idx="2046">
                  <c:v>0.57159259259262474</c:v>
                </c:pt>
                <c:pt idx="2047">
                  <c:v>0.57164583333336549</c:v>
                </c:pt>
                <c:pt idx="2048">
                  <c:v>0.57169907407410625</c:v>
                </c:pt>
                <c:pt idx="2049">
                  <c:v>0.57175231481484701</c:v>
                </c:pt>
                <c:pt idx="2050">
                  <c:v>0.57180555555558776</c:v>
                </c:pt>
                <c:pt idx="2051">
                  <c:v>0.57185879629632852</c:v>
                </c:pt>
                <c:pt idx="2052">
                  <c:v>0.57191203703706928</c:v>
                </c:pt>
                <c:pt idx="2053">
                  <c:v>0.57196527777781003</c:v>
                </c:pt>
                <c:pt idx="2054">
                  <c:v>0.57201851851855079</c:v>
                </c:pt>
                <c:pt idx="2055">
                  <c:v>0.57207175925929155</c:v>
                </c:pt>
                <c:pt idx="2056">
                  <c:v>0.5721250000000323</c:v>
                </c:pt>
                <c:pt idx="2057">
                  <c:v>0.57217824074077306</c:v>
                </c:pt>
                <c:pt idx="2058">
                  <c:v>0.57223148148151382</c:v>
                </c:pt>
                <c:pt idx="2059">
                  <c:v>0.57228472222225457</c:v>
                </c:pt>
                <c:pt idx="2060">
                  <c:v>0.57233796296299533</c:v>
                </c:pt>
                <c:pt idx="2061">
                  <c:v>0.57239120370373608</c:v>
                </c:pt>
                <c:pt idx="2062">
                  <c:v>0.57244444444447684</c:v>
                </c:pt>
                <c:pt idx="2063">
                  <c:v>0.5724976851852176</c:v>
                </c:pt>
                <c:pt idx="2064">
                  <c:v>0.57255092592595835</c:v>
                </c:pt>
                <c:pt idx="2065">
                  <c:v>0.57260416666669911</c:v>
                </c:pt>
                <c:pt idx="2066">
                  <c:v>0.57265740740743987</c:v>
                </c:pt>
                <c:pt idx="2067">
                  <c:v>0.57271064814818062</c:v>
                </c:pt>
                <c:pt idx="2068">
                  <c:v>0.57276388888892138</c:v>
                </c:pt>
                <c:pt idx="2069">
                  <c:v>0.57281712962966214</c:v>
                </c:pt>
                <c:pt idx="2070">
                  <c:v>0.57287037037040289</c:v>
                </c:pt>
                <c:pt idx="2071">
                  <c:v>0.57292361111114365</c:v>
                </c:pt>
                <c:pt idx="2072">
                  <c:v>0.57297685185188441</c:v>
                </c:pt>
                <c:pt idx="2073">
                  <c:v>0.57303009259262516</c:v>
                </c:pt>
                <c:pt idx="2074">
                  <c:v>0.57308333333336592</c:v>
                </c:pt>
                <c:pt idx="2075">
                  <c:v>0.57313657407410667</c:v>
                </c:pt>
                <c:pt idx="2076">
                  <c:v>0.57318981481484743</c:v>
                </c:pt>
                <c:pt idx="2077">
                  <c:v>0.57324305555558819</c:v>
                </c:pt>
                <c:pt idx="2078">
                  <c:v>0.57329629629632894</c:v>
                </c:pt>
                <c:pt idx="2079">
                  <c:v>0.5733495370370697</c:v>
                </c:pt>
                <c:pt idx="2080">
                  <c:v>0.57340277777781046</c:v>
                </c:pt>
                <c:pt idx="2081">
                  <c:v>0.57345601851855121</c:v>
                </c:pt>
                <c:pt idx="2082">
                  <c:v>0.57350925925929197</c:v>
                </c:pt>
                <c:pt idx="2083">
                  <c:v>0.57356250000003273</c:v>
                </c:pt>
                <c:pt idx="2084">
                  <c:v>0.57361574074077348</c:v>
                </c:pt>
                <c:pt idx="2085">
                  <c:v>0.57366898148151424</c:v>
                </c:pt>
                <c:pt idx="2086">
                  <c:v>0.573722222222255</c:v>
                </c:pt>
                <c:pt idx="2087">
                  <c:v>0.57377546296299575</c:v>
                </c:pt>
                <c:pt idx="2088">
                  <c:v>0.57382870370373651</c:v>
                </c:pt>
                <c:pt idx="2089">
                  <c:v>0.57388194444447727</c:v>
                </c:pt>
                <c:pt idx="2090">
                  <c:v>0.57393518518521802</c:v>
                </c:pt>
                <c:pt idx="2091">
                  <c:v>0.57398842592595878</c:v>
                </c:pt>
                <c:pt idx="2092">
                  <c:v>0.57404166666669953</c:v>
                </c:pt>
                <c:pt idx="2093">
                  <c:v>0.57409490740744029</c:v>
                </c:pt>
                <c:pt idx="2094">
                  <c:v>0.57414814814818105</c:v>
                </c:pt>
                <c:pt idx="2095">
                  <c:v>0.5742013888889218</c:v>
                </c:pt>
                <c:pt idx="2096">
                  <c:v>0.57425462962966256</c:v>
                </c:pt>
                <c:pt idx="2097">
                  <c:v>0.57430787037040332</c:v>
                </c:pt>
                <c:pt idx="2098">
                  <c:v>0.57436111111114407</c:v>
                </c:pt>
                <c:pt idx="2099">
                  <c:v>0.57441435185188483</c:v>
                </c:pt>
                <c:pt idx="2100">
                  <c:v>0.57446759259262559</c:v>
                </c:pt>
                <c:pt idx="2101">
                  <c:v>0.57452083333336634</c:v>
                </c:pt>
                <c:pt idx="2102">
                  <c:v>0.5745740740741071</c:v>
                </c:pt>
                <c:pt idx="2103">
                  <c:v>0.57462731481484786</c:v>
                </c:pt>
                <c:pt idx="2104">
                  <c:v>0.57468055555558861</c:v>
                </c:pt>
                <c:pt idx="2105">
                  <c:v>0.57473379629632937</c:v>
                </c:pt>
                <c:pt idx="2106">
                  <c:v>0.57478703703707013</c:v>
                </c:pt>
                <c:pt idx="2107">
                  <c:v>0.57484027777781088</c:v>
                </c:pt>
                <c:pt idx="2108">
                  <c:v>0.57489351851855164</c:v>
                </c:pt>
                <c:pt idx="2109">
                  <c:v>0.57494675925929239</c:v>
                </c:pt>
                <c:pt idx="2110">
                  <c:v>0.57500000000003315</c:v>
                </c:pt>
                <c:pt idx="2111">
                  <c:v>0.57505324074077391</c:v>
                </c:pt>
                <c:pt idx="2112">
                  <c:v>0.57510648148151466</c:v>
                </c:pt>
                <c:pt idx="2113">
                  <c:v>0.57515972222225542</c:v>
                </c:pt>
                <c:pt idx="2114">
                  <c:v>0.57521296296299618</c:v>
                </c:pt>
                <c:pt idx="2115">
                  <c:v>0.57526620370373693</c:v>
                </c:pt>
                <c:pt idx="2116">
                  <c:v>0.57531944444447769</c:v>
                </c:pt>
                <c:pt idx="2117">
                  <c:v>0.57537268518521845</c:v>
                </c:pt>
                <c:pt idx="2118">
                  <c:v>0.5754259259259592</c:v>
                </c:pt>
                <c:pt idx="2119">
                  <c:v>0.57547916666669996</c:v>
                </c:pt>
                <c:pt idx="2120">
                  <c:v>0.57553240740744072</c:v>
                </c:pt>
                <c:pt idx="2121">
                  <c:v>0.57558564814818147</c:v>
                </c:pt>
                <c:pt idx="2122">
                  <c:v>0.57563888888892223</c:v>
                </c:pt>
                <c:pt idx="2123">
                  <c:v>0.57569212962966299</c:v>
                </c:pt>
                <c:pt idx="2124">
                  <c:v>0.57574537037040374</c:v>
                </c:pt>
                <c:pt idx="2125">
                  <c:v>0.5757986111111445</c:v>
                </c:pt>
                <c:pt idx="2126">
                  <c:v>0.57585185185188525</c:v>
                </c:pt>
                <c:pt idx="2127">
                  <c:v>0.57590509259262601</c:v>
                </c:pt>
                <c:pt idx="2128">
                  <c:v>0.57595833333336677</c:v>
                </c:pt>
                <c:pt idx="2129">
                  <c:v>0.57601157407410752</c:v>
                </c:pt>
                <c:pt idx="2130">
                  <c:v>0.57606481481484828</c:v>
                </c:pt>
                <c:pt idx="2131">
                  <c:v>0.57611805555558904</c:v>
                </c:pt>
                <c:pt idx="2132">
                  <c:v>0.57617129629632979</c:v>
                </c:pt>
                <c:pt idx="2133">
                  <c:v>0.57622453703707055</c:v>
                </c:pt>
                <c:pt idx="2134">
                  <c:v>0.57627777777781131</c:v>
                </c:pt>
                <c:pt idx="2135">
                  <c:v>0.57633101851855206</c:v>
                </c:pt>
                <c:pt idx="2136">
                  <c:v>0.57638425925929282</c:v>
                </c:pt>
                <c:pt idx="2137">
                  <c:v>0.57643750000003358</c:v>
                </c:pt>
                <c:pt idx="2138">
                  <c:v>0.57649074074077433</c:v>
                </c:pt>
                <c:pt idx="2139">
                  <c:v>0.57654398148151509</c:v>
                </c:pt>
                <c:pt idx="2140">
                  <c:v>0.57659722222225585</c:v>
                </c:pt>
                <c:pt idx="2141">
                  <c:v>0.5766504629629966</c:v>
                </c:pt>
                <c:pt idx="2142">
                  <c:v>0.57670370370373736</c:v>
                </c:pt>
                <c:pt idx="2143">
                  <c:v>0.57675694444447811</c:v>
                </c:pt>
                <c:pt idx="2144">
                  <c:v>0.57681018518521887</c:v>
                </c:pt>
                <c:pt idx="2145">
                  <c:v>0.57686342592595963</c:v>
                </c:pt>
                <c:pt idx="2146">
                  <c:v>0.57691666666670038</c:v>
                </c:pt>
                <c:pt idx="2147">
                  <c:v>0.57696990740744114</c:v>
                </c:pt>
                <c:pt idx="2148">
                  <c:v>0.5770231481481819</c:v>
                </c:pt>
                <c:pt idx="2149">
                  <c:v>0.57707638888892265</c:v>
                </c:pt>
                <c:pt idx="2150">
                  <c:v>0.57712962962966341</c:v>
                </c:pt>
                <c:pt idx="2151">
                  <c:v>0.57718287037040417</c:v>
                </c:pt>
                <c:pt idx="2152">
                  <c:v>0.57723611111114492</c:v>
                </c:pt>
                <c:pt idx="2153">
                  <c:v>0.57728935185188568</c:v>
                </c:pt>
                <c:pt idx="2154">
                  <c:v>0.57734259259262644</c:v>
                </c:pt>
                <c:pt idx="2155">
                  <c:v>0.57739583333336719</c:v>
                </c:pt>
                <c:pt idx="2156">
                  <c:v>0.57744907407410795</c:v>
                </c:pt>
                <c:pt idx="2157">
                  <c:v>0.57750231481484871</c:v>
                </c:pt>
                <c:pt idx="2158">
                  <c:v>0.57755555555558946</c:v>
                </c:pt>
                <c:pt idx="2159">
                  <c:v>0.57760879629633022</c:v>
                </c:pt>
                <c:pt idx="2160">
                  <c:v>0.57766203703707097</c:v>
                </c:pt>
                <c:pt idx="2161">
                  <c:v>0.57771527777781173</c:v>
                </c:pt>
                <c:pt idx="2162">
                  <c:v>0.57776851851855249</c:v>
                </c:pt>
                <c:pt idx="2163">
                  <c:v>0.57782175925929324</c:v>
                </c:pt>
                <c:pt idx="2164">
                  <c:v>0.577875000000034</c:v>
                </c:pt>
                <c:pt idx="2165">
                  <c:v>0.57792824074077476</c:v>
                </c:pt>
                <c:pt idx="2166">
                  <c:v>0.57798148148151551</c:v>
                </c:pt>
                <c:pt idx="2167">
                  <c:v>0.57803472222225627</c:v>
                </c:pt>
                <c:pt idx="2168">
                  <c:v>0.57808796296299703</c:v>
                </c:pt>
                <c:pt idx="2169">
                  <c:v>0.57814120370373778</c:v>
                </c:pt>
                <c:pt idx="2170">
                  <c:v>0.57819444444447854</c:v>
                </c:pt>
                <c:pt idx="2171">
                  <c:v>0.5782476851852193</c:v>
                </c:pt>
                <c:pt idx="2172">
                  <c:v>0.57830092592596005</c:v>
                </c:pt>
                <c:pt idx="2173">
                  <c:v>0.57835416666670081</c:v>
                </c:pt>
                <c:pt idx="2174">
                  <c:v>0.57840740740744157</c:v>
                </c:pt>
                <c:pt idx="2175">
                  <c:v>0.57846064814818232</c:v>
                </c:pt>
                <c:pt idx="2176">
                  <c:v>0.57851388888892308</c:v>
                </c:pt>
                <c:pt idx="2177">
                  <c:v>0.57856712962966383</c:v>
                </c:pt>
                <c:pt idx="2178">
                  <c:v>0.57862037037040459</c:v>
                </c:pt>
                <c:pt idx="2179">
                  <c:v>0.57867361111114535</c:v>
                </c:pt>
                <c:pt idx="2180">
                  <c:v>0.5787268518518861</c:v>
                </c:pt>
                <c:pt idx="2181">
                  <c:v>0.57878009259262686</c:v>
                </c:pt>
                <c:pt idx="2182">
                  <c:v>0.57883333333336762</c:v>
                </c:pt>
                <c:pt idx="2183">
                  <c:v>0.57888657407410837</c:v>
                </c:pt>
                <c:pt idx="2184">
                  <c:v>0.57893981481484913</c:v>
                </c:pt>
                <c:pt idx="2185">
                  <c:v>0.57899305555558989</c:v>
                </c:pt>
                <c:pt idx="2186">
                  <c:v>0.57904629629633064</c:v>
                </c:pt>
                <c:pt idx="2187">
                  <c:v>0.5790995370370714</c:v>
                </c:pt>
                <c:pt idx="2188">
                  <c:v>0.57915277777781216</c:v>
                </c:pt>
                <c:pt idx="2189">
                  <c:v>0.57920601851855291</c:v>
                </c:pt>
                <c:pt idx="2190">
                  <c:v>0.57925925925929367</c:v>
                </c:pt>
                <c:pt idx="2191">
                  <c:v>0.57931250000003442</c:v>
                </c:pt>
                <c:pt idx="2192">
                  <c:v>0.57936574074077518</c:v>
                </c:pt>
                <c:pt idx="2193">
                  <c:v>0.57941898148151594</c:v>
                </c:pt>
                <c:pt idx="2194">
                  <c:v>0.57947222222225669</c:v>
                </c:pt>
                <c:pt idx="2195">
                  <c:v>0.57952546296299745</c:v>
                </c:pt>
                <c:pt idx="2196">
                  <c:v>0.57957870370373821</c:v>
                </c:pt>
                <c:pt idx="2197">
                  <c:v>0.57963194444447896</c:v>
                </c:pt>
                <c:pt idx="2198">
                  <c:v>0.57968518518521972</c:v>
                </c:pt>
                <c:pt idx="2199">
                  <c:v>0.57973842592596048</c:v>
                </c:pt>
                <c:pt idx="2200">
                  <c:v>0.57979166666670123</c:v>
                </c:pt>
                <c:pt idx="2201">
                  <c:v>0.57984490740744199</c:v>
                </c:pt>
                <c:pt idx="2202">
                  <c:v>0.57989814814818275</c:v>
                </c:pt>
                <c:pt idx="2203">
                  <c:v>0.5799513888889235</c:v>
                </c:pt>
                <c:pt idx="2204">
                  <c:v>0.58000462962966426</c:v>
                </c:pt>
                <c:pt idx="2205">
                  <c:v>0.58005787037040502</c:v>
                </c:pt>
                <c:pt idx="2206">
                  <c:v>0.58011111111114577</c:v>
                </c:pt>
                <c:pt idx="2207">
                  <c:v>0.58016435185188653</c:v>
                </c:pt>
                <c:pt idx="2208">
                  <c:v>0.58021759259262728</c:v>
                </c:pt>
                <c:pt idx="2209">
                  <c:v>0.58027083333336804</c:v>
                </c:pt>
                <c:pt idx="2210">
                  <c:v>0.5803240740741088</c:v>
                </c:pt>
                <c:pt idx="2211">
                  <c:v>0.58037731481484955</c:v>
                </c:pt>
                <c:pt idx="2212">
                  <c:v>0.58043055555559031</c:v>
                </c:pt>
                <c:pt idx="2213">
                  <c:v>0.58048379629633107</c:v>
                </c:pt>
                <c:pt idx="2214">
                  <c:v>0.58053703703707182</c:v>
                </c:pt>
                <c:pt idx="2215">
                  <c:v>0.58059027777781258</c:v>
                </c:pt>
                <c:pt idx="2216">
                  <c:v>0.58064351851855334</c:v>
                </c:pt>
                <c:pt idx="2217">
                  <c:v>0.58069675925929409</c:v>
                </c:pt>
                <c:pt idx="2218">
                  <c:v>0.58075000000003485</c:v>
                </c:pt>
                <c:pt idx="2219">
                  <c:v>0.58080324074077561</c:v>
                </c:pt>
                <c:pt idx="2220">
                  <c:v>0.58085648148151636</c:v>
                </c:pt>
                <c:pt idx="2221">
                  <c:v>0.58090972222225712</c:v>
                </c:pt>
                <c:pt idx="2222">
                  <c:v>0.58096296296299788</c:v>
                </c:pt>
                <c:pt idx="2223">
                  <c:v>0.58101620370373863</c:v>
                </c:pt>
                <c:pt idx="2224">
                  <c:v>0.58106944444447939</c:v>
                </c:pt>
                <c:pt idx="2225">
                  <c:v>0.58112268518522014</c:v>
                </c:pt>
                <c:pt idx="2226">
                  <c:v>0.5811759259259609</c:v>
                </c:pt>
                <c:pt idx="2227">
                  <c:v>0.58122916666670166</c:v>
                </c:pt>
                <c:pt idx="2228">
                  <c:v>0.58128240740744241</c:v>
                </c:pt>
                <c:pt idx="2229">
                  <c:v>0.58133564814818317</c:v>
                </c:pt>
                <c:pt idx="2230">
                  <c:v>0.58138888888892393</c:v>
                </c:pt>
                <c:pt idx="2231">
                  <c:v>0.58144212962966468</c:v>
                </c:pt>
                <c:pt idx="2232">
                  <c:v>0.58149537037040544</c:v>
                </c:pt>
                <c:pt idx="2233">
                  <c:v>0.5815486111111462</c:v>
                </c:pt>
                <c:pt idx="2234">
                  <c:v>0.58160185185188695</c:v>
                </c:pt>
                <c:pt idx="2235">
                  <c:v>0.58165509259262771</c:v>
                </c:pt>
                <c:pt idx="2236">
                  <c:v>0.58170833333336847</c:v>
                </c:pt>
                <c:pt idx="2237">
                  <c:v>0.58176157407410922</c:v>
                </c:pt>
                <c:pt idx="2238">
                  <c:v>0.58181481481484998</c:v>
                </c:pt>
                <c:pt idx="2239">
                  <c:v>0.58186805555559074</c:v>
                </c:pt>
                <c:pt idx="2240">
                  <c:v>0.58192129629633149</c:v>
                </c:pt>
                <c:pt idx="2241">
                  <c:v>0.58197453703707225</c:v>
                </c:pt>
                <c:pt idx="2242">
                  <c:v>0.582027777777813</c:v>
                </c:pt>
                <c:pt idx="2243">
                  <c:v>0.58208101851855376</c:v>
                </c:pt>
                <c:pt idx="2244">
                  <c:v>0.58213425925929452</c:v>
                </c:pt>
                <c:pt idx="2245">
                  <c:v>0.58218750000003527</c:v>
                </c:pt>
                <c:pt idx="2246">
                  <c:v>0.58224074074077603</c:v>
                </c:pt>
                <c:pt idx="2247">
                  <c:v>0.58229398148151679</c:v>
                </c:pt>
                <c:pt idx="2248">
                  <c:v>0.58234722222225754</c:v>
                </c:pt>
                <c:pt idx="2249">
                  <c:v>0.5824004629629983</c:v>
                </c:pt>
                <c:pt idx="2250">
                  <c:v>0.58245370370373906</c:v>
                </c:pt>
                <c:pt idx="2251">
                  <c:v>0.58250694444447981</c:v>
                </c:pt>
                <c:pt idx="2252">
                  <c:v>0.58256018518522057</c:v>
                </c:pt>
                <c:pt idx="2253">
                  <c:v>0.58261342592596133</c:v>
                </c:pt>
                <c:pt idx="2254">
                  <c:v>0.58266666666670208</c:v>
                </c:pt>
                <c:pt idx="2255">
                  <c:v>0.58271990740744284</c:v>
                </c:pt>
                <c:pt idx="2256">
                  <c:v>0.5827731481481836</c:v>
                </c:pt>
                <c:pt idx="2257">
                  <c:v>0.58282638888892435</c:v>
                </c:pt>
                <c:pt idx="2258">
                  <c:v>0.58287962962966511</c:v>
                </c:pt>
                <c:pt idx="2259">
                  <c:v>0.58293287037040586</c:v>
                </c:pt>
                <c:pt idx="2260">
                  <c:v>0.58298611111114662</c:v>
                </c:pt>
                <c:pt idx="2261">
                  <c:v>0.58303935185188738</c:v>
                </c:pt>
                <c:pt idx="2262">
                  <c:v>0.58309259259262813</c:v>
                </c:pt>
                <c:pt idx="2263">
                  <c:v>0.58314583333336889</c:v>
                </c:pt>
                <c:pt idx="2264">
                  <c:v>0.58319907407410965</c:v>
                </c:pt>
                <c:pt idx="2265">
                  <c:v>0.5832523148148504</c:v>
                </c:pt>
                <c:pt idx="2266">
                  <c:v>0.58330555555559116</c:v>
                </c:pt>
                <c:pt idx="2267">
                  <c:v>0.58335879629633192</c:v>
                </c:pt>
                <c:pt idx="2268">
                  <c:v>0.58341203703707267</c:v>
                </c:pt>
                <c:pt idx="2269">
                  <c:v>0.58346527777781343</c:v>
                </c:pt>
                <c:pt idx="2270">
                  <c:v>0.58351851851855419</c:v>
                </c:pt>
                <c:pt idx="2271">
                  <c:v>0.58357175925929494</c:v>
                </c:pt>
                <c:pt idx="2272">
                  <c:v>0.5836250000000357</c:v>
                </c:pt>
                <c:pt idx="2273">
                  <c:v>0.58367824074077646</c:v>
                </c:pt>
                <c:pt idx="2274">
                  <c:v>0.58373148148151721</c:v>
                </c:pt>
                <c:pt idx="2275">
                  <c:v>0.58378472222225797</c:v>
                </c:pt>
                <c:pt idx="2276">
                  <c:v>0.58383796296299872</c:v>
                </c:pt>
                <c:pt idx="2277">
                  <c:v>0.58389120370373948</c:v>
                </c:pt>
                <c:pt idx="2278">
                  <c:v>0.58394444444448024</c:v>
                </c:pt>
                <c:pt idx="2279">
                  <c:v>0.58399768518522099</c:v>
                </c:pt>
                <c:pt idx="2280">
                  <c:v>0.58405092592596175</c:v>
                </c:pt>
                <c:pt idx="2281">
                  <c:v>0.58410416666670251</c:v>
                </c:pt>
                <c:pt idx="2282">
                  <c:v>0.58415740740744326</c:v>
                </c:pt>
                <c:pt idx="2283">
                  <c:v>0.58421064814818402</c:v>
                </c:pt>
                <c:pt idx="2284">
                  <c:v>0.58426388888892478</c:v>
                </c:pt>
                <c:pt idx="2285">
                  <c:v>0.58431712962966553</c:v>
                </c:pt>
                <c:pt idx="2286">
                  <c:v>0.58437037037040629</c:v>
                </c:pt>
                <c:pt idx="2287">
                  <c:v>0.58442361111114705</c:v>
                </c:pt>
                <c:pt idx="2288">
                  <c:v>0.5844768518518878</c:v>
                </c:pt>
                <c:pt idx="2289">
                  <c:v>0.58453009259262856</c:v>
                </c:pt>
                <c:pt idx="2290">
                  <c:v>0.58458333333336931</c:v>
                </c:pt>
                <c:pt idx="2291">
                  <c:v>0.58463657407411007</c:v>
                </c:pt>
                <c:pt idx="2292">
                  <c:v>0.58468981481485083</c:v>
                </c:pt>
                <c:pt idx="2293">
                  <c:v>0.58474305555559158</c:v>
                </c:pt>
                <c:pt idx="2294">
                  <c:v>0.58479629629633234</c:v>
                </c:pt>
                <c:pt idx="2295">
                  <c:v>0.5848495370370731</c:v>
                </c:pt>
                <c:pt idx="2296">
                  <c:v>0.58490277777781385</c:v>
                </c:pt>
                <c:pt idx="2297">
                  <c:v>0.58495601851855461</c:v>
                </c:pt>
                <c:pt idx="2298">
                  <c:v>0.58500925925929537</c:v>
                </c:pt>
                <c:pt idx="2299">
                  <c:v>0.58506250000003612</c:v>
                </c:pt>
                <c:pt idx="2300">
                  <c:v>0.58511574074077688</c:v>
                </c:pt>
                <c:pt idx="2301">
                  <c:v>0.58516898148151764</c:v>
                </c:pt>
                <c:pt idx="2302">
                  <c:v>0.58522222222225839</c:v>
                </c:pt>
                <c:pt idx="2303">
                  <c:v>0.58527546296299915</c:v>
                </c:pt>
                <c:pt idx="2304">
                  <c:v>0.58532870370373991</c:v>
                </c:pt>
                <c:pt idx="2305">
                  <c:v>0.58538194444448066</c:v>
                </c:pt>
                <c:pt idx="2306">
                  <c:v>0.58543518518522142</c:v>
                </c:pt>
                <c:pt idx="2307">
                  <c:v>0.58548842592596217</c:v>
                </c:pt>
                <c:pt idx="2308">
                  <c:v>0.58554166666670293</c:v>
                </c:pt>
                <c:pt idx="2309">
                  <c:v>0.58559490740744369</c:v>
                </c:pt>
                <c:pt idx="2310">
                  <c:v>0.58564814814818444</c:v>
                </c:pt>
                <c:pt idx="2311">
                  <c:v>0.5857013888889252</c:v>
                </c:pt>
                <c:pt idx="2312">
                  <c:v>0.58575462962966596</c:v>
                </c:pt>
                <c:pt idx="2313">
                  <c:v>0.58580787037040671</c:v>
                </c:pt>
                <c:pt idx="2314">
                  <c:v>0.58586111111114747</c:v>
                </c:pt>
                <c:pt idx="2315">
                  <c:v>0.58591435185188823</c:v>
                </c:pt>
                <c:pt idx="2316">
                  <c:v>0.58596759259262898</c:v>
                </c:pt>
                <c:pt idx="2317">
                  <c:v>0.58602083333336974</c:v>
                </c:pt>
                <c:pt idx="2318">
                  <c:v>0.5860740740741105</c:v>
                </c:pt>
                <c:pt idx="2319">
                  <c:v>0.58612731481485125</c:v>
                </c:pt>
                <c:pt idx="2320">
                  <c:v>0.58618055555559201</c:v>
                </c:pt>
                <c:pt idx="2321">
                  <c:v>0.58623379629633277</c:v>
                </c:pt>
                <c:pt idx="2322">
                  <c:v>0.58628703703707352</c:v>
                </c:pt>
                <c:pt idx="2323">
                  <c:v>0.58634027777781428</c:v>
                </c:pt>
                <c:pt idx="2324">
                  <c:v>0.58639351851855503</c:v>
                </c:pt>
                <c:pt idx="2325">
                  <c:v>0.58644675925929579</c:v>
                </c:pt>
                <c:pt idx="2326">
                  <c:v>0.58650000000003655</c:v>
                </c:pt>
                <c:pt idx="2327">
                  <c:v>0.5865532407407773</c:v>
                </c:pt>
                <c:pt idx="2328">
                  <c:v>0.58660648148151806</c:v>
                </c:pt>
                <c:pt idx="2329">
                  <c:v>0.58665972222225882</c:v>
                </c:pt>
                <c:pt idx="2330">
                  <c:v>0.58671296296299957</c:v>
                </c:pt>
                <c:pt idx="2331">
                  <c:v>0.58676620370374033</c:v>
                </c:pt>
                <c:pt idx="2332">
                  <c:v>0.58681944444448109</c:v>
                </c:pt>
                <c:pt idx="2333">
                  <c:v>0.58687268518522184</c:v>
                </c:pt>
                <c:pt idx="2334">
                  <c:v>0.5869259259259626</c:v>
                </c:pt>
                <c:pt idx="2335">
                  <c:v>0.58697916666670336</c:v>
                </c:pt>
                <c:pt idx="2336">
                  <c:v>0.58703240740744411</c:v>
                </c:pt>
                <c:pt idx="2337">
                  <c:v>0.58708564814818487</c:v>
                </c:pt>
                <c:pt idx="2338">
                  <c:v>0.58713888888892563</c:v>
                </c:pt>
                <c:pt idx="2339">
                  <c:v>0.58719212962966638</c:v>
                </c:pt>
                <c:pt idx="2340">
                  <c:v>0.58724537037040714</c:v>
                </c:pt>
                <c:pt idx="2341">
                  <c:v>0.58729861111114789</c:v>
                </c:pt>
                <c:pt idx="2342">
                  <c:v>0.58735185185188865</c:v>
                </c:pt>
                <c:pt idx="2343">
                  <c:v>0.58740509259262941</c:v>
                </c:pt>
                <c:pt idx="2344">
                  <c:v>0.58745833333337016</c:v>
                </c:pt>
                <c:pt idx="2345">
                  <c:v>0.58751157407411092</c:v>
                </c:pt>
                <c:pt idx="2346">
                  <c:v>0.58756481481485168</c:v>
                </c:pt>
                <c:pt idx="2347">
                  <c:v>0.58761805555559243</c:v>
                </c:pt>
                <c:pt idx="2348">
                  <c:v>0.58767129629633319</c:v>
                </c:pt>
                <c:pt idx="2349">
                  <c:v>0.58772453703707395</c:v>
                </c:pt>
                <c:pt idx="2350">
                  <c:v>0.5877777777778147</c:v>
                </c:pt>
                <c:pt idx="2351">
                  <c:v>0.58783101851855546</c:v>
                </c:pt>
                <c:pt idx="2352">
                  <c:v>0.58788425925929622</c:v>
                </c:pt>
                <c:pt idx="2353">
                  <c:v>0.58793750000003697</c:v>
                </c:pt>
                <c:pt idx="2354">
                  <c:v>0.58799074074077773</c:v>
                </c:pt>
                <c:pt idx="2355">
                  <c:v>0.58804398148151849</c:v>
                </c:pt>
                <c:pt idx="2356">
                  <c:v>0.58809722222225924</c:v>
                </c:pt>
                <c:pt idx="2357">
                  <c:v>0.588150462963</c:v>
                </c:pt>
                <c:pt idx="2358">
                  <c:v>0.58820370370374075</c:v>
                </c:pt>
                <c:pt idx="2359">
                  <c:v>0.58825694444448151</c:v>
                </c:pt>
                <c:pt idx="2360">
                  <c:v>0.58831018518522227</c:v>
                </c:pt>
                <c:pt idx="2361">
                  <c:v>0.58836342592596302</c:v>
                </c:pt>
                <c:pt idx="2362">
                  <c:v>0.58841666666670378</c:v>
                </c:pt>
                <c:pt idx="2363">
                  <c:v>0.58846990740744454</c:v>
                </c:pt>
                <c:pt idx="2364">
                  <c:v>0.58852314814818529</c:v>
                </c:pt>
                <c:pt idx="2365">
                  <c:v>0.58857638888892605</c:v>
                </c:pt>
                <c:pt idx="2366">
                  <c:v>0.58862962962966681</c:v>
                </c:pt>
                <c:pt idx="2367">
                  <c:v>0.58868287037040756</c:v>
                </c:pt>
                <c:pt idx="2368">
                  <c:v>0.58873611111114832</c:v>
                </c:pt>
                <c:pt idx="2369">
                  <c:v>0.58878935185188908</c:v>
                </c:pt>
                <c:pt idx="2370">
                  <c:v>0.58884259259262983</c:v>
                </c:pt>
                <c:pt idx="2371">
                  <c:v>0.58889583333337059</c:v>
                </c:pt>
                <c:pt idx="2372">
                  <c:v>0.58894907407411135</c:v>
                </c:pt>
                <c:pt idx="2373">
                  <c:v>0.5890023148148521</c:v>
                </c:pt>
                <c:pt idx="2374">
                  <c:v>0.58905555555559286</c:v>
                </c:pt>
                <c:pt idx="2375">
                  <c:v>0.58910879629633361</c:v>
                </c:pt>
                <c:pt idx="2376">
                  <c:v>0.58916203703707437</c:v>
                </c:pt>
                <c:pt idx="2377">
                  <c:v>0.58921527777781513</c:v>
                </c:pt>
                <c:pt idx="2378">
                  <c:v>0.58926851851855588</c:v>
                </c:pt>
                <c:pt idx="2379">
                  <c:v>0.58932175925929664</c:v>
                </c:pt>
                <c:pt idx="2380">
                  <c:v>0.5893750000000374</c:v>
                </c:pt>
                <c:pt idx="2381">
                  <c:v>0.58942824074077815</c:v>
                </c:pt>
                <c:pt idx="2382">
                  <c:v>0.58948148148151891</c:v>
                </c:pt>
                <c:pt idx="2383">
                  <c:v>0.58953472222225967</c:v>
                </c:pt>
                <c:pt idx="2384">
                  <c:v>0.58958796296300042</c:v>
                </c:pt>
                <c:pt idx="2385">
                  <c:v>0.58964120370374118</c:v>
                </c:pt>
                <c:pt idx="2386">
                  <c:v>0.58969444444448194</c:v>
                </c:pt>
                <c:pt idx="2387">
                  <c:v>0.58974768518522269</c:v>
                </c:pt>
                <c:pt idx="2388">
                  <c:v>0.58980092592596345</c:v>
                </c:pt>
                <c:pt idx="2389">
                  <c:v>0.5898541666667042</c:v>
                </c:pt>
                <c:pt idx="2390">
                  <c:v>0.58990740740744496</c:v>
                </c:pt>
                <c:pt idx="2391">
                  <c:v>0.58996064814818572</c:v>
                </c:pt>
                <c:pt idx="2392">
                  <c:v>0.59001388888892647</c:v>
                </c:pt>
                <c:pt idx="2393">
                  <c:v>0.59006712962966723</c:v>
                </c:pt>
                <c:pt idx="2394">
                  <c:v>0.59012037037040799</c:v>
                </c:pt>
                <c:pt idx="2395">
                  <c:v>0.59017361111114874</c:v>
                </c:pt>
                <c:pt idx="2396">
                  <c:v>0.5902268518518895</c:v>
                </c:pt>
                <c:pt idx="2397">
                  <c:v>0.59028009259263026</c:v>
                </c:pt>
                <c:pt idx="2398">
                  <c:v>0.59033333333337101</c:v>
                </c:pt>
                <c:pt idx="2399">
                  <c:v>0.59038657407411177</c:v>
                </c:pt>
                <c:pt idx="2400">
                  <c:v>0.59043981481485253</c:v>
                </c:pt>
                <c:pt idx="2401">
                  <c:v>0.59049305555559328</c:v>
                </c:pt>
                <c:pt idx="2402">
                  <c:v>0.59054629629633404</c:v>
                </c:pt>
                <c:pt idx="2403">
                  <c:v>0.5905995370370748</c:v>
                </c:pt>
                <c:pt idx="2404">
                  <c:v>0.59065277777781555</c:v>
                </c:pt>
                <c:pt idx="2405">
                  <c:v>0.59070601851855631</c:v>
                </c:pt>
                <c:pt idx="2406">
                  <c:v>0.59075925925929706</c:v>
                </c:pt>
                <c:pt idx="2407">
                  <c:v>0.59081250000003782</c:v>
                </c:pt>
                <c:pt idx="2408">
                  <c:v>0.59086574074077858</c:v>
                </c:pt>
                <c:pt idx="2409">
                  <c:v>0.59091898148151933</c:v>
                </c:pt>
                <c:pt idx="2410">
                  <c:v>0.59097222222226009</c:v>
                </c:pt>
                <c:pt idx="2411">
                  <c:v>0.59102546296300085</c:v>
                </c:pt>
                <c:pt idx="2412">
                  <c:v>0.5910787037037416</c:v>
                </c:pt>
                <c:pt idx="2413">
                  <c:v>0.59113194444448236</c:v>
                </c:pt>
                <c:pt idx="2414">
                  <c:v>0.59118518518522312</c:v>
                </c:pt>
                <c:pt idx="2415">
                  <c:v>0.59123842592596387</c:v>
                </c:pt>
                <c:pt idx="2416">
                  <c:v>0.59129166666670463</c:v>
                </c:pt>
                <c:pt idx="2417">
                  <c:v>0.59134490740744539</c:v>
                </c:pt>
                <c:pt idx="2418">
                  <c:v>0.59139814814818614</c:v>
                </c:pt>
                <c:pt idx="2419">
                  <c:v>0.5914513888889269</c:v>
                </c:pt>
                <c:pt idx="2420">
                  <c:v>0.59150462962966766</c:v>
                </c:pt>
                <c:pt idx="2421">
                  <c:v>0.59155787037040841</c:v>
                </c:pt>
                <c:pt idx="2422">
                  <c:v>0.59161111111114917</c:v>
                </c:pt>
                <c:pt idx="2423">
                  <c:v>0.59166435185188992</c:v>
                </c:pt>
                <c:pt idx="2424">
                  <c:v>0.59171759259263068</c:v>
                </c:pt>
                <c:pt idx="2425">
                  <c:v>0.59177083333337144</c:v>
                </c:pt>
                <c:pt idx="2426">
                  <c:v>0.59182407407411219</c:v>
                </c:pt>
                <c:pt idx="2427">
                  <c:v>0.59187731481485295</c:v>
                </c:pt>
                <c:pt idx="2428">
                  <c:v>0.59193055555559371</c:v>
                </c:pt>
                <c:pt idx="2429">
                  <c:v>0.59198379629633446</c:v>
                </c:pt>
                <c:pt idx="2430">
                  <c:v>0.59203703703707522</c:v>
                </c:pt>
                <c:pt idx="2431">
                  <c:v>0.59209027777781598</c:v>
                </c:pt>
                <c:pt idx="2432">
                  <c:v>0.59214351851855673</c:v>
                </c:pt>
                <c:pt idx="2433">
                  <c:v>0.59219675925929749</c:v>
                </c:pt>
                <c:pt idx="2434">
                  <c:v>0.59225000000003825</c:v>
                </c:pt>
                <c:pt idx="2435">
                  <c:v>0.592303240740779</c:v>
                </c:pt>
                <c:pt idx="2436">
                  <c:v>0.59235648148151976</c:v>
                </c:pt>
                <c:pt idx="2437">
                  <c:v>0.59240972222226052</c:v>
                </c:pt>
                <c:pt idx="2438">
                  <c:v>0.59246296296300127</c:v>
                </c:pt>
                <c:pt idx="2439">
                  <c:v>0.59251620370374203</c:v>
                </c:pt>
                <c:pt idx="2440">
                  <c:v>0.59256944444448278</c:v>
                </c:pt>
                <c:pt idx="2441">
                  <c:v>0.59262268518522354</c:v>
                </c:pt>
                <c:pt idx="2442">
                  <c:v>0.5926759259259643</c:v>
                </c:pt>
                <c:pt idx="2443">
                  <c:v>0.59272916666670505</c:v>
                </c:pt>
                <c:pt idx="2444">
                  <c:v>0.59278240740744581</c:v>
                </c:pt>
                <c:pt idx="2445">
                  <c:v>0.59283564814818657</c:v>
                </c:pt>
                <c:pt idx="2446">
                  <c:v>0.59288888888892732</c:v>
                </c:pt>
                <c:pt idx="2447">
                  <c:v>0.59294212962966808</c:v>
                </c:pt>
                <c:pt idx="2448">
                  <c:v>0.59299537037040884</c:v>
                </c:pt>
                <c:pt idx="2449">
                  <c:v>0.59304861111114959</c:v>
                </c:pt>
                <c:pt idx="2450">
                  <c:v>0.59310185185189035</c:v>
                </c:pt>
                <c:pt idx="2451">
                  <c:v>0.59315509259263111</c:v>
                </c:pt>
                <c:pt idx="2452">
                  <c:v>0.59320833333337186</c:v>
                </c:pt>
                <c:pt idx="2453">
                  <c:v>0.59326157407411262</c:v>
                </c:pt>
                <c:pt idx="2454">
                  <c:v>0.59331481481485338</c:v>
                </c:pt>
                <c:pt idx="2455">
                  <c:v>0.59336805555559413</c:v>
                </c:pt>
                <c:pt idx="2456">
                  <c:v>0.59342129629633489</c:v>
                </c:pt>
                <c:pt idx="2457">
                  <c:v>0.59347453703707564</c:v>
                </c:pt>
                <c:pt idx="2458">
                  <c:v>0.5935277777778164</c:v>
                </c:pt>
                <c:pt idx="2459">
                  <c:v>0.59358101851855716</c:v>
                </c:pt>
                <c:pt idx="2460">
                  <c:v>0.59363425925929791</c:v>
                </c:pt>
                <c:pt idx="2461">
                  <c:v>0.59368750000003867</c:v>
                </c:pt>
                <c:pt idx="2462">
                  <c:v>0.59374074074077943</c:v>
                </c:pt>
                <c:pt idx="2463">
                  <c:v>0.59379398148152018</c:v>
                </c:pt>
                <c:pt idx="2464">
                  <c:v>0.59384722222226094</c:v>
                </c:pt>
                <c:pt idx="2465">
                  <c:v>0.5939004629630017</c:v>
                </c:pt>
                <c:pt idx="2466">
                  <c:v>0.59395370370374245</c:v>
                </c:pt>
                <c:pt idx="2467">
                  <c:v>0.59400694444448321</c:v>
                </c:pt>
                <c:pt idx="2468">
                  <c:v>0.59406018518522397</c:v>
                </c:pt>
                <c:pt idx="2469">
                  <c:v>0.59411342592596472</c:v>
                </c:pt>
                <c:pt idx="2470">
                  <c:v>0.59416666666670548</c:v>
                </c:pt>
                <c:pt idx="2471">
                  <c:v>0.59421990740744624</c:v>
                </c:pt>
                <c:pt idx="2472">
                  <c:v>0.59427314814818699</c:v>
                </c:pt>
                <c:pt idx="2473">
                  <c:v>0.59432638888892775</c:v>
                </c:pt>
                <c:pt idx="2474">
                  <c:v>0.5943796296296685</c:v>
                </c:pt>
                <c:pt idx="2475">
                  <c:v>0.59443287037040926</c:v>
                </c:pt>
                <c:pt idx="2476">
                  <c:v>0.59448611111115002</c:v>
                </c:pt>
                <c:pt idx="2477">
                  <c:v>0.59453935185189077</c:v>
                </c:pt>
                <c:pt idx="2478">
                  <c:v>0.59459259259263153</c:v>
                </c:pt>
                <c:pt idx="2479">
                  <c:v>0.59464583333337229</c:v>
                </c:pt>
                <c:pt idx="2480">
                  <c:v>0.59469907407411304</c:v>
                </c:pt>
                <c:pt idx="2481">
                  <c:v>0.5947523148148538</c:v>
                </c:pt>
                <c:pt idx="2482">
                  <c:v>0.59480555555559456</c:v>
                </c:pt>
                <c:pt idx="2483">
                  <c:v>0.59485879629633531</c:v>
                </c:pt>
                <c:pt idx="2484">
                  <c:v>0.59491203703707607</c:v>
                </c:pt>
                <c:pt idx="2485">
                  <c:v>0.59496527777781683</c:v>
                </c:pt>
                <c:pt idx="2486">
                  <c:v>0.59501851851855758</c:v>
                </c:pt>
                <c:pt idx="2487">
                  <c:v>0.59507175925929834</c:v>
                </c:pt>
                <c:pt idx="2488">
                  <c:v>0.59512500000003909</c:v>
                </c:pt>
                <c:pt idx="2489">
                  <c:v>0.59517824074077985</c:v>
                </c:pt>
                <c:pt idx="2490">
                  <c:v>0.59523148148152061</c:v>
                </c:pt>
                <c:pt idx="2491">
                  <c:v>0.59528472222226136</c:v>
                </c:pt>
                <c:pt idx="2492">
                  <c:v>0.59533796296300212</c:v>
                </c:pt>
                <c:pt idx="2493">
                  <c:v>0.59539120370374288</c:v>
                </c:pt>
                <c:pt idx="2494">
                  <c:v>0.59544444444448363</c:v>
                </c:pt>
                <c:pt idx="2495">
                  <c:v>0.59549768518522439</c:v>
                </c:pt>
                <c:pt idx="2496">
                  <c:v>0.59555092592596515</c:v>
                </c:pt>
                <c:pt idx="2497">
                  <c:v>0.5956041666667059</c:v>
                </c:pt>
                <c:pt idx="2498">
                  <c:v>0.59565740740744666</c:v>
                </c:pt>
                <c:pt idx="2499">
                  <c:v>0.59571064814818742</c:v>
                </c:pt>
                <c:pt idx="2500">
                  <c:v>0.59576388888892817</c:v>
                </c:pt>
                <c:pt idx="2501">
                  <c:v>0.59581712962966893</c:v>
                </c:pt>
                <c:pt idx="2502">
                  <c:v>0.59587037037040969</c:v>
                </c:pt>
                <c:pt idx="2503">
                  <c:v>0.59592361111115044</c:v>
                </c:pt>
                <c:pt idx="2504">
                  <c:v>0.5959768518518912</c:v>
                </c:pt>
                <c:pt idx="2505">
                  <c:v>0.59603009259263195</c:v>
                </c:pt>
                <c:pt idx="2506">
                  <c:v>0.59608333333337271</c:v>
                </c:pt>
                <c:pt idx="2507">
                  <c:v>0.59613657407411347</c:v>
                </c:pt>
                <c:pt idx="2508">
                  <c:v>0.59618981481485422</c:v>
                </c:pt>
                <c:pt idx="2509">
                  <c:v>0.59624305555559498</c:v>
                </c:pt>
                <c:pt idx="2510">
                  <c:v>0.59629629629633574</c:v>
                </c:pt>
                <c:pt idx="2511">
                  <c:v>0.59634953703707649</c:v>
                </c:pt>
                <c:pt idx="2512">
                  <c:v>0.59640277777781725</c:v>
                </c:pt>
                <c:pt idx="2513">
                  <c:v>0.59645601851855801</c:v>
                </c:pt>
                <c:pt idx="2514">
                  <c:v>0.59650925925929876</c:v>
                </c:pt>
                <c:pt idx="2515">
                  <c:v>0.59656250000003952</c:v>
                </c:pt>
                <c:pt idx="2516">
                  <c:v>0.59661574074078028</c:v>
                </c:pt>
                <c:pt idx="2517">
                  <c:v>0.59666898148152103</c:v>
                </c:pt>
                <c:pt idx="2518">
                  <c:v>0.59672222222226179</c:v>
                </c:pt>
                <c:pt idx="2519">
                  <c:v>0.59677546296300255</c:v>
                </c:pt>
                <c:pt idx="2520">
                  <c:v>0.5968287037037433</c:v>
                </c:pt>
                <c:pt idx="2521">
                  <c:v>0.59688194444448406</c:v>
                </c:pt>
                <c:pt idx="2522">
                  <c:v>0.59693518518522481</c:v>
                </c:pt>
                <c:pt idx="2523">
                  <c:v>0.59698842592596557</c:v>
                </c:pt>
                <c:pt idx="2524">
                  <c:v>0.59704166666670633</c:v>
                </c:pt>
                <c:pt idx="2525">
                  <c:v>0.59709490740744708</c:v>
                </c:pt>
                <c:pt idx="2526">
                  <c:v>0.59714814814818784</c:v>
                </c:pt>
                <c:pt idx="2527">
                  <c:v>0.5972013888889286</c:v>
                </c:pt>
                <c:pt idx="2528">
                  <c:v>0.59725462962966935</c:v>
                </c:pt>
                <c:pt idx="2529">
                  <c:v>0.59730787037041011</c:v>
                </c:pt>
                <c:pt idx="2530">
                  <c:v>0.59736111111115087</c:v>
                </c:pt>
                <c:pt idx="2531">
                  <c:v>0.59741435185189162</c:v>
                </c:pt>
                <c:pt idx="2532">
                  <c:v>0.59746759259263238</c:v>
                </c:pt>
                <c:pt idx="2533">
                  <c:v>0.59752083333337314</c:v>
                </c:pt>
                <c:pt idx="2534">
                  <c:v>0.59757407407411389</c:v>
                </c:pt>
                <c:pt idx="2535">
                  <c:v>0.59762731481485465</c:v>
                </c:pt>
                <c:pt idx="2536">
                  <c:v>0.59768055555559541</c:v>
                </c:pt>
                <c:pt idx="2537">
                  <c:v>0.59773379629633616</c:v>
                </c:pt>
                <c:pt idx="2538">
                  <c:v>0.59778703703707692</c:v>
                </c:pt>
                <c:pt idx="2539">
                  <c:v>0.59784027777781767</c:v>
                </c:pt>
                <c:pt idx="2540">
                  <c:v>0.59789351851855843</c:v>
                </c:pt>
                <c:pt idx="2541">
                  <c:v>0.59794675925929919</c:v>
                </c:pt>
                <c:pt idx="2542">
                  <c:v>0.59800000000003994</c:v>
                </c:pt>
                <c:pt idx="2543">
                  <c:v>0.5980532407407807</c:v>
                </c:pt>
                <c:pt idx="2544">
                  <c:v>0.59810648148152146</c:v>
                </c:pt>
                <c:pt idx="2545">
                  <c:v>0.59815972222226221</c:v>
                </c:pt>
                <c:pt idx="2546">
                  <c:v>0.59821296296300297</c:v>
                </c:pt>
                <c:pt idx="2547">
                  <c:v>0.59826620370374373</c:v>
                </c:pt>
                <c:pt idx="2548">
                  <c:v>0.59831944444448448</c:v>
                </c:pt>
                <c:pt idx="2549">
                  <c:v>0.59837268518522524</c:v>
                </c:pt>
                <c:pt idx="2550">
                  <c:v>0.598425925925966</c:v>
                </c:pt>
                <c:pt idx="2551">
                  <c:v>0.59847916666670675</c:v>
                </c:pt>
                <c:pt idx="2552">
                  <c:v>0.59853240740744751</c:v>
                </c:pt>
                <c:pt idx="2553">
                  <c:v>0.59858564814818827</c:v>
                </c:pt>
                <c:pt idx="2554">
                  <c:v>0.59863888888892902</c:v>
                </c:pt>
                <c:pt idx="2555">
                  <c:v>0.59869212962966978</c:v>
                </c:pt>
                <c:pt idx="2556">
                  <c:v>0.59874537037041053</c:v>
                </c:pt>
                <c:pt idx="2557">
                  <c:v>0.59879861111115129</c:v>
                </c:pt>
                <c:pt idx="2558">
                  <c:v>0.59885185185189205</c:v>
                </c:pt>
                <c:pt idx="2559">
                  <c:v>0.5989050925926328</c:v>
                </c:pt>
                <c:pt idx="2560">
                  <c:v>0.59895833333337356</c:v>
                </c:pt>
                <c:pt idx="2561">
                  <c:v>0.59901157407411432</c:v>
                </c:pt>
                <c:pt idx="2562">
                  <c:v>0.59906481481485507</c:v>
                </c:pt>
                <c:pt idx="2563">
                  <c:v>0.59911805555559583</c:v>
                </c:pt>
                <c:pt idx="2564">
                  <c:v>0.59917129629633659</c:v>
                </c:pt>
                <c:pt idx="2565">
                  <c:v>0.59922453703707734</c:v>
                </c:pt>
                <c:pt idx="2566">
                  <c:v>0.5992777777778181</c:v>
                </c:pt>
                <c:pt idx="2567">
                  <c:v>0.59933101851855886</c:v>
                </c:pt>
                <c:pt idx="2568">
                  <c:v>0.59938425925929961</c:v>
                </c:pt>
                <c:pt idx="2569">
                  <c:v>0.59943750000004037</c:v>
                </c:pt>
                <c:pt idx="2570">
                  <c:v>0.59949074074078113</c:v>
                </c:pt>
                <c:pt idx="2571">
                  <c:v>0.59954398148152188</c:v>
                </c:pt>
                <c:pt idx="2572">
                  <c:v>0.59959722222226264</c:v>
                </c:pt>
                <c:pt idx="2573">
                  <c:v>0.59965046296300339</c:v>
                </c:pt>
                <c:pt idx="2574">
                  <c:v>0.59970370370374415</c:v>
                </c:pt>
                <c:pt idx="2575">
                  <c:v>0.59975694444448491</c:v>
                </c:pt>
                <c:pt idx="2576">
                  <c:v>0.59981018518522566</c:v>
                </c:pt>
                <c:pt idx="2577">
                  <c:v>0.59986342592596642</c:v>
                </c:pt>
                <c:pt idx="2578">
                  <c:v>0.59991666666670718</c:v>
                </c:pt>
                <c:pt idx="2579">
                  <c:v>0.59996990740744793</c:v>
                </c:pt>
                <c:pt idx="2580">
                  <c:v>0.60002314814818869</c:v>
                </c:pt>
                <c:pt idx="2581">
                  <c:v>0.60007638888892945</c:v>
                </c:pt>
                <c:pt idx="2582">
                  <c:v>0.6001296296296702</c:v>
                </c:pt>
                <c:pt idx="2583">
                  <c:v>0.60018287037041096</c:v>
                </c:pt>
                <c:pt idx="2584">
                  <c:v>0.60023611111115172</c:v>
                </c:pt>
                <c:pt idx="2585">
                  <c:v>0.60028935185189247</c:v>
                </c:pt>
                <c:pt idx="2586">
                  <c:v>0.60034259259263323</c:v>
                </c:pt>
                <c:pt idx="2587">
                  <c:v>0.60039583333337398</c:v>
                </c:pt>
                <c:pt idx="2588">
                  <c:v>0.60044907407411474</c:v>
                </c:pt>
                <c:pt idx="2589">
                  <c:v>0.6005023148148555</c:v>
                </c:pt>
                <c:pt idx="2590">
                  <c:v>0.60055555555559625</c:v>
                </c:pt>
                <c:pt idx="2591">
                  <c:v>0.60060879629633701</c:v>
                </c:pt>
                <c:pt idx="2592">
                  <c:v>0.60066203703707777</c:v>
                </c:pt>
                <c:pt idx="2593">
                  <c:v>0.60071527777781852</c:v>
                </c:pt>
                <c:pt idx="2594">
                  <c:v>0.60076851851855928</c:v>
                </c:pt>
                <c:pt idx="2595">
                  <c:v>0.60082175925930004</c:v>
                </c:pt>
                <c:pt idx="2596">
                  <c:v>0.60087500000004079</c:v>
                </c:pt>
                <c:pt idx="2597">
                  <c:v>0.60092824074078155</c:v>
                </c:pt>
                <c:pt idx="2598">
                  <c:v>0.60098148148152231</c:v>
                </c:pt>
                <c:pt idx="2599">
                  <c:v>0.60103472222226306</c:v>
                </c:pt>
                <c:pt idx="2600">
                  <c:v>0.60108796296300382</c:v>
                </c:pt>
                <c:pt idx="2601">
                  <c:v>0.60114120370374458</c:v>
                </c:pt>
                <c:pt idx="2602">
                  <c:v>0.60119444444448533</c:v>
                </c:pt>
                <c:pt idx="2603">
                  <c:v>0.60124768518522609</c:v>
                </c:pt>
                <c:pt idx="2604">
                  <c:v>0.60130092592596684</c:v>
                </c:pt>
                <c:pt idx="2605">
                  <c:v>0.6013541666667076</c:v>
                </c:pt>
                <c:pt idx="2606">
                  <c:v>0.60140740740744836</c:v>
                </c:pt>
                <c:pt idx="2607">
                  <c:v>0.60146064814818911</c:v>
                </c:pt>
                <c:pt idx="2608">
                  <c:v>0.60151388888892987</c:v>
                </c:pt>
                <c:pt idx="2609">
                  <c:v>0.60156712962967063</c:v>
                </c:pt>
                <c:pt idx="2610">
                  <c:v>0.60162037037041138</c:v>
                </c:pt>
                <c:pt idx="2611">
                  <c:v>0.60167361111115214</c:v>
                </c:pt>
                <c:pt idx="2612">
                  <c:v>0.6017268518518929</c:v>
                </c:pt>
                <c:pt idx="2613">
                  <c:v>0.60178009259263365</c:v>
                </c:pt>
                <c:pt idx="2614">
                  <c:v>0.60183333333337441</c:v>
                </c:pt>
                <c:pt idx="2615">
                  <c:v>0.60188657407411517</c:v>
                </c:pt>
                <c:pt idx="2616">
                  <c:v>0.60193981481485592</c:v>
                </c:pt>
                <c:pt idx="2617">
                  <c:v>0.60199305555559668</c:v>
                </c:pt>
                <c:pt idx="2618">
                  <c:v>0.60204629629633744</c:v>
                </c:pt>
                <c:pt idx="2619">
                  <c:v>0.60209953703707819</c:v>
                </c:pt>
                <c:pt idx="2620">
                  <c:v>0.60215277777781895</c:v>
                </c:pt>
                <c:pt idx="2621">
                  <c:v>0.6022060185185597</c:v>
                </c:pt>
                <c:pt idx="2622">
                  <c:v>0.60225925925930046</c:v>
                </c:pt>
                <c:pt idx="2623">
                  <c:v>0.60231250000004122</c:v>
                </c:pt>
                <c:pt idx="2624">
                  <c:v>0.60236574074078197</c:v>
                </c:pt>
                <c:pt idx="2625">
                  <c:v>0.60241898148152273</c:v>
                </c:pt>
                <c:pt idx="2626">
                  <c:v>0.60247222222226349</c:v>
                </c:pt>
                <c:pt idx="2627">
                  <c:v>0.60252546296300424</c:v>
                </c:pt>
                <c:pt idx="2628">
                  <c:v>0.602578703703745</c:v>
                </c:pt>
                <c:pt idx="2629">
                  <c:v>0.60263194444448576</c:v>
                </c:pt>
                <c:pt idx="2630">
                  <c:v>0.60268518518522651</c:v>
                </c:pt>
                <c:pt idx="2631">
                  <c:v>0.60273842592596727</c:v>
                </c:pt>
                <c:pt idx="2632">
                  <c:v>0.60279166666670803</c:v>
                </c:pt>
                <c:pt idx="2633">
                  <c:v>0.60284490740744878</c:v>
                </c:pt>
                <c:pt idx="2634">
                  <c:v>0.60289814814818954</c:v>
                </c:pt>
                <c:pt idx="2635">
                  <c:v>0.6029513888889303</c:v>
                </c:pt>
                <c:pt idx="2636">
                  <c:v>0.60300462962967105</c:v>
                </c:pt>
                <c:pt idx="2637">
                  <c:v>0.60305787037041181</c:v>
                </c:pt>
                <c:pt idx="2638">
                  <c:v>0.60311111111115256</c:v>
                </c:pt>
                <c:pt idx="2639">
                  <c:v>0.60316435185189332</c:v>
                </c:pt>
                <c:pt idx="2640">
                  <c:v>0.60321759259263408</c:v>
                </c:pt>
                <c:pt idx="2641">
                  <c:v>0.60327083333337483</c:v>
                </c:pt>
                <c:pt idx="2642">
                  <c:v>0.60332407407411559</c:v>
                </c:pt>
                <c:pt idx="2643">
                  <c:v>0.60337731481485635</c:v>
                </c:pt>
                <c:pt idx="2644">
                  <c:v>0.6034305555555971</c:v>
                </c:pt>
                <c:pt idx="2645">
                  <c:v>0.60348379629633786</c:v>
                </c:pt>
                <c:pt idx="2646">
                  <c:v>0.60353703703707862</c:v>
                </c:pt>
                <c:pt idx="2647">
                  <c:v>0.60359027777781937</c:v>
                </c:pt>
                <c:pt idx="2648">
                  <c:v>0.60364351851856013</c:v>
                </c:pt>
                <c:pt idx="2649">
                  <c:v>0.60369675925930089</c:v>
                </c:pt>
                <c:pt idx="2650">
                  <c:v>0.60375000000004164</c:v>
                </c:pt>
                <c:pt idx="2651">
                  <c:v>0.6038032407407824</c:v>
                </c:pt>
                <c:pt idx="2652">
                  <c:v>0.60385648148152316</c:v>
                </c:pt>
                <c:pt idx="2653">
                  <c:v>0.60390972222226391</c:v>
                </c:pt>
                <c:pt idx="2654">
                  <c:v>0.60396296296300467</c:v>
                </c:pt>
                <c:pt idx="2655">
                  <c:v>0.60401620370374542</c:v>
                </c:pt>
                <c:pt idx="2656">
                  <c:v>0.60406944444448618</c:v>
                </c:pt>
                <c:pt idx="2657">
                  <c:v>0.60412268518522694</c:v>
                </c:pt>
                <c:pt idx="2658">
                  <c:v>0.60417592592596769</c:v>
                </c:pt>
                <c:pt idx="2659">
                  <c:v>0.60422916666670845</c:v>
                </c:pt>
                <c:pt idx="2660">
                  <c:v>0.60428240740744921</c:v>
                </c:pt>
                <c:pt idx="2661">
                  <c:v>0.60433564814818996</c:v>
                </c:pt>
                <c:pt idx="2662">
                  <c:v>0.60438888888893072</c:v>
                </c:pt>
                <c:pt idx="2663">
                  <c:v>0.60444212962967148</c:v>
                </c:pt>
                <c:pt idx="2664">
                  <c:v>0.60449537037041223</c:v>
                </c:pt>
                <c:pt idx="2665">
                  <c:v>0.60454861111115299</c:v>
                </c:pt>
                <c:pt idx="2666">
                  <c:v>0.60460185185189375</c:v>
                </c:pt>
                <c:pt idx="2667">
                  <c:v>0.6046550925926345</c:v>
                </c:pt>
                <c:pt idx="2668">
                  <c:v>0.60470833333337526</c:v>
                </c:pt>
                <c:pt idx="2669">
                  <c:v>0.60476157407411602</c:v>
                </c:pt>
                <c:pt idx="2670">
                  <c:v>0.60481481481485677</c:v>
                </c:pt>
                <c:pt idx="2671">
                  <c:v>0.60486805555559753</c:v>
                </c:pt>
                <c:pt idx="2672">
                  <c:v>0.60492129629633828</c:v>
                </c:pt>
                <c:pt idx="2673">
                  <c:v>0.60497453703707904</c:v>
                </c:pt>
                <c:pt idx="2674">
                  <c:v>0.6050277777778198</c:v>
                </c:pt>
                <c:pt idx="2675">
                  <c:v>0.60508101851856055</c:v>
                </c:pt>
                <c:pt idx="2676">
                  <c:v>0.60513425925930131</c:v>
                </c:pt>
                <c:pt idx="2677">
                  <c:v>0.60518750000004207</c:v>
                </c:pt>
                <c:pt idx="2678">
                  <c:v>0.60524074074078282</c:v>
                </c:pt>
                <c:pt idx="2679">
                  <c:v>0.60529398148152358</c:v>
                </c:pt>
                <c:pt idx="2680">
                  <c:v>0.60534722222226434</c:v>
                </c:pt>
                <c:pt idx="2681">
                  <c:v>0.60540046296300509</c:v>
                </c:pt>
                <c:pt idx="2682">
                  <c:v>0.60545370370374585</c:v>
                </c:pt>
                <c:pt idx="2683">
                  <c:v>0.60550694444448661</c:v>
                </c:pt>
                <c:pt idx="2684">
                  <c:v>0.60556018518522736</c:v>
                </c:pt>
                <c:pt idx="2685">
                  <c:v>0.60561342592596812</c:v>
                </c:pt>
                <c:pt idx="2686">
                  <c:v>0.60566666666670887</c:v>
                </c:pt>
                <c:pt idx="2687">
                  <c:v>0.60571990740744963</c:v>
                </c:pt>
                <c:pt idx="2688">
                  <c:v>0.60577314814819039</c:v>
                </c:pt>
                <c:pt idx="2689">
                  <c:v>0.60582638888893114</c:v>
                </c:pt>
                <c:pt idx="2690">
                  <c:v>0.6058796296296719</c:v>
                </c:pt>
                <c:pt idx="2691">
                  <c:v>0.60593287037041266</c:v>
                </c:pt>
                <c:pt idx="2692">
                  <c:v>0.60598611111115341</c:v>
                </c:pt>
                <c:pt idx="2693">
                  <c:v>0.60603935185189417</c:v>
                </c:pt>
                <c:pt idx="2694">
                  <c:v>0.60609259259263493</c:v>
                </c:pt>
                <c:pt idx="2695">
                  <c:v>0.60614583333337568</c:v>
                </c:pt>
                <c:pt idx="2696">
                  <c:v>0.60619907407411644</c:v>
                </c:pt>
                <c:pt idx="2697">
                  <c:v>0.6062523148148572</c:v>
                </c:pt>
                <c:pt idx="2698">
                  <c:v>0.60630555555559795</c:v>
                </c:pt>
                <c:pt idx="2699">
                  <c:v>0.60635879629633871</c:v>
                </c:pt>
                <c:pt idx="2700">
                  <c:v>0.60641203703707947</c:v>
                </c:pt>
                <c:pt idx="2701">
                  <c:v>0.60646527777782022</c:v>
                </c:pt>
                <c:pt idx="2702">
                  <c:v>0.60651851851856098</c:v>
                </c:pt>
                <c:pt idx="2703">
                  <c:v>0.60657175925930173</c:v>
                </c:pt>
                <c:pt idx="2704">
                  <c:v>0.60662500000004249</c:v>
                </c:pt>
                <c:pt idx="2705">
                  <c:v>0.60667824074078325</c:v>
                </c:pt>
                <c:pt idx="2706">
                  <c:v>0.606731481481524</c:v>
                </c:pt>
                <c:pt idx="2707">
                  <c:v>0.60678472222226476</c:v>
                </c:pt>
                <c:pt idx="2708">
                  <c:v>0.60683796296300552</c:v>
                </c:pt>
                <c:pt idx="2709">
                  <c:v>0.60689120370374627</c:v>
                </c:pt>
                <c:pt idx="2710">
                  <c:v>0.60694444444448703</c:v>
                </c:pt>
                <c:pt idx="2711">
                  <c:v>0.60699768518522779</c:v>
                </c:pt>
                <c:pt idx="2712">
                  <c:v>0.60705092592596854</c:v>
                </c:pt>
                <c:pt idx="2713">
                  <c:v>0.6071041666667093</c:v>
                </c:pt>
                <c:pt idx="2714">
                  <c:v>0.60715740740745006</c:v>
                </c:pt>
                <c:pt idx="2715">
                  <c:v>0.60721064814819081</c:v>
                </c:pt>
                <c:pt idx="2716">
                  <c:v>0.60726388888893157</c:v>
                </c:pt>
                <c:pt idx="2717">
                  <c:v>0.60731712962967233</c:v>
                </c:pt>
                <c:pt idx="2718">
                  <c:v>0.60737037037041308</c:v>
                </c:pt>
                <c:pt idx="2719">
                  <c:v>0.60742361111115384</c:v>
                </c:pt>
                <c:pt idx="2720">
                  <c:v>0.60747685185189459</c:v>
                </c:pt>
                <c:pt idx="2721">
                  <c:v>0.60753009259263535</c:v>
                </c:pt>
                <c:pt idx="2722">
                  <c:v>0.60758333333337611</c:v>
                </c:pt>
                <c:pt idx="2723">
                  <c:v>0.60763657407411686</c:v>
                </c:pt>
                <c:pt idx="2724">
                  <c:v>0.60768981481485762</c:v>
                </c:pt>
                <c:pt idx="2725">
                  <c:v>0.60774305555559838</c:v>
                </c:pt>
                <c:pt idx="2726">
                  <c:v>0.60779629629633913</c:v>
                </c:pt>
                <c:pt idx="2727">
                  <c:v>0.60784953703707989</c:v>
                </c:pt>
                <c:pt idx="2728">
                  <c:v>0.60790277777782065</c:v>
                </c:pt>
                <c:pt idx="2729">
                  <c:v>0.6079560185185614</c:v>
                </c:pt>
                <c:pt idx="2730">
                  <c:v>0.60800925925930216</c:v>
                </c:pt>
                <c:pt idx="2731">
                  <c:v>0.60806250000004292</c:v>
                </c:pt>
                <c:pt idx="2732">
                  <c:v>0.60811574074078367</c:v>
                </c:pt>
                <c:pt idx="2733">
                  <c:v>0.60816898148152443</c:v>
                </c:pt>
                <c:pt idx="2734">
                  <c:v>0.60822222222226519</c:v>
                </c:pt>
                <c:pt idx="2735">
                  <c:v>0.60827546296300594</c:v>
                </c:pt>
                <c:pt idx="2736">
                  <c:v>0.6083287037037467</c:v>
                </c:pt>
                <c:pt idx="2737">
                  <c:v>0.60838194444448745</c:v>
                </c:pt>
                <c:pt idx="2738">
                  <c:v>0.60843518518522821</c:v>
                </c:pt>
                <c:pt idx="2739">
                  <c:v>0.60848842592596897</c:v>
                </c:pt>
                <c:pt idx="2740">
                  <c:v>0.60854166666670972</c:v>
                </c:pt>
                <c:pt idx="2741">
                  <c:v>0.60859490740745048</c:v>
                </c:pt>
                <c:pt idx="2742">
                  <c:v>0.60864814814819124</c:v>
                </c:pt>
                <c:pt idx="2743">
                  <c:v>0.60870138888893199</c:v>
                </c:pt>
                <c:pt idx="2744">
                  <c:v>0.60875462962967275</c:v>
                </c:pt>
                <c:pt idx="2745">
                  <c:v>0.60880787037041351</c:v>
                </c:pt>
                <c:pt idx="2746">
                  <c:v>0.60886111111115426</c:v>
                </c:pt>
                <c:pt idx="2747">
                  <c:v>0.60891435185189502</c:v>
                </c:pt>
                <c:pt idx="2748">
                  <c:v>0.60896759259263578</c:v>
                </c:pt>
                <c:pt idx="2749">
                  <c:v>0.60902083333337653</c:v>
                </c:pt>
                <c:pt idx="2750">
                  <c:v>0.60907407407411729</c:v>
                </c:pt>
                <c:pt idx="2751">
                  <c:v>0.60912731481485805</c:v>
                </c:pt>
                <c:pt idx="2752">
                  <c:v>0.6091805555555988</c:v>
                </c:pt>
                <c:pt idx="2753">
                  <c:v>0.60923379629633956</c:v>
                </c:pt>
                <c:pt idx="2754">
                  <c:v>0.60928703703708031</c:v>
                </c:pt>
                <c:pt idx="2755">
                  <c:v>0.60934027777782107</c:v>
                </c:pt>
                <c:pt idx="2756">
                  <c:v>0.60939351851856183</c:v>
                </c:pt>
                <c:pt idx="2757">
                  <c:v>0.60944675925930258</c:v>
                </c:pt>
                <c:pt idx="2758">
                  <c:v>0.60950000000004334</c:v>
                </c:pt>
                <c:pt idx="2759">
                  <c:v>0.6095532407407841</c:v>
                </c:pt>
                <c:pt idx="2760">
                  <c:v>0.60960648148152485</c:v>
                </c:pt>
                <c:pt idx="2761">
                  <c:v>0.60965972222226561</c:v>
                </c:pt>
                <c:pt idx="2762">
                  <c:v>0.60971296296300637</c:v>
                </c:pt>
                <c:pt idx="2763">
                  <c:v>0.60976620370374712</c:v>
                </c:pt>
                <c:pt idx="2764">
                  <c:v>0.60981944444448788</c:v>
                </c:pt>
                <c:pt idx="2765">
                  <c:v>0.60987268518522864</c:v>
                </c:pt>
                <c:pt idx="2766">
                  <c:v>0.60992592592596939</c:v>
                </c:pt>
                <c:pt idx="2767">
                  <c:v>0.60997916666671015</c:v>
                </c:pt>
                <c:pt idx="2768">
                  <c:v>0.61003240740745091</c:v>
                </c:pt>
                <c:pt idx="2769">
                  <c:v>0.61008564814819166</c:v>
                </c:pt>
                <c:pt idx="2770">
                  <c:v>0.61013888888893242</c:v>
                </c:pt>
                <c:pt idx="2771">
                  <c:v>0.61019212962967317</c:v>
                </c:pt>
                <c:pt idx="2772">
                  <c:v>0.61024537037041393</c:v>
                </c:pt>
                <c:pt idx="2773">
                  <c:v>0.61029861111115469</c:v>
                </c:pt>
                <c:pt idx="2774">
                  <c:v>0.61035185185189544</c:v>
                </c:pt>
                <c:pt idx="2775">
                  <c:v>0.6104050925926362</c:v>
                </c:pt>
                <c:pt idx="2776">
                  <c:v>0.61045833333337696</c:v>
                </c:pt>
                <c:pt idx="2777">
                  <c:v>0.61051157407411771</c:v>
                </c:pt>
                <c:pt idx="2778">
                  <c:v>0.61056481481485847</c:v>
                </c:pt>
                <c:pt idx="2779">
                  <c:v>0.61061805555559923</c:v>
                </c:pt>
                <c:pt idx="2780">
                  <c:v>0.61067129629633998</c:v>
                </c:pt>
                <c:pt idx="2781">
                  <c:v>0.61072453703708074</c:v>
                </c:pt>
                <c:pt idx="2782">
                  <c:v>0.6107777777778215</c:v>
                </c:pt>
                <c:pt idx="2783">
                  <c:v>0.61083101851856225</c:v>
                </c:pt>
                <c:pt idx="2784">
                  <c:v>0.61088425925930301</c:v>
                </c:pt>
                <c:pt idx="2785">
                  <c:v>0.61093750000004376</c:v>
                </c:pt>
                <c:pt idx="2786">
                  <c:v>0.61099074074078452</c:v>
                </c:pt>
                <c:pt idx="2787">
                  <c:v>0.61104398148152528</c:v>
                </c:pt>
                <c:pt idx="2788">
                  <c:v>0.61109722222226603</c:v>
                </c:pt>
                <c:pt idx="2789">
                  <c:v>0.61115046296300679</c:v>
                </c:pt>
                <c:pt idx="2790">
                  <c:v>0.61120370370374755</c:v>
                </c:pt>
                <c:pt idx="2791">
                  <c:v>0.6112569444444883</c:v>
                </c:pt>
                <c:pt idx="2792">
                  <c:v>0.61131018518522906</c:v>
                </c:pt>
                <c:pt idx="2793">
                  <c:v>0.61136342592596982</c:v>
                </c:pt>
                <c:pt idx="2794">
                  <c:v>0.61141666666671057</c:v>
                </c:pt>
                <c:pt idx="2795">
                  <c:v>0.61146990740745133</c:v>
                </c:pt>
                <c:pt idx="2796">
                  <c:v>0.61152314814819209</c:v>
                </c:pt>
                <c:pt idx="2797">
                  <c:v>0.61157638888893284</c:v>
                </c:pt>
                <c:pt idx="2798">
                  <c:v>0.6116296296296736</c:v>
                </c:pt>
                <c:pt idx="2799">
                  <c:v>0.61168287037041436</c:v>
                </c:pt>
                <c:pt idx="2800">
                  <c:v>0.61173611111115511</c:v>
                </c:pt>
                <c:pt idx="2801">
                  <c:v>0.61178935185189587</c:v>
                </c:pt>
                <c:pt idx="2802">
                  <c:v>0.61184259259263662</c:v>
                </c:pt>
                <c:pt idx="2803">
                  <c:v>0.61189583333337738</c:v>
                </c:pt>
                <c:pt idx="2804">
                  <c:v>0.61194907407411814</c:v>
                </c:pt>
                <c:pt idx="2805">
                  <c:v>0.61200231481485889</c:v>
                </c:pt>
                <c:pt idx="2806">
                  <c:v>0.61205555555559965</c:v>
                </c:pt>
                <c:pt idx="2807">
                  <c:v>0.61210879629634041</c:v>
                </c:pt>
                <c:pt idx="2808">
                  <c:v>0.61216203703708116</c:v>
                </c:pt>
                <c:pt idx="2809">
                  <c:v>0.61221527777782192</c:v>
                </c:pt>
                <c:pt idx="2810">
                  <c:v>0.61226851851856268</c:v>
                </c:pt>
                <c:pt idx="2811">
                  <c:v>0.61232175925930343</c:v>
                </c:pt>
                <c:pt idx="2812">
                  <c:v>0.61237500000004419</c:v>
                </c:pt>
                <c:pt idx="2813">
                  <c:v>0.61242824074078495</c:v>
                </c:pt>
                <c:pt idx="2814">
                  <c:v>0.6124814814815257</c:v>
                </c:pt>
                <c:pt idx="2815">
                  <c:v>0.61253472222226646</c:v>
                </c:pt>
                <c:pt idx="2816">
                  <c:v>0.61258796296300722</c:v>
                </c:pt>
                <c:pt idx="2817">
                  <c:v>0.61264120370374797</c:v>
                </c:pt>
                <c:pt idx="2818">
                  <c:v>0.61269444444448873</c:v>
                </c:pt>
                <c:pt idx="2819">
                  <c:v>0.61274768518522948</c:v>
                </c:pt>
                <c:pt idx="2820">
                  <c:v>0.61280092592597024</c:v>
                </c:pt>
                <c:pt idx="2821">
                  <c:v>0.612854166666711</c:v>
                </c:pt>
                <c:pt idx="2822">
                  <c:v>0.61290740740745175</c:v>
                </c:pt>
                <c:pt idx="2823">
                  <c:v>0.61296064814819251</c:v>
                </c:pt>
                <c:pt idx="2824">
                  <c:v>0.61301388888893327</c:v>
                </c:pt>
                <c:pt idx="2825">
                  <c:v>0.61306712962967402</c:v>
                </c:pt>
                <c:pt idx="2826">
                  <c:v>0.61312037037041478</c:v>
                </c:pt>
                <c:pt idx="2827">
                  <c:v>0.61317361111115554</c:v>
                </c:pt>
                <c:pt idx="2828">
                  <c:v>0.61322685185189629</c:v>
                </c:pt>
                <c:pt idx="2829">
                  <c:v>0.61328009259263705</c:v>
                </c:pt>
                <c:pt idx="2830">
                  <c:v>0.61333333333337781</c:v>
                </c:pt>
                <c:pt idx="2831">
                  <c:v>0.61338657407411856</c:v>
                </c:pt>
                <c:pt idx="2832">
                  <c:v>0.61343981481485932</c:v>
                </c:pt>
                <c:pt idx="2833">
                  <c:v>0.61349305555560008</c:v>
                </c:pt>
                <c:pt idx="2834">
                  <c:v>0.61354629629634083</c:v>
                </c:pt>
                <c:pt idx="2835">
                  <c:v>0.61359953703708159</c:v>
                </c:pt>
                <c:pt idx="2836">
                  <c:v>0.61365277777782234</c:v>
                </c:pt>
                <c:pt idx="2837">
                  <c:v>0.6137060185185631</c:v>
                </c:pt>
                <c:pt idx="2838">
                  <c:v>0.61375925925930386</c:v>
                </c:pt>
                <c:pt idx="2839">
                  <c:v>0.61381250000004461</c:v>
                </c:pt>
                <c:pt idx="2840">
                  <c:v>0.61386574074078537</c:v>
                </c:pt>
                <c:pt idx="2841">
                  <c:v>0.61391898148152613</c:v>
                </c:pt>
                <c:pt idx="2842">
                  <c:v>0.61397222222226688</c:v>
                </c:pt>
                <c:pt idx="2843">
                  <c:v>0.61402546296300764</c:v>
                </c:pt>
                <c:pt idx="2844">
                  <c:v>0.6140787037037484</c:v>
                </c:pt>
                <c:pt idx="2845">
                  <c:v>0.61413194444448915</c:v>
                </c:pt>
                <c:pt idx="2846">
                  <c:v>0.61418518518522991</c:v>
                </c:pt>
                <c:pt idx="2847">
                  <c:v>0.61423842592597067</c:v>
                </c:pt>
                <c:pt idx="2848">
                  <c:v>0.61429166666671142</c:v>
                </c:pt>
                <c:pt idx="2849">
                  <c:v>0.61434490740745218</c:v>
                </c:pt>
                <c:pt idx="2850">
                  <c:v>0.61439814814819294</c:v>
                </c:pt>
                <c:pt idx="2851">
                  <c:v>0.61445138888893369</c:v>
                </c:pt>
                <c:pt idx="2852">
                  <c:v>0.61450462962967445</c:v>
                </c:pt>
                <c:pt idx="2853">
                  <c:v>0.6145578703704152</c:v>
                </c:pt>
                <c:pt idx="2854">
                  <c:v>0.61461111111115596</c:v>
                </c:pt>
                <c:pt idx="2855">
                  <c:v>0.61466435185189672</c:v>
                </c:pt>
                <c:pt idx="2856">
                  <c:v>0.61471759259263747</c:v>
                </c:pt>
                <c:pt idx="2857">
                  <c:v>0.61477083333337823</c:v>
                </c:pt>
                <c:pt idx="2858">
                  <c:v>0.61482407407411899</c:v>
                </c:pt>
                <c:pt idx="2859">
                  <c:v>0.61487731481485974</c:v>
                </c:pt>
                <c:pt idx="2860">
                  <c:v>0.6149305555556005</c:v>
                </c:pt>
                <c:pt idx="2861">
                  <c:v>0.61498379629634126</c:v>
                </c:pt>
                <c:pt idx="2862">
                  <c:v>0.61503703703708201</c:v>
                </c:pt>
                <c:pt idx="2863">
                  <c:v>0.61509027777782277</c:v>
                </c:pt>
                <c:pt idx="2864">
                  <c:v>0.61514351851856353</c:v>
                </c:pt>
                <c:pt idx="2865">
                  <c:v>0.61519675925930428</c:v>
                </c:pt>
                <c:pt idx="2866">
                  <c:v>0.61525000000004504</c:v>
                </c:pt>
                <c:pt idx="2867">
                  <c:v>0.6153032407407858</c:v>
                </c:pt>
                <c:pt idx="2868">
                  <c:v>0.61535648148152655</c:v>
                </c:pt>
                <c:pt idx="2869">
                  <c:v>0.61540972222226731</c:v>
                </c:pt>
                <c:pt idx="2870">
                  <c:v>0.61546296296300806</c:v>
                </c:pt>
                <c:pt idx="2871">
                  <c:v>0.61551620370374882</c:v>
                </c:pt>
                <c:pt idx="2872">
                  <c:v>0.61556944444448958</c:v>
                </c:pt>
                <c:pt idx="2873">
                  <c:v>0.61562268518523033</c:v>
                </c:pt>
                <c:pt idx="2874">
                  <c:v>0.61567592592597109</c:v>
                </c:pt>
                <c:pt idx="2875">
                  <c:v>0.61572916666671185</c:v>
                </c:pt>
                <c:pt idx="2876">
                  <c:v>0.6157824074074526</c:v>
                </c:pt>
                <c:pt idx="2877">
                  <c:v>0.61583564814819336</c:v>
                </c:pt>
                <c:pt idx="2878">
                  <c:v>0.61588888888893412</c:v>
                </c:pt>
                <c:pt idx="2879">
                  <c:v>0.61594212962967487</c:v>
                </c:pt>
                <c:pt idx="2880">
                  <c:v>0.61599537037041563</c:v>
                </c:pt>
                <c:pt idx="2881">
                  <c:v>0.61604861111115639</c:v>
                </c:pt>
                <c:pt idx="2882">
                  <c:v>0.61610185185189714</c:v>
                </c:pt>
                <c:pt idx="2883">
                  <c:v>0.6161550925926379</c:v>
                </c:pt>
                <c:pt idx="2884">
                  <c:v>0.61620833333337866</c:v>
                </c:pt>
                <c:pt idx="2885">
                  <c:v>0.61626157407411941</c:v>
                </c:pt>
                <c:pt idx="2886">
                  <c:v>0.61631481481486017</c:v>
                </c:pt>
                <c:pt idx="2887">
                  <c:v>0.61636805555560092</c:v>
                </c:pt>
                <c:pt idx="2888">
                  <c:v>0.61642129629634168</c:v>
                </c:pt>
                <c:pt idx="2889">
                  <c:v>0.61647453703708244</c:v>
                </c:pt>
                <c:pt idx="2890">
                  <c:v>0.61652777777782319</c:v>
                </c:pt>
                <c:pt idx="2891">
                  <c:v>0.61658101851856395</c:v>
                </c:pt>
                <c:pt idx="2892">
                  <c:v>0.61663425925930471</c:v>
                </c:pt>
                <c:pt idx="2893">
                  <c:v>0.61668750000004546</c:v>
                </c:pt>
                <c:pt idx="2894">
                  <c:v>0.61674074074078622</c:v>
                </c:pt>
                <c:pt idx="2895">
                  <c:v>0.61679398148152698</c:v>
                </c:pt>
                <c:pt idx="2896">
                  <c:v>0.61684722222226773</c:v>
                </c:pt>
                <c:pt idx="2897">
                  <c:v>0.61690046296300849</c:v>
                </c:pt>
                <c:pt idx="2898">
                  <c:v>0.61695370370374925</c:v>
                </c:pt>
                <c:pt idx="2899">
                  <c:v>0.61700694444449</c:v>
                </c:pt>
                <c:pt idx="2900">
                  <c:v>0.61706018518523076</c:v>
                </c:pt>
                <c:pt idx="2901">
                  <c:v>0.61711342592597151</c:v>
                </c:pt>
                <c:pt idx="2902">
                  <c:v>0.61716666666671227</c:v>
                </c:pt>
                <c:pt idx="2903">
                  <c:v>0.61721990740745303</c:v>
                </c:pt>
                <c:pt idx="2904">
                  <c:v>0.61727314814819378</c:v>
                </c:pt>
                <c:pt idx="2905">
                  <c:v>0.61732638888893454</c:v>
                </c:pt>
                <c:pt idx="2906">
                  <c:v>0.6173796296296753</c:v>
                </c:pt>
                <c:pt idx="2907">
                  <c:v>0.61743287037041605</c:v>
                </c:pt>
                <c:pt idx="2908">
                  <c:v>0.61748611111115681</c:v>
                </c:pt>
                <c:pt idx="2909">
                  <c:v>0.61753935185189757</c:v>
                </c:pt>
                <c:pt idx="2910">
                  <c:v>0.61759259259263832</c:v>
                </c:pt>
                <c:pt idx="2911">
                  <c:v>0.61764583333337908</c:v>
                </c:pt>
                <c:pt idx="2912">
                  <c:v>0.61769907407411984</c:v>
                </c:pt>
                <c:pt idx="2913">
                  <c:v>0.61775231481486059</c:v>
                </c:pt>
                <c:pt idx="2914">
                  <c:v>0.61780555555560135</c:v>
                </c:pt>
                <c:pt idx="2915">
                  <c:v>0.61785879629634211</c:v>
                </c:pt>
                <c:pt idx="2916">
                  <c:v>0.61791203703708286</c:v>
                </c:pt>
                <c:pt idx="2917">
                  <c:v>0.61796527777782362</c:v>
                </c:pt>
                <c:pt idx="2918">
                  <c:v>0.61801851851856437</c:v>
                </c:pt>
                <c:pt idx="2919">
                  <c:v>0.61807175925930513</c:v>
                </c:pt>
                <c:pt idx="2920">
                  <c:v>0.61812500000004589</c:v>
                </c:pt>
                <c:pt idx="2921">
                  <c:v>0.61817824074078664</c:v>
                </c:pt>
                <c:pt idx="2922">
                  <c:v>0.6182314814815274</c:v>
                </c:pt>
                <c:pt idx="2923">
                  <c:v>0.61828472222226816</c:v>
                </c:pt>
                <c:pt idx="2924">
                  <c:v>0.61833796296300891</c:v>
                </c:pt>
                <c:pt idx="2925">
                  <c:v>0.61839120370374967</c:v>
                </c:pt>
                <c:pt idx="2926">
                  <c:v>0.61844444444449043</c:v>
                </c:pt>
                <c:pt idx="2927">
                  <c:v>0.61849768518523118</c:v>
                </c:pt>
                <c:pt idx="2928">
                  <c:v>0.61855092592597194</c:v>
                </c:pt>
                <c:pt idx="2929">
                  <c:v>0.6186041666667127</c:v>
                </c:pt>
                <c:pt idx="2930">
                  <c:v>0.61865740740745345</c:v>
                </c:pt>
                <c:pt idx="2931">
                  <c:v>0.61871064814819421</c:v>
                </c:pt>
                <c:pt idx="2932">
                  <c:v>0.61876388888893497</c:v>
                </c:pt>
                <c:pt idx="2933">
                  <c:v>0.61881712962967572</c:v>
                </c:pt>
                <c:pt idx="2934">
                  <c:v>0.61887037037041648</c:v>
                </c:pt>
                <c:pt idx="2935">
                  <c:v>0.61892361111115723</c:v>
                </c:pt>
                <c:pt idx="2936">
                  <c:v>0.61897685185189799</c:v>
                </c:pt>
                <c:pt idx="2937">
                  <c:v>0.61903009259263875</c:v>
                </c:pt>
                <c:pt idx="2938">
                  <c:v>0.6190833333333795</c:v>
                </c:pt>
                <c:pt idx="2939">
                  <c:v>0.61913657407412026</c:v>
                </c:pt>
                <c:pt idx="2940">
                  <c:v>0.61918981481486102</c:v>
                </c:pt>
                <c:pt idx="2941">
                  <c:v>0.61924305555560177</c:v>
                </c:pt>
                <c:pt idx="2942">
                  <c:v>0.61929629629634253</c:v>
                </c:pt>
                <c:pt idx="2943">
                  <c:v>0.61934953703708329</c:v>
                </c:pt>
                <c:pt idx="2944">
                  <c:v>0.61940277777782404</c:v>
                </c:pt>
                <c:pt idx="2945">
                  <c:v>0.6194560185185648</c:v>
                </c:pt>
                <c:pt idx="2946">
                  <c:v>0.61950925925930556</c:v>
                </c:pt>
                <c:pt idx="2947">
                  <c:v>0.61956250000004631</c:v>
                </c:pt>
                <c:pt idx="2948">
                  <c:v>0.61961574074078707</c:v>
                </c:pt>
                <c:pt idx="2949">
                  <c:v>0.61966898148152783</c:v>
                </c:pt>
                <c:pt idx="2950">
                  <c:v>0.61972222222226858</c:v>
                </c:pt>
                <c:pt idx="2951">
                  <c:v>0.61977546296300934</c:v>
                </c:pt>
                <c:pt idx="2952">
                  <c:v>0.61982870370375009</c:v>
                </c:pt>
                <c:pt idx="2953">
                  <c:v>0.61988194444449085</c:v>
                </c:pt>
                <c:pt idx="2954">
                  <c:v>0.61993518518523161</c:v>
                </c:pt>
                <c:pt idx="2955">
                  <c:v>0.61998842592597236</c:v>
                </c:pt>
                <c:pt idx="2956">
                  <c:v>0.62004166666671312</c:v>
                </c:pt>
                <c:pt idx="2957">
                  <c:v>0.62009490740745388</c:v>
                </c:pt>
                <c:pt idx="2958">
                  <c:v>0.62014814814819463</c:v>
                </c:pt>
                <c:pt idx="2959">
                  <c:v>0.62020138888893539</c:v>
                </c:pt>
                <c:pt idx="2960">
                  <c:v>0.62025462962967615</c:v>
                </c:pt>
                <c:pt idx="2961">
                  <c:v>0.6203078703704169</c:v>
                </c:pt>
                <c:pt idx="2962">
                  <c:v>0.62036111111115766</c:v>
                </c:pt>
                <c:pt idx="2963">
                  <c:v>0.62041435185189842</c:v>
                </c:pt>
                <c:pt idx="2964">
                  <c:v>0.62046759259263917</c:v>
                </c:pt>
                <c:pt idx="2965">
                  <c:v>0.62052083333337993</c:v>
                </c:pt>
                <c:pt idx="2966">
                  <c:v>0.62057407407412069</c:v>
                </c:pt>
                <c:pt idx="2967">
                  <c:v>0.62062731481486144</c:v>
                </c:pt>
                <c:pt idx="2968">
                  <c:v>0.6206805555556022</c:v>
                </c:pt>
                <c:pt idx="2969">
                  <c:v>0.62073379629634295</c:v>
                </c:pt>
                <c:pt idx="2970">
                  <c:v>0.62078703703708371</c:v>
                </c:pt>
                <c:pt idx="2971">
                  <c:v>0.62084027777782447</c:v>
                </c:pt>
                <c:pt idx="2972">
                  <c:v>0.62089351851856522</c:v>
                </c:pt>
                <c:pt idx="2973">
                  <c:v>0.62094675925930598</c:v>
                </c:pt>
                <c:pt idx="2974">
                  <c:v>0.62100000000004674</c:v>
                </c:pt>
                <c:pt idx="2975">
                  <c:v>0.62105324074078749</c:v>
                </c:pt>
                <c:pt idx="2976">
                  <c:v>0.62110648148152825</c:v>
                </c:pt>
                <c:pt idx="2977">
                  <c:v>0.62115972222226901</c:v>
                </c:pt>
                <c:pt idx="2978">
                  <c:v>0.62121296296300976</c:v>
                </c:pt>
                <c:pt idx="2979">
                  <c:v>0.62126620370375052</c:v>
                </c:pt>
                <c:pt idx="2980">
                  <c:v>0.62131944444449128</c:v>
                </c:pt>
                <c:pt idx="2981">
                  <c:v>0.62137268518523203</c:v>
                </c:pt>
                <c:pt idx="2982">
                  <c:v>0.62142592592597279</c:v>
                </c:pt>
                <c:pt idx="2983">
                  <c:v>0.62147916666671355</c:v>
                </c:pt>
                <c:pt idx="2984">
                  <c:v>0.6215324074074543</c:v>
                </c:pt>
                <c:pt idx="2985">
                  <c:v>0.62158564814819506</c:v>
                </c:pt>
                <c:pt idx="2986">
                  <c:v>0.62163888888893581</c:v>
                </c:pt>
                <c:pt idx="2987">
                  <c:v>0.62169212962967657</c:v>
                </c:pt>
                <c:pt idx="2988">
                  <c:v>0.62174537037041733</c:v>
                </c:pt>
                <c:pt idx="2989">
                  <c:v>0.62179861111115808</c:v>
                </c:pt>
                <c:pt idx="2990">
                  <c:v>0.62185185185189884</c:v>
                </c:pt>
                <c:pt idx="2991">
                  <c:v>0.6219050925926396</c:v>
                </c:pt>
                <c:pt idx="2992">
                  <c:v>0.62195833333338035</c:v>
                </c:pt>
                <c:pt idx="2993">
                  <c:v>0.62201157407412111</c:v>
                </c:pt>
                <c:pt idx="2994">
                  <c:v>0.62206481481486187</c:v>
                </c:pt>
                <c:pt idx="2995">
                  <c:v>0.62211805555560262</c:v>
                </c:pt>
                <c:pt idx="2996">
                  <c:v>0.62217129629634338</c:v>
                </c:pt>
                <c:pt idx="2997">
                  <c:v>0.62222453703708414</c:v>
                </c:pt>
                <c:pt idx="2998">
                  <c:v>0.62227777777782489</c:v>
                </c:pt>
                <c:pt idx="2999">
                  <c:v>0.62233101851856565</c:v>
                </c:pt>
                <c:pt idx="3000">
                  <c:v>0.6223842592593064</c:v>
                </c:pt>
                <c:pt idx="3001">
                  <c:v>0.62243750000004716</c:v>
                </c:pt>
                <c:pt idx="3002">
                  <c:v>0.62249074074078792</c:v>
                </c:pt>
                <c:pt idx="3003">
                  <c:v>0.62254398148152867</c:v>
                </c:pt>
                <c:pt idx="3004">
                  <c:v>0.62259722222226943</c:v>
                </c:pt>
                <c:pt idx="3005">
                  <c:v>0.62265046296301019</c:v>
                </c:pt>
                <c:pt idx="3006">
                  <c:v>0.62270370370375094</c:v>
                </c:pt>
                <c:pt idx="3007">
                  <c:v>0.6227569444444917</c:v>
                </c:pt>
                <c:pt idx="3008">
                  <c:v>0.62281018518523246</c:v>
                </c:pt>
                <c:pt idx="3009">
                  <c:v>0.62286342592597321</c:v>
                </c:pt>
                <c:pt idx="3010">
                  <c:v>0.62291666666671397</c:v>
                </c:pt>
                <c:pt idx="3011">
                  <c:v>0.62296990740745473</c:v>
                </c:pt>
                <c:pt idx="3012">
                  <c:v>0.62302314814819548</c:v>
                </c:pt>
                <c:pt idx="3013">
                  <c:v>0.62307638888893624</c:v>
                </c:pt>
                <c:pt idx="3014">
                  <c:v>0.623129629629677</c:v>
                </c:pt>
                <c:pt idx="3015">
                  <c:v>0.62318287037041775</c:v>
                </c:pt>
                <c:pt idx="3016">
                  <c:v>0.62323611111115851</c:v>
                </c:pt>
                <c:pt idx="3017">
                  <c:v>0.62328935185189926</c:v>
                </c:pt>
                <c:pt idx="3018">
                  <c:v>0.62334259259264002</c:v>
                </c:pt>
                <c:pt idx="3019">
                  <c:v>0.62339583333338078</c:v>
                </c:pt>
                <c:pt idx="3020">
                  <c:v>0.62344907407412153</c:v>
                </c:pt>
                <c:pt idx="3021">
                  <c:v>0.62350231481486229</c:v>
                </c:pt>
                <c:pt idx="3022">
                  <c:v>0.62355555555560305</c:v>
                </c:pt>
                <c:pt idx="3023">
                  <c:v>0.6236087962963438</c:v>
                </c:pt>
                <c:pt idx="3024">
                  <c:v>0.62366203703708456</c:v>
                </c:pt>
                <c:pt idx="3025">
                  <c:v>0.62371527777782532</c:v>
                </c:pt>
                <c:pt idx="3026">
                  <c:v>0.62376851851856607</c:v>
                </c:pt>
                <c:pt idx="3027">
                  <c:v>0.62382175925930683</c:v>
                </c:pt>
                <c:pt idx="3028">
                  <c:v>0.62387500000004759</c:v>
                </c:pt>
                <c:pt idx="3029">
                  <c:v>0.62392824074078834</c:v>
                </c:pt>
                <c:pt idx="3030">
                  <c:v>0.6239814814815291</c:v>
                </c:pt>
                <c:pt idx="3031">
                  <c:v>0.62403472222226986</c:v>
                </c:pt>
                <c:pt idx="3032">
                  <c:v>0.62408796296301061</c:v>
                </c:pt>
                <c:pt idx="3033">
                  <c:v>0.62414120370375137</c:v>
                </c:pt>
                <c:pt idx="3034">
                  <c:v>0.62419444444449212</c:v>
                </c:pt>
                <c:pt idx="3035">
                  <c:v>0.62424768518523288</c:v>
                </c:pt>
                <c:pt idx="3036">
                  <c:v>0.62430092592597364</c:v>
                </c:pt>
                <c:pt idx="3037">
                  <c:v>0.62435416666671439</c:v>
                </c:pt>
                <c:pt idx="3038">
                  <c:v>0.62440740740745515</c:v>
                </c:pt>
                <c:pt idx="3039">
                  <c:v>0.62446064814819591</c:v>
                </c:pt>
                <c:pt idx="3040">
                  <c:v>0.62451388888893666</c:v>
                </c:pt>
                <c:pt idx="3041">
                  <c:v>0.62456712962967742</c:v>
                </c:pt>
                <c:pt idx="3042">
                  <c:v>0.62462037037041818</c:v>
                </c:pt>
                <c:pt idx="3043">
                  <c:v>0.62467361111115893</c:v>
                </c:pt>
                <c:pt idx="3044">
                  <c:v>0.62472685185189969</c:v>
                </c:pt>
                <c:pt idx="3045">
                  <c:v>0.62478009259264045</c:v>
                </c:pt>
                <c:pt idx="3046">
                  <c:v>0.6248333333333812</c:v>
                </c:pt>
                <c:pt idx="3047">
                  <c:v>0.62488657407412196</c:v>
                </c:pt>
                <c:pt idx="3048">
                  <c:v>0.62493981481486272</c:v>
                </c:pt>
                <c:pt idx="3049">
                  <c:v>0.62499305555560347</c:v>
                </c:pt>
                <c:pt idx="3050">
                  <c:v>0.62504629629634423</c:v>
                </c:pt>
                <c:pt idx="3051">
                  <c:v>0.62509953703708498</c:v>
                </c:pt>
                <c:pt idx="3052">
                  <c:v>0.62515277777782574</c:v>
                </c:pt>
                <c:pt idx="3053">
                  <c:v>0.6252060185185665</c:v>
                </c:pt>
                <c:pt idx="3054">
                  <c:v>0.62525925925930725</c:v>
                </c:pt>
                <c:pt idx="3055">
                  <c:v>0.62531250000004801</c:v>
                </c:pt>
                <c:pt idx="3056">
                  <c:v>0.62536574074078877</c:v>
                </c:pt>
                <c:pt idx="3057">
                  <c:v>0.62541898148152952</c:v>
                </c:pt>
                <c:pt idx="3058">
                  <c:v>0.62547222222227028</c:v>
                </c:pt>
                <c:pt idx="3059">
                  <c:v>0.62552546296301104</c:v>
                </c:pt>
                <c:pt idx="3060">
                  <c:v>0.62557870370375179</c:v>
                </c:pt>
                <c:pt idx="3061">
                  <c:v>0.62563194444449255</c:v>
                </c:pt>
                <c:pt idx="3062">
                  <c:v>0.62568518518523331</c:v>
                </c:pt>
                <c:pt idx="3063">
                  <c:v>0.62573842592597406</c:v>
                </c:pt>
                <c:pt idx="3064">
                  <c:v>0.62579166666671482</c:v>
                </c:pt>
                <c:pt idx="3065">
                  <c:v>0.62584490740745558</c:v>
                </c:pt>
                <c:pt idx="3066">
                  <c:v>0.62589814814819633</c:v>
                </c:pt>
                <c:pt idx="3067">
                  <c:v>0.62595138888893709</c:v>
                </c:pt>
                <c:pt idx="3068">
                  <c:v>0.62600462962967784</c:v>
                </c:pt>
                <c:pt idx="3069">
                  <c:v>0.6260578703704186</c:v>
                </c:pt>
                <c:pt idx="3070">
                  <c:v>0.62611111111115936</c:v>
                </c:pt>
                <c:pt idx="3071">
                  <c:v>0.62616435185190011</c:v>
                </c:pt>
                <c:pt idx="3072">
                  <c:v>0.62621759259264087</c:v>
                </c:pt>
                <c:pt idx="3073">
                  <c:v>0.62627083333338163</c:v>
                </c:pt>
                <c:pt idx="3074">
                  <c:v>0.62632407407412238</c:v>
                </c:pt>
                <c:pt idx="3075">
                  <c:v>0.62637731481486314</c:v>
                </c:pt>
                <c:pt idx="3076">
                  <c:v>0.6264305555556039</c:v>
                </c:pt>
                <c:pt idx="3077">
                  <c:v>0.62648379629634465</c:v>
                </c:pt>
                <c:pt idx="3078">
                  <c:v>0.62653703703708541</c:v>
                </c:pt>
                <c:pt idx="3079">
                  <c:v>0.62659027777782617</c:v>
                </c:pt>
                <c:pt idx="3080">
                  <c:v>0.62664351851856692</c:v>
                </c:pt>
                <c:pt idx="3081">
                  <c:v>0.62669675925930768</c:v>
                </c:pt>
                <c:pt idx="3082">
                  <c:v>0.62675000000004844</c:v>
                </c:pt>
                <c:pt idx="3083">
                  <c:v>0.62680324074078919</c:v>
                </c:pt>
                <c:pt idx="3084">
                  <c:v>0.62685648148152995</c:v>
                </c:pt>
                <c:pt idx="3085">
                  <c:v>0.6269097222222707</c:v>
                </c:pt>
                <c:pt idx="3086">
                  <c:v>0.62696296296301146</c:v>
                </c:pt>
                <c:pt idx="3087">
                  <c:v>0.62701620370375222</c:v>
                </c:pt>
                <c:pt idx="3088">
                  <c:v>0.62706944444449297</c:v>
                </c:pt>
                <c:pt idx="3089">
                  <c:v>0.62712268518523373</c:v>
                </c:pt>
                <c:pt idx="3090">
                  <c:v>0.62717592592597449</c:v>
                </c:pt>
                <c:pt idx="3091">
                  <c:v>0.62722916666671524</c:v>
                </c:pt>
                <c:pt idx="3092">
                  <c:v>0.627282407407456</c:v>
                </c:pt>
                <c:pt idx="3093">
                  <c:v>0.62733564814819676</c:v>
                </c:pt>
                <c:pt idx="3094">
                  <c:v>0.62738888888893751</c:v>
                </c:pt>
                <c:pt idx="3095">
                  <c:v>0.62744212962967827</c:v>
                </c:pt>
                <c:pt idx="3096">
                  <c:v>0.62749537037041903</c:v>
                </c:pt>
                <c:pt idx="3097">
                  <c:v>0.62754861111115978</c:v>
                </c:pt>
                <c:pt idx="3098">
                  <c:v>0.62760185185190054</c:v>
                </c:pt>
                <c:pt idx="3099">
                  <c:v>0.62765509259264129</c:v>
                </c:pt>
                <c:pt idx="3100">
                  <c:v>0.62770833333338205</c:v>
                </c:pt>
                <c:pt idx="3101">
                  <c:v>0.62776157407412281</c:v>
                </c:pt>
                <c:pt idx="3102">
                  <c:v>0.62781481481486356</c:v>
                </c:pt>
                <c:pt idx="3103">
                  <c:v>0.62786805555560432</c:v>
                </c:pt>
                <c:pt idx="3104">
                  <c:v>0.62792129629634508</c:v>
                </c:pt>
                <c:pt idx="3105">
                  <c:v>0.62797453703708583</c:v>
                </c:pt>
                <c:pt idx="3106">
                  <c:v>0.62802777777782659</c:v>
                </c:pt>
                <c:pt idx="3107">
                  <c:v>0.62808101851856735</c:v>
                </c:pt>
                <c:pt idx="3108">
                  <c:v>0.6281342592593081</c:v>
                </c:pt>
                <c:pt idx="3109">
                  <c:v>0.62818750000004886</c:v>
                </c:pt>
                <c:pt idx="3110">
                  <c:v>0.62824074074078962</c:v>
                </c:pt>
                <c:pt idx="3111">
                  <c:v>0.62829398148153037</c:v>
                </c:pt>
                <c:pt idx="3112">
                  <c:v>0.62834722222227113</c:v>
                </c:pt>
                <c:pt idx="3113">
                  <c:v>0.62840046296301189</c:v>
                </c:pt>
                <c:pt idx="3114">
                  <c:v>0.62845370370375264</c:v>
                </c:pt>
                <c:pt idx="3115">
                  <c:v>0.6285069444444934</c:v>
                </c:pt>
                <c:pt idx="3116">
                  <c:v>0.62856018518523415</c:v>
                </c:pt>
                <c:pt idx="3117">
                  <c:v>0.62861342592597491</c:v>
                </c:pt>
                <c:pt idx="3118">
                  <c:v>0.62866666666671567</c:v>
                </c:pt>
                <c:pt idx="3119">
                  <c:v>0.62871990740745642</c:v>
                </c:pt>
                <c:pt idx="3120">
                  <c:v>0.62877314814819718</c:v>
                </c:pt>
                <c:pt idx="3121">
                  <c:v>0.62882638888893794</c:v>
                </c:pt>
                <c:pt idx="3122">
                  <c:v>0.62887962962967869</c:v>
                </c:pt>
                <c:pt idx="3123">
                  <c:v>0.62893287037041945</c:v>
                </c:pt>
                <c:pt idx="3124">
                  <c:v>0.62898611111116021</c:v>
                </c:pt>
                <c:pt idx="3125">
                  <c:v>0.62903935185190096</c:v>
                </c:pt>
                <c:pt idx="3126">
                  <c:v>0.62909259259264172</c:v>
                </c:pt>
                <c:pt idx="3127">
                  <c:v>0.62914583333338248</c:v>
                </c:pt>
                <c:pt idx="3128">
                  <c:v>0.62919907407412323</c:v>
                </c:pt>
                <c:pt idx="3129">
                  <c:v>0.62925231481486399</c:v>
                </c:pt>
                <c:pt idx="3130">
                  <c:v>0.62930555555560475</c:v>
                </c:pt>
                <c:pt idx="3131">
                  <c:v>0.6293587962963455</c:v>
                </c:pt>
                <c:pt idx="3132">
                  <c:v>0.62941203703708626</c:v>
                </c:pt>
                <c:pt idx="3133">
                  <c:v>0.62946527777782701</c:v>
                </c:pt>
                <c:pt idx="3134">
                  <c:v>0.62951851851856777</c:v>
                </c:pt>
                <c:pt idx="3135">
                  <c:v>0.62957175925930853</c:v>
                </c:pt>
                <c:pt idx="3136">
                  <c:v>0.62962500000004928</c:v>
                </c:pt>
                <c:pt idx="3137">
                  <c:v>0.62967824074079004</c:v>
                </c:pt>
                <c:pt idx="3138">
                  <c:v>0.6297314814815308</c:v>
                </c:pt>
                <c:pt idx="3139">
                  <c:v>0.62978472222227155</c:v>
                </c:pt>
                <c:pt idx="3140">
                  <c:v>0.62983796296301231</c:v>
                </c:pt>
                <c:pt idx="3141">
                  <c:v>0.62989120370375307</c:v>
                </c:pt>
                <c:pt idx="3142">
                  <c:v>0.62994444444449382</c:v>
                </c:pt>
                <c:pt idx="3143">
                  <c:v>0.62999768518523458</c:v>
                </c:pt>
                <c:pt idx="3144">
                  <c:v>0.63005092592597534</c:v>
                </c:pt>
                <c:pt idx="3145">
                  <c:v>0.63010416666671609</c:v>
                </c:pt>
                <c:pt idx="3146">
                  <c:v>0.63015740740745685</c:v>
                </c:pt>
                <c:pt idx="3147">
                  <c:v>0.63021064814819761</c:v>
                </c:pt>
                <c:pt idx="3148">
                  <c:v>0.63026388888893836</c:v>
                </c:pt>
                <c:pt idx="3149">
                  <c:v>0.63031712962967912</c:v>
                </c:pt>
                <c:pt idx="3150">
                  <c:v>0.63037037037041987</c:v>
                </c:pt>
                <c:pt idx="3151">
                  <c:v>0.63042361111116063</c:v>
                </c:pt>
                <c:pt idx="3152">
                  <c:v>0.63047685185190139</c:v>
                </c:pt>
                <c:pt idx="3153">
                  <c:v>0.63053009259264214</c:v>
                </c:pt>
                <c:pt idx="3154">
                  <c:v>0.6305833333333829</c:v>
                </c:pt>
                <c:pt idx="3155">
                  <c:v>0.63063657407412366</c:v>
                </c:pt>
                <c:pt idx="3156">
                  <c:v>0.63068981481486441</c:v>
                </c:pt>
                <c:pt idx="3157">
                  <c:v>0.63074305555560517</c:v>
                </c:pt>
                <c:pt idx="3158">
                  <c:v>0.63079629629634593</c:v>
                </c:pt>
                <c:pt idx="3159">
                  <c:v>0.63084953703708668</c:v>
                </c:pt>
                <c:pt idx="3160">
                  <c:v>0.63090277777782744</c:v>
                </c:pt>
                <c:pt idx="3161">
                  <c:v>0.6309560185185682</c:v>
                </c:pt>
                <c:pt idx="3162">
                  <c:v>0.63100925925930895</c:v>
                </c:pt>
                <c:pt idx="3163">
                  <c:v>0.63106250000004971</c:v>
                </c:pt>
                <c:pt idx="3164">
                  <c:v>0.63111574074079047</c:v>
                </c:pt>
                <c:pt idx="3165">
                  <c:v>0.63116898148153122</c:v>
                </c:pt>
                <c:pt idx="3166">
                  <c:v>0.63122222222227198</c:v>
                </c:pt>
                <c:pt idx="3167">
                  <c:v>0.63127546296301273</c:v>
                </c:pt>
                <c:pt idx="3168">
                  <c:v>0.63132870370375349</c:v>
                </c:pt>
                <c:pt idx="3169">
                  <c:v>0.63138194444449425</c:v>
                </c:pt>
                <c:pt idx="3170">
                  <c:v>0.631435185185235</c:v>
                </c:pt>
                <c:pt idx="3171">
                  <c:v>0.63148842592597576</c:v>
                </c:pt>
                <c:pt idx="3172">
                  <c:v>0.63154166666671652</c:v>
                </c:pt>
                <c:pt idx="3173">
                  <c:v>0.63159490740745727</c:v>
                </c:pt>
                <c:pt idx="3174">
                  <c:v>0.63164814814819803</c:v>
                </c:pt>
                <c:pt idx="3175">
                  <c:v>0.63170138888893879</c:v>
                </c:pt>
                <c:pt idx="3176">
                  <c:v>0.63175462962967954</c:v>
                </c:pt>
                <c:pt idx="3177">
                  <c:v>0.6318078703704203</c:v>
                </c:pt>
                <c:pt idx="3178">
                  <c:v>0.63186111111116106</c:v>
                </c:pt>
                <c:pt idx="3179">
                  <c:v>0.63191435185190181</c:v>
                </c:pt>
                <c:pt idx="3180">
                  <c:v>0.63196759259264257</c:v>
                </c:pt>
                <c:pt idx="3181">
                  <c:v>0.63202083333338333</c:v>
                </c:pt>
                <c:pt idx="3182">
                  <c:v>0.63207407407412408</c:v>
                </c:pt>
                <c:pt idx="3183">
                  <c:v>0.63212731481486484</c:v>
                </c:pt>
                <c:pt idx="3184">
                  <c:v>0.63218055555560559</c:v>
                </c:pt>
                <c:pt idx="3185">
                  <c:v>0.63223379629634635</c:v>
                </c:pt>
                <c:pt idx="3186">
                  <c:v>0.63228703703708711</c:v>
                </c:pt>
                <c:pt idx="3187">
                  <c:v>0.63234027777782786</c:v>
                </c:pt>
                <c:pt idx="3188">
                  <c:v>0.63239351851856862</c:v>
                </c:pt>
                <c:pt idx="3189">
                  <c:v>0.63244675925930938</c:v>
                </c:pt>
                <c:pt idx="3190">
                  <c:v>0.63250000000005013</c:v>
                </c:pt>
                <c:pt idx="3191">
                  <c:v>0.63255324074079089</c:v>
                </c:pt>
                <c:pt idx="3192">
                  <c:v>0.63260648148153165</c:v>
                </c:pt>
                <c:pt idx="3193">
                  <c:v>0.6326597222222724</c:v>
                </c:pt>
                <c:pt idx="3194">
                  <c:v>0.63271296296301316</c:v>
                </c:pt>
                <c:pt idx="3195">
                  <c:v>0.63276620370375392</c:v>
                </c:pt>
                <c:pt idx="3196">
                  <c:v>0.63281944444449467</c:v>
                </c:pt>
                <c:pt idx="3197">
                  <c:v>0.63287268518523543</c:v>
                </c:pt>
                <c:pt idx="3198">
                  <c:v>0.63292592592597618</c:v>
                </c:pt>
                <c:pt idx="3199">
                  <c:v>0.63297916666671694</c:v>
                </c:pt>
                <c:pt idx="3200">
                  <c:v>0.6330324074074577</c:v>
                </c:pt>
                <c:pt idx="3201">
                  <c:v>0.63308564814819845</c:v>
                </c:pt>
                <c:pt idx="3202">
                  <c:v>0.63313888888893921</c:v>
                </c:pt>
                <c:pt idx="3203">
                  <c:v>0.63319212962967997</c:v>
                </c:pt>
                <c:pt idx="3204">
                  <c:v>0.63324537037042072</c:v>
                </c:pt>
                <c:pt idx="3205">
                  <c:v>0.63329861111116148</c:v>
                </c:pt>
                <c:pt idx="3206">
                  <c:v>0.63335185185190224</c:v>
                </c:pt>
                <c:pt idx="3207">
                  <c:v>0.63340509259264299</c:v>
                </c:pt>
                <c:pt idx="3208">
                  <c:v>0.63345833333338375</c:v>
                </c:pt>
                <c:pt idx="3209">
                  <c:v>0.63351157407412451</c:v>
                </c:pt>
                <c:pt idx="3210">
                  <c:v>0.63356481481486526</c:v>
                </c:pt>
                <c:pt idx="3211">
                  <c:v>0.63361805555560602</c:v>
                </c:pt>
                <c:pt idx="3212">
                  <c:v>0.63367129629634678</c:v>
                </c:pt>
                <c:pt idx="3213">
                  <c:v>0.63372453703708753</c:v>
                </c:pt>
                <c:pt idx="3214">
                  <c:v>0.63377777777782829</c:v>
                </c:pt>
                <c:pt idx="3215">
                  <c:v>0.63383101851856904</c:v>
                </c:pt>
                <c:pt idx="3216">
                  <c:v>0.6338842592593098</c:v>
                </c:pt>
                <c:pt idx="3217">
                  <c:v>0.63393750000005056</c:v>
                </c:pt>
                <c:pt idx="3218">
                  <c:v>0.63399074074079131</c:v>
                </c:pt>
                <c:pt idx="3219">
                  <c:v>0.63404398148153207</c:v>
                </c:pt>
                <c:pt idx="3220">
                  <c:v>0.63409722222227283</c:v>
                </c:pt>
                <c:pt idx="3221">
                  <c:v>0.63415046296301358</c:v>
                </c:pt>
                <c:pt idx="3222">
                  <c:v>0.63420370370375434</c:v>
                </c:pt>
                <c:pt idx="3223">
                  <c:v>0.6342569444444951</c:v>
                </c:pt>
                <c:pt idx="3224">
                  <c:v>0.63431018518523585</c:v>
                </c:pt>
                <c:pt idx="3225">
                  <c:v>0.63436342592597661</c:v>
                </c:pt>
                <c:pt idx="3226">
                  <c:v>0.63441666666671737</c:v>
                </c:pt>
                <c:pt idx="3227">
                  <c:v>0.63446990740745812</c:v>
                </c:pt>
                <c:pt idx="3228">
                  <c:v>0.63452314814819888</c:v>
                </c:pt>
                <c:pt idx="3229">
                  <c:v>0.63457638888893964</c:v>
                </c:pt>
                <c:pt idx="3230">
                  <c:v>0.63462962962968039</c:v>
                </c:pt>
                <c:pt idx="3231">
                  <c:v>0.63468287037042115</c:v>
                </c:pt>
                <c:pt idx="3232">
                  <c:v>0.6347361111111619</c:v>
                </c:pt>
                <c:pt idx="3233">
                  <c:v>0.63478935185190266</c:v>
                </c:pt>
                <c:pt idx="3234">
                  <c:v>0.63484259259264342</c:v>
                </c:pt>
                <c:pt idx="3235">
                  <c:v>0.63489583333338417</c:v>
                </c:pt>
                <c:pt idx="3236">
                  <c:v>0.63494907407412493</c:v>
                </c:pt>
                <c:pt idx="3237">
                  <c:v>0.63500231481486569</c:v>
                </c:pt>
                <c:pt idx="3238">
                  <c:v>0.63505555555560644</c:v>
                </c:pt>
                <c:pt idx="3239">
                  <c:v>0.6351087962963472</c:v>
                </c:pt>
                <c:pt idx="3240">
                  <c:v>0.63516203703708796</c:v>
                </c:pt>
                <c:pt idx="3241">
                  <c:v>0.63521527777782871</c:v>
                </c:pt>
                <c:pt idx="3242">
                  <c:v>0.63526851851856947</c:v>
                </c:pt>
                <c:pt idx="3243">
                  <c:v>0.63532175925931023</c:v>
                </c:pt>
                <c:pt idx="3244">
                  <c:v>0.63537500000005098</c:v>
                </c:pt>
                <c:pt idx="3245">
                  <c:v>0.63542824074079174</c:v>
                </c:pt>
                <c:pt idx="3246">
                  <c:v>0.6354814814815325</c:v>
                </c:pt>
                <c:pt idx="3247">
                  <c:v>0.63553472222227325</c:v>
                </c:pt>
                <c:pt idx="3248">
                  <c:v>0.63558796296301401</c:v>
                </c:pt>
                <c:pt idx="3249">
                  <c:v>0.63564120370375476</c:v>
                </c:pt>
                <c:pt idx="3250">
                  <c:v>0.63569444444449552</c:v>
                </c:pt>
                <c:pt idx="3251">
                  <c:v>0.63574768518523628</c:v>
                </c:pt>
                <c:pt idx="3252">
                  <c:v>0.63580092592597703</c:v>
                </c:pt>
                <c:pt idx="3253">
                  <c:v>0.63585416666671779</c:v>
                </c:pt>
                <c:pt idx="3254">
                  <c:v>0.63590740740745855</c:v>
                </c:pt>
                <c:pt idx="3255">
                  <c:v>0.6359606481481993</c:v>
                </c:pt>
                <c:pt idx="3256">
                  <c:v>0.63601388888894006</c:v>
                </c:pt>
                <c:pt idx="3257">
                  <c:v>0.63606712962968082</c:v>
                </c:pt>
                <c:pt idx="3258">
                  <c:v>0.63612037037042157</c:v>
                </c:pt>
                <c:pt idx="3259">
                  <c:v>0.63617361111116233</c:v>
                </c:pt>
                <c:pt idx="3260">
                  <c:v>0.63622685185190309</c:v>
                </c:pt>
                <c:pt idx="3261">
                  <c:v>0.63628009259264384</c:v>
                </c:pt>
                <c:pt idx="3262">
                  <c:v>0.6363333333333846</c:v>
                </c:pt>
                <c:pt idx="3263">
                  <c:v>0.63638657407412536</c:v>
                </c:pt>
                <c:pt idx="3264">
                  <c:v>0.63643981481486611</c:v>
                </c:pt>
                <c:pt idx="3265">
                  <c:v>0.63649305555560687</c:v>
                </c:pt>
                <c:pt idx="3266">
                  <c:v>0.63654629629634762</c:v>
                </c:pt>
                <c:pt idx="3267">
                  <c:v>0.63659953703708838</c:v>
                </c:pt>
                <c:pt idx="3268">
                  <c:v>0.63665277777782914</c:v>
                </c:pt>
                <c:pt idx="3269">
                  <c:v>0.63670601851856989</c:v>
                </c:pt>
                <c:pt idx="3270">
                  <c:v>0.63675925925931065</c:v>
                </c:pt>
                <c:pt idx="3271">
                  <c:v>0.63681250000005141</c:v>
                </c:pt>
                <c:pt idx="3272">
                  <c:v>0.63686574074079216</c:v>
                </c:pt>
                <c:pt idx="3273">
                  <c:v>0.63691898148153292</c:v>
                </c:pt>
                <c:pt idx="3274">
                  <c:v>0.63697222222227368</c:v>
                </c:pt>
                <c:pt idx="3275">
                  <c:v>0.63702546296301443</c:v>
                </c:pt>
                <c:pt idx="3276">
                  <c:v>0.63707870370375519</c:v>
                </c:pt>
                <c:pt idx="3277">
                  <c:v>0.63713194444449595</c:v>
                </c:pt>
                <c:pt idx="3278">
                  <c:v>0.6371851851852367</c:v>
                </c:pt>
                <c:pt idx="3279">
                  <c:v>0.63723842592597746</c:v>
                </c:pt>
                <c:pt idx="3280">
                  <c:v>0.63729166666671822</c:v>
                </c:pt>
                <c:pt idx="3281">
                  <c:v>0.63734490740745897</c:v>
                </c:pt>
                <c:pt idx="3282">
                  <c:v>0.63739814814819973</c:v>
                </c:pt>
                <c:pt idx="3283">
                  <c:v>0.63745138888894048</c:v>
                </c:pt>
                <c:pt idx="3284">
                  <c:v>0.63750462962968124</c:v>
                </c:pt>
                <c:pt idx="3285">
                  <c:v>0.637557870370422</c:v>
                </c:pt>
                <c:pt idx="3286">
                  <c:v>0.63761111111116275</c:v>
                </c:pt>
                <c:pt idx="3287">
                  <c:v>0.63766435185190351</c:v>
                </c:pt>
                <c:pt idx="3288">
                  <c:v>0.63771759259264427</c:v>
                </c:pt>
                <c:pt idx="3289">
                  <c:v>0.63777083333338502</c:v>
                </c:pt>
                <c:pt idx="3290">
                  <c:v>0.63782407407412578</c:v>
                </c:pt>
                <c:pt idx="3291">
                  <c:v>0.63787731481486654</c:v>
                </c:pt>
                <c:pt idx="3292">
                  <c:v>0.63793055555560729</c:v>
                </c:pt>
                <c:pt idx="3293">
                  <c:v>0.63798379629634805</c:v>
                </c:pt>
                <c:pt idx="3294">
                  <c:v>0.63803703703708881</c:v>
                </c:pt>
                <c:pt idx="3295">
                  <c:v>0.63809027777782956</c:v>
                </c:pt>
                <c:pt idx="3296">
                  <c:v>0.63814351851857032</c:v>
                </c:pt>
                <c:pt idx="3297">
                  <c:v>0.63819675925931107</c:v>
                </c:pt>
                <c:pt idx="3298">
                  <c:v>0.63825000000005183</c:v>
                </c:pt>
                <c:pt idx="3299">
                  <c:v>0.63830324074079259</c:v>
                </c:pt>
                <c:pt idx="3300">
                  <c:v>0.63835648148153334</c:v>
                </c:pt>
                <c:pt idx="3301">
                  <c:v>0.6384097222222741</c:v>
                </c:pt>
                <c:pt idx="3302">
                  <c:v>0.63846296296301486</c:v>
                </c:pt>
                <c:pt idx="3303">
                  <c:v>0.63851620370375561</c:v>
                </c:pt>
                <c:pt idx="3304">
                  <c:v>0.63856944444449637</c:v>
                </c:pt>
                <c:pt idx="3305">
                  <c:v>0.63862268518523713</c:v>
                </c:pt>
                <c:pt idx="3306">
                  <c:v>0.63867592592597788</c:v>
                </c:pt>
                <c:pt idx="3307">
                  <c:v>0.63872916666671864</c:v>
                </c:pt>
                <c:pt idx="3308">
                  <c:v>0.6387824074074594</c:v>
                </c:pt>
                <c:pt idx="3309">
                  <c:v>0.63883564814820015</c:v>
                </c:pt>
                <c:pt idx="3310">
                  <c:v>0.63888888888894091</c:v>
                </c:pt>
                <c:pt idx="3311">
                  <c:v>0.63894212962968167</c:v>
                </c:pt>
                <c:pt idx="3312">
                  <c:v>0.63899537037042242</c:v>
                </c:pt>
                <c:pt idx="3313">
                  <c:v>0.63904861111116318</c:v>
                </c:pt>
                <c:pt idx="3314">
                  <c:v>0.63910185185190393</c:v>
                </c:pt>
                <c:pt idx="3315">
                  <c:v>0.63915509259264469</c:v>
                </c:pt>
                <c:pt idx="3316">
                  <c:v>0.63920833333338545</c:v>
                </c:pt>
                <c:pt idx="3317">
                  <c:v>0.6392615740741262</c:v>
                </c:pt>
                <c:pt idx="3318">
                  <c:v>0.63931481481486696</c:v>
                </c:pt>
                <c:pt idx="3319">
                  <c:v>0.63936805555560772</c:v>
                </c:pt>
                <c:pt idx="3320">
                  <c:v>0.63942129629634847</c:v>
                </c:pt>
                <c:pt idx="3321">
                  <c:v>0.63947453703708923</c:v>
                </c:pt>
                <c:pt idx="3322">
                  <c:v>0.63952777777782999</c:v>
                </c:pt>
                <c:pt idx="3323">
                  <c:v>0.63958101851857074</c:v>
                </c:pt>
                <c:pt idx="3324">
                  <c:v>0.6396342592593115</c:v>
                </c:pt>
                <c:pt idx="3325">
                  <c:v>0.63968750000005226</c:v>
                </c:pt>
                <c:pt idx="3326">
                  <c:v>0.63974074074079301</c:v>
                </c:pt>
                <c:pt idx="3327">
                  <c:v>0.63979398148153377</c:v>
                </c:pt>
                <c:pt idx="3328">
                  <c:v>0.63984722222227453</c:v>
                </c:pt>
                <c:pt idx="3329">
                  <c:v>0.63990046296301528</c:v>
                </c:pt>
                <c:pt idx="3330">
                  <c:v>0.63995370370375604</c:v>
                </c:pt>
                <c:pt idx="3331">
                  <c:v>0.64000694444449679</c:v>
                </c:pt>
                <c:pt idx="3332">
                  <c:v>0.64006018518523755</c:v>
                </c:pt>
                <c:pt idx="3333">
                  <c:v>0.64011342592597831</c:v>
                </c:pt>
                <c:pt idx="3334">
                  <c:v>0.64016666666671906</c:v>
                </c:pt>
                <c:pt idx="3335">
                  <c:v>0.64021990740745982</c:v>
                </c:pt>
                <c:pt idx="3336">
                  <c:v>0.64027314814820058</c:v>
                </c:pt>
                <c:pt idx="3337">
                  <c:v>0.64032638888894133</c:v>
                </c:pt>
                <c:pt idx="3338">
                  <c:v>0.64037962962968209</c:v>
                </c:pt>
                <c:pt idx="3339">
                  <c:v>0.64043287037042285</c:v>
                </c:pt>
                <c:pt idx="3340">
                  <c:v>0.6404861111111636</c:v>
                </c:pt>
                <c:pt idx="3341">
                  <c:v>0.64053935185190436</c:v>
                </c:pt>
                <c:pt idx="3342">
                  <c:v>0.64059259259264512</c:v>
                </c:pt>
                <c:pt idx="3343">
                  <c:v>0.64064583333338587</c:v>
                </c:pt>
                <c:pt idx="3344">
                  <c:v>0.64069907407412663</c:v>
                </c:pt>
                <c:pt idx="3345">
                  <c:v>0.64075231481486739</c:v>
                </c:pt>
                <c:pt idx="3346">
                  <c:v>0.64080555555560814</c:v>
                </c:pt>
                <c:pt idx="3347">
                  <c:v>0.6408587962963489</c:v>
                </c:pt>
                <c:pt idx="3348">
                  <c:v>0.64091203703708965</c:v>
                </c:pt>
                <c:pt idx="3349">
                  <c:v>0.64096527777783041</c:v>
                </c:pt>
                <c:pt idx="3350">
                  <c:v>0.64101851851857117</c:v>
                </c:pt>
                <c:pt idx="3351">
                  <c:v>0.64107175925931192</c:v>
                </c:pt>
                <c:pt idx="3352">
                  <c:v>0.64112500000005268</c:v>
                </c:pt>
                <c:pt idx="3353">
                  <c:v>0.64117824074079344</c:v>
                </c:pt>
                <c:pt idx="3354">
                  <c:v>0.64123148148153419</c:v>
                </c:pt>
                <c:pt idx="3355">
                  <c:v>0.64128472222227495</c:v>
                </c:pt>
                <c:pt idx="3356">
                  <c:v>0.64133796296301571</c:v>
                </c:pt>
                <c:pt idx="3357">
                  <c:v>0.64139120370375646</c:v>
                </c:pt>
                <c:pt idx="3358">
                  <c:v>0.64144444444449722</c:v>
                </c:pt>
                <c:pt idx="3359">
                  <c:v>0.64149768518523798</c:v>
                </c:pt>
                <c:pt idx="3360">
                  <c:v>0.64155092592597873</c:v>
                </c:pt>
                <c:pt idx="3361">
                  <c:v>0.64160416666671949</c:v>
                </c:pt>
                <c:pt idx="3362">
                  <c:v>0.64165740740746025</c:v>
                </c:pt>
                <c:pt idx="3363">
                  <c:v>0.641710648148201</c:v>
                </c:pt>
                <c:pt idx="3364">
                  <c:v>0.64176388888894176</c:v>
                </c:pt>
                <c:pt idx="3365">
                  <c:v>0.64181712962968251</c:v>
                </c:pt>
                <c:pt idx="3366">
                  <c:v>0.64187037037042327</c:v>
                </c:pt>
                <c:pt idx="3367">
                  <c:v>0.64192361111116403</c:v>
                </c:pt>
                <c:pt idx="3368">
                  <c:v>0.64197685185190478</c:v>
                </c:pt>
                <c:pt idx="3369">
                  <c:v>0.64203009259264554</c:v>
                </c:pt>
                <c:pt idx="3370">
                  <c:v>0.6420833333333863</c:v>
                </c:pt>
                <c:pt idx="3371">
                  <c:v>0.64213657407412705</c:v>
                </c:pt>
                <c:pt idx="3372">
                  <c:v>0.64218981481486781</c:v>
                </c:pt>
                <c:pt idx="3373">
                  <c:v>0.64224305555560857</c:v>
                </c:pt>
                <c:pt idx="3374">
                  <c:v>0.64229629629634932</c:v>
                </c:pt>
                <c:pt idx="3375">
                  <c:v>0.64234953703709008</c:v>
                </c:pt>
                <c:pt idx="3376">
                  <c:v>0.64240277777783084</c:v>
                </c:pt>
                <c:pt idx="3377">
                  <c:v>0.64245601851857159</c:v>
                </c:pt>
                <c:pt idx="3378">
                  <c:v>0.64250925925931235</c:v>
                </c:pt>
                <c:pt idx="3379">
                  <c:v>0.64256250000005311</c:v>
                </c:pt>
                <c:pt idx="3380">
                  <c:v>0.64261574074079386</c:v>
                </c:pt>
                <c:pt idx="3381">
                  <c:v>0.64266898148153462</c:v>
                </c:pt>
                <c:pt idx="3382">
                  <c:v>0.64272222222227537</c:v>
                </c:pt>
                <c:pt idx="3383">
                  <c:v>0.64277546296301613</c:v>
                </c:pt>
                <c:pt idx="3384">
                  <c:v>0.64282870370375689</c:v>
                </c:pt>
                <c:pt idx="3385">
                  <c:v>0.64288194444449764</c:v>
                </c:pt>
                <c:pt idx="3386">
                  <c:v>0.6429351851852384</c:v>
                </c:pt>
                <c:pt idx="3387">
                  <c:v>0.64298842592597916</c:v>
                </c:pt>
                <c:pt idx="3388">
                  <c:v>0.64304166666671991</c:v>
                </c:pt>
                <c:pt idx="3389">
                  <c:v>0.64309490740746067</c:v>
                </c:pt>
                <c:pt idx="3390">
                  <c:v>0.64314814814820143</c:v>
                </c:pt>
                <c:pt idx="3391">
                  <c:v>0.64320138888894218</c:v>
                </c:pt>
                <c:pt idx="3392">
                  <c:v>0.64325462962968294</c:v>
                </c:pt>
                <c:pt idx="3393">
                  <c:v>0.6433078703704237</c:v>
                </c:pt>
                <c:pt idx="3394">
                  <c:v>0.64336111111116445</c:v>
                </c:pt>
                <c:pt idx="3395">
                  <c:v>0.64341435185190521</c:v>
                </c:pt>
                <c:pt idx="3396">
                  <c:v>0.64346759259264596</c:v>
                </c:pt>
                <c:pt idx="3397">
                  <c:v>0.64352083333338672</c:v>
                </c:pt>
                <c:pt idx="3398">
                  <c:v>0.64357407407412748</c:v>
                </c:pt>
                <c:pt idx="3399">
                  <c:v>0.64362731481486823</c:v>
                </c:pt>
                <c:pt idx="3400">
                  <c:v>0.64368055555560899</c:v>
                </c:pt>
                <c:pt idx="3401">
                  <c:v>0.64373379629634975</c:v>
                </c:pt>
                <c:pt idx="3402">
                  <c:v>0.6437870370370905</c:v>
                </c:pt>
                <c:pt idx="3403">
                  <c:v>0.64384027777783126</c:v>
                </c:pt>
                <c:pt idx="3404">
                  <c:v>0.64389351851857202</c:v>
                </c:pt>
                <c:pt idx="3405">
                  <c:v>0.64394675925931277</c:v>
                </c:pt>
                <c:pt idx="3406">
                  <c:v>0.64400000000005353</c:v>
                </c:pt>
                <c:pt idx="3407">
                  <c:v>0.64405324074079429</c:v>
                </c:pt>
                <c:pt idx="3408">
                  <c:v>0.64410648148153504</c:v>
                </c:pt>
                <c:pt idx="3409">
                  <c:v>0.6441597222222758</c:v>
                </c:pt>
                <c:pt idx="3410">
                  <c:v>0.64421296296301656</c:v>
                </c:pt>
                <c:pt idx="3411">
                  <c:v>0.64426620370375731</c:v>
                </c:pt>
                <c:pt idx="3412">
                  <c:v>0.64431944444449807</c:v>
                </c:pt>
                <c:pt idx="3413">
                  <c:v>0.64437268518523882</c:v>
                </c:pt>
                <c:pt idx="3414">
                  <c:v>0.64442592592597958</c:v>
                </c:pt>
                <c:pt idx="3415">
                  <c:v>0.64447916666672034</c:v>
                </c:pt>
                <c:pt idx="3416">
                  <c:v>0.64453240740746109</c:v>
                </c:pt>
                <c:pt idx="3417">
                  <c:v>0.64458564814820185</c:v>
                </c:pt>
                <c:pt idx="3418">
                  <c:v>0.64463888888894261</c:v>
                </c:pt>
                <c:pt idx="3419">
                  <c:v>0.64469212962968336</c:v>
                </c:pt>
                <c:pt idx="3420">
                  <c:v>0.64474537037042412</c:v>
                </c:pt>
                <c:pt idx="3421">
                  <c:v>0.64479861111116488</c:v>
                </c:pt>
                <c:pt idx="3422">
                  <c:v>0.64485185185190563</c:v>
                </c:pt>
                <c:pt idx="3423">
                  <c:v>0.64490509259264639</c:v>
                </c:pt>
                <c:pt idx="3424">
                  <c:v>0.64495833333338715</c:v>
                </c:pt>
                <c:pt idx="3425">
                  <c:v>0.6450115740741279</c:v>
                </c:pt>
                <c:pt idx="3426">
                  <c:v>0.64506481481486866</c:v>
                </c:pt>
                <c:pt idx="3427">
                  <c:v>0.64511805555560942</c:v>
                </c:pt>
                <c:pt idx="3428">
                  <c:v>0.64517129629635017</c:v>
                </c:pt>
                <c:pt idx="3429">
                  <c:v>0.64522453703709093</c:v>
                </c:pt>
                <c:pt idx="3430">
                  <c:v>0.64527777777783168</c:v>
                </c:pt>
                <c:pt idx="3431">
                  <c:v>0.64533101851857244</c:v>
                </c:pt>
                <c:pt idx="3432">
                  <c:v>0.6453842592593132</c:v>
                </c:pt>
                <c:pt idx="3433">
                  <c:v>0.64543750000005395</c:v>
                </c:pt>
                <c:pt idx="3434">
                  <c:v>0.64549074074079471</c:v>
                </c:pt>
                <c:pt idx="3435">
                  <c:v>0.64554398148153547</c:v>
                </c:pt>
                <c:pt idx="3436">
                  <c:v>0.64559722222227622</c:v>
                </c:pt>
                <c:pt idx="3437">
                  <c:v>0.64565046296301698</c:v>
                </c:pt>
                <c:pt idx="3438">
                  <c:v>0.64570370370375774</c:v>
                </c:pt>
                <c:pt idx="3439">
                  <c:v>0.64575694444449849</c:v>
                </c:pt>
                <c:pt idx="3440">
                  <c:v>0.64581018518523925</c:v>
                </c:pt>
                <c:pt idx="3441">
                  <c:v>0.64586342592598001</c:v>
                </c:pt>
                <c:pt idx="3442">
                  <c:v>0.64591666666672076</c:v>
                </c:pt>
                <c:pt idx="3443">
                  <c:v>0.64596990740746152</c:v>
                </c:pt>
                <c:pt idx="3444">
                  <c:v>0.64602314814820228</c:v>
                </c:pt>
                <c:pt idx="3445">
                  <c:v>0.64607638888894303</c:v>
                </c:pt>
                <c:pt idx="3446">
                  <c:v>0.64612962962968379</c:v>
                </c:pt>
                <c:pt idx="3447">
                  <c:v>0.64618287037042454</c:v>
                </c:pt>
                <c:pt idx="3448">
                  <c:v>0.6462361111111653</c:v>
                </c:pt>
                <c:pt idx="3449">
                  <c:v>0.64628935185190606</c:v>
                </c:pt>
                <c:pt idx="3450">
                  <c:v>0.64634259259264681</c:v>
                </c:pt>
                <c:pt idx="3451">
                  <c:v>0.64639583333338757</c:v>
                </c:pt>
                <c:pt idx="3452">
                  <c:v>0.64644907407412833</c:v>
                </c:pt>
                <c:pt idx="3453">
                  <c:v>0.64650231481486908</c:v>
                </c:pt>
                <c:pt idx="3454">
                  <c:v>0.64655555555560984</c:v>
                </c:pt>
                <c:pt idx="3455">
                  <c:v>0.6466087962963506</c:v>
                </c:pt>
                <c:pt idx="3456">
                  <c:v>0.64666203703709135</c:v>
                </c:pt>
                <c:pt idx="3457">
                  <c:v>0.64671527777783211</c:v>
                </c:pt>
                <c:pt idx="3458">
                  <c:v>0.64676851851857287</c:v>
                </c:pt>
                <c:pt idx="3459">
                  <c:v>0.64682175925931362</c:v>
                </c:pt>
                <c:pt idx="3460">
                  <c:v>0.64687500000005438</c:v>
                </c:pt>
                <c:pt idx="3461">
                  <c:v>0.64692824074079514</c:v>
                </c:pt>
                <c:pt idx="3462">
                  <c:v>0.64698148148153589</c:v>
                </c:pt>
                <c:pt idx="3463">
                  <c:v>0.64703472222227665</c:v>
                </c:pt>
                <c:pt idx="3464">
                  <c:v>0.6470879629630174</c:v>
                </c:pt>
                <c:pt idx="3465">
                  <c:v>0.64714120370375816</c:v>
                </c:pt>
                <c:pt idx="3466">
                  <c:v>0.64719444444449892</c:v>
                </c:pt>
                <c:pt idx="3467">
                  <c:v>0.64724768518523967</c:v>
                </c:pt>
                <c:pt idx="3468">
                  <c:v>0.64730092592598043</c:v>
                </c:pt>
                <c:pt idx="3469">
                  <c:v>0.64735416666672119</c:v>
                </c:pt>
                <c:pt idx="3470">
                  <c:v>0.64740740740746194</c:v>
                </c:pt>
                <c:pt idx="3471">
                  <c:v>0.6474606481482027</c:v>
                </c:pt>
                <c:pt idx="3472">
                  <c:v>0.64751388888894346</c:v>
                </c:pt>
                <c:pt idx="3473">
                  <c:v>0.64756712962968421</c:v>
                </c:pt>
                <c:pt idx="3474">
                  <c:v>0.64762037037042497</c:v>
                </c:pt>
                <c:pt idx="3475">
                  <c:v>0.64767361111116573</c:v>
                </c:pt>
                <c:pt idx="3476">
                  <c:v>0.64772685185190648</c:v>
                </c:pt>
                <c:pt idx="3477">
                  <c:v>0.64778009259264724</c:v>
                </c:pt>
                <c:pt idx="3478">
                  <c:v>0.647833333333388</c:v>
                </c:pt>
                <c:pt idx="3479">
                  <c:v>0.64788657407412875</c:v>
                </c:pt>
                <c:pt idx="3480">
                  <c:v>0.64793981481486951</c:v>
                </c:pt>
                <c:pt idx="3481">
                  <c:v>0.64799305555561026</c:v>
                </c:pt>
                <c:pt idx="3482">
                  <c:v>0.64804629629635102</c:v>
                </c:pt>
                <c:pt idx="3483">
                  <c:v>0.64809953703709178</c:v>
                </c:pt>
                <c:pt idx="3484">
                  <c:v>0.64815277777783253</c:v>
                </c:pt>
                <c:pt idx="3485">
                  <c:v>0.64820601851857329</c:v>
                </c:pt>
                <c:pt idx="3486">
                  <c:v>0.64825925925931405</c:v>
                </c:pt>
                <c:pt idx="3487">
                  <c:v>0.6483125000000548</c:v>
                </c:pt>
                <c:pt idx="3488">
                  <c:v>0.64836574074079556</c:v>
                </c:pt>
                <c:pt idx="3489">
                  <c:v>0.64841898148153632</c:v>
                </c:pt>
                <c:pt idx="3490">
                  <c:v>0.64847222222227707</c:v>
                </c:pt>
                <c:pt idx="3491">
                  <c:v>0.64852546296301783</c:v>
                </c:pt>
                <c:pt idx="3492">
                  <c:v>0.64857870370375859</c:v>
                </c:pt>
                <c:pt idx="3493">
                  <c:v>0.64863194444449934</c:v>
                </c:pt>
                <c:pt idx="3494">
                  <c:v>0.6486851851852401</c:v>
                </c:pt>
                <c:pt idx="3495">
                  <c:v>0.64873842592598085</c:v>
                </c:pt>
                <c:pt idx="3496">
                  <c:v>0.64879166666672161</c:v>
                </c:pt>
                <c:pt idx="3497">
                  <c:v>0.64884490740746237</c:v>
                </c:pt>
                <c:pt idx="3498">
                  <c:v>0.64889814814820312</c:v>
                </c:pt>
                <c:pt idx="3499">
                  <c:v>0.64895138888894388</c:v>
                </c:pt>
                <c:pt idx="3500">
                  <c:v>0.64900462962968464</c:v>
                </c:pt>
                <c:pt idx="3501">
                  <c:v>0.64905787037042539</c:v>
                </c:pt>
                <c:pt idx="3502">
                  <c:v>0.64911111111116615</c:v>
                </c:pt>
                <c:pt idx="3503">
                  <c:v>0.64916435185190691</c:v>
                </c:pt>
                <c:pt idx="3504">
                  <c:v>0.64921759259264766</c:v>
                </c:pt>
                <c:pt idx="3505">
                  <c:v>0.64927083333338842</c:v>
                </c:pt>
                <c:pt idx="3506">
                  <c:v>0.64932407407412918</c:v>
                </c:pt>
                <c:pt idx="3507">
                  <c:v>0.64937731481486993</c:v>
                </c:pt>
                <c:pt idx="3508">
                  <c:v>0.64943055555561069</c:v>
                </c:pt>
                <c:pt idx="3509">
                  <c:v>0.64948379629635145</c:v>
                </c:pt>
                <c:pt idx="3510">
                  <c:v>0.6495370370370922</c:v>
                </c:pt>
                <c:pt idx="3511">
                  <c:v>0.64959027777783296</c:v>
                </c:pt>
                <c:pt idx="3512">
                  <c:v>0.64964351851857371</c:v>
                </c:pt>
                <c:pt idx="3513">
                  <c:v>0.64969675925931447</c:v>
                </c:pt>
                <c:pt idx="3514">
                  <c:v>0.64975000000005523</c:v>
                </c:pt>
                <c:pt idx="3515">
                  <c:v>0.64980324074079598</c:v>
                </c:pt>
                <c:pt idx="3516">
                  <c:v>0.64985648148153674</c:v>
                </c:pt>
                <c:pt idx="3517">
                  <c:v>0.6499097222222775</c:v>
                </c:pt>
                <c:pt idx="3518">
                  <c:v>0.64996296296301825</c:v>
                </c:pt>
                <c:pt idx="3519">
                  <c:v>0.65001620370375901</c:v>
                </c:pt>
                <c:pt idx="3520">
                  <c:v>0.65006944444449977</c:v>
                </c:pt>
                <c:pt idx="3521">
                  <c:v>0.65012268518524052</c:v>
                </c:pt>
                <c:pt idx="3522">
                  <c:v>0.65017592592598128</c:v>
                </c:pt>
                <c:pt idx="3523">
                  <c:v>0.65022916666672204</c:v>
                </c:pt>
                <c:pt idx="3524">
                  <c:v>0.65028240740746279</c:v>
                </c:pt>
                <c:pt idx="3525">
                  <c:v>0.65033564814820355</c:v>
                </c:pt>
                <c:pt idx="3526">
                  <c:v>0.65038888888894431</c:v>
                </c:pt>
                <c:pt idx="3527">
                  <c:v>0.65044212962968506</c:v>
                </c:pt>
                <c:pt idx="3528">
                  <c:v>0.65049537037042582</c:v>
                </c:pt>
                <c:pt idx="3529">
                  <c:v>0.65054861111116657</c:v>
                </c:pt>
                <c:pt idx="3530">
                  <c:v>0.65060185185190733</c:v>
                </c:pt>
                <c:pt idx="3531">
                  <c:v>0.65065509259264809</c:v>
                </c:pt>
                <c:pt idx="3532">
                  <c:v>0.65070833333338884</c:v>
                </c:pt>
                <c:pt idx="3533">
                  <c:v>0.6507615740741296</c:v>
                </c:pt>
                <c:pt idx="3534">
                  <c:v>0.65081481481487036</c:v>
                </c:pt>
                <c:pt idx="3535">
                  <c:v>0.65086805555561111</c:v>
                </c:pt>
                <c:pt idx="3536">
                  <c:v>0.65092129629635187</c:v>
                </c:pt>
                <c:pt idx="3537">
                  <c:v>0.65097453703709263</c:v>
                </c:pt>
                <c:pt idx="3538">
                  <c:v>0.65102777777783338</c:v>
                </c:pt>
                <c:pt idx="3539">
                  <c:v>0.65108101851857414</c:v>
                </c:pt>
                <c:pt idx="3540">
                  <c:v>0.6511342592593149</c:v>
                </c:pt>
                <c:pt idx="3541">
                  <c:v>0.65118750000005565</c:v>
                </c:pt>
                <c:pt idx="3542">
                  <c:v>0.65124074074079641</c:v>
                </c:pt>
                <c:pt idx="3543">
                  <c:v>0.65129398148153717</c:v>
                </c:pt>
                <c:pt idx="3544">
                  <c:v>0.65134722222227792</c:v>
                </c:pt>
                <c:pt idx="3545">
                  <c:v>0.65140046296301868</c:v>
                </c:pt>
                <c:pt idx="3546">
                  <c:v>0.65145370370375943</c:v>
                </c:pt>
                <c:pt idx="3547">
                  <c:v>0.65150694444450019</c:v>
                </c:pt>
                <c:pt idx="3548">
                  <c:v>0.65156018518524095</c:v>
                </c:pt>
                <c:pt idx="3549">
                  <c:v>0.6516134259259817</c:v>
                </c:pt>
                <c:pt idx="3550">
                  <c:v>0.65166666666672246</c:v>
                </c:pt>
                <c:pt idx="3551">
                  <c:v>0.65171990740746322</c:v>
                </c:pt>
                <c:pt idx="3552">
                  <c:v>0.65177314814820397</c:v>
                </c:pt>
                <c:pt idx="3553">
                  <c:v>0.65182638888894473</c:v>
                </c:pt>
                <c:pt idx="3554">
                  <c:v>0.65187962962968549</c:v>
                </c:pt>
                <c:pt idx="3555">
                  <c:v>0.65193287037042624</c:v>
                </c:pt>
                <c:pt idx="3556">
                  <c:v>0.651986111111167</c:v>
                </c:pt>
                <c:pt idx="3557">
                  <c:v>0.65203935185190776</c:v>
                </c:pt>
                <c:pt idx="3558">
                  <c:v>0.65209259259264851</c:v>
                </c:pt>
                <c:pt idx="3559">
                  <c:v>0.65214583333338927</c:v>
                </c:pt>
                <c:pt idx="3560">
                  <c:v>0.65219907407413003</c:v>
                </c:pt>
                <c:pt idx="3561">
                  <c:v>0.65225231481487078</c:v>
                </c:pt>
                <c:pt idx="3562">
                  <c:v>0.65230555555561154</c:v>
                </c:pt>
                <c:pt idx="3563">
                  <c:v>0.65235879629635229</c:v>
                </c:pt>
                <c:pt idx="3564">
                  <c:v>0.65241203703709305</c:v>
                </c:pt>
                <c:pt idx="3565">
                  <c:v>0.65246527777783381</c:v>
                </c:pt>
                <c:pt idx="3566">
                  <c:v>0.65251851851857456</c:v>
                </c:pt>
                <c:pt idx="3567">
                  <c:v>0.65257175925931532</c:v>
                </c:pt>
                <c:pt idx="3568">
                  <c:v>0.65262500000005608</c:v>
                </c:pt>
                <c:pt idx="3569">
                  <c:v>0.65267824074079683</c:v>
                </c:pt>
                <c:pt idx="3570">
                  <c:v>0.65273148148153759</c:v>
                </c:pt>
                <c:pt idx="3571">
                  <c:v>0.65278472222227835</c:v>
                </c:pt>
                <c:pt idx="3572">
                  <c:v>0.6528379629630191</c:v>
                </c:pt>
                <c:pt idx="3573">
                  <c:v>0.65289120370375986</c:v>
                </c:pt>
                <c:pt idx="3574">
                  <c:v>0.65294444444450062</c:v>
                </c:pt>
                <c:pt idx="3575">
                  <c:v>0.65299768518524137</c:v>
                </c:pt>
                <c:pt idx="3576">
                  <c:v>0.65305092592598213</c:v>
                </c:pt>
                <c:pt idx="3577">
                  <c:v>0.65310416666672289</c:v>
                </c:pt>
                <c:pt idx="3578">
                  <c:v>0.65315740740746364</c:v>
                </c:pt>
                <c:pt idx="3579">
                  <c:v>0.6532106481482044</c:v>
                </c:pt>
                <c:pt idx="3580">
                  <c:v>0.65326388888894515</c:v>
                </c:pt>
                <c:pt idx="3581">
                  <c:v>0.65331712962968591</c:v>
                </c:pt>
                <c:pt idx="3582">
                  <c:v>0.65337037037042667</c:v>
                </c:pt>
                <c:pt idx="3583">
                  <c:v>0.65342361111116742</c:v>
                </c:pt>
                <c:pt idx="3584">
                  <c:v>0.65347685185190818</c:v>
                </c:pt>
                <c:pt idx="3585">
                  <c:v>0.65353009259264894</c:v>
                </c:pt>
                <c:pt idx="3586">
                  <c:v>0.65358333333338969</c:v>
                </c:pt>
                <c:pt idx="3587">
                  <c:v>0.65363657407413045</c:v>
                </c:pt>
                <c:pt idx="3588">
                  <c:v>0.65368981481487121</c:v>
                </c:pt>
                <c:pt idx="3589">
                  <c:v>0.65374305555561196</c:v>
                </c:pt>
                <c:pt idx="3590">
                  <c:v>0.65379629629635272</c:v>
                </c:pt>
                <c:pt idx="3591">
                  <c:v>0.65384953703709348</c:v>
                </c:pt>
                <c:pt idx="3592">
                  <c:v>0.65390277777783423</c:v>
                </c:pt>
                <c:pt idx="3593">
                  <c:v>0.65395601851857499</c:v>
                </c:pt>
                <c:pt idx="3594">
                  <c:v>0.65400925925931575</c:v>
                </c:pt>
                <c:pt idx="3595">
                  <c:v>0.6540625000000565</c:v>
                </c:pt>
                <c:pt idx="3596">
                  <c:v>0.65411574074079726</c:v>
                </c:pt>
                <c:pt idx="3597">
                  <c:v>0.65416898148153801</c:v>
                </c:pt>
                <c:pt idx="3598">
                  <c:v>0.65422222222227877</c:v>
                </c:pt>
                <c:pt idx="3599">
                  <c:v>0.65427546296301953</c:v>
                </c:pt>
                <c:pt idx="3600">
                  <c:v>0.65432870370376028</c:v>
                </c:pt>
                <c:pt idx="3601">
                  <c:v>0.65438194444450104</c:v>
                </c:pt>
                <c:pt idx="3602">
                  <c:v>0.6544351851852418</c:v>
                </c:pt>
                <c:pt idx="3603">
                  <c:v>0.65448842592598255</c:v>
                </c:pt>
                <c:pt idx="3604">
                  <c:v>0.65454166666672331</c:v>
                </c:pt>
                <c:pt idx="3605">
                  <c:v>0.65459490740746407</c:v>
                </c:pt>
                <c:pt idx="3606">
                  <c:v>0.65464814814820482</c:v>
                </c:pt>
                <c:pt idx="3607">
                  <c:v>0.65470138888894558</c:v>
                </c:pt>
                <c:pt idx="3608">
                  <c:v>0.65475462962968634</c:v>
                </c:pt>
                <c:pt idx="3609">
                  <c:v>0.65480787037042709</c:v>
                </c:pt>
                <c:pt idx="3610">
                  <c:v>0.65486111111116785</c:v>
                </c:pt>
                <c:pt idx="3611">
                  <c:v>0.6549143518519086</c:v>
                </c:pt>
                <c:pt idx="3612">
                  <c:v>0.65496759259264936</c:v>
                </c:pt>
                <c:pt idx="3613">
                  <c:v>0.65502083333339012</c:v>
                </c:pt>
                <c:pt idx="3614">
                  <c:v>0.65507407407413087</c:v>
                </c:pt>
                <c:pt idx="3615">
                  <c:v>0.65512731481487163</c:v>
                </c:pt>
                <c:pt idx="3616">
                  <c:v>0.65518055555561239</c:v>
                </c:pt>
                <c:pt idx="3617">
                  <c:v>0.65523379629635314</c:v>
                </c:pt>
                <c:pt idx="3618">
                  <c:v>0.6552870370370939</c:v>
                </c:pt>
                <c:pt idx="3619">
                  <c:v>0.65534027777783466</c:v>
                </c:pt>
                <c:pt idx="3620">
                  <c:v>0.65539351851857541</c:v>
                </c:pt>
                <c:pt idx="3621">
                  <c:v>0.65544675925931617</c:v>
                </c:pt>
                <c:pt idx="3622">
                  <c:v>0.65550000000005693</c:v>
                </c:pt>
                <c:pt idx="3623">
                  <c:v>0.65555324074079768</c:v>
                </c:pt>
                <c:pt idx="3624">
                  <c:v>0.65560648148153844</c:v>
                </c:pt>
                <c:pt idx="3625">
                  <c:v>0.6556597222222792</c:v>
                </c:pt>
                <c:pt idx="3626">
                  <c:v>0.65571296296301995</c:v>
                </c:pt>
                <c:pt idx="3627">
                  <c:v>0.65576620370376071</c:v>
                </c:pt>
                <c:pt idx="3628">
                  <c:v>0.65581944444450146</c:v>
                </c:pt>
                <c:pt idx="3629">
                  <c:v>0.65587268518524222</c:v>
                </c:pt>
                <c:pt idx="3630">
                  <c:v>0.65592592592598298</c:v>
                </c:pt>
                <c:pt idx="3631">
                  <c:v>0.65597916666672373</c:v>
                </c:pt>
                <c:pt idx="3632">
                  <c:v>0.65603240740746449</c:v>
                </c:pt>
                <c:pt idx="3633">
                  <c:v>0.65608564814820525</c:v>
                </c:pt>
                <c:pt idx="3634">
                  <c:v>0.656138888888946</c:v>
                </c:pt>
                <c:pt idx="3635">
                  <c:v>0.65619212962968676</c:v>
                </c:pt>
                <c:pt idx="3636">
                  <c:v>0.65624537037042752</c:v>
                </c:pt>
                <c:pt idx="3637">
                  <c:v>0.65629861111116827</c:v>
                </c:pt>
                <c:pt idx="3638">
                  <c:v>0.65635185185190903</c:v>
                </c:pt>
                <c:pt idx="3639">
                  <c:v>0.65640509259264979</c:v>
                </c:pt>
                <c:pt idx="3640">
                  <c:v>0.65645833333339054</c:v>
                </c:pt>
                <c:pt idx="3641">
                  <c:v>0.6565115740741313</c:v>
                </c:pt>
                <c:pt idx="3642">
                  <c:v>0.65656481481487206</c:v>
                </c:pt>
                <c:pt idx="3643">
                  <c:v>0.65661805555561281</c:v>
                </c:pt>
                <c:pt idx="3644">
                  <c:v>0.65667129629635357</c:v>
                </c:pt>
                <c:pt idx="3645">
                  <c:v>0.65672453703709432</c:v>
                </c:pt>
                <c:pt idx="3646">
                  <c:v>0.65677777777783508</c:v>
                </c:pt>
                <c:pt idx="3647">
                  <c:v>0.65683101851857584</c:v>
                </c:pt>
                <c:pt idx="3648">
                  <c:v>0.65688425925931659</c:v>
                </c:pt>
                <c:pt idx="3649">
                  <c:v>0.65693750000005735</c:v>
                </c:pt>
                <c:pt idx="3650">
                  <c:v>0.65699074074079811</c:v>
                </c:pt>
                <c:pt idx="3651">
                  <c:v>0.65704398148153886</c:v>
                </c:pt>
                <c:pt idx="3652">
                  <c:v>0.65709722222227962</c:v>
                </c:pt>
                <c:pt idx="3653">
                  <c:v>0.65715046296302038</c:v>
                </c:pt>
                <c:pt idx="3654">
                  <c:v>0.65720370370376113</c:v>
                </c:pt>
                <c:pt idx="3655">
                  <c:v>0.65725694444450189</c:v>
                </c:pt>
                <c:pt idx="3656">
                  <c:v>0.65731018518524265</c:v>
                </c:pt>
                <c:pt idx="3657">
                  <c:v>0.6573634259259834</c:v>
                </c:pt>
                <c:pt idx="3658">
                  <c:v>0.65741666666672416</c:v>
                </c:pt>
                <c:pt idx="3659">
                  <c:v>0.65746990740746492</c:v>
                </c:pt>
                <c:pt idx="3660">
                  <c:v>0.65752314814820567</c:v>
                </c:pt>
                <c:pt idx="3661">
                  <c:v>0.65757638888894643</c:v>
                </c:pt>
                <c:pt idx="3662">
                  <c:v>0.65762962962968718</c:v>
                </c:pt>
                <c:pt idx="3663">
                  <c:v>0.65768287037042794</c:v>
                </c:pt>
                <c:pt idx="3664">
                  <c:v>0.6577361111111687</c:v>
                </c:pt>
                <c:pt idx="3665">
                  <c:v>0.65778935185190945</c:v>
                </c:pt>
                <c:pt idx="3666">
                  <c:v>0.65784259259265021</c:v>
                </c:pt>
                <c:pt idx="3667">
                  <c:v>0.65789583333339097</c:v>
                </c:pt>
                <c:pt idx="3668">
                  <c:v>0.65794907407413172</c:v>
                </c:pt>
                <c:pt idx="3669">
                  <c:v>0.65800231481487248</c:v>
                </c:pt>
                <c:pt idx="3670">
                  <c:v>0.65805555555561324</c:v>
                </c:pt>
                <c:pt idx="3671">
                  <c:v>0.65810879629635399</c:v>
                </c:pt>
                <c:pt idx="3672">
                  <c:v>0.65816203703709475</c:v>
                </c:pt>
                <c:pt idx="3673">
                  <c:v>0.65821527777783551</c:v>
                </c:pt>
                <c:pt idx="3674">
                  <c:v>0.65826851851857626</c:v>
                </c:pt>
                <c:pt idx="3675">
                  <c:v>0.65832175925931702</c:v>
                </c:pt>
                <c:pt idx="3676">
                  <c:v>0.65837500000005778</c:v>
                </c:pt>
                <c:pt idx="3677">
                  <c:v>0.65842824074079853</c:v>
                </c:pt>
                <c:pt idx="3678">
                  <c:v>0.65848148148153929</c:v>
                </c:pt>
                <c:pt idx="3679">
                  <c:v>0.65853472222228004</c:v>
                </c:pt>
                <c:pt idx="3680">
                  <c:v>0.6585879629630208</c:v>
                </c:pt>
                <c:pt idx="3681">
                  <c:v>0.65864120370376156</c:v>
                </c:pt>
                <c:pt idx="3682">
                  <c:v>0.65869444444450231</c:v>
                </c:pt>
                <c:pt idx="3683">
                  <c:v>0.65874768518524307</c:v>
                </c:pt>
                <c:pt idx="3684">
                  <c:v>0.65880092592598383</c:v>
                </c:pt>
                <c:pt idx="3685">
                  <c:v>0.65885416666672458</c:v>
                </c:pt>
                <c:pt idx="3686">
                  <c:v>0.65890740740746534</c:v>
                </c:pt>
                <c:pt idx="3687">
                  <c:v>0.6589606481482061</c:v>
                </c:pt>
                <c:pt idx="3688">
                  <c:v>0.65901388888894685</c:v>
                </c:pt>
                <c:pt idx="3689">
                  <c:v>0.65906712962968761</c:v>
                </c:pt>
                <c:pt idx="3690">
                  <c:v>0.65912037037042837</c:v>
                </c:pt>
                <c:pt idx="3691">
                  <c:v>0.65917361111116912</c:v>
                </c:pt>
                <c:pt idx="3692">
                  <c:v>0.65922685185190988</c:v>
                </c:pt>
                <c:pt idx="3693">
                  <c:v>0.65928009259265064</c:v>
                </c:pt>
                <c:pt idx="3694">
                  <c:v>0.65933333333339139</c:v>
                </c:pt>
                <c:pt idx="3695">
                  <c:v>0.65938657407413215</c:v>
                </c:pt>
                <c:pt idx="3696">
                  <c:v>0.6594398148148729</c:v>
                </c:pt>
                <c:pt idx="3697">
                  <c:v>0.65949305555561366</c:v>
                </c:pt>
                <c:pt idx="3698">
                  <c:v>0.65954629629635442</c:v>
                </c:pt>
                <c:pt idx="3699">
                  <c:v>0.65959953703709517</c:v>
                </c:pt>
                <c:pt idx="3700">
                  <c:v>0.65965277777783593</c:v>
                </c:pt>
                <c:pt idx="3701">
                  <c:v>0.65970601851857669</c:v>
                </c:pt>
                <c:pt idx="3702">
                  <c:v>0.65975925925931744</c:v>
                </c:pt>
                <c:pt idx="3703">
                  <c:v>0.6598125000000582</c:v>
                </c:pt>
                <c:pt idx="3704">
                  <c:v>0.65986574074079896</c:v>
                </c:pt>
                <c:pt idx="3705">
                  <c:v>0.65991898148153971</c:v>
                </c:pt>
                <c:pt idx="3706">
                  <c:v>0.65997222222228047</c:v>
                </c:pt>
                <c:pt idx="3707">
                  <c:v>0.66002546296302123</c:v>
                </c:pt>
                <c:pt idx="3708">
                  <c:v>0.66007870370376198</c:v>
                </c:pt>
                <c:pt idx="3709">
                  <c:v>0.66013194444450274</c:v>
                </c:pt>
                <c:pt idx="3710">
                  <c:v>0.66018518518524349</c:v>
                </c:pt>
                <c:pt idx="3711">
                  <c:v>0.66023842592598425</c:v>
                </c:pt>
                <c:pt idx="3712">
                  <c:v>0.66029166666672501</c:v>
                </c:pt>
                <c:pt idx="3713">
                  <c:v>0.66034490740746576</c:v>
                </c:pt>
                <c:pt idx="3714">
                  <c:v>0.66039814814820652</c:v>
                </c:pt>
                <c:pt idx="3715">
                  <c:v>0.66045138888894728</c:v>
                </c:pt>
                <c:pt idx="3716">
                  <c:v>0.66050462962968803</c:v>
                </c:pt>
                <c:pt idx="3717">
                  <c:v>0.66055787037042879</c:v>
                </c:pt>
                <c:pt idx="3718">
                  <c:v>0.66061111111116955</c:v>
                </c:pt>
                <c:pt idx="3719">
                  <c:v>0.6606643518519103</c:v>
                </c:pt>
                <c:pt idx="3720">
                  <c:v>0.66071759259265106</c:v>
                </c:pt>
                <c:pt idx="3721">
                  <c:v>0.66077083333339182</c:v>
                </c:pt>
                <c:pt idx="3722">
                  <c:v>0.66082407407413257</c:v>
                </c:pt>
                <c:pt idx="3723">
                  <c:v>0.66087731481487333</c:v>
                </c:pt>
                <c:pt idx="3724">
                  <c:v>0.66093055555561409</c:v>
                </c:pt>
                <c:pt idx="3725">
                  <c:v>0.66098379629635484</c:v>
                </c:pt>
                <c:pt idx="3726">
                  <c:v>0.6610370370370956</c:v>
                </c:pt>
                <c:pt idx="3727">
                  <c:v>0.66109027777783635</c:v>
                </c:pt>
              </c:numCache>
            </c:numRef>
          </c:xVal>
          <c:yVal>
            <c:numRef>
              <c:f>TB260614_1!$D$8:$D$3753</c:f>
              <c:numCache>
                <c:formatCode>0.00E+00</c:formatCode>
                <c:ptCount val="3746"/>
                <c:pt idx="0">
                  <c:v>-1.5020449999999998E-4</c:v>
                </c:pt>
                <c:pt idx="1">
                  <c:v>-1.5101749999999999E-4</c:v>
                </c:pt>
                <c:pt idx="2">
                  <c:v>-1.4923249999999999E-4</c:v>
                </c:pt>
                <c:pt idx="3">
                  <c:v>-1.4908900000000001E-4</c:v>
                </c:pt>
                <c:pt idx="4">
                  <c:v>-1.4818049999999999E-4</c:v>
                </c:pt>
                <c:pt idx="5">
                  <c:v>-1.479095E-4</c:v>
                </c:pt>
                <c:pt idx="6">
                  <c:v>-1.4655499999999998E-4</c:v>
                </c:pt>
                <c:pt idx="7">
                  <c:v>-1.4688950000000002E-4</c:v>
                </c:pt>
                <c:pt idx="8">
                  <c:v>-1.46491E-4</c:v>
                </c:pt>
                <c:pt idx="9">
                  <c:v>-1.4553499999999999E-4</c:v>
                </c:pt>
                <c:pt idx="10">
                  <c:v>-1.4422799999999999E-4</c:v>
                </c:pt>
                <c:pt idx="11">
                  <c:v>-1.4454649999999999E-4</c:v>
                </c:pt>
                <c:pt idx="12">
                  <c:v>-1.4287300000000001E-4</c:v>
                </c:pt>
                <c:pt idx="13">
                  <c:v>-1.4288899999999999E-4</c:v>
                </c:pt>
                <c:pt idx="14">
                  <c:v>-1.42156E-4</c:v>
                </c:pt>
                <c:pt idx="15">
                  <c:v>-1.4150250000000001E-4</c:v>
                </c:pt>
                <c:pt idx="16">
                  <c:v>-1.41598E-4</c:v>
                </c:pt>
                <c:pt idx="17">
                  <c:v>-1.409925E-4</c:v>
                </c:pt>
                <c:pt idx="18">
                  <c:v>-1.399885E-4</c:v>
                </c:pt>
                <c:pt idx="19">
                  <c:v>-1.4016400000000002E-4</c:v>
                </c:pt>
                <c:pt idx="20">
                  <c:v>-1.3952650000000001E-4</c:v>
                </c:pt>
                <c:pt idx="21">
                  <c:v>-1.3823550000000002E-4</c:v>
                </c:pt>
                <c:pt idx="22">
                  <c:v>-1.3917550000000002E-4</c:v>
                </c:pt>
                <c:pt idx="23">
                  <c:v>-1.381555E-4</c:v>
                </c:pt>
                <c:pt idx="24">
                  <c:v>-1.3799649999999999E-4</c:v>
                </c:pt>
                <c:pt idx="25">
                  <c:v>-1.3735900000000001E-4</c:v>
                </c:pt>
                <c:pt idx="26">
                  <c:v>-1.3700799999999999E-4</c:v>
                </c:pt>
                <c:pt idx="27">
                  <c:v>-1.3723150000000001E-4</c:v>
                </c:pt>
                <c:pt idx="28">
                  <c:v>-1.3699249999999999E-4</c:v>
                </c:pt>
                <c:pt idx="29">
                  <c:v>-1.3590849999999999E-4</c:v>
                </c:pt>
                <c:pt idx="30">
                  <c:v>-1.3621150000000002E-4</c:v>
                </c:pt>
                <c:pt idx="31">
                  <c:v>-1.3630700000000001E-4</c:v>
                </c:pt>
                <c:pt idx="32">
                  <c:v>-1.353665E-4</c:v>
                </c:pt>
                <c:pt idx="33">
                  <c:v>-1.356695E-4</c:v>
                </c:pt>
                <c:pt idx="34">
                  <c:v>-1.3594049999999998E-4</c:v>
                </c:pt>
                <c:pt idx="35">
                  <c:v>-1.3531900000000001E-4</c:v>
                </c:pt>
                <c:pt idx="36">
                  <c:v>-1.3555800000000001E-4</c:v>
                </c:pt>
                <c:pt idx="37">
                  <c:v>-1.3501600000000001E-4</c:v>
                </c:pt>
                <c:pt idx="38">
                  <c:v>-1.357175E-4</c:v>
                </c:pt>
                <c:pt idx="39">
                  <c:v>-1.3576500000000001E-4</c:v>
                </c:pt>
                <c:pt idx="40">
                  <c:v>-1.3519150000000001E-4</c:v>
                </c:pt>
                <c:pt idx="41">
                  <c:v>-1.3649800000000001E-4</c:v>
                </c:pt>
                <c:pt idx="42">
                  <c:v>-1.3558999999999999E-4</c:v>
                </c:pt>
                <c:pt idx="43">
                  <c:v>-1.3606799999999999E-4</c:v>
                </c:pt>
                <c:pt idx="44">
                  <c:v>-1.3625899999999998E-4</c:v>
                </c:pt>
                <c:pt idx="45">
                  <c:v>-1.3632300000000002E-4</c:v>
                </c:pt>
                <c:pt idx="46">
                  <c:v>-1.36339E-4</c:v>
                </c:pt>
                <c:pt idx="47">
                  <c:v>-1.3694449999999999E-4</c:v>
                </c:pt>
                <c:pt idx="48">
                  <c:v>-1.374065E-4</c:v>
                </c:pt>
                <c:pt idx="49">
                  <c:v>-1.372155E-4</c:v>
                </c:pt>
                <c:pt idx="50">
                  <c:v>-1.3836300000000002E-4</c:v>
                </c:pt>
                <c:pt idx="51">
                  <c:v>-1.3702400000000002E-4</c:v>
                </c:pt>
                <c:pt idx="52">
                  <c:v>-1.3743849999999999E-4</c:v>
                </c:pt>
                <c:pt idx="53">
                  <c:v>-1.390005E-4</c:v>
                </c:pt>
                <c:pt idx="54">
                  <c:v>-1.3920750000000001E-4</c:v>
                </c:pt>
                <c:pt idx="55">
                  <c:v>-1.3954250000000002E-4</c:v>
                </c:pt>
                <c:pt idx="56">
                  <c:v>-1.3952650000000001E-4</c:v>
                </c:pt>
                <c:pt idx="57">
                  <c:v>-1.40371E-4</c:v>
                </c:pt>
                <c:pt idx="58">
                  <c:v>-1.4150250000000001E-4</c:v>
                </c:pt>
                <c:pt idx="59">
                  <c:v>-1.41423E-4</c:v>
                </c:pt>
                <c:pt idx="60">
                  <c:v>-1.4223549999999998E-4</c:v>
                </c:pt>
                <c:pt idx="61">
                  <c:v>-1.42714E-4</c:v>
                </c:pt>
                <c:pt idx="62">
                  <c:v>-1.436225E-4</c:v>
                </c:pt>
                <c:pt idx="63">
                  <c:v>-1.43702E-4</c:v>
                </c:pt>
                <c:pt idx="64">
                  <c:v>-1.442755E-4</c:v>
                </c:pt>
                <c:pt idx="65">
                  <c:v>-1.4513650000000001E-4</c:v>
                </c:pt>
                <c:pt idx="66">
                  <c:v>-1.4577399999999999E-4</c:v>
                </c:pt>
                <c:pt idx="67">
                  <c:v>-1.463635E-4</c:v>
                </c:pt>
                <c:pt idx="68">
                  <c:v>-1.4639550000000002E-4</c:v>
                </c:pt>
                <c:pt idx="69">
                  <c:v>-1.4743149999999999E-4</c:v>
                </c:pt>
                <c:pt idx="70">
                  <c:v>-1.479575E-4</c:v>
                </c:pt>
                <c:pt idx="71">
                  <c:v>-1.4883400000000001E-4</c:v>
                </c:pt>
                <c:pt idx="72">
                  <c:v>-1.5071450000000002E-4</c:v>
                </c:pt>
                <c:pt idx="73">
                  <c:v>-1.509375E-4</c:v>
                </c:pt>
                <c:pt idx="74">
                  <c:v>-1.5100150000000001E-4</c:v>
                </c:pt>
                <c:pt idx="75">
                  <c:v>-1.5182999999999999E-4</c:v>
                </c:pt>
                <c:pt idx="76">
                  <c:v>-1.52898E-4</c:v>
                </c:pt>
                <c:pt idx="77">
                  <c:v>-1.5340799999999998E-4</c:v>
                </c:pt>
                <c:pt idx="78">
                  <c:v>-1.5420500000000001E-4</c:v>
                </c:pt>
                <c:pt idx="79">
                  <c:v>-1.555595E-4</c:v>
                </c:pt>
                <c:pt idx="80">
                  <c:v>-1.5565499999999999E-4</c:v>
                </c:pt>
                <c:pt idx="81">
                  <c:v>-1.5665899999999999E-4</c:v>
                </c:pt>
                <c:pt idx="82">
                  <c:v>-1.5737650000000001E-4</c:v>
                </c:pt>
                <c:pt idx="83">
                  <c:v>-1.5806149999999998E-4</c:v>
                </c:pt>
                <c:pt idx="84">
                  <c:v>-1.591455E-4</c:v>
                </c:pt>
                <c:pt idx="85">
                  <c:v>-1.61297E-4</c:v>
                </c:pt>
                <c:pt idx="86">
                  <c:v>-1.613765E-4</c:v>
                </c:pt>
                <c:pt idx="87">
                  <c:v>-1.6211E-4</c:v>
                </c:pt>
                <c:pt idx="88">
                  <c:v>-1.62795E-4</c:v>
                </c:pt>
                <c:pt idx="89">
                  <c:v>-1.637675E-4</c:v>
                </c:pt>
                <c:pt idx="90">
                  <c:v>-1.6454800000000001E-4</c:v>
                </c:pt>
                <c:pt idx="91">
                  <c:v>-1.6611000000000002E-4</c:v>
                </c:pt>
                <c:pt idx="92">
                  <c:v>-1.66923E-4</c:v>
                </c:pt>
                <c:pt idx="93">
                  <c:v>-1.6682749999999999E-4</c:v>
                </c:pt>
                <c:pt idx="94">
                  <c:v>-1.67975E-4</c:v>
                </c:pt>
                <c:pt idx="95">
                  <c:v>-1.69505E-4</c:v>
                </c:pt>
                <c:pt idx="96">
                  <c:v>-1.7097100000000001E-4</c:v>
                </c:pt>
                <c:pt idx="97">
                  <c:v>-1.7122599999999999E-4</c:v>
                </c:pt>
                <c:pt idx="98">
                  <c:v>-1.71688E-4</c:v>
                </c:pt>
                <c:pt idx="99">
                  <c:v>-1.7364850000000002E-4</c:v>
                </c:pt>
                <c:pt idx="100">
                  <c:v>-1.7474799999999999E-4</c:v>
                </c:pt>
                <c:pt idx="101">
                  <c:v>-1.739035E-4</c:v>
                </c:pt>
                <c:pt idx="102">
                  <c:v>-1.7588E-4</c:v>
                </c:pt>
                <c:pt idx="103">
                  <c:v>-1.764375E-4</c:v>
                </c:pt>
                <c:pt idx="104">
                  <c:v>-1.7752149999999999E-4</c:v>
                </c:pt>
                <c:pt idx="105">
                  <c:v>-1.7728250000000002E-4</c:v>
                </c:pt>
                <c:pt idx="106">
                  <c:v>-1.7843000000000001E-4</c:v>
                </c:pt>
                <c:pt idx="107">
                  <c:v>-1.8021499999999998E-4</c:v>
                </c:pt>
                <c:pt idx="108">
                  <c:v>-1.810755E-4</c:v>
                </c:pt>
                <c:pt idx="109">
                  <c:v>-1.8136250000000002E-4</c:v>
                </c:pt>
                <c:pt idx="110">
                  <c:v>-1.82733E-4</c:v>
                </c:pt>
                <c:pt idx="111">
                  <c:v>-1.8314749999999999E-4</c:v>
                </c:pt>
                <c:pt idx="112">
                  <c:v>-1.8458150000000002E-4</c:v>
                </c:pt>
                <c:pt idx="113">
                  <c:v>-1.8394400000000001E-4</c:v>
                </c:pt>
                <c:pt idx="114">
                  <c:v>-1.8491650000000001E-4</c:v>
                </c:pt>
                <c:pt idx="115">
                  <c:v>-1.8641450000000002E-4</c:v>
                </c:pt>
                <c:pt idx="116">
                  <c:v>-1.8652600000000001E-4</c:v>
                </c:pt>
                <c:pt idx="117">
                  <c:v>-1.8706800000000001E-4</c:v>
                </c:pt>
                <c:pt idx="118">
                  <c:v>-1.8778500000000002E-4</c:v>
                </c:pt>
                <c:pt idx="119">
                  <c:v>-1.88853E-4</c:v>
                </c:pt>
                <c:pt idx="120">
                  <c:v>-1.8870949999999999E-4</c:v>
                </c:pt>
                <c:pt idx="121">
                  <c:v>-1.8980900000000001E-4</c:v>
                </c:pt>
                <c:pt idx="122">
                  <c:v>-1.907175E-4</c:v>
                </c:pt>
                <c:pt idx="123">
                  <c:v>-1.913075E-4</c:v>
                </c:pt>
                <c:pt idx="124">
                  <c:v>-1.9086100000000001E-4</c:v>
                </c:pt>
                <c:pt idx="125">
                  <c:v>-1.9220000000000001E-4</c:v>
                </c:pt>
                <c:pt idx="126">
                  <c:v>-1.9229550000000002E-4</c:v>
                </c:pt>
                <c:pt idx="127">
                  <c:v>-1.9194500000000001E-4</c:v>
                </c:pt>
                <c:pt idx="128">
                  <c:v>-1.9247049999999999E-4</c:v>
                </c:pt>
                <c:pt idx="129">
                  <c:v>-1.938415E-4</c:v>
                </c:pt>
                <c:pt idx="130">
                  <c:v>-1.9317200000000003E-4</c:v>
                </c:pt>
                <c:pt idx="131">
                  <c:v>-1.9414400000000002E-4</c:v>
                </c:pt>
                <c:pt idx="132">
                  <c:v>-1.9467E-4</c:v>
                </c:pt>
                <c:pt idx="133">
                  <c:v>-1.948455E-4</c:v>
                </c:pt>
                <c:pt idx="134">
                  <c:v>-1.9438300000000001E-4</c:v>
                </c:pt>
                <c:pt idx="135">
                  <c:v>-1.950365E-4</c:v>
                </c:pt>
                <c:pt idx="136">
                  <c:v>-1.9549900000000002E-4</c:v>
                </c:pt>
                <c:pt idx="137">
                  <c:v>-1.9535549999999998E-4</c:v>
                </c:pt>
                <c:pt idx="138">
                  <c:v>-1.953875E-4</c:v>
                </c:pt>
                <c:pt idx="139">
                  <c:v>-1.9669400000000002E-4</c:v>
                </c:pt>
                <c:pt idx="140">
                  <c:v>-1.9594500000000002E-4</c:v>
                </c:pt>
                <c:pt idx="141">
                  <c:v>-1.9575400000000002E-4</c:v>
                </c:pt>
                <c:pt idx="142">
                  <c:v>-1.9651900000000001E-4</c:v>
                </c:pt>
                <c:pt idx="143">
                  <c:v>-1.9650300000000003E-4</c:v>
                </c:pt>
                <c:pt idx="144">
                  <c:v>-1.9592899999999999E-4</c:v>
                </c:pt>
                <c:pt idx="145">
                  <c:v>-1.95961E-4</c:v>
                </c:pt>
                <c:pt idx="146">
                  <c:v>-1.9634350000000001E-4</c:v>
                </c:pt>
                <c:pt idx="147">
                  <c:v>-1.9545100000000002E-4</c:v>
                </c:pt>
                <c:pt idx="148">
                  <c:v>-1.9581750000000002E-4</c:v>
                </c:pt>
                <c:pt idx="149">
                  <c:v>-1.95148E-4</c:v>
                </c:pt>
                <c:pt idx="150">
                  <c:v>-1.9537150000000002E-4</c:v>
                </c:pt>
                <c:pt idx="151">
                  <c:v>-1.9567399999999998E-4</c:v>
                </c:pt>
                <c:pt idx="152">
                  <c:v>-1.9573799999999999E-4</c:v>
                </c:pt>
                <c:pt idx="153">
                  <c:v>-1.9438300000000001E-4</c:v>
                </c:pt>
                <c:pt idx="154">
                  <c:v>-1.9387300000000001E-4</c:v>
                </c:pt>
                <c:pt idx="155">
                  <c:v>-1.9431950000000002E-4</c:v>
                </c:pt>
                <c:pt idx="156">
                  <c:v>-1.9358649999999999E-4</c:v>
                </c:pt>
                <c:pt idx="157">
                  <c:v>-1.938415E-4</c:v>
                </c:pt>
                <c:pt idx="158">
                  <c:v>-1.93411E-4</c:v>
                </c:pt>
                <c:pt idx="159">
                  <c:v>-1.937935E-4</c:v>
                </c:pt>
                <c:pt idx="160">
                  <c:v>-1.92375E-4</c:v>
                </c:pt>
                <c:pt idx="161">
                  <c:v>-1.918175E-4</c:v>
                </c:pt>
                <c:pt idx="162">
                  <c:v>-1.91881E-4</c:v>
                </c:pt>
                <c:pt idx="163">
                  <c:v>-1.9035100000000001E-4</c:v>
                </c:pt>
                <c:pt idx="164">
                  <c:v>-1.9047850000000001E-4</c:v>
                </c:pt>
                <c:pt idx="165">
                  <c:v>-1.9044649999999999E-4</c:v>
                </c:pt>
                <c:pt idx="166">
                  <c:v>-1.8992050000000001E-4</c:v>
                </c:pt>
                <c:pt idx="167">
                  <c:v>-1.897615E-4</c:v>
                </c:pt>
                <c:pt idx="168">
                  <c:v>-1.887255E-4</c:v>
                </c:pt>
                <c:pt idx="169">
                  <c:v>-1.88359E-4</c:v>
                </c:pt>
                <c:pt idx="170">
                  <c:v>-1.8843850000000001E-4</c:v>
                </c:pt>
                <c:pt idx="171">
                  <c:v>-1.8761E-4</c:v>
                </c:pt>
                <c:pt idx="172">
                  <c:v>-1.8738650000000001E-4</c:v>
                </c:pt>
                <c:pt idx="173">
                  <c:v>-1.866375E-4</c:v>
                </c:pt>
                <c:pt idx="174">
                  <c:v>-1.8568149999999999E-4</c:v>
                </c:pt>
                <c:pt idx="175">
                  <c:v>-1.8386449999999998E-4</c:v>
                </c:pt>
                <c:pt idx="176">
                  <c:v>-1.8364150000000002E-4</c:v>
                </c:pt>
                <c:pt idx="177">
                  <c:v>-1.8321100000000002E-4</c:v>
                </c:pt>
                <c:pt idx="178">
                  <c:v>-1.8271699999999999E-4</c:v>
                </c:pt>
                <c:pt idx="179">
                  <c:v>-1.8184049999999999E-4</c:v>
                </c:pt>
                <c:pt idx="180">
                  <c:v>-1.8067700000000002E-4</c:v>
                </c:pt>
                <c:pt idx="181">
                  <c:v>-1.8093200000000002E-4</c:v>
                </c:pt>
                <c:pt idx="182">
                  <c:v>-1.8042200000000002E-4</c:v>
                </c:pt>
                <c:pt idx="183">
                  <c:v>-1.7882799999999999E-4</c:v>
                </c:pt>
                <c:pt idx="184">
                  <c:v>-1.7790400000000002E-4</c:v>
                </c:pt>
                <c:pt idx="185">
                  <c:v>-1.7715500000000002E-4</c:v>
                </c:pt>
                <c:pt idx="186">
                  <c:v>-1.7696349999999999E-4</c:v>
                </c:pt>
                <c:pt idx="187">
                  <c:v>-1.7621450000000001E-4</c:v>
                </c:pt>
                <c:pt idx="188">
                  <c:v>-1.7447750000000001E-4</c:v>
                </c:pt>
                <c:pt idx="189">
                  <c:v>-1.7417450000000001E-4</c:v>
                </c:pt>
                <c:pt idx="190">
                  <c:v>-1.7309050000000002E-4</c:v>
                </c:pt>
                <c:pt idx="191">
                  <c:v>-1.7307500000000002E-4</c:v>
                </c:pt>
                <c:pt idx="192">
                  <c:v>-1.71449E-4</c:v>
                </c:pt>
                <c:pt idx="193">
                  <c:v>-1.70939E-4</c:v>
                </c:pt>
                <c:pt idx="194">
                  <c:v>-1.7017399999999999E-4</c:v>
                </c:pt>
                <c:pt idx="195">
                  <c:v>-1.68915E-4</c:v>
                </c:pt>
                <c:pt idx="196">
                  <c:v>-1.6845299999999999E-4</c:v>
                </c:pt>
                <c:pt idx="197">
                  <c:v>-1.6772E-4</c:v>
                </c:pt>
                <c:pt idx="198">
                  <c:v>-1.6690699999999999E-4</c:v>
                </c:pt>
                <c:pt idx="199">
                  <c:v>-1.6634899999999999E-4</c:v>
                </c:pt>
                <c:pt idx="200">
                  <c:v>-1.6486700000000002E-4</c:v>
                </c:pt>
                <c:pt idx="201">
                  <c:v>-1.6505800000000002E-4</c:v>
                </c:pt>
                <c:pt idx="202">
                  <c:v>-1.640225E-4</c:v>
                </c:pt>
                <c:pt idx="203">
                  <c:v>-1.63098E-4</c:v>
                </c:pt>
                <c:pt idx="204">
                  <c:v>-1.61504E-4</c:v>
                </c:pt>
                <c:pt idx="205">
                  <c:v>-1.6193450000000001E-4</c:v>
                </c:pt>
                <c:pt idx="206">
                  <c:v>-1.6097800000000002E-4</c:v>
                </c:pt>
                <c:pt idx="207">
                  <c:v>-1.6042049999999999E-4</c:v>
                </c:pt>
                <c:pt idx="208">
                  <c:v>-1.598305E-4</c:v>
                </c:pt>
                <c:pt idx="209">
                  <c:v>-1.5807750000000002E-4</c:v>
                </c:pt>
                <c:pt idx="210">
                  <c:v>-1.581575E-4</c:v>
                </c:pt>
                <c:pt idx="211">
                  <c:v>-1.5713750000000002E-4</c:v>
                </c:pt>
                <c:pt idx="212">
                  <c:v>-1.5626050000000001E-4</c:v>
                </c:pt>
                <c:pt idx="213">
                  <c:v>-1.5535250000000002E-4</c:v>
                </c:pt>
                <c:pt idx="214">
                  <c:v>-1.56133E-4</c:v>
                </c:pt>
                <c:pt idx="215">
                  <c:v>-1.5552750000000001E-4</c:v>
                </c:pt>
                <c:pt idx="216">
                  <c:v>-1.5517700000000002E-4</c:v>
                </c:pt>
                <c:pt idx="217">
                  <c:v>-1.54444E-4</c:v>
                </c:pt>
                <c:pt idx="218">
                  <c:v>-1.5379050000000001E-4</c:v>
                </c:pt>
                <c:pt idx="219">
                  <c:v>-1.5328049999999998E-4</c:v>
                </c:pt>
                <c:pt idx="220">
                  <c:v>-1.5237200000000001E-4</c:v>
                </c:pt>
                <c:pt idx="221">
                  <c:v>-1.5251549999999999E-4</c:v>
                </c:pt>
                <c:pt idx="222">
                  <c:v>-1.51113E-4</c:v>
                </c:pt>
                <c:pt idx="223">
                  <c:v>-1.5116050000000002E-4</c:v>
                </c:pt>
                <c:pt idx="224">
                  <c:v>-1.509855E-4</c:v>
                </c:pt>
                <c:pt idx="225">
                  <c:v>-1.5039549999999998E-4</c:v>
                </c:pt>
                <c:pt idx="226">
                  <c:v>-1.5065049999999998E-4</c:v>
                </c:pt>
                <c:pt idx="227">
                  <c:v>-1.496305E-4</c:v>
                </c:pt>
                <c:pt idx="228">
                  <c:v>-1.4888149999999999E-4</c:v>
                </c:pt>
                <c:pt idx="229">
                  <c:v>-1.4896150000000001E-4</c:v>
                </c:pt>
                <c:pt idx="230">
                  <c:v>-1.4861050000000001E-4</c:v>
                </c:pt>
                <c:pt idx="231">
                  <c:v>-1.4878600000000001E-4</c:v>
                </c:pt>
                <c:pt idx="232">
                  <c:v>-1.4897750000000001E-4</c:v>
                </c:pt>
                <c:pt idx="233">
                  <c:v>-1.4754300000000001E-4</c:v>
                </c:pt>
                <c:pt idx="234">
                  <c:v>-1.482125E-4</c:v>
                </c:pt>
                <c:pt idx="235">
                  <c:v>-1.47527E-4</c:v>
                </c:pt>
                <c:pt idx="236">
                  <c:v>-1.4762249999999998E-4</c:v>
                </c:pt>
                <c:pt idx="237">
                  <c:v>-1.4719250000000002E-4</c:v>
                </c:pt>
                <c:pt idx="238">
                  <c:v>-1.4681000000000001E-4</c:v>
                </c:pt>
                <c:pt idx="239">
                  <c:v>-1.464115E-4</c:v>
                </c:pt>
                <c:pt idx="240">
                  <c:v>-1.46969E-4</c:v>
                </c:pt>
                <c:pt idx="241">
                  <c:v>-1.471125E-4</c:v>
                </c:pt>
                <c:pt idx="242">
                  <c:v>-1.4655499999999998E-4</c:v>
                </c:pt>
                <c:pt idx="243">
                  <c:v>-1.4708050000000002E-4</c:v>
                </c:pt>
                <c:pt idx="244">
                  <c:v>-1.4609249999999999E-4</c:v>
                </c:pt>
                <c:pt idx="245">
                  <c:v>-1.4582150000000001E-4</c:v>
                </c:pt>
                <c:pt idx="246">
                  <c:v>-1.4599699999999998E-4</c:v>
                </c:pt>
                <c:pt idx="247">
                  <c:v>-1.469055E-4</c:v>
                </c:pt>
                <c:pt idx="248">
                  <c:v>-1.4749499999999998E-4</c:v>
                </c:pt>
                <c:pt idx="249">
                  <c:v>-1.4687349999999998E-4</c:v>
                </c:pt>
                <c:pt idx="250">
                  <c:v>-1.4663450000000001E-4</c:v>
                </c:pt>
                <c:pt idx="251">
                  <c:v>-1.4704900000000001E-4</c:v>
                </c:pt>
                <c:pt idx="252">
                  <c:v>-1.4733550000000002E-4</c:v>
                </c:pt>
                <c:pt idx="253">
                  <c:v>-1.4693750000000001E-4</c:v>
                </c:pt>
                <c:pt idx="254">
                  <c:v>-1.4732000000000002E-4</c:v>
                </c:pt>
                <c:pt idx="255">
                  <c:v>-1.4767050000000001E-4</c:v>
                </c:pt>
                <c:pt idx="256">
                  <c:v>-1.4762249999999998E-4</c:v>
                </c:pt>
                <c:pt idx="257">
                  <c:v>-1.4787749999999999E-4</c:v>
                </c:pt>
                <c:pt idx="258">
                  <c:v>-1.4794150000000002E-4</c:v>
                </c:pt>
                <c:pt idx="259">
                  <c:v>-1.48228E-4</c:v>
                </c:pt>
                <c:pt idx="260">
                  <c:v>-1.4910499999999999E-4</c:v>
                </c:pt>
                <c:pt idx="261">
                  <c:v>-1.4908900000000001E-4</c:v>
                </c:pt>
                <c:pt idx="262">
                  <c:v>-1.4891350000000001E-4</c:v>
                </c:pt>
                <c:pt idx="263">
                  <c:v>-1.4959900000000002E-4</c:v>
                </c:pt>
                <c:pt idx="264">
                  <c:v>-1.4945550000000001E-4</c:v>
                </c:pt>
                <c:pt idx="265">
                  <c:v>-1.5025250000000001E-4</c:v>
                </c:pt>
                <c:pt idx="266">
                  <c:v>-1.507305E-4</c:v>
                </c:pt>
                <c:pt idx="267">
                  <c:v>-1.51352E-4</c:v>
                </c:pt>
                <c:pt idx="268">
                  <c:v>-1.507305E-4</c:v>
                </c:pt>
                <c:pt idx="269">
                  <c:v>-1.5197350000000002E-4</c:v>
                </c:pt>
                <c:pt idx="270">
                  <c:v>-1.520375E-4</c:v>
                </c:pt>
                <c:pt idx="271">
                  <c:v>-1.52898E-4</c:v>
                </c:pt>
                <c:pt idx="272">
                  <c:v>-1.5316900000000001E-4</c:v>
                </c:pt>
                <c:pt idx="273">
                  <c:v>-1.5355150000000002E-4</c:v>
                </c:pt>
                <c:pt idx="274">
                  <c:v>-1.540775E-4</c:v>
                </c:pt>
                <c:pt idx="275">
                  <c:v>-1.5441199999999998E-4</c:v>
                </c:pt>
                <c:pt idx="276">
                  <c:v>-1.5559149999999999E-4</c:v>
                </c:pt>
                <c:pt idx="277">
                  <c:v>-1.56133E-4</c:v>
                </c:pt>
                <c:pt idx="278">
                  <c:v>-1.5629249999999999E-4</c:v>
                </c:pt>
                <c:pt idx="279">
                  <c:v>-1.5767900000000001E-4</c:v>
                </c:pt>
                <c:pt idx="280">
                  <c:v>-1.5752E-4</c:v>
                </c:pt>
                <c:pt idx="281">
                  <c:v>-1.5823699999999998E-4</c:v>
                </c:pt>
                <c:pt idx="282">
                  <c:v>-1.598785E-4</c:v>
                </c:pt>
                <c:pt idx="283">
                  <c:v>-1.5916150000000001E-4</c:v>
                </c:pt>
                <c:pt idx="284">
                  <c:v>-1.6072300000000001E-4</c:v>
                </c:pt>
                <c:pt idx="285">
                  <c:v>-1.61743E-4</c:v>
                </c:pt>
                <c:pt idx="286">
                  <c:v>-1.6238050000000001E-4</c:v>
                </c:pt>
                <c:pt idx="287">
                  <c:v>-1.6258800000000002E-4</c:v>
                </c:pt>
                <c:pt idx="288">
                  <c:v>-1.6301799999999999E-4</c:v>
                </c:pt>
                <c:pt idx="289">
                  <c:v>-1.631615E-4</c:v>
                </c:pt>
                <c:pt idx="290">
                  <c:v>-1.65329E-4</c:v>
                </c:pt>
                <c:pt idx="291">
                  <c:v>-1.6590299999999999E-4</c:v>
                </c:pt>
                <c:pt idx="292">
                  <c:v>-1.6517000000000002E-4</c:v>
                </c:pt>
                <c:pt idx="293">
                  <c:v>-1.664925E-4</c:v>
                </c:pt>
                <c:pt idx="294">
                  <c:v>-1.675925E-4</c:v>
                </c:pt>
                <c:pt idx="295">
                  <c:v>-1.687715E-4</c:v>
                </c:pt>
                <c:pt idx="296">
                  <c:v>-1.6912250000000002E-4</c:v>
                </c:pt>
                <c:pt idx="297">
                  <c:v>-1.6996700000000001E-4</c:v>
                </c:pt>
                <c:pt idx="298">
                  <c:v>-1.7041300000000001E-4</c:v>
                </c:pt>
                <c:pt idx="299">
                  <c:v>-1.711145E-4</c:v>
                </c:pt>
                <c:pt idx="300">
                  <c:v>-1.7245300000000001E-4</c:v>
                </c:pt>
                <c:pt idx="301">
                  <c:v>-1.731705E-4</c:v>
                </c:pt>
                <c:pt idx="302">
                  <c:v>-1.73728E-4</c:v>
                </c:pt>
                <c:pt idx="303">
                  <c:v>-1.7427000000000002E-4</c:v>
                </c:pt>
                <c:pt idx="304">
                  <c:v>-1.7572050000000001E-4</c:v>
                </c:pt>
                <c:pt idx="305">
                  <c:v>-1.7645350000000001E-4</c:v>
                </c:pt>
                <c:pt idx="306">
                  <c:v>-1.7682E-4</c:v>
                </c:pt>
                <c:pt idx="307">
                  <c:v>-1.782385E-4</c:v>
                </c:pt>
                <c:pt idx="308">
                  <c:v>-1.7847750000000003E-4</c:v>
                </c:pt>
                <c:pt idx="309">
                  <c:v>-1.7948149999999998E-4</c:v>
                </c:pt>
                <c:pt idx="310">
                  <c:v>-1.79705E-4</c:v>
                </c:pt>
                <c:pt idx="311">
                  <c:v>-1.8137800000000002E-4</c:v>
                </c:pt>
                <c:pt idx="312">
                  <c:v>-1.82685E-4</c:v>
                </c:pt>
                <c:pt idx="313">
                  <c:v>-1.8204749999999999E-4</c:v>
                </c:pt>
                <c:pt idx="314">
                  <c:v>-1.83418E-4</c:v>
                </c:pt>
                <c:pt idx="315">
                  <c:v>-1.835455E-4</c:v>
                </c:pt>
                <c:pt idx="316">
                  <c:v>-1.8429499999999998E-4</c:v>
                </c:pt>
                <c:pt idx="317">
                  <c:v>-1.85028E-4</c:v>
                </c:pt>
                <c:pt idx="318">
                  <c:v>-1.866375E-4</c:v>
                </c:pt>
                <c:pt idx="319">
                  <c:v>-1.87801E-4</c:v>
                </c:pt>
                <c:pt idx="320">
                  <c:v>-1.8686050000000002E-4</c:v>
                </c:pt>
                <c:pt idx="321">
                  <c:v>-1.8839049999999998E-4</c:v>
                </c:pt>
                <c:pt idx="322">
                  <c:v>-1.8878900000000002E-4</c:v>
                </c:pt>
                <c:pt idx="323">
                  <c:v>-1.8921950000000003E-4</c:v>
                </c:pt>
                <c:pt idx="324">
                  <c:v>-1.8961800000000001E-4</c:v>
                </c:pt>
                <c:pt idx="325">
                  <c:v>-1.9137100000000002E-4</c:v>
                </c:pt>
                <c:pt idx="326">
                  <c:v>-1.9146650000000001E-4</c:v>
                </c:pt>
                <c:pt idx="327">
                  <c:v>-1.9240699999999999E-4</c:v>
                </c:pt>
                <c:pt idx="328">
                  <c:v>-1.928055E-4</c:v>
                </c:pt>
                <c:pt idx="329">
                  <c:v>-1.9344300000000001E-4</c:v>
                </c:pt>
                <c:pt idx="330">
                  <c:v>-1.9416E-4</c:v>
                </c:pt>
                <c:pt idx="331">
                  <c:v>-1.9417599999999998E-4</c:v>
                </c:pt>
                <c:pt idx="332">
                  <c:v>-1.9476550000000002E-4</c:v>
                </c:pt>
                <c:pt idx="333">
                  <c:v>-1.9580149999999999E-4</c:v>
                </c:pt>
                <c:pt idx="334">
                  <c:v>-1.9567399999999998E-4</c:v>
                </c:pt>
                <c:pt idx="335">
                  <c:v>-1.96264E-4</c:v>
                </c:pt>
                <c:pt idx="336">
                  <c:v>-1.9693299999999999E-4</c:v>
                </c:pt>
                <c:pt idx="337">
                  <c:v>-1.9771400000000001E-4</c:v>
                </c:pt>
                <c:pt idx="338">
                  <c:v>-1.9795300000000001E-4</c:v>
                </c:pt>
                <c:pt idx="339">
                  <c:v>-1.97491E-4</c:v>
                </c:pt>
                <c:pt idx="340">
                  <c:v>-1.9844750000000001E-4</c:v>
                </c:pt>
                <c:pt idx="341">
                  <c:v>-1.9825599999999998E-4</c:v>
                </c:pt>
                <c:pt idx="342">
                  <c:v>-1.9951499999999999E-4</c:v>
                </c:pt>
                <c:pt idx="343">
                  <c:v>-1.9871800000000002E-4</c:v>
                </c:pt>
                <c:pt idx="344">
                  <c:v>-1.991165E-4</c:v>
                </c:pt>
                <c:pt idx="345">
                  <c:v>-1.9994549999999999E-4</c:v>
                </c:pt>
                <c:pt idx="346">
                  <c:v>-2.0005700000000001E-4</c:v>
                </c:pt>
                <c:pt idx="347">
                  <c:v>-2.007105E-4</c:v>
                </c:pt>
                <c:pt idx="348">
                  <c:v>-1.9937150000000001E-4</c:v>
                </c:pt>
                <c:pt idx="349">
                  <c:v>-2.002005E-4</c:v>
                </c:pt>
                <c:pt idx="350">
                  <c:v>-2.0018449999999999E-4</c:v>
                </c:pt>
                <c:pt idx="351">
                  <c:v>-2.0149149999999999E-4</c:v>
                </c:pt>
                <c:pt idx="352">
                  <c:v>-2.0059900000000001E-4</c:v>
                </c:pt>
                <c:pt idx="353">
                  <c:v>-2.0085400000000001E-4</c:v>
                </c:pt>
                <c:pt idx="354">
                  <c:v>-1.9977000000000002E-4</c:v>
                </c:pt>
                <c:pt idx="355">
                  <c:v>-2.00838E-4</c:v>
                </c:pt>
                <c:pt idx="356">
                  <c:v>-2.0079000000000001E-4</c:v>
                </c:pt>
                <c:pt idx="357">
                  <c:v>-2.0029600000000001E-4</c:v>
                </c:pt>
                <c:pt idx="358">
                  <c:v>-2.0080600000000002E-4</c:v>
                </c:pt>
                <c:pt idx="359">
                  <c:v>-2.0066250000000001E-4</c:v>
                </c:pt>
                <c:pt idx="360">
                  <c:v>-2.0066250000000001E-4</c:v>
                </c:pt>
                <c:pt idx="361">
                  <c:v>-2.0110900000000002E-4</c:v>
                </c:pt>
                <c:pt idx="362">
                  <c:v>-2.0028000000000003E-4</c:v>
                </c:pt>
                <c:pt idx="363">
                  <c:v>-2.00089E-4</c:v>
                </c:pt>
                <c:pt idx="364">
                  <c:v>-1.99595E-4</c:v>
                </c:pt>
                <c:pt idx="365">
                  <c:v>-1.9825599999999998E-4</c:v>
                </c:pt>
                <c:pt idx="366">
                  <c:v>-1.98734E-4</c:v>
                </c:pt>
                <c:pt idx="367">
                  <c:v>-1.9832000000000001E-4</c:v>
                </c:pt>
                <c:pt idx="368">
                  <c:v>-1.981765E-4</c:v>
                </c:pt>
                <c:pt idx="369">
                  <c:v>-1.9752300000000001E-4</c:v>
                </c:pt>
                <c:pt idx="370">
                  <c:v>-1.9704499999999999E-4</c:v>
                </c:pt>
                <c:pt idx="371">
                  <c:v>-1.965825E-4</c:v>
                </c:pt>
                <c:pt idx="372">
                  <c:v>-1.9741149999999999E-4</c:v>
                </c:pt>
                <c:pt idx="373">
                  <c:v>-1.9663050000000003E-4</c:v>
                </c:pt>
                <c:pt idx="374">
                  <c:v>-1.9543500000000002E-4</c:v>
                </c:pt>
                <c:pt idx="375">
                  <c:v>-1.95403E-4</c:v>
                </c:pt>
                <c:pt idx="376">
                  <c:v>-1.955305E-4</c:v>
                </c:pt>
                <c:pt idx="377">
                  <c:v>-1.9398500000000001E-4</c:v>
                </c:pt>
                <c:pt idx="378">
                  <c:v>-1.940325E-4</c:v>
                </c:pt>
                <c:pt idx="379">
                  <c:v>-1.9278949999999999E-4</c:v>
                </c:pt>
                <c:pt idx="380">
                  <c:v>-1.9286900000000003E-4</c:v>
                </c:pt>
                <c:pt idx="381">
                  <c:v>-1.91833E-4</c:v>
                </c:pt>
                <c:pt idx="382">
                  <c:v>-1.9154650000000002E-4</c:v>
                </c:pt>
                <c:pt idx="383">
                  <c:v>-1.9052649999999998E-4</c:v>
                </c:pt>
                <c:pt idx="384">
                  <c:v>-1.90893E-4</c:v>
                </c:pt>
                <c:pt idx="385">
                  <c:v>-1.8928300000000002E-4</c:v>
                </c:pt>
                <c:pt idx="386">
                  <c:v>-1.8888499999999999E-4</c:v>
                </c:pt>
                <c:pt idx="387">
                  <c:v>-1.8931500000000001E-4</c:v>
                </c:pt>
                <c:pt idx="388">
                  <c:v>-1.873705E-4</c:v>
                </c:pt>
                <c:pt idx="389">
                  <c:v>-1.8635050000000001E-4</c:v>
                </c:pt>
                <c:pt idx="390">
                  <c:v>-1.8647800000000001E-4</c:v>
                </c:pt>
                <c:pt idx="391">
                  <c:v>-1.8595250000000001E-4</c:v>
                </c:pt>
                <c:pt idx="392">
                  <c:v>-1.853465E-4</c:v>
                </c:pt>
                <c:pt idx="393">
                  <c:v>-1.8442249999999998E-4</c:v>
                </c:pt>
                <c:pt idx="394">
                  <c:v>-1.8404000000000001E-4</c:v>
                </c:pt>
                <c:pt idx="395">
                  <c:v>-1.8271699999999999E-4</c:v>
                </c:pt>
                <c:pt idx="396">
                  <c:v>-1.8201550000000001E-4</c:v>
                </c:pt>
                <c:pt idx="397">
                  <c:v>-1.8155350000000002E-4</c:v>
                </c:pt>
                <c:pt idx="398">
                  <c:v>-1.8040600000000001E-4</c:v>
                </c:pt>
                <c:pt idx="399">
                  <c:v>-1.802625E-4</c:v>
                </c:pt>
                <c:pt idx="400">
                  <c:v>-1.80645E-4</c:v>
                </c:pt>
                <c:pt idx="401">
                  <c:v>-1.794655E-4</c:v>
                </c:pt>
                <c:pt idx="402">
                  <c:v>-1.7831800000000001E-4</c:v>
                </c:pt>
                <c:pt idx="403">
                  <c:v>-1.7713899999999999E-4</c:v>
                </c:pt>
                <c:pt idx="404">
                  <c:v>-1.77665E-4</c:v>
                </c:pt>
                <c:pt idx="405">
                  <c:v>-1.7592749999999999E-4</c:v>
                </c:pt>
                <c:pt idx="406">
                  <c:v>-1.7529000000000001E-4</c:v>
                </c:pt>
                <c:pt idx="407">
                  <c:v>-1.7478E-4</c:v>
                </c:pt>
                <c:pt idx="408">
                  <c:v>-1.7393549999999999E-4</c:v>
                </c:pt>
                <c:pt idx="409">
                  <c:v>-1.731545E-4</c:v>
                </c:pt>
                <c:pt idx="410">
                  <c:v>-1.728675E-4</c:v>
                </c:pt>
                <c:pt idx="411">
                  <c:v>-1.721665E-4</c:v>
                </c:pt>
                <c:pt idx="412">
                  <c:v>-1.71752E-4</c:v>
                </c:pt>
                <c:pt idx="413">
                  <c:v>-1.7073199999999999E-4</c:v>
                </c:pt>
                <c:pt idx="414">
                  <c:v>-1.7011049999999999E-4</c:v>
                </c:pt>
                <c:pt idx="415">
                  <c:v>-1.6886750000000002E-4</c:v>
                </c:pt>
                <c:pt idx="416">
                  <c:v>-1.695205E-4</c:v>
                </c:pt>
                <c:pt idx="417">
                  <c:v>-1.6866E-4</c:v>
                </c:pt>
                <c:pt idx="418">
                  <c:v>-1.6681150000000001E-4</c:v>
                </c:pt>
                <c:pt idx="419">
                  <c:v>-1.6695499999999999E-4</c:v>
                </c:pt>
                <c:pt idx="420">
                  <c:v>-1.66429E-4</c:v>
                </c:pt>
                <c:pt idx="421">
                  <c:v>-1.662535E-4</c:v>
                </c:pt>
                <c:pt idx="422">
                  <c:v>-1.6615799999999999E-4</c:v>
                </c:pt>
                <c:pt idx="423">
                  <c:v>-1.65329E-4</c:v>
                </c:pt>
                <c:pt idx="424">
                  <c:v>-1.64644E-4</c:v>
                </c:pt>
                <c:pt idx="425">
                  <c:v>-1.6440500000000001E-4</c:v>
                </c:pt>
                <c:pt idx="426">
                  <c:v>-1.6364E-4</c:v>
                </c:pt>
                <c:pt idx="427">
                  <c:v>-1.6311400000000001E-4</c:v>
                </c:pt>
                <c:pt idx="428">
                  <c:v>-1.6290650000000002E-4</c:v>
                </c:pt>
                <c:pt idx="429">
                  <c:v>-1.6223750000000001E-4</c:v>
                </c:pt>
                <c:pt idx="430">
                  <c:v>-1.62301E-4</c:v>
                </c:pt>
                <c:pt idx="431">
                  <c:v>-1.6131300000000001E-4</c:v>
                </c:pt>
                <c:pt idx="432">
                  <c:v>-1.61249E-4</c:v>
                </c:pt>
                <c:pt idx="433">
                  <c:v>-1.6013350000000003E-4</c:v>
                </c:pt>
                <c:pt idx="434">
                  <c:v>-1.6029299999999999E-4</c:v>
                </c:pt>
                <c:pt idx="435">
                  <c:v>-1.6061149999999999E-4</c:v>
                </c:pt>
                <c:pt idx="436">
                  <c:v>-1.5957550000000002E-4</c:v>
                </c:pt>
                <c:pt idx="437">
                  <c:v>-1.5890650000000001E-4</c:v>
                </c:pt>
                <c:pt idx="438">
                  <c:v>-1.5965550000000001E-4</c:v>
                </c:pt>
                <c:pt idx="439">
                  <c:v>-1.5877900000000001E-4</c:v>
                </c:pt>
                <c:pt idx="440">
                  <c:v>-1.5912950000000002E-4</c:v>
                </c:pt>
                <c:pt idx="441">
                  <c:v>-1.58715E-4</c:v>
                </c:pt>
                <c:pt idx="442">
                  <c:v>-1.5863550000000002E-4</c:v>
                </c:pt>
                <c:pt idx="443">
                  <c:v>-1.5838050000000002E-4</c:v>
                </c:pt>
                <c:pt idx="444">
                  <c:v>-1.575355E-4</c:v>
                </c:pt>
                <c:pt idx="445">
                  <c:v>-1.57727E-4</c:v>
                </c:pt>
                <c:pt idx="446">
                  <c:v>-1.575355E-4</c:v>
                </c:pt>
                <c:pt idx="447">
                  <c:v>-1.575995E-4</c:v>
                </c:pt>
                <c:pt idx="448">
                  <c:v>-1.5812550000000002E-4</c:v>
                </c:pt>
                <c:pt idx="449">
                  <c:v>-1.5769500000000001E-4</c:v>
                </c:pt>
                <c:pt idx="450">
                  <c:v>-1.58014E-4</c:v>
                </c:pt>
                <c:pt idx="451">
                  <c:v>-1.575995E-4</c:v>
                </c:pt>
                <c:pt idx="452">
                  <c:v>-1.5702550000000002E-4</c:v>
                </c:pt>
                <c:pt idx="453">
                  <c:v>-1.5724900000000001E-4</c:v>
                </c:pt>
                <c:pt idx="454">
                  <c:v>-1.5736049999999998E-4</c:v>
                </c:pt>
                <c:pt idx="455">
                  <c:v>-1.5817300000000001E-4</c:v>
                </c:pt>
                <c:pt idx="456">
                  <c:v>-1.579025E-4</c:v>
                </c:pt>
                <c:pt idx="457">
                  <c:v>-1.5857150000000002E-4</c:v>
                </c:pt>
                <c:pt idx="458">
                  <c:v>-1.5774300000000001E-4</c:v>
                </c:pt>
                <c:pt idx="459">
                  <c:v>-1.5844400000000002E-4</c:v>
                </c:pt>
                <c:pt idx="460">
                  <c:v>-1.5820500000000002E-4</c:v>
                </c:pt>
                <c:pt idx="461">
                  <c:v>-1.5849199999999999E-4</c:v>
                </c:pt>
                <c:pt idx="462">
                  <c:v>-1.585875E-4</c:v>
                </c:pt>
                <c:pt idx="463">
                  <c:v>-1.5853999999999998E-4</c:v>
                </c:pt>
                <c:pt idx="464">
                  <c:v>-1.59512E-4</c:v>
                </c:pt>
                <c:pt idx="465">
                  <c:v>-1.6016549999999999E-4</c:v>
                </c:pt>
                <c:pt idx="466">
                  <c:v>-1.5960750000000001E-4</c:v>
                </c:pt>
                <c:pt idx="467">
                  <c:v>-1.6022900000000001E-4</c:v>
                </c:pt>
                <c:pt idx="468">
                  <c:v>-1.6029299999999999E-4</c:v>
                </c:pt>
                <c:pt idx="469">
                  <c:v>-1.6029299999999999E-4</c:v>
                </c:pt>
                <c:pt idx="470">
                  <c:v>-1.6153600000000002E-4</c:v>
                </c:pt>
                <c:pt idx="471">
                  <c:v>-1.6131300000000001E-4</c:v>
                </c:pt>
                <c:pt idx="472">
                  <c:v>-1.6145650000000002E-4</c:v>
                </c:pt>
                <c:pt idx="473">
                  <c:v>-1.62094E-4</c:v>
                </c:pt>
                <c:pt idx="474">
                  <c:v>-1.621735E-4</c:v>
                </c:pt>
                <c:pt idx="475">
                  <c:v>-1.6268350000000001E-4</c:v>
                </c:pt>
                <c:pt idx="476">
                  <c:v>-1.6252400000000002E-4</c:v>
                </c:pt>
                <c:pt idx="477">
                  <c:v>-1.6298650000000001E-4</c:v>
                </c:pt>
                <c:pt idx="478">
                  <c:v>-1.63544E-4</c:v>
                </c:pt>
                <c:pt idx="479">
                  <c:v>-1.6397450000000001E-4</c:v>
                </c:pt>
                <c:pt idx="480">
                  <c:v>-1.65329E-4</c:v>
                </c:pt>
                <c:pt idx="481">
                  <c:v>-1.6477149999999998E-4</c:v>
                </c:pt>
                <c:pt idx="482">
                  <c:v>-1.656955E-4</c:v>
                </c:pt>
                <c:pt idx="483">
                  <c:v>-1.6671549999999999E-4</c:v>
                </c:pt>
                <c:pt idx="484">
                  <c:v>-1.66875E-4</c:v>
                </c:pt>
                <c:pt idx="485">
                  <c:v>-1.66923E-4</c:v>
                </c:pt>
                <c:pt idx="486">
                  <c:v>-1.6845299999999999E-4</c:v>
                </c:pt>
                <c:pt idx="487">
                  <c:v>-1.6864399999999999E-4</c:v>
                </c:pt>
                <c:pt idx="488">
                  <c:v>-1.69154E-4</c:v>
                </c:pt>
                <c:pt idx="489">
                  <c:v>-1.6953650000000001E-4</c:v>
                </c:pt>
                <c:pt idx="490">
                  <c:v>-1.6996700000000001E-4</c:v>
                </c:pt>
                <c:pt idx="491">
                  <c:v>-1.7066799999999999E-4</c:v>
                </c:pt>
                <c:pt idx="492">
                  <c:v>-1.7095500000000001E-4</c:v>
                </c:pt>
                <c:pt idx="493">
                  <c:v>-1.7197499999999999E-4</c:v>
                </c:pt>
                <c:pt idx="494">
                  <c:v>-1.71991E-4</c:v>
                </c:pt>
                <c:pt idx="495">
                  <c:v>-1.7274E-4</c:v>
                </c:pt>
                <c:pt idx="496">
                  <c:v>-1.7364850000000002E-4</c:v>
                </c:pt>
                <c:pt idx="497">
                  <c:v>-1.7631E-4</c:v>
                </c:pt>
                <c:pt idx="498">
                  <c:v>-1.73537E-4</c:v>
                </c:pt>
                <c:pt idx="499">
                  <c:v>-1.7592749999999999E-4</c:v>
                </c:pt>
                <c:pt idx="500">
                  <c:v>-1.75625E-4</c:v>
                </c:pt>
                <c:pt idx="501">
                  <c:v>-1.7672450000000002E-4</c:v>
                </c:pt>
                <c:pt idx="502">
                  <c:v>-1.7621450000000001E-4</c:v>
                </c:pt>
                <c:pt idx="503">
                  <c:v>-1.7763300000000001E-4</c:v>
                </c:pt>
                <c:pt idx="504">
                  <c:v>-1.7795150000000001E-4</c:v>
                </c:pt>
                <c:pt idx="505">
                  <c:v>-1.7941800000000001E-4</c:v>
                </c:pt>
                <c:pt idx="506">
                  <c:v>-1.7968899999999999E-4</c:v>
                </c:pt>
                <c:pt idx="507">
                  <c:v>-1.7930650000000002E-4</c:v>
                </c:pt>
                <c:pt idx="508">
                  <c:v>-1.802625E-4</c:v>
                </c:pt>
                <c:pt idx="509">
                  <c:v>-1.807565E-4</c:v>
                </c:pt>
                <c:pt idx="510">
                  <c:v>-1.816175E-4</c:v>
                </c:pt>
                <c:pt idx="511">
                  <c:v>-1.8254149999999999E-4</c:v>
                </c:pt>
                <c:pt idx="512">
                  <c:v>-1.8364150000000002E-4</c:v>
                </c:pt>
                <c:pt idx="513">
                  <c:v>-1.8300400000000001E-4</c:v>
                </c:pt>
                <c:pt idx="514">
                  <c:v>-1.8405550000000001E-4</c:v>
                </c:pt>
                <c:pt idx="515">
                  <c:v>-1.8462950000000002E-4</c:v>
                </c:pt>
                <c:pt idx="516">
                  <c:v>-1.8548999999999999E-4</c:v>
                </c:pt>
                <c:pt idx="517">
                  <c:v>-1.8689249999999998E-4</c:v>
                </c:pt>
                <c:pt idx="518">
                  <c:v>-1.8770550000000001E-4</c:v>
                </c:pt>
                <c:pt idx="519">
                  <c:v>-1.87243E-4</c:v>
                </c:pt>
                <c:pt idx="520">
                  <c:v>-1.8776899999999998E-4</c:v>
                </c:pt>
                <c:pt idx="521">
                  <c:v>-1.8869349999999998E-4</c:v>
                </c:pt>
                <c:pt idx="522">
                  <c:v>-1.882315E-4</c:v>
                </c:pt>
                <c:pt idx="523">
                  <c:v>-1.897135E-4</c:v>
                </c:pt>
                <c:pt idx="524">
                  <c:v>-1.8955400000000001E-4</c:v>
                </c:pt>
                <c:pt idx="525">
                  <c:v>-1.8995249999999999E-4</c:v>
                </c:pt>
                <c:pt idx="526">
                  <c:v>-1.9074949999999999E-4</c:v>
                </c:pt>
                <c:pt idx="527">
                  <c:v>-1.9184899999999999E-4</c:v>
                </c:pt>
                <c:pt idx="528">
                  <c:v>-1.9216800000000002E-4</c:v>
                </c:pt>
                <c:pt idx="529">
                  <c:v>-1.9234299999999998E-4</c:v>
                </c:pt>
                <c:pt idx="530">
                  <c:v>-1.9269400000000001E-4</c:v>
                </c:pt>
                <c:pt idx="531">
                  <c:v>-1.93427E-4</c:v>
                </c:pt>
                <c:pt idx="532">
                  <c:v>-1.9358649999999999E-4</c:v>
                </c:pt>
                <c:pt idx="533">
                  <c:v>-1.9417599999999998E-4</c:v>
                </c:pt>
                <c:pt idx="534">
                  <c:v>-1.9430350000000001E-4</c:v>
                </c:pt>
                <c:pt idx="535">
                  <c:v>-1.9554650000000001E-4</c:v>
                </c:pt>
                <c:pt idx="536">
                  <c:v>-1.9545100000000002E-4</c:v>
                </c:pt>
                <c:pt idx="537">
                  <c:v>-1.9584950000000001E-4</c:v>
                </c:pt>
                <c:pt idx="538">
                  <c:v>-1.9635949999999999E-4</c:v>
                </c:pt>
                <c:pt idx="539">
                  <c:v>-1.9643899999999999E-4</c:v>
                </c:pt>
                <c:pt idx="540">
                  <c:v>-1.9685349999999999E-4</c:v>
                </c:pt>
                <c:pt idx="541">
                  <c:v>-1.973155E-4</c:v>
                </c:pt>
                <c:pt idx="542">
                  <c:v>-1.968695E-4</c:v>
                </c:pt>
                <c:pt idx="543">
                  <c:v>-1.9796900000000001E-4</c:v>
                </c:pt>
                <c:pt idx="544">
                  <c:v>-1.98049E-4</c:v>
                </c:pt>
                <c:pt idx="545">
                  <c:v>-1.9839950000000002E-4</c:v>
                </c:pt>
                <c:pt idx="546">
                  <c:v>-1.986065E-4</c:v>
                </c:pt>
                <c:pt idx="547">
                  <c:v>-1.9930800000000001E-4</c:v>
                </c:pt>
                <c:pt idx="548">
                  <c:v>-1.9951499999999999E-4</c:v>
                </c:pt>
                <c:pt idx="549">
                  <c:v>-1.983675E-4</c:v>
                </c:pt>
                <c:pt idx="550">
                  <c:v>-1.9951499999999999E-4</c:v>
                </c:pt>
                <c:pt idx="551">
                  <c:v>-1.9913249999999998E-4</c:v>
                </c:pt>
                <c:pt idx="552">
                  <c:v>-1.991645E-4</c:v>
                </c:pt>
                <c:pt idx="553">
                  <c:v>-1.9924400000000001E-4</c:v>
                </c:pt>
                <c:pt idx="554">
                  <c:v>-1.997225E-4</c:v>
                </c:pt>
                <c:pt idx="555">
                  <c:v>-1.9932400000000002E-4</c:v>
                </c:pt>
                <c:pt idx="556">
                  <c:v>-2.00519E-4</c:v>
                </c:pt>
                <c:pt idx="557">
                  <c:v>-2.0031199999999999E-4</c:v>
                </c:pt>
                <c:pt idx="558">
                  <c:v>-1.99483E-4</c:v>
                </c:pt>
                <c:pt idx="559">
                  <c:v>-1.999135E-4</c:v>
                </c:pt>
                <c:pt idx="560">
                  <c:v>-2.0016850000000001E-4</c:v>
                </c:pt>
                <c:pt idx="561">
                  <c:v>-2.0031199999999999E-4</c:v>
                </c:pt>
                <c:pt idx="562">
                  <c:v>-2.0023250000000001E-4</c:v>
                </c:pt>
                <c:pt idx="563">
                  <c:v>-1.9897300000000002E-4</c:v>
                </c:pt>
                <c:pt idx="564">
                  <c:v>-2.00041E-4</c:v>
                </c:pt>
                <c:pt idx="565">
                  <c:v>-1.99292E-4</c:v>
                </c:pt>
                <c:pt idx="566">
                  <c:v>-1.9919649999999999E-4</c:v>
                </c:pt>
                <c:pt idx="567">
                  <c:v>-1.9981799999999999E-4</c:v>
                </c:pt>
                <c:pt idx="568">
                  <c:v>-1.9927600000000002E-4</c:v>
                </c:pt>
                <c:pt idx="569">
                  <c:v>-1.9819250000000001E-4</c:v>
                </c:pt>
                <c:pt idx="570">
                  <c:v>-1.9938749999999999E-4</c:v>
                </c:pt>
                <c:pt idx="571">
                  <c:v>-1.99228E-4</c:v>
                </c:pt>
                <c:pt idx="572">
                  <c:v>-1.989255E-4</c:v>
                </c:pt>
                <c:pt idx="573">
                  <c:v>-1.9788950000000001E-4</c:v>
                </c:pt>
                <c:pt idx="574">
                  <c:v>-1.9819250000000001E-4</c:v>
                </c:pt>
                <c:pt idx="575">
                  <c:v>-1.9753899999999999E-4</c:v>
                </c:pt>
                <c:pt idx="576">
                  <c:v>-1.9737950000000003E-4</c:v>
                </c:pt>
                <c:pt idx="577">
                  <c:v>-1.9694900000000003E-4</c:v>
                </c:pt>
                <c:pt idx="578">
                  <c:v>-1.9747500000000002E-4</c:v>
                </c:pt>
                <c:pt idx="579">
                  <c:v>-1.9659850000000001E-4</c:v>
                </c:pt>
                <c:pt idx="580">
                  <c:v>-1.9693299999999999E-4</c:v>
                </c:pt>
                <c:pt idx="581">
                  <c:v>-1.9612050000000002E-4</c:v>
                </c:pt>
                <c:pt idx="582">
                  <c:v>-1.9616800000000001E-4</c:v>
                </c:pt>
                <c:pt idx="583">
                  <c:v>-1.9586549999999999E-4</c:v>
                </c:pt>
                <c:pt idx="584">
                  <c:v>-1.961365E-4</c:v>
                </c:pt>
                <c:pt idx="585">
                  <c:v>-1.9659850000000001E-4</c:v>
                </c:pt>
                <c:pt idx="586">
                  <c:v>-1.9497300000000001E-4</c:v>
                </c:pt>
                <c:pt idx="587">
                  <c:v>-1.940325E-4</c:v>
                </c:pt>
                <c:pt idx="588">
                  <c:v>-1.9451050000000001E-4</c:v>
                </c:pt>
                <c:pt idx="589">
                  <c:v>-1.9390499999999999E-4</c:v>
                </c:pt>
                <c:pt idx="590">
                  <c:v>-1.9420799999999999E-4</c:v>
                </c:pt>
                <c:pt idx="591">
                  <c:v>-1.9278949999999999E-4</c:v>
                </c:pt>
                <c:pt idx="592">
                  <c:v>-1.9269400000000001E-4</c:v>
                </c:pt>
                <c:pt idx="593">
                  <c:v>-1.920565E-4</c:v>
                </c:pt>
                <c:pt idx="594">
                  <c:v>-1.915145E-4</c:v>
                </c:pt>
                <c:pt idx="595">
                  <c:v>-1.9135500000000001E-4</c:v>
                </c:pt>
                <c:pt idx="596">
                  <c:v>-1.91387E-4</c:v>
                </c:pt>
                <c:pt idx="597">
                  <c:v>-1.9022350000000001E-4</c:v>
                </c:pt>
                <c:pt idx="598">
                  <c:v>-1.897135E-4</c:v>
                </c:pt>
                <c:pt idx="599">
                  <c:v>-1.8968150000000001E-4</c:v>
                </c:pt>
                <c:pt idx="600">
                  <c:v>-1.887255E-4</c:v>
                </c:pt>
                <c:pt idx="601">
                  <c:v>-1.8834300000000002E-4</c:v>
                </c:pt>
                <c:pt idx="602">
                  <c:v>-1.8781700000000001E-4</c:v>
                </c:pt>
                <c:pt idx="603">
                  <c:v>-1.8781700000000001E-4</c:v>
                </c:pt>
                <c:pt idx="604">
                  <c:v>-1.8690850000000001E-4</c:v>
                </c:pt>
                <c:pt idx="605">
                  <c:v>-1.8588850000000003E-4</c:v>
                </c:pt>
                <c:pt idx="606">
                  <c:v>-1.866375E-4</c:v>
                </c:pt>
                <c:pt idx="607">
                  <c:v>-1.856975E-4</c:v>
                </c:pt>
                <c:pt idx="608">
                  <c:v>-1.8478900000000001E-4</c:v>
                </c:pt>
                <c:pt idx="609">
                  <c:v>-1.8501200000000002E-4</c:v>
                </c:pt>
                <c:pt idx="610">
                  <c:v>-1.83482E-4</c:v>
                </c:pt>
                <c:pt idx="611">
                  <c:v>-1.8368899999999998E-4</c:v>
                </c:pt>
                <c:pt idx="612">
                  <c:v>-1.827965E-4</c:v>
                </c:pt>
                <c:pt idx="613">
                  <c:v>-1.8300400000000001E-4</c:v>
                </c:pt>
                <c:pt idx="614">
                  <c:v>-1.8257350000000001E-4</c:v>
                </c:pt>
                <c:pt idx="615">
                  <c:v>-1.818725E-4</c:v>
                </c:pt>
                <c:pt idx="616">
                  <c:v>-1.8109149999999999E-4</c:v>
                </c:pt>
                <c:pt idx="617">
                  <c:v>-1.8066099999999998E-4</c:v>
                </c:pt>
                <c:pt idx="618">
                  <c:v>-1.8034249999999998E-4</c:v>
                </c:pt>
                <c:pt idx="619">
                  <c:v>-1.79593E-4</c:v>
                </c:pt>
                <c:pt idx="620">
                  <c:v>-1.7911500000000001E-4</c:v>
                </c:pt>
                <c:pt idx="621">
                  <c:v>-1.79147E-4</c:v>
                </c:pt>
                <c:pt idx="622">
                  <c:v>-1.7911500000000001E-4</c:v>
                </c:pt>
                <c:pt idx="623">
                  <c:v>-1.7653300000000001E-4</c:v>
                </c:pt>
                <c:pt idx="624">
                  <c:v>-1.7752149999999999E-4</c:v>
                </c:pt>
                <c:pt idx="625">
                  <c:v>-1.7638999999999998E-4</c:v>
                </c:pt>
                <c:pt idx="626">
                  <c:v>-1.761825E-4</c:v>
                </c:pt>
                <c:pt idx="627">
                  <c:v>-1.7631E-4</c:v>
                </c:pt>
                <c:pt idx="628">
                  <c:v>-1.754975E-4</c:v>
                </c:pt>
                <c:pt idx="629">
                  <c:v>-1.7430200000000001E-4</c:v>
                </c:pt>
                <c:pt idx="630">
                  <c:v>-1.7498749999999999E-4</c:v>
                </c:pt>
                <c:pt idx="631">
                  <c:v>-1.739035E-4</c:v>
                </c:pt>
                <c:pt idx="632">
                  <c:v>-1.7321800000000002E-4</c:v>
                </c:pt>
                <c:pt idx="633">
                  <c:v>-1.7331399999999999E-4</c:v>
                </c:pt>
                <c:pt idx="634">
                  <c:v>-1.7282000000000002E-4</c:v>
                </c:pt>
                <c:pt idx="635">
                  <c:v>-1.7251700000000002E-4</c:v>
                </c:pt>
                <c:pt idx="636">
                  <c:v>-1.7170400000000001E-4</c:v>
                </c:pt>
                <c:pt idx="637">
                  <c:v>-1.7165649999999999E-4</c:v>
                </c:pt>
                <c:pt idx="638">
                  <c:v>-1.716245E-4</c:v>
                </c:pt>
                <c:pt idx="639">
                  <c:v>-1.7084350000000001E-4</c:v>
                </c:pt>
                <c:pt idx="640">
                  <c:v>-1.6999900000000002E-4</c:v>
                </c:pt>
                <c:pt idx="641">
                  <c:v>-1.7073199999999999E-4</c:v>
                </c:pt>
                <c:pt idx="642">
                  <c:v>-1.70254E-4</c:v>
                </c:pt>
                <c:pt idx="643">
                  <c:v>-1.6893100000000001E-4</c:v>
                </c:pt>
                <c:pt idx="644">
                  <c:v>-1.7039750000000001E-4</c:v>
                </c:pt>
                <c:pt idx="645">
                  <c:v>-1.6901050000000002E-4</c:v>
                </c:pt>
                <c:pt idx="646">
                  <c:v>-1.6875550000000001E-4</c:v>
                </c:pt>
                <c:pt idx="647">
                  <c:v>-1.693295E-4</c:v>
                </c:pt>
                <c:pt idx="648">
                  <c:v>-1.68899E-4</c:v>
                </c:pt>
                <c:pt idx="649">
                  <c:v>-1.6885149999999998E-4</c:v>
                </c:pt>
                <c:pt idx="650">
                  <c:v>-1.67911E-4</c:v>
                </c:pt>
                <c:pt idx="651">
                  <c:v>-1.6719400000000001E-4</c:v>
                </c:pt>
                <c:pt idx="652">
                  <c:v>-1.679905E-4</c:v>
                </c:pt>
                <c:pt idx="653">
                  <c:v>-1.674965E-4</c:v>
                </c:pt>
                <c:pt idx="654">
                  <c:v>-1.6789499999999999E-4</c:v>
                </c:pt>
                <c:pt idx="655">
                  <c:v>-1.6743300000000001E-4</c:v>
                </c:pt>
                <c:pt idx="656">
                  <c:v>-1.675925E-4</c:v>
                </c:pt>
                <c:pt idx="657">
                  <c:v>-1.674805E-4</c:v>
                </c:pt>
                <c:pt idx="658">
                  <c:v>-1.6690699999999999E-4</c:v>
                </c:pt>
                <c:pt idx="659">
                  <c:v>-1.6738500000000001E-4</c:v>
                </c:pt>
                <c:pt idx="660">
                  <c:v>-1.6738500000000001E-4</c:v>
                </c:pt>
                <c:pt idx="661">
                  <c:v>-1.6727349999999999E-4</c:v>
                </c:pt>
                <c:pt idx="662">
                  <c:v>-1.6725750000000001E-4</c:v>
                </c:pt>
                <c:pt idx="663">
                  <c:v>-1.6700250000000001E-4</c:v>
                </c:pt>
                <c:pt idx="664">
                  <c:v>-1.6711400000000003E-4</c:v>
                </c:pt>
                <c:pt idx="665">
                  <c:v>-1.6722549999999999E-4</c:v>
                </c:pt>
                <c:pt idx="666">
                  <c:v>-1.6740099999999999E-4</c:v>
                </c:pt>
                <c:pt idx="667">
                  <c:v>-1.6754450000000003E-4</c:v>
                </c:pt>
                <c:pt idx="668">
                  <c:v>-1.6730550000000001E-4</c:v>
                </c:pt>
                <c:pt idx="669">
                  <c:v>-1.6818200000000001E-4</c:v>
                </c:pt>
                <c:pt idx="670">
                  <c:v>-1.6757649999999999E-4</c:v>
                </c:pt>
                <c:pt idx="671">
                  <c:v>-1.6671549999999999E-4</c:v>
                </c:pt>
                <c:pt idx="672">
                  <c:v>-1.6862800000000001E-4</c:v>
                </c:pt>
                <c:pt idx="673">
                  <c:v>-1.68214E-4</c:v>
                </c:pt>
                <c:pt idx="674">
                  <c:v>-1.68405E-4</c:v>
                </c:pt>
                <c:pt idx="675">
                  <c:v>-1.6851650000000002E-4</c:v>
                </c:pt>
                <c:pt idx="676">
                  <c:v>-1.6904250000000001E-4</c:v>
                </c:pt>
                <c:pt idx="677">
                  <c:v>-1.6953650000000001E-4</c:v>
                </c:pt>
                <c:pt idx="678">
                  <c:v>-1.6921800000000001E-4</c:v>
                </c:pt>
                <c:pt idx="679">
                  <c:v>-1.6960049999999998E-4</c:v>
                </c:pt>
                <c:pt idx="680">
                  <c:v>-1.6955249999999999E-4</c:v>
                </c:pt>
                <c:pt idx="681">
                  <c:v>-1.7068399999999999E-4</c:v>
                </c:pt>
                <c:pt idx="682">
                  <c:v>-1.7044500000000003E-4</c:v>
                </c:pt>
                <c:pt idx="683">
                  <c:v>-1.7076400000000001E-4</c:v>
                </c:pt>
                <c:pt idx="684">
                  <c:v>-1.7164050000000001E-4</c:v>
                </c:pt>
                <c:pt idx="685">
                  <c:v>-1.7213450000000001E-4</c:v>
                </c:pt>
                <c:pt idx="686">
                  <c:v>-1.721185E-4</c:v>
                </c:pt>
                <c:pt idx="687">
                  <c:v>-1.7232550000000001E-4</c:v>
                </c:pt>
                <c:pt idx="688">
                  <c:v>-1.7312250000000001E-4</c:v>
                </c:pt>
                <c:pt idx="689">
                  <c:v>-1.7226200000000001E-4</c:v>
                </c:pt>
                <c:pt idx="690">
                  <c:v>-1.7414250000000002E-4</c:v>
                </c:pt>
                <c:pt idx="691">
                  <c:v>-1.7460500000000001E-4</c:v>
                </c:pt>
                <c:pt idx="692">
                  <c:v>-1.7462050000000001E-4</c:v>
                </c:pt>
                <c:pt idx="693">
                  <c:v>-1.7495550000000003E-4</c:v>
                </c:pt>
                <c:pt idx="694">
                  <c:v>-1.75768E-4</c:v>
                </c:pt>
                <c:pt idx="695">
                  <c:v>-1.7677250000000002E-4</c:v>
                </c:pt>
                <c:pt idx="696">
                  <c:v>-1.7728250000000002E-4</c:v>
                </c:pt>
                <c:pt idx="697">
                  <c:v>-1.7720250000000001E-4</c:v>
                </c:pt>
                <c:pt idx="698">
                  <c:v>-1.77314E-4</c:v>
                </c:pt>
                <c:pt idx="699">
                  <c:v>-1.78111E-4</c:v>
                </c:pt>
                <c:pt idx="700">
                  <c:v>-1.78414E-4</c:v>
                </c:pt>
                <c:pt idx="701">
                  <c:v>-1.78908E-4</c:v>
                </c:pt>
                <c:pt idx="702">
                  <c:v>-1.793225E-4</c:v>
                </c:pt>
                <c:pt idx="703">
                  <c:v>-1.7973650000000001E-4</c:v>
                </c:pt>
                <c:pt idx="704">
                  <c:v>-1.8066099999999998E-4</c:v>
                </c:pt>
                <c:pt idx="705">
                  <c:v>-1.813145E-4</c:v>
                </c:pt>
                <c:pt idx="706">
                  <c:v>-1.8172899999999999E-4</c:v>
                </c:pt>
                <c:pt idx="707">
                  <c:v>-1.8168100000000002E-4</c:v>
                </c:pt>
                <c:pt idx="708">
                  <c:v>-1.8278050000000002E-4</c:v>
                </c:pt>
                <c:pt idx="709">
                  <c:v>-1.8270100000000001E-4</c:v>
                </c:pt>
                <c:pt idx="710">
                  <c:v>-1.841035E-4</c:v>
                </c:pt>
                <c:pt idx="711">
                  <c:v>-1.8419900000000002E-4</c:v>
                </c:pt>
                <c:pt idx="712">
                  <c:v>-1.843425E-4</c:v>
                </c:pt>
                <c:pt idx="713">
                  <c:v>-1.8443799999999998E-4</c:v>
                </c:pt>
                <c:pt idx="714">
                  <c:v>-1.853945E-4</c:v>
                </c:pt>
                <c:pt idx="715">
                  <c:v>-1.8733900000000002E-4</c:v>
                </c:pt>
                <c:pt idx="716">
                  <c:v>-1.871795E-4</c:v>
                </c:pt>
                <c:pt idx="717">
                  <c:v>-1.8740250000000001E-4</c:v>
                </c:pt>
                <c:pt idx="718">
                  <c:v>-1.8738650000000001E-4</c:v>
                </c:pt>
                <c:pt idx="719">
                  <c:v>-1.89299E-4</c:v>
                </c:pt>
                <c:pt idx="720">
                  <c:v>-1.8882099999999999E-4</c:v>
                </c:pt>
                <c:pt idx="721">
                  <c:v>-1.8896450000000002E-4</c:v>
                </c:pt>
                <c:pt idx="722">
                  <c:v>-1.9092500000000002E-4</c:v>
                </c:pt>
                <c:pt idx="723">
                  <c:v>-1.8963399999999999E-4</c:v>
                </c:pt>
                <c:pt idx="724">
                  <c:v>-1.9169E-4</c:v>
                </c:pt>
                <c:pt idx="725">
                  <c:v>-1.9173750000000002E-4</c:v>
                </c:pt>
                <c:pt idx="726">
                  <c:v>-1.9253449999999999E-4</c:v>
                </c:pt>
                <c:pt idx="727">
                  <c:v>-1.928055E-4</c:v>
                </c:pt>
                <c:pt idx="728">
                  <c:v>-1.9349050000000003E-4</c:v>
                </c:pt>
                <c:pt idx="729">
                  <c:v>-1.9337900000000001E-4</c:v>
                </c:pt>
                <c:pt idx="730">
                  <c:v>-1.9420799999999999E-4</c:v>
                </c:pt>
                <c:pt idx="731">
                  <c:v>-1.9417599999999998E-4</c:v>
                </c:pt>
                <c:pt idx="732">
                  <c:v>-1.9476550000000002E-4</c:v>
                </c:pt>
                <c:pt idx="733">
                  <c:v>-1.9500500000000002E-4</c:v>
                </c:pt>
                <c:pt idx="734">
                  <c:v>-1.94957E-4</c:v>
                </c:pt>
                <c:pt idx="735">
                  <c:v>-1.958815E-4</c:v>
                </c:pt>
                <c:pt idx="736">
                  <c:v>-1.9674199999999999E-4</c:v>
                </c:pt>
                <c:pt idx="737">
                  <c:v>-1.9637550000000002E-4</c:v>
                </c:pt>
                <c:pt idx="738">
                  <c:v>-1.976185E-4</c:v>
                </c:pt>
                <c:pt idx="739">
                  <c:v>-1.9819250000000001E-4</c:v>
                </c:pt>
                <c:pt idx="740">
                  <c:v>-1.976665E-4</c:v>
                </c:pt>
                <c:pt idx="741">
                  <c:v>-1.9827200000000002E-4</c:v>
                </c:pt>
                <c:pt idx="742">
                  <c:v>-1.991165E-4</c:v>
                </c:pt>
                <c:pt idx="743">
                  <c:v>-1.9897300000000002E-4</c:v>
                </c:pt>
                <c:pt idx="744">
                  <c:v>-1.991165E-4</c:v>
                </c:pt>
                <c:pt idx="745">
                  <c:v>-1.9999300000000001E-4</c:v>
                </c:pt>
                <c:pt idx="746">
                  <c:v>-2.0029600000000001E-4</c:v>
                </c:pt>
                <c:pt idx="747">
                  <c:v>-2.004075E-4</c:v>
                </c:pt>
                <c:pt idx="748">
                  <c:v>-2.0043949999999999E-4</c:v>
                </c:pt>
                <c:pt idx="749">
                  <c:v>-2.0098150000000001E-4</c:v>
                </c:pt>
                <c:pt idx="750">
                  <c:v>-2.015075E-4</c:v>
                </c:pt>
                <c:pt idx="751">
                  <c:v>-2.0155500000000002E-4</c:v>
                </c:pt>
                <c:pt idx="752">
                  <c:v>-2.0217650000000002E-4</c:v>
                </c:pt>
                <c:pt idx="753">
                  <c:v>-2.0241550000000001E-4</c:v>
                </c:pt>
                <c:pt idx="754">
                  <c:v>-2.0240000000000001E-4</c:v>
                </c:pt>
                <c:pt idx="755">
                  <c:v>-2.0263900000000001E-4</c:v>
                </c:pt>
                <c:pt idx="756">
                  <c:v>-2.03308E-4</c:v>
                </c:pt>
                <c:pt idx="757">
                  <c:v>-2.0346749999999999E-4</c:v>
                </c:pt>
                <c:pt idx="758">
                  <c:v>-2.0270250000000001E-4</c:v>
                </c:pt>
                <c:pt idx="759">
                  <c:v>-2.0338800000000001E-4</c:v>
                </c:pt>
                <c:pt idx="760">
                  <c:v>-2.0380250000000001E-4</c:v>
                </c:pt>
                <c:pt idx="761">
                  <c:v>-2.0400950000000001E-4</c:v>
                </c:pt>
                <c:pt idx="762">
                  <c:v>-2.044875E-4</c:v>
                </c:pt>
                <c:pt idx="763">
                  <c:v>-2.0420050000000001E-4</c:v>
                </c:pt>
                <c:pt idx="764">
                  <c:v>-2.0450350000000001E-4</c:v>
                </c:pt>
                <c:pt idx="765">
                  <c:v>-2.0442400000000001E-4</c:v>
                </c:pt>
                <c:pt idx="766">
                  <c:v>-2.0380250000000001E-4</c:v>
                </c:pt>
                <c:pt idx="767">
                  <c:v>-2.0434399999999999E-4</c:v>
                </c:pt>
                <c:pt idx="768">
                  <c:v>-2.0405750000000001E-4</c:v>
                </c:pt>
                <c:pt idx="769">
                  <c:v>-2.0426449999999999E-4</c:v>
                </c:pt>
                <c:pt idx="770">
                  <c:v>-2.0407300000000001E-4</c:v>
                </c:pt>
                <c:pt idx="771">
                  <c:v>-2.0491800000000001E-4</c:v>
                </c:pt>
                <c:pt idx="772">
                  <c:v>-2.04902E-4</c:v>
                </c:pt>
                <c:pt idx="773">
                  <c:v>-2.0549150000000001E-4</c:v>
                </c:pt>
                <c:pt idx="774">
                  <c:v>-2.04854E-4</c:v>
                </c:pt>
                <c:pt idx="775">
                  <c:v>-2.0424850000000001E-4</c:v>
                </c:pt>
                <c:pt idx="776">
                  <c:v>-2.0467900000000001E-4</c:v>
                </c:pt>
                <c:pt idx="777">
                  <c:v>-2.0499750000000001E-4</c:v>
                </c:pt>
                <c:pt idx="778">
                  <c:v>-2.0434399999999999E-4</c:v>
                </c:pt>
                <c:pt idx="779">
                  <c:v>-2.0496549999999999E-4</c:v>
                </c:pt>
                <c:pt idx="780">
                  <c:v>-2.0480650000000001E-4</c:v>
                </c:pt>
                <c:pt idx="781">
                  <c:v>-2.040415E-4</c:v>
                </c:pt>
                <c:pt idx="782">
                  <c:v>-2.04854E-4</c:v>
                </c:pt>
                <c:pt idx="783">
                  <c:v>-2.05699E-4</c:v>
                </c:pt>
                <c:pt idx="784">
                  <c:v>-2.0413700000000001E-4</c:v>
                </c:pt>
                <c:pt idx="785">
                  <c:v>-2.0333999999999999E-4</c:v>
                </c:pt>
                <c:pt idx="786">
                  <c:v>-2.0488600000000002E-4</c:v>
                </c:pt>
                <c:pt idx="787">
                  <c:v>-2.042965E-4</c:v>
                </c:pt>
                <c:pt idx="788">
                  <c:v>-2.0370650000000001E-4</c:v>
                </c:pt>
                <c:pt idx="789">
                  <c:v>-2.0445550000000001E-4</c:v>
                </c:pt>
                <c:pt idx="790">
                  <c:v>-2.0233599999999998E-4</c:v>
                </c:pt>
                <c:pt idx="791">
                  <c:v>-2.03117E-4</c:v>
                </c:pt>
                <c:pt idx="792">
                  <c:v>-2.0292550000000002E-4</c:v>
                </c:pt>
                <c:pt idx="793">
                  <c:v>-2.0283000000000001E-4</c:v>
                </c:pt>
                <c:pt idx="794">
                  <c:v>-2.0196950000000001E-4</c:v>
                </c:pt>
                <c:pt idx="795">
                  <c:v>-2.02129E-4</c:v>
                </c:pt>
                <c:pt idx="796">
                  <c:v>-2.016985E-4</c:v>
                </c:pt>
                <c:pt idx="797">
                  <c:v>-2.0141150000000001E-4</c:v>
                </c:pt>
                <c:pt idx="798">
                  <c:v>-2.01874E-4</c:v>
                </c:pt>
                <c:pt idx="799">
                  <c:v>-2.0080600000000002E-4</c:v>
                </c:pt>
                <c:pt idx="800">
                  <c:v>-2.0075799999999999E-4</c:v>
                </c:pt>
                <c:pt idx="801">
                  <c:v>-1.9994549999999999E-4</c:v>
                </c:pt>
                <c:pt idx="802">
                  <c:v>-1.9940350000000002E-4</c:v>
                </c:pt>
                <c:pt idx="803">
                  <c:v>-1.9945150000000002E-4</c:v>
                </c:pt>
                <c:pt idx="804">
                  <c:v>-1.9934E-4</c:v>
                </c:pt>
                <c:pt idx="805">
                  <c:v>-1.99531E-4</c:v>
                </c:pt>
                <c:pt idx="806">
                  <c:v>-1.9833550000000001E-4</c:v>
                </c:pt>
                <c:pt idx="807">
                  <c:v>-1.9814450000000001E-4</c:v>
                </c:pt>
                <c:pt idx="808">
                  <c:v>-1.9715650000000002E-4</c:v>
                </c:pt>
                <c:pt idx="809">
                  <c:v>-1.96997E-4</c:v>
                </c:pt>
                <c:pt idx="810">
                  <c:v>-1.9618399999999999E-4</c:v>
                </c:pt>
                <c:pt idx="811">
                  <c:v>-1.9549900000000002E-4</c:v>
                </c:pt>
                <c:pt idx="812">
                  <c:v>-1.9524400000000002E-4</c:v>
                </c:pt>
                <c:pt idx="813">
                  <c:v>-1.957855E-4</c:v>
                </c:pt>
                <c:pt idx="814">
                  <c:v>-1.9548299999999998E-4</c:v>
                </c:pt>
                <c:pt idx="815">
                  <c:v>-1.9463800000000002E-4</c:v>
                </c:pt>
                <c:pt idx="816">
                  <c:v>-1.9414400000000002E-4</c:v>
                </c:pt>
                <c:pt idx="817">
                  <c:v>-1.9361800000000003E-4</c:v>
                </c:pt>
                <c:pt idx="818">
                  <c:v>-1.9322E-4</c:v>
                </c:pt>
                <c:pt idx="819">
                  <c:v>-1.9240699999999999E-4</c:v>
                </c:pt>
                <c:pt idx="820">
                  <c:v>-1.9242300000000002E-4</c:v>
                </c:pt>
                <c:pt idx="821">
                  <c:v>-1.9194500000000001E-4</c:v>
                </c:pt>
                <c:pt idx="822">
                  <c:v>-1.9094050000000002E-4</c:v>
                </c:pt>
                <c:pt idx="823">
                  <c:v>-1.9073350000000001E-4</c:v>
                </c:pt>
                <c:pt idx="824">
                  <c:v>-1.91387E-4</c:v>
                </c:pt>
                <c:pt idx="825">
                  <c:v>-1.9008E-4</c:v>
                </c:pt>
                <c:pt idx="826">
                  <c:v>-1.8937899999999999E-4</c:v>
                </c:pt>
                <c:pt idx="827">
                  <c:v>-1.88853E-4</c:v>
                </c:pt>
                <c:pt idx="828">
                  <c:v>-1.8821550000000002E-4</c:v>
                </c:pt>
                <c:pt idx="829">
                  <c:v>-1.87355E-4</c:v>
                </c:pt>
                <c:pt idx="830">
                  <c:v>-1.874825E-4</c:v>
                </c:pt>
                <c:pt idx="831">
                  <c:v>-1.8686050000000002E-4</c:v>
                </c:pt>
                <c:pt idx="832">
                  <c:v>-1.86064E-4</c:v>
                </c:pt>
                <c:pt idx="833">
                  <c:v>-1.8529899999999999E-4</c:v>
                </c:pt>
                <c:pt idx="834">
                  <c:v>-1.8517149999999999E-4</c:v>
                </c:pt>
                <c:pt idx="835">
                  <c:v>-1.84964E-4</c:v>
                </c:pt>
                <c:pt idx="836">
                  <c:v>-1.8400800000000002E-4</c:v>
                </c:pt>
                <c:pt idx="837">
                  <c:v>-1.8445400000000002E-4</c:v>
                </c:pt>
                <c:pt idx="838">
                  <c:v>-1.8311549999999998E-4</c:v>
                </c:pt>
                <c:pt idx="839">
                  <c:v>-1.82494E-4</c:v>
                </c:pt>
                <c:pt idx="840">
                  <c:v>-1.8276500000000002E-4</c:v>
                </c:pt>
                <c:pt idx="841">
                  <c:v>-1.8196799999999999E-4</c:v>
                </c:pt>
                <c:pt idx="842">
                  <c:v>-1.8140999999999999E-4</c:v>
                </c:pt>
                <c:pt idx="843">
                  <c:v>-1.8168100000000002E-4</c:v>
                </c:pt>
                <c:pt idx="844">
                  <c:v>-1.8091599999999999E-4</c:v>
                </c:pt>
                <c:pt idx="845">
                  <c:v>-1.8042200000000002E-4</c:v>
                </c:pt>
                <c:pt idx="846">
                  <c:v>-1.8016699999999998E-4</c:v>
                </c:pt>
                <c:pt idx="847">
                  <c:v>-1.7911500000000001E-4</c:v>
                </c:pt>
                <c:pt idx="848">
                  <c:v>-1.7978450000000001E-4</c:v>
                </c:pt>
                <c:pt idx="849">
                  <c:v>-1.78653E-4</c:v>
                </c:pt>
                <c:pt idx="850">
                  <c:v>-1.7831800000000001E-4</c:v>
                </c:pt>
                <c:pt idx="851">
                  <c:v>-1.7803150000000003E-4</c:v>
                </c:pt>
                <c:pt idx="852">
                  <c:v>-1.7849350000000001E-4</c:v>
                </c:pt>
                <c:pt idx="853">
                  <c:v>-1.7792E-4</c:v>
                </c:pt>
                <c:pt idx="854">
                  <c:v>-1.7747350000000002E-4</c:v>
                </c:pt>
                <c:pt idx="855">
                  <c:v>-1.7720250000000001E-4</c:v>
                </c:pt>
                <c:pt idx="856">
                  <c:v>-1.77123E-4</c:v>
                </c:pt>
                <c:pt idx="857">
                  <c:v>-1.7675650000000001E-4</c:v>
                </c:pt>
                <c:pt idx="858">
                  <c:v>-1.7635799999999999E-4</c:v>
                </c:pt>
                <c:pt idx="859">
                  <c:v>-1.7603900000000001E-4</c:v>
                </c:pt>
                <c:pt idx="860">
                  <c:v>-1.74764E-4</c:v>
                </c:pt>
                <c:pt idx="861">
                  <c:v>-1.7460500000000001E-4</c:v>
                </c:pt>
                <c:pt idx="862">
                  <c:v>-1.7484400000000001E-4</c:v>
                </c:pt>
                <c:pt idx="863">
                  <c:v>-1.744455E-4</c:v>
                </c:pt>
                <c:pt idx="864">
                  <c:v>-1.7455699999999999E-4</c:v>
                </c:pt>
                <c:pt idx="865">
                  <c:v>-1.7490750000000001E-4</c:v>
                </c:pt>
                <c:pt idx="866">
                  <c:v>-1.7454100000000001E-4</c:v>
                </c:pt>
                <c:pt idx="867">
                  <c:v>-1.7382400000000002E-4</c:v>
                </c:pt>
                <c:pt idx="868">
                  <c:v>-1.7417450000000001E-4</c:v>
                </c:pt>
                <c:pt idx="869">
                  <c:v>-1.7329800000000001E-4</c:v>
                </c:pt>
                <c:pt idx="870">
                  <c:v>-1.73027E-4</c:v>
                </c:pt>
                <c:pt idx="871">
                  <c:v>-1.7307500000000002E-4</c:v>
                </c:pt>
                <c:pt idx="872">
                  <c:v>-1.73043E-4</c:v>
                </c:pt>
                <c:pt idx="873">
                  <c:v>-1.72979E-4</c:v>
                </c:pt>
                <c:pt idx="874">
                  <c:v>-1.734095E-4</c:v>
                </c:pt>
                <c:pt idx="875">
                  <c:v>-1.7256500000000001E-4</c:v>
                </c:pt>
                <c:pt idx="876">
                  <c:v>-1.7355300000000001E-4</c:v>
                </c:pt>
                <c:pt idx="877">
                  <c:v>-1.73282E-4</c:v>
                </c:pt>
                <c:pt idx="878">
                  <c:v>-1.734575E-4</c:v>
                </c:pt>
                <c:pt idx="879">
                  <c:v>-1.7387150000000001E-4</c:v>
                </c:pt>
                <c:pt idx="880">
                  <c:v>-1.7270800000000001E-4</c:v>
                </c:pt>
                <c:pt idx="881">
                  <c:v>-1.7388749999999999E-4</c:v>
                </c:pt>
                <c:pt idx="882">
                  <c:v>-1.7318649999999999E-4</c:v>
                </c:pt>
                <c:pt idx="883">
                  <c:v>-1.7313850000000002E-4</c:v>
                </c:pt>
                <c:pt idx="884">
                  <c:v>-1.7342550000000001E-4</c:v>
                </c:pt>
                <c:pt idx="885">
                  <c:v>-1.7312250000000001E-4</c:v>
                </c:pt>
                <c:pt idx="886">
                  <c:v>-1.7283550000000002E-4</c:v>
                </c:pt>
                <c:pt idx="887">
                  <c:v>-1.7348900000000001E-4</c:v>
                </c:pt>
                <c:pt idx="888">
                  <c:v>-1.734095E-4</c:v>
                </c:pt>
                <c:pt idx="889">
                  <c:v>-1.7344149999999999E-4</c:v>
                </c:pt>
                <c:pt idx="890">
                  <c:v>-1.7368049999999998E-4</c:v>
                </c:pt>
                <c:pt idx="891">
                  <c:v>-1.7430200000000001E-4</c:v>
                </c:pt>
                <c:pt idx="892">
                  <c:v>-1.7395150000000002E-4</c:v>
                </c:pt>
                <c:pt idx="893">
                  <c:v>-1.7442949999999999E-4</c:v>
                </c:pt>
                <c:pt idx="894">
                  <c:v>-1.7387150000000001E-4</c:v>
                </c:pt>
                <c:pt idx="895">
                  <c:v>-1.7533800000000001E-4</c:v>
                </c:pt>
                <c:pt idx="896">
                  <c:v>-1.744455E-4</c:v>
                </c:pt>
                <c:pt idx="897">
                  <c:v>-1.7548150000000002E-4</c:v>
                </c:pt>
                <c:pt idx="898">
                  <c:v>-1.7588E-4</c:v>
                </c:pt>
                <c:pt idx="899">
                  <c:v>-1.7580000000000002E-4</c:v>
                </c:pt>
                <c:pt idx="900">
                  <c:v>-1.756885E-4</c:v>
                </c:pt>
                <c:pt idx="901">
                  <c:v>-1.7580000000000002E-4</c:v>
                </c:pt>
                <c:pt idx="902">
                  <c:v>-1.7685200000000002E-4</c:v>
                </c:pt>
                <c:pt idx="903">
                  <c:v>-1.76804E-4</c:v>
                </c:pt>
                <c:pt idx="904">
                  <c:v>-1.7707500000000001E-4</c:v>
                </c:pt>
                <c:pt idx="905">
                  <c:v>-1.774895E-4</c:v>
                </c:pt>
                <c:pt idx="906">
                  <c:v>-1.7812700000000001E-4</c:v>
                </c:pt>
                <c:pt idx="907">
                  <c:v>-1.7758499999999999E-4</c:v>
                </c:pt>
                <c:pt idx="908">
                  <c:v>-1.78844E-4</c:v>
                </c:pt>
                <c:pt idx="909">
                  <c:v>-1.7857300000000001E-4</c:v>
                </c:pt>
                <c:pt idx="910">
                  <c:v>-1.792265E-4</c:v>
                </c:pt>
                <c:pt idx="911">
                  <c:v>-1.8053350000000001E-4</c:v>
                </c:pt>
                <c:pt idx="912">
                  <c:v>-1.80693E-4</c:v>
                </c:pt>
                <c:pt idx="913">
                  <c:v>-1.8096400000000001E-4</c:v>
                </c:pt>
                <c:pt idx="914">
                  <c:v>-1.8093200000000002E-4</c:v>
                </c:pt>
                <c:pt idx="915">
                  <c:v>-1.8046999999999998E-4</c:v>
                </c:pt>
                <c:pt idx="916">
                  <c:v>-1.81888E-4</c:v>
                </c:pt>
                <c:pt idx="917">
                  <c:v>-1.826055E-4</c:v>
                </c:pt>
                <c:pt idx="918">
                  <c:v>-1.8243E-4</c:v>
                </c:pt>
                <c:pt idx="919">
                  <c:v>-1.8244600000000001E-4</c:v>
                </c:pt>
                <c:pt idx="920">
                  <c:v>-1.82924E-4</c:v>
                </c:pt>
                <c:pt idx="921">
                  <c:v>-1.8362550000000001E-4</c:v>
                </c:pt>
                <c:pt idx="922">
                  <c:v>-1.8439050000000002E-4</c:v>
                </c:pt>
                <c:pt idx="923">
                  <c:v>-1.844065E-4</c:v>
                </c:pt>
                <c:pt idx="924">
                  <c:v>-1.8447E-4</c:v>
                </c:pt>
                <c:pt idx="925">
                  <c:v>-1.85219E-4</c:v>
                </c:pt>
                <c:pt idx="926">
                  <c:v>-1.8531500000000002E-4</c:v>
                </c:pt>
                <c:pt idx="927">
                  <c:v>-1.85825E-4</c:v>
                </c:pt>
                <c:pt idx="928">
                  <c:v>-1.8686050000000002E-4</c:v>
                </c:pt>
                <c:pt idx="929">
                  <c:v>-1.869245E-4</c:v>
                </c:pt>
                <c:pt idx="930">
                  <c:v>-1.8703600000000002E-4</c:v>
                </c:pt>
                <c:pt idx="931">
                  <c:v>-1.87498E-4</c:v>
                </c:pt>
                <c:pt idx="932">
                  <c:v>-1.8861400000000001E-4</c:v>
                </c:pt>
                <c:pt idx="933">
                  <c:v>-1.8893250000000001E-4</c:v>
                </c:pt>
                <c:pt idx="934">
                  <c:v>-1.8992050000000001E-4</c:v>
                </c:pt>
                <c:pt idx="935">
                  <c:v>-1.8985700000000001E-4</c:v>
                </c:pt>
                <c:pt idx="936">
                  <c:v>-1.8949050000000001E-4</c:v>
                </c:pt>
                <c:pt idx="937">
                  <c:v>-1.9065399999999998E-4</c:v>
                </c:pt>
                <c:pt idx="938">
                  <c:v>-1.9176950000000001E-4</c:v>
                </c:pt>
                <c:pt idx="939">
                  <c:v>-1.9191300000000002E-4</c:v>
                </c:pt>
                <c:pt idx="940">
                  <c:v>-1.923115E-4</c:v>
                </c:pt>
                <c:pt idx="941">
                  <c:v>-1.9202449999999998E-4</c:v>
                </c:pt>
                <c:pt idx="942">
                  <c:v>-1.9288500000000001E-4</c:v>
                </c:pt>
                <c:pt idx="943">
                  <c:v>-1.940965E-4</c:v>
                </c:pt>
                <c:pt idx="944">
                  <c:v>-1.9317200000000003E-4</c:v>
                </c:pt>
                <c:pt idx="945">
                  <c:v>-1.9470199999999999E-4</c:v>
                </c:pt>
                <c:pt idx="946">
                  <c:v>-1.9510050000000001E-4</c:v>
                </c:pt>
                <c:pt idx="947">
                  <c:v>-1.9559450000000001E-4</c:v>
                </c:pt>
                <c:pt idx="948">
                  <c:v>-1.9629550000000001E-4</c:v>
                </c:pt>
                <c:pt idx="949">
                  <c:v>-1.9680549999999999E-4</c:v>
                </c:pt>
                <c:pt idx="950">
                  <c:v>-1.97204E-4</c:v>
                </c:pt>
                <c:pt idx="951">
                  <c:v>-1.9618399999999999E-4</c:v>
                </c:pt>
                <c:pt idx="952">
                  <c:v>-1.976665E-4</c:v>
                </c:pt>
                <c:pt idx="953">
                  <c:v>-1.9816049999999999E-4</c:v>
                </c:pt>
                <c:pt idx="954">
                  <c:v>-1.9846300000000001E-4</c:v>
                </c:pt>
                <c:pt idx="955">
                  <c:v>-1.98782E-4</c:v>
                </c:pt>
                <c:pt idx="956">
                  <c:v>-1.99483E-4</c:v>
                </c:pt>
                <c:pt idx="957">
                  <c:v>-1.9925999999999999E-4</c:v>
                </c:pt>
                <c:pt idx="958">
                  <c:v>-1.9870250000000002E-4</c:v>
                </c:pt>
                <c:pt idx="959">
                  <c:v>-2.0002500000000002E-4</c:v>
                </c:pt>
                <c:pt idx="960">
                  <c:v>-2.0063049999999999E-4</c:v>
                </c:pt>
                <c:pt idx="961">
                  <c:v>-2.0098150000000001E-4</c:v>
                </c:pt>
                <c:pt idx="962">
                  <c:v>-2.0090150000000003E-4</c:v>
                </c:pt>
                <c:pt idx="963">
                  <c:v>-2.0088549999999999E-4</c:v>
                </c:pt>
                <c:pt idx="964">
                  <c:v>-2.0091750000000001E-4</c:v>
                </c:pt>
                <c:pt idx="965">
                  <c:v>-2.0180999999999999E-4</c:v>
                </c:pt>
                <c:pt idx="966">
                  <c:v>-2.0233599999999998E-4</c:v>
                </c:pt>
                <c:pt idx="967">
                  <c:v>-2.032445E-4</c:v>
                </c:pt>
                <c:pt idx="968">
                  <c:v>-2.0196950000000001E-4</c:v>
                </c:pt>
                <c:pt idx="969">
                  <c:v>-2.0204900000000002E-4</c:v>
                </c:pt>
                <c:pt idx="970">
                  <c:v>-2.0338800000000001E-4</c:v>
                </c:pt>
                <c:pt idx="971">
                  <c:v>-2.0351549999999999E-4</c:v>
                </c:pt>
                <c:pt idx="972">
                  <c:v>-2.0375450000000001E-4</c:v>
                </c:pt>
                <c:pt idx="973">
                  <c:v>-2.0362700000000001E-4</c:v>
                </c:pt>
                <c:pt idx="974">
                  <c:v>-2.0412100000000001E-4</c:v>
                </c:pt>
                <c:pt idx="975">
                  <c:v>-2.0439199999999999E-4</c:v>
                </c:pt>
                <c:pt idx="976">
                  <c:v>-2.0421649999999999E-4</c:v>
                </c:pt>
                <c:pt idx="977">
                  <c:v>-2.0461500000000001E-4</c:v>
                </c:pt>
                <c:pt idx="978">
                  <c:v>-2.0456750000000002E-4</c:v>
                </c:pt>
                <c:pt idx="979">
                  <c:v>-2.04169E-4</c:v>
                </c:pt>
                <c:pt idx="980">
                  <c:v>-2.0483799999999999E-4</c:v>
                </c:pt>
                <c:pt idx="981">
                  <c:v>-2.0463100000000001E-4</c:v>
                </c:pt>
                <c:pt idx="982">
                  <c:v>-2.0506150000000002E-4</c:v>
                </c:pt>
                <c:pt idx="983">
                  <c:v>-2.04902E-4</c:v>
                </c:pt>
                <c:pt idx="984">
                  <c:v>-2.0466300000000003E-4</c:v>
                </c:pt>
                <c:pt idx="985">
                  <c:v>-2.0523650000000001E-4</c:v>
                </c:pt>
                <c:pt idx="986">
                  <c:v>-2.0546E-4</c:v>
                </c:pt>
                <c:pt idx="987">
                  <c:v>-2.0499750000000001E-4</c:v>
                </c:pt>
                <c:pt idx="988">
                  <c:v>-2.0501349999999999E-4</c:v>
                </c:pt>
                <c:pt idx="989">
                  <c:v>-2.04408E-4</c:v>
                </c:pt>
                <c:pt idx="990">
                  <c:v>-2.04408E-4</c:v>
                </c:pt>
                <c:pt idx="991">
                  <c:v>-2.0467900000000001E-4</c:v>
                </c:pt>
                <c:pt idx="992">
                  <c:v>-2.0436000000000003E-4</c:v>
                </c:pt>
                <c:pt idx="993">
                  <c:v>-2.0493400000000001E-4</c:v>
                </c:pt>
                <c:pt idx="994">
                  <c:v>-2.0405750000000001E-4</c:v>
                </c:pt>
                <c:pt idx="995">
                  <c:v>-2.0455150000000001E-4</c:v>
                </c:pt>
                <c:pt idx="996">
                  <c:v>-2.0445550000000001E-4</c:v>
                </c:pt>
                <c:pt idx="997">
                  <c:v>-2.0316500000000002E-4</c:v>
                </c:pt>
                <c:pt idx="998">
                  <c:v>-2.04408E-4</c:v>
                </c:pt>
                <c:pt idx="999">
                  <c:v>-2.03675E-4</c:v>
                </c:pt>
                <c:pt idx="1000">
                  <c:v>-2.0388200000000001E-4</c:v>
                </c:pt>
                <c:pt idx="1001">
                  <c:v>-2.0284600000000002E-4</c:v>
                </c:pt>
                <c:pt idx="1002">
                  <c:v>-2.0267050000000002E-4</c:v>
                </c:pt>
                <c:pt idx="1003">
                  <c:v>-2.03069E-4</c:v>
                </c:pt>
                <c:pt idx="1004">
                  <c:v>-2.03117E-4</c:v>
                </c:pt>
                <c:pt idx="1005">
                  <c:v>-2.0192150000000001E-4</c:v>
                </c:pt>
                <c:pt idx="1006">
                  <c:v>-2.0295750000000001E-4</c:v>
                </c:pt>
                <c:pt idx="1007">
                  <c:v>-2.019375E-4</c:v>
                </c:pt>
                <c:pt idx="1008">
                  <c:v>-2.0279800000000002E-4</c:v>
                </c:pt>
                <c:pt idx="1009">
                  <c:v>-2.0153900000000001E-4</c:v>
                </c:pt>
                <c:pt idx="1010">
                  <c:v>-2.01125E-4</c:v>
                </c:pt>
                <c:pt idx="1011">
                  <c:v>-2.004075E-4</c:v>
                </c:pt>
                <c:pt idx="1012">
                  <c:v>-2.0029600000000001E-4</c:v>
                </c:pt>
                <c:pt idx="1013">
                  <c:v>-1.9969049999999999E-4</c:v>
                </c:pt>
                <c:pt idx="1014">
                  <c:v>-2.00041E-4</c:v>
                </c:pt>
                <c:pt idx="1015">
                  <c:v>-1.986065E-4</c:v>
                </c:pt>
                <c:pt idx="1016">
                  <c:v>-1.9812850000000001E-4</c:v>
                </c:pt>
                <c:pt idx="1017">
                  <c:v>-1.99531E-4</c:v>
                </c:pt>
                <c:pt idx="1018">
                  <c:v>-1.986225E-4</c:v>
                </c:pt>
                <c:pt idx="1019">
                  <c:v>-1.9908500000000002E-4</c:v>
                </c:pt>
                <c:pt idx="1020">
                  <c:v>-1.97698E-4</c:v>
                </c:pt>
                <c:pt idx="1021">
                  <c:v>-1.971725E-4</c:v>
                </c:pt>
                <c:pt idx="1022">
                  <c:v>-1.974275E-4</c:v>
                </c:pt>
                <c:pt idx="1023">
                  <c:v>-1.9643899999999999E-4</c:v>
                </c:pt>
                <c:pt idx="1024">
                  <c:v>-1.9602500000000001E-4</c:v>
                </c:pt>
                <c:pt idx="1025">
                  <c:v>-1.9594500000000002E-4</c:v>
                </c:pt>
                <c:pt idx="1026">
                  <c:v>-1.951325E-4</c:v>
                </c:pt>
                <c:pt idx="1027">
                  <c:v>-1.945905E-4</c:v>
                </c:pt>
                <c:pt idx="1028">
                  <c:v>-1.9401650000000002E-4</c:v>
                </c:pt>
                <c:pt idx="1029">
                  <c:v>-1.9420799999999999E-4</c:v>
                </c:pt>
                <c:pt idx="1030">
                  <c:v>-1.943355E-4</c:v>
                </c:pt>
                <c:pt idx="1031">
                  <c:v>-1.9310799999999999E-4</c:v>
                </c:pt>
                <c:pt idx="1032">
                  <c:v>-1.9298049999999999E-4</c:v>
                </c:pt>
                <c:pt idx="1033">
                  <c:v>-1.9294900000000001E-4</c:v>
                </c:pt>
                <c:pt idx="1034">
                  <c:v>-1.9202449999999998E-4</c:v>
                </c:pt>
                <c:pt idx="1035">
                  <c:v>-1.9186500000000002E-4</c:v>
                </c:pt>
                <c:pt idx="1036">
                  <c:v>-1.91578E-4</c:v>
                </c:pt>
                <c:pt idx="1037">
                  <c:v>-1.9003250000000001E-4</c:v>
                </c:pt>
                <c:pt idx="1038">
                  <c:v>-1.9031899999999999E-4</c:v>
                </c:pt>
                <c:pt idx="1039">
                  <c:v>-1.8961800000000001E-4</c:v>
                </c:pt>
                <c:pt idx="1040">
                  <c:v>-1.89793E-4</c:v>
                </c:pt>
                <c:pt idx="1041">
                  <c:v>-1.8925149999999999E-4</c:v>
                </c:pt>
                <c:pt idx="1042">
                  <c:v>-1.8870949999999999E-4</c:v>
                </c:pt>
                <c:pt idx="1043">
                  <c:v>-1.8831100000000001E-4</c:v>
                </c:pt>
                <c:pt idx="1044">
                  <c:v>-1.8862999999999999E-4</c:v>
                </c:pt>
                <c:pt idx="1045">
                  <c:v>-1.8840650000000002E-4</c:v>
                </c:pt>
                <c:pt idx="1046">
                  <c:v>-1.8746650000000002E-4</c:v>
                </c:pt>
                <c:pt idx="1047">
                  <c:v>-1.8657400000000001E-4</c:v>
                </c:pt>
                <c:pt idx="1048">
                  <c:v>-1.8666949999999999E-4</c:v>
                </c:pt>
                <c:pt idx="1049">
                  <c:v>-1.8665350000000001E-4</c:v>
                </c:pt>
                <c:pt idx="1050">
                  <c:v>-1.8633500000000001E-4</c:v>
                </c:pt>
                <c:pt idx="1051">
                  <c:v>-1.8529899999999999E-4</c:v>
                </c:pt>
                <c:pt idx="1052">
                  <c:v>-1.8596800000000001E-4</c:v>
                </c:pt>
                <c:pt idx="1053">
                  <c:v>-1.84725E-4</c:v>
                </c:pt>
                <c:pt idx="1054">
                  <c:v>-1.8407150000000001E-4</c:v>
                </c:pt>
                <c:pt idx="1055">
                  <c:v>-1.8388050000000002E-4</c:v>
                </c:pt>
                <c:pt idx="1056">
                  <c:v>-1.83418E-4</c:v>
                </c:pt>
                <c:pt idx="1057">
                  <c:v>-1.840875E-4</c:v>
                </c:pt>
                <c:pt idx="1058">
                  <c:v>-1.8381650000000001E-4</c:v>
                </c:pt>
                <c:pt idx="1059">
                  <c:v>-1.8281250000000001E-4</c:v>
                </c:pt>
                <c:pt idx="1060">
                  <c:v>-1.8225500000000001E-4</c:v>
                </c:pt>
                <c:pt idx="1061">
                  <c:v>-1.8227050000000001E-4</c:v>
                </c:pt>
                <c:pt idx="1062">
                  <c:v>-1.81984E-4</c:v>
                </c:pt>
                <c:pt idx="1063">
                  <c:v>-1.81633E-4</c:v>
                </c:pt>
                <c:pt idx="1064">
                  <c:v>-1.8228649999999999E-4</c:v>
                </c:pt>
                <c:pt idx="1065">
                  <c:v>-1.8166499999999999E-4</c:v>
                </c:pt>
                <c:pt idx="1066">
                  <c:v>-1.8040600000000001E-4</c:v>
                </c:pt>
                <c:pt idx="1067">
                  <c:v>-1.8053350000000001E-4</c:v>
                </c:pt>
                <c:pt idx="1068">
                  <c:v>-1.8066099999999998E-4</c:v>
                </c:pt>
                <c:pt idx="1069">
                  <c:v>-1.808205E-4</c:v>
                </c:pt>
                <c:pt idx="1070">
                  <c:v>-1.8160149999999999E-4</c:v>
                </c:pt>
                <c:pt idx="1071">
                  <c:v>-1.805655E-4</c:v>
                </c:pt>
                <c:pt idx="1072">
                  <c:v>-1.8190400000000001E-4</c:v>
                </c:pt>
                <c:pt idx="1073">
                  <c:v>-1.8005550000000002E-4</c:v>
                </c:pt>
                <c:pt idx="1074">
                  <c:v>-1.7921049999999999E-4</c:v>
                </c:pt>
                <c:pt idx="1075">
                  <c:v>-1.794655E-4</c:v>
                </c:pt>
                <c:pt idx="1076">
                  <c:v>-1.7948149999999998E-4</c:v>
                </c:pt>
                <c:pt idx="1077">
                  <c:v>-1.7968899999999999E-4</c:v>
                </c:pt>
                <c:pt idx="1078">
                  <c:v>-1.7916300000000001E-4</c:v>
                </c:pt>
                <c:pt idx="1079">
                  <c:v>-1.7874850000000001E-4</c:v>
                </c:pt>
                <c:pt idx="1080">
                  <c:v>-1.7908299999999999E-4</c:v>
                </c:pt>
                <c:pt idx="1081">
                  <c:v>-1.792265E-4</c:v>
                </c:pt>
                <c:pt idx="1082">
                  <c:v>-1.7905150000000001E-4</c:v>
                </c:pt>
                <c:pt idx="1083">
                  <c:v>-1.79848E-4</c:v>
                </c:pt>
                <c:pt idx="1084">
                  <c:v>-1.792745E-4</c:v>
                </c:pt>
                <c:pt idx="1085">
                  <c:v>-1.7906749999999999E-4</c:v>
                </c:pt>
                <c:pt idx="1086">
                  <c:v>-1.79593E-4</c:v>
                </c:pt>
                <c:pt idx="1087">
                  <c:v>-1.79338E-4</c:v>
                </c:pt>
                <c:pt idx="1088">
                  <c:v>-1.7921049999999999E-4</c:v>
                </c:pt>
                <c:pt idx="1089">
                  <c:v>-1.7913100000000002E-4</c:v>
                </c:pt>
                <c:pt idx="1090">
                  <c:v>-1.79354E-4</c:v>
                </c:pt>
                <c:pt idx="1091">
                  <c:v>-1.8059749999999999E-4</c:v>
                </c:pt>
                <c:pt idx="1092">
                  <c:v>-1.8003949999999998E-4</c:v>
                </c:pt>
                <c:pt idx="1093">
                  <c:v>-1.7945E-4</c:v>
                </c:pt>
                <c:pt idx="1094">
                  <c:v>-1.8035799999999998E-4</c:v>
                </c:pt>
                <c:pt idx="1095">
                  <c:v>-1.79593E-4</c:v>
                </c:pt>
                <c:pt idx="1096">
                  <c:v>-1.8046999999999998E-4</c:v>
                </c:pt>
                <c:pt idx="1097">
                  <c:v>-1.8062900000000002E-4</c:v>
                </c:pt>
                <c:pt idx="1098">
                  <c:v>-1.8010300000000001E-4</c:v>
                </c:pt>
                <c:pt idx="1099">
                  <c:v>-1.8090000000000001E-4</c:v>
                </c:pt>
                <c:pt idx="1100">
                  <c:v>-1.81139E-4</c:v>
                </c:pt>
                <c:pt idx="1101">
                  <c:v>-1.82191E-4</c:v>
                </c:pt>
                <c:pt idx="1102">
                  <c:v>-1.823505E-4</c:v>
                </c:pt>
                <c:pt idx="1103">
                  <c:v>-1.8110750000000002E-4</c:v>
                </c:pt>
                <c:pt idx="1104">
                  <c:v>-1.8239800000000001E-4</c:v>
                </c:pt>
                <c:pt idx="1105">
                  <c:v>-1.8252550000000001E-4</c:v>
                </c:pt>
                <c:pt idx="1106">
                  <c:v>-1.83721E-4</c:v>
                </c:pt>
                <c:pt idx="1107">
                  <c:v>-1.8470900000000002E-4</c:v>
                </c:pt>
                <c:pt idx="1108">
                  <c:v>-1.8333849999999999E-4</c:v>
                </c:pt>
                <c:pt idx="1109">
                  <c:v>-1.8416750000000001E-4</c:v>
                </c:pt>
                <c:pt idx="1110">
                  <c:v>-1.8456549999999999E-4</c:v>
                </c:pt>
                <c:pt idx="1111">
                  <c:v>-1.8504399999999999E-4</c:v>
                </c:pt>
                <c:pt idx="1112">
                  <c:v>-1.8411949999999998E-4</c:v>
                </c:pt>
                <c:pt idx="1113">
                  <c:v>-1.8533050000000002E-4</c:v>
                </c:pt>
                <c:pt idx="1114">
                  <c:v>-1.8545800000000003E-4</c:v>
                </c:pt>
                <c:pt idx="1115">
                  <c:v>-1.87052E-4</c:v>
                </c:pt>
                <c:pt idx="1116">
                  <c:v>-1.8665350000000001E-4</c:v>
                </c:pt>
                <c:pt idx="1117">
                  <c:v>-1.86813E-4</c:v>
                </c:pt>
                <c:pt idx="1118">
                  <c:v>-1.8802399999999999E-4</c:v>
                </c:pt>
                <c:pt idx="1119">
                  <c:v>-1.873705E-4</c:v>
                </c:pt>
                <c:pt idx="1120">
                  <c:v>-1.8850249999999999E-4</c:v>
                </c:pt>
                <c:pt idx="1121">
                  <c:v>-1.8893250000000001E-4</c:v>
                </c:pt>
                <c:pt idx="1122">
                  <c:v>-1.8968150000000001E-4</c:v>
                </c:pt>
                <c:pt idx="1123">
                  <c:v>-1.8893250000000001E-4</c:v>
                </c:pt>
                <c:pt idx="1124">
                  <c:v>-1.89586E-4</c:v>
                </c:pt>
                <c:pt idx="1125">
                  <c:v>-1.90399E-4</c:v>
                </c:pt>
                <c:pt idx="1126">
                  <c:v>-1.91132E-4</c:v>
                </c:pt>
                <c:pt idx="1127">
                  <c:v>-1.91387E-4</c:v>
                </c:pt>
                <c:pt idx="1128">
                  <c:v>-1.9208800000000001E-4</c:v>
                </c:pt>
                <c:pt idx="1129">
                  <c:v>-1.9275750000000001E-4</c:v>
                </c:pt>
                <c:pt idx="1130">
                  <c:v>-1.9322E-4</c:v>
                </c:pt>
                <c:pt idx="1131">
                  <c:v>-1.9337900000000001E-4</c:v>
                </c:pt>
                <c:pt idx="1132">
                  <c:v>-1.93969E-4</c:v>
                </c:pt>
                <c:pt idx="1133">
                  <c:v>-1.93921E-4</c:v>
                </c:pt>
                <c:pt idx="1134">
                  <c:v>-1.94957E-4</c:v>
                </c:pt>
                <c:pt idx="1135">
                  <c:v>-1.94957E-4</c:v>
                </c:pt>
                <c:pt idx="1136">
                  <c:v>-1.956425E-4</c:v>
                </c:pt>
                <c:pt idx="1137">
                  <c:v>-1.9653499999999999E-4</c:v>
                </c:pt>
                <c:pt idx="1138">
                  <c:v>-1.9710849999999999E-4</c:v>
                </c:pt>
                <c:pt idx="1139">
                  <c:v>-1.98001E-4</c:v>
                </c:pt>
                <c:pt idx="1140">
                  <c:v>-1.9781000000000001E-4</c:v>
                </c:pt>
                <c:pt idx="1141">
                  <c:v>-1.97794E-4</c:v>
                </c:pt>
                <c:pt idx="1142">
                  <c:v>-1.9838349999999998E-4</c:v>
                </c:pt>
                <c:pt idx="1143">
                  <c:v>-1.991165E-4</c:v>
                </c:pt>
                <c:pt idx="1144">
                  <c:v>-1.99531E-4</c:v>
                </c:pt>
                <c:pt idx="1145">
                  <c:v>-2.0063049999999999E-4</c:v>
                </c:pt>
                <c:pt idx="1146">
                  <c:v>-2.0048750000000001E-4</c:v>
                </c:pt>
                <c:pt idx="1147">
                  <c:v>-2.0134800000000001E-4</c:v>
                </c:pt>
                <c:pt idx="1148">
                  <c:v>-2.01268E-4</c:v>
                </c:pt>
                <c:pt idx="1149">
                  <c:v>-2.0160300000000001E-4</c:v>
                </c:pt>
                <c:pt idx="1150">
                  <c:v>-2.0208100000000001E-4</c:v>
                </c:pt>
                <c:pt idx="1151">
                  <c:v>-2.01826E-4</c:v>
                </c:pt>
                <c:pt idx="1152">
                  <c:v>-2.0263900000000001E-4</c:v>
                </c:pt>
                <c:pt idx="1153">
                  <c:v>-2.026865E-4</c:v>
                </c:pt>
                <c:pt idx="1154">
                  <c:v>-2.0391400000000003E-4</c:v>
                </c:pt>
                <c:pt idx="1155">
                  <c:v>-2.0295750000000001E-4</c:v>
                </c:pt>
                <c:pt idx="1156">
                  <c:v>-2.04854E-4</c:v>
                </c:pt>
                <c:pt idx="1157">
                  <c:v>-2.0471049999999999E-4</c:v>
                </c:pt>
                <c:pt idx="1158">
                  <c:v>-2.050775E-4</c:v>
                </c:pt>
                <c:pt idx="1159">
                  <c:v>-2.0647999999999999E-4</c:v>
                </c:pt>
                <c:pt idx="1160">
                  <c:v>-2.0568300000000002E-4</c:v>
                </c:pt>
                <c:pt idx="1161">
                  <c:v>-2.053325E-4</c:v>
                </c:pt>
                <c:pt idx="1162">
                  <c:v>-2.0705350000000002E-4</c:v>
                </c:pt>
                <c:pt idx="1163">
                  <c:v>-2.0734050000000001E-4</c:v>
                </c:pt>
                <c:pt idx="1164">
                  <c:v>-2.07946E-4</c:v>
                </c:pt>
                <c:pt idx="1165">
                  <c:v>-2.0777050000000001E-4</c:v>
                </c:pt>
                <c:pt idx="1166">
                  <c:v>-2.0735649999999999E-4</c:v>
                </c:pt>
                <c:pt idx="1167">
                  <c:v>-2.07691E-4</c:v>
                </c:pt>
                <c:pt idx="1168">
                  <c:v>-2.0882250000000001E-4</c:v>
                </c:pt>
                <c:pt idx="1169">
                  <c:v>-2.0807350000000001E-4</c:v>
                </c:pt>
                <c:pt idx="1170">
                  <c:v>-2.08488E-4</c:v>
                </c:pt>
                <c:pt idx="1171">
                  <c:v>-2.091575E-4</c:v>
                </c:pt>
                <c:pt idx="1172">
                  <c:v>-2.0850400000000001E-4</c:v>
                </c:pt>
                <c:pt idx="1173">
                  <c:v>-2.0815300000000001E-4</c:v>
                </c:pt>
                <c:pt idx="1174">
                  <c:v>-2.0888650000000001E-4</c:v>
                </c:pt>
                <c:pt idx="1175">
                  <c:v>-2.094125E-4</c:v>
                </c:pt>
                <c:pt idx="1176">
                  <c:v>-2.0891799999999999E-4</c:v>
                </c:pt>
                <c:pt idx="1177">
                  <c:v>-2.1014550000000002E-4</c:v>
                </c:pt>
                <c:pt idx="1178">
                  <c:v>-2.0946000000000002E-4</c:v>
                </c:pt>
                <c:pt idx="1179">
                  <c:v>-2.094125E-4</c:v>
                </c:pt>
                <c:pt idx="1180">
                  <c:v>-2.098425E-4</c:v>
                </c:pt>
                <c:pt idx="1181">
                  <c:v>-2.0969900000000001E-4</c:v>
                </c:pt>
                <c:pt idx="1182">
                  <c:v>-2.096035E-4</c:v>
                </c:pt>
                <c:pt idx="1183">
                  <c:v>-2.0949200000000001E-4</c:v>
                </c:pt>
                <c:pt idx="1184">
                  <c:v>-2.0998600000000001E-4</c:v>
                </c:pt>
                <c:pt idx="1185">
                  <c:v>-2.1001800000000002E-4</c:v>
                </c:pt>
                <c:pt idx="1186">
                  <c:v>-2.100975E-4</c:v>
                </c:pt>
                <c:pt idx="1187">
                  <c:v>-2.09683E-4</c:v>
                </c:pt>
                <c:pt idx="1188">
                  <c:v>-2.0987449999999998E-4</c:v>
                </c:pt>
                <c:pt idx="1189">
                  <c:v>-2.0963550000000002E-4</c:v>
                </c:pt>
                <c:pt idx="1190">
                  <c:v>-2.0950800000000001E-4</c:v>
                </c:pt>
                <c:pt idx="1191">
                  <c:v>-2.098425E-4</c:v>
                </c:pt>
                <c:pt idx="1192">
                  <c:v>-2.0869500000000001E-4</c:v>
                </c:pt>
                <c:pt idx="1193">
                  <c:v>-2.0974699999999998E-4</c:v>
                </c:pt>
                <c:pt idx="1194">
                  <c:v>-2.08934E-4</c:v>
                </c:pt>
                <c:pt idx="1195">
                  <c:v>-2.0864750000000002E-4</c:v>
                </c:pt>
                <c:pt idx="1196">
                  <c:v>-2.096675E-4</c:v>
                </c:pt>
                <c:pt idx="1197">
                  <c:v>-2.090455E-4</c:v>
                </c:pt>
                <c:pt idx="1198">
                  <c:v>-2.090455E-4</c:v>
                </c:pt>
                <c:pt idx="1199">
                  <c:v>-2.0839250000000001E-4</c:v>
                </c:pt>
                <c:pt idx="1200">
                  <c:v>-2.0797799999999999E-4</c:v>
                </c:pt>
                <c:pt idx="1201">
                  <c:v>-2.08488E-4</c:v>
                </c:pt>
                <c:pt idx="1202">
                  <c:v>-2.0832850000000001E-4</c:v>
                </c:pt>
                <c:pt idx="1203">
                  <c:v>-2.0770700000000001E-4</c:v>
                </c:pt>
                <c:pt idx="1204">
                  <c:v>-2.0767499999999999E-4</c:v>
                </c:pt>
                <c:pt idx="1205">
                  <c:v>-2.0724500000000003E-4</c:v>
                </c:pt>
                <c:pt idx="1206">
                  <c:v>-2.0691000000000001E-4</c:v>
                </c:pt>
                <c:pt idx="1207">
                  <c:v>-2.067665E-4</c:v>
                </c:pt>
                <c:pt idx="1208">
                  <c:v>-2.0665500000000001E-4</c:v>
                </c:pt>
                <c:pt idx="1209">
                  <c:v>-2.06639E-4</c:v>
                </c:pt>
                <c:pt idx="1210">
                  <c:v>-2.06209E-4</c:v>
                </c:pt>
                <c:pt idx="1211">
                  <c:v>-2.06145E-4</c:v>
                </c:pt>
                <c:pt idx="1212">
                  <c:v>-2.05396E-4</c:v>
                </c:pt>
                <c:pt idx="1213">
                  <c:v>-2.0579449999999998E-4</c:v>
                </c:pt>
                <c:pt idx="1214">
                  <c:v>-2.0542800000000001E-4</c:v>
                </c:pt>
                <c:pt idx="1215">
                  <c:v>-2.0504550000000001E-4</c:v>
                </c:pt>
                <c:pt idx="1216">
                  <c:v>-2.0518900000000002E-4</c:v>
                </c:pt>
                <c:pt idx="1217">
                  <c:v>-2.047745E-4</c:v>
                </c:pt>
                <c:pt idx="1218">
                  <c:v>-2.0420050000000001E-4</c:v>
                </c:pt>
                <c:pt idx="1219">
                  <c:v>-2.03069E-4</c:v>
                </c:pt>
                <c:pt idx="1220">
                  <c:v>-2.0420050000000001E-4</c:v>
                </c:pt>
                <c:pt idx="1221">
                  <c:v>-2.0349950000000001E-4</c:v>
                </c:pt>
                <c:pt idx="1222">
                  <c:v>-2.0295750000000001E-4</c:v>
                </c:pt>
                <c:pt idx="1223">
                  <c:v>-2.0217650000000002E-4</c:v>
                </c:pt>
                <c:pt idx="1224">
                  <c:v>-2.0158699999999998E-4</c:v>
                </c:pt>
                <c:pt idx="1225">
                  <c:v>-2.020015E-4</c:v>
                </c:pt>
                <c:pt idx="1226">
                  <c:v>-2.01635E-4</c:v>
                </c:pt>
                <c:pt idx="1227">
                  <c:v>-2.0142750000000002E-4</c:v>
                </c:pt>
                <c:pt idx="1228">
                  <c:v>-2.00822E-4</c:v>
                </c:pt>
                <c:pt idx="1229">
                  <c:v>-2.002165E-4</c:v>
                </c:pt>
                <c:pt idx="1230">
                  <c:v>-2.00519E-4</c:v>
                </c:pt>
                <c:pt idx="1231">
                  <c:v>-2.0043949999999999E-4</c:v>
                </c:pt>
                <c:pt idx="1232">
                  <c:v>-1.9954700000000001E-4</c:v>
                </c:pt>
                <c:pt idx="1233">
                  <c:v>-1.99595E-4</c:v>
                </c:pt>
                <c:pt idx="1234">
                  <c:v>-1.991645E-4</c:v>
                </c:pt>
                <c:pt idx="1235">
                  <c:v>-1.9820800000000001E-4</c:v>
                </c:pt>
                <c:pt idx="1236">
                  <c:v>-1.98798E-4</c:v>
                </c:pt>
                <c:pt idx="1237">
                  <c:v>-1.9847899999999999E-4</c:v>
                </c:pt>
                <c:pt idx="1238">
                  <c:v>-1.9752300000000001E-4</c:v>
                </c:pt>
                <c:pt idx="1239">
                  <c:v>-1.9715650000000002E-4</c:v>
                </c:pt>
                <c:pt idx="1240">
                  <c:v>-1.9734750000000001E-4</c:v>
                </c:pt>
                <c:pt idx="1241">
                  <c:v>-1.9701300000000001E-4</c:v>
                </c:pt>
                <c:pt idx="1242">
                  <c:v>-1.9680549999999999E-4</c:v>
                </c:pt>
                <c:pt idx="1243">
                  <c:v>-1.968695E-4</c:v>
                </c:pt>
                <c:pt idx="1244">
                  <c:v>-1.9635949999999999E-4</c:v>
                </c:pt>
                <c:pt idx="1245">
                  <c:v>-1.9624800000000002E-4</c:v>
                </c:pt>
                <c:pt idx="1246">
                  <c:v>-1.9535549999999998E-4</c:v>
                </c:pt>
                <c:pt idx="1247">
                  <c:v>-1.9543500000000002E-4</c:v>
                </c:pt>
                <c:pt idx="1248">
                  <c:v>-1.95403E-4</c:v>
                </c:pt>
                <c:pt idx="1249">
                  <c:v>-1.9572200000000001E-4</c:v>
                </c:pt>
                <c:pt idx="1250">
                  <c:v>-1.9462250000000002E-4</c:v>
                </c:pt>
                <c:pt idx="1251">
                  <c:v>-1.95164E-4</c:v>
                </c:pt>
                <c:pt idx="1252">
                  <c:v>-1.9476550000000002E-4</c:v>
                </c:pt>
                <c:pt idx="1253">
                  <c:v>-1.937455E-4</c:v>
                </c:pt>
                <c:pt idx="1254">
                  <c:v>-1.9393700000000001E-4</c:v>
                </c:pt>
                <c:pt idx="1255">
                  <c:v>-1.942875E-4</c:v>
                </c:pt>
                <c:pt idx="1256">
                  <c:v>-1.9361800000000003E-4</c:v>
                </c:pt>
                <c:pt idx="1257">
                  <c:v>-1.9430350000000001E-4</c:v>
                </c:pt>
                <c:pt idx="1258">
                  <c:v>-1.93363E-4</c:v>
                </c:pt>
                <c:pt idx="1259">
                  <c:v>-1.9309249999999999E-4</c:v>
                </c:pt>
                <c:pt idx="1260">
                  <c:v>-1.9277349999999999E-4</c:v>
                </c:pt>
                <c:pt idx="1261">
                  <c:v>-1.9315599999999999E-4</c:v>
                </c:pt>
                <c:pt idx="1262">
                  <c:v>-1.92933E-4</c:v>
                </c:pt>
                <c:pt idx="1263">
                  <c:v>-1.928055E-4</c:v>
                </c:pt>
                <c:pt idx="1264">
                  <c:v>-1.923115E-4</c:v>
                </c:pt>
                <c:pt idx="1265">
                  <c:v>-1.922475E-4</c:v>
                </c:pt>
                <c:pt idx="1266">
                  <c:v>-1.9216800000000002E-4</c:v>
                </c:pt>
                <c:pt idx="1267">
                  <c:v>-1.9127549999999998E-4</c:v>
                </c:pt>
                <c:pt idx="1268">
                  <c:v>-1.920085E-4</c:v>
                </c:pt>
                <c:pt idx="1269">
                  <c:v>-1.911955E-4</c:v>
                </c:pt>
                <c:pt idx="1270">
                  <c:v>-1.9196050000000001E-4</c:v>
                </c:pt>
                <c:pt idx="1271">
                  <c:v>-1.917055E-4</c:v>
                </c:pt>
                <c:pt idx="1272">
                  <c:v>-1.9111600000000002E-4</c:v>
                </c:pt>
                <c:pt idx="1273">
                  <c:v>-1.9148250000000002E-4</c:v>
                </c:pt>
                <c:pt idx="1274">
                  <c:v>-1.912595E-4</c:v>
                </c:pt>
                <c:pt idx="1275">
                  <c:v>-1.9194500000000001E-4</c:v>
                </c:pt>
                <c:pt idx="1276">
                  <c:v>-1.9068550000000002E-4</c:v>
                </c:pt>
                <c:pt idx="1277">
                  <c:v>-1.9255050000000003E-4</c:v>
                </c:pt>
                <c:pt idx="1278">
                  <c:v>-1.9122750000000001E-4</c:v>
                </c:pt>
                <c:pt idx="1279">
                  <c:v>-1.912595E-4</c:v>
                </c:pt>
                <c:pt idx="1280">
                  <c:v>-1.907015E-4</c:v>
                </c:pt>
                <c:pt idx="1281">
                  <c:v>-1.9127549999999998E-4</c:v>
                </c:pt>
                <c:pt idx="1282">
                  <c:v>-1.9019150000000002E-4</c:v>
                </c:pt>
                <c:pt idx="1283">
                  <c:v>-1.9129150000000002E-4</c:v>
                </c:pt>
                <c:pt idx="1284">
                  <c:v>-1.913075E-4</c:v>
                </c:pt>
                <c:pt idx="1285">
                  <c:v>-1.91578E-4</c:v>
                </c:pt>
                <c:pt idx="1286">
                  <c:v>-1.9140299999999998E-4</c:v>
                </c:pt>
                <c:pt idx="1287">
                  <c:v>-1.9086100000000001E-4</c:v>
                </c:pt>
                <c:pt idx="1288">
                  <c:v>-1.90877E-4</c:v>
                </c:pt>
                <c:pt idx="1289">
                  <c:v>-1.90893E-4</c:v>
                </c:pt>
                <c:pt idx="1290">
                  <c:v>-1.9103650000000001E-4</c:v>
                </c:pt>
                <c:pt idx="1291">
                  <c:v>-1.9202449999999998E-4</c:v>
                </c:pt>
                <c:pt idx="1292">
                  <c:v>-1.9207250000000001E-4</c:v>
                </c:pt>
                <c:pt idx="1293">
                  <c:v>-1.9210399999999999E-4</c:v>
                </c:pt>
                <c:pt idx="1294">
                  <c:v>-1.9186500000000002E-4</c:v>
                </c:pt>
                <c:pt idx="1295">
                  <c:v>-1.9208800000000001E-4</c:v>
                </c:pt>
                <c:pt idx="1296">
                  <c:v>-1.9245499999999999E-4</c:v>
                </c:pt>
                <c:pt idx="1297">
                  <c:v>-1.922475E-4</c:v>
                </c:pt>
                <c:pt idx="1298">
                  <c:v>-1.9337900000000001E-4</c:v>
                </c:pt>
                <c:pt idx="1299">
                  <c:v>-1.9173750000000002E-4</c:v>
                </c:pt>
                <c:pt idx="1300">
                  <c:v>-1.912115E-4</c:v>
                </c:pt>
                <c:pt idx="1301">
                  <c:v>-1.9223149999999999E-4</c:v>
                </c:pt>
                <c:pt idx="1302">
                  <c:v>-1.9275750000000001E-4</c:v>
                </c:pt>
                <c:pt idx="1303">
                  <c:v>-1.932355E-4</c:v>
                </c:pt>
                <c:pt idx="1304">
                  <c:v>-1.93714E-4</c:v>
                </c:pt>
                <c:pt idx="1305">
                  <c:v>-1.9302849999999999E-4</c:v>
                </c:pt>
                <c:pt idx="1306">
                  <c:v>-1.92917E-4</c:v>
                </c:pt>
                <c:pt idx="1307">
                  <c:v>-1.93714E-4</c:v>
                </c:pt>
                <c:pt idx="1308">
                  <c:v>-1.9266199999999999E-4</c:v>
                </c:pt>
                <c:pt idx="1309">
                  <c:v>-1.9349050000000003E-4</c:v>
                </c:pt>
                <c:pt idx="1310">
                  <c:v>-1.9333149999999999E-4</c:v>
                </c:pt>
                <c:pt idx="1311">
                  <c:v>-1.9385750000000001E-4</c:v>
                </c:pt>
                <c:pt idx="1312">
                  <c:v>-1.9424000000000001E-4</c:v>
                </c:pt>
                <c:pt idx="1313">
                  <c:v>-1.933475E-4</c:v>
                </c:pt>
                <c:pt idx="1314">
                  <c:v>-1.9357050000000001E-4</c:v>
                </c:pt>
                <c:pt idx="1315">
                  <c:v>-1.940965E-4</c:v>
                </c:pt>
                <c:pt idx="1316">
                  <c:v>-1.9451050000000001E-4</c:v>
                </c:pt>
                <c:pt idx="1317">
                  <c:v>-1.94654E-4</c:v>
                </c:pt>
                <c:pt idx="1318">
                  <c:v>-1.9511650000000001E-4</c:v>
                </c:pt>
                <c:pt idx="1319">
                  <c:v>-1.958335E-4</c:v>
                </c:pt>
                <c:pt idx="1320">
                  <c:v>-1.953875E-4</c:v>
                </c:pt>
                <c:pt idx="1321">
                  <c:v>-1.9532350000000002E-4</c:v>
                </c:pt>
                <c:pt idx="1322">
                  <c:v>-1.9580149999999999E-4</c:v>
                </c:pt>
                <c:pt idx="1323">
                  <c:v>-1.9569000000000002E-4</c:v>
                </c:pt>
                <c:pt idx="1324">
                  <c:v>-1.9543500000000002E-4</c:v>
                </c:pt>
                <c:pt idx="1325">
                  <c:v>-1.9651900000000001E-4</c:v>
                </c:pt>
                <c:pt idx="1326">
                  <c:v>-1.9643899999999999E-4</c:v>
                </c:pt>
                <c:pt idx="1327">
                  <c:v>-1.9739550000000001E-4</c:v>
                </c:pt>
                <c:pt idx="1328">
                  <c:v>-1.965665E-4</c:v>
                </c:pt>
                <c:pt idx="1329">
                  <c:v>-1.968855E-4</c:v>
                </c:pt>
                <c:pt idx="1330">
                  <c:v>-1.97491E-4</c:v>
                </c:pt>
                <c:pt idx="1331">
                  <c:v>-1.981125E-4</c:v>
                </c:pt>
                <c:pt idx="1332">
                  <c:v>-1.975705E-4</c:v>
                </c:pt>
                <c:pt idx="1333">
                  <c:v>-1.9788950000000001E-4</c:v>
                </c:pt>
                <c:pt idx="1334">
                  <c:v>-1.97252E-4</c:v>
                </c:pt>
                <c:pt idx="1335">
                  <c:v>-1.9793749999999998E-4</c:v>
                </c:pt>
                <c:pt idx="1336">
                  <c:v>-1.9843150000000001E-4</c:v>
                </c:pt>
                <c:pt idx="1337">
                  <c:v>-1.9868649999999998E-4</c:v>
                </c:pt>
                <c:pt idx="1338">
                  <c:v>-1.9902100000000002E-4</c:v>
                </c:pt>
                <c:pt idx="1339">
                  <c:v>-1.9905300000000001E-4</c:v>
                </c:pt>
                <c:pt idx="1340">
                  <c:v>-1.9913249999999998E-4</c:v>
                </c:pt>
                <c:pt idx="1341">
                  <c:v>-2.00089E-4</c:v>
                </c:pt>
                <c:pt idx="1342">
                  <c:v>-1.9985000000000001E-4</c:v>
                </c:pt>
                <c:pt idx="1343">
                  <c:v>-2.0018449999999999E-4</c:v>
                </c:pt>
                <c:pt idx="1344">
                  <c:v>-1.99595E-4</c:v>
                </c:pt>
                <c:pt idx="1345">
                  <c:v>-2.006465E-4</c:v>
                </c:pt>
                <c:pt idx="1346">
                  <c:v>-2.00344E-4</c:v>
                </c:pt>
                <c:pt idx="1347">
                  <c:v>-2.0061499999999999E-4</c:v>
                </c:pt>
                <c:pt idx="1348">
                  <c:v>-2.00328E-4</c:v>
                </c:pt>
                <c:pt idx="1349">
                  <c:v>-2.0005700000000001E-4</c:v>
                </c:pt>
                <c:pt idx="1350">
                  <c:v>-2.0058300000000003E-4</c:v>
                </c:pt>
                <c:pt idx="1351">
                  <c:v>-2.0189000000000001E-4</c:v>
                </c:pt>
                <c:pt idx="1352">
                  <c:v>-2.0192150000000001E-4</c:v>
                </c:pt>
                <c:pt idx="1353">
                  <c:v>-2.0185800000000002E-4</c:v>
                </c:pt>
                <c:pt idx="1354">
                  <c:v>-2.0254300000000002E-4</c:v>
                </c:pt>
                <c:pt idx="1355">
                  <c:v>-2.02878E-4</c:v>
                </c:pt>
                <c:pt idx="1356">
                  <c:v>-2.0259099999999999E-4</c:v>
                </c:pt>
                <c:pt idx="1357">
                  <c:v>-2.0265500000000002E-4</c:v>
                </c:pt>
                <c:pt idx="1358">
                  <c:v>-2.035475E-4</c:v>
                </c:pt>
                <c:pt idx="1359">
                  <c:v>-2.0407300000000001E-4</c:v>
                </c:pt>
                <c:pt idx="1360">
                  <c:v>-2.045355E-4</c:v>
                </c:pt>
                <c:pt idx="1361">
                  <c:v>-2.045355E-4</c:v>
                </c:pt>
                <c:pt idx="1362">
                  <c:v>-2.0480650000000001E-4</c:v>
                </c:pt>
                <c:pt idx="1363">
                  <c:v>-2.047265E-4</c:v>
                </c:pt>
                <c:pt idx="1364">
                  <c:v>-2.04169E-4</c:v>
                </c:pt>
                <c:pt idx="1365">
                  <c:v>-2.0493400000000001E-4</c:v>
                </c:pt>
                <c:pt idx="1366">
                  <c:v>-2.0469499999999999E-4</c:v>
                </c:pt>
                <c:pt idx="1367">
                  <c:v>-2.045355E-4</c:v>
                </c:pt>
                <c:pt idx="1368">
                  <c:v>-2.0510900000000003E-4</c:v>
                </c:pt>
                <c:pt idx="1369">
                  <c:v>-2.05396E-4</c:v>
                </c:pt>
                <c:pt idx="1370">
                  <c:v>-2.05093E-4</c:v>
                </c:pt>
                <c:pt idx="1371">
                  <c:v>-2.06193E-4</c:v>
                </c:pt>
                <c:pt idx="1372">
                  <c:v>-2.0581050000000002E-4</c:v>
                </c:pt>
                <c:pt idx="1373">
                  <c:v>-2.0542800000000001E-4</c:v>
                </c:pt>
                <c:pt idx="1374">
                  <c:v>-2.05603E-4</c:v>
                </c:pt>
                <c:pt idx="1375">
                  <c:v>-2.0592200000000001E-4</c:v>
                </c:pt>
                <c:pt idx="1376">
                  <c:v>-2.0563500000000002E-4</c:v>
                </c:pt>
                <c:pt idx="1377">
                  <c:v>-2.0655950000000002E-4</c:v>
                </c:pt>
                <c:pt idx="1378">
                  <c:v>-2.0655950000000002E-4</c:v>
                </c:pt>
                <c:pt idx="1379">
                  <c:v>-2.0710149999999999E-4</c:v>
                </c:pt>
                <c:pt idx="1380">
                  <c:v>-2.0625650000000002E-4</c:v>
                </c:pt>
                <c:pt idx="1381">
                  <c:v>-2.0681450000000002E-4</c:v>
                </c:pt>
                <c:pt idx="1382">
                  <c:v>-2.0592200000000001E-4</c:v>
                </c:pt>
                <c:pt idx="1383">
                  <c:v>-2.0604950000000001E-4</c:v>
                </c:pt>
                <c:pt idx="1384">
                  <c:v>-2.0600150000000002E-4</c:v>
                </c:pt>
                <c:pt idx="1385">
                  <c:v>-2.06942E-4</c:v>
                </c:pt>
                <c:pt idx="1386">
                  <c:v>-2.0705350000000002E-4</c:v>
                </c:pt>
                <c:pt idx="1387">
                  <c:v>-2.075155E-4</c:v>
                </c:pt>
                <c:pt idx="1388">
                  <c:v>-2.0799400000000003E-4</c:v>
                </c:pt>
                <c:pt idx="1389">
                  <c:v>-2.07197E-4</c:v>
                </c:pt>
                <c:pt idx="1390">
                  <c:v>-2.065755E-4</c:v>
                </c:pt>
                <c:pt idx="1391">
                  <c:v>-2.0646400000000001E-4</c:v>
                </c:pt>
                <c:pt idx="1392">
                  <c:v>-2.0684649999999999E-4</c:v>
                </c:pt>
                <c:pt idx="1393">
                  <c:v>-2.0718100000000002E-4</c:v>
                </c:pt>
                <c:pt idx="1394">
                  <c:v>-2.0684649999999999E-4</c:v>
                </c:pt>
                <c:pt idx="1395">
                  <c:v>-2.0748399999999999E-4</c:v>
                </c:pt>
                <c:pt idx="1396">
                  <c:v>-2.06942E-4</c:v>
                </c:pt>
                <c:pt idx="1397">
                  <c:v>-2.0667099999999999E-4</c:v>
                </c:pt>
                <c:pt idx="1398">
                  <c:v>-2.07197E-4</c:v>
                </c:pt>
                <c:pt idx="1399">
                  <c:v>-2.0711750000000002E-4</c:v>
                </c:pt>
                <c:pt idx="1400">
                  <c:v>-2.0665500000000001E-4</c:v>
                </c:pt>
                <c:pt idx="1401">
                  <c:v>-2.0654349999999999E-4</c:v>
                </c:pt>
                <c:pt idx="1402">
                  <c:v>-2.0671900000000001E-4</c:v>
                </c:pt>
                <c:pt idx="1403">
                  <c:v>-2.06703E-4</c:v>
                </c:pt>
                <c:pt idx="1404">
                  <c:v>-2.0659150000000001E-4</c:v>
                </c:pt>
                <c:pt idx="1405">
                  <c:v>-2.0684649999999999E-4</c:v>
                </c:pt>
                <c:pt idx="1406">
                  <c:v>-2.0713300000000002E-4</c:v>
                </c:pt>
                <c:pt idx="1407">
                  <c:v>-2.0654349999999999E-4</c:v>
                </c:pt>
                <c:pt idx="1408">
                  <c:v>-2.0684649999999999E-4</c:v>
                </c:pt>
                <c:pt idx="1409">
                  <c:v>-2.0665500000000001E-4</c:v>
                </c:pt>
                <c:pt idx="1410">
                  <c:v>-2.0589E-4</c:v>
                </c:pt>
                <c:pt idx="1411">
                  <c:v>-2.06209E-4</c:v>
                </c:pt>
                <c:pt idx="1412">
                  <c:v>-2.0616100000000001E-4</c:v>
                </c:pt>
                <c:pt idx="1413">
                  <c:v>-2.0624049999999998E-4</c:v>
                </c:pt>
                <c:pt idx="1414">
                  <c:v>-2.0506150000000002E-4</c:v>
                </c:pt>
                <c:pt idx="1415">
                  <c:v>-2.05093E-4</c:v>
                </c:pt>
                <c:pt idx="1416">
                  <c:v>-2.0544399999999999E-4</c:v>
                </c:pt>
                <c:pt idx="1417">
                  <c:v>-2.0561900000000001E-4</c:v>
                </c:pt>
                <c:pt idx="1418">
                  <c:v>-2.0493400000000001E-4</c:v>
                </c:pt>
                <c:pt idx="1419">
                  <c:v>-2.0493400000000001E-4</c:v>
                </c:pt>
                <c:pt idx="1420">
                  <c:v>-2.0526849999999999E-4</c:v>
                </c:pt>
                <c:pt idx="1421">
                  <c:v>-2.0536400000000001E-4</c:v>
                </c:pt>
                <c:pt idx="1422">
                  <c:v>-2.0407300000000001E-4</c:v>
                </c:pt>
                <c:pt idx="1423">
                  <c:v>-2.0496549999999999E-4</c:v>
                </c:pt>
                <c:pt idx="1424">
                  <c:v>-2.0365900000000002E-4</c:v>
                </c:pt>
                <c:pt idx="1425">
                  <c:v>-2.0451949999999999E-4</c:v>
                </c:pt>
                <c:pt idx="1426">
                  <c:v>-2.0314899999999999E-4</c:v>
                </c:pt>
                <c:pt idx="1427">
                  <c:v>-2.0420050000000001E-4</c:v>
                </c:pt>
                <c:pt idx="1428">
                  <c:v>-2.039935E-4</c:v>
                </c:pt>
                <c:pt idx="1429">
                  <c:v>-2.0383399999999999E-4</c:v>
                </c:pt>
                <c:pt idx="1430">
                  <c:v>-2.03069E-4</c:v>
                </c:pt>
                <c:pt idx="1431">
                  <c:v>-2.0295750000000001E-4</c:v>
                </c:pt>
                <c:pt idx="1432">
                  <c:v>-2.0278250000000002E-4</c:v>
                </c:pt>
                <c:pt idx="1433">
                  <c:v>-2.032925E-4</c:v>
                </c:pt>
                <c:pt idx="1434">
                  <c:v>-2.0308499999999998E-4</c:v>
                </c:pt>
                <c:pt idx="1435">
                  <c:v>-2.0230400000000002E-4</c:v>
                </c:pt>
                <c:pt idx="1436">
                  <c:v>-2.0240000000000001E-4</c:v>
                </c:pt>
                <c:pt idx="1437">
                  <c:v>-2.022565E-4</c:v>
                </c:pt>
                <c:pt idx="1438">
                  <c:v>-2.0235200000000002E-4</c:v>
                </c:pt>
                <c:pt idx="1439">
                  <c:v>-2.02065E-4</c:v>
                </c:pt>
                <c:pt idx="1440">
                  <c:v>-2.0192150000000001E-4</c:v>
                </c:pt>
                <c:pt idx="1441">
                  <c:v>-2.0166650000000001E-4</c:v>
                </c:pt>
                <c:pt idx="1442">
                  <c:v>-2.0155500000000002E-4</c:v>
                </c:pt>
                <c:pt idx="1443">
                  <c:v>-2.0142750000000002E-4</c:v>
                </c:pt>
                <c:pt idx="1444">
                  <c:v>-2.0160300000000001E-4</c:v>
                </c:pt>
                <c:pt idx="1445">
                  <c:v>-2.0122050000000001E-4</c:v>
                </c:pt>
                <c:pt idx="1446">
                  <c:v>-2.0228800000000001E-4</c:v>
                </c:pt>
                <c:pt idx="1447">
                  <c:v>-2.0147550000000001E-4</c:v>
                </c:pt>
                <c:pt idx="1448">
                  <c:v>-2.0098150000000001E-4</c:v>
                </c:pt>
                <c:pt idx="1449">
                  <c:v>-2.0050299999999999E-4</c:v>
                </c:pt>
                <c:pt idx="1450">
                  <c:v>-1.9969049999999999E-4</c:v>
                </c:pt>
                <c:pt idx="1451">
                  <c:v>-2.00519E-4</c:v>
                </c:pt>
                <c:pt idx="1452">
                  <c:v>-2.0045550000000003E-4</c:v>
                </c:pt>
                <c:pt idx="1453">
                  <c:v>-1.9985000000000001E-4</c:v>
                </c:pt>
                <c:pt idx="1454">
                  <c:v>-1.9983400000000003E-4</c:v>
                </c:pt>
                <c:pt idx="1455">
                  <c:v>-1.9977000000000002E-4</c:v>
                </c:pt>
                <c:pt idx="1456">
                  <c:v>-1.9949900000000001E-4</c:v>
                </c:pt>
                <c:pt idx="1457">
                  <c:v>-1.9997750000000001E-4</c:v>
                </c:pt>
                <c:pt idx="1458">
                  <c:v>-1.996585E-4</c:v>
                </c:pt>
                <c:pt idx="1459">
                  <c:v>-1.9977000000000002E-4</c:v>
                </c:pt>
                <c:pt idx="1460">
                  <c:v>-1.9855900000000001E-4</c:v>
                </c:pt>
                <c:pt idx="1461">
                  <c:v>-1.98543E-4</c:v>
                </c:pt>
                <c:pt idx="1462">
                  <c:v>-1.994195E-4</c:v>
                </c:pt>
                <c:pt idx="1463">
                  <c:v>-1.99292E-4</c:v>
                </c:pt>
                <c:pt idx="1464">
                  <c:v>-1.9887750000000001E-4</c:v>
                </c:pt>
                <c:pt idx="1465">
                  <c:v>-1.9934E-4</c:v>
                </c:pt>
                <c:pt idx="1466">
                  <c:v>-1.9906899999999999E-4</c:v>
                </c:pt>
                <c:pt idx="1467">
                  <c:v>-1.98288E-4</c:v>
                </c:pt>
                <c:pt idx="1468">
                  <c:v>-1.9772999999999999E-4</c:v>
                </c:pt>
                <c:pt idx="1469">
                  <c:v>-1.9752300000000001E-4</c:v>
                </c:pt>
                <c:pt idx="1470">
                  <c:v>-1.9913249999999998E-4</c:v>
                </c:pt>
                <c:pt idx="1471">
                  <c:v>-1.9812850000000001E-4</c:v>
                </c:pt>
                <c:pt idx="1472">
                  <c:v>-1.9801700000000001E-4</c:v>
                </c:pt>
                <c:pt idx="1473">
                  <c:v>-1.9844750000000001E-4</c:v>
                </c:pt>
                <c:pt idx="1474">
                  <c:v>-1.976665E-4</c:v>
                </c:pt>
                <c:pt idx="1475">
                  <c:v>-1.9776200000000001E-4</c:v>
                </c:pt>
                <c:pt idx="1476">
                  <c:v>-1.9870250000000002E-4</c:v>
                </c:pt>
                <c:pt idx="1477">
                  <c:v>-1.981765E-4</c:v>
                </c:pt>
                <c:pt idx="1478">
                  <c:v>-1.9745900000000001E-4</c:v>
                </c:pt>
                <c:pt idx="1479">
                  <c:v>-1.9704499999999999E-4</c:v>
                </c:pt>
                <c:pt idx="1480">
                  <c:v>-1.9752300000000001E-4</c:v>
                </c:pt>
                <c:pt idx="1481">
                  <c:v>-1.9771400000000001E-4</c:v>
                </c:pt>
                <c:pt idx="1482">
                  <c:v>-1.973635E-4</c:v>
                </c:pt>
                <c:pt idx="1483">
                  <c:v>-1.9781000000000001E-4</c:v>
                </c:pt>
                <c:pt idx="1484">
                  <c:v>-1.9701300000000001E-4</c:v>
                </c:pt>
                <c:pt idx="1485">
                  <c:v>-1.9737950000000003E-4</c:v>
                </c:pt>
                <c:pt idx="1486">
                  <c:v>-1.9772999999999999E-4</c:v>
                </c:pt>
                <c:pt idx="1487">
                  <c:v>-1.9760249999999999E-4</c:v>
                </c:pt>
                <c:pt idx="1488">
                  <c:v>-1.97443E-4</c:v>
                </c:pt>
                <c:pt idx="1489">
                  <c:v>-1.965665E-4</c:v>
                </c:pt>
                <c:pt idx="1490">
                  <c:v>-1.9701300000000001E-4</c:v>
                </c:pt>
                <c:pt idx="1491">
                  <c:v>-1.9663050000000003E-4</c:v>
                </c:pt>
                <c:pt idx="1492">
                  <c:v>-1.9621600000000001E-4</c:v>
                </c:pt>
                <c:pt idx="1493">
                  <c:v>-1.9643899999999999E-4</c:v>
                </c:pt>
                <c:pt idx="1494">
                  <c:v>-1.9637550000000002E-4</c:v>
                </c:pt>
                <c:pt idx="1495">
                  <c:v>-1.97204E-4</c:v>
                </c:pt>
                <c:pt idx="1496">
                  <c:v>-1.9678999999999999E-4</c:v>
                </c:pt>
                <c:pt idx="1497">
                  <c:v>-1.9567399999999998E-4</c:v>
                </c:pt>
                <c:pt idx="1498">
                  <c:v>-1.9597700000000001E-4</c:v>
                </c:pt>
                <c:pt idx="1499">
                  <c:v>-1.9631149999999999E-4</c:v>
                </c:pt>
                <c:pt idx="1500">
                  <c:v>-1.9678999999999999E-4</c:v>
                </c:pt>
                <c:pt idx="1501">
                  <c:v>-1.9561049999999999E-4</c:v>
                </c:pt>
                <c:pt idx="1502">
                  <c:v>-1.9618399999999999E-4</c:v>
                </c:pt>
                <c:pt idx="1503">
                  <c:v>-1.9607250000000002E-4</c:v>
                </c:pt>
                <c:pt idx="1504">
                  <c:v>-1.9706049999999999E-4</c:v>
                </c:pt>
                <c:pt idx="1505">
                  <c:v>-1.9562650000000002E-4</c:v>
                </c:pt>
                <c:pt idx="1506">
                  <c:v>-1.9642299999999999E-4</c:v>
                </c:pt>
                <c:pt idx="1507">
                  <c:v>-1.948295E-4</c:v>
                </c:pt>
                <c:pt idx="1508">
                  <c:v>-1.9643899999999999E-4</c:v>
                </c:pt>
                <c:pt idx="1509">
                  <c:v>-1.9634350000000001E-4</c:v>
                </c:pt>
                <c:pt idx="1510">
                  <c:v>-1.95148E-4</c:v>
                </c:pt>
                <c:pt idx="1511">
                  <c:v>-1.9592899999999999E-4</c:v>
                </c:pt>
                <c:pt idx="1512">
                  <c:v>-1.9577E-4</c:v>
                </c:pt>
                <c:pt idx="1513">
                  <c:v>-1.9620000000000003E-4</c:v>
                </c:pt>
                <c:pt idx="1514">
                  <c:v>-1.957855E-4</c:v>
                </c:pt>
                <c:pt idx="1515">
                  <c:v>-1.9690150000000001E-4</c:v>
                </c:pt>
                <c:pt idx="1516">
                  <c:v>-1.9661449999999999E-4</c:v>
                </c:pt>
                <c:pt idx="1517">
                  <c:v>-1.9628000000000001E-4</c:v>
                </c:pt>
                <c:pt idx="1518">
                  <c:v>-1.9624800000000002E-4</c:v>
                </c:pt>
                <c:pt idx="1519">
                  <c:v>-1.9620000000000003E-4</c:v>
                </c:pt>
                <c:pt idx="1520">
                  <c:v>-1.9737950000000003E-4</c:v>
                </c:pt>
                <c:pt idx="1521">
                  <c:v>-1.9661449999999999E-4</c:v>
                </c:pt>
                <c:pt idx="1522">
                  <c:v>-1.96264E-4</c:v>
                </c:pt>
                <c:pt idx="1523">
                  <c:v>-1.9642299999999999E-4</c:v>
                </c:pt>
                <c:pt idx="1524">
                  <c:v>-1.9693299999999999E-4</c:v>
                </c:pt>
                <c:pt idx="1525">
                  <c:v>-1.968855E-4</c:v>
                </c:pt>
                <c:pt idx="1526">
                  <c:v>-1.9690150000000001E-4</c:v>
                </c:pt>
                <c:pt idx="1527">
                  <c:v>-1.9734750000000001E-4</c:v>
                </c:pt>
                <c:pt idx="1528">
                  <c:v>-1.9682150000000003E-4</c:v>
                </c:pt>
                <c:pt idx="1529">
                  <c:v>-1.9648699999999999E-4</c:v>
                </c:pt>
                <c:pt idx="1530">
                  <c:v>-1.961365E-4</c:v>
                </c:pt>
                <c:pt idx="1531">
                  <c:v>-1.93475E-4</c:v>
                </c:pt>
                <c:pt idx="1532">
                  <c:v>-1.94654E-4</c:v>
                </c:pt>
                <c:pt idx="1533">
                  <c:v>-1.9411250000000001E-4</c:v>
                </c:pt>
                <c:pt idx="1534">
                  <c:v>-1.9511650000000001E-4</c:v>
                </c:pt>
                <c:pt idx="1535">
                  <c:v>-1.96009E-4</c:v>
                </c:pt>
                <c:pt idx="1536">
                  <c:v>-1.9599299999999999E-4</c:v>
                </c:pt>
                <c:pt idx="1537">
                  <c:v>-1.9506850000000002E-4</c:v>
                </c:pt>
                <c:pt idx="1538">
                  <c:v>-1.9647100000000001E-4</c:v>
                </c:pt>
                <c:pt idx="1539">
                  <c:v>-1.9581750000000002E-4</c:v>
                </c:pt>
                <c:pt idx="1540">
                  <c:v>-1.98001E-4</c:v>
                </c:pt>
                <c:pt idx="1541">
                  <c:v>-1.9726800000000001E-4</c:v>
                </c:pt>
                <c:pt idx="1542">
                  <c:v>-1.979215E-4</c:v>
                </c:pt>
                <c:pt idx="1543">
                  <c:v>-1.9781000000000001E-4</c:v>
                </c:pt>
                <c:pt idx="1544">
                  <c:v>-1.9833550000000001E-4</c:v>
                </c:pt>
                <c:pt idx="1545">
                  <c:v>-1.9943549999999998E-4</c:v>
                </c:pt>
                <c:pt idx="1546">
                  <c:v>-2.0072650000000001E-4</c:v>
                </c:pt>
                <c:pt idx="1547">
                  <c:v>-1.99786E-4</c:v>
                </c:pt>
                <c:pt idx="1548">
                  <c:v>-2.0028000000000003E-4</c:v>
                </c:pt>
                <c:pt idx="1549">
                  <c:v>-1.999135E-4</c:v>
                </c:pt>
                <c:pt idx="1550">
                  <c:v>-2.0098150000000001E-4</c:v>
                </c:pt>
                <c:pt idx="1551">
                  <c:v>-2.0171450000000001E-4</c:v>
                </c:pt>
                <c:pt idx="1552">
                  <c:v>-2.0232E-4</c:v>
                </c:pt>
                <c:pt idx="1553">
                  <c:v>-2.0321249999999999E-4</c:v>
                </c:pt>
                <c:pt idx="1554">
                  <c:v>-2.017625E-4</c:v>
                </c:pt>
                <c:pt idx="1555">
                  <c:v>-2.0310100000000002E-4</c:v>
                </c:pt>
                <c:pt idx="1556">
                  <c:v>-2.042805E-4</c:v>
                </c:pt>
                <c:pt idx="1557">
                  <c:v>-2.0397750000000002E-4</c:v>
                </c:pt>
                <c:pt idx="1558">
                  <c:v>-2.0517300000000001E-4</c:v>
                </c:pt>
                <c:pt idx="1559">
                  <c:v>-2.0407300000000001E-4</c:v>
                </c:pt>
                <c:pt idx="1560">
                  <c:v>-2.0517300000000001E-4</c:v>
                </c:pt>
                <c:pt idx="1561">
                  <c:v>-2.0517300000000001E-4</c:v>
                </c:pt>
                <c:pt idx="1562">
                  <c:v>-2.0581050000000002E-4</c:v>
                </c:pt>
                <c:pt idx="1563">
                  <c:v>-2.0748399999999999E-4</c:v>
                </c:pt>
                <c:pt idx="1564">
                  <c:v>-2.0729249999999999E-4</c:v>
                </c:pt>
                <c:pt idx="1565">
                  <c:v>-2.0684649999999999E-4</c:v>
                </c:pt>
                <c:pt idx="1566">
                  <c:v>-2.06942E-4</c:v>
                </c:pt>
                <c:pt idx="1567">
                  <c:v>-2.0831250000000003E-4</c:v>
                </c:pt>
                <c:pt idx="1568">
                  <c:v>-2.0820100000000001E-4</c:v>
                </c:pt>
                <c:pt idx="1569">
                  <c:v>-2.0859949999999999E-4</c:v>
                </c:pt>
                <c:pt idx="1570">
                  <c:v>-2.0859949999999999E-4</c:v>
                </c:pt>
                <c:pt idx="1571">
                  <c:v>-2.0969900000000001E-4</c:v>
                </c:pt>
                <c:pt idx="1572">
                  <c:v>-2.1014550000000002E-4</c:v>
                </c:pt>
                <c:pt idx="1573">
                  <c:v>-2.09731E-4</c:v>
                </c:pt>
                <c:pt idx="1574">
                  <c:v>-2.1089450000000003E-4</c:v>
                </c:pt>
                <c:pt idx="1575">
                  <c:v>-2.1055999999999999E-4</c:v>
                </c:pt>
                <c:pt idx="1576">
                  <c:v>-2.1103800000000001E-4</c:v>
                </c:pt>
                <c:pt idx="1577">
                  <c:v>-2.11819E-4</c:v>
                </c:pt>
                <c:pt idx="1578">
                  <c:v>-2.1201E-4</c:v>
                </c:pt>
                <c:pt idx="1579">
                  <c:v>-2.1303000000000001E-4</c:v>
                </c:pt>
                <c:pt idx="1580">
                  <c:v>-2.1376300000000001E-4</c:v>
                </c:pt>
                <c:pt idx="1581">
                  <c:v>-2.12998E-4</c:v>
                </c:pt>
                <c:pt idx="1582">
                  <c:v>-2.1366750000000002E-4</c:v>
                </c:pt>
                <c:pt idx="1583">
                  <c:v>-2.1352399999999998E-4</c:v>
                </c:pt>
                <c:pt idx="1584">
                  <c:v>-2.1395449999999999E-4</c:v>
                </c:pt>
                <c:pt idx="1585">
                  <c:v>-2.1438499999999999E-4</c:v>
                </c:pt>
                <c:pt idx="1586">
                  <c:v>-2.1433699999999999E-4</c:v>
                </c:pt>
                <c:pt idx="1587">
                  <c:v>-2.1454400000000002E-4</c:v>
                </c:pt>
                <c:pt idx="1588">
                  <c:v>-2.15548E-4</c:v>
                </c:pt>
                <c:pt idx="1589">
                  <c:v>-2.1597850000000001E-4</c:v>
                </c:pt>
                <c:pt idx="1590">
                  <c:v>-2.1612200000000002E-4</c:v>
                </c:pt>
                <c:pt idx="1591">
                  <c:v>-2.15548E-4</c:v>
                </c:pt>
                <c:pt idx="1592">
                  <c:v>-2.1610600000000001E-4</c:v>
                </c:pt>
                <c:pt idx="1593">
                  <c:v>-2.1629750000000001E-4</c:v>
                </c:pt>
                <c:pt idx="1594">
                  <c:v>-2.1690300000000001E-4</c:v>
                </c:pt>
                <c:pt idx="1595">
                  <c:v>-2.1610600000000001E-4</c:v>
                </c:pt>
                <c:pt idx="1596">
                  <c:v>-2.173175E-4</c:v>
                </c:pt>
                <c:pt idx="1597">
                  <c:v>-2.1728549999999998E-4</c:v>
                </c:pt>
                <c:pt idx="1598">
                  <c:v>-2.1752450000000001E-4</c:v>
                </c:pt>
                <c:pt idx="1599">
                  <c:v>-2.1857650000000001E-4</c:v>
                </c:pt>
                <c:pt idx="1600">
                  <c:v>-2.1644050000000002E-4</c:v>
                </c:pt>
                <c:pt idx="1601">
                  <c:v>-2.1766800000000002E-4</c:v>
                </c:pt>
                <c:pt idx="1602">
                  <c:v>-2.1739700000000001E-4</c:v>
                </c:pt>
                <c:pt idx="1603">
                  <c:v>-2.175725E-4</c:v>
                </c:pt>
                <c:pt idx="1604">
                  <c:v>-2.1801850000000001E-4</c:v>
                </c:pt>
                <c:pt idx="1605">
                  <c:v>-2.1817800000000002E-4</c:v>
                </c:pt>
                <c:pt idx="1606">
                  <c:v>-2.1755650000000002E-4</c:v>
                </c:pt>
                <c:pt idx="1607">
                  <c:v>-2.1762000000000002E-4</c:v>
                </c:pt>
                <c:pt idx="1608">
                  <c:v>-2.172535E-4</c:v>
                </c:pt>
                <c:pt idx="1609">
                  <c:v>-2.1728549999999998E-4</c:v>
                </c:pt>
                <c:pt idx="1610">
                  <c:v>-2.1723750000000002E-4</c:v>
                </c:pt>
                <c:pt idx="1611">
                  <c:v>-2.1803449999999999E-4</c:v>
                </c:pt>
                <c:pt idx="1612">
                  <c:v>-2.1717400000000002E-4</c:v>
                </c:pt>
                <c:pt idx="1613">
                  <c:v>-2.1782750000000001E-4</c:v>
                </c:pt>
                <c:pt idx="1614">
                  <c:v>-2.180665E-4</c:v>
                </c:pt>
                <c:pt idx="1615">
                  <c:v>-2.16329E-4</c:v>
                </c:pt>
                <c:pt idx="1616">
                  <c:v>-2.1650449999999999E-4</c:v>
                </c:pt>
                <c:pt idx="1617">
                  <c:v>-2.1680749999999999E-4</c:v>
                </c:pt>
                <c:pt idx="1618">
                  <c:v>-2.1704650000000002E-4</c:v>
                </c:pt>
                <c:pt idx="1619">
                  <c:v>-2.1672749999999998E-4</c:v>
                </c:pt>
                <c:pt idx="1620">
                  <c:v>-2.1656800000000002E-4</c:v>
                </c:pt>
                <c:pt idx="1621">
                  <c:v>-2.1581900000000002E-4</c:v>
                </c:pt>
                <c:pt idx="1622">
                  <c:v>-2.1569150000000001E-4</c:v>
                </c:pt>
                <c:pt idx="1623">
                  <c:v>-2.16138E-4</c:v>
                </c:pt>
                <c:pt idx="1624">
                  <c:v>-2.1543650000000001E-4</c:v>
                </c:pt>
                <c:pt idx="1625">
                  <c:v>-2.15851E-4</c:v>
                </c:pt>
                <c:pt idx="1626">
                  <c:v>-2.1446450000000002E-4</c:v>
                </c:pt>
                <c:pt idx="1627">
                  <c:v>-2.1491050000000002E-4</c:v>
                </c:pt>
                <c:pt idx="1628">
                  <c:v>-2.1540500000000003E-4</c:v>
                </c:pt>
                <c:pt idx="1629">
                  <c:v>-2.1433699999999999E-4</c:v>
                </c:pt>
                <c:pt idx="1630">
                  <c:v>-2.1451249999999999E-4</c:v>
                </c:pt>
                <c:pt idx="1631">
                  <c:v>-2.1400250000000001E-4</c:v>
                </c:pt>
                <c:pt idx="1632">
                  <c:v>-2.13365E-4</c:v>
                </c:pt>
                <c:pt idx="1633">
                  <c:v>-2.1403400000000002E-4</c:v>
                </c:pt>
                <c:pt idx="1634">
                  <c:v>-2.1282300000000001E-4</c:v>
                </c:pt>
                <c:pt idx="1635">
                  <c:v>-2.1304600000000002E-4</c:v>
                </c:pt>
                <c:pt idx="1636">
                  <c:v>-2.1207400000000003E-4</c:v>
                </c:pt>
                <c:pt idx="1637">
                  <c:v>-2.1245650000000001E-4</c:v>
                </c:pt>
                <c:pt idx="1638">
                  <c:v>-2.115955E-4</c:v>
                </c:pt>
                <c:pt idx="1639">
                  <c:v>-2.1162749999999999E-4</c:v>
                </c:pt>
                <c:pt idx="1640">
                  <c:v>-2.1049599999999998E-4</c:v>
                </c:pt>
                <c:pt idx="1641">
                  <c:v>-2.10528E-4</c:v>
                </c:pt>
                <c:pt idx="1642">
                  <c:v>-2.09731E-4</c:v>
                </c:pt>
                <c:pt idx="1643">
                  <c:v>-2.1060750000000001E-4</c:v>
                </c:pt>
                <c:pt idx="1644">
                  <c:v>-2.0895000000000001E-4</c:v>
                </c:pt>
                <c:pt idx="1645">
                  <c:v>-2.088065E-4</c:v>
                </c:pt>
                <c:pt idx="1646">
                  <c:v>-2.044875E-4</c:v>
                </c:pt>
                <c:pt idx="1647">
                  <c:v>-2.091095E-4</c:v>
                </c:pt>
                <c:pt idx="1648">
                  <c:v>-2.0863150000000001E-4</c:v>
                </c:pt>
                <c:pt idx="1649">
                  <c:v>-2.0850400000000001E-4</c:v>
                </c:pt>
                <c:pt idx="1650">
                  <c:v>-2.0816899999999999E-4</c:v>
                </c:pt>
                <c:pt idx="1651">
                  <c:v>-2.0756350000000003E-4</c:v>
                </c:pt>
                <c:pt idx="1652">
                  <c:v>-2.0788250000000001E-4</c:v>
                </c:pt>
                <c:pt idx="1653">
                  <c:v>-2.0786650000000003E-4</c:v>
                </c:pt>
                <c:pt idx="1654">
                  <c:v>-2.0585800000000001E-4</c:v>
                </c:pt>
                <c:pt idx="1655">
                  <c:v>-2.0574650000000001E-4</c:v>
                </c:pt>
                <c:pt idx="1656">
                  <c:v>-2.050295E-4</c:v>
                </c:pt>
                <c:pt idx="1657">
                  <c:v>-2.047905E-4</c:v>
                </c:pt>
                <c:pt idx="1658">
                  <c:v>-2.0458299999999999E-4</c:v>
                </c:pt>
                <c:pt idx="1659">
                  <c:v>-2.0400950000000001E-4</c:v>
                </c:pt>
                <c:pt idx="1660">
                  <c:v>-2.0405750000000001E-4</c:v>
                </c:pt>
                <c:pt idx="1661">
                  <c:v>-2.0230400000000002E-4</c:v>
                </c:pt>
                <c:pt idx="1662">
                  <c:v>-2.0228800000000001E-4</c:v>
                </c:pt>
                <c:pt idx="1663">
                  <c:v>-2.019535E-4</c:v>
                </c:pt>
                <c:pt idx="1664">
                  <c:v>-2.0198550000000002E-4</c:v>
                </c:pt>
                <c:pt idx="1665">
                  <c:v>-2.0091750000000001E-4</c:v>
                </c:pt>
                <c:pt idx="1666">
                  <c:v>-2.0007299999999999E-4</c:v>
                </c:pt>
                <c:pt idx="1667">
                  <c:v>-2.0039149999999999E-4</c:v>
                </c:pt>
                <c:pt idx="1668">
                  <c:v>-1.9940350000000002E-4</c:v>
                </c:pt>
                <c:pt idx="1669">
                  <c:v>-1.9833550000000001E-4</c:v>
                </c:pt>
                <c:pt idx="1670">
                  <c:v>-1.9827200000000002E-4</c:v>
                </c:pt>
                <c:pt idx="1671">
                  <c:v>-1.981125E-4</c:v>
                </c:pt>
                <c:pt idx="1672">
                  <c:v>-1.9868649999999998E-4</c:v>
                </c:pt>
                <c:pt idx="1673">
                  <c:v>-1.9808050000000001E-4</c:v>
                </c:pt>
                <c:pt idx="1674">
                  <c:v>-1.968695E-4</c:v>
                </c:pt>
                <c:pt idx="1675">
                  <c:v>-1.9620000000000003E-4</c:v>
                </c:pt>
                <c:pt idx="1676">
                  <c:v>-1.9535549999999998E-4</c:v>
                </c:pt>
                <c:pt idx="1677">
                  <c:v>-1.95164E-4</c:v>
                </c:pt>
                <c:pt idx="1678">
                  <c:v>-1.9612050000000002E-4</c:v>
                </c:pt>
                <c:pt idx="1679">
                  <c:v>-1.9385750000000001E-4</c:v>
                </c:pt>
                <c:pt idx="1680">
                  <c:v>-1.9376150000000001E-4</c:v>
                </c:pt>
                <c:pt idx="1681">
                  <c:v>-1.9467E-4</c:v>
                </c:pt>
                <c:pt idx="1682">
                  <c:v>-1.932515E-4</c:v>
                </c:pt>
                <c:pt idx="1683">
                  <c:v>-1.9302849999999999E-4</c:v>
                </c:pt>
                <c:pt idx="1684">
                  <c:v>-1.9333149999999999E-4</c:v>
                </c:pt>
                <c:pt idx="1685">
                  <c:v>-1.9253449999999999E-4</c:v>
                </c:pt>
                <c:pt idx="1686">
                  <c:v>-1.9210399999999999E-4</c:v>
                </c:pt>
                <c:pt idx="1687">
                  <c:v>-1.91929E-4</c:v>
                </c:pt>
                <c:pt idx="1688">
                  <c:v>-1.9124350000000002E-4</c:v>
                </c:pt>
                <c:pt idx="1689">
                  <c:v>-1.9102050000000001E-4</c:v>
                </c:pt>
                <c:pt idx="1690">
                  <c:v>-1.9148250000000002E-4</c:v>
                </c:pt>
                <c:pt idx="1691">
                  <c:v>-1.914985E-4</c:v>
                </c:pt>
                <c:pt idx="1692">
                  <c:v>-1.9079750000000002E-4</c:v>
                </c:pt>
                <c:pt idx="1693">
                  <c:v>-1.9044649999999999E-4</c:v>
                </c:pt>
                <c:pt idx="1694">
                  <c:v>-1.9043050000000001E-4</c:v>
                </c:pt>
                <c:pt idx="1695">
                  <c:v>-1.90399E-4</c:v>
                </c:pt>
                <c:pt idx="1696">
                  <c:v>-1.8949050000000001E-4</c:v>
                </c:pt>
                <c:pt idx="1697">
                  <c:v>-1.89044E-4</c:v>
                </c:pt>
                <c:pt idx="1698">
                  <c:v>-1.8840650000000002E-4</c:v>
                </c:pt>
                <c:pt idx="1699">
                  <c:v>-1.8888499999999999E-4</c:v>
                </c:pt>
                <c:pt idx="1700">
                  <c:v>-1.88853E-4</c:v>
                </c:pt>
                <c:pt idx="1701">
                  <c:v>-1.8802399999999999E-4</c:v>
                </c:pt>
                <c:pt idx="1702">
                  <c:v>-1.8834300000000002E-4</c:v>
                </c:pt>
                <c:pt idx="1703">
                  <c:v>-1.89395E-4</c:v>
                </c:pt>
                <c:pt idx="1704">
                  <c:v>-1.8853400000000002E-4</c:v>
                </c:pt>
                <c:pt idx="1705">
                  <c:v>-1.8794449999999998E-4</c:v>
                </c:pt>
                <c:pt idx="1706">
                  <c:v>-1.8768950000000001E-4</c:v>
                </c:pt>
                <c:pt idx="1707">
                  <c:v>-1.8839049999999998E-4</c:v>
                </c:pt>
                <c:pt idx="1708">
                  <c:v>-1.871795E-4</c:v>
                </c:pt>
                <c:pt idx="1709">
                  <c:v>-1.8858199999999999E-4</c:v>
                </c:pt>
                <c:pt idx="1710">
                  <c:v>-1.8761E-4</c:v>
                </c:pt>
                <c:pt idx="1711">
                  <c:v>-1.869245E-4</c:v>
                </c:pt>
                <c:pt idx="1712">
                  <c:v>-1.8740250000000001E-4</c:v>
                </c:pt>
                <c:pt idx="1713">
                  <c:v>-1.8759400000000002E-4</c:v>
                </c:pt>
                <c:pt idx="1714">
                  <c:v>-1.8673300000000002E-4</c:v>
                </c:pt>
                <c:pt idx="1715">
                  <c:v>-1.874825E-4</c:v>
                </c:pt>
                <c:pt idx="1716">
                  <c:v>-1.8757799999999999E-4</c:v>
                </c:pt>
                <c:pt idx="1717">
                  <c:v>-1.877375E-4</c:v>
                </c:pt>
                <c:pt idx="1718">
                  <c:v>-1.87562E-4</c:v>
                </c:pt>
                <c:pt idx="1719">
                  <c:v>-1.8635050000000001E-4</c:v>
                </c:pt>
                <c:pt idx="1720">
                  <c:v>-1.87498E-4</c:v>
                </c:pt>
                <c:pt idx="1721">
                  <c:v>-1.8757799999999999E-4</c:v>
                </c:pt>
                <c:pt idx="1722">
                  <c:v>-1.86813E-4</c:v>
                </c:pt>
                <c:pt idx="1723">
                  <c:v>-1.869245E-4</c:v>
                </c:pt>
                <c:pt idx="1724">
                  <c:v>-1.866855E-4</c:v>
                </c:pt>
                <c:pt idx="1725">
                  <c:v>-1.8682900000000001E-4</c:v>
                </c:pt>
                <c:pt idx="1726">
                  <c:v>-1.8716350000000002E-4</c:v>
                </c:pt>
                <c:pt idx="1727">
                  <c:v>-1.8649399999999999E-4</c:v>
                </c:pt>
                <c:pt idx="1728">
                  <c:v>-1.87259E-4</c:v>
                </c:pt>
                <c:pt idx="1729">
                  <c:v>-1.8697250000000002E-4</c:v>
                </c:pt>
                <c:pt idx="1730">
                  <c:v>-1.8666949999999999E-4</c:v>
                </c:pt>
                <c:pt idx="1731">
                  <c:v>-1.8690850000000001E-4</c:v>
                </c:pt>
                <c:pt idx="1732">
                  <c:v>-1.8709999999999999E-4</c:v>
                </c:pt>
                <c:pt idx="1733">
                  <c:v>-1.8802399999999999E-4</c:v>
                </c:pt>
                <c:pt idx="1734">
                  <c:v>-1.8741849999999999E-4</c:v>
                </c:pt>
                <c:pt idx="1735">
                  <c:v>-1.87243E-4</c:v>
                </c:pt>
                <c:pt idx="1736">
                  <c:v>-1.8709999999999999E-4</c:v>
                </c:pt>
                <c:pt idx="1737">
                  <c:v>-1.8751399999999998E-4</c:v>
                </c:pt>
                <c:pt idx="1738">
                  <c:v>-1.87753E-4</c:v>
                </c:pt>
                <c:pt idx="1739">
                  <c:v>-1.878805E-4</c:v>
                </c:pt>
                <c:pt idx="1740">
                  <c:v>-1.8834300000000002E-4</c:v>
                </c:pt>
                <c:pt idx="1741">
                  <c:v>-1.8783300000000002E-4</c:v>
                </c:pt>
                <c:pt idx="1742">
                  <c:v>-1.8875749999999999E-4</c:v>
                </c:pt>
                <c:pt idx="1743">
                  <c:v>-1.8921950000000003E-4</c:v>
                </c:pt>
                <c:pt idx="1744">
                  <c:v>-1.8875749999999999E-4</c:v>
                </c:pt>
                <c:pt idx="1745">
                  <c:v>-1.8861400000000001E-4</c:v>
                </c:pt>
                <c:pt idx="1746">
                  <c:v>-1.8918750000000001E-4</c:v>
                </c:pt>
                <c:pt idx="1747">
                  <c:v>-1.8990500000000001E-4</c:v>
                </c:pt>
                <c:pt idx="1748">
                  <c:v>-1.905105E-4</c:v>
                </c:pt>
                <c:pt idx="1749">
                  <c:v>-1.896655E-4</c:v>
                </c:pt>
                <c:pt idx="1750">
                  <c:v>-1.9073350000000001E-4</c:v>
                </c:pt>
                <c:pt idx="1751">
                  <c:v>-1.9161000000000002E-4</c:v>
                </c:pt>
                <c:pt idx="1752">
                  <c:v>-1.9118E-4</c:v>
                </c:pt>
                <c:pt idx="1753">
                  <c:v>-1.9184899999999999E-4</c:v>
                </c:pt>
                <c:pt idx="1754">
                  <c:v>-1.9212000000000002E-4</c:v>
                </c:pt>
                <c:pt idx="1755">
                  <c:v>-1.9277349999999999E-4</c:v>
                </c:pt>
                <c:pt idx="1756">
                  <c:v>-1.933475E-4</c:v>
                </c:pt>
                <c:pt idx="1757">
                  <c:v>-1.9239100000000001E-4</c:v>
                </c:pt>
                <c:pt idx="1758">
                  <c:v>-1.93921E-4</c:v>
                </c:pt>
                <c:pt idx="1759">
                  <c:v>-1.9419200000000001E-4</c:v>
                </c:pt>
                <c:pt idx="1760">
                  <c:v>-1.9475000000000002E-4</c:v>
                </c:pt>
                <c:pt idx="1761">
                  <c:v>-1.94415E-4</c:v>
                </c:pt>
                <c:pt idx="1762">
                  <c:v>-1.9449500000000001E-4</c:v>
                </c:pt>
                <c:pt idx="1763">
                  <c:v>-1.95467E-4</c:v>
                </c:pt>
                <c:pt idx="1764">
                  <c:v>-1.9581750000000002E-4</c:v>
                </c:pt>
                <c:pt idx="1765">
                  <c:v>-1.9655049999999999E-4</c:v>
                </c:pt>
                <c:pt idx="1766">
                  <c:v>-1.9640750000000001E-4</c:v>
                </c:pt>
                <c:pt idx="1767">
                  <c:v>-1.970765E-4</c:v>
                </c:pt>
                <c:pt idx="1768">
                  <c:v>-1.9776200000000001E-4</c:v>
                </c:pt>
                <c:pt idx="1769">
                  <c:v>-1.986705E-4</c:v>
                </c:pt>
                <c:pt idx="1770">
                  <c:v>-1.9902100000000002E-4</c:v>
                </c:pt>
                <c:pt idx="1771">
                  <c:v>-1.99228E-4</c:v>
                </c:pt>
                <c:pt idx="1772">
                  <c:v>-1.9964249999999999E-4</c:v>
                </c:pt>
                <c:pt idx="1773">
                  <c:v>-1.9967450000000001E-4</c:v>
                </c:pt>
                <c:pt idx="1774">
                  <c:v>-2.0048750000000001E-4</c:v>
                </c:pt>
                <c:pt idx="1775">
                  <c:v>-2.01125E-4</c:v>
                </c:pt>
                <c:pt idx="1776">
                  <c:v>-2.0149149999999999E-4</c:v>
                </c:pt>
                <c:pt idx="1777">
                  <c:v>-2.0302149999999999E-4</c:v>
                </c:pt>
                <c:pt idx="1778">
                  <c:v>-2.03372E-4</c:v>
                </c:pt>
                <c:pt idx="1779">
                  <c:v>-2.0342E-4</c:v>
                </c:pt>
                <c:pt idx="1780">
                  <c:v>-2.0418500000000001E-4</c:v>
                </c:pt>
                <c:pt idx="1781">
                  <c:v>-2.0439199999999999E-4</c:v>
                </c:pt>
                <c:pt idx="1782">
                  <c:v>-2.0426449999999999E-4</c:v>
                </c:pt>
                <c:pt idx="1783">
                  <c:v>-2.0553950000000001E-4</c:v>
                </c:pt>
                <c:pt idx="1784">
                  <c:v>-2.0593800000000002E-4</c:v>
                </c:pt>
                <c:pt idx="1785">
                  <c:v>-2.0643200000000002E-4</c:v>
                </c:pt>
                <c:pt idx="1786">
                  <c:v>-2.0724500000000003E-4</c:v>
                </c:pt>
                <c:pt idx="1787">
                  <c:v>-2.0791399999999999E-4</c:v>
                </c:pt>
                <c:pt idx="1788">
                  <c:v>-2.0775500000000001E-4</c:v>
                </c:pt>
                <c:pt idx="1789">
                  <c:v>-2.08743E-4</c:v>
                </c:pt>
                <c:pt idx="1790">
                  <c:v>-2.098585E-4</c:v>
                </c:pt>
                <c:pt idx="1791">
                  <c:v>-2.0899800000000001E-4</c:v>
                </c:pt>
                <c:pt idx="1792">
                  <c:v>-2.1122900000000001E-4</c:v>
                </c:pt>
                <c:pt idx="1793">
                  <c:v>-2.1063950000000002E-4</c:v>
                </c:pt>
                <c:pt idx="1794">
                  <c:v>-2.10528E-4</c:v>
                </c:pt>
                <c:pt idx="1795">
                  <c:v>-2.106555E-4</c:v>
                </c:pt>
                <c:pt idx="1796">
                  <c:v>-2.1317349999999999E-4</c:v>
                </c:pt>
                <c:pt idx="1797">
                  <c:v>-2.126955E-4</c:v>
                </c:pt>
                <c:pt idx="1798">
                  <c:v>-2.1307799999999998E-4</c:v>
                </c:pt>
                <c:pt idx="1799">
                  <c:v>-2.1352399999999998E-4</c:v>
                </c:pt>
                <c:pt idx="1800">
                  <c:v>-2.1463999999999999E-4</c:v>
                </c:pt>
                <c:pt idx="1801">
                  <c:v>-2.1513399999999999E-4</c:v>
                </c:pt>
                <c:pt idx="1802">
                  <c:v>-2.1497450000000003E-4</c:v>
                </c:pt>
                <c:pt idx="1803">
                  <c:v>-2.1562799999999999E-4</c:v>
                </c:pt>
                <c:pt idx="1804">
                  <c:v>-2.1659999999999998E-4</c:v>
                </c:pt>
                <c:pt idx="1805">
                  <c:v>-2.173175E-4</c:v>
                </c:pt>
                <c:pt idx="1806">
                  <c:v>-2.1784300000000001E-4</c:v>
                </c:pt>
                <c:pt idx="1807">
                  <c:v>-2.1741299999999999E-4</c:v>
                </c:pt>
                <c:pt idx="1808">
                  <c:v>-2.1883150000000001E-4</c:v>
                </c:pt>
                <c:pt idx="1809">
                  <c:v>-2.177635E-4</c:v>
                </c:pt>
                <c:pt idx="1810">
                  <c:v>-2.2005850000000001E-4</c:v>
                </c:pt>
                <c:pt idx="1811">
                  <c:v>-2.18879E-4</c:v>
                </c:pt>
                <c:pt idx="1812">
                  <c:v>-2.2002650000000002E-4</c:v>
                </c:pt>
                <c:pt idx="1813">
                  <c:v>-2.2131750000000002E-4</c:v>
                </c:pt>
                <c:pt idx="1814">
                  <c:v>-2.2067999999999998E-4</c:v>
                </c:pt>
                <c:pt idx="1815">
                  <c:v>-2.20712E-4</c:v>
                </c:pt>
                <c:pt idx="1816">
                  <c:v>-2.2119000000000002E-4</c:v>
                </c:pt>
                <c:pt idx="1817">
                  <c:v>-2.2205050000000001E-4</c:v>
                </c:pt>
                <c:pt idx="1818">
                  <c:v>-2.2248100000000001E-4</c:v>
                </c:pt>
                <c:pt idx="1819">
                  <c:v>-2.2308650000000001E-4</c:v>
                </c:pt>
                <c:pt idx="1820">
                  <c:v>-2.234375E-4</c:v>
                </c:pt>
                <c:pt idx="1821">
                  <c:v>-2.2351700000000001E-4</c:v>
                </c:pt>
                <c:pt idx="1822">
                  <c:v>-2.2323000000000002E-4</c:v>
                </c:pt>
                <c:pt idx="1823">
                  <c:v>-2.2482399999999999E-4</c:v>
                </c:pt>
                <c:pt idx="1824">
                  <c:v>-2.236285E-4</c:v>
                </c:pt>
                <c:pt idx="1825">
                  <c:v>-2.24537E-4</c:v>
                </c:pt>
                <c:pt idx="1826">
                  <c:v>-2.2359650000000001E-4</c:v>
                </c:pt>
                <c:pt idx="1827">
                  <c:v>-2.2423399999999999E-4</c:v>
                </c:pt>
                <c:pt idx="1828">
                  <c:v>-2.251105E-4</c:v>
                </c:pt>
                <c:pt idx="1829">
                  <c:v>-2.24059E-4</c:v>
                </c:pt>
                <c:pt idx="1830">
                  <c:v>-2.248715E-4</c:v>
                </c:pt>
                <c:pt idx="1831">
                  <c:v>-2.246165E-4</c:v>
                </c:pt>
                <c:pt idx="1832">
                  <c:v>-2.2493550000000001E-4</c:v>
                </c:pt>
                <c:pt idx="1833">
                  <c:v>-2.241705E-4</c:v>
                </c:pt>
                <c:pt idx="1834">
                  <c:v>-2.2361249999999999E-4</c:v>
                </c:pt>
                <c:pt idx="1835">
                  <c:v>-2.246805E-4</c:v>
                </c:pt>
                <c:pt idx="1836">
                  <c:v>-2.2394750000000001E-4</c:v>
                </c:pt>
                <c:pt idx="1837">
                  <c:v>-2.2374E-4</c:v>
                </c:pt>
                <c:pt idx="1838">
                  <c:v>-2.2428200000000002E-4</c:v>
                </c:pt>
                <c:pt idx="1839">
                  <c:v>-2.24059E-4</c:v>
                </c:pt>
                <c:pt idx="1840">
                  <c:v>-2.24298E-4</c:v>
                </c:pt>
                <c:pt idx="1841">
                  <c:v>-2.22959E-4</c:v>
                </c:pt>
                <c:pt idx="1842">
                  <c:v>-2.2383550000000001E-4</c:v>
                </c:pt>
                <c:pt idx="1843">
                  <c:v>-2.226405E-4</c:v>
                </c:pt>
                <c:pt idx="1844">
                  <c:v>-2.2273599999999999E-4</c:v>
                </c:pt>
                <c:pt idx="1845">
                  <c:v>-2.2257650000000003E-4</c:v>
                </c:pt>
                <c:pt idx="1846">
                  <c:v>-2.2268799999999999E-4</c:v>
                </c:pt>
                <c:pt idx="1847">
                  <c:v>-2.2221E-4</c:v>
                </c:pt>
                <c:pt idx="1848">
                  <c:v>-2.2080749999999998E-4</c:v>
                </c:pt>
                <c:pt idx="1849">
                  <c:v>-2.208395E-4</c:v>
                </c:pt>
                <c:pt idx="1850">
                  <c:v>-2.1999500000000001E-4</c:v>
                </c:pt>
                <c:pt idx="1851">
                  <c:v>-2.1993100000000001E-4</c:v>
                </c:pt>
                <c:pt idx="1852">
                  <c:v>-2.1881550000000001E-4</c:v>
                </c:pt>
                <c:pt idx="1853">
                  <c:v>-2.1921399999999999E-4</c:v>
                </c:pt>
                <c:pt idx="1854">
                  <c:v>-2.1935750000000003E-4</c:v>
                </c:pt>
                <c:pt idx="1855">
                  <c:v>-2.1771550000000001E-4</c:v>
                </c:pt>
                <c:pt idx="1856">
                  <c:v>-2.1749250000000002E-4</c:v>
                </c:pt>
                <c:pt idx="1857">
                  <c:v>-2.180025E-4</c:v>
                </c:pt>
                <c:pt idx="1858">
                  <c:v>-2.16839E-4</c:v>
                </c:pt>
                <c:pt idx="1859">
                  <c:v>-2.1605800000000001E-4</c:v>
                </c:pt>
                <c:pt idx="1860">
                  <c:v>-2.1618550000000001E-4</c:v>
                </c:pt>
                <c:pt idx="1861">
                  <c:v>-2.15341E-4</c:v>
                </c:pt>
                <c:pt idx="1862">
                  <c:v>-2.1532499999999999E-4</c:v>
                </c:pt>
                <c:pt idx="1863">
                  <c:v>-2.1503800000000002E-4</c:v>
                </c:pt>
                <c:pt idx="1864">
                  <c:v>-2.1419350000000001E-4</c:v>
                </c:pt>
                <c:pt idx="1865">
                  <c:v>-2.1242449999999999E-4</c:v>
                </c:pt>
                <c:pt idx="1866">
                  <c:v>-2.1307799999999998E-4</c:v>
                </c:pt>
                <c:pt idx="1867">
                  <c:v>-2.126795E-4</c:v>
                </c:pt>
                <c:pt idx="1868">
                  <c:v>-2.1105399999999999E-4</c:v>
                </c:pt>
                <c:pt idx="1869">
                  <c:v>-2.111015E-4</c:v>
                </c:pt>
                <c:pt idx="1870">
                  <c:v>-2.1012949999999999E-4</c:v>
                </c:pt>
                <c:pt idx="1871">
                  <c:v>-2.0969900000000001E-4</c:v>
                </c:pt>
                <c:pt idx="1872">
                  <c:v>-2.0982650000000001E-4</c:v>
                </c:pt>
                <c:pt idx="1873">
                  <c:v>-2.076275E-4</c:v>
                </c:pt>
                <c:pt idx="1874">
                  <c:v>-2.0856750000000001E-4</c:v>
                </c:pt>
                <c:pt idx="1875">
                  <c:v>-2.0845600000000001E-4</c:v>
                </c:pt>
                <c:pt idx="1876">
                  <c:v>-2.0606550000000002E-4</c:v>
                </c:pt>
                <c:pt idx="1877">
                  <c:v>-2.070215E-4</c:v>
                </c:pt>
                <c:pt idx="1878">
                  <c:v>-2.0566699999999998E-4</c:v>
                </c:pt>
                <c:pt idx="1879">
                  <c:v>-2.0346749999999999E-4</c:v>
                </c:pt>
                <c:pt idx="1880">
                  <c:v>-2.0338800000000001E-4</c:v>
                </c:pt>
                <c:pt idx="1881">
                  <c:v>-2.0412100000000001E-4</c:v>
                </c:pt>
                <c:pt idx="1882">
                  <c:v>-2.0185800000000002E-4</c:v>
                </c:pt>
                <c:pt idx="1883">
                  <c:v>-2.0203299999999998E-4</c:v>
                </c:pt>
                <c:pt idx="1884">
                  <c:v>-2.0055100000000001E-4</c:v>
                </c:pt>
                <c:pt idx="1885">
                  <c:v>-1.9964249999999999E-4</c:v>
                </c:pt>
                <c:pt idx="1886">
                  <c:v>-2.0029600000000001E-4</c:v>
                </c:pt>
                <c:pt idx="1887">
                  <c:v>-2.0104500000000001E-4</c:v>
                </c:pt>
                <c:pt idx="1888">
                  <c:v>-1.9999300000000001E-4</c:v>
                </c:pt>
                <c:pt idx="1889">
                  <c:v>-1.973635E-4</c:v>
                </c:pt>
                <c:pt idx="1890">
                  <c:v>-1.974275E-4</c:v>
                </c:pt>
                <c:pt idx="1891">
                  <c:v>-1.9607250000000002E-4</c:v>
                </c:pt>
                <c:pt idx="1892">
                  <c:v>-1.9648699999999999E-4</c:v>
                </c:pt>
                <c:pt idx="1893">
                  <c:v>-1.9623199999999999E-4</c:v>
                </c:pt>
                <c:pt idx="1894">
                  <c:v>-1.9543500000000002E-4</c:v>
                </c:pt>
                <c:pt idx="1895">
                  <c:v>-1.9310799999999999E-4</c:v>
                </c:pt>
                <c:pt idx="1896">
                  <c:v>-1.9320399999999999E-4</c:v>
                </c:pt>
                <c:pt idx="1897">
                  <c:v>-1.914505E-4</c:v>
                </c:pt>
                <c:pt idx="1898">
                  <c:v>-1.917535E-4</c:v>
                </c:pt>
                <c:pt idx="1899">
                  <c:v>-1.90096E-4</c:v>
                </c:pt>
                <c:pt idx="1900">
                  <c:v>-1.8972950000000001E-4</c:v>
                </c:pt>
                <c:pt idx="1901">
                  <c:v>-1.8894849999999999E-4</c:v>
                </c:pt>
                <c:pt idx="1902">
                  <c:v>-1.8902799999999999E-4</c:v>
                </c:pt>
                <c:pt idx="1903">
                  <c:v>-1.876255E-4</c:v>
                </c:pt>
                <c:pt idx="1904">
                  <c:v>-1.8824750000000001E-4</c:v>
                </c:pt>
                <c:pt idx="1905">
                  <c:v>-1.8776899999999998E-4</c:v>
                </c:pt>
                <c:pt idx="1906">
                  <c:v>-1.8628700000000001E-4</c:v>
                </c:pt>
                <c:pt idx="1907">
                  <c:v>-1.8604799999999999E-4</c:v>
                </c:pt>
                <c:pt idx="1908">
                  <c:v>-1.856975E-4</c:v>
                </c:pt>
                <c:pt idx="1909">
                  <c:v>-1.8443799999999998E-4</c:v>
                </c:pt>
                <c:pt idx="1910">
                  <c:v>-1.8525099999999999E-4</c:v>
                </c:pt>
                <c:pt idx="1911">
                  <c:v>-1.8373700000000001E-4</c:v>
                </c:pt>
                <c:pt idx="1912">
                  <c:v>-1.8386449999999998E-4</c:v>
                </c:pt>
                <c:pt idx="1913">
                  <c:v>-1.8289250000000002E-4</c:v>
                </c:pt>
                <c:pt idx="1914">
                  <c:v>-1.8239800000000001E-4</c:v>
                </c:pt>
                <c:pt idx="1915">
                  <c:v>-1.8137800000000002E-4</c:v>
                </c:pt>
                <c:pt idx="1916">
                  <c:v>-1.8155350000000002E-4</c:v>
                </c:pt>
                <c:pt idx="1917">
                  <c:v>-1.8090000000000001E-4</c:v>
                </c:pt>
                <c:pt idx="1918">
                  <c:v>-1.8133050000000001E-4</c:v>
                </c:pt>
                <c:pt idx="1919">
                  <c:v>-1.7960900000000001E-4</c:v>
                </c:pt>
                <c:pt idx="1920">
                  <c:v>-1.79705E-4</c:v>
                </c:pt>
                <c:pt idx="1921">
                  <c:v>-1.798325E-4</c:v>
                </c:pt>
                <c:pt idx="1922">
                  <c:v>-1.7968899999999999E-4</c:v>
                </c:pt>
                <c:pt idx="1923">
                  <c:v>-1.7717050000000002E-4</c:v>
                </c:pt>
                <c:pt idx="1924">
                  <c:v>-1.785255E-4</c:v>
                </c:pt>
                <c:pt idx="1925">
                  <c:v>-1.7954550000000001E-4</c:v>
                </c:pt>
                <c:pt idx="1926">
                  <c:v>-1.7999150000000001E-4</c:v>
                </c:pt>
                <c:pt idx="1927">
                  <c:v>-1.7846149999999999E-4</c:v>
                </c:pt>
                <c:pt idx="1928">
                  <c:v>-1.7988000000000002E-4</c:v>
                </c:pt>
                <c:pt idx="1929">
                  <c:v>-1.7844550000000001E-4</c:v>
                </c:pt>
                <c:pt idx="1930">
                  <c:v>-1.7804750000000001E-4</c:v>
                </c:pt>
                <c:pt idx="1931">
                  <c:v>-1.785255E-4</c:v>
                </c:pt>
                <c:pt idx="1932">
                  <c:v>-1.793225E-4</c:v>
                </c:pt>
                <c:pt idx="1933">
                  <c:v>-1.7838200000000001E-4</c:v>
                </c:pt>
                <c:pt idx="1934">
                  <c:v>-1.79705E-4</c:v>
                </c:pt>
                <c:pt idx="1935">
                  <c:v>-1.795295E-4</c:v>
                </c:pt>
                <c:pt idx="1936">
                  <c:v>-1.787165E-4</c:v>
                </c:pt>
                <c:pt idx="1937">
                  <c:v>-1.8029450000000001E-4</c:v>
                </c:pt>
                <c:pt idx="1938">
                  <c:v>-1.7886000000000001E-4</c:v>
                </c:pt>
                <c:pt idx="1939">
                  <c:v>-1.7866900000000001E-4</c:v>
                </c:pt>
                <c:pt idx="1940">
                  <c:v>-1.7962500000000002E-4</c:v>
                </c:pt>
                <c:pt idx="1941">
                  <c:v>-1.792265E-4</c:v>
                </c:pt>
                <c:pt idx="1942">
                  <c:v>-1.789715E-4</c:v>
                </c:pt>
                <c:pt idx="1943">
                  <c:v>-1.8046999999999998E-4</c:v>
                </c:pt>
                <c:pt idx="1944">
                  <c:v>-1.78844E-4</c:v>
                </c:pt>
                <c:pt idx="1945">
                  <c:v>-1.7997550000000001E-4</c:v>
                </c:pt>
                <c:pt idx="1946">
                  <c:v>-1.793225E-4</c:v>
                </c:pt>
                <c:pt idx="1947">
                  <c:v>-1.7929050000000001E-4</c:v>
                </c:pt>
                <c:pt idx="1948">
                  <c:v>-1.7996E-4</c:v>
                </c:pt>
                <c:pt idx="1949">
                  <c:v>-1.8123500000000002E-4</c:v>
                </c:pt>
                <c:pt idx="1950">
                  <c:v>-1.8048549999999998E-4</c:v>
                </c:pt>
                <c:pt idx="1951">
                  <c:v>-1.8129849999999999E-4</c:v>
                </c:pt>
                <c:pt idx="1952">
                  <c:v>-1.807565E-4</c:v>
                </c:pt>
                <c:pt idx="1953">
                  <c:v>-1.82191E-4</c:v>
                </c:pt>
                <c:pt idx="1954">
                  <c:v>-1.815695E-4</c:v>
                </c:pt>
                <c:pt idx="1955">
                  <c:v>-1.81633E-4</c:v>
                </c:pt>
                <c:pt idx="1956">
                  <c:v>-1.8168100000000002E-4</c:v>
                </c:pt>
                <c:pt idx="1957">
                  <c:v>-1.82733E-4</c:v>
                </c:pt>
                <c:pt idx="1958">
                  <c:v>-1.8338650000000002E-4</c:v>
                </c:pt>
                <c:pt idx="1959">
                  <c:v>-1.8238250000000001E-4</c:v>
                </c:pt>
                <c:pt idx="1960">
                  <c:v>-1.84279E-4</c:v>
                </c:pt>
                <c:pt idx="1961">
                  <c:v>-1.8413550000000002E-4</c:v>
                </c:pt>
                <c:pt idx="1962">
                  <c:v>-1.8346599999999999E-4</c:v>
                </c:pt>
                <c:pt idx="1963">
                  <c:v>-1.8437449999999999E-4</c:v>
                </c:pt>
                <c:pt idx="1964">
                  <c:v>-1.84773E-4</c:v>
                </c:pt>
                <c:pt idx="1965">
                  <c:v>-1.85028E-4</c:v>
                </c:pt>
                <c:pt idx="1966">
                  <c:v>-1.8493249999999999E-4</c:v>
                </c:pt>
                <c:pt idx="1967">
                  <c:v>-1.8518750000000002E-4</c:v>
                </c:pt>
                <c:pt idx="1968">
                  <c:v>-1.8544250000000003E-4</c:v>
                </c:pt>
                <c:pt idx="1969">
                  <c:v>-1.853465E-4</c:v>
                </c:pt>
                <c:pt idx="1970">
                  <c:v>-1.8525099999999999E-4</c:v>
                </c:pt>
                <c:pt idx="1971">
                  <c:v>-1.8703600000000002E-4</c:v>
                </c:pt>
                <c:pt idx="1972">
                  <c:v>-1.8686050000000002E-4</c:v>
                </c:pt>
                <c:pt idx="1973">
                  <c:v>-1.871795E-4</c:v>
                </c:pt>
                <c:pt idx="1974">
                  <c:v>-1.87546E-4</c:v>
                </c:pt>
                <c:pt idx="1975">
                  <c:v>-1.8832699999999999E-4</c:v>
                </c:pt>
                <c:pt idx="1976">
                  <c:v>-1.8899650000000001E-4</c:v>
                </c:pt>
                <c:pt idx="1977">
                  <c:v>-1.905105E-4</c:v>
                </c:pt>
                <c:pt idx="1978">
                  <c:v>-1.8993650000000001E-4</c:v>
                </c:pt>
                <c:pt idx="1979">
                  <c:v>-1.902715E-4</c:v>
                </c:pt>
                <c:pt idx="1980">
                  <c:v>-1.9097249999999998E-4</c:v>
                </c:pt>
                <c:pt idx="1981">
                  <c:v>-1.90399E-4</c:v>
                </c:pt>
                <c:pt idx="1982">
                  <c:v>-1.917535E-4</c:v>
                </c:pt>
                <c:pt idx="1983">
                  <c:v>-1.9239100000000001E-4</c:v>
                </c:pt>
                <c:pt idx="1984">
                  <c:v>-1.92933E-4</c:v>
                </c:pt>
                <c:pt idx="1985">
                  <c:v>-1.935385E-4</c:v>
                </c:pt>
                <c:pt idx="1986">
                  <c:v>-1.929965E-4</c:v>
                </c:pt>
                <c:pt idx="1987">
                  <c:v>-1.9419200000000001E-4</c:v>
                </c:pt>
                <c:pt idx="1988">
                  <c:v>-1.9502050000000002E-4</c:v>
                </c:pt>
                <c:pt idx="1989">
                  <c:v>-1.9489300000000002E-4</c:v>
                </c:pt>
                <c:pt idx="1990">
                  <c:v>-1.9642299999999999E-4</c:v>
                </c:pt>
                <c:pt idx="1991">
                  <c:v>-1.968855E-4</c:v>
                </c:pt>
                <c:pt idx="1992">
                  <c:v>-1.973635E-4</c:v>
                </c:pt>
                <c:pt idx="1993">
                  <c:v>-1.975705E-4</c:v>
                </c:pt>
                <c:pt idx="1994">
                  <c:v>-1.98798E-4</c:v>
                </c:pt>
                <c:pt idx="1995">
                  <c:v>-1.986705E-4</c:v>
                </c:pt>
                <c:pt idx="1996">
                  <c:v>-1.9945150000000002E-4</c:v>
                </c:pt>
                <c:pt idx="1997">
                  <c:v>-1.9945150000000002E-4</c:v>
                </c:pt>
                <c:pt idx="1998">
                  <c:v>-2.00822E-4</c:v>
                </c:pt>
                <c:pt idx="1999">
                  <c:v>-2.0310100000000002E-4</c:v>
                </c:pt>
                <c:pt idx="2000">
                  <c:v>-2.0184200000000001E-4</c:v>
                </c:pt>
                <c:pt idx="2001">
                  <c:v>-2.029415E-4</c:v>
                </c:pt>
                <c:pt idx="2002">
                  <c:v>-2.032445E-4</c:v>
                </c:pt>
                <c:pt idx="2003">
                  <c:v>-2.0410500000000003E-4</c:v>
                </c:pt>
                <c:pt idx="2004">
                  <c:v>-2.0499750000000001E-4</c:v>
                </c:pt>
                <c:pt idx="2005">
                  <c:v>-2.0576249999999999E-4</c:v>
                </c:pt>
                <c:pt idx="2006">
                  <c:v>-2.055875E-4</c:v>
                </c:pt>
                <c:pt idx="2007">
                  <c:v>-2.0494999999999999E-4</c:v>
                </c:pt>
                <c:pt idx="2008">
                  <c:v>-2.0713300000000002E-4</c:v>
                </c:pt>
                <c:pt idx="2009">
                  <c:v>-2.0777050000000001E-4</c:v>
                </c:pt>
                <c:pt idx="2010">
                  <c:v>-2.0807350000000001E-4</c:v>
                </c:pt>
                <c:pt idx="2011">
                  <c:v>-2.1008150000000002E-4</c:v>
                </c:pt>
                <c:pt idx="2012">
                  <c:v>-2.0859949999999999E-4</c:v>
                </c:pt>
                <c:pt idx="2013">
                  <c:v>-2.0832850000000001E-4</c:v>
                </c:pt>
                <c:pt idx="2014">
                  <c:v>-2.1055999999999999E-4</c:v>
                </c:pt>
                <c:pt idx="2015">
                  <c:v>-2.1103800000000001E-4</c:v>
                </c:pt>
                <c:pt idx="2016">
                  <c:v>-2.1036850000000001E-4</c:v>
                </c:pt>
                <c:pt idx="2017">
                  <c:v>-2.1151600000000003E-4</c:v>
                </c:pt>
                <c:pt idx="2018">
                  <c:v>-2.1216950000000002E-4</c:v>
                </c:pt>
                <c:pt idx="2019">
                  <c:v>-2.1116550000000001E-4</c:v>
                </c:pt>
                <c:pt idx="2020">
                  <c:v>-2.1290250000000001E-4</c:v>
                </c:pt>
                <c:pt idx="2021">
                  <c:v>-2.13556E-4</c:v>
                </c:pt>
                <c:pt idx="2022">
                  <c:v>-2.139385E-4</c:v>
                </c:pt>
                <c:pt idx="2023">
                  <c:v>-2.1339649999999998E-4</c:v>
                </c:pt>
                <c:pt idx="2024">
                  <c:v>-2.13508E-4</c:v>
                </c:pt>
                <c:pt idx="2025">
                  <c:v>-2.1535700000000001E-4</c:v>
                </c:pt>
                <c:pt idx="2026">
                  <c:v>-2.13811E-4</c:v>
                </c:pt>
                <c:pt idx="2027">
                  <c:v>-2.1648850000000001E-4</c:v>
                </c:pt>
                <c:pt idx="2028">
                  <c:v>-2.1561200000000001E-4</c:v>
                </c:pt>
                <c:pt idx="2029">
                  <c:v>-2.1628149999999998E-4</c:v>
                </c:pt>
                <c:pt idx="2030">
                  <c:v>-2.1672749999999998E-4</c:v>
                </c:pt>
                <c:pt idx="2031">
                  <c:v>-2.17142E-4</c:v>
                </c:pt>
                <c:pt idx="2032">
                  <c:v>-2.1770000000000001E-4</c:v>
                </c:pt>
                <c:pt idx="2033">
                  <c:v>-2.1867200000000002E-4</c:v>
                </c:pt>
                <c:pt idx="2034">
                  <c:v>-2.1840100000000001E-4</c:v>
                </c:pt>
                <c:pt idx="2035">
                  <c:v>-2.1819400000000001E-4</c:v>
                </c:pt>
                <c:pt idx="2036">
                  <c:v>-2.1878349999999999E-4</c:v>
                </c:pt>
                <c:pt idx="2037">
                  <c:v>-2.195005E-4</c:v>
                </c:pt>
                <c:pt idx="2038">
                  <c:v>-2.1903849999999999E-4</c:v>
                </c:pt>
                <c:pt idx="2039">
                  <c:v>-2.1953249999999999E-4</c:v>
                </c:pt>
                <c:pt idx="2040">
                  <c:v>-2.2005850000000001E-4</c:v>
                </c:pt>
                <c:pt idx="2041">
                  <c:v>-2.1996299999999999E-4</c:v>
                </c:pt>
                <c:pt idx="2042">
                  <c:v>-2.2055250000000001E-4</c:v>
                </c:pt>
                <c:pt idx="2043">
                  <c:v>-2.213975E-4</c:v>
                </c:pt>
                <c:pt idx="2044">
                  <c:v>-2.2193899999999999E-4</c:v>
                </c:pt>
                <c:pt idx="2045">
                  <c:v>-2.2106249999999999E-4</c:v>
                </c:pt>
                <c:pt idx="2046">
                  <c:v>-2.2243299999999999E-4</c:v>
                </c:pt>
                <c:pt idx="2047">
                  <c:v>-2.2221E-4</c:v>
                </c:pt>
                <c:pt idx="2048">
                  <c:v>-2.2217799999999999E-4</c:v>
                </c:pt>
                <c:pt idx="2049">
                  <c:v>-2.2131750000000002E-4</c:v>
                </c:pt>
                <c:pt idx="2050">
                  <c:v>-2.23549E-4</c:v>
                </c:pt>
                <c:pt idx="2051">
                  <c:v>-2.2272000000000001E-4</c:v>
                </c:pt>
                <c:pt idx="2052">
                  <c:v>-2.2300700000000003E-4</c:v>
                </c:pt>
                <c:pt idx="2053">
                  <c:v>-2.2256049999999999E-4</c:v>
                </c:pt>
                <c:pt idx="2054">
                  <c:v>-2.2359650000000001E-4</c:v>
                </c:pt>
                <c:pt idx="2055">
                  <c:v>-2.23501E-4</c:v>
                </c:pt>
                <c:pt idx="2056">
                  <c:v>-2.2310250000000001E-4</c:v>
                </c:pt>
                <c:pt idx="2057">
                  <c:v>-2.2351700000000001E-4</c:v>
                </c:pt>
                <c:pt idx="2058">
                  <c:v>-2.2228999999999999E-4</c:v>
                </c:pt>
                <c:pt idx="2059">
                  <c:v>-2.2297500000000001E-4</c:v>
                </c:pt>
                <c:pt idx="2060">
                  <c:v>-2.2413849999999998E-4</c:v>
                </c:pt>
                <c:pt idx="2061">
                  <c:v>-2.2340550000000001E-4</c:v>
                </c:pt>
                <c:pt idx="2062">
                  <c:v>-2.2377200000000001E-4</c:v>
                </c:pt>
                <c:pt idx="2063">
                  <c:v>-2.2299099999999999E-4</c:v>
                </c:pt>
                <c:pt idx="2064">
                  <c:v>-2.2377200000000001E-4</c:v>
                </c:pt>
                <c:pt idx="2065">
                  <c:v>-2.234215E-4</c:v>
                </c:pt>
                <c:pt idx="2066">
                  <c:v>-2.2374E-4</c:v>
                </c:pt>
                <c:pt idx="2067">
                  <c:v>-2.2174799999999999E-4</c:v>
                </c:pt>
                <c:pt idx="2068">
                  <c:v>-2.220825E-4</c:v>
                </c:pt>
                <c:pt idx="2069">
                  <c:v>-2.2174799999999999E-4</c:v>
                </c:pt>
                <c:pt idx="2070">
                  <c:v>-2.2136549999999999E-4</c:v>
                </c:pt>
                <c:pt idx="2071">
                  <c:v>-2.215405E-4</c:v>
                </c:pt>
                <c:pt idx="2072">
                  <c:v>-2.2119000000000002E-4</c:v>
                </c:pt>
                <c:pt idx="2073">
                  <c:v>-2.2056850000000001E-4</c:v>
                </c:pt>
                <c:pt idx="2074">
                  <c:v>-2.2015399999999999E-4</c:v>
                </c:pt>
                <c:pt idx="2075">
                  <c:v>-2.1938900000000001E-4</c:v>
                </c:pt>
                <c:pt idx="2076">
                  <c:v>-2.18433E-4</c:v>
                </c:pt>
                <c:pt idx="2077">
                  <c:v>-2.18975E-4</c:v>
                </c:pt>
                <c:pt idx="2078">
                  <c:v>-2.187515E-4</c:v>
                </c:pt>
                <c:pt idx="2079">
                  <c:v>-2.1734899999999998E-4</c:v>
                </c:pt>
                <c:pt idx="2080">
                  <c:v>-2.1728549999999998E-4</c:v>
                </c:pt>
                <c:pt idx="2081">
                  <c:v>-2.16648E-4</c:v>
                </c:pt>
                <c:pt idx="2082">
                  <c:v>-2.1680749999999999E-4</c:v>
                </c:pt>
                <c:pt idx="2083">
                  <c:v>-2.1537300000000001E-4</c:v>
                </c:pt>
                <c:pt idx="2084">
                  <c:v>-2.1452799999999999E-4</c:v>
                </c:pt>
                <c:pt idx="2085">
                  <c:v>-2.149265E-4</c:v>
                </c:pt>
                <c:pt idx="2086">
                  <c:v>-2.1366750000000002E-4</c:v>
                </c:pt>
                <c:pt idx="2087">
                  <c:v>-2.1303000000000001E-4</c:v>
                </c:pt>
                <c:pt idx="2088">
                  <c:v>-2.124405E-4</c:v>
                </c:pt>
                <c:pt idx="2089">
                  <c:v>-2.11564E-4</c:v>
                </c:pt>
                <c:pt idx="2090">
                  <c:v>-2.1122900000000001E-4</c:v>
                </c:pt>
                <c:pt idx="2091">
                  <c:v>-2.1094250000000002E-4</c:v>
                </c:pt>
                <c:pt idx="2092">
                  <c:v>-2.1011350000000001E-4</c:v>
                </c:pt>
                <c:pt idx="2093">
                  <c:v>-2.0912550000000001E-4</c:v>
                </c:pt>
                <c:pt idx="2094">
                  <c:v>-2.07691E-4</c:v>
                </c:pt>
                <c:pt idx="2095">
                  <c:v>-2.085515E-4</c:v>
                </c:pt>
                <c:pt idx="2096">
                  <c:v>-2.0671900000000001E-4</c:v>
                </c:pt>
                <c:pt idx="2097">
                  <c:v>-2.058265E-4</c:v>
                </c:pt>
                <c:pt idx="2098">
                  <c:v>-2.0581050000000002E-4</c:v>
                </c:pt>
                <c:pt idx="2099">
                  <c:v>-2.053325E-4</c:v>
                </c:pt>
                <c:pt idx="2100">
                  <c:v>-2.0566699999999998E-4</c:v>
                </c:pt>
                <c:pt idx="2101">
                  <c:v>-2.039935E-4</c:v>
                </c:pt>
                <c:pt idx="2102">
                  <c:v>-2.02862E-4</c:v>
                </c:pt>
                <c:pt idx="2103">
                  <c:v>-2.0192150000000001E-4</c:v>
                </c:pt>
                <c:pt idx="2104">
                  <c:v>-2.0160300000000001E-4</c:v>
                </c:pt>
                <c:pt idx="2105">
                  <c:v>-2.00774E-4</c:v>
                </c:pt>
                <c:pt idx="2106">
                  <c:v>-1.999615E-4</c:v>
                </c:pt>
                <c:pt idx="2107">
                  <c:v>-1.9913249999999998E-4</c:v>
                </c:pt>
                <c:pt idx="2108">
                  <c:v>-1.9924400000000001E-4</c:v>
                </c:pt>
                <c:pt idx="2109">
                  <c:v>-1.9795300000000001E-4</c:v>
                </c:pt>
                <c:pt idx="2110">
                  <c:v>-1.9822400000000002E-4</c:v>
                </c:pt>
                <c:pt idx="2111">
                  <c:v>-1.9777800000000002E-4</c:v>
                </c:pt>
                <c:pt idx="2112">
                  <c:v>-1.9629550000000001E-4</c:v>
                </c:pt>
                <c:pt idx="2113">
                  <c:v>-1.9431950000000002E-4</c:v>
                </c:pt>
                <c:pt idx="2114">
                  <c:v>-1.93411E-4</c:v>
                </c:pt>
                <c:pt idx="2115">
                  <c:v>-1.940485E-4</c:v>
                </c:pt>
                <c:pt idx="2116">
                  <c:v>-1.9286900000000003E-4</c:v>
                </c:pt>
                <c:pt idx="2117">
                  <c:v>-1.933475E-4</c:v>
                </c:pt>
                <c:pt idx="2118">
                  <c:v>-1.9263E-4</c:v>
                </c:pt>
                <c:pt idx="2119">
                  <c:v>-1.9000049999999999E-4</c:v>
                </c:pt>
                <c:pt idx="2120">
                  <c:v>-1.9098850000000002E-4</c:v>
                </c:pt>
                <c:pt idx="2121">
                  <c:v>-1.9059E-4</c:v>
                </c:pt>
                <c:pt idx="2122">
                  <c:v>-1.8853400000000002E-4</c:v>
                </c:pt>
                <c:pt idx="2123">
                  <c:v>-1.88056E-4</c:v>
                </c:pt>
                <c:pt idx="2124">
                  <c:v>-1.8800800000000001E-4</c:v>
                </c:pt>
                <c:pt idx="2125">
                  <c:v>-1.86813E-4</c:v>
                </c:pt>
                <c:pt idx="2126">
                  <c:v>-1.8615950000000001E-4</c:v>
                </c:pt>
                <c:pt idx="2127">
                  <c:v>-1.8673300000000002E-4</c:v>
                </c:pt>
                <c:pt idx="2128">
                  <c:v>-1.846455E-4</c:v>
                </c:pt>
                <c:pt idx="2129">
                  <c:v>-1.8577700000000001E-4</c:v>
                </c:pt>
                <c:pt idx="2130">
                  <c:v>-1.8313150000000001E-4</c:v>
                </c:pt>
                <c:pt idx="2131">
                  <c:v>-1.8325900000000002E-4</c:v>
                </c:pt>
                <c:pt idx="2132">
                  <c:v>-1.82191E-4</c:v>
                </c:pt>
                <c:pt idx="2133">
                  <c:v>-1.8252550000000001E-4</c:v>
                </c:pt>
                <c:pt idx="2134">
                  <c:v>-1.80135E-4</c:v>
                </c:pt>
                <c:pt idx="2135">
                  <c:v>-1.8120300000000001E-4</c:v>
                </c:pt>
                <c:pt idx="2136">
                  <c:v>-1.7903549999999998E-4</c:v>
                </c:pt>
                <c:pt idx="2137">
                  <c:v>-1.7835000000000003E-4</c:v>
                </c:pt>
                <c:pt idx="2138">
                  <c:v>-1.7881250000000002E-4</c:v>
                </c:pt>
                <c:pt idx="2139">
                  <c:v>-1.7742550000000002E-4</c:v>
                </c:pt>
                <c:pt idx="2140">
                  <c:v>-1.7747350000000002E-4</c:v>
                </c:pt>
                <c:pt idx="2141">
                  <c:v>-1.7752149999999999E-4</c:v>
                </c:pt>
                <c:pt idx="2142">
                  <c:v>-1.76374E-4</c:v>
                </c:pt>
                <c:pt idx="2143">
                  <c:v>-1.7573649999999999E-4</c:v>
                </c:pt>
                <c:pt idx="2144">
                  <c:v>-1.7659700000000002E-4</c:v>
                </c:pt>
                <c:pt idx="2145">
                  <c:v>-1.7572050000000001E-4</c:v>
                </c:pt>
                <c:pt idx="2146">
                  <c:v>-1.7597550000000002E-4</c:v>
                </c:pt>
                <c:pt idx="2147">
                  <c:v>-1.738555E-4</c:v>
                </c:pt>
                <c:pt idx="2148">
                  <c:v>-1.7490750000000001E-4</c:v>
                </c:pt>
                <c:pt idx="2149">
                  <c:v>-1.738555E-4</c:v>
                </c:pt>
                <c:pt idx="2150">
                  <c:v>-1.7395150000000002E-4</c:v>
                </c:pt>
                <c:pt idx="2151">
                  <c:v>-1.739035E-4</c:v>
                </c:pt>
                <c:pt idx="2152">
                  <c:v>-1.73585E-4</c:v>
                </c:pt>
                <c:pt idx="2153">
                  <c:v>-1.728515E-4</c:v>
                </c:pt>
                <c:pt idx="2154">
                  <c:v>-1.73983E-4</c:v>
                </c:pt>
                <c:pt idx="2155">
                  <c:v>-1.7505100000000002E-4</c:v>
                </c:pt>
                <c:pt idx="2156">
                  <c:v>-1.7377600000000002E-4</c:v>
                </c:pt>
                <c:pt idx="2157">
                  <c:v>-1.7409500000000001E-4</c:v>
                </c:pt>
                <c:pt idx="2158">
                  <c:v>-1.7490750000000001E-4</c:v>
                </c:pt>
                <c:pt idx="2159">
                  <c:v>-1.7535400000000002E-4</c:v>
                </c:pt>
                <c:pt idx="2160">
                  <c:v>-1.751945E-4</c:v>
                </c:pt>
                <c:pt idx="2161">
                  <c:v>-1.7498749999999999E-4</c:v>
                </c:pt>
                <c:pt idx="2162">
                  <c:v>-1.7511499999999999E-4</c:v>
                </c:pt>
                <c:pt idx="2163">
                  <c:v>-1.74573E-4</c:v>
                </c:pt>
                <c:pt idx="2164">
                  <c:v>-1.751465E-4</c:v>
                </c:pt>
                <c:pt idx="2165">
                  <c:v>-1.7616650000000001E-4</c:v>
                </c:pt>
                <c:pt idx="2166">
                  <c:v>-1.75067E-4</c:v>
                </c:pt>
                <c:pt idx="2167">
                  <c:v>-1.76868E-4</c:v>
                </c:pt>
                <c:pt idx="2168">
                  <c:v>-1.7702750000000002E-4</c:v>
                </c:pt>
                <c:pt idx="2169">
                  <c:v>-1.7721850000000002E-4</c:v>
                </c:pt>
                <c:pt idx="2170">
                  <c:v>-1.77362E-4</c:v>
                </c:pt>
                <c:pt idx="2171">
                  <c:v>-1.776805E-4</c:v>
                </c:pt>
                <c:pt idx="2172">
                  <c:v>-1.7745749999999999E-4</c:v>
                </c:pt>
                <c:pt idx="2173">
                  <c:v>-1.7862100000000001E-4</c:v>
                </c:pt>
                <c:pt idx="2174">
                  <c:v>-1.7801549999999999E-4</c:v>
                </c:pt>
                <c:pt idx="2175">
                  <c:v>-1.7908299999999999E-4</c:v>
                </c:pt>
                <c:pt idx="2176">
                  <c:v>-1.8018300000000002E-4</c:v>
                </c:pt>
                <c:pt idx="2177">
                  <c:v>-1.8029450000000001E-4</c:v>
                </c:pt>
                <c:pt idx="2178">
                  <c:v>-1.7996E-4</c:v>
                </c:pt>
                <c:pt idx="2179">
                  <c:v>-1.8018300000000002E-4</c:v>
                </c:pt>
                <c:pt idx="2180">
                  <c:v>-1.8039E-4</c:v>
                </c:pt>
                <c:pt idx="2181">
                  <c:v>-1.813145E-4</c:v>
                </c:pt>
                <c:pt idx="2182">
                  <c:v>-1.8164900000000001E-4</c:v>
                </c:pt>
                <c:pt idx="2183">
                  <c:v>-1.8225500000000001E-4</c:v>
                </c:pt>
                <c:pt idx="2184">
                  <c:v>-1.823025E-4</c:v>
                </c:pt>
                <c:pt idx="2185">
                  <c:v>-1.8416750000000001E-4</c:v>
                </c:pt>
                <c:pt idx="2186">
                  <c:v>-1.84773E-4</c:v>
                </c:pt>
                <c:pt idx="2187">
                  <c:v>-1.8453400000000001E-4</c:v>
                </c:pt>
                <c:pt idx="2188">
                  <c:v>-1.8435850000000001E-4</c:v>
                </c:pt>
                <c:pt idx="2189">
                  <c:v>-1.8467749999999999E-4</c:v>
                </c:pt>
                <c:pt idx="2190">
                  <c:v>-1.86749E-4</c:v>
                </c:pt>
                <c:pt idx="2191">
                  <c:v>-1.8665350000000001E-4</c:v>
                </c:pt>
                <c:pt idx="2192">
                  <c:v>-1.86255E-4</c:v>
                </c:pt>
                <c:pt idx="2193">
                  <c:v>-1.8719549999999998E-4</c:v>
                </c:pt>
                <c:pt idx="2194">
                  <c:v>-1.8609550000000001E-4</c:v>
                </c:pt>
                <c:pt idx="2195">
                  <c:v>-1.87243E-4</c:v>
                </c:pt>
                <c:pt idx="2196">
                  <c:v>-1.87801E-4</c:v>
                </c:pt>
                <c:pt idx="2197">
                  <c:v>-1.8815150000000002E-4</c:v>
                </c:pt>
                <c:pt idx="2198">
                  <c:v>-1.889165E-4</c:v>
                </c:pt>
                <c:pt idx="2199">
                  <c:v>-1.892675E-4</c:v>
                </c:pt>
                <c:pt idx="2200">
                  <c:v>-1.8921950000000003E-4</c:v>
                </c:pt>
                <c:pt idx="2201">
                  <c:v>-1.910045E-4</c:v>
                </c:pt>
                <c:pt idx="2202">
                  <c:v>-1.91084E-4</c:v>
                </c:pt>
                <c:pt idx="2203">
                  <c:v>-1.9097249999999998E-4</c:v>
                </c:pt>
                <c:pt idx="2204">
                  <c:v>-1.92184E-4</c:v>
                </c:pt>
                <c:pt idx="2205">
                  <c:v>-1.9290099999999999E-4</c:v>
                </c:pt>
                <c:pt idx="2206">
                  <c:v>-1.9248650000000002E-4</c:v>
                </c:pt>
                <c:pt idx="2207">
                  <c:v>-1.9290099999999999E-4</c:v>
                </c:pt>
                <c:pt idx="2208">
                  <c:v>-1.9412800000000001E-4</c:v>
                </c:pt>
                <c:pt idx="2209">
                  <c:v>-1.940485E-4</c:v>
                </c:pt>
                <c:pt idx="2210">
                  <c:v>-1.9506850000000002E-4</c:v>
                </c:pt>
                <c:pt idx="2211">
                  <c:v>-1.9519600000000002E-4</c:v>
                </c:pt>
                <c:pt idx="2212">
                  <c:v>-1.9562650000000002E-4</c:v>
                </c:pt>
                <c:pt idx="2213">
                  <c:v>-1.9522800000000001E-4</c:v>
                </c:pt>
                <c:pt idx="2214">
                  <c:v>-1.9643899999999999E-4</c:v>
                </c:pt>
                <c:pt idx="2215">
                  <c:v>-1.9659850000000001E-4</c:v>
                </c:pt>
                <c:pt idx="2216">
                  <c:v>-1.9682150000000003E-4</c:v>
                </c:pt>
                <c:pt idx="2217">
                  <c:v>-1.9741149999999999E-4</c:v>
                </c:pt>
                <c:pt idx="2218">
                  <c:v>-1.983675E-4</c:v>
                </c:pt>
                <c:pt idx="2219">
                  <c:v>-1.9741149999999999E-4</c:v>
                </c:pt>
                <c:pt idx="2220">
                  <c:v>-1.9930800000000001E-4</c:v>
                </c:pt>
                <c:pt idx="2221">
                  <c:v>-2.002165E-4</c:v>
                </c:pt>
                <c:pt idx="2222">
                  <c:v>-2.0002500000000002E-4</c:v>
                </c:pt>
                <c:pt idx="2223">
                  <c:v>-2.0104500000000001E-4</c:v>
                </c:pt>
                <c:pt idx="2224">
                  <c:v>-2.0160300000000001E-4</c:v>
                </c:pt>
                <c:pt idx="2225">
                  <c:v>-2.011405E-4</c:v>
                </c:pt>
                <c:pt idx="2226">
                  <c:v>-2.0291000000000002E-4</c:v>
                </c:pt>
                <c:pt idx="2227">
                  <c:v>-2.049815E-4</c:v>
                </c:pt>
                <c:pt idx="2228">
                  <c:v>-2.03069E-4</c:v>
                </c:pt>
                <c:pt idx="2229">
                  <c:v>-2.0348350000000002E-4</c:v>
                </c:pt>
                <c:pt idx="2230">
                  <c:v>-2.0397750000000002E-4</c:v>
                </c:pt>
                <c:pt idx="2231">
                  <c:v>-2.0471049999999999E-4</c:v>
                </c:pt>
                <c:pt idx="2232">
                  <c:v>-2.05157E-4</c:v>
                </c:pt>
                <c:pt idx="2233">
                  <c:v>-2.060175E-4</c:v>
                </c:pt>
                <c:pt idx="2234">
                  <c:v>-2.05906E-4</c:v>
                </c:pt>
                <c:pt idx="2235">
                  <c:v>-2.06209E-4</c:v>
                </c:pt>
                <c:pt idx="2236">
                  <c:v>-2.064E-4</c:v>
                </c:pt>
                <c:pt idx="2237">
                  <c:v>-2.0770700000000001E-4</c:v>
                </c:pt>
                <c:pt idx="2238">
                  <c:v>-2.0711750000000002E-4</c:v>
                </c:pt>
                <c:pt idx="2239">
                  <c:v>-2.0844E-4</c:v>
                </c:pt>
                <c:pt idx="2240">
                  <c:v>-2.0834449999999999E-4</c:v>
                </c:pt>
                <c:pt idx="2241">
                  <c:v>-2.0879049999999999E-4</c:v>
                </c:pt>
                <c:pt idx="2242">
                  <c:v>-2.10225E-4</c:v>
                </c:pt>
                <c:pt idx="2243">
                  <c:v>-2.0969900000000001E-4</c:v>
                </c:pt>
                <c:pt idx="2244">
                  <c:v>-2.1017749999999998E-4</c:v>
                </c:pt>
                <c:pt idx="2245">
                  <c:v>-2.1043249999999999E-4</c:v>
                </c:pt>
                <c:pt idx="2246">
                  <c:v>-2.11771E-4</c:v>
                </c:pt>
                <c:pt idx="2247">
                  <c:v>-2.1135650000000001E-4</c:v>
                </c:pt>
                <c:pt idx="2248">
                  <c:v>-2.121855E-4</c:v>
                </c:pt>
                <c:pt idx="2249">
                  <c:v>-2.1223300000000001E-4</c:v>
                </c:pt>
                <c:pt idx="2250">
                  <c:v>-2.1232900000000001E-4</c:v>
                </c:pt>
                <c:pt idx="2251">
                  <c:v>-2.1151600000000003E-4</c:v>
                </c:pt>
                <c:pt idx="2252">
                  <c:v>-2.1315750000000001E-4</c:v>
                </c:pt>
                <c:pt idx="2253">
                  <c:v>-2.121855E-4</c:v>
                </c:pt>
                <c:pt idx="2254">
                  <c:v>-2.129825E-4</c:v>
                </c:pt>
                <c:pt idx="2255">
                  <c:v>-2.1438499999999999E-4</c:v>
                </c:pt>
                <c:pt idx="2256">
                  <c:v>-2.1414549999999998E-4</c:v>
                </c:pt>
                <c:pt idx="2257">
                  <c:v>-2.1475150000000001E-4</c:v>
                </c:pt>
                <c:pt idx="2258">
                  <c:v>-2.1484700000000003E-4</c:v>
                </c:pt>
                <c:pt idx="2259">
                  <c:v>-2.1390650000000002E-4</c:v>
                </c:pt>
                <c:pt idx="2260">
                  <c:v>-2.1465549999999999E-4</c:v>
                </c:pt>
                <c:pt idx="2261">
                  <c:v>-2.1483099999999999E-4</c:v>
                </c:pt>
                <c:pt idx="2262">
                  <c:v>-2.1412999999999998E-4</c:v>
                </c:pt>
                <c:pt idx="2263">
                  <c:v>-2.1532499999999999E-4</c:v>
                </c:pt>
                <c:pt idx="2264">
                  <c:v>-2.1623350000000001E-4</c:v>
                </c:pt>
                <c:pt idx="2265">
                  <c:v>-2.1491050000000002E-4</c:v>
                </c:pt>
                <c:pt idx="2266">
                  <c:v>-2.1653650000000001E-4</c:v>
                </c:pt>
                <c:pt idx="2267">
                  <c:v>-2.1661600000000001E-4</c:v>
                </c:pt>
                <c:pt idx="2268">
                  <c:v>-2.1653650000000001E-4</c:v>
                </c:pt>
                <c:pt idx="2269">
                  <c:v>-2.1704650000000002E-4</c:v>
                </c:pt>
                <c:pt idx="2270">
                  <c:v>-2.1672749999999998E-4</c:v>
                </c:pt>
                <c:pt idx="2271">
                  <c:v>-2.17142E-4</c:v>
                </c:pt>
                <c:pt idx="2272">
                  <c:v>-2.1677550000000001E-4</c:v>
                </c:pt>
                <c:pt idx="2273">
                  <c:v>-2.1687100000000002E-4</c:v>
                </c:pt>
                <c:pt idx="2274">
                  <c:v>-2.1728549999999998E-4</c:v>
                </c:pt>
                <c:pt idx="2275">
                  <c:v>-2.1792300000000002E-4</c:v>
                </c:pt>
                <c:pt idx="2276">
                  <c:v>-2.1836900000000002E-4</c:v>
                </c:pt>
                <c:pt idx="2277">
                  <c:v>-2.1811400000000002E-4</c:v>
                </c:pt>
                <c:pt idx="2278">
                  <c:v>-2.174605E-4</c:v>
                </c:pt>
                <c:pt idx="2279">
                  <c:v>-2.177635E-4</c:v>
                </c:pt>
                <c:pt idx="2280">
                  <c:v>-2.1766800000000002E-4</c:v>
                </c:pt>
                <c:pt idx="2281">
                  <c:v>-2.172695E-4</c:v>
                </c:pt>
                <c:pt idx="2282">
                  <c:v>-2.1827350000000001E-4</c:v>
                </c:pt>
                <c:pt idx="2283">
                  <c:v>-2.17445E-4</c:v>
                </c:pt>
                <c:pt idx="2284">
                  <c:v>-2.1773149999999999E-4</c:v>
                </c:pt>
                <c:pt idx="2285">
                  <c:v>-2.1876750000000001E-4</c:v>
                </c:pt>
                <c:pt idx="2286">
                  <c:v>-2.1797050000000001E-4</c:v>
                </c:pt>
                <c:pt idx="2287">
                  <c:v>-2.1787500000000002E-4</c:v>
                </c:pt>
                <c:pt idx="2288">
                  <c:v>-2.1813E-4</c:v>
                </c:pt>
                <c:pt idx="2289">
                  <c:v>-2.17684E-4</c:v>
                </c:pt>
                <c:pt idx="2290">
                  <c:v>-2.180665E-4</c:v>
                </c:pt>
                <c:pt idx="2291">
                  <c:v>-2.1709400000000001E-4</c:v>
                </c:pt>
                <c:pt idx="2292">
                  <c:v>-2.1801850000000001E-4</c:v>
                </c:pt>
                <c:pt idx="2293">
                  <c:v>-2.175085E-4</c:v>
                </c:pt>
                <c:pt idx="2294">
                  <c:v>-2.17142E-4</c:v>
                </c:pt>
                <c:pt idx="2295">
                  <c:v>-2.1752450000000001E-4</c:v>
                </c:pt>
                <c:pt idx="2296">
                  <c:v>-2.1682299999999999E-4</c:v>
                </c:pt>
                <c:pt idx="2297">
                  <c:v>-2.1540500000000003E-4</c:v>
                </c:pt>
                <c:pt idx="2298">
                  <c:v>-2.1631300000000001E-4</c:v>
                </c:pt>
                <c:pt idx="2299">
                  <c:v>-2.1591500000000001E-4</c:v>
                </c:pt>
                <c:pt idx="2300">
                  <c:v>-2.1604250000000001E-4</c:v>
                </c:pt>
                <c:pt idx="2301">
                  <c:v>-2.1462400000000001E-4</c:v>
                </c:pt>
                <c:pt idx="2302">
                  <c:v>-2.1487899999999999E-4</c:v>
                </c:pt>
                <c:pt idx="2303">
                  <c:v>-2.1456000000000001E-4</c:v>
                </c:pt>
                <c:pt idx="2304">
                  <c:v>-2.1309400000000002E-4</c:v>
                </c:pt>
                <c:pt idx="2305">
                  <c:v>-2.123765E-4</c:v>
                </c:pt>
                <c:pt idx="2306">
                  <c:v>-2.1242449999999999E-4</c:v>
                </c:pt>
                <c:pt idx="2307">
                  <c:v>-2.1205799999999999E-4</c:v>
                </c:pt>
                <c:pt idx="2308">
                  <c:v>-2.1094250000000002E-4</c:v>
                </c:pt>
                <c:pt idx="2309">
                  <c:v>-2.1076700000000002E-4</c:v>
                </c:pt>
                <c:pt idx="2310">
                  <c:v>-2.1075099999999999E-4</c:v>
                </c:pt>
                <c:pt idx="2311">
                  <c:v>-2.0958750000000002E-4</c:v>
                </c:pt>
                <c:pt idx="2312">
                  <c:v>-2.08488E-4</c:v>
                </c:pt>
                <c:pt idx="2313">
                  <c:v>-2.0828050000000001E-4</c:v>
                </c:pt>
                <c:pt idx="2314">
                  <c:v>-2.076115E-4</c:v>
                </c:pt>
                <c:pt idx="2315">
                  <c:v>-2.0722899999999999E-4</c:v>
                </c:pt>
                <c:pt idx="2316">
                  <c:v>-2.0587400000000001E-4</c:v>
                </c:pt>
                <c:pt idx="2317">
                  <c:v>-2.058265E-4</c:v>
                </c:pt>
                <c:pt idx="2318">
                  <c:v>-2.0488600000000002E-4</c:v>
                </c:pt>
                <c:pt idx="2319">
                  <c:v>-2.0346749999999999E-4</c:v>
                </c:pt>
                <c:pt idx="2320">
                  <c:v>-2.032925E-4</c:v>
                </c:pt>
                <c:pt idx="2321">
                  <c:v>-2.016505E-4</c:v>
                </c:pt>
                <c:pt idx="2322">
                  <c:v>-2.0039149999999999E-4</c:v>
                </c:pt>
                <c:pt idx="2323">
                  <c:v>-2.01523E-4</c:v>
                </c:pt>
                <c:pt idx="2324">
                  <c:v>-1.9989750000000002E-4</c:v>
                </c:pt>
                <c:pt idx="2325">
                  <c:v>-1.99292E-4</c:v>
                </c:pt>
                <c:pt idx="2326">
                  <c:v>-1.9930800000000001E-4</c:v>
                </c:pt>
                <c:pt idx="2327">
                  <c:v>-1.97985E-4</c:v>
                </c:pt>
                <c:pt idx="2328">
                  <c:v>-1.9572200000000001E-4</c:v>
                </c:pt>
                <c:pt idx="2329">
                  <c:v>-1.9726800000000001E-4</c:v>
                </c:pt>
                <c:pt idx="2330">
                  <c:v>-1.953875E-4</c:v>
                </c:pt>
                <c:pt idx="2331">
                  <c:v>-1.937935E-4</c:v>
                </c:pt>
                <c:pt idx="2332">
                  <c:v>-1.943355E-4</c:v>
                </c:pt>
                <c:pt idx="2333">
                  <c:v>-1.9451050000000001E-4</c:v>
                </c:pt>
                <c:pt idx="2334">
                  <c:v>-1.9294900000000001E-4</c:v>
                </c:pt>
                <c:pt idx="2335">
                  <c:v>-1.9275750000000001E-4</c:v>
                </c:pt>
                <c:pt idx="2336">
                  <c:v>-1.9141900000000002E-4</c:v>
                </c:pt>
                <c:pt idx="2337">
                  <c:v>-1.902715E-4</c:v>
                </c:pt>
                <c:pt idx="2338">
                  <c:v>-1.9004800000000001E-4</c:v>
                </c:pt>
                <c:pt idx="2339">
                  <c:v>-1.8942650000000001E-4</c:v>
                </c:pt>
                <c:pt idx="2340">
                  <c:v>-1.88853E-4</c:v>
                </c:pt>
                <c:pt idx="2341">
                  <c:v>-1.8808800000000002E-4</c:v>
                </c:pt>
                <c:pt idx="2342">
                  <c:v>-1.87753E-4</c:v>
                </c:pt>
                <c:pt idx="2343">
                  <c:v>-1.8670150000000001E-4</c:v>
                </c:pt>
                <c:pt idx="2344">
                  <c:v>-1.8770550000000001E-4</c:v>
                </c:pt>
                <c:pt idx="2345">
                  <c:v>-1.8654200000000002E-4</c:v>
                </c:pt>
                <c:pt idx="2346">
                  <c:v>-1.864305E-4</c:v>
                </c:pt>
                <c:pt idx="2347">
                  <c:v>-1.8501200000000002E-4</c:v>
                </c:pt>
                <c:pt idx="2348">
                  <c:v>-1.8439050000000002E-4</c:v>
                </c:pt>
                <c:pt idx="2349">
                  <c:v>-1.8429499999999998E-4</c:v>
                </c:pt>
                <c:pt idx="2350">
                  <c:v>-1.8252550000000001E-4</c:v>
                </c:pt>
                <c:pt idx="2351">
                  <c:v>-1.83275E-4</c:v>
                </c:pt>
                <c:pt idx="2352">
                  <c:v>-1.8278050000000002E-4</c:v>
                </c:pt>
                <c:pt idx="2353">
                  <c:v>-1.8313150000000001E-4</c:v>
                </c:pt>
                <c:pt idx="2354">
                  <c:v>-1.8284449999999999E-4</c:v>
                </c:pt>
                <c:pt idx="2355">
                  <c:v>-1.8123500000000002E-4</c:v>
                </c:pt>
                <c:pt idx="2356">
                  <c:v>-1.8252550000000001E-4</c:v>
                </c:pt>
                <c:pt idx="2357">
                  <c:v>-1.8136250000000002E-4</c:v>
                </c:pt>
                <c:pt idx="2358">
                  <c:v>-1.7967300000000001E-4</c:v>
                </c:pt>
                <c:pt idx="2359">
                  <c:v>-1.8139400000000001E-4</c:v>
                </c:pt>
                <c:pt idx="2360">
                  <c:v>-1.7917900000000001E-4</c:v>
                </c:pt>
                <c:pt idx="2361">
                  <c:v>-1.7980050000000001E-4</c:v>
                </c:pt>
                <c:pt idx="2362">
                  <c:v>-1.7462050000000001E-4</c:v>
                </c:pt>
                <c:pt idx="2363">
                  <c:v>-1.787325E-4</c:v>
                </c:pt>
                <c:pt idx="2364">
                  <c:v>-1.7895549999999999E-4</c:v>
                </c:pt>
                <c:pt idx="2365">
                  <c:v>-1.7769650000000001E-4</c:v>
                </c:pt>
                <c:pt idx="2366">
                  <c:v>-1.7658099999999998E-4</c:v>
                </c:pt>
                <c:pt idx="2367">
                  <c:v>-1.766925E-4</c:v>
                </c:pt>
                <c:pt idx="2368">
                  <c:v>-1.75019E-4</c:v>
                </c:pt>
                <c:pt idx="2369">
                  <c:v>-1.7696349999999999E-4</c:v>
                </c:pt>
                <c:pt idx="2370">
                  <c:v>-1.7560899999999999E-4</c:v>
                </c:pt>
                <c:pt idx="2371">
                  <c:v>-1.7616650000000001E-4</c:v>
                </c:pt>
                <c:pt idx="2372">
                  <c:v>-1.754495E-4</c:v>
                </c:pt>
                <c:pt idx="2373">
                  <c:v>-1.7580000000000002E-4</c:v>
                </c:pt>
                <c:pt idx="2374">
                  <c:v>-1.7572050000000001E-4</c:v>
                </c:pt>
                <c:pt idx="2375">
                  <c:v>-1.758955E-4</c:v>
                </c:pt>
                <c:pt idx="2376">
                  <c:v>-1.7583199999999998E-4</c:v>
                </c:pt>
                <c:pt idx="2377">
                  <c:v>-1.7602300000000001E-4</c:v>
                </c:pt>
                <c:pt idx="2378">
                  <c:v>-1.7525799999999999E-4</c:v>
                </c:pt>
                <c:pt idx="2379">
                  <c:v>-1.7626249999999998E-4</c:v>
                </c:pt>
                <c:pt idx="2380">
                  <c:v>-1.76804E-4</c:v>
                </c:pt>
                <c:pt idx="2381">
                  <c:v>-1.75864E-4</c:v>
                </c:pt>
                <c:pt idx="2382">
                  <c:v>-1.7631E-4</c:v>
                </c:pt>
                <c:pt idx="2383">
                  <c:v>-1.7613500000000001E-4</c:v>
                </c:pt>
                <c:pt idx="2384">
                  <c:v>-1.7683599999999999E-4</c:v>
                </c:pt>
                <c:pt idx="2385">
                  <c:v>-1.7629400000000002E-4</c:v>
                </c:pt>
                <c:pt idx="2386">
                  <c:v>-1.779355E-4</c:v>
                </c:pt>
                <c:pt idx="2387">
                  <c:v>-1.7744150000000001E-4</c:v>
                </c:pt>
                <c:pt idx="2388">
                  <c:v>-1.7795150000000001E-4</c:v>
                </c:pt>
                <c:pt idx="2389">
                  <c:v>-1.7855750000000001E-4</c:v>
                </c:pt>
                <c:pt idx="2390">
                  <c:v>-1.7860500000000003E-4</c:v>
                </c:pt>
                <c:pt idx="2391">
                  <c:v>-1.7882799999999999E-4</c:v>
                </c:pt>
                <c:pt idx="2392">
                  <c:v>-1.7774450000000001E-4</c:v>
                </c:pt>
                <c:pt idx="2393">
                  <c:v>-1.79338E-4</c:v>
                </c:pt>
                <c:pt idx="2394">
                  <c:v>-1.787805E-4</c:v>
                </c:pt>
                <c:pt idx="2395">
                  <c:v>-1.792265E-4</c:v>
                </c:pt>
                <c:pt idx="2396">
                  <c:v>-1.80199E-4</c:v>
                </c:pt>
                <c:pt idx="2397">
                  <c:v>-1.8098000000000002E-4</c:v>
                </c:pt>
                <c:pt idx="2398">
                  <c:v>-1.810115E-4</c:v>
                </c:pt>
                <c:pt idx="2399">
                  <c:v>-1.81442E-4</c:v>
                </c:pt>
                <c:pt idx="2400">
                  <c:v>-1.8110750000000002E-4</c:v>
                </c:pt>
                <c:pt idx="2401">
                  <c:v>-1.833065E-4</c:v>
                </c:pt>
                <c:pt idx="2402">
                  <c:v>-1.8314749999999999E-4</c:v>
                </c:pt>
                <c:pt idx="2403">
                  <c:v>-1.8494799999999999E-4</c:v>
                </c:pt>
                <c:pt idx="2404">
                  <c:v>-1.830995E-4</c:v>
                </c:pt>
                <c:pt idx="2405">
                  <c:v>-1.8649399999999999E-4</c:v>
                </c:pt>
                <c:pt idx="2406">
                  <c:v>-1.8545800000000003E-4</c:v>
                </c:pt>
                <c:pt idx="2407">
                  <c:v>-1.871795E-4</c:v>
                </c:pt>
                <c:pt idx="2408">
                  <c:v>-1.8682900000000001E-4</c:v>
                </c:pt>
                <c:pt idx="2409">
                  <c:v>-1.87546E-4</c:v>
                </c:pt>
                <c:pt idx="2410">
                  <c:v>-1.8721150000000002E-4</c:v>
                </c:pt>
                <c:pt idx="2411">
                  <c:v>-1.8764149999999998E-4</c:v>
                </c:pt>
                <c:pt idx="2412">
                  <c:v>-1.89793E-4</c:v>
                </c:pt>
                <c:pt idx="2413">
                  <c:v>-1.9022350000000001E-4</c:v>
                </c:pt>
                <c:pt idx="2414">
                  <c:v>-1.90144E-4</c:v>
                </c:pt>
                <c:pt idx="2415">
                  <c:v>-1.9159399999999998E-4</c:v>
                </c:pt>
                <c:pt idx="2416">
                  <c:v>-1.910045E-4</c:v>
                </c:pt>
                <c:pt idx="2417">
                  <c:v>-1.9245499999999999E-4</c:v>
                </c:pt>
                <c:pt idx="2418">
                  <c:v>-1.9264600000000001E-4</c:v>
                </c:pt>
                <c:pt idx="2419">
                  <c:v>-1.9306050000000001E-4</c:v>
                </c:pt>
                <c:pt idx="2420">
                  <c:v>-1.9242300000000002E-4</c:v>
                </c:pt>
                <c:pt idx="2421">
                  <c:v>-1.9326750000000001E-4</c:v>
                </c:pt>
                <c:pt idx="2422">
                  <c:v>-1.945425E-4</c:v>
                </c:pt>
                <c:pt idx="2423">
                  <c:v>-1.940485E-4</c:v>
                </c:pt>
                <c:pt idx="2424">
                  <c:v>-1.95961E-4</c:v>
                </c:pt>
                <c:pt idx="2425">
                  <c:v>-1.9524400000000002E-4</c:v>
                </c:pt>
                <c:pt idx="2426">
                  <c:v>-1.9573799999999999E-4</c:v>
                </c:pt>
                <c:pt idx="2427">
                  <c:v>-1.9589750000000001E-4</c:v>
                </c:pt>
                <c:pt idx="2428">
                  <c:v>-1.9634350000000001E-4</c:v>
                </c:pt>
                <c:pt idx="2429">
                  <c:v>-1.9693299999999999E-4</c:v>
                </c:pt>
                <c:pt idx="2430">
                  <c:v>-1.9784150000000001E-4</c:v>
                </c:pt>
                <c:pt idx="2431">
                  <c:v>-1.9663050000000003E-4</c:v>
                </c:pt>
                <c:pt idx="2432">
                  <c:v>-1.9796900000000001E-4</c:v>
                </c:pt>
                <c:pt idx="2433">
                  <c:v>-1.9865450000000002E-4</c:v>
                </c:pt>
                <c:pt idx="2434">
                  <c:v>-1.9772999999999999E-4</c:v>
                </c:pt>
                <c:pt idx="2435">
                  <c:v>-1.9870250000000002E-4</c:v>
                </c:pt>
                <c:pt idx="2436">
                  <c:v>-1.99037E-4</c:v>
                </c:pt>
                <c:pt idx="2437">
                  <c:v>-1.989255E-4</c:v>
                </c:pt>
                <c:pt idx="2438">
                  <c:v>-1.9999300000000001E-4</c:v>
                </c:pt>
                <c:pt idx="2439">
                  <c:v>-2.0012050000000001E-4</c:v>
                </c:pt>
                <c:pt idx="2440">
                  <c:v>-1.9977000000000002E-4</c:v>
                </c:pt>
                <c:pt idx="2441">
                  <c:v>-2.01874E-4</c:v>
                </c:pt>
                <c:pt idx="2442">
                  <c:v>-2.0217650000000002E-4</c:v>
                </c:pt>
                <c:pt idx="2443">
                  <c:v>-2.0270250000000001E-4</c:v>
                </c:pt>
                <c:pt idx="2444">
                  <c:v>-2.0217650000000002E-4</c:v>
                </c:pt>
                <c:pt idx="2445">
                  <c:v>-2.0338800000000001E-4</c:v>
                </c:pt>
                <c:pt idx="2446">
                  <c:v>-2.0333999999999999E-4</c:v>
                </c:pt>
                <c:pt idx="2447">
                  <c:v>-2.0362700000000001E-4</c:v>
                </c:pt>
                <c:pt idx="2448">
                  <c:v>-2.0426449999999999E-4</c:v>
                </c:pt>
                <c:pt idx="2449">
                  <c:v>-2.0270250000000001E-4</c:v>
                </c:pt>
                <c:pt idx="2450">
                  <c:v>-2.0211299999999999E-4</c:v>
                </c:pt>
                <c:pt idx="2451">
                  <c:v>-2.0216050000000001E-4</c:v>
                </c:pt>
                <c:pt idx="2452">
                  <c:v>-2.0295750000000001E-4</c:v>
                </c:pt>
                <c:pt idx="2453">
                  <c:v>-2.03069E-4</c:v>
                </c:pt>
                <c:pt idx="2454">
                  <c:v>-2.029415E-4</c:v>
                </c:pt>
                <c:pt idx="2455">
                  <c:v>-2.0349950000000001E-4</c:v>
                </c:pt>
                <c:pt idx="2456">
                  <c:v>-2.0332400000000001E-4</c:v>
                </c:pt>
                <c:pt idx="2457">
                  <c:v>-2.0351549999999999E-4</c:v>
                </c:pt>
                <c:pt idx="2458">
                  <c:v>-2.032445E-4</c:v>
                </c:pt>
                <c:pt idx="2459">
                  <c:v>-2.0393000000000001E-4</c:v>
                </c:pt>
                <c:pt idx="2460">
                  <c:v>-2.0345150000000001E-4</c:v>
                </c:pt>
                <c:pt idx="2461">
                  <c:v>-2.0400950000000001E-4</c:v>
                </c:pt>
                <c:pt idx="2462">
                  <c:v>-2.0391400000000003E-4</c:v>
                </c:pt>
                <c:pt idx="2463">
                  <c:v>-2.0333999999999999E-4</c:v>
                </c:pt>
                <c:pt idx="2464">
                  <c:v>-2.0364299999999999E-4</c:v>
                </c:pt>
                <c:pt idx="2465">
                  <c:v>-2.0439199999999999E-4</c:v>
                </c:pt>
                <c:pt idx="2466">
                  <c:v>-2.0424850000000001E-4</c:v>
                </c:pt>
                <c:pt idx="2467">
                  <c:v>-2.03372E-4</c:v>
                </c:pt>
                <c:pt idx="2468">
                  <c:v>-2.0483799999999999E-4</c:v>
                </c:pt>
                <c:pt idx="2469">
                  <c:v>-2.0407300000000001E-4</c:v>
                </c:pt>
                <c:pt idx="2470">
                  <c:v>-2.0410500000000003E-4</c:v>
                </c:pt>
                <c:pt idx="2471">
                  <c:v>-2.0458299999999999E-4</c:v>
                </c:pt>
                <c:pt idx="2472">
                  <c:v>-2.0510900000000003E-4</c:v>
                </c:pt>
                <c:pt idx="2473">
                  <c:v>-2.0494999999999999E-4</c:v>
                </c:pt>
                <c:pt idx="2474">
                  <c:v>-2.03866E-4</c:v>
                </c:pt>
                <c:pt idx="2475">
                  <c:v>-2.0487000000000001E-4</c:v>
                </c:pt>
                <c:pt idx="2476">
                  <c:v>-2.02623E-4</c:v>
                </c:pt>
                <c:pt idx="2477">
                  <c:v>-2.0445550000000001E-4</c:v>
                </c:pt>
                <c:pt idx="2478">
                  <c:v>-2.047265E-4</c:v>
                </c:pt>
                <c:pt idx="2479">
                  <c:v>-2.0362700000000001E-4</c:v>
                </c:pt>
                <c:pt idx="2480">
                  <c:v>-2.0378650000000002E-4</c:v>
                </c:pt>
                <c:pt idx="2481">
                  <c:v>-2.0383399999999999E-4</c:v>
                </c:pt>
                <c:pt idx="2482">
                  <c:v>-2.03117E-4</c:v>
                </c:pt>
                <c:pt idx="2483">
                  <c:v>-2.0327649999999999E-4</c:v>
                </c:pt>
                <c:pt idx="2484">
                  <c:v>-2.0297350000000002E-4</c:v>
                </c:pt>
                <c:pt idx="2485">
                  <c:v>-2.029415E-4</c:v>
                </c:pt>
                <c:pt idx="2486">
                  <c:v>-2.0284600000000002E-4</c:v>
                </c:pt>
                <c:pt idx="2487">
                  <c:v>-2.01332E-4</c:v>
                </c:pt>
                <c:pt idx="2488">
                  <c:v>-2.0310100000000002E-4</c:v>
                </c:pt>
                <c:pt idx="2489">
                  <c:v>-2.02065E-4</c:v>
                </c:pt>
                <c:pt idx="2490">
                  <c:v>-2.017625E-4</c:v>
                </c:pt>
                <c:pt idx="2491">
                  <c:v>-2.0153900000000001E-4</c:v>
                </c:pt>
                <c:pt idx="2492">
                  <c:v>-2.0099749999999999E-4</c:v>
                </c:pt>
                <c:pt idx="2493">
                  <c:v>-2.0130000000000001E-4</c:v>
                </c:pt>
                <c:pt idx="2494">
                  <c:v>-2.00344E-4</c:v>
                </c:pt>
                <c:pt idx="2495">
                  <c:v>-2.0085400000000001E-4</c:v>
                </c:pt>
                <c:pt idx="2496">
                  <c:v>-2.0029600000000001E-4</c:v>
                </c:pt>
                <c:pt idx="2497">
                  <c:v>-1.9906899999999999E-4</c:v>
                </c:pt>
                <c:pt idx="2498">
                  <c:v>-2.0069449999999999E-4</c:v>
                </c:pt>
                <c:pt idx="2499">
                  <c:v>-1.9994549999999999E-4</c:v>
                </c:pt>
                <c:pt idx="2500">
                  <c:v>-1.989095E-4</c:v>
                </c:pt>
                <c:pt idx="2501">
                  <c:v>-1.9962650000000001E-4</c:v>
                </c:pt>
                <c:pt idx="2502">
                  <c:v>-1.9908500000000002E-4</c:v>
                </c:pt>
                <c:pt idx="2503">
                  <c:v>-1.98782E-4</c:v>
                </c:pt>
                <c:pt idx="2504">
                  <c:v>-1.9881399999999998E-4</c:v>
                </c:pt>
                <c:pt idx="2505">
                  <c:v>-1.9824E-4</c:v>
                </c:pt>
                <c:pt idx="2506">
                  <c:v>-1.9737950000000003E-4</c:v>
                </c:pt>
                <c:pt idx="2507">
                  <c:v>-1.9876600000000001E-4</c:v>
                </c:pt>
                <c:pt idx="2508">
                  <c:v>-1.9793749999999998E-4</c:v>
                </c:pt>
                <c:pt idx="2509">
                  <c:v>-1.9745900000000001E-4</c:v>
                </c:pt>
                <c:pt idx="2510">
                  <c:v>-1.9737950000000003E-4</c:v>
                </c:pt>
                <c:pt idx="2511">
                  <c:v>-1.976665E-4</c:v>
                </c:pt>
                <c:pt idx="2512">
                  <c:v>-1.9691749999999999E-4</c:v>
                </c:pt>
                <c:pt idx="2513">
                  <c:v>-1.9704499999999999E-4</c:v>
                </c:pt>
                <c:pt idx="2514">
                  <c:v>-1.9752300000000001E-4</c:v>
                </c:pt>
                <c:pt idx="2515">
                  <c:v>-1.955305E-4</c:v>
                </c:pt>
                <c:pt idx="2516">
                  <c:v>-1.9620000000000003E-4</c:v>
                </c:pt>
                <c:pt idx="2517">
                  <c:v>-1.9591300000000001E-4</c:v>
                </c:pt>
                <c:pt idx="2518">
                  <c:v>-1.9577E-4</c:v>
                </c:pt>
                <c:pt idx="2519">
                  <c:v>-1.96009E-4</c:v>
                </c:pt>
                <c:pt idx="2520">
                  <c:v>-1.9561049999999999E-4</c:v>
                </c:pt>
                <c:pt idx="2521">
                  <c:v>-1.9537150000000002E-4</c:v>
                </c:pt>
                <c:pt idx="2522">
                  <c:v>-1.9543500000000002E-4</c:v>
                </c:pt>
                <c:pt idx="2523">
                  <c:v>-1.9541900000000001E-4</c:v>
                </c:pt>
                <c:pt idx="2524">
                  <c:v>-1.9481350000000001E-4</c:v>
                </c:pt>
                <c:pt idx="2525">
                  <c:v>-1.9543500000000002E-4</c:v>
                </c:pt>
                <c:pt idx="2526">
                  <c:v>-1.9510050000000001E-4</c:v>
                </c:pt>
                <c:pt idx="2527">
                  <c:v>-1.9444700000000002E-4</c:v>
                </c:pt>
                <c:pt idx="2528">
                  <c:v>-1.9447900000000001E-4</c:v>
                </c:pt>
                <c:pt idx="2529">
                  <c:v>-1.9363400000000001E-4</c:v>
                </c:pt>
                <c:pt idx="2530">
                  <c:v>-1.937455E-4</c:v>
                </c:pt>
                <c:pt idx="2531">
                  <c:v>-1.9326750000000001E-4</c:v>
                </c:pt>
                <c:pt idx="2532">
                  <c:v>-1.9315599999999999E-4</c:v>
                </c:pt>
                <c:pt idx="2533">
                  <c:v>-1.9304450000000003E-4</c:v>
                </c:pt>
                <c:pt idx="2534">
                  <c:v>-1.9337900000000001E-4</c:v>
                </c:pt>
                <c:pt idx="2535">
                  <c:v>-1.9259799999999999E-4</c:v>
                </c:pt>
                <c:pt idx="2536">
                  <c:v>-1.9266199999999999E-4</c:v>
                </c:pt>
                <c:pt idx="2537">
                  <c:v>-1.9202449999999998E-4</c:v>
                </c:pt>
                <c:pt idx="2538">
                  <c:v>-1.9239100000000001E-4</c:v>
                </c:pt>
                <c:pt idx="2539">
                  <c:v>-1.914985E-4</c:v>
                </c:pt>
                <c:pt idx="2540">
                  <c:v>-1.90877E-4</c:v>
                </c:pt>
                <c:pt idx="2541">
                  <c:v>-1.9137100000000002E-4</c:v>
                </c:pt>
                <c:pt idx="2542">
                  <c:v>-1.8980900000000001E-4</c:v>
                </c:pt>
                <c:pt idx="2543">
                  <c:v>-1.8987299999999999E-4</c:v>
                </c:pt>
                <c:pt idx="2544">
                  <c:v>-1.9052649999999998E-4</c:v>
                </c:pt>
                <c:pt idx="2545">
                  <c:v>-1.9067000000000002E-4</c:v>
                </c:pt>
                <c:pt idx="2546">
                  <c:v>-1.884225E-4</c:v>
                </c:pt>
                <c:pt idx="2547">
                  <c:v>-1.8840650000000002E-4</c:v>
                </c:pt>
                <c:pt idx="2548">
                  <c:v>-1.8896450000000002E-4</c:v>
                </c:pt>
                <c:pt idx="2549">
                  <c:v>-1.8751399999999998E-4</c:v>
                </c:pt>
                <c:pt idx="2550">
                  <c:v>-1.8708400000000001E-4</c:v>
                </c:pt>
                <c:pt idx="2551">
                  <c:v>-1.87562E-4</c:v>
                </c:pt>
                <c:pt idx="2552">
                  <c:v>-1.87307E-4</c:v>
                </c:pt>
                <c:pt idx="2553">
                  <c:v>-1.8671750000000002E-4</c:v>
                </c:pt>
                <c:pt idx="2554">
                  <c:v>-1.8636649999999999E-4</c:v>
                </c:pt>
                <c:pt idx="2555">
                  <c:v>-1.8646250000000001E-4</c:v>
                </c:pt>
                <c:pt idx="2556">
                  <c:v>-1.8595250000000001E-4</c:v>
                </c:pt>
                <c:pt idx="2557">
                  <c:v>-1.8541050000000001E-4</c:v>
                </c:pt>
                <c:pt idx="2558">
                  <c:v>-1.8448600000000001E-4</c:v>
                </c:pt>
                <c:pt idx="2559">
                  <c:v>-1.8566550000000001E-4</c:v>
                </c:pt>
                <c:pt idx="2560">
                  <c:v>-1.8505999999999999E-4</c:v>
                </c:pt>
                <c:pt idx="2561">
                  <c:v>-1.8424699999999999E-4</c:v>
                </c:pt>
                <c:pt idx="2562">
                  <c:v>-1.8456549999999999E-4</c:v>
                </c:pt>
                <c:pt idx="2563">
                  <c:v>-1.8357750000000002E-4</c:v>
                </c:pt>
                <c:pt idx="2564">
                  <c:v>-1.8394400000000001E-4</c:v>
                </c:pt>
                <c:pt idx="2565">
                  <c:v>-1.836095E-4</c:v>
                </c:pt>
                <c:pt idx="2566">
                  <c:v>-1.828605E-4</c:v>
                </c:pt>
                <c:pt idx="2567">
                  <c:v>-1.8265300000000001E-4</c:v>
                </c:pt>
                <c:pt idx="2568">
                  <c:v>-1.8262150000000001E-4</c:v>
                </c:pt>
                <c:pt idx="2569">
                  <c:v>-1.83179E-4</c:v>
                </c:pt>
                <c:pt idx="2570">
                  <c:v>-1.8207950000000001E-4</c:v>
                </c:pt>
                <c:pt idx="2571">
                  <c:v>-1.83418E-4</c:v>
                </c:pt>
                <c:pt idx="2572">
                  <c:v>-1.8201550000000001E-4</c:v>
                </c:pt>
                <c:pt idx="2573">
                  <c:v>-1.8166499999999999E-4</c:v>
                </c:pt>
                <c:pt idx="2574">
                  <c:v>-1.818725E-4</c:v>
                </c:pt>
                <c:pt idx="2575">
                  <c:v>-1.8190400000000001E-4</c:v>
                </c:pt>
                <c:pt idx="2576">
                  <c:v>-1.8059749999999999E-4</c:v>
                </c:pt>
                <c:pt idx="2577">
                  <c:v>-1.8290799999999999E-4</c:v>
                </c:pt>
                <c:pt idx="2578">
                  <c:v>-1.823025E-4</c:v>
                </c:pt>
                <c:pt idx="2579">
                  <c:v>-1.8140999999999999E-4</c:v>
                </c:pt>
                <c:pt idx="2580">
                  <c:v>-1.8090000000000001E-4</c:v>
                </c:pt>
                <c:pt idx="2581">
                  <c:v>-1.8404000000000001E-4</c:v>
                </c:pt>
                <c:pt idx="2582">
                  <c:v>-1.82191E-4</c:v>
                </c:pt>
                <c:pt idx="2583">
                  <c:v>-1.8257350000000001E-4</c:v>
                </c:pt>
                <c:pt idx="2584">
                  <c:v>-1.8396000000000002E-4</c:v>
                </c:pt>
                <c:pt idx="2585">
                  <c:v>-1.8244600000000001E-4</c:v>
                </c:pt>
                <c:pt idx="2586">
                  <c:v>-1.8158550000000001E-4</c:v>
                </c:pt>
                <c:pt idx="2587">
                  <c:v>-1.8215899999999999E-4</c:v>
                </c:pt>
                <c:pt idx="2588">
                  <c:v>-1.82685E-4</c:v>
                </c:pt>
                <c:pt idx="2589">
                  <c:v>-1.8333849999999999E-4</c:v>
                </c:pt>
                <c:pt idx="2590">
                  <c:v>-1.820635E-4</c:v>
                </c:pt>
                <c:pt idx="2591">
                  <c:v>-1.8294000000000001E-4</c:v>
                </c:pt>
                <c:pt idx="2592">
                  <c:v>-1.8306750000000001E-4</c:v>
                </c:pt>
                <c:pt idx="2593">
                  <c:v>-1.823505E-4</c:v>
                </c:pt>
                <c:pt idx="2594">
                  <c:v>-1.83275E-4</c:v>
                </c:pt>
                <c:pt idx="2595">
                  <c:v>-1.8507550000000002E-4</c:v>
                </c:pt>
                <c:pt idx="2596">
                  <c:v>-1.84773E-4</c:v>
                </c:pt>
                <c:pt idx="2597">
                  <c:v>-1.8423100000000001E-4</c:v>
                </c:pt>
                <c:pt idx="2598">
                  <c:v>-1.8456549999999999E-4</c:v>
                </c:pt>
                <c:pt idx="2599">
                  <c:v>-1.856335E-4</c:v>
                </c:pt>
                <c:pt idx="2600">
                  <c:v>-1.8531500000000002E-4</c:v>
                </c:pt>
                <c:pt idx="2601">
                  <c:v>-1.8599999999999999E-4</c:v>
                </c:pt>
                <c:pt idx="2602">
                  <c:v>-1.8633500000000001E-4</c:v>
                </c:pt>
                <c:pt idx="2603">
                  <c:v>-1.8533050000000002E-4</c:v>
                </c:pt>
                <c:pt idx="2604">
                  <c:v>-1.8617549999999999E-4</c:v>
                </c:pt>
                <c:pt idx="2605">
                  <c:v>-1.861915E-4</c:v>
                </c:pt>
                <c:pt idx="2606">
                  <c:v>-1.84773E-4</c:v>
                </c:pt>
                <c:pt idx="2607">
                  <c:v>-1.8553800000000001E-4</c:v>
                </c:pt>
                <c:pt idx="2608">
                  <c:v>-1.859365E-4</c:v>
                </c:pt>
                <c:pt idx="2609">
                  <c:v>-1.8544250000000003E-4</c:v>
                </c:pt>
                <c:pt idx="2610">
                  <c:v>-1.85522E-4</c:v>
                </c:pt>
                <c:pt idx="2611">
                  <c:v>-1.856335E-4</c:v>
                </c:pt>
                <c:pt idx="2612">
                  <c:v>-1.86255E-4</c:v>
                </c:pt>
                <c:pt idx="2613">
                  <c:v>-1.866855E-4</c:v>
                </c:pt>
                <c:pt idx="2614">
                  <c:v>-1.8703600000000002E-4</c:v>
                </c:pt>
                <c:pt idx="2615">
                  <c:v>-1.8738650000000001E-4</c:v>
                </c:pt>
                <c:pt idx="2616">
                  <c:v>-1.869245E-4</c:v>
                </c:pt>
                <c:pt idx="2617">
                  <c:v>-1.8768950000000001E-4</c:v>
                </c:pt>
                <c:pt idx="2618">
                  <c:v>-1.8789649999999999E-4</c:v>
                </c:pt>
                <c:pt idx="2619">
                  <c:v>-1.8843850000000001E-4</c:v>
                </c:pt>
                <c:pt idx="2620">
                  <c:v>-1.887255E-4</c:v>
                </c:pt>
                <c:pt idx="2621">
                  <c:v>-1.8894849999999999E-4</c:v>
                </c:pt>
                <c:pt idx="2622">
                  <c:v>-1.889805E-4</c:v>
                </c:pt>
                <c:pt idx="2623">
                  <c:v>-1.9008E-4</c:v>
                </c:pt>
                <c:pt idx="2624">
                  <c:v>-1.9011200000000001E-4</c:v>
                </c:pt>
                <c:pt idx="2625">
                  <c:v>-1.9036700000000002E-4</c:v>
                </c:pt>
                <c:pt idx="2626">
                  <c:v>-1.9049450000000002E-4</c:v>
                </c:pt>
                <c:pt idx="2627">
                  <c:v>-1.9165799999999999E-4</c:v>
                </c:pt>
                <c:pt idx="2628">
                  <c:v>-1.9294900000000001E-4</c:v>
                </c:pt>
                <c:pt idx="2629">
                  <c:v>-1.9178549999999999E-4</c:v>
                </c:pt>
                <c:pt idx="2630">
                  <c:v>-1.9210399999999999E-4</c:v>
                </c:pt>
                <c:pt idx="2631">
                  <c:v>-1.933475E-4</c:v>
                </c:pt>
                <c:pt idx="2632">
                  <c:v>-1.9369800000000001E-4</c:v>
                </c:pt>
                <c:pt idx="2633">
                  <c:v>-1.9345899999999999E-4</c:v>
                </c:pt>
                <c:pt idx="2634">
                  <c:v>-1.9382550000000002E-4</c:v>
                </c:pt>
                <c:pt idx="2635">
                  <c:v>-1.948455E-4</c:v>
                </c:pt>
                <c:pt idx="2636">
                  <c:v>-1.9486149999999998E-4</c:v>
                </c:pt>
                <c:pt idx="2637">
                  <c:v>-1.95658E-4</c:v>
                </c:pt>
                <c:pt idx="2638">
                  <c:v>-1.953875E-4</c:v>
                </c:pt>
                <c:pt idx="2639">
                  <c:v>-1.9592899999999999E-4</c:v>
                </c:pt>
                <c:pt idx="2640">
                  <c:v>-1.9678999999999999E-4</c:v>
                </c:pt>
                <c:pt idx="2641">
                  <c:v>-1.9776200000000001E-4</c:v>
                </c:pt>
                <c:pt idx="2642">
                  <c:v>-1.9753899999999999E-4</c:v>
                </c:pt>
                <c:pt idx="2643">
                  <c:v>-1.9881399999999998E-4</c:v>
                </c:pt>
                <c:pt idx="2644">
                  <c:v>-2.0036000000000001E-4</c:v>
                </c:pt>
                <c:pt idx="2645">
                  <c:v>-1.992125E-4</c:v>
                </c:pt>
                <c:pt idx="2646">
                  <c:v>-2.00328E-4</c:v>
                </c:pt>
                <c:pt idx="2647">
                  <c:v>-1.994675E-4</c:v>
                </c:pt>
                <c:pt idx="2648">
                  <c:v>-2.0104500000000001E-4</c:v>
                </c:pt>
                <c:pt idx="2649">
                  <c:v>-2.0118849999999999E-4</c:v>
                </c:pt>
                <c:pt idx="2650">
                  <c:v>-2.0110900000000002E-4</c:v>
                </c:pt>
                <c:pt idx="2651">
                  <c:v>-2.017625E-4</c:v>
                </c:pt>
                <c:pt idx="2652">
                  <c:v>-2.0153900000000001E-4</c:v>
                </c:pt>
                <c:pt idx="2653">
                  <c:v>-2.0235200000000002E-4</c:v>
                </c:pt>
                <c:pt idx="2654">
                  <c:v>-2.0310100000000002E-4</c:v>
                </c:pt>
                <c:pt idx="2655">
                  <c:v>-2.03372E-4</c:v>
                </c:pt>
                <c:pt idx="2656">
                  <c:v>-2.0276649999999998E-4</c:v>
                </c:pt>
                <c:pt idx="2657">
                  <c:v>-2.0254300000000002E-4</c:v>
                </c:pt>
                <c:pt idx="2658">
                  <c:v>-2.037385E-4</c:v>
                </c:pt>
                <c:pt idx="2659">
                  <c:v>-2.0348350000000002E-4</c:v>
                </c:pt>
                <c:pt idx="2660">
                  <c:v>-2.0394550000000001E-4</c:v>
                </c:pt>
                <c:pt idx="2661">
                  <c:v>-2.0372249999999999E-4</c:v>
                </c:pt>
                <c:pt idx="2662">
                  <c:v>-2.0365900000000002E-4</c:v>
                </c:pt>
                <c:pt idx="2663">
                  <c:v>-2.0412100000000001E-4</c:v>
                </c:pt>
                <c:pt idx="2664">
                  <c:v>-2.04408E-4</c:v>
                </c:pt>
                <c:pt idx="2665">
                  <c:v>-2.0303750000000002E-4</c:v>
                </c:pt>
                <c:pt idx="2666">
                  <c:v>-2.0413700000000001E-4</c:v>
                </c:pt>
                <c:pt idx="2667">
                  <c:v>-2.0393000000000001E-4</c:v>
                </c:pt>
                <c:pt idx="2668">
                  <c:v>-2.0378650000000002E-4</c:v>
                </c:pt>
                <c:pt idx="2669">
                  <c:v>-2.0400950000000001E-4</c:v>
                </c:pt>
                <c:pt idx="2670">
                  <c:v>-2.03675E-4</c:v>
                </c:pt>
                <c:pt idx="2671">
                  <c:v>-2.0338800000000001E-4</c:v>
                </c:pt>
                <c:pt idx="2672">
                  <c:v>-2.0357900000000001E-4</c:v>
                </c:pt>
                <c:pt idx="2673">
                  <c:v>-2.0349950000000001E-4</c:v>
                </c:pt>
                <c:pt idx="2674">
                  <c:v>-2.035475E-4</c:v>
                </c:pt>
                <c:pt idx="2675">
                  <c:v>-2.02368E-4</c:v>
                </c:pt>
                <c:pt idx="2676">
                  <c:v>-2.0295750000000001E-4</c:v>
                </c:pt>
                <c:pt idx="2677">
                  <c:v>-2.0246349999999998E-4</c:v>
                </c:pt>
                <c:pt idx="2678">
                  <c:v>-2.0271849999999999E-4</c:v>
                </c:pt>
                <c:pt idx="2679">
                  <c:v>-2.0189000000000001E-4</c:v>
                </c:pt>
                <c:pt idx="2680">
                  <c:v>-2.01571E-4</c:v>
                </c:pt>
                <c:pt idx="2681">
                  <c:v>-2.012045E-4</c:v>
                </c:pt>
                <c:pt idx="2682">
                  <c:v>-2.01619E-4</c:v>
                </c:pt>
                <c:pt idx="2683">
                  <c:v>-2.0102900000000003E-4</c:v>
                </c:pt>
                <c:pt idx="2684">
                  <c:v>-2.00519E-4</c:v>
                </c:pt>
                <c:pt idx="2685">
                  <c:v>-2.0058300000000003E-4</c:v>
                </c:pt>
                <c:pt idx="2686">
                  <c:v>-1.9967450000000001E-4</c:v>
                </c:pt>
                <c:pt idx="2687">
                  <c:v>-2.0043949999999999E-4</c:v>
                </c:pt>
                <c:pt idx="2688">
                  <c:v>-1.9937150000000001E-4</c:v>
                </c:pt>
                <c:pt idx="2689">
                  <c:v>-1.9906899999999999E-4</c:v>
                </c:pt>
                <c:pt idx="2690">
                  <c:v>-1.9863850000000001E-4</c:v>
                </c:pt>
                <c:pt idx="2691">
                  <c:v>-1.98734E-4</c:v>
                </c:pt>
                <c:pt idx="2692">
                  <c:v>-1.975705E-4</c:v>
                </c:pt>
                <c:pt idx="2693">
                  <c:v>-1.9832000000000001E-4</c:v>
                </c:pt>
                <c:pt idx="2694">
                  <c:v>-1.98495E-4</c:v>
                </c:pt>
                <c:pt idx="2695">
                  <c:v>-1.9664650000000001E-4</c:v>
                </c:pt>
                <c:pt idx="2696">
                  <c:v>-1.9659850000000001E-4</c:v>
                </c:pt>
                <c:pt idx="2697">
                  <c:v>-1.96758E-4</c:v>
                </c:pt>
                <c:pt idx="2698">
                  <c:v>-1.9889350000000002E-4</c:v>
                </c:pt>
                <c:pt idx="2699">
                  <c:v>-1.9680549999999999E-4</c:v>
                </c:pt>
                <c:pt idx="2700">
                  <c:v>-1.9634350000000001E-4</c:v>
                </c:pt>
                <c:pt idx="2701">
                  <c:v>-1.95164E-4</c:v>
                </c:pt>
                <c:pt idx="2702">
                  <c:v>-1.9395299999999999E-4</c:v>
                </c:pt>
                <c:pt idx="2703">
                  <c:v>-1.9443100000000001E-4</c:v>
                </c:pt>
                <c:pt idx="2704">
                  <c:v>-1.93969E-4</c:v>
                </c:pt>
                <c:pt idx="2705">
                  <c:v>-1.9541900000000001E-4</c:v>
                </c:pt>
                <c:pt idx="2706">
                  <c:v>-1.9322E-4</c:v>
                </c:pt>
                <c:pt idx="2707">
                  <c:v>-1.940485E-4</c:v>
                </c:pt>
                <c:pt idx="2708">
                  <c:v>-1.9401650000000002E-4</c:v>
                </c:pt>
                <c:pt idx="2709">
                  <c:v>-1.925025E-4</c:v>
                </c:pt>
                <c:pt idx="2710">
                  <c:v>-1.9223149999999999E-4</c:v>
                </c:pt>
                <c:pt idx="2711">
                  <c:v>-1.91387E-4</c:v>
                </c:pt>
                <c:pt idx="2712">
                  <c:v>-1.91929E-4</c:v>
                </c:pt>
                <c:pt idx="2713">
                  <c:v>-1.89889E-4</c:v>
                </c:pt>
                <c:pt idx="2714">
                  <c:v>-1.90638E-4</c:v>
                </c:pt>
                <c:pt idx="2715">
                  <c:v>-1.91084E-4</c:v>
                </c:pt>
                <c:pt idx="2716">
                  <c:v>-1.8848650000000001E-4</c:v>
                </c:pt>
                <c:pt idx="2717">
                  <c:v>-1.8936300000000001E-4</c:v>
                </c:pt>
                <c:pt idx="2718">
                  <c:v>-1.886775E-4</c:v>
                </c:pt>
                <c:pt idx="2719">
                  <c:v>-1.889165E-4</c:v>
                </c:pt>
                <c:pt idx="2720">
                  <c:v>-1.8807199999999998E-4</c:v>
                </c:pt>
                <c:pt idx="2721">
                  <c:v>-1.8886900000000001E-4</c:v>
                </c:pt>
                <c:pt idx="2722">
                  <c:v>-1.869245E-4</c:v>
                </c:pt>
                <c:pt idx="2723">
                  <c:v>-1.871315E-4</c:v>
                </c:pt>
                <c:pt idx="2724">
                  <c:v>-1.8733900000000002E-4</c:v>
                </c:pt>
                <c:pt idx="2725">
                  <c:v>-1.8572900000000001E-4</c:v>
                </c:pt>
                <c:pt idx="2726">
                  <c:v>-1.86064E-4</c:v>
                </c:pt>
                <c:pt idx="2727">
                  <c:v>-1.8564950000000001E-4</c:v>
                </c:pt>
                <c:pt idx="2728">
                  <c:v>-1.8572900000000001E-4</c:v>
                </c:pt>
                <c:pt idx="2729">
                  <c:v>-1.8536250000000001E-4</c:v>
                </c:pt>
                <c:pt idx="2730">
                  <c:v>-1.8458150000000002E-4</c:v>
                </c:pt>
                <c:pt idx="2731">
                  <c:v>-1.8474099999999999E-4</c:v>
                </c:pt>
                <c:pt idx="2732">
                  <c:v>-1.8311549999999998E-4</c:v>
                </c:pt>
                <c:pt idx="2733">
                  <c:v>-1.83179E-4</c:v>
                </c:pt>
                <c:pt idx="2734">
                  <c:v>-1.82988E-4</c:v>
                </c:pt>
                <c:pt idx="2735">
                  <c:v>-1.823665E-4</c:v>
                </c:pt>
                <c:pt idx="2736">
                  <c:v>-1.8254149999999999E-4</c:v>
                </c:pt>
                <c:pt idx="2737">
                  <c:v>-1.81888E-4</c:v>
                </c:pt>
                <c:pt idx="2738">
                  <c:v>-1.8136250000000002E-4</c:v>
                </c:pt>
                <c:pt idx="2739">
                  <c:v>-1.8090000000000001E-4</c:v>
                </c:pt>
                <c:pt idx="2740">
                  <c:v>-1.8072499999999999E-4</c:v>
                </c:pt>
                <c:pt idx="2741">
                  <c:v>-1.8078849999999999E-4</c:v>
                </c:pt>
                <c:pt idx="2742">
                  <c:v>-1.8160149999999999E-4</c:v>
                </c:pt>
                <c:pt idx="2743">
                  <c:v>-1.8098000000000002E-4</c:v>
                </c:pt>
                <c:pt idx="2744">
                  <c:v>-1.8072499999999999E-4</c:v>
                </c:pt>
                <c:pt idx="2745">
                  <c:v>-1.8134649999999999E-4</c:v>
                </c:pt>
                <c:pt idx="2746">
                  <c:v>-1.8067700000000002E-4</c:v>
                </c:pt>
                <c:pt idx="2747">
                  <c:v>-1.795775E-4</c:v>
                </c:pt>
                <c:pt idx="2748">
                  <c:v>-1.7986400000000001E-4</c:v>
                </c:pt>
                <c:pt idx="2749">
                  <c:v>-1.797205E-4</c:v>
                </c:pt>
                <c:pt idx="2750">
                  <c:v>-1.8090000000000001E-4</c:v>
                </c:pt>
                <c:pt idx="2751">
                  <c:v>-1.7916300000000001E-4</c:v>
                </c:pt>
                <c:pt idx="2752">
                  <c:v>-1.7967300000000001E-4</c:v>
                </c:pt>
                <c:pt idx="2753">
                  <c:v>-1.805655E-4</c:v>
                </c:pt>
                <c:pt idx="2754">
                  <c:v>-1.7980050000000001E-4</c:v>
                </c:pt>
                <c:pt idx="2755">
                  <c:v>-1.8067700000000002E-4</c:v>
                </c:pt>
                <c:pt idx="2756">
                  <c:v>-1.79944E-4</c:v>
                </c:pt>
                <c:pt idx="2757">
                  <c:v>-1.7973650000000001E-4</c:v>
                </c:pt>
                <c:pt idx="2758">
                  <c:v>-1.7986400000000001E-4</c:v>
                </c:pt>
                <c:pt idx="2759">
                  <c:v>-1.8024650000000002E-4</c:v>
                </c:pt>
                <c:pt idx="2760">
                  <c:v>-1.79848E-4</c:v>
                </c:pt>
                <c:pt idx="2761">
                  <c:v>-1.80199E-4</c:v>
                </c:pt>
                <c:pt idx="2762">
                  <c:v>-1.8104349999999999E-4</c:v>
                </c:pt>
                <c:pt idx="2763">
                  <c:v>-1.80693E-4</c:v>
                </c:pt>
                <c:pt idx="2764">
                  <c:v>-1.8046999999999998E-4</c:v>
                </c:pt>
                <c:pt idx="2765">
                  <c:v>-1.8061299999999999E-4</c:v>
                </c:pt>
                <c:pt idx="2766">
                  <c:v>-1.812665E-4</c:v>
                </c:pt>
                <c:pt idx="2767">
                  <c:v>-1.803265E-4</c:v>
                </c:pt>
                <c:pt idx="2768">
                  <c:v>-1.8083650000000001E-4</c:v>
                </c:pt>
                <c:pt idx="2769">
                  <c:v>-1.8155350000000002E-4</c:v>
                </c:pt>
                <c:pt idx="2770">
                  <c:v>-1.8160149999999999E-4</c:v>
                </c:pt>
                <c:pt idx="2771">
                  <c:v>-1.81139E-4</c:v>
                </c:pt>
                <c:pt idx="2772">
                  <c:v>-1.8257350000000001E-4</c:v>
                </c:pt>
                <c:pt idx="2773">
                  <c:v>-1.82175E-4</c:v>
                </c:pt>
                <c:pt idx="2774">
                  <c:v>-1.8294000000000001E-4</c:v>
                </c:pt>
                <c:pt idx="2775">
                  <c:v>-1.8319500000000001E-4</c:v>
                </c:pt>
                <c:pt idx="2776">
                  <c:v>-1.835455E-4</c:v>
                </c:pt>
                <c:pt idx="2777">
                  <c:v>-1.83769E-4</c:v>
                </c:pt>
                <c:pt idx="2778">
                  <c:v>-1.83673E-4</c:v>
                </c:pt>
                <c:pt idx="2779">
                  <c:v>-1.8225500000000001E-4</c:v>
                </c:pt>
                <c:pt idx="2780">
                  <c:v>-1.8255750000000003E-4</c:v>
                </c:pt>
                <c:pt idx="2781">
                  <c:v>-1.83275E-4</c:v>
                </c:pt>
                <c:pt idx="2782">
                  <c:v>-1.836575E-4</c:v>
                </c:pt>
                <c:pt idx="2783">
                  <c:v>-1.833545E-4</c:v>
                </c:pt>
                <c:pt idx="2784">
                  <c:v>-1.82988E-4</c:v>
                </c:pt>
                <c:pt idx="2785">
                  <c:v>-1.834025E-4</c:v>
                </c:pt>
                <c:pt idx="2786">
                  <c:v>-1.8314749999999999E-4</c:v>
                </c:pt>
                <c:pt idx="2787">
                  <c:v>-1.838485E-4</c:v>
                </c:pt>
                <c:pt idx="2788">
                  <c:v>-1.8356149999999998E-4</c:v>
                </c:pt>
                <c:pt idx="2789">
                  <c:v>-1.8418300000000001E-4</c:v>
                </c:pt>
                <c:pt idx="2790">
                  <c:v>-1.8399199999999998E-4</c:v>
                </c:pt>
                <c:pt idx="2791">
                  <c:v>-1.8362550000000001E-4</c:v>
                </c:pt>
                <c:pt idx="2792">
                  <c:v>-1.8388050000000002E-4</c:v>
                </c:pt>
                <c:pt idx="2793">
                  <c:v>-1.84024E-4</c:v>
                </c:pt>
                <c:pt idx="2794">
                  <c:v>-1.8411949999999998E-4</c:v>
                </c:pt>
                <c:pt idx="2795">
                  <c:v>-1.8488450000000002E-4</c:v>
                </c:pt>
                <c:pt idx="2796">
                  <c:v>-1.8456549999999999E-4</c:v>
                </c:pt>
                <c:pt idx="2797">
                  <c:v>-1.8515550000000001E-4</c:v>
                </c:pt>
                <c:pt idx="2798">
                  <c:v>-1.841515E-4</c:v>
                </c:pt>
                <c:pt idx="2799">
                  <c:v>-1.8557000000000003E-4</c:v>
                </c:pt>
                <c:pt idx="2800">
                  <c:v>-1.8598400000000001E-4</c:v>
                </c:pt>
                <c:pt idx="2801">
                  <c:v>-1.85522E-4</c:v>
                </c:pt>
                <c:pt idx="2802">
                  <c:v>-1.863825E-4</c:v>
                </c:pt>
                <c:pt idx="2803">
                  <c:v>-1.8504399999999999E-4</c:v>
                </c:pt>
                <c:pt idx="2804">
                  <c:v>-1.8504399999999999E-4</c:v>
                </c:pt>
                <c:pt idx="2805">
                  <c:v>-1.869245E-4</c:v>
                </c:pt>
                <c:pt idx="2806">
                  <c:v>-1.8698799999999999E-4</c:v>
                </c:pt>
                <c:pt idx="2807">
                  <c:v>-1.87546E-4</c:v>
                </c:pt>
                <c:pt idx="2808">
                  <c:v>-1.8768950000000001E-4</c:v>
                </c:pt>
                <c:pt idx="2809">
                  <c:v>-1.8815150000000002E-4</c:v>
                </c:pt>
                <c:pt idx="2810">
                  <c:v>-1.8832699999999999E-4</c:v>
                </c:pt>
                <c:pt idx="2811">
                  <c:v>-1.8808800000000002E-4</c:v>
                </c:pt>
                <c:pt idx="2812">
                  <c:v>-1.889165E-4</c:v>
                </c:pt>
                <c:pt idx="2813">
                  <c:v>-1.8925149999999999E-4</c:v>
                </c:pt>
                <c:pt idx="2814">
                  <c:v>-1.8818350000000001E-4</c:v>
                </c:pt>
                <c:pt idx="2815">
                  <c:v>-1.8902799999999999E-4</c:v>
                </c:pt>
                <c:pt idx="2816">
                  <c:v>-1.89889E-4</c:v>
                </c:pt>
                <c:pt idx="2817">
                  <c:v>-1.902075E-4</c:v>
                </c:pt>
                <c:pt idx="2818">
                  <c:v>-1.9054250000000001E-4</c:v>
                </c:pt>
                <c:pt idx="2819">
                  <c:v>-1.9068550000000002E-4</c:v>
                </c:pt>
                <c:pt idx="2820">
                  <c:v>-1.9127549999999998E-4</c:v>
                </c:pt>
                <c:pt idx="2821">
                  <c:v>-1.9137100000000002E-4</c:v>
                </c:pt>
                <c:pt idx="2822">
                  <c:v>-1.9186500000000002E-4</c:v>
                </c:pt>
                <c:pt idx="2823">
                  <c:v>-1.9248650000000002E-4</c:v>
                </c:pt>
                <c:pt idx="2824">
                  <c:v>-1.9248650000000002E-4</c:v>
                </c:pt>
                <c:pt idx="2825">
                  <c:v>-1.9290099999999999E-4</c:v>
                </c:pt>
                <c:pt idx="2826">
                  <c:v>-1.9320399999999999E-4</c:v>
                </c:pt>
                <c:pt idx="2827">
                  <c:v>-1.9345899999999999E-4</c:v>
                </c:pt>
                <c:pt idx="2828">
                  <c:v>-1.935545E-4</c:v>
                </c:pt>
                <c:pt idx="2829">
                  <c:v>-1.9414400000000002E-4</c:v>
                </c:pt>
                <c:pt idx="2830">
                  <c:v>-1.9412800000000001E-4</c:v>
                </c:pt>
                <c:pt idx="2831">
                  <c:v>-1.94957E-4</c:v>
                </c:pt>
                <c:pt idx="2832">
                  <c:v>-1.9436750000000001E-4</c:v>
                </c:pt>
                <c:pt idx="2833">
                  <c:v>-1.94654E-4</c:v>
                </c:pt>
                <c:pt idx="2834">
                  <c:v>-1.9610449999999999E-4</c:v>
                </c:pt>
                <c:pt idx="2835">
                  <c:v>-1.9653499999999999E-4</c:v>
                </c:pt>
                <c:pt idx="2836">
                  <c:v>-1.9467E-4</c:v>
                </c:pt>
                <c:pt idx="2837">
                  <c:v>-1.953875E-4</c:v>
                </c:pt>
                <c:pt idx="2838">
                  <c:v>-1.9683750000000001E-4</c:v>
                </c:pt>
                <c:pt idx="2839">
                  <c:v>-1.9694900000000003E-4</c:v>
                </c:pt>
                <c:pt idx="2840">
                  <c:v>-1.97746E-4</c:v>
                </c:pt>
                <c:pt idx="2841">
                  <c:v>-1.9771400000000001E-4</c:v>
                </c:pt>
                <c:pt idx="2842">
                  <c:v>-1.9747500000000002E-4</c:v>
                </c:pt>
                <c:pt idx="2843">
                  <c:v>-2.019375E-4</c:v>
                </c:pt>
                <c:pt idx="2844">
                  <c:v>-1.991165E-4</c:v>
                </c:pt>
                <c:pt idx="2845">
                  <c:v>-1.9924400000000001E-4</c:v>
                </c:pt>
                <c:pt idx="2846">
                  <c:v>-1.9925999999999999E-4</c:v>
                </c:pt>
                <c:pt idx="2847">
                  <c:v>-1.99292E-4</c:v>
                </c:pt>
                <c:pt idx="2848">
                  <c:v>-2.0058300000000003E-4</c:v>
                </c:pt>
                <c:pt idx="2849">
                  <c:v>-1.9927600000000002E-4</c:v>
                </c:pt>
                <c:pt idx="2850">
                  <c:v>-2.0018449999999999E-4</c:v>
                </c:pt>
                <c:pt idx="2851">
                  <c:v>-2.002165E-4</c:v>
                </c:pt>
                <c:pt idx="2852">
                  <c:v>-2.0016850000000001E-4</c:v>
                </c:pt>
                <c:pt idx="2853">
                  <c:v>-1.9989750000000002E-4</c:v>
                </c:pt>
                <c:pt idx="2854">
                  <c:v>-2.0128400000000001E-4</c:v>
                </c:pt>
                <c:pt idx="2855">
                  <c:v>-2.0192150000000001E-4</c:v>
                </c:pt>
                <c:pt idx="2856">
                  <c:v>-2.01125E-4</c:v>
                </c:pt>
                <c:pt idx="2857">
                  <c:v>-2.0171450000000001E-4</c:v>
                </c:pt>
                <c:pt idx="2858">
                  <c:v>-2.026865E-4</c:v>
                </c:pt>
                <c:pt idx="2859">
                  <c:v>-2.012525E-4</c:v>
                </c:pt>
                <c:pt idx="2860">
                  <c:v>-2.02814E-4</c:v>
                </c:pt>
                <c:pt idx="2861">
                  <c:v>-2.0155500000000002E-4</c:v>
                </c:pt>
                <c:pt idx="2862">
                  <c:v>-2.0263900000000001E-4</c:v>
                </c:pt>
                <c:pt idx="2863">
                  <c:v>-2.02623E-4</c:v>
                </c:pt>
                <c:pt idx="2864">
                  <c:v>-2.02559E-4</c:v>
                </c:pt>
                <c:pt idx="2865">
                  <c:v>-2.03675E-4</c:v>
                </c:pt>
                <c:pt idx="2866">
                  <c:v>-2.0362700000000001E-4</c:v>
                </c:pt>
                <c:pt idx="2867">
                  <c:v>-2.029895E-4</c:v>
                </c:pt>
                <c:pt idx="2868">
                  <c:v>-2.0348350000000002E-4</c:v>
                </c:pt>
                <c:pt idx="2869">
                  <c:v>-2.0471049999999999E-4</c:v>
                </c:pt>
                <c:pt idx="2870">
                  <c:v>-2.0432800000000001E-4</c:v>
                </c:pt>
                <c:pt idx="2871">
                  <c:v>-2.047265E-4</c:v>
                </c:pt>
                <c:pt idx="2872">
                  <c:v>-2.0493400000000001E-4</c:v>
                </c:pt>
                <c:pt idx="2873">
                  <c:v>-2.055235E-4</c:v>
                </c:pt>
                <c:pt idx="2874">
                  <c:v>-2.0512500000000001E-4</c:v>
                </c:pt>
                <c:pt idx="2875">
                  <c:v>-2.0480650000000001E-4</c:v>
                </c:pt>
                <c:pt idx="2876">
                  <c:v>-2.05348E-4</c:v>
                </c:pt>
                <c:pt idx="2877">
                  <c:v>-2.050295E-4</c:v>
                </c:pt>
                <c:pt idx="2878">
                  <c:v>-2.0665500000000001E-4</c:v>
                </c:pt>
                <c:pt idx="2879">
                  <c:v>-2.0596999999999998E-4</c:v>
                </c:pt>
                <c:pt idx="2880">
                  <c:v>-2.0598549999999998E-4</c:v>
                </c:pt>
                <c:pt idx="2881">
                  <c:v>-2.0576249999999999E-4</c:v>
                </c:pt>
                <c:pt idx="2882">
                  <c:v>-2.0673500000000002E-4</c:v>
                </c:pt>
                <c:pt idx="2883">
                  <c:v>-2.0646400000000001E-4</c:v>
                </c:pt>
                <c:pt idx="2884">
                  <c:v>-2.0734050000000001E-4</c:v>
                </c:pt>
                <c:pt idx="2885">
                  <c:v>-2.0713300000000002E-4</c:v>
                </c:pt>
                <c:pt idx="2886">
                  <c:v>-2.0700550000000002E-4</c:v>
                </c:pt>
                <c:pt idx="2887">
                  <c:v>-2.0718100000000002E-4</c:v>
                </c:pt>
                <c:pt idx="2888">
                  <c:v>-2.0773900000000002E-4</c:v>
                </c:pt>
                <c:pt idx="2889">
                  <c:v>-2.0718100000000002E-4</c:v>
                </c:pt>
                <c:pt idx="2890">
                  <c:v>-2.0654349999999999E-4</c:v>
                </c:pt>
                <c:pt idx="2891">
                  <c:v>-2.067665E-4</c:v>
                </c:pt>
                <c:pt idx="2892">
                  <c:v>-2.0691000000000001E-4</c:v>
                </c:pt>
                <c:pt idx="2893">
                  <c:v>-2.0604950000000001E-4</c:v>
                </c:pt>
                <c:pt idx="2894">
                  <c:v>-2.0600150000000002E-4</c:v>
                </c:pt>
                <c:pt idx="2895">
                  <c:v>-2.06209E-4</c:v>
                </c:pt>
                <c:pt idx="2896">
                  <c:v>-2.06193E-4</c:v>
                </c:pt>
                <c:pt idx="2897">
                  <c:v>-2.0596999999999998E-4</c:v>
                </c:pt>
                <c:pt idx="2898">
                  <c:v>-2.0499750000000001E-4</c:v>
                </c:pt>
                <c:pt idx="2899">
                  <c:v>-2.0512500000000001E-4</c:v>
                </c:pt>
                <c:pt idx="2900">
                  <c:v>-2.0493400000000001E-4</c:v>
                </c:pt>
                <c:pt idx="2901">
                  <c:v>-2.04854E-4</c:v>
                </c:pt>
                <c:pt idx="2902">
                  <c:v>-2.0410500000000003E-4</c:v>
                </c:pt>
                <c:pt idx="2903">
                  <c:v>-2.0423250000000003E-4</c:v>
                </c:pt>
                <c:pt idx="2904">
                  <c:v>-2.0321249999999999E-4</c:v>
                </c:pt>
                <c:pt idx="2905">
                  <c:v>-2.0332400000000001E-4</c:v>
                </c:pt>
                <c:pt idx="2906">
                  <c:v>-2.03611E-4</c:v>
                </c:pt>
                <c:pt idx="2907">
                  <c:v>-2.020015E-4</c:v>
                </c:pt>
                <c:pt idx="2908">
                  <c:v>-2.0214499999999998E-4</c:v>
                </c:pt>
                <c:pt idx="2909">
                  <c:v>-2.0209700000000001E-4</c:v>
                </c:pt>
                <c:pt idx="2910">
                  <c:v>-2.01268E-4</c:v>
                </c:pt>
                <c:pt idx="2911">
                  <c:v>-2.019535E-4</c:v>
                </c:pt>
                <c:pt idx="2912">
                  <c:v>-2.00328E-4</c:v>
                </c:pt>
                <c:pt idx="2913">
                  <c:v>-2.0013649999999999E-4</c:v>
                </c:pt>
                <c:pt idx="2914">
                  <c:v>-1.9949900000000001E-4</c:v>
                </c:pt>
                <c:pt idx="2915">
                  <c:v>-1.98798E-4</c:v>
                </c:pt>
                <c:pt idx="2916">
                  <c:v>-1.98782E-4</c:v>
                </c:pt>
                <c:pt idx="2917">
                  <c:v>-1.9752300000000001E-4</c:v>
                </c:pt>
                <c:pt idx="2918">
                  <c:v>-1.9733150000000001E-4</c:v>
                </c:pt>
                <c:pt idx="2919">
                  <c:v>-1.9677400000000001E-4</c:v>
                </c:pt>
                <c:pt idx="2920">
                  <c:v>-1.9664650000000001E-4</c:v>
                </c:pt>
                <c:pt idx="2921">
                  <c:v>-1.971245E-4</c:v>
                </c:pt>
                <c:pt idx="2922">
                  <c:v>-1.955785E-4</c:v>
                </c:pt>
                <c:pt idx="2923">
                  <c:v>-1.950365E-4</c:v>
                </c:pt>
                <c:pt idx="2924">
                  <c:v>-1.9532350000000002E-4</c:v>
                </c:pt>
                <c:pt idx="2925">
                  <c:v>-1.9455850000000001E-4</c:v>
                </c:pt>
                <c:pt idx="2926">
                  <c:v>-1.938415E-4</c:v>
                </c:pt>
                <c:pt idx="2927">
                  <c:v>-1.9322E-4</c:v>
                </c:pt>
                <c:pt idx="2928">
                  <c:v>-1.922475E-4</c:v>
                </c:pt>
                <c:pt idx="2929">
                  <c:v>-1.9282150000000001E-4</c:v>
                </c:pt>
                <c:pt idx="2930">
                  <c:v>-1.9137100000000002E-4</c:v>
                </c:pt>
                <c:pt idx="2931">
                  <c:v>-1.91132E-4</c:v>
                </c:pt>
                <c:pt idx="2932">
                  <c:v>-1.8992050000000001E-4</c:v>
                </c:pt>
                <c:pt idx="2933">
                  <c:v>-1.8998450000000001E-4</c:v>
                </c:pt>
                <c:pt idx="2934">
                  <c:v>-1.8874150000000001E-4</c:v>
                </c:pt>
                <c:pt idx="2935">
                  <c:v>-1.889165E-4</c:v>
                </c:pt>
                <c:pt idx="2936">
                  <c:v>-1.881675E-4</c:v>
                </c:pt>
                <c:pt idx="2937">
                  <c:v>-1.8761E-4</c:v>
                </c:pt>
                <c:pt idx="2938">
                  <c:v>-1.871315E-4</c:v>
                </c:pt>
                <c:pt idx="2939">
                  <c:v>-1.8695650000000001E-4</c:v>
                </c:pt>
                <c:pt idx="2940">
                  <c:v>-1.8641450000000002E-4</c:v>
                </c:pt>
                <c:pt idx="2941">
                  <c:v>-1.8557000000000003E-4</c:v>
                </c:pt>
                <c:pt idx="2942">
                  <c:v>-1.858405E-4</c:v>
                </c:pt>
                <c:pt idx="2943">
                  <c:v>-1.8499599999999999E-4</c:v>
                </c:pt>
                <c:pt idx="2944">
                  <c:v>-1.8486849999999999E-4</c:v>
                </c:pt>
                <c:pt idx="2945">
                  <c:v>-1.8356149999999998E-4</c:v>
                </c:pt>
                <c:pt idx="2946">
                  <c:v>-1.83482E-4</c:v>
                </c:pt>
                <c:pt idx="2947">
                  <c:v>-1.83227E-4</c:v>
                </c:pt>
                <c:pt idx="2948">
                  <c:v>-1.82669E-4</c:v>
                </c:pt>
                <c:pt idx="2949">
                  <c:v>-1.8287650000000001E-4</c:v>
                </c:pt>
                <c:pt idx="2950">
                  <c:v>-1.82191E-4</c:v>
                </c:pt>
                <c:pt idx="2951">
                  <c:v>-1.8200000000000001E-4</c:v>
                </c:pt>
                <c:pt idx="2952">
                  <c:v>-1.8048549999999998E-4</c:v>
                </c:pt>
                <c:pt idx="2953">
                  <c:v>-1.8145800000000001E-4</c:v>
                </c:pt>
                <c:pt idx="2954">
                  <c:v>-1.7999150000000001E-4</c:v>
                </c:pt>
                <c:pt idx="2955">
                  <c:v>-1.8000749999999999E-4</c:v>
                </c:pt>
                <c:pt idx="2956">
                  <c:v>-1.8011900000000001E-4</c:v>
                </c:pt>
                <c:pt idx="2957">
                  <c:v>-1.79896E-4</c:v>
                </c:pt>
                <c:pt idx="2958">
                  <c:v>-1.7917900000000001E-4</c:v>
                </c:pt>
                <c:pt idx="2959">
                  <c:v>-1.7882799999999999E-4</c:v>
                </c:pt>
                <c:pt idx="2960">
                  <c:v>-1.8179249999999999E-4</c:v>
                </c:pt>
                <c:pt idx="2961">
                  <c:v>-1.7866900000000001E-4</c:v>
                </c:pt>
                <c:pt idx="2962">
                  <c:v>-1.785415E-4</c:v>
                </c:pt>
                <c:pt idx="2963">
                  <c:v>-1.7844550000000001E-4</c:v>
                </c:pt>
                <c:pt idx="2964">
                  <c:v>-1.7807899999999999E-4</c:v>
                </c:pt>
                <c:pt idx="2965">
                  <c:v>-1.7713899999999999E-4</c:v>
                </c:pt>
                <c:pt idx="2966">
                  <c:v>-1.7763300000000001E-4</c:v>
                </c:pt>
                <c:pt idx="2967">
                  <c:v>-1.765015E-4</c:v>
                </c:pt>
                <c:pt idx="2968">
                  <c:v>-1.77314E-4</c:v>
                </c:pt>
                <c:pt idx="2969">
                  <c:v>-1.7732999999999998E-4</c:v>
                </c:pt>
                <c:pt idx="2970">
                  <c:v>-1.7734600000000002E-4</c:v>
                </c:pt>
                <c:pt idx="2971">
                  <c:v>-1.7683599999999999E-4</c:v>
                </c:pt>
                <c:pt idx="2972">
                  <c:v>-1.7729800000000002E-4</c:v>
                </c:pt>
                <c:pt idx="2973">
                  <c:v>-1.76804E-4</c:v>
                </c:pt>
                <c:pt idx="2974">
                  <c:v>-1.7697950000000002E-4</c:v>
                </c:pt>
                <c:pt idx="2975">
                  <c:v>-1.7682E-4</c:v>
                </c:pt>
                <c:pt idx="2976">
                  <c:v>-1.7685200000000002E-4</c:v>
                </c:pt>
                <c:pt idx="2977">
                  <c:v>-1.7715500000000002E-4</c:v>
                </c:pt>
                <c:pt idx="2978">
                  <c:v>-1.7666050000000001E-4</c:v>
                </c:pt>
                <c:pt idx="2979">
                  <c:v>-1.771865E-4</c:v>
                </c:pt>
                <c:pt idx="2980">
                  <c:v>-1.7726649999999999E-4</c:v>
                </c:pt>
                <c:pt idx="2981">
                  <c:v>-1.7688400000000001E-4</c:v>
                </c:pt>
                <c:pt idx="2982">
                  <c:v>-1.76868E-4</c:v>
                </c:pt>
                <c:pt idx="2983">
                  <c:v>-1.7726649999999999E-4</c:v>
                </c:pt>
                <c:pt idx="2984">
                  <c:v>-1.7862100000000001E-4</c:v>
                </c:pt>
                <c:pt idx="2985">
                  <c:v>-1.7801549999999999E-4</c:v>
                </c:pt>
                <c:pt idx="2986">
                  <c:v>-1.7771249999999999E-4</c:v>
                </c:pt>
                <c:pt idx="2987">
                  <c:v>-1.7838200000000001E-4</c:v>
                </c:pt>
                <c:pt idx="2988">
                  <c:v>-1.7860500000000003E-4</c:v>
                </c:pt>
                <c:pt idx="2989">
                  <c:v>-1.782865E-4</c:v>
                </c:pt>
                <c:pt idx="2990">
                  <c:v>-1.787165E-4</c:v>
                </c:pt>
                <c:pt idx="2991">
                  <c:v>-1.7924250000000001E-4</c:v>
                </c:pt>
                <c:pt idx="2992">
                  <c:v>-1.7892400000000001E-4</c:v>
                </c:pt>
                <c:pt idx="2993">
                  <c:v>-1.79657E-4</c:v>
                </c:pt>
                <c:pt idx="2994">
                  <c:v>-1.8066099999999998E-4</c:v>
                </c:pt>
                <c:pt idx="2995">
                  <c:v>-1.803265E-4</c:v>
                </c:pt>
                <c:pt idx="2996">
                  <c:v>-1.8104349999999999E-4</c:v>
                </c:pt>
                <c:pt idx="2997">
                  <c:v>-1.8137800000000002E-4</c:v>
                </c:pt>
                <c:pt idx="2998">
                  <c:v>-1.8209549999999999E-4</c:v>
                </c:pt>
                <c:pt idx="2999">
                  <c:v>-1.823505E-4</c:v>
                </c:pt>
                <c:pt idx="3000">
                  <c:v>-1.8258949999999999E-4</c:v>
                </c:pt>
                <c:pt idx="3001">
                  <c:v>-1.8241399999999999E-4</c:v>
                </c:pt>
                <c:pt idx="3002">
                  <c:v>-1.8346599999999999E-4</c:v>
                </c:pt>
                <c:pt idx="3003">
                  <c:v>-1.8404000000000001E-4</c:v>
                </c:pt>
                <c:pt idx="3004">
                  <c:v>-1.8399199999999998E-4</c:v>
                </c:pt>
                <c:pt idx="3005">
                  <c:v>-1.844065E-4</c:v>
                </c:pt>
                <c:pt idx="3006">
                  <c:v>-1.8510750000000001E-4</c:v>
                </c:pt>
                <c:pt idx="3007">
                  <c:v>-1.8547400000000001E-4</c:v>
                </c:pt>
                <c:pt idx="3008">
                  <c:v>-1.8544250000000003E-4</c:v>
                </c:pt>
                <c:pt idx="3009">
                  <c:v>-1.8423100000000001E-4</c:v>
                </c:pt>
                <c:pt idx="3010">
                  <c:v>-1.85809E-4</c:v>
                </c:pt>
                <c:pt idx="3011">
                  <c:v>-1.8714750000000001E-4</c:v>
                </c:pt>
                <c:pt idx="3012">
                  <c:v>-1.8695650000000001E-4</c:v>
                </c:pt>
                <c:pt idx="3013">
                  <c:v>-1.886775E-4</c:v>
                </c:pt>
                <c:pt idx="3014">
                  <c:v>-1.8886900000000001E-4</c:v>
                </c:pt>
                <c:pt idx="3015">
                  <c:v>-1.8936300000000001E-4</c:v>
                </c:pt>
                <c:pt idx="3016">
                  <c:v>-1.8982499999999999E-4</c:v>
                </c:pt>
                <c:pt idx="3017">
                  <c:v>-1.8972950000000001E-4</c:v>
                </c:pt>
                <c:pt idx="3018">
                  <c:v>-1.9106799999999999E-4</c:v>
                </c:pt>
                <c:pt idx="3019">
                  <c:v>-1.907175E-4</c:v>
                </c:pt>
                <c:pt idx="3020">
                  <c:v>-1.9114800000000001E-4</c:v>
                </c:pt>
                <c:pt idx="3021">
                  <c:v>-1.9199250000000002E-4</c:v>
                </c:pt>
                <c:pt idx="3022">
                  <c:v>-1.9310799999999999E-4</c:v>
                </c:pt>
                <c:pt idx="3023">
                  <c:v>-1.9283749999999999E-4</c:v>
                </c:pt>
                <c:pt idx="3024">
                  <c:v>-1.9414400000000002E-4</c:v>
                </c:pt>
                <c:pt idx="3025">
                  <c:v>-1.9301250000000001E-4</c:v>
                </c:pt>
                <c:pt idx="3026">
                  <c:v>-1.9444700000000002E-4</c:v>
                </c:pt>
                <c:pt idx="3027">
                  <c:v>-1.94463E-4</c:v>
                </c:pt>
                <c:pt idx="3028">
                  <c:v>-1.950365E-4</c:v>
                </c:pt>
                <c:pt idx="3029">
                  <c:v>-1.9476550000000002E-4</c:v>
                </c:pt>
                <c:pt idx="3030">
                  <c:v>-1.9599299999999999E-4</c:v>
                </c:pt>
                <c:pt idx="3031">
                  <c:v>-1.963275E-4</c:v>
                </c:pt>
                <c:pt idx="3032">
                  <c:v>-1.965825E-4</c:v>
                </c:pt>
                <c:pt idx="3033">
                  <c:v>-1.9709250000000001E-4</c:v>
                </c:pt>
                <c:pt idx="3034">
                  <c:v>-1.976185E-4</c:v>
                </c:pt>
                <c:pt idx="3035">
                  <c:v>-1.9812850000000001E-4</c:v>
                </c:pt>
                <c:pt idx="3036">
                  <c:v>-1.9881399999999998E-4</c:v>
                </c:pt>
                <c:pt idx="3037">
                  <c:v>-1.9956299999999999E-4</c:v>
                </c:pt>
                <c:pt idx="3038">
                  <c:v>-1.9937150000000001E-4</c:v>
                </c:pt>
                <c:pt idx="3039">
                  <c:v>-1.9949900000000001E-4</c:v>
                </c:pt>
                <c:pt idx="3040">
                  <c:v>-2.00344E-4</c:v>
                </c:pt>
                <c:pt idx="3041">
                  <c:v>-2.0036000000000001E-4</c:v>
                </c:pt>
                <c:pt idx="3042">
                  <c:v>-2.00344E-4</c:v>
                </c:pt>
                <c:pt idx="3043">
                  <c:v>-2.022565E-4</c:v>
                </c:pt>
                <c:pt idx="3044">
                  <c:v>-2.02862E-4</c:v>
                </c:pt>
                <c:pt idx="3045">
                  <c:v>-2.027505E-4</c:v>
                </c:pt>
                <c:pt idx="3046">
                  <c:v>-2.02368E-4</c:v>
                </c:pt>
                <c:pt idx="3047">
                  <c:v>-2.0318050000000002E-4</c:v>
                </c:pt>
                <c:pt idx="3048">
                  <c:v>-2.0418500000000001E-4</c:v>
                </c:pt>
                <c:pt idx="3049">
                  <c:v>-2.0327649999999999E-4</c:v>
                </c:pt>
                <c:pt idx="3050">
                  <c:v>-2.0461500000000001E-4</c:v>
                </c:pt>
                <c:pt idx="3051">
                  <c:v>-2.0510900000000003E-4</c:v>
                </c:pt>
                <c:pt idx="3052">
                  <c:v>-2.0526849999999999E-4</c:v>
                </c:pt>
                <c:pt idx="3053">
                  <c:v>-2.0633650000000001E-4</c:v>
                </c:pt>
                <c:pt idx="3054">
                  <c:v>-2.05954E-4</c:v>
                </c:pt>
                <c:pt idx="3055">
                  <c:v>-2.0662300000000002E-4</c:v>
                </c:pt>
                <c:pt idx="3056">
                  <c:v>-2.0622499999999998E-4</c:v>
                </c:pt>
                <c:pt idx="3057">
                  <c:v>-2.0714900000000001E-4</c:v>
                </c:pt>
                <c:pt idx="3058">
                  <c:v>-2.0746800000000001E-4</c:v>
                </c:pt>
                <c:pt idx="3059">
                  <c:v>-2.0434399999999999E-4</c:v>
                </c:pt>
                <c:pt idx="3060">
                  <c:v>-2.0839250000000001E-4</c:v>
                </c:pt>
                <c:pt idx="3061">
                  <c:v>-2.0918900000000001E-4</c:v>
                </c:pt>
                <c:pt idx="3062">
                  <c:v>-2.0859949999999999E-4</c:v>
                </c:pt>
                <c:pt idx="3063">
                  <c:v>-2.09428E-4</c:v>
                </c:pt>
                <c:pt idx="3064">
                  <c:v>-2.0946000000000002E-4</c:v>
                </c:pt>
                <c:pt idx="3065">
                  <c:v>-2.1062349999999999E-4</c:v>
                </c:pt>
                <c:pt idx="3066">
                  <c:v>-2.1103800000000001E-4</c:v>
                </c:pt>
                <c:pt idx="3067">
                  <c:v>-2.0952399999999999E-4</c:v>
                </c:pt>
                <c:pt idx="3068">
                  <c:v>-2.0969900000000001E-4</c:v>
                </c:pt>
                <c:pt idx="3069">
                  <c:v>-2.1153200000000001E-4</c:v>
                </c:pt>
                <c:pt idx="3070">
                  <c:v>-2.1091050000000001E-4</c:v>
                </c:pt>
                <c:pt idx="3071">
                  <c:v>-2.10974E-4</c:v>
                </c:pt>
                <c:pt idx="3072">
                  <c:v>-2.1086250000000001E-4</c:v>
                </c:pt>
                <c:pt idx="3073">
                  <c:v>-2.1333300000000001E-4</c:v>
                </c:pt>
                <c:pt idx="3074">
                  <c:v>-2.1094250000000002E-4</c:v>
                </c:pt>
                <c:pt idx="3075">
                  <c:v>-2.1291850000000002E-4</c:v>
                </c:pt>
                <c:pt idx="3076">
                  <c:v>-2.1251999999999998E-4</c:v>
                </c:pt>
                <c:pt idx="3077">
                  <c:v>-2.1258400000000001E-4</c:v>
                </c:pt>
                <c:pt idx="3078">
                  <c:v>-2.121375E-4</c:v>
                </c:pt>
                <c:pt idx="3079">
                  <c:v>-2.1154800000000001E-4</c:v>
                </c:pt>
                <c:pt idx="3080">
                  <c:v>-2.126795E-4</c:v>
                </c:pt>
                <c:pt idx="3081">
                  <c:v>-2.119465E-4</c:v>
                </c:pt>
                <c:pt idx="3082">
                  <c:v>-2.113405E-4</c:v>
                </c:pt>
                <c:pt idx="3083">
                  <c:v>-2.118825E-4</c:v>
                </c:pt>
                <c:pt idx="3084">
                  <c:v>-2.116915E-4</c:v>
                </c:pt>
                <c:pt idx="3085">
                  <c:v>-2.1158E-4</c:v>
                </c:pt>
                <c:pt idx="3086">
                  <c:v>-2.115955E-4</c:v>
                </c:pt>
                <c:pt idx="3087">
                  <c:v>-2.1165950000000001E-4</c:v>
                </c:pt>
                <c:pt idx="3088">
                  <c:v>-2.121855E-4</c:v>
                </c:pt>
                <c:pt idx="3089">
                  <c:v>-2.1204200000000001E-4</c:v>
                </c:pt>
                <c:pt idx="3090">
                  <c:v>-2.1196250000000001E-4</c:v>
                </c:pt>
                <c:pt idx="3091">
                  <c:v>-2.1121300000000003E-4</c:v>
                </c:pt>
                <c:pt idx="3092">
                  <c:v>-2.11468E-4</c:v>
                </c:pt>
                <c:pt idx="3093">
                  <c:v>-2.1483099999999999E-4</c:v>
                </c:pt>
                <c:pt idx="3094">
                  <c:v>-2.1538899999999999E-4</c:v>
                </c:pt>
                <c:pt idx="3095">
                  <c:v>-2.1491050000000002E-4</c:v>
                </c:pt>
                <c:pt idx="3096">
                  <c:v>-2.1515000000000003E-4</c:v>
                </c:pt>
                <c:pt idx="3097">
                  <c:v>-2.1412999999999998E-4</c:v>
                </c:pt>
                <c:pt idx="3098">
                  <c:v>-2.1397050000000002E-4</c:v>
                </c:pt>
                <c:pt idx="3099">
                  <c:v>-2.1446450000000002E-4</c:v>
                </c:pt>
                <c:pt idx="3100">
                  <c:v>-2.1481500000000001E-4</c:v>
                </c:pt>
                <c:pt idx="3101">
                  <c:v>-2.13062E-4</c:v>
                </c:pt>
                <c:pt idx="3102">
                  <c:v>-2.1358800000000002E-4</c:v>
                </c:pt>
                <c:pt idx="3103">
                  <c:v>-2.139385E-4</c:v>
                </c:pt>
                <c:pt idx="3104">
                  <c:v>-2.1197800000000001E-4</c:v>
                </c:pt>
                <c:pt idx="3105">
                  <c:v>-2.11468E-4</c:v>
                </c:pt>
                <c:pt idx="3106">
                  <c:v>-2.11468E-4</c:v>
                </c:pt>
                <c:pt idx="3107">
                  <c:v>-2.1108550000000002E-4</c:v>
                </c:pt>
                <c:pt idx="3108">
                  <c:v>-2.0993800000000001E-4</c:v>
                </c:pt>
                <c:pt idx="3109">
                  <c:v>-2.0979500000000001E-4</c:v>
                </c:pt>
                <c:pt idx="3110">
                  <c:v>-2.0974699999999998E-4</c:v>
                </c:pt>
                <c:pt idx="3111">
                  <c:v>-2.08727E-4</c:v>
                </c:pt>
                <c:pt idx="3112">
                  <c:v>-2.0791399999999999E-4</c:v>
                </c:pt>
                <c:pt idx="3113">
                  <c:v>-2.0780249999999999E-4</c:v>
                </c:pt>
                <c:pt idx="3114">
                  <c:v>-2.075155E-4</c:v>
                </c:pt>
                <c:pt idx="3115">
                  <c:v>-2.0684649999999999E-4</c:v>
                </c:pt>
                <c:pt idx="3116">
                  <c:v>-2.05603E-4</c:v>
                </c:pt>
                <c:pt idx="3117">
                  <c:v>-2.05954E-4</c:v>
                </c:pt>
                <c:pt idx="3118">
                  <c:v>-2.0523650000000001E-4</c:v>
                </c:pt>
                <c:pt idx="3119">
                  <c:v>-2.0413700000000001E-4</c:v>
                </c:pt>
                <c:pt idx="3120">
                  <c:v>-2.0458299999999999E-4</c:v>
                </c:pt>
                <c:pt idx="3121">
                  <c:v>-2.0342E-4</c:v>
                </c:pt>
                <c:pt idx="3122">
                  <c:v>-2.0273450000000002E-4</c:v>
                </c:pt>
                <c:pt idx="3123">
                  <c:v>-2.0173050000000002E-4</c:v>
                </c:pt>
                <c:pt idx="3124">
                  <c:v>-2.0196950000000001E-4</c:v>
                </c:pt>
                <c:pt idx="3125">
                  <c:v>-2.01635E-4</c:v>
                </c:pt>
                <c:pt idx="3126">
                  <c:v>-2.00838E-4</c:v>
                </c:pt>
                <c:pt idx="3127">
                  <c:v>-1.9980200000000001E-4</c:v>
                </c:pt>
                <c:pt idx="3128">
                  <c:v>-1.9876600000000001E-4</c:v>
                </c:pt>
                <c:pt idx="3129">
                  <c:v>-1.9876600000000001E-4</c:v>
                </c:pt>
                <c:pt idx="3130">
                  <c:v>-1.9790550000000002E-4</c:v>
                </c:pt>
                <c:pt idx="3131">
                  <c:v>-1.971245E-4</c:v>
                </c:pt>
                <c:pt idx="3132">
                  <c:v>-1.9726800000000001E-4</c:v>
                </c:pt>
                <c:pt idx="3133">
                  <c:v>-1.973635E-4</c:v>
                </c:pt>
                <c:pt idx="3134">
                  <c:v>-1.9739550000000001E-4</c:v>
                </c:pt>
                <c:pt idx="3135">
                  <c:v>-1.9567399999999998E-4</c:v>
                </c:pt>
                <c:pt idx="3136">
                  <c:v>-1.95658E-4</c:v>
                </c:pt>
                <c:pt idx="3137">
                  <c:v>-1.9589750000000001E-4</c:v>
                </c:pt>
                <c:pt idx="3138">
                  <c:v>-1.9510050000000001E-4</c:v>
                </c:pt>
                <c:pt idx="3139">
                  <c:v>-1.9285299999999999E-4</c:v>
                </c:pt>
                <c:pt idx="3140">
                  <c:v>-1.9390499999999999E-4</c:v>
                </c:pt>
                <c:pt idx="3141">
                  <c:v>-1.92184E-4</c:v>
                </c:pt>
                <c:pt idx="3142">
                  <c:v>-1.9248650000000002E-4</c:v>
                </c:pt>
                <c:pt idx="3143">
                  <c:v>-1.9161000000000002E-4</c:v>
                </c:pt>
                <c:pt idx="3144">
                  <c:v>-1.90877E-4</c:v>
                </c:pt>
                <c:pt idx="3145">
                  <c:v>-1.9044649999999999E-4</c:v>
                </c:pt>
                <c:pt idx="3146">
                  <c:v>-1.9012799999999999E-4</c:v>
                </c:pt>
                <c:pt idx="3147">
                  <c:v>-1.8982499999999999E-4</c:v>
                </c:pt>
                <c:pt idx="3148">
                  <c:v>-1.8878900000000002E-4</c:v>
                </c:pt>
                <c:pt idx="3149">
                  <c:v>-1.88598E-4</c:v>
                </c:pt>
                <c:pt idx="3150">
                  <c:v>-1.8759400000000002E-4</c:v>
                </c:pt>
                <c:pt idx="3151">
                  <c:v>-1.877375E-4</c:v>
                </c:pt>
                <c:pt idx="3152">
                  <c:v>-1.8695650000000001E-4</c:v>
                </c:pt>
                <c:pt idx="3153">
                  <c:v>-1.861915E-4</c:v>
                </c:pt>
                <c:pt idx="3154">
                  <c:v>-1.86319E-4</c:v>
                </c:pt>
                <c:pt idx="3155">
                  <c:v>-1.86016E-4</c:v>
                </c:pt>
                <c:pt idx="3156">
                  <c:v>-1.84964E-4</c:v>
                </c:pt>
                <c:pt idx="3157">
                  <c:v>-1.8469299999999999E-4</c:v>
                </c:pt>
                <c:pt idx="3158">
                  <c:v>-1.8435850000000001E-4</c:v>
                </c:pt>
                <c:pt idx="3159">
                  <c:v>-1.8400800000000002E-4</c:v>
                </c:pt>
                <c:pt idx="3160">
                  <c:v>-1.8284449999999999E-4</c:v>
                </c:pt>
                <c:pt idx="3161">
                  <c:v>-1.83179E-4</c:v>
                </c:pt>
                <c:pt idx="3162">
                  <c:v>-1.8204749999999999E-4</c:v>
                </c:pt>
                <c:pt idx="3163">
                  <c:v>-1.823665E-4</c:v>
                </c:pt>
                <c:pt idx="3164">
                  <c:v>-1.8169700000000001E-4</c:v>
                </c:pt>
                <c:pt idx="3165">
                  <c:v>-1.8133050000000001E-4</c:v>
                </c:pt>
                <c:pt idx="3166">
                  <c:v>-1.8066099999999998E-4</c:v>
                </c:pt>
                <c:pt idx="3167">
                  <c:v>-1.7988000000000002E-4</c:v>
                </c:pt>
                <c:pt idx="3168">
                  <c:v>-1.8040600000000001E-4</c:v>
                </c:pt>
                <c:pt idx="3169">
                  <c:v>-1.800235E-4</c:v>
                </c:pt>
                <c:pt idx="3170">
                  <c:v>-1.793225E-4</c:v>
                </c:pt>
                <c:pt idx="3171">
                  <c:v>-1.7941800000000001E-4</c:v>
                </c:pt>
                <c:pt idx="3172">
                  <c:v>-1.7752149999999999E-4</c:v>
                </c:pt>
                <c:pt idx="3173">
                  <c:v>-1.7870050000000001E-4</c:v>
                </c:pt>
                <c:pt idx="3174">
                  <c:v>-1.7804750000000001E-4</c:v>
                </c:pt>
                <c:pt idx="3175">
                  <c:v>-1.7758499999999999E-4</c:v>
                </c:pt>
                <c:pt idx="3176">
                  <c:v>-1.7836600000000001E-4</c:v>
                </c:pt>
                <c:pt idx="3177">
                  <c:v>-1.7666050000000001E-4</c:v>
                </c:pt>
                <c:pt idx="3178">
                  <c:v>-1.76868E-4</c:v>
                </c:pt>
                <c:pt idx="3179">
                  <c:v>-1.7602300000000001E-4</c:v>
                </c:pt>
                <c:pt idx="3180">
                  <c:v>-1.7631E-4</c:v>
                </c:pt>
                <c:pt idx="3181">
                  <c:v>-1.7597550000000002E-4</c:v>
                </c:pt>
                <c:pt idx="3182">
                  <c:v>-1.7654900000000002E-4</c:v>
                </c:pt>
                <c:pt idx="3183">
                  <c:v>-1.7600750000000001E-4</c:v>
                </c:pt>
                <c:pt idx="3184">
                  <c:v>-1.7583199999999998E-4</c:v>
                </c:pt>
                <c:pt idx="3185">
                  <c:v>-1.7567250000000002E-4</c:v>
                </c:pt>
                <c:pt idx="3186">
                  <c:v>-1.7613500000000001E-4</c:v>
                </c:pt>
                <c:pt idx="3187">
                  <c:v>-1.754015E-4</c:v>
                </c:pt>
                <c:pt idx="3188">
                  <c:v>-1.7559300000000001E-4</c:v>
                </c:pt>
                <c:pt idx="3189">
                  <c:v>-1.7481199999999999E-4</c:v>
                </c:pt>
                <c:pt idx="3190">
                  <c:v>-1.765015E-4</c:v>
                </c:pt>
                <c:pt idx="3191">
                  <c:v>-1.76119E-4</c:v>
                </c:pt>
                <c:pt idx="3192">
                  <c:v>-1.7573649999999999E-4</c:v>
                </c:pt>
                <c:pt idx="3193">
                  <c:v>-1.7567250000000002E-4</c:v>
                </c:pt>
                <c:pt idx="3194">
                  <c:v>-1.7517849999999999E-4</c:v>
                </c:pt>
                <c:pt idx="3195">
                  <c:v>-1.7588E-4</c:v>
                </c:pt>
                <c:pt idx="3196">
                  <c:v>-1.7678800000000002E-4</c:v>
                </c:pt>
                <c:pt idx="3197">
                  <c:v>-1.757525E-4</c:v>
                </c:pt>
                <c:pt idx="3198">
                  <c:v>-1.754975E-4</c:v>
                </c:pt>
                <c:pt idx="3199">
                  <c:v>-1.7591150000000001E-4</c:v>
                </c:pt>
                <c:pt idx="3200">
                  <c:v>-1.757045E-4</c:v>
                </c:pt>
                <c:pt idx="3201">
                  <c:v>-1.7635799999999999E-4</c:v>
                </c:pt>
                <c:pt idx="3202">
                  <c:v>-1.7632600000000001E-4</c:v>
                </c:pt>
                <c:pt idx="3203">
                  <c:v>-1.7666050000000001E-4</c:v>
                </c:pt>
                <c:pt idx="3204">
                  <c:v>-1.76613E-4</c:v>
                </c:pt>
                <c:pt idx="3205">
                  <c:v>-1.771865E-4</c:v>
                </c:pt>
                <c:pt idx="3206">
                  <c:v>-1.7763300000000001E-4</c:v>
                </c:pt>
                <c:pt idx="3207">
                  <c:v>-1.7771249999999999E-4</c:v>
                </c:pt>
                <c:pt idx="3208">
                  <c:v>-1.776805E-4</c:v>
                </c:pt>
                <c:pt idx="3209">
                  <c:v>-1.8294000000000001E-4</c:v>
                </c:pt>
                <c:pt idx="3210">
                  <c:v>-1.7833399999999999E-4</c:v>
                </c:pt>
                <c:pt idx="3211">
                  <c:v>-1.7908299999999999E-4</c:v>
                </c:pt>
                <c:pt idx="3212">
                  <c:v>-1.78844E-4</c:v>
                </c:pt>
                <c:pt idx="3213">
                  <c:v>-1.795295E-4</c:v>
                </c:pt>
                <c:pt idx="3214">
                  <c:v>-1.8034249999999998E-4</c:v>
                </c:pt>
                <c:pt idx="3215">
                  <c:v>-1.8053350000000001E-4</c:v>
                </c:pt>
                <c:pt idx="3216">
                  <c:v>-1.80135E-4</c:v>
                </c:pt>
                <c:pt idx="3217">
                  <c:v>-1.8137800000000002E-4</c:v>
                </c:pt>
                <c:pt idx="3218">
                  <c:v>-1.8136250000000002E-4</c:v>
                </c:pt>
                <c:pt idx="3219">
                  <c:v>-1.8252550000000001E-4</c:v>
                </c:pt>
                <c:pt idx="3220">
                  <c:v>-1.8284449999999999E-4</c:v>
                </c:pt>
                <c:pt idx="3221">
                  <c:v>-1.8225500000000001E-4</c:v>
                </c:pt>
                <c:pt idx="3222">
                  <c:v>-1.839125E-4</c:v>
                </c:pt>
                <c:pt idx="3223">
                  <c:v>-1.8448600000000001E-4</c:v>
                </c:pt>
                <c:pt idx="3224">
                  <c:v>-1.8450200000000002E-4</c:v>
                </c:pt>
                <c:pt idx="3225">
                  <c:v>-1.858405E-4</c:v>
                </c:pt>
                <c:pt idx="3226">
                  <c:v>-1.8627100000000001E-4</c:v>
                </c:pt>
                <c:pt idx="3227">
                  <c:v>-1.8608000000000001E-4</c:v>
                </c:pt>
                <c:pt idx="3228">
                  <c:v>-1.8757799999999999E-4</c:v>
                </c:pt>
                <c:pt idx="3229">
                  <c:v>-1.8768950000000001E-4</c:v>
                </c:pt>
                <c:pt idx="3230">
                  <c:v>-1.8882099999999999E-4</c:v>
                </c:pt>
                <c:pt idx="3231">
                  <c:v>-1.894585E-4</c:v>
                </c:pt>
                <c:pt idx="3232">
                  <c:v>-1.8956999999999999E-4</c:v>
                </c:pt>
                <c:pt idx="3233">
                  <c:v>-1.90829E-4</c:v>
                </c:pt>
                <c:pt idx="3234">
                  <c:v>-1.912115E-4</c:v>
                </c:pt>
                <c:pt idx="3235">
                  <c:v>-1.9118E-4</c:v>
                </c:pt>
                <c:pt idx="3236">
                  <c:v>-1.9194500000000001E-4</c:v>
                </c:pt>
                <c:pt idx="3237">
                  <c:v>-1.9270999999999999E-4</c:v>
                </c:pt>
                <c:pt idx="3238">
                  <c:v>-1.9345899999999999E-4</c:v>
                </c:pt>
                <c:pt idx="3239">
                  <c:v>-1.93921E-4</c:v>
                </c:pt>
                <c:pt idx="3240">
                  <c:v>-1.9376150000000001E-4</c:v>
                </c:pt>
                <c:pt idx="3241">
                  <c:v>-1.9510050000000001E-4</c:v>
                </c:pt>
                <c:pt idx="3242">
                  <c:v>-1.9623199999999999E-4</c:v>
                </c:pt>
                <c:pt idx="3243">
                  <c:v>-1.9672600000000001E-4</c:v>
                </c:pt>
                <c:pt idx="3244">
                  <c:v>-1.9723599999999999E-4</c:v>
                </c:pt>
                <c:pt idx="3245">
                  <c:v>-1.9745900000000001E-4</c:v>
                </c:pt>
                <c:pt idx="3246">
                  <c:v>-1.9790550000000002E-4</c:v>
                </c:pt>
                <c:pt idx="3247">
                  <c:v>-1.994675E-4</c:v>
                </c:pt>
                <c:pt idx="3248">
                  <c:v>-1.992125E-4</c:v>
                </c:pt>
                <c:pt idx="3249">
                  <c:v>-2.0029600000000001E-4</c:v>
                </c:pt>
                <c:pt idx="3250">
                  <c:v>-2.014435E-4</c:v>
                </c:pt>
                <c:pt idx="3251">
                  <c:v>-2.009495E-4</c:v>
                </c:pt>
                <c:pt idx="3252">
                  <c:v>-2.016505E-4</c:v>
                </c:pt>
                <c:pt idx="3253">
                  <c:v>-2.026865E-4</c:v>
                </c:pt>
                <c:pt idx="3254">
                  <c:v>-2.0418500000000001E-4</c:v>
                </c:pt>
                <c:pt idx="3255">
                  <c:v>-2.0451949999999999E-4</c:v>
                </c:pt>
                <c:pt idx="3256">
                  <c:v>-2.050295E-4</c:v>
                </c:pt>
                <c:pt idx="3257">
                  <c:v>-2.058265E-4</c:v>
                </c:pt>
                <c:pt idx="3258">
                  <c:v>-2.064E-4</c:v>
                </c:pt>
                <c:pt idx="3259">
                  <c:v>-2.06145E-4</c:v>
                </c:pt>
                <c:pt idx="3260">
                  <c:v>-2.0716499999999999E-4</c:v>
                </c:pt>
                <c:pt idx="3261">
                  <c:v>-2.0727650000000001E-4</c:v>
                </c:pt>
                <c:pt idx="3262">
                  <c:v>-2.080575E-4</c:v>
                </c:pt>
                <c:pt idx="3263">
                  <c:v>-2.08982E-4</c:v>
                </c:pt>
                <c:pt idx="3264">
                  <c:v>-2.0871100000000001E-4</c:v>
                </c:pt>
                <c:pt idx="3265">
                  <c:v>-2.083605E-4</c:v>
                </c:pt>
                <c:pt idx="3266">
                  <c:v>-2.0954E-4</c:v>
                </c:pt>
                <c:pt idx="3267">
                  <c:v>-2.1025700000000002E-4</c:v>
                </c:pt>
                <c:pt idx="3268">
                  <c:v>-2.1209000000000001E-4</c:v>
                </c:pt>
                <c:pt idx="3269">
                  <c:v>-2.1083050000000002E-4</c:v>
                </c:pt>
                <c:pt idx="3270">
                  <c:v>-2.11468E-4</c:v>
                </c:pt>
                <c:pt idx="3271">
                  <c:v>-2.1148400000000001E-4</c:v>
                </c:pt>
                <c:pt idx="3272">
                  <c:v>-2.1223300000000001E-4</c:v>
                </c:pt>
                <c:pt idx="3273">
                  <c:v>-2.1242449999999999E-4</c:v>
                </c:pt>
                <c:pt idx="3274">
                  <c:v>-2.1277500000000001E-4</c:v>
                </c:pt>
                <c:pt idx="3275">
                  <c:v>-2.132375E-4</c:v>
                </c:pt>
                <c:pt idx="3276">
                  <c:v>-2.131255E-4</c:v>
                </c:pt>
                <c:pt idx="3277">
                  <c:v>-2.14114E-4</c:v>
                </c:pt>
                <c:pt idx="3278">
                  <c:v>-2.1420949999999999E-4</c:v>
                </c:pt>
                <c:pt idx="3279">
                  <c:v>-2.1441650000000002E-4</c:v>
                </c:pt>
                <c:pt idx="3280">
                  <c:v>-2.152295E-4</c:v>
                </c:pt>
                <c:pt idx="3281">
                  <c:v>-2.1440049999999999E-4</c:v>
                </c:pt>
                <c:pt idx="3282">
                  <c:v>-2.1527750000000003E-4</c:v>
                </c:pt>
                <c:pt idx="3283">
                  <c:v>-2.1529300000000003E-4</c:v>
                </c:pt>
                <c:pt idx="3284">
                  <c:v>-2.1581900000000002E-4</c:v>
                </c:pt>
                <c:pt idx="3285">
                  <c:v>-2.160265E-4</c:v>
                </c:pt>
                <c:pt idx="3286">
                  <c:v>-2.1623350000000001E-4</c:v>
                </c:pt>
                <c:pt idx="3287">
                  <c:v>-2.15102E-4</c:v>
                </c:pt>
                <c:pt idx="3288">
                  <c:v>-2.1601049999999999E-4</c:v>
                </c:pt>
                <c:pt idx="3289">
                  <c:v>-2.15851E-4</c:v>
                </c:pt>
                <c:pt idx="3290">
                  <c:v>-2.1566000000000001E-4</c:v>
                </c:pt>
                <c:pt idx="3291">
                  <c:v>-2.1594650000000002E-4</c:v>
                </c:pt>
                <c:pt idx="3292">
                  <c:v>-2.154205E-4</c:v>
                </c:pt>
                <c:pt idx="3293">
                  <c:v>-2.16345E-4</c:v>
                </c:pt>
                <c:pt idx="3294">
                  <c:v>-2.1610600000000001E-4</c:v>
                </c:pt>
                <c:pt idx="3295">
                  <c:v>-2.1597850000000001E-4</c:v>
                </c:pt>
                <c:pt idx="3296">
                  <c:v>-2.155325E-4</c:v>
                </c:pt>
                <c:pt idx="3297">
                  <c:v>-2.147355E-4</c:v>
                </c:pt>
                <c:pt idx="3298">
                  <c:v>-2.1497450000000003E-4</c:v>
                </c:pt>
                <c:pt idx="3299">
                  <c:v>-2.1566000000000001E-4</c:v>
                </c:pt>
                <c:pt idx="3300">
                  <c:v>-2.1441650000000002E-4</c:v>
                </c:pt>
                <c:pt idx="3301">
                  <c:v>-2.1513399999999999E-4</c:v>
                </c:pt>
                <c:pt idx="3302">
                  <c:v>-2.1463999999999999E-4</c:v>
                </c:pt>
                <c:pt idx="3303">
                  <c:v>-2.13811E-4</c:v>
                </c:pt>
                <c:pt idx="3304">
                  <c:v>-2.1433699999999999E-4</c:v>
                </c:pt>
                <c:pt idx="3305">
                  <c:v>-2.1344450000000001E-4</c:v>
                </c:pt>
                <c:pt idx="3306">
                  <c:v>-2.1459200000000002E-4</c:v>
                </c:pt>
                <c:pt idx="3307">
                  <c:v>-2.1311E-4</c:v>
                </c:pt>
                <c:pt idx="3308">
                  <c:v>-2.129825E-4</c:v>
                </c:pt>
                <c:pt idx="3309">
                  <c:v>-2.1186650000000002E-4</c:v>
                </c:pt>
                <c:pt idx="3310">
                  <c:v>-2.1291850000000002E-4</c:v>
                </c:pt>
                <c:pt idx="3311">
                  <c:v>-2.1164350000000003E-4</c:v>
                </c:pt>
                <c:pt idx="3312">
                  <c:v>-2.1105399999999999E-4</c:v>
                </c:pt>
                <c:pt idx="3313">
                  <c:v>-2.1129300000000001E-4</c:v>
                </c:pt>
                <c:pt idx="3314">
                  <c:v>-2.1158E-4</c:v>
                </c:pt>
                <c:pt idx="3315">
                  <c:v>-2.1054400000000001E-4</c:v>
                </c:pt>
                <c:pt idx="3316">
                  <c:v>-2.1044799999999999E-4</c:v>
                </c:pt>
                <c:pt idx="3317">
                  <c:v>-2.1012949999999999E-4</c:v>
                </c:pt>
                <c:pt idx="3318">
                  <c:v>-2.093485E-4</c:v>
                </c:pt>
                <c:pt idx="3319">
                  <c:v>-2.0896600000000002E-4</c:v>
                </c:pt>
                <c:pt idx="3320">
                  <c:v>-2.0852000000000002E-4</c:v>
                </c:pt>
                <c:pt idx="3321">
                  <c:v>-2.0734050000000001E-4</c:v>
                </c:pt>
                <c:pt idx="3322">
                  <c:v>-2.0756350000000003E-4</c:v>
                </c:pt>
                <c:pt idx="3323">
                  <c:v>-2.0649550000000002E-4</c:v>
                </c:pt>
                <c:pt idx="3324">
                  <c:v>-2.0584250000000001E-4</c:v>
                </c:pt>
                <c:pt idx="3325">
                  <c:v>-2.0636800000000001E-4</c:v>
                </c:pt>
                <c:pt idx="3326">
                  <c:v>-2.05699E-4</c:v>
                </c:pt>
                <c:pt idx="3327">
                  <c:v>-2.0450350000000001E-4</c:v>
                </c:pt>
                <c:pt idx="3328">
                  <c:v>-2.0483799999999999E-4</c:v>
                </c:pt>
                <c:pt idx="3329">
                  <c:v>-2.03866E-4</c:v>
                </c:pt>
                <c:pt idx="3330">
                  <c:v>-2.034355E-4</c:v>
                </c:pt>
                <c:pt idx="3331">
                  <c:v>-2.02862E-4</c:v>
                </c:pt>
                <c:pt idx="3332">
                  <c:v>-2.0314899999999999E-4</c:v>
                </c:pt>
                <c:pt idx="3333">
                  <c:v>-2.0093349999999999E-4</c:v>
                </c:pt>
                <c:pt idx="3334">
                  <c:v>-2.0185800000000002E-4</c:v>
                </c:pt>
                <c:pt idx="3335">
                  <c:v>-2.0090150000000003E-4</c:v>
                </c:pt>
                <c:pt idx="3336">
                  <c:v>-2.0031199999999999E-4</c:v>
                </c:pt>
                <c:pt idx="3337">
                  <c:v>-2.0043949999999999E-4</c:v>
                </c:pt>
                <c:pt idx="3338">
                  <c:v>-1.99228E-4</c:v>
                </c:pt>
                <c:pt idx="3339">
                  <c:v>-1.9843150000000001E-4</c:v>
                </c:pt>
                <c:pt idx="3340">
                  <c:v>-1.9843150000000001E-4</c:v>
                </c:pt>
                <c:pt idx="3341">
                  <c:v>-1.9701300000000001E-4</c:v>
                </c:pt>
                <c:pt idx="3342">
                  <c:v>-1.9663050000000003E-4</c:v>
                </c:pt>
                <c:pt idx="3343">
                  <c:v>-1.9575400000000002E-4</c:v>
                </c:pt>
                <c:pt idx="3344">
                  <c:v>-1.9569000000000002E-4</c:v>
                </c:pt>
                <c:pt idx="3345">
                  <c:v>-1.950845E-4</c:v>
                </c:pt>
                <c:pt idx="3346">
                  <c:v>-1.940485E-4</c:v>
                </c:pt>
                <c:pt idx="3347">
                  <c:v>-1.935385E-4</c:v>
                </c:pt>
                <c:pt idx="3348">
                  <c:v>-1.9301250000000001E-4</c:v>
                </c:pt>
                <c:pt idx="3349">
                  <c:v>-1.9310799999999999E-4</c:v>
                </c:pt>
                <c:pt idx="3350">
                  <c:v>-1.9242300000000002E-4</c:v>
                </c:pt>
                <c:pt idx="3351">
                  <c:v>-1.9127549999999998E-4</c:v>
                </c:pt>
                <c:pt idx="3352">
                  <c:v>-1.9153049999999999E-4</c:v>
                </c:pt>
                <c:pt idx="3353">
                  <c:v>-1.9036700000000002E-4</c:v>
                </c:pt>
                <c:pt idx="3354">
                  <c:v>-1.89586E-4</c:v>
                </c:pt>
                <c:pt idx="3355">
                  <c:v>-1.89347E-4</c:v>
                </c:pt>
                <c:pt idx="3356">
                  <c:v>-1.8941050000000003E-4</c:v>
                </c:pt>
                <c:pt idx="3357">
                  <c:v>-1.8812000000000001E-4</c:v>
                </c:pt>
                <c:pt idx="3358">
                  <c:v>-1.879765E-4</c:v>
                </c:pt>
                <c:pt idx="3359">
                  <c:v>-1.8719549999999998E-4</c:v>
                </c:pt>
                <c:pt idx="3360">
                  <c:v>-1.87753E-4</c:v>
                </c:pt>
                <c:pt idx="3361">
                  <c:v>-1.866375E-4</c:v>
                </c:pt>
                <c:pt idx="3362">
                  <c:v>-1.8641450000000002E-4</c:v>
                </c:pt>
                <c:pt idx="3363">
                  <c:v>-1.8523500000000001E-4</c:v>
                </c:pt>
                <c:pt idx="3364">
                  <c:v>-1.8462950000000002E-4</c:v>
                </c:pt>
                <c:pt idx="3365">
                  <c:v>-1.8416750000000001E-4</c:v>
                </c:pt>
                <c:pt idx="3366">
                  <c:v>-1.8383250000000002E-4</c:v>
                </c:pt>
                <c:pt idx="3367">
                  <c:v>-1.840875E-4</c:v>
                </c:pt>
                <c:pt idx="3368">
                  <c:v>-1.83179E-4</c:v>
                </c:pt>
                <c:pt idx="3369">
                  <c:v>-1.8258949999999999E-4</c:v>
                </c:pt>
                <c:pt idx="3370">
                  <c:v>-1.8287650000000001E-4</c:v>
                </c:pt>
                <c:pt idx="3371">
                  <c:v>-1.8158550000000001E-4</c:v>
                </c:pt>
                <c:pt idx="3372">
                  <c:v>-1.8294000000000001E-4</c:v>
                </c:pt>
                <c:pt idx="3373">
                  <c:v>-1.81984E-4</c:v>
                </c:pt>
                <c:pt idx="3374">
                  <c:v>-1.8149000000000003E-4</c:v>
                </c:pt>
                <c:pt idx="3375">
                  <c:v>-1.8105950000000002E-4</c:v>
                </c:pt>
                <c:pt idx="3376">
                  <c:v>-1.807565E-4</c:v>
                </c:pt>
                <c:pt idx="3377">
                  <c:v>-1.8147399999999999E-4</c:v>
                </c:pt>
                <c:pt idx="3378">
                  <c:v>-1.80438E-4</c:v>
                </c:pt>
                <c:pt idx="3379">
                  <c:v>-1.8037400000000002E-4</c:v>
                </c:pt>
                <c:pt idx="3380">
                  <c:v>-1.7999150000000001E-4</c:v>
                </c:pt>
                <c:pt idx="3381">
                  <c:v>-1.7960900000000001E-4</c:v>
                </c:pt>
                <c:pt idx="3382">
                  <c:v>-1.792265E-4</c:v>
                </c:pt>
                <c:pt idx="3383">
                  <c:v>-1.7937000000000001E-4</c:v>
                </c:pt>
                <c:pt idx="3384">
                  <c:v>-1.7882799999999999E-4</c:v>
                </c:pt>
                <c:pt idx="3385">
                  <c:v>-1.7860500000000003E-4</c:v>
                </c:pt>
                <c:pt idx="3386">
                  <c:v>-1.78398E-4</c:v>
                </c:pt>
                <c:pt idx="3387">
                  <c:v>-1.7858899999999999E-4</c:v>
                </c:pt>
                <c:pt idx="3388">
                  <c:v>-1.78414E-4</c:v>
                </c:pt>
                <c:pt idx="3389">
                  <c:v>-1.7863699999999999E-4</c:v>
                </c:pt>
                <c:pt idx="3390">
                  <c:v>-1.7835000000000003E-4</c:v>
                </c:pt>
                <c:pt idx="3391">
                  <c:v>-1.7809499999999999E-4</c:v>
                </c:pt>
                <c:pt idx="3392">
                  <c:v>-1.7804750000000001E-4</c:v>
                </c:pt>
                <c:pt idx="3393">
                  <c:v>-1.7790400000000002E-4</c:v>
                </c:pt>
                <c:pt idx="3394">
                  <c:v>-1.7803150000000003E-4</c:v>
                </c:pt>
                <c:pt idx="3395">
                  <c:v>-1.7792E-4</c:v>
                </c:pt>
                <c:pt idx="3396">
                  <c:v>-1.77617E-4</c:v>
                </c:pt>
                <c:pt idx="3397">
                  <c:v>-1.7741000000000002E-4</c:v>
                </c:pt>
                <c:pt idx="3398">
                  <c:v>-1.77856E-4</c:v>
                </c:pt>
                <c:pt idx="3399">
                  <c:v>-1.779355E-4</c:v>
                </c:pt>
                <c:pt idx="3400">
                  <c:v>-1.7752149999999999E-4</c:v>
                </c:pt>
                <c:pt idx="3401">
                  <c:v>-1.7732999999999998E-4</c:v>
                </c:pt>
                <c:pt idx="3402">
                  <c:v>-1.779355E-4</c:v>
                </c:pt>
                <c:pt idx="3403">
                  <c:v>-1.7833399999999999E-4</c:v>
                </c:pt>
                <c:pt idx="3404">
                  <c:v>-1.77617E-4</c:v>
                </c:pt>
                <c:pt idx="3405">
                  <c:v>-1.7830250000000001E-4</c:v>
                </c:pt>
                <c:pt idx="3406">
                  <c:v>-1.7782400000000001E-4</c:v>
                </c:pt>
                <c:pt idx="3407">
                  <c:v>-1.776805E-4</c:v>
                </c:pt>
                <c:pt idx="3408">
                  <c:v>-1.7812700000000001E-4</c:v>
                </c:pt>
                <c:pt idx="3409">
                  <c:v>-1.7919499999999999E-4</c:v>
                </c:pt>
                <c:pt idx="3410">
                  <c:v>-1.7887600000000001E-4</c:v>
                </c:pt>
                <c:pt idx="3411">
                  <c:v>-1.78844E-4</c:v>
                </c:pt>
                <c:pt idx="3412">
                  <c:v>-1.7924250000000001E-4</c:v>
                </c:pt>
                <c:pt idx="3413">
                  <c:v>-1.7948149999999998E-4</c:v>
                </c:pt>
                <c:pt idx="3414">
                  <c:v>-1.7895549999999999E-4</c:v>
                </c:pt>
                <c:pt idx="3415">
                  <c:v>-1.8054950000000002E-4</c:v>
                </c:pt>
                <c:pt idx="3416">
                  <c:v>-1.8023049999999998E-4</c:v>
                </c:pt>
                <c:pt idx="3417">
                  <c:v>-1.8117099999999999E-4</c:v>
                </c:pt>
                <c:pt idx="3418">
                  <c:v>-1.8054950000000002E-4</c:v>
                </c:pt>
                <c:pt idx="3419">
                  <c:v>-1.80438E-4</c:v>
                </c:pt>
                <c:pt idx="3420">
                  <c:v>-1.81187E-4</c:v>
                </c:pt>
                <c:pt idx="3421">
                  <c:v>-1.810755E-4</c:v>
                </c:pt>
                <c:pt idx="3422">
                  <c:v>-1.818725E-4</c:v>
                </c:pt>
                <c:pt idx="3423">
                  <c:v>-1.8227050000000001E-4</c:v>
                </c:pt>
                <c:pt idx="3424">
                  <c:v>-1.8244600000000001E-4</c:v>
                </c:pt>
                <c:pt idx="3425">
                  <c:v>-1.8314749999999999E-4</c:v>
                </c:pt>
                <c:pt idx="3426">
                  <c:v>-1.8458150000000002E-4</c:v>
                </c:pt>
                <c:pt idx="3427">
                  <c:v>-1.84215E-4</c:v>
                </c:pt>
                <c:pt idx="3428">
                  <c:v>-1.8467749999999999E-4</c:v>
                </c:pt>
                <c:pt idx="3429">
                  <c:v>-1.8432650000000002E-4</c:v>
                </c:pt>
                <c:pt idx="3430">
                  <c:v>-1.8491650000000001E-4</c:v>
                </c:pt>
                <c:pt idx="3431">
                  <c:v>-1.848365E-4</c:v>
                </c:pt>
                <c:pt idx="3432">
                  <c:v>-1.861915E-4</c:v>
                </c:pt>
                <c:pt idx="3433">
                  <c:v>-1.8574499999999999E-4</c:v>
                </c:pt>
                <c:pt idx="3434">
                  <c:v>-1.8686050000000002E-4</c:v>
                </c:pt>
                <c:pt idx="3435">
                  <c:v>-1.876735E-4</c:v>
                </c:pt>
                <c:pt idx="3436">
                  <c:v>-1.89395E-4</c:v>
                </c:pt>
                <c:pt idx="3437">
                  <c:v>-1.8987299999999999E-4</c:v>
                </c:pt>
                <c:pt idx="3438">
                  <c:v>-1.8993650000000001E-4</c:v>
                </c:pt>
                <c:pt idx="3439">
                  <c:v>-1.8818350000000001E-4</c:v>
                </c:pt>
                <c:pt idx="3440">
                  <c:v>-1.892675E-4</c:v>
                </c:pt>
                <c:pt idx="3441">
                  <c:v>-1.9031899999999999E-4</c:v>
                </c:pt>
                <c:pt idx="3442">
                  <c:v>-1.9124350000000002E-4</c:v>
                </c:pt>
                <c:pt idx="3443">
                  <c:v>-1.9090900000000001E-4</c:v>
                </c:pt>
                <c:pt idx="3444">
                  <c:v>-1.9137100000000002E-4</c:v>
                </c:pt>
                <c:pt idx="3445">
                  <c:v>-1.9232750000000001E-4</c:v>
                </c:pt>
                <c:pt idx="3446">
                  <c:v>-1.933475E-4</c:v>
                </c:pt>
                <c:pt idx="3447">
                  <c:v>-1.9322E-4</c:v>
                </c:pt>
                <c:pt idx="3448">
                  <c:v>-1.940325E-4</c:v>
                </c:pt>
                <c:pt idx="3449">
                  <c:v>-1.9452649999999999E-4</c:v>
                </c:pt>
                <c:pt idx="3450">
                  <c:v>-1.95467E-4</c:v>
                </c:pt>
                <c:pt idx="3451">
                  <c:v>-1.9651900000000001E-4</c:v>
                </c:pt>
                <c:pt idx="3452">
                  <c:v>-1.958335E-4</c:v>
                </c:pt>
                <c:pt idx="3453">
                  <c:v>-1.9575400000000002E-4</c:v>
                </c:pt>
                <c:pt idx="3454">
                  <c:v>-1.9760249999999999E-4</c:v>
                </c:pt>
                <c:pt idx="3455">
                  <c:v>-1.97746E-4</c:v>
                </c:pt>
                <c:pt idx="3456">
                  <c:v>-1.9808050000000001E-4</c:v>
                </c:pt>
                <c:pt idx="3457">
                  <c:v>-1.9932400000000002E-4</c:v>
                </c:pt>
                <c:pt idx="3458">
                  <c:v>-1.9919649999999999E-4</c:v>
                </c:pt>
                <c:pt idx="3459">
                  <c:v>-1.99786E-4</c:v>
                </c:pt>
                <c:pt idx="3460">
                  <c:v>-2.0026399999999999E-4</c:v>
                </c:pt>
                <c:pt idx="3461">
                  <c:v>-2.0055100000000001E-4</c:v>
                </c:pt>
                <c:pt idx="3462">
                  <c:v>-2.0201749999999998E-4</c:v>
                </c:pt>
                <c:pt idx="3463">
                  <c:v>-2.0208100000000001E-4</c:v>
                </c:pt>
                <c:pt idx="3464">
                  <c:v>-2.0283000000000001E-4</c:v>
                </c:pt>
                <c:pt idx="3465">
                  <c:v>-2.0308499999999998E-4</c:v>
                </c:pt>
                <c:pt idx="3466">
                  <c:v>-2.0292550000000002E-4</c:v>
                </c:pt>
                <c:pt idx="3467">
                  <c:v>-2.0362700000000001E-4</c:v>
                </c:pt>
                <c:pt idx="3468">
                  <c:v>-2.0493400000000001E-4</c:v>
                </c:pt>
                <c:pt idx="3469">
                  <c:v>-2.0574650000000001E-4</c:v>
                </c:pt>
                <c:pt idx="3470">
                  <c:v>-2.0553950000000001E-4</c:v>
                </c:pt>
                <c:pt idx="3471">
                  <c:v>-2.0616100000000001E-4</c:v>
                </c:pt>
                <c:pt idx="3472">
                  <c:v>-2.063205E-4</c:v>
                </c:pt>
                <c:pt idx="3473">
                  <c:v>-2.0730850000000002E-4</c:v>
                </c:pt>
                <c:pt idx="3474">
                  <c:v>-2.0840800000000001E-4</c:v>
                </c:pt>
                <c:pt idx="3475">
                  <c:v>-2.0807350000000001E-4</c:v>
                </c:pt>
                <c:pt idx="3476">
                  <c:v>-2.0925300000000001E-4</c:v>
                </c:pt>
                <c:pt idx="3477">
                  <c:v>-2.0891799999999999E-4</c:v>
                </c:pt>
                <c:pt idx="3478">
                  <c:v>-2.094125E-4</c:v>
                </c:pt>
                <c:pt idx="3479">
                  <c:v>-2.0901400000000002E-4</c:v>
                </c:pt>
                <c:pt idx="3480">
                  <c:v>-2.0982650000000001E-4</c:v>
                </c:pt>
                <c:pt idx="3481">
                  <c:v>-2.1051200000000002E-4</c:v>
                </c:pt>
                <c:pt idx="3482">
                  <c:v>-2.1132500000000003E-4</c:v>
                </c:pt>
                <c:pt idx="3483">
                  <c:v>-2.1130899999999999E-4</c:v>
                </c:pt>
                <c:pt idx="3484">
                  <c:v>-2.1212149999999999E-4</c:v>
                </c:pt>
                <c:pt idx="3485">
                  <c:v>-2.1103800000000001E-4</c:v>
                </c:pt>
                <c:pt idx="3486">
                  <c:v>-2.1307799999999998E-4</c:v>
                </c:pt>
                <c:pt idx="3487">
                  <c:v>-2.126315E-4</c:v>
                </c:pt>
                <c:pt idx="3488">
                  <c:v>-2.12807E-4</c:v>
                </c:pt>
                <c:pt idx="3489">
                  <c:v>-2.139225E-4</c:v>
                </c:pt>
                <c:pt idx="3490">
                  <c:v>-2.1382699999999998E-4</c:v>
                </c:pt>
                <c:pt idx="3491">
                  <c:v>-2.1382699999999998E-4</c:v>
                </c:pt>
                <c:pt idx="3492">
                  <c:v>-2.144805E-4</c:v>
                </c:pt>
                <c:pt idx="3493">
                  <c:v>-2.1282300000000001E-4</c:v>
                </c:pt>
                <c:pt idx="3494">
                  <c:v>-2.1462400000000001E-4</c:v>
                </c:pt>
                <c:pt idx="3495">
                  <c:v>-2.1408199999999999E-4</c:v>
                </c:pt>
                <c:pt idx="3496">
                  <c:v>-2.1449650000000001E-4</c:v>
                </c:pt>
                <c:pt idx="3497">
                  <c:v>-2.14799E-4</c:v>
                </c:pt>
                <c:pt idx="3498">
                  <c:v>-2.1570749999999999E-4</c:v>
                </c:pt>
                <c:pt idx="3499">
                  <c:v>-2.155325E-4</c:v>
                </c:pt>
                <c:pt idx="3500">
                  <c:v>-2.1518150000000001E-4</c:v>
                </c:pt>
                <c:pt idx="3501">
                  <c:v>-2.1524550000000001E-4</c:v>
                </c:pt>
                <c:pt idx="3502">
                  <c:v>-2.157715E-4</c:v>
                </c:pt>
                <c:pt idx="3503">
                  <c:v>-2.1566000000000001E-4</c:v>
                </c:pt>
                <c:pt idx="3504">
                  <c:v>-2.169665E-4</c:v>
                </c:pt>
                <c:pt idx="3505">
                  <c:v>-2.16839E-4</c:v>
                </c:pt>
                <c:pt idx="3506">
                  <c:v>-2.1736500000000002E-4</c:v>
                </c:pt>
                <c:pt idx="3507">
                  <c:v>-2.1494250000000001E-4</c:v>
                </c:pt>
                <c:pt idx="3508">
                  <c:v>-2.1569150000000001E-4</c:v>
                </c:pt>
                <c:pt idx="3509">
                  <c:v>-2.1586700000000001E-4</c:v>
                </c:pt>
                <c:pt idx="3510">
                  <c:v>-2.1636100000000001E-4</c:v>
                </c:pt>
                <c:pt idx="3511">
                  <c:v>-2.1530900000000001E-4</c:v>
                </c:pt>
                <c:pt idx="3512">
                  <c:v>-2.16345E-4</c:v>
                </c:pt>
                <c:pt idx="3513">
                  <c:v>-2.147355E-4</c:v>
                </c:pt>
                <c:pt idx="3514">
                  <c:v>-2.1550050000000001E-4</c:v>
                </c:pt>
                <c:pt idx="3515">
                  <c:v>-2.1459200000000002E-4</c:v>
                </c:pt>
                <c:pt idx="3516">
                  <c:v>-2.1425749999999999E-4</c:v>
                </c:pt>
                <c:pt idx="3517">
                  <c:v>-2.1441650000000002E-4</c:v>
                </c:pt>
                <c:pt idx="3518">
                  <c:v>-2.1420949999999999E-4</c:v>
                </c:pt>
                <c:pt idx="3519">
                  <c:v>-2.1362E-4</c:v>
                </c:pt>
                <c:pt idx="3520">
                  <c:v>-2.1362E-4</c:v>
                </c:pt>
                <c:pt idx="3521">
                  <c:v>-2.12998E-4</c:v>
                </c:pt>
                <c:pt idx="3522">
                  <c:v>-2.123765E-4</c:v>
                </c:pt>
                <c:pt idx="3523">
                  <c:v>-2.1274299999999999E-4</c:v>
                </c:pt>
                <c:pt idx="3524">
                  <c:v>-2.1224899999999999E-4</c:v>
                </c:pt>
                <c:pt idx="3525">
                  <c:v>-2.11819E-4</c:v>
                </c:pt>
                <c:pt idx="3526">
                  <c:v>-2.11277E-4</c:v>
                </c:pt>
                <c:pt idx="3527">
                  <c:v>-2.1100599999999999E-4</c:v>
                </c:pt>
                <c:pt idx="3528">
                  <c:v>-2.1108550000000002E-4</c:v>
                </c:pt>
                <c:pt idx="3529">
                  <c:v>-2.0946000000000002E-4</c:v>
                </c:pt>
                <c:pt idx="3530">
                  <c:v>-2.0954E-4</c:v>
                </c:pt>
                <c:pt idx="3531">
                  <c:v>-2.0896600000000002E-4</c:v>
                </c:pt>
                <c:pt idx="3532">
                  <c:v>-2.0850400000000001E-4</c:v>
                </c:pt>
                <c:pt idx="3533">
                  <c:v>-2.08727E-4</c:v>
                </c:pt>
                <c:pt idx="3534">
                  <c:v>-2.0807350000000001E-4</c:v>
                </c:pt>
                <c:pt idx="3535">
                  <c:v>-2.0780249999999999E-4</c:v>
                </c:pt>
                <c:pt idx="3536">
                  <c:v>-2.075E-4</c:v>
                </c:pt>
                <c:pt idx="3537">
                  <c:v>-2.0662300000000002E-4</c:v>
                </c:pt>
                <c:pt idx="3538">
                  <c:v>-2.057785E-4</c:v>
                </c:pt>
                <c:pt idx="3539">
                  <c:v>-2.054755E-4</c:v>
                </c:pt>
                <c:pt idx="3540">
                  <c:v>-2.0494999999999999E-4</c:v>
                </c:pt>
                <c:pt idx="3541">
                  <c:v>-2.0410500000000003E-4</c:v>
                </c:pt>
                <c:pt idx="3542">
                  <c:v>-2.0384999999999999E-4</c:v>
                </c:pt>
                <c:pt idx="3543">
                  <c:v>-2.03372E-4</c:v>
                </c:pt>
                <c:pt idx="3544">
                  <c:v>-2.02623E-4</c:v>
                </c:pt>
                <c:pt idx="3545">
                  <c:v>-2.0196950000000001E-4</c:v>
                </c:pt>
                <c:pt idx="3546">
                  <c:v>-2.0142750000000002E-4</c:v>
                </c:pt>
                <c:pt idx="3547">
                  <c:v>-2.01523E-4</c:v>
                </c:pt>
                <c:pt idx="3548">
                  <c:v>-2.0007299999999999E-4</c:v>
                </c:pt>
                <c:pt idx="3549">
                  <c:v>-1.996105E-4</c:v>
                </c:pt>
                <c:pt idx="3550">
                  <c:v>-1.991165E-4</c:v>
                </c:pt>
                <c:pt idx="3551">
                  <c:v>-1.9887750000000001E-4</c:v>
                </c:pt>
                <c:pt idx="3552">
                  <c:v>-1.9875000000000001E-4</c:v>
                </c:pt>
                <c:pt idx="3553">
                  <c:v>-1.9765050000000001E-4</c:v>
                </c:pt>
                <c:pt idx="3554">
                  <c:v>-1.9663050000000003E-4</c:v>
                </c:pt>
                <c:pt idx="3555">
                  <c:v>-1.9685349999999999E-4</c:v>
                </c:pt>
                <c:pt idx="3556">
                  <c:v>-1.9602500000000001E-4</c:v>
                </c:pt>
                <c:pt idx="3557">
                  <c:v>-1.9524400000000002E-4</c:v>
                </c:pt>
                <c:pt idx="3558">
                  <c:v>-1.9412800000000001E-4</c:v>
                </c:pt>
                <c:pt idx="3559">
                  <c:v>-1.93969E-4</c:v>
                </c:pt>
                <c:pt idx="3560">
                  <c:v>-1.9385750000000001E-4</c:v>
                </c:pt>
                <c:pt idx="3561">
                  <c:v>-1.92678E-4</c:v>
                </c:pt>
                <c:pt idx="3562">
                  <c:v>-1.9207250000000001E-4</c:v>
                </c:pt>
                <c:pt idx="3563">
                  <c:v>-1.9097249999999998E-4</c:v>
                </c:pt>
                <c:pt idx="3564">
                  <c:v>-1.90335E-4</c:v>
                </c:pt>
                <c:pt idx="3565">
                  <c:v>-1.8969749999999999E-4</c:v>
                </c:pt>
                <c:pt idx="3566">
                  <c:v>-1.8950649999999999E-4</c:v>
                </c:pt>
                <c:pt idx="3567">
                  <c:v>-1.882315E-4</c:v>
                </c:pt>
                <c:pt idx="3568">
                  <c:v>-1.90335E-4</c:v>
                </c:pt>
                <c:pt idx="3569">
                  <c:v>-1.8909200000000003E-4</c:v>
                </c:pt>
                <c:pt idx="3570">
                  <c:v>-1.8813550000000001E-4</c:v>
                </c:pt>
                <c:pt idx="3571">
                  <c:v>-1.8651E-4</c:v>
                </c:pt>
                <c:pt idx="3572">
                  <c:v>-1.8548999999999999E-4</c:v>
                </c:pt>
                <c:pt idx="3573">
                  <c:v>-1.8572900000000001E-4</c:v>
                </c:pt>
                <c:pt idx="3574">
                  <c:v>-1.836575E-4</c:v>
                </c:pt>
                <c:pt idx="3575">
                  <c:v>-1.8416750000000001E-4</c:v>
                </c:pt>
                <c:pt idx="3576">
                  <c:v>-1.8337050000000001E-4</c:v>
                </c:pt>
                <c:pt idx="3577">
                  <c:v>-1.8319500000000001E-4</c:v>
                </c:pt>
                <c:pt idx="3578">
                  <c:v>-1.8399199999999998E-4</c:v>
                </c:pt>
                <c:pt idx="3579">
                  <c:v>-1.8212750000000001E-4</c:v>
                </c:pt>
                <c:pt idx="3580">
                  <c:v>-1.8179249999999999E-4</c:v>
                </c:pt>
                <c:pt idx="3581">
                  <c:v>-1.8147399999999999E-4</c:v>
                </c:pt>
                <c:pt idx="3582">
                  <c:v>-1.8104349999999999E-4</c:v>
                </c:pt>
                <c:pt idx="3583">
                  <c:v>-1.8105950000000002E-4</c:v>
                </c:pt>
                <c:pt idx="3584">
                  <c:v>-1.8105950000000002E-4</c:v>
                </c:pt>
                <c:pt idx="3585">
                  <c:v>-1.79593E-4</c:v>
                </c:pt>
                <c:pt idx="3586">
                  <c:v>-1.7992800000000002E-4</c:v>
                </c:pt>
                <c:pt idx="3587">
                  <c:v>-1.79099E-4</c:v>
                </c:pt>
                <c:pt idx="3588">
                  <c:v>-1.7862100000000001E-4</c:v>
                </c:pt>
                <c:pt idx="3589">
                  <c:v>-1.7814299999999999E-4</c:v>
                </c:pt>
                <c:pt idx="3590">
                  <c:v>-1.7862100000000001E-4</c:v>
                </c:pt>
                <c:pt idx="3591">
                  <c:v>-1.7825450000000001E-4</c:v>
                </c:pt>
                <c:pt idx="3592">
                  <c:v>-1.769955E-4</c:v>
                </c:pt>
                <c:pt idx="3593">
                  <c:v>-1.77665E-4</c:v>
                </c:pt>
                <c:pt idx="3594">
                  <c:v>-1.764375E-4</c:v>
                </c:pt>
                <c:pt idx="3595">
                  <c:v>-1.7651749999999998E-4</c:v>
                </c:pt>
                <c:pt idx="3596">
                  <c:v>-1.766925E-4</c:v>
                </c:pt>
                <c:pt idx="3597">
                  <c:v>-1.759915E-4</c:v>
                </c:pt>
                <c:pt idx="3598">
                  <c:v>-1.7559300000000001E-4</c:v>
                </c:pt>
                <c:pt idx="3599">
                  <c:v>-1.7583199999999998E-4</c:v>
                </c:pt>
                <c:pt idx="3600">
                  <c:v>-1.759435E-4</c:v>
                </c:pt>
                <c:pt idx="3601">
                  <c:v>-1.7513049999999999E-4</c:v>
                </c:pt>
                <c:pt idx="3602">
                  <c:v>-1.759435E-4</c:v>
                </c:pt>
                <c:pt idx="3603">
                  <c:v>-1.7500299999999999E-4</c:v>
                </c:pt>
                <c:pt idx="3604">
                  <c:v>-1.7473250000000001E-4</c:v>
                </c:pt>
                <c:pt idx="3605">
                  <c:v>-1.7495550000000003E-4</c:v>
                </c:pt>
                <c:pt idx="3606">
                  <c:v>-1.7546550000000001E-4</c:v>
                </c:pt>
                <c:pt idx="3607">
                  <c:v>-1.75019E-4</c:v>
                </c:pt>
                <c:pt idx="3608">
                  <c:v>-1.7525799999999999E-4</c:v>
                </c:pt>
                <c:pt idx="3609">
                  <c:v>-1.7516250000000001E-4</c:v>
                </c:pt>
                <c:pt idx="3610">
                  <c:v>-1.7455699999999999E-4</c:v>
                </c:pt>
                <c:pt idx="3611">
                  <c:v>-1.75322E-4</c:v>
                </c:pt>
                <c:pt idx="3612">
                  <c:v>-1.7500299999999999E-4</c:v>
                </c:pt>
                <c:pt idx="3613">
                  <c:v>-1.7493949999999999E-4</c:v>
                </c:pt>
                <c:pt idx="3614">
                  <c:v>-1.7485999999999999E-4</c:v>
                </c:pt>
                <c:pt idx="3615">
                  <c:v>-1.75019E-4</c:v>
                </c:pt>
                <c:pt idx="3616">
                  <c:v>-1.7543349999999999E-4</c:v>
                </c:pt>
                <c:pt idx="3617">
                  <c:v>-1.7554500000000001E-4</c:v>
                </c:pt>
                <c:pt idx="3618">
                  <c:v>-1.75816E-4</c:v>
                </c:pt>
                <c:pt idx="3619">
                  <c:v>-1.7522650000000001E-4</c:v>
                </c:pt>
                <c:pt idx="3620">
                  <c:v>-1.7548150000000002E-4</c:v>
                </c:pt>
                <c:pt idx="3621">
                  <c:v>-1.75816E-4</c:v>
                </c:pt>
                <c:pt idx="3622">
                  <c:v>-1.7516250000000001E-4</c:v>
                </c:pt>
                <c:pt idx="3623">
                  <c:v>-1.7631E-4</c:v>
                </c:pt>
                <c:pt idx="3624">
                  <c:v>-1.7763300000000001E-4</c:v>
                </c:pt>
                <c:pt idx="3625">
                  <c:v>-1.7685200000000002E-4</c:v>
                </c:pt>
                <c:pt idx="3626">
                  <c:v>-1.7709099999999999E-4</c:v>
                </c:pt>
                <c:pt idx="3627">
                  <c:v>-1.7739399999999999E-4</c:v>
                </c:pt>
                <c:pt idx="3628">
                  <c:v>-1.77856E-4</c:v>
                </c:pt>
                <c:pt idx="3629">
                  <c:v>-1.7835000000000003E-4</c:v>
                </c:pt>
                <c:pt idx="3630">
                  <c:v>-1.7850949999999999E-4</c:v>
                </c:pt>
                <c:pt idx="3631">
                  <c:v>-1.7806300000000001E-4</c:v>
                </c:pt>
                <c:pt idx="3632">
                  <c:v>-1.7819050000000001E-4</c:v>
                </c:pt>
                <c:pt idx="3633">
                  <c:v>-1.7898750000000001E-4</c:v>
                </c:pt>
                <c:pt idx="3634">
                  <c:v>-1.7962500000000002E-4</c:v>
                </c:pt>
                <c:pt idx="3635">
                  <c:v>-1.7996E-4</c:v>
                </c:pt>
                <c:pt idx="3636">
                  <c:v>-1.805175E-4</c:v>
                </c:pt>
                <c:pt idx="3637">
                  <c:v>-1.8139400000000001E-4</c:v>
                </c:pt>
                <c:pt idx="3638">
                  <c:v>-1.808205E-4</c:v>
                </c:pt>
                <c:pt idx="3639">
                  <c:v>-1.8117099999999999E-4</c:v>
                </c:pt>
                <c:pt idx="3640">
                  <c:v>-1.823505E-4</c:v>
                </c:pt>
                <c:pt idx="3641">
                  <c:v>-1.8228649999999999E-4</c:v>
                </c:pt>
                <c:pt idx="3642">
                  <c:v>-1.8308350000000002E-4</c:v>
                </c:pt>
                <c:pt idx="3643">
                  <c:v>-1.832905E-4</c:v>
                </c:pt>
                <c:pt idx="3644">
                  <c:v>-1.8478900000000001E-4</c:v>
                </c:pt>
                <c:pt idx="3645">
                  <c:v>-1.8445400000000002E-4</c:v>
                </c:pt>
                <c:pt idx="3646">
                  <c:v>-1.848365E-4</c:v>
                </c:pt>
                <c:pt idx="3647">
                  <c:v>-1.8545800000000003E-4</c:v>
                </c:pt>
                <c:pt idx="3648">
                  <c:v>-1.8568149999999999E-4</c:v>
                </c:pt>
                <c:pt idx="3649">
                  <c:v>-1.8568149999999999E-4</c:v>
                </c:pt>
                <c:pt idx="3650">
                  <c:v>-1.87052E-4</c:v>
                </c:pt>
                <c:pt idx="3651">
                  <c:v>-1.8702000000000001E-4</c:v>
                </c:pt>
                <c:pt idx="3652">
                  <c:v>-1.8794449999999998E-4</c:v>
                </c:pt>
                <c:pt idx="3653">
                  <c:v>-1.8890049999999999E-4</c:v>
                </c:pt>
                <c:pt idx="3654">
                  <c:v>-1.89347E-4</c:v>
                </c:pt>
                <c:pt idx="3655">
                  <c:v>-1.8850249999999999E-4</c:v>
                </c:pt>
                <c:pt idx="3656">
                  <c:v>-1.9022350000000001E-4</c:v>
                </c:pt>
                <c:pt idx="3657">
                  <c:v>-1.9022350000000001E-4</c:v>
                </c:pt>
                <c:pt idx="3658">
                  <c:v>-1.923115E-4</c:v>
                </c:pt>
                <c:pt idx="3659">
                  <c:v>-1.914505E-4</c:v>
                </c:pt>
                <c:pt idx="3660">
                  <c:v>-1.9270999999999999E-4</c:v>
                </c:pt>
                <c:pt idx="3661">
                  <c:v>-1.9242300000000002E-4</c:v>
                </c:pt>
                <c:pt idx="3662">
                  <c:v>-1.9395299999999999E-4</c:v>
                </c:pt>
                <c:pt idx="3663">
                  <c:v>-1.94415E-4</c:v>
                </c:pt>
                <c:pt idx="3664">
                  <c:v>-1.9541900000000001E-4</c:v>
                </c:pt>
                <c:pt idx="3665">
                  <c:v>-1.950365E-4</c:v>
                </c:pt>
                <c:pt idx="3666">
                  <c:v>-1.9702900000000001E-4</c:v>
                </c:pt>
                <c:pt idx="3667">
                  <c:v>-1.9629550000000001E-4</c:v>
                </c:pt>
                <c:pt idx="3668">
                  <c:v>-1.9678999999999999E-4</c:v>
                </c:pt>
                <c:pt idx="3669">
                  <c:v>-1.9827200000000002E-4</c:v>
                </c:pt>
                <c:pt idx="3670">
                  <c:v>-1.9814450000000001E-4</c:v>
                </c:pt>
                <c:pt idx="3671">
                  <c:v>-1.9887750000000001E-4</c:v>
                </c:pt>
                <c:pt idx="3672">
                  <c:v>-1.99531E-4</c:v>
                </c:pt>
                <c:pt idx="3673">
                  <c:v>-2.00089E-4</c:v>
                </c:pt>
                <c:pt idx="3674">
                  <c:v>-2.00822E-4</c:v>
                </c:pt>
                <c:pt idx="3675">
                  <c:v>-2.01826E-4</c:v>
                </c:pt>
                <c:pt idx="3676">
                  <c:v>-2.0209700000000001E-4</c:v>
                </c:pt>
                <c:pt idx="3677">
                  <c:v>-2.0247950000000002E-4</c:v>
                </c:pt>
                <c:pt idx="3678">
                  <c:v>-2.024475E-4</c:v>
                </c:pt>
                <c:pt idx="3679">
                  <c:v>-2.0284600000000002E-4</c:v>
                </c:pt>
                <c:pt idx="3680">
                  <c:v>-2.0396149999999999E-4</c:v>
                </c:pt>
                <c:pt idx="3681">
                  <c:v>-2.0442400000000001E-4</c:v>
                </c:pt>
                <c:pt idx="3682">
                  <c:v>-2.0467900000000001E-4</c:v>
                </c:pt>
                <c:pt idx="3683">
                  <c:v>-2.0526849999999999E-4</c:v>
                </c:pt>
                <c:pt idx="3684">
                  <c:v>-2.0587400000000001E-4</c:v>
                </c:pt>
                <c:pt idx="3685">
                  <c:v>-2.0606550000000002E-4</c:v>
                </c:pt>
                <c:pt idx="3686">
                  <c:v>-2.060175E-4</c:v>
                </c:pt>
                <c:pt idx="3687">
                  <c:v>-2.0796200000000001E-4</c:v>
                </c:pt>
                <c:pt idx="3688">
                  <c:v>-2.0777050000000001E-4</c:v>
                </c:pt>
                <c:pt idx="3689">
                  <c:v>-2.0741999999999999E-4</c:v>
                </c:pt>
                <c:pt idx="3690">
                  <c:v>-2.0864750000000002E-4</c:v>
                </c:pt>
                <c:pt idx="3691">
                  <c:v>-2.0925300000000001E-4</c:v>
                </c:pt>
                <c:pt idx="3692">
                  <c:v>-2.0963550000000002E-4</c:v>
                </c:pt>
                <c:pt idx="3693">
                  <c:v>-2.0971500000000002E-4</c:v>
                </c:pt>
                <c:pt idx="3694">
                  <c:v>-2.0993800000000001E-4</c:v>
                </c:pt>
                <c:pt idx="3695">
                  <c:v>-2.1006549999999998E-4</c:v>
                </c:pt>
                <c:pt idx="3696">
                  <c:v>-2.1051200000000002E-4</c:v>
                </c:pt>
                <c:pt idx="3697">
                  <c:v>-2.1215350000000001E-4</c:v>
                </c:pt>
                <c:pt idx="3698">
                  <c:v>-2.119465E-4</c:v>
                </c:pt>
                <c:pt idx="3699">
                  <c:v>-2.1175499999999999E-4</c:v>
                </c:pt>
                <c:pt idx="3700">
                  <c:v>-2.1229700000000002E-4</c:v>
                </c:pt>
                <c:pt idx="3701">
                  <c:v>-2.1326899999999998E-4</c:v>
                </c:pt>
                <c:pt idx="3702">
                  <c:v>-2.1221750000000001E-4</c:v>
                </c:pt>
                <c:pt idx="3703">
                  <c:v>-2.1317349999999999E-4</c:v>
                </c:pt>
                <c:pt idx="3704">
                  <c:v>-2.1400250000000001E-4</c:v>
                </c:pt>
                <c:pt idx="3705">
                  <c:v>-2.1328500000000002E-4</c:v>
                </c:pt>
                <c:pt idx="3706">
                  <c:v>-2.1414549999999998E-4</c:v>
                </c:pt>
                <c:pt idx="3707">
                  <c:v>-2.1389050000000001E-4</c:v>
                </c:pt>
                <c:pt idx="3708">
                  <c:v>-2.1395449999999999E-4</c:v>
                </c:pt>
                <c:pt idx="3709">
                  <c:v>-2.1416150000000002E-4</c:v>
                </c:pt>
                <c:pt idx="3710">
                  <c:v>-2.1379500000000002E-4</c:v>
                </c:pt>
                <c:pt idx="3711">
                  <c:v>-2.1454400000000002E-4</c:v>
                </c:pt>
                <c:pt idx="3712">
                  <c:v>-2.1451249999999999E-4</c:v>
                </c:pt>
                <c:pt idx="3713">
                  <c:v>-2.1481500000000001E-4</c:v>
                </c:pt>
                <c:pt idx="3714">
                  <c:v>-2.15054E-4</c:v>
                </c:pt>
                <c:pt idx="3715">
                  <c:v>-2.1543650000000001E-4</c:v>
                </c:pt>
                <c:pt idx="3716">
                  <c:v>-2.146715E-4</c:v>
                </c:pt>
                <c:pt idx="3717">
                  <c:v>-2.152135E-4</c:v>
                </c:pt>
                <c:pt idx="3718">
                  <c:v>-2.1491050000000002E-4</c:v>
                </c:pt>
                <c:pt idx="3719">
                  <c:v>-2.15851E-4</c:v>
                </c:pt>
                <c:pt idx="3720">
                  <c:v>-2.1494250000000001E-4</c:v>
                </c:pt>
                <c:pt idx="3721">
                  <c:v>-2.1424150000000001E-4</c:v>
                </c:pt>
                <c:pt idx="3722">
                  <c:v>-2.150225E-4</c:v>
                </c:pt>
                <c:pt idx="3723">
                  <c:v>-2.1470349999999999E-4</c:v>
                </c:pt>
                <c:pt idx="3724">
                  <c:v>-2.1374750000000001E-4</c:v>
                </c:pt>
                <c:pt idx="3725">
                  <c:v>-2.1518150000000001E-4</c:v>
                </c:pt>
                <c:pt idx="3726">
                  <c:v>-2.1484700000000003E-4</c:v>
                </c:pt>
                <c:pt idx="3727">
                  <c:v>-2.1412999999999998E-4</c:v>
                </c:pt>
              </c:numCache>
            </c:numRef>
          </c:yVal>
          <c:smooth val="0"/>
        </c:ser>
        <c:dLbls>
          <c:showLegendKey val="0"/>
          <c:showVal val="0"/>
          <c:showCatName val="0"/>
          <c:showSerName val="0"/>
          <c:showPercent val="0"/>
          <c:showBubbleSize val="0"/>
        </c:dLbls>
        <c:axId val="88668416"/>
        <c:axId val="88698880"/>
      </c:scatterChart>
      <c:valAx>
        <c:axId val="88668416"/>
        <c:scaling>
          <c:orientation val="minMax"/>
          <c:max val="0.66000000000000092"/>
          <c:min val="0.46"/>
        </c:scaling>
        <c:delete val="0"/>
        <c:axPos val="b"/>
        <c:numFmt formatCode="@" sourceLinked="1"/>
        <c:majorTickMark val="out"/>
        <c:minorTickMark val="none"/>
        <c:tickLblPos val="nextTo"/>
        <c:crossAx val="88698880"/>
        <c:crossesAt val="-2.3000000000000003E-4"/>
        <c:crossBetween val="midCat"/>
        <c:majorUnit val="2.0000000000000011E-2"/>
      </c:valAx>
      <c:valAx>
        <c:axId val="88698880"/>
        <c:scaling>
          <c:orientation val="minMax"/>
          <c:max val="-1.3000000000000002E-4"/>
          <c:min val="-2.3000000000000003E-4"/>
        </c:scaling>
        <c:delete val="0"/>
        <c:axPos val="l"/>
        <c:majorGridlines/>
        <c:numFmt formatCode="0.0E+00" sourceLinked="0"/>
        <c:majorTickMark val="out"/>
        <c:minorTickMark val="none"/>
        <c:tickLblPos val="nextTo"/>
        <c:crossAx val="88668416"/>
        <c:crosses val="autoZero"/>
        <c:crossBetween val="midCat"/>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b="0" dirty="0">
                <a:latin typeface="Times New Roman" pitchFamily="18" charset="0"/>
                <a:cs typeface="Times New Roman" pitchFamily="18" charset="0"/>
              </a:rPr>
              <a:t>This data is acquired from Torsion Balance</a:t>
            </a:r>
            <a:r>
              <a:rPr lang="en-US" sz="1200" b="0" baseline="0" dirty="0">
                <a:latin typeface="Times New Roman" pitchFamily="18" charset="0"/>
                <a:cs typeface="Times New Roman" pitchFamily="18" charset="0"/>
              </a:rPr>
              <a:t> on 27</a:t>
            </a:r>
            <a:r>
              <a:rPr lang="en-US" sz="1200" b="0" dirty="0">
                <a:latin typeface="Times New Roman" pitchFamily="18" charset="0"/>
                <a:cs typeface="Times New Roman" pitchFamily="18" charset="0"/>
              </a:rPr>
              <a:t> June 2014 from </a:t>
            </a:r>
            <a:r>
              <a:rPr lang="en-US" sz="1200" b="0" dirty="0" smtClean="0">
                <a:latin typeface="Times New Roman" pitchFamily="18" charset="0"/>
                <a:cs typeface="Times New Roman" pitchFamily="18" charset="0"/>
              </a:rPr>
              <a:t>10:54:44 </a:t>
            </a:r>
            <a:r>
              <a:rPr lang="en-US" sz="1200" b="0" dirty="0">
                <a:latin typeface="Times New Roman" pitchFamily="18" charset="0"/>
                <a:cs typeface="Times New Roman" pitchFamily="18" charset="0"/>
              </a:rPr>
              <a:t>onwards </a:t>
            </a:r>
          </a:p>
        </c:rich>
      </c:tx>
      <c:layout/>
      <c:overlay val="0"/>
    </c:title>
    <c:autoTitleDeleted val="0"/>
    <c:plotArea>
      <c:layout/>
      <c:scatterChart>
        <c:scatterStyle val="lineMarker"/>
        <c:varyColors val="0"/>
        <c:ser>
          <c:idx val="0"/>
          <c:order val="0"/>
          <c:tx>
            <c:strRef>
              <c:f>'TB260614_1 (2)'!$C$1:$C$7</c:f>
              <c:strCache>
                <c:ptCount val="1"/>
                <c:pt idx="0">
                  <c:v>LabVIEW Measurement This data is acquired from Torsion Balance. The program "EP Test22_9" is used for controlling motion of balance. The acquition rate is 4.6 sec. Ten points average is done @10 msec rate.  6/26/2014 06:14.0 5.32407E-05 Diff output</c:v>
                </c:pt>
              </c:strCache>
            </c:strRef>
          </c:tx>
          <c:marker>
            <c:symbol val="none"/>
          </c:marker>
          <c:xVal>
            <c:numRef>
              <c:f>'TB260614_1 (2)'!$B$8:$B$3753</c:f>
              <c:numCache>
                <c:formatCode>@</c:formatCode>
                <c:ptCount val="3746"/>
                <c:pt idx="0">
                  <c:v>0.42719907407407409</c:v>
                </c:pt>
                <c:pt idx="1">
                  <c:v>0.42725231481481485</c:v>
                </c:pt>
                <c:pt idx="2">
                  <c:v>0.42730555555555561</c:v>
                </c:pt>
                <c:pt idx="3">
                  <c:v>0.42735879629629636</c:v>
                </c:pt>
                <c:pt idx="4">
                  <c:v>0.42741203703703712</c:v>
                </c:pt>
                <c:pt idx="5">
                  <c:v>0.42746527777777787</c:v>
                </c:pt>
                <c:pt idx="6">
                  <c:v>0.42751851851851863</c:v>
                </c:pt>
                <c:pt idx="7">
                  <c:v>0.42757175925925939</c:v>
                </c:pt>
                <c:pt idx="8">
                  <c:v>0.42762500000000014</c:v>
                </c:pt>
                <c:pt idx="9">
                  <c:v>0.4276782407407409</c:v>
                </c:pt>
                <c:pt idx="10">
                  <c:v>0.42773148148148166</c:v>
                </c:pt>
                <c:pt idx="11">
                  <c:v>0.42778472222222241</c:v>
                </c:pt>
                <c:pt idx="12">
                  <c:v>0.42783796296296317</c:v>
                </c:pt>
                <c:pt idx="13">
                  <c:v>0.42789120370370393</c:v>
                </c:pt>
                <c:pt idx="14">
                  <c:v>0.42794444444444468</c:v>
                </c:pt>
                <c:pt idx="15">
                  <c:v>0.42799768518518544</c:v>
                </c:pt>
                <c:pt idx="16">
                  <c:v>0.4280509259259262</c:v>
                </c:pt>
                <c:pt idx="17">
                  <c:v>0.42810416666666695</c:v>
                </c:pt>
                <c:pt idx="18">
                  <c:v>0.42815740740740771</c:v>
                </c:pt>
                <c:pt idx="19">
                  <c:v>0.42821064814814846</c:v>
                </c:pt>
                <c:pt idx="20">
                  <c:v>0.42826388888888922</c:v>
                </c:pt>
                <c:pt idx="21">
                  <c:v>0.42831712962962998</c:v>
                </c:pt>
                <c:pt idx="22">
                  <c:v>0.42837037037037073</c:v>
                </c:pt>
                <c:pt idx="23">
                  <c:v>0.42842361111111149</c:v>
                </c:pt>
                <c:pt idx="24">
                  <c:v>0.42847685185185225</c:v>
                </c:pt>
                <c:pt idx="25">
                  <c:v>0.428530092592593</c:v>
                </c:pt>
                <c:pt idx="26">
                  <c:v>0.42858333333333376</c:v>
                </c:pt>
                <c:pt idx="27">
                  <c:v>0.42863657407407452</c:v>
                </c:pt>
                <c:pt idx="28">
                  <c:v>0.42868981481481527</c:v>
                </c:pt>
                <c:pt idx="29">
                  <c:v>0.42874305555555603</c:v>
                </c:pt>
                <c:pt idx="30">
                  <c:v>0.42879629629629679</c:v>
                </c:pt>
                <c:pt idx="31">
                  <c:v>0.42884953703703754</c:v>
                </c:pt>
                <c:pt idx="32">
                  <c:v>0.4289027777777783</c:v>
                </c:pt>
                <c:pt idx="33">
                  <c:v>0.42895601851851906</c:v>
                </c:pt>
                <c:pt idx="34">
                  <c:v>0.42900925925925981</c:v>
                </c:pt>
                <c:pt idx="35">
                  <c:v>0.42906250000000057</c:v>
                </c:pt>
                <c:pt idx="36">
                  <c:v>0.42911574074074132</c:v>
                </c:pt>
                <c:pt idx="37">
                  <c:v>0.42916898148148208</c:v>
                </c:pt>
                <c:pt idx="38">
                  <c:v>0.42922222222222284</c:v>
                </c:pt>
                <c:pt idx="39">
                  <c:v>0.42927546296296359</c:v>
                </c:pt>
                <c:pt idx="40">
                  <c:v>0.42932870370370435</c:v>
                </c:pt>
                <c:pt idx="41">
                  <c:v>0.42938194444444511</c:v>
                </c:pt>
                <c:pt idx="42">
                  <c:v>0.42943518518518586</c:v>
                </c:pt>
                <c:pt idx="43">
                  <c:v>0.42948842592592662</c:v>
                </c:pt>
                <c:pt idx="44">
                  <c:v>0.42954166666666738</c:v>
                </c:pt>
                <c:pt idx="45">
                  <c:v>0.42959490740740813</c:v>
                </c:pt>
                <c:pt idx="46">
                  <c:v>0.42964814814814889</c:v>
                </c:pt>
                <c:pt idx="47">
                  <c:v>0.42970138888888965</c:v>
                </c:pt>
                <c:pt idx="48">
                  <c:v>0.4297546296296304</c:v>
                </c:pt>
                <c:pt idx="49">
                  <c:v>0.42980787037037116</c:v>
                </c:pt>
                <c:pt idx="50">
                  <c:v>0.42986111111111192</c:v>
                </c:pt>
                <c:pt idx="51">
                  <c:v>0.42991435185185267</c:v>
                </c:pt>
                <c:pt idx="52">
                  <c:v>0.42996759259259343</c:v>
                </c:pt>
                <c:pt idx="53">
                  <c:v>0.43002083333333418</c:v>
                </c:pt>
                <c:pt idx="54">
                  <c:v>0.43007407407407494</c:v>
                </c:pt>
                <c:pt idx="55">
                  <c:v>0.4301273148148157</c:v>
                </c:pt>
                <c:pt idx="56">
                  <c:v>0.43018055555555645</c:v>
                </c:pt>
                <c:pt idx="57">
                  <c:v>0.43023379629629721</c:v>
                </c:pt>
                <c:pt idx="58">
                  <c:v>0.43028703703703797</c:v>
                </c:pt>
                <c:pt idx="59">
                  <c:v>0.43034027777777872</c:v>
                </c:pt>
                <c:pt idx="60">
                  <c:v>0.43039351851851948</c:v>
                </c:pt>
                <c:pt idx="61">
                  <c:v>0.43044675925926024</c:v>
                </c:pt>
                <c:pt idx="62">
                  <c:v>0.43050000000000099</c:v>
                </c:pt>
                <c:pt idx="63">
                  <c:v>0.43055324074074175</c:v>
                </c:pt>
                <c:pt idx="64">
                  <c:v>0.43060648148148251</c:v>
                </c:pt>
                <c:pt idx="65">
                  <c:v>0.43065972222222326</c:v>
                </c:pt>
                <c:pt idx="66">
                  <c:v>0.43071296296296402</c:v>
                </c:pt>
                <c:pt idx="67">
                  <c:v>0.43076620370370478</c:v>
                </c:pt>
                <c:pt idx="68">
                  <c:v>0.43081944444444553</c:v>
                </c:pt>
                <c:pt idx="69">
                  <c:v>0.43087268518518629</c:v>
                </c:pt>
                <c:pt idx="70">
                  <c:v>0.43092592592592704</c:v>
                </c:pt>
                <c:pt idx="71">
                  <c:v>0.4309791666666678</c:v>
                </c:pt>
                <c:pt idx="72">
                  <c:v>0.43103240740740856</c:v>
                </c:pt>
                <c:pt idx="73">
                  <c:v>0.43108564814814931</c:v>
                </c:pt>
                <c:pt idx="74">
                  <c:v>0.43113888888889007</c:v>
                </c:pt>
                <c:pt idx="75">
                  <c:v>0.43119212962963083</c:v>
                </c:pt>
                <c:pt idx="76">
                  <c:v>0.43124537037037158</c:v>
                </c:pt>
                <c:pt idx="77">
                  <c:v>0.43129861111111234</c:v>
                </c:pt>
                <c:pt idx="78">
                  <c:v>0.4313518518518531</c:v>
                </c:pt>
                <c:pt idx="79">
                  <c:v>0.43140509259259385</c:v>
                </c:pt>
                <c:pt idx="80">
                  <c:v>0.43145833333333461</c:v>
                </c:pt>
                <c:pt idx="81">
                  <c:v>0.43151157407407537</c:v>
                </c:pt>
                <c:pt idx="82">
                  <c:v>0.43156481481481612</c:v>
                </c:pt>
                <c:pt idx="83">
                  <c:v>0.43161805555555688</c:v>
                </c:pt>
                <c:pt idx="84">
                  <c:v>0.43167129629629764</c:v>
                </c:pt>
                <c:pt idx="85">
                  <c:v>0.43172453703703839</c:v>
                </c:pt>
                <c:pt idx="86">
                  <c:v>0.43177777777777915</c:v>
                </c:pt>
                <c:pt idx="87">
                  <c:v>0.4318310185185199</c:v>
                </c:pt>
                <c:pt idx="88">
                  <c:v>0.43188425925926066</c:v>
                </c:pt>
                <c:pt idx="89">
                  <c:v>0.43193750000000142</c:v>
                </c:pt>
                <c:pt idx="90">
                  <c:v>0.43199074074074217</c:v>
                </c:pt>
                <c:pt idx="91">
                  <c:v>0.43204398148148293</c:v>
                </c:pt>
                <c:pt idx="92">
                  <c:v>0.43209722222222369</c:v>
                </c:pt>
                <c:pt idx="93">
                  <c:v>0.43215046296296444</c:v>
                </c:pt>
                <c:pt idx="94">
                  <c:v>0.4322037037037052</c:v>
                </c:pt>
                <c:pt idx="95">
                  <c:v>0.43225694444444596</c:v>
                </c:pt>
                <c:pt idx="96">
                  <c:v>0.43231018518518671</c:v>
                </c:pt>
                <c:pt idx="97">
                  <c:v>0.43236342592592747</c:v>
                </c:pt>
                <c:pt idx="98">
                  <c:v>0.43241666666666823</c:v>
                </c:pt>
                <c:pt idx="99">
                  <c:v>0.43246990740740898</c:v>
                </c:pt>
                <c:pt idx="100">
                  <c:v>0.43252314814814974</c:v>
                </c:pt>
                <c:pt idx="101">
                  <c:v>0.4325763888888905</c:v>
                </c:pt>
                <c:pt idx="102">
                  <c:v>0.43262962962963125</c:v>
                </c:pt>
                <c:pt idx="103">
                  <c:v>0.43268287037037201</c:v>
                </c:pt>
                <c:pt idx="104">
                  <c:v>0.43273611111111276</c:v>
                </c:pt>
                <c:pt idx="105">
                  <c:v>0.43278935185185352</c:v>
                </c:pt>
                <c:pt idx="106">
                  <c:v>0.43284259259259428</c:v>
                </c:pt>
                <c:pt idx="107">
                  <c:v>0.43289583333333503</c:v>
                </c:pt>
                <c:pt idx="108">
                  <c:v>0.43294907407407579</c:v>
                </c:pt>
                <c:pt idx="109">
                  <c:v>0.43300231481481655</c:v>
                </c:pt>
                <c:pt idx="110">
                  <c:v>0.4330555555555573</c:v>
                </c:pt>
                <c:pt idx="111">
                  <c:v>0.43310879629629806</c:v>
                </c:pt>
                <c:pt idx="112">
                  <c:v>0.43316203703703882</c:v>
                </c:pt>
                <c:pt idx="113">
                  <c:v>0.43321527777777957</c:v>
                </c:pt>
                <c:pt idx="114">
                  <c:v>0.43326851851852033</c:v>
                </c:pt>
                <c:pt idx="115">
                  <c:v>0.43332175925926109</c:v>
                </c:pt>
                <c:pt idx="116">
                  <c:v>0.43337500000000184</c:v>
                </c:pt>
                <c:pt idx="117">
                  <c:v>0.4334282407407426</c:v>
                </c:pt>
                <c:pt idx="118">
                  <c:v>0.43348148148148336</c:v>
                </c:pt>
                <c:pt idx="119">
                  <c:v>0.43353472222222411</c:v>
                </c:pt>
                <c:pt idx="120">
                  <c:v>0.43358796296296487</c:v>
                </c:pt>
                <c:pt idx="121">
                  <c:v>0.43364120370370562</c:v>
                </c:pt>
                <c:pt idx="122">
                  <c:v>0.43369444444444638</c:v>
                </c:pt>
                <c:pt idx="123">
                  <c:v>0.43374768518518714</c:v>
                </c:pt>
                <c:pt idx="124">
                  <c:v>0.43380092592592789</c:v>
                </c:pt>
                <c:pt idx="125">
                  <c:v>0.43385416666666865</c:v>
                </c:pt>
                <c:pt idx="126">
                  <c:v>0.43390740740740941</c:v>
                </c:pt>
                <c:pt idx="127">
                  <c:v>0.43396064814815016</c:v>
                </c:pt>
                <c:pt idx="128">
                  <c:v>0.43401388888889092</c:v>
                </c:pt>
                <c:pt idx="129">
                  <c:v>0.43406712962963168</c:v>
                </c:pt>
                <c:pt idx="130">
                  <c:v>0.43412037037037243</c:v>
                </c:pt>
                <c:pt idx="131">
                  <c:v>0.43417361111111319</c:v>
                </c:pt>
                <c:pt idx="132">
                  <c:v>0.43422685185185395</c:v>
                </c:pt>
                <c:pt idx="133">
                  <c:v>0.4342800925925947</c:v>
                </c:pt>
                <c:pt idx="134">
                  <c:v>0.43433333333333546</c:v>
                </c:pt>
                <c:pt idx="135">
                  <c:v>0.43438657407407621</c:v>
                </c:pt>
                <c:pt idx="136">
                  <c:v>0.43443981481481697</c:v>
                </c:pt>
                <c:pt idx="137">
                  <c:v>0.43449305555555773</c:v>
                </c:pt>
                <c:pt idx="138">
                  <c:v>0.43454629629629848</c:v>
                </c:pt>
                <c:pt idx="139">
                  <c:v>0.43459953703703924</c:v>
                </c:pt>
                <c:pt idx="140">
                  <c:v>0.43465277777778</c:v>
                </c:pt>
                <c:pt idx="141">
                  <c:v>0.43470601851852075</c:v>
                </c:pt>
                <c:pt idx="142">
                  <c:v>0.43475925925926151</c:v>
                </c:pt>
                <c:pt idx="143">
                  <c:v>0.43481250000000227</c:v>
                </c:pt>
                <c:pt idx="144">
                  <c:v>0.43486574074074302</c:v>
                </c:pt>
                <c:pt idx="145">
                  <c:v>0.43491898148148378</c:v>
                </c:pt>
                <c:pt idx="146">
                  <c:v>0.43497222222222454</c:v>
                </c:pt>
                <c:pt idx="147">
                  <c:v>0.43502546296296529</c:v>
                </c:pt>
                <c:pt idx="148">
                  <c:v>0.43507870370370605</c:v>
                </c:pt>
                <c:pt idx="149">
                  <c:v>0.43513194444444681</c:v>
                </c:pt>
                <c:pt idx="150">
                  <c:v>0.43518518518518756</c:v>
                </c:pt>
                <c:pt idx="151">
                  <c:v>0.43523842592592832</c:v>
                </c:pt>
                <c:pt idx="152">
                  <c:v>0.43529166666666907</c:v>
                </c:pt>
                <c:pt idx="153">
                  <c:v>0.43534490740740983</c:v>
                </c:pt>
                <c:pt idx="154">
                  <c:v>0.43539814814815059</c:v>
                </c:pt>
                <c:pt idx="155">
                  <c:v>0.43545138888889134</c:v>
                </c:pt>
                <c:pt idx="156">
                  <c:v>0.4355046296296321</c:v>
                </c:pt>
                <c:pt idx="157">
                  <c:v>0.43555787037037286</c:v>
                </c:pt>
                <c:pt idx="158">
                  <c:v>0.43561111111111361</c:v>
                </c:pt>
                <c:pt idx="159">
                  <c:v>0.43566435185185437</c:v>
                </c:pt>
                <c:pt idx="160">
                  <c:v>0.43571759259259513</c:v>
                </c:pt>
                <c:pt idx="161">
                  <c:v>0.43577083333333588</c:v>
                </c:pt>
                <c:pt idx="162">
                  <c:v>0.43582407407407664</c:v>
                </c:pt>
                <c:pt idx="163">
                  <c:v>0.4358773148148174</c:v>
                </c:pt>
                <c:pt idx="164">
                  <c:v>0.43593055555555815</c:v>
                </c:pt>
                <c:pt idx="165">
                  <c:v>0.43598379629629891</c:v>
                </c:pt>
                <c:pt idx="166">
                  <c:v>0.43603703703703967</c:v>
                </c:pt>
                <c:pt idx="167">
                  <c:v>0.43609027777778042</c:v>
                </c:pt>
                <c:pt idx="168">
                  <c:v>0.43614351851852118</c:v>
                </c:pt>
                <c:pt idx="169">
                  <c:v>0.43619675925926193</c:v>
                </c:pt>
                <c:pt idx="170">
                  <c:v>0.43625000000000269</c:v>
                </c:pt>
                <c:pt idx="171">
                  <c:v>0.43630324074074345</c:v>
                </c:pt>
                <c:pt idx="172">
                  <c:v>0.4363564814814842</c:v>
                </c:pt>
                <c:pt idx="173">
                  <c:v>0.43640972222222496</c:v>
                </c:pt>
                <c:pt idx="174">
                  <c:v>0.43646296296296572</c:v>
                </c:pt>
                <c:pt idx="175">
                  <c:v>0.43651620370370647</c:v>
                </c:pt>
                <c:pt idx="176">
                  <c:v>0.43656944444444723</c:v>
                </c:pt>
                <c:pt idx="177">
                  <c:v>0.43662268518518799</c:v>
                </c:pt>
                <c:pt idx="178">
                  <c:v>0.43667592592592874</c:v>
                </c:pt>
                <c:pt idx="179">
                  <c:v>0.4367291666666695</c:v>
                </c:pt>
                <c:pt idx="180">
                  <c:v>0.43678240740741026</c:v>
                </c:pt>
                <c:pt idx="181">
                  <c:v>0.43683564814815101</c:v>
                </c:pt>
                <c:pt idx="182">
                  <c:v>0.43688888888889177</c:v>
                </c:pt>
                <c:pt idx="183">
                  <c:v>0.43694212962963253</c:v>
                </c:pt>
                <c:pt idx="184">
                  <c:v>0.43699537037037328</c:v>
                </c:pt>
                <c:pt idx="185">
                  <c:v>0.43704861111111404</c:v>
                </c:pt>
                <c:pt idx="186">
                  <c:v>0.43710185185185479</c:v>
                </c:pt>
                <c:pt idx="187">
                  <c:v>0.43715509259259555</c:v>
                </c:pt>
                <c:pt idx="188">
                  <c:v>0.43720833333333631</c:v>
                </c:pt>
                <c:pt idx="189">
                  <c:v>0.43726157407407706</c:v>
                </c:pt>
                <c:pt idx="190">
                  <c:v>0.43731481481481782</c:v>
                </c:pt>
                <c:pt idx="191">
                  <c:v>0.43736805555555858</c:v>
                </c:pt>
                <c:pt idx="192">
                  <c:v>0.43742129629629933</c:v>
                </c:pt>
                <c:pt idx="193">
                  <c:v>0.43747453703704009</c:v>
                </c:pt>
                <c:pt idx="194">
                  <c:v>0.43752777777778085</c:v>
                </c:pt>
                <c:pt idx="195">
                  <c:v>0.4375810185185216</c:v>
                </c:pt>
                <c:pt idx="196">
                  <c:v>0.43763425925926236</c:v>
                </c:pt>
                <c:pt idx="197">
                  <c:v>0.43768750000000312</c:v>
                </c:pt>
                <c:pt idx="198">
                  <c:v>0.43774074074074387</c:v>
                </c:pt>
                <c:pt idx="199">
                  <c:v>0.43779398148148463</c:v>
                </c:pt>
                <c:pt idx="200">
                  <c:v>0.43784722222222539</c:v>
                </c:pt>
                <c:pt idx="201">
                  <c:v>0.43790046296296614</c:v>
                </c:pt>
                <c:pt idx="202">
                  <c:v>0.4379537037037069</c:v>
                </c:pt>
                <c:pt idx="203">
                  <c:v>0.43800694444444765</c:v>
                </c:pt>
                <c:pt idx="204">
                  <c:v>0.43806018518518841</c:v>
                </c:pt>
                <c:pt idx="205">
                  <c:v>0.43811342592592917</c:v>
                </c:pt>
                <c:pt idx="206">
                  <c:v>0.43816666666666992</c:v>
                </c:pt>
                <c:pt idx="207">
                  <c:v>0.43821990740741068</c:v>
                </c:pt>
                <c:pt idx="208">
                  <c:v>0.43827314814815144</c:v>
                </c:pt>
                <c:pt idx="209">
                  <c:v>0.43832638888889219</c:v>
                </c:pt>
                <c:pt idx="210">
                  <c:v>0.43837962962963295</c:v>
                </c:pt>
                <c:pt idx="211">
                  <c:v>0.43843287037037371</c:v>
                </c:pt>
                <c:pt idx="212">
                  <c:v>0.43848611111111446</c:v>
                </c:pt>
                <c:pt idx="213">
                  <c:v>0.43853935185185522</c:v>
                </c:pt>
                <c:pt idx="214">
                  <c:v>0.43859259259259598</c:v>
                </c:pt>
                <c:pt idx="215">
                  <c:v>0.43864583333333673</c:v>
                </c:pt>
                <c:pt idx="216">
                  <c:v>0.43869907407407749</c:v>
                </c:pt>
                <c:pt idx="217">
                  <c:v>0.43875231481481825</c:v>
                </c:pt>
                <c:pt idx="218">
                  <c:v>0.438805555555559</c:v>
                </c:pt>
                <c:pt idx="219">
                  <c:v>0.43885879629629976</c:v>
                </c:pt>
                <c:pt idx="220">
                  <c:v>0.43891203703704051</c:v>
                </c:pt>
                <c:pt idx="221">
                  <c:v>0.43896527777778127</c:v>
                </c:pt>
                <c:pt idx="222">
                  <c:v>0.43901851851852203</c:v>
                </c:pt>
                <c:pt idx="223">
                  <c:v>0.43907175925926278</c:v>
                </c:pt>
                <c:pt idx="224">
                  <c:v>0.43912500000000354</c:v>
                </c:pt>
                <c:pt idx="225">
                  <c:v>0.4391782407407443</c:v>
                </c:pt>
                <c:pt idx="226">
                  <c:v>0.43923148148148505</c:v>
                </c:pt>
                <c:pt idx="227">
                  <c:v>0.43928472222222581</c:v>
                </c:pt>
                <c:pt idx="228">
                  <c:v>0.43933796296296657</c:v>
                </c:pt>
                <c:pt idx="229">
                  <c:v>0.43939120370370732</c:v>
                </c:pt>
                <c:pt idx="230">
                  <c:v>0.43944444444444808</c:v>
                </c:pt>
                <c:pt idx="231">
                  <c:v>0.43949768518518884</c:v>
                </c:pt>
                <c:pt idx="232">
                  <c:v>0.43955092592592959</c:v>
                </c:pt>
                <c:pt idx="233">
                  <c:v>0.43960416666667035</c:v>
                </c:pt>
                <c:pt idx="234">
                  <c:v>0.4396574074074111</c:v>
                </c:pt>
                <c:pt idx="235">
                  <c:v>0.43971064814815186</c:v>
                </c:pt>
                <c:pt idx="236">
                  <c:v>0.43976388888889262</c:v>
                </c:pt>
                <c:pt idx="237">
                  <c:v>0.43981712962963337</c:v>
                </c:pt>
                <c:pt idx="238">
                  <c:v>0.43987037037037413</c:v>
                </c:pt>
                <c:pt idx="239">
                  <c:v>0.43992361111111489</c:v>
                </c:pt>
                <c:pt idx="240">
                  <c:v>0.43997685185185564</c:v>
                </c:pt>
                <c:pt idx="241">
                  <c:v>0.4400300925925964</c:v>
                </c:pt>
                <c:pt idx="242">
                  <c:v>0.44008333333333716</c:v>
                </c:pt>
                <c:pt idx="243">
                  <c:v>0.44013657407407791</c:v>
                </c:pt>
                <c:pt idx="244">
                  <c:v>0.44018981481481867</c:v>
                </c:pt>
                <c:pt idx="245">
                  <c:v>0.44024305555555943</c:v>
                </c:pt>
                <c:pt idx="246">
                  <c:v>0.44029629629630018</c:v>
                </c:pt>
                <c:pt idx="247">
                  <c:v>0.44034953703704094</c:v>
                </c:pt>
                <c:pt idx="248">
                  <c:v>0.4404027777777817</c:v>
                </c:pt>
                <c:pt idx="249">
                  <c:v>0.44045601851852245</c:v>
                </c:pt>
                <c:pt idx="250">
                  <c:v>0.44050925925926321</c:v>
                </c:pt>
                <c:pt idx="251">
                  <c:v>0.44056250000000396</c:v>
                </c:pt>
                <c:pt idx="252">
                  <c:v>0.44061574074074472</c:v>
                </c:pt>
                <c:pt idx="253">
                  <c:v>0.44066898148148548</c:v>
                </c:pt>
                <c:pt idx="254">
                  <c:v>0.44072222222222623</c:v>
                </c:pt>
                <c:pt idx="255">
                  <c:v>0.44077546296296699</c:v>
                </c:pt>
                <c:pt idx="256">
                  <c:v>0.44082870370370775</c:v>
                </c:pt>
                <c:pt idx="257">
                  <c:v>0.4408819444444485</c:v>
                </c:pt>
                <c:pt idx="258">
                  <c:v>0.44093518518518926</c:v>
                </c:pt>
                <c:pt idx="259">
                  <c:v>0.44098842592593002</c:v>
                </c:pt>
                <c:pt idx="260">
                  <c:v>0.44104166666667077</c:v>
                </c:pt>
                <c:pt idx="261">
                  <c:v>0.44109490740741153</c:v>
                </c:pt>
                <c:pt idx="262">
                  <c:v>0.44114814814815229</c:v>
                </c:pt>
                <c:pt idx="263">
                  <c:v>0.44120138888889304</c:v>
                </c:pt>
                <c:pt idx="264">
                  <c:v>0.4412546296296338</c:v>
                </c:pt>
                <c:pt idx="265">
                  <c:v>0.44130787037037456</c:v>
                </c:pt>
                <c:pt idx="266">
                  <c:v>0.44136111111111531</c:v>
                </c:pt>
                <c:pt idx="267">
                  <c:v>0.44141435185185607</c:v>
                </c:pt>
                <c:pt idx="268">
                  <c:v>0.44146759259259682</c:v>
                </c:pt>
                <c:pt idx="269">
                  <c:v>0.44152083333333758</c:v>
                </c:pt>
                <c:pt idx="270">
                  <c:v>0.44157407407407834</c:v>
                </c:pt>
                <c:pt idx="271">
                  <c:v>0.44162731481481909</c:v>
                </c:pt>
                <c:pt idx="272">
                  <c:v>0.44168055555555985</c:v>
                </c:pt>
                <c:pt idx="273">
                  <c:v>0.44173379629630061</c:v>
                </c:pt>
                <c:pt idx="274">
                  <c:v>0.44178703703704136</c:v>
                </c:pt>
                <c:pt idx="275">
                  <c:v>0.44184027777778212</c:v>
                </c:pt>
                <c:pt idx="276">
                  <c:v>0.44189351851852288</c:v>
                </c:pt>
                <c:pt idx="277">
                  <c:v>0.44194675925926363</c:v>
                </c:pt>
                <c:pt idx="278">
                  <c:v>0.44200000000000439</c:v>
                </c:pt>
                <c:pt idx="279">
                  <c:v>0.44205324074074515</c:v>
                </c:pt>
                <c:pt idx="280">
                  <c:v>0.4421064814814859</c:v>
                </c:pt>
                <c:pt idx="281">
                  <c:v>0.44215972222222666</c:v>
                </c:pt>
                <c:pt idx="282">
                  <c:v>0.44221296296296742</c:v>
                </c:pt>
                <c:pt idx="283">
                  <c:v>0.44226620370370817</c:v>
                </c:pt>
                <c:pt idx="284">
                  <c:v>0.44231944444444893</c:v>
                </c:pt>
                <c:pt idx="285">
                  <c:v>0.44237268518518968</c:v>
                </c:pt>
                <c:pt idx="286">
                  <c:v>0.44242592592593044</c:v>
                </c:pt>
                <c:pt idx="287">
                  <c:v>0.4424791666666712</c:v>
                </c:pt>
                <c:pt idx="288">
                  <c:v>0.44253240740741195</c:v>
                </c:pt>
                <c:pt idx="289">
                  <c:v>0.44258564814815271</c:v>
                </c:pt>
                <c:pt idx="290">
                  <c:v>0.44263888888889347</c:v>
                </c:pt>
                <c:pt idx="291">
                  <c:v>0.44269212962963422</c:v>
                </c:pt>
                <c:pt idx="292">
                  <c:v>0.44274537037037498</c:v>
                </c:pt>
                <c:pt idx="293">
                  <c:v>0.44279861111111574</c:v>
                </c:pt>
                <c:pt idx="294">
                  <c:v>0.44285185185185649</c:v>
                </c:pt>
                <c:pt idx="295">
                  <c:v>0.44290509259259725</c:v>
                </c:pt>
                <c:pt idx="296">
                  <c:v>0.44295833333333801</c:v>
                </c:pt>
                <c:pt idx="297">
                  <c:v>0.44301157407407876</c:v>
                </c:pt>
                <c:pt idx="298">
                  <c:v>0.44306481481481952</c:v>
                </c:pt>
                <c:pt idx="299">
                  <c:v>0.44311805555556028</c:v>
                </c:pt>
                <c:pt idx="300">
                  <c:v>0.44317129629630103</c:v>
                </c:pt>
                <c:pt idx="301">
                  <c:v>0.44322453703704179</c:v>
                </c:pt>
                <c:pt idx="302">
                  <c:v>0.44327777777778254</c:v>
                </c:pt>
                <c:pt idx="303">
                  <c:v>0.4433310185185233</c:v>
                </c:pt>
                <c:pt idx="304">
                  <c:v>0.44338425925926406</c:v>
                </c:pt>
                <c:pt idx="305">
                  <c:v>0.44343750000000481</c:v>
                </c:pt>
                <c:pt idx="306">
                  <c:v>0.44349074074074557</c:v>
                </c:pt>
                <c:pt idx="307">
                  <c:v>0.44354398148148633</c:v>
                </c:pt>
                <c:pt idx="308">
                  <c:v>0.44359722222222708</c:v>
                </c:pt>
                <c:pt idx="309">
                  <c:v>0.44365046296296784</c:v>
                </c:pt>
                <c:pt idx="310">
                  <c:v>0.4437037037037086</c:v>
                </c:pt>
                <c:pt idx="311">
                  <c:v>0.44375694444444935</c:v>
                </c:pt>
                <c:pt idx="312">
                  <c:v>0.44381018518519011</c:v>
                </c:pt>
                <c:pt idx="313">
                  <c:v>0.44386342592593087</c:v>
                </c:pt>
                <c:pt idx="314">
                  <c:v>0.44391666666667162</c:v>
                </c:pt>
                <c:pt idx="315">
                  <c:v>0.44396990740741238</c:v>
                </c:pt>
                <c:pt idx="316">
                  <c:v>0.44402314814815314</c:v>
                </c:pt>
                <c:pt idx="317">
                  <c:v>0.44407638888889389</c:v>
                </c:pt>
                <c:pt idx="318">
                  <c:v>0.44412962962963465</c:v>
                </c:pt>
                <c:pt idx="319">
                  <c:v>0.4441828703703754</c:v>
                </c:pt>
                <c:pt idx="320">
                  <c:v>0.44423611111111616</c:v>
                </c:pt>
                <c:pt idx="321">
                  <c:v>0.44428935185185692</c:v>
                </c:pt>
                <c:pt idx="322">
                  <c:v>0.44434259259259767</c:v>
                </c:pt>
                <c:pt idx="323">
                  <c:v>0.44439583333333843</c:v>
                </c:pt>
                <c:pt idx="324">
                  <c:v>0.44444907407407919</c:v>
                </c:pt>
                <c:pt idx="325">
                  <c:v>0.44450231481481994</c:v>
                </c:pt>
                <c:pt idx="326">
                  <c:v>0.4445555555555607</c:v>
                </c:pt>
                <c:pt idx="327">
                  <c:v>0.44460879629630146</c:v>
                </c:pt>
                <c:pt idx="328">
                  <c:v>0.44466203703704221</c:v>
                </c:pt>
                <c:pt idx="329">
                  <c:v>0.44471527777778297</c:v>
                </c:pt>
                <c:pt idx="330">
                  <c:v>0.44476851851852373</c:v>
                </c:pt>
                <c:pt idx="331">
                  <c:v>0.44482175925926448</c:v>
                </c:pt>
                <c:pt idx="332">
                  <c:v>0.44487500000000524</c:v>
                </c:pt>
                <c:pt idx="333">
                  <c:v>0.44492824074074599</c:v>
                </c:pt>
                <c:pt idx="334">
                  <c:v>0.44498148148148675</c:v>
                </c:pt>
                <c:pt idx="335">
                  <c:v>0.44503472222222751</c:v>
                </c:pt>
                <c:pt idx="336">
                  <c:v>0.44508796296296826</c:v>
                </c:pt>
                <c:pt idx="337">
                  <c:v>0.44514120370370902</c:v>
                </c:pt>
                <c:pt idx="338">
                  <c:v>0.44519444444444978</c:v>
                </c:pt>
                <c:pt idx="339">
                  <c:v>0.44524768518519053</c:v>
                </c:pt>
                <c:pt idx="340">
                  <c:v>0.44530092592593129</c:v>
                </c:pt>
                <c:pt idx="341">
                  <c:v>0.44535416666667205</c:v>
                </c:pt>
                <c:pt idx="342">
                  <c:v>0.4454074074074128</c:v>
                </c:pt>
                <c:pt idx="343">
                  <c:v>0.44546064814815356</c:v>
                </c:pt>
                <c:pt idx="344">
                  <c:v>0.44551388888889432</c:v>
                </c:pt>
                <c:pt idx="345">
                  <c:v>0.44556712962963507</c:v>
                </c:pt>
                <c:pt idx="346">
                  <c:v>0.44562037037037583</c:v>
                </c:pt>
                <c:pt idx="347">
                  <c:v>0.44567361111111659</c:v>
                </c:pt>
                <c:pt idx="348">
                  <c:v>0.44572685185185734</c:v>
                </c:pt>
                <c:pt idx="349">
                  <c:v>0.4457800925925981</c:v>
                </c:pt>
                <c:pt idx="350">
                  <c:v>0.44583333333333885</c:v>
                </c:pt>
                <c:pt idx="351">
                  <c:v>0.44588657407407961</c:v>
                </c:pt>
                <c:pt idx="352">
                  <c:v>0.44593981481482037</c:v>
                </c:pt>
                <c:pt idx="353">
                  <c:v>0.44599305555556112</c:v>
                </c:pt>
                <c:pt idx="354">
                  <c:v>0.44604629629630188</c:v>
                </c:pt>
                <c:pt idx="355">
                  <c:v>0.44609953703704264</c:v>
                </c:pt>
                <c:pt idx="356">
                  <c:v>0.44615277777778339</c:v>
                </c:pt>
                <c:pt idx="357">
                  <c:v>0.44620601851852415</c:v>
                </c:pt>
                <c:pt idx="358">
                  <c:v>0.44625925925926491</c:v>
                </c:pt>
                <c:pt idx="359">
                  <c:v>0.44631250000000566</c:v>
                </c:pt>
                <c:pt idx="360">
                  <c:v>0.44636574074074642</c:v>
                </c:pt>
                <c:pt idx="361">
                  <c:v>0.44641898148148718</c:v>
                </c:pt>
                <c:pt idx="362">
                  <c:v>0.44647222222222793</c:v>
                </c:pt>
                <c:pt idx="363">
                  <c:v>0.44652546296296869</c:v>
                </c:pt>
                <c:pt idx="364">
                  <c:v>0.44657870370370945</c:v>
                </c:pt>
                <c:pt idx="365">
                  <c:v>0.4466319444444502</c:v>
                </c:pt>
                <c:pt idx="366">
                  <c:v>0.44668518518519096</c:v>
                </c:pt>
                <c:pt idx="367">
                  <c:v>0.44673842592593171</c:v>
                </c:pt>
                <c:pt idx="368">
                  <c:v>0.44679166666667247</c:v>
                </c:pt>
                <c:pt idx="369">
                  <c:v>0.44684490740741323</c:v>
                </c:pt>
                <c:pt idx="370">
                  <c:v>0.44689814814815398</c:v>
                </c:pt>
                <c:pt idx="371">
                  <c:v>0.44695138888889474</c:v>
                </c:pt>
                <c:pt idx="372">
                  <c:v>0.4470046296296355</c:v>
                </c:pt>
                <c:pt idx="373">
                  <c:v>0.44705787037037625</c:v>
                </c:pt>
                <c:pt idx="374">
                  <c:v>0.44711111111111701</c:v>
                </c:pt>
                <c:pt idx="375">
                  <c:v>0.44716435185185777</c:v>
                </c:pt>
                <c:pt idx="376">
                  <c:v>0.44721759259259852</c:v>
                </c:pt>
                <c:pt idx="377">
                  <c:v>0.44727083333333928</c:v>
                </c:pt>
                <c:pt idx="378">
                  <c:v>0.44732407407408004</c:v>
                </c:pt>
                <c:pt idx="379">
                  <c:v>0.44737731481482079</c:v>
                </c:pt>
                <c:pt idx="380">
                  <c:v>0.44743055555556155</c:v>
                </c:pt>
                <c:pt idx="381">
                  <c:v>0.44748379629630231</c:v>
                </c:pt>
                <c:pt idx="382">
                  <c:v>0.44753703703704306</c:v>
                </c:pt>
                <c:pt idx="383">
                  <c:v>0.44759027777778382</c:v>
                </c:pt>
                <c:pt idx="384">
                  <c:v>0.44764351851852457</c:v>
                </c:pt>
                <c:pt idx="385">
                  <c:v>0.44769675925926533</c:v>
                </c:pt>
                <c:pt idx="386">
                  <c:v>0.44775000000000609</c:v>
                </c:pt>
                <c:pt idx="387">
                  <c:v>0.44780324074074684</c:v>
                </c:pt>
                <c:pt idx="388">
                  <c:v>0.4478564814814876</c:v>
                </c:pt>
                <c:pt idx="389">
                  <c:v>0.44790972222222836</c:v>
                </c:pt>
                <c:pt idx="390">
                  <c:v>0.44796296296296911</c:v>
                </c:pt>
                <c:pt idx="391">
                  <c:v>0.44801620370370987</c:v>
                </c:pt>
                <c:pt idx="392">
                  <c:v>0.44806944444445063</c:v>
                </c:pt>
                <c:pt idx="393">
                  <c:v>0.44812268518519138</c:v>
                </c:pt>
                <c:pt idx="394">
                  <c:v>0.44817592592593214</c:v>
                </c:pt>
                <c:pt idx="395">
                  <c:v>0.4482291666666729</c:v>
                </c:pt>
                <c:pt idx="396">
                  <c:v>0.44828240740741365</c:v>
                </c:pt>
                <c:pt idx="397">
                  <c:v>0.44833564814815441</c:v>
                </c:pt>
                <c:pt idx="398">
                  <c:v>0.44838888888889517</c:v>
                </c:pt>
                <c:pt idx="399">
                  <c:v>0.44844212962963592</c:v>
                </c:pt>
                <c:pt idx="400">
                  <c:v>0.44849537037037668</c:v>
                </c:pt>
                <c:pt idx="401">
                  <c:v>0.44854861111111743</c:v>
                </c:pt>
                <c:pt idx="402">
                  <c:v>0.44860185185185819</c:v>
                </c:pt>
                <c:pt idx="403">
                  <c:v>0.44865509259259895</c:v>
                </c:pt>
                <c:pt idx="404">
                  <c:v>0.4487083333333397</c:v>
                </c:pt>
                <c:pt idx="405">
                  <c:v>0.44876157407408046</c:v>
                </c:pt>
                <c:pt idx="406">
                  <c:v>0.44881481481482122</c:v>
                </c:pt>
                <c:pt idx="407">
                  <c:v>0.44886805555556197</c:v>
                </c:pt>
                <c:pt idx="408">
                  <c:v>0.44892129629630273</c:v>
                </c:pt>
                <c:pt idx="409">
                  <c:v>0.44897453703704349</c:v>
                </c:pt>
                <c:pt idx="410">
                  <c:v>0.44902777777778424</c:v>
                </c:pt>
                <c:pt idx="411">
                  <c:v>0.449081018518525</c:v>
                </c:pt>
                <c:pt idx="412">
                  <c:v>0.44913425925926576</c:v>
                </c:pt>
                <c:pt idx="413">
                  <c:v>0.44918750000000651</c:v>
                </c:pt>
                <c:pt idx="414">
                  <c:v>0.44924074074074727</c:v>
                </c:pt>
                <c:pt idx="415">
                  <c:v>0.44929398148148803</c:v>
                </c:pt>
                <c:pt idx="416">
                  <c:v>0.44934722222222878</c:v>
                </c:pt>
                <c:pt idx="417">
                  <c:v>0.44940046296296954</c:v>
                </c:pt>
                <c:pt idx="418">
                  <c:v>0.44945370370371029</c:v>
                </c:pt>
                <c:pt idx="419">
                  <c:v>0.44950694444445105</c:v>
                </c:pt>
                <c:pt idx="420">
                  <c:v>0.44956018518519181</c:v>
                </c:pt>
                <c:pt idx="421">
                  <c:v>0.44961342592593256</c:v>
                </c:pt>
                <c:pt idx="422">
                  <c:v>0.44966666666667332</c:v>
                </c:pt>
                <c:pt idx="423">
                  <c:v>0.44971990740741408</c:v>
                </c:pt>
                <c:pt idx="424">
                  <c:v>0.44977314814815483</c:v>
                </c:pt>
                <c:pt idx="425">
                  <c:v>0.44982638888889559</c:v>
                </c:pt>
                <c:pt idx="426">
                  <c:v>0.44987962962963635</c:v>
                </c:pt>
                <c:pt idx="427">
                  <c:v>0.4499328703703771</c:v>
                </c:pt>
                <c:pt idx="428">
                  <c:v>0.44998611111111786</c:v>
                </c:pt>
                <c:pt idx="429">
                  <c:v>0.45003935185185862</c:v>
                </c:pt>
                <c:pt idx="430">
                  <c:v>0.45009259259259937</c:v>
                </c:pt>
                <c:pt idx="431">
                  <c:v>0.45014583333334013</c:v>
                </c:pt>
                <c:pt idx="432">
                  <c:v>0.45019907407408088</c:v>
                </c:pt>
                <c:pt idx="433">
                  <c:v>0.45025231481482164</c:v>
                </c:pt>
                <c:pt idx="434">
                  <c:v>0.4503055555555624</c:v>
                </c:pt>
                <c:pt idx="435">
                  <c:v>0.45035879629630315</c:v>
                </c:pt>
                <c:pt idx="436">
                  <c:v>0.45041203703704391</c:v>
                </c:pt>
                <c:pt idx="437">
                  <c:v>0.45046527777778467</c:v>
                </c:pt>
                <c:pt idx="438">
                  <c:v>0.45051851851852542</c:v>
                </c:pt>
                <c:pt idx="439">
                  <c:v>0.45057175925926618</c:v>
                </c:pt>
                <c:pt idx="440">
                  <c:v>0.45062500000000694</c:v>
                </c:pt>
                <c:pt idx="441">
                  <c:v>0.45067824074074769</c:v>
                </c:pt>
                <c:pt idx="442">
                  <c:v>0.45073148148148845</c:v>
                </c:pt>
                <c:pt idx="443">
                  <c:v>0.45078472222222921</c:v>
                </c:pt>
                <c:pt idx="444">
                  <c:v>0.45083796296296996</c:v>
                </c:pt>
                <c:pt idx="445">
                  <c:v>0.45089120370371072</c:v>
                </c:pt>
                <c:pt idx="446">
                  <c:v>0.45094444444445148</c:v>
                </c:pt>
                <c:pt idx="447">
                  <c:v>0.45099768518519223</c:v>
                </c:pt>
                <c:pt idx="448">
                  <c:v>0.45105092592593299</c:v>
                </c:pt>
                <c:pt idx="449">
                  <c:v>0.45110416666667374</c:v>
                </c:pt>
                <c:pt idx="450">
                  <c:v>0.4511574074074145</c:v>
                </c:pt>
                <c:pt idx="451">
                  <c:v>0.45121064814815526</c:v>
                </c:pt>
                <c:pt idx="452">
                  <c:v>0.45126388888889601</c:v>
                </c:pt>
                <c:pt idx="453">
                  <c:v>0.45131712962963677</c:v>
                </c:pt>
                <c:pt idx="454">
                  <c:v>0.45137037037037753</c:v>
                </c:pt>
                <c:pt idx="455">
                  <c:v>0.45142361111111828</c:v>
                </c:pt>
                <c:pt idx="456">
                  <c:v>0.45147685185185904</c:v>
                </c:pt>
                <c:pt idx="457">
                  <c:v>0.4515300925925998</c:v>
                </c:pt>
                <c:pt idx="458">
                  <c:v>0.45158333333334055</c:v>
                </c:pt>
                <c:pt idx="459">
                  <c:v>0.45163657407408131</c:v>
                </c:pt>
                <c:pt idx="460">
                  <c:v>0.45168981481482207</c:v>
                </c:pt>
                <c:pt idx="461">
                  <c:v>0.45174305555556282</c:v>
                </c:pt>
                <c:pt idx="462">
                  <c:v>0.45179629629630358</c:v>
                </c:pt>
                <c:pt idx="463">
                  <c:v>0.45184953703704434</c:v>
                </c:pt>
                <c:pt idx="464">
                  <c:v>0.45190277777778509</c:v>
                </c:pt>
                <c:pt idx="465">
                  <c:v>0.45195601851852585</c:v>
                </c:pt>
                <c:pt idx="466">
                  <c:v>0.4520092592592666</c:v>
                </c:pt>
                <c:pt idx="467">
                  <c:v>0.45206250000000736</c:v>
                </c:pt>
                <c:pt idx="468">
                  <c:v>0.45211574074074812</c:v>
                </c:pt>
                <c:pt idx="469">
                  <c:v>0.45216898148148887</c:v>
                </c:pt>
                <c:pt idx="470">
                  <c:v>0.45222222222222963</c:v>
                </c:pt>
                <c:pt idx="471">
                  <c:v>0.45227546296297039</c:v>
                </c:pt>
                <c:pt idx="472">
                  <c:v>0.45232870370371114</c:v>
                </c:pt>
                <c:pt idx="473">
                  <c:v>0.4523819444444519</c:v>
                </c:pt>
                <c:pt idx="474">
                  <c:v>0.45243518518519266</c:v>
                </c:pt>
                <c:pt idx="475">
                  <c:v>0.45248842592593341</c:v>
                </c:pt>
                <c:pt idx="476">
                  <c:v>0.45254166666667417</c:v>
                </c:pt>
                <c:pt idx="477">
                  <c:v>0.45259490740741493</c:v>
                </c:pt>
                <c:pt idx="478">
                  <c:v>0.45264814814815568</c:v>
                </c:pt>
                <c:pt idx="479">
                  <c:v>0.45270138888889644</c:v>
                </c:pt>
                <c:pt idx="480">
                  <c:v>0.4527546296296372</c:v>
                </c:pt>
                <c:pt idx="481">
                  <c:v>0.45280787037037795</c:v>
                </c:pt>
                <c:pt idx="482">
                  <c:v>0.45286111111111871</c:v>
                </c:pt>
                <c:pt idx="483">
                  <c:v>0.45291435185185946</c:v>
                </c:pt>
                <c:pt idx="484">
                  <c:v>0.45296759259260022</c:v>
                </c:pt>
                <c:pt idx="485">
                  <c:v>0.45302083333334098</c:v>
                </c:pt>
                <c:pt idx="486">
                  <c:v>0.45307407407408173</c:v>
                </c:pt>
                <c:pt idx="487">
                  <c:v>0.45312731481482249</c:v>
                </c:pt>
                <c:pt idx="488">
                  <c:v>0.45318055555556325</c:v>
                </c:pt>
                <c:pt idx="489">
                  <c:v>0.453233796296304</c:v>
                </c:pt>
                <c:pt idx="490">
                  <c:v>0.45328703703704476</c:v>
                </c:pt>
                <c:pt idx="491">
                  <c:v>0.45334027777778552</c:v>
                </c:pt>
                <c:pt idx="492">
                  <c:v>0.45339351851852627</c:v>
                </c:pt>
                <c:pt idx="493">
                  <c:v>0.45344675925926703</c:v>
                </c:pt>
                <c:pt idx="494">
                  <c:v>0.45350000000000779</c:v>
                </c:pt>
                <c:pt idx="495">
                  <c:v>0.45355324074074854</c:v>
                </c:pt>
                <c:pt idx="496">
                  <c:v>0.4536064814814893</c:v>
                </c:pt>
                <c:pt idx="497">
                  <c:v>0.45365972222223006</c:v>
                </c:pt>
                <c:pt idx="498">
                  <c:v>0.45371296296297081</c:v>
                </c:pt>
                <c:pt idx="499">
                  <c:v>0.45376620370371157</c:v>
                </c:pt>
                <c:pt idx="500">
                  <c:v>0.45381944444445232</c:v>
                </c:pt>
                <c:pt idx="501">
                  <c:v>0.45387268518519308</c:v>
                </c:pt>
                <c:pt idx="502">
                  <c:v>0.45392592592593384</c:v>
                </c:pt>
                <c:pt idx="503">
                  <c:v>0.45397916666667459</c:v>
                </c:pt>
                <c:pt idx="504">
                  <c:v>0.45403240740741535</c:v>
                </c:pt>
                <c:pt idx="505">
                  <c:v>0.45408564814815611</c:v>
                </c:pt>
                <c:pt idx="506">
                  <c:v>0.45413888888889686</c:v>
                </c:pt>
                <c:pt idx="507">
                  <c:v>0.45419212962963762</c:v>
                </c:pt>
                <c:pt idx="508">
                  <c:v>0.45424537037037838</c:v>
                </c:pt>
                <c:pt idx="509">
                  <c:v>0.45429861111111913</c:v>
                </c:pt>
                <c:pt idx="510">
                  <c:v>0.45435185185185989</c:v>
                </c:pt>
                <c:pt idx="511">
                  <c:v>0.45440509259260065</c:v>
                </c:pt>
                <c:pt idx="512">
                  <c:v>0.4544583333333414</c:v>
                </c:pt>
                <c:pt idx="513">
                  <c:v>0.45451157407408216</c:v>
                </c:pt>
                <c:pt idx="514">
                  <c:v>0.45456481481482292</c:v>
                </c:pt>
                <c:pt idx="515">
                  <c:v>0.45461805555556367</c:v>
                </c:pt>
                <c:pt idx="516">
                  <c:v>0.45467129629630443</c:v>
                </c:pt>
                <c:pt idx="517">
                  <c:v>0.45472453703704518</c:v>
                </c:pt>
                <c:pt idx="518">
                  <c:v>0.45477777777778594</c:v>
                </c:pt>
                <c:pt idx="519">
                  <c:v>0.4548310185185267</c:v>
                </c:pt>
                <c:pt idx="520">
                  <c:v>0.45488425925926745</c:v>
                </c:pt>
                <c:pt idx="521">
                  <c:v>0.45493750000000821</c:v>
                </c:pt>
                <c:pt idx="522">
                  <c:v>0.45499074074074897</c:v>
                </c:pt>
                <c:pt idx="523">
                  <c:v>0.45504398148148972</c:v>
                </c:pt>
                <c:pt idx="524">
                  <c:v>0.45509722222223048</c:v>
                </c:pt>
                <c:pt idx="525">
                  <c:v>0.45515046296297124</c:v>
                </c:pt>
                <c:pt idx="526">
                  <c:v>0.45520370370371199</c:v>
                </c:pt>
                <c:pt idx="527">
                  <c:v>0.45525694444445275</c:v>
                </c:pt>
                <c:pt idx="528">
                  <c:v>0.45531018518519351</c:v>
                </c:pt>
                <c:pt idx="529">
                  <c:v>0.45536342592593426</c:v>
                </c:pt>
                <c:pt idx="530">
                  <c:v>0.45541666666667502</c:v>
                </c:pt>
                <c:pt idx="531">
                  <c:v>0.45546990740741577</c:v>
                </c:pt>
                <c:pt idx="532">
                  <c:v>0.45552314814815653</c:v>
                </c:pt>
                <c:pt idx="533">
                  <c:v>0.45557638888889729</c:v>
                </c:pt>
                <c:pt idx="534">
                  <c:v>0.45562962962963804</c:v>
                </c:pt>
                <c:pt idx="535">
                  <c:v>0.4556828703703788</c:v>
                </c:pt>
                <c:pt idx="536">
                  <c:v>0.45573611111111956</c:v>
                </c:pt>
                <c:pt idx="537">
                  <c:v>0.45578935185186031</c:v>
                </c:pt>
                <c:pt idx="538">
                  <c:v>0.45584259259260107</c:v>
                </c:pt>
                <c:pt idx="539">
                  <c:v>0.45589583333334183</c:v>
                </c:pt>
                <c:pt idx="540">
                  <c:v>0.45594907407408258</c:v>
                </c:pt>
                <c:pt idx="541">
                  <c:v>0.45600231481482334</c:v>
                </c:pt>
                <c:pt idx="542">
                  <c:v>0.4560555555555641</c:v>
                </c:pt>
                <c:pt idx="543">
                  <c:v>0.45610879629630485</c:v>
                </c:pt>
                <c:pt idx="544">
                  <c:v>0.45616203703704561</c:v>
                </c:pt>
                <c:pt idx="545">
                  <c:v>0.45621527777778637</c:v>
                </c:pt>
                <c:pt idx="546">
                  <c:v>0.45626851851852712</c:v>
                </c:pt>
                <c:pt idx="547">
                  <c:v>0.45632175925926788</c:v>
                </c:pt>
                <c:pt idx="548">
                  <c:v>0.45637500000000863</c:v>
                </c:pt>
                <c:pt idx="549">
                  <c:v>0.45642824074074939</c:v>
                </c:pt>
                <c:pt idx="550">
                  <c:v>0.45648148148149015</c:v>
                </c:pt>
                <c:pt idx="551">
                  <c:v>0.4565347222222309</c:v>
                </c:pt>
                <c:pt idx="552">
                  <c:v>0.45658796296297166</c:v>
                </c:pt>
                <c:pt idx="553">
                  <c:v>0.45664120370371242</c:v>
                </c:pt>
                <c:pt idx="554">
                  <c:v>0.45669444444445317</c:v>
                </c:pt>
                <c:pt idx="555">
                  <c:v>0.45674768518519393</c:v>
                </c:pt>
                <c:pt idx="556">
                  <c:v>0.45680092592593469</c:v>
                </c:pt>
                <c:pt idx="557">
                  <c:v>0.45685416666667544</c:v>
                </c:pt>
                <c:pt idx="558">
                  <c:v>0.4569074074074162</c:v>
                </c:pt>
                <c:pt idx="559">
                  <c:v>0.45696064814815696</c:v>
                </c:pt>
                <c:pt idx="560">
                  <c:v>0.45701388888889771</c:v>
                </c:pt>
                <c:pt idx="561">
                  <c:v>0.45706712962963847</c:v>
                </c:pt>
                <c:pt idx="562">
                  <c:v>0.45712037037037923</c:v>
                </c:pt>
                <c:pt idx="563">
                  <c:v>0.45717361111111998</c:v>
                </c:pt>
                <c:pt idx="564">
                  <c:v>0.45722685185186074</c:v>
                </c:pt>
                <c:pt idx="565">
                  <c:v>0.45728009259260149</c:v>
                </c:pt>
                <c:pt idx="566">
                  <c:v>0.45733333333334225</c:v>
                </c:pt>
                <c:pt idx="567">
                  <c:v>0.45738657407408301</c:v>
                </c:pt>
                <c:pt idx="568">
                  <c:v>0.45743981481482376</c:v>
                </c:pt>
                <c:pt idx="569">
                  <c:v>0.45749305555556452</c:v>
                </c:pt>
                <c:pt idx="570">
                  <c:v>0.45754629629630528</c:v>
                </c:pt>
                <c:pt idx="571">
                  <c:v>0.45759953703704603</c:v>
                </c:pt>
                <c:pt idx="572">
                  <c:v>0.45765277777778679</c:v>
                </c:pt>
                <c:pt idx="573">
                  <c:v>0.45770601851852755</c:v>
                </c:pt>
                <c:pt idx="574">
                  <c:v>0.4577592592592683</c:v>
                </c:pt>
                <c:pt idx="575">
                  <c:v>0.45781250000000906</c:v>
                </c:pt>
                <c:pt idx="576">
                  <c:v>0.45786574074074982</c:v>
                </c:pt>
                <c:pt idx="577">
                  <c:v>0.45791898148149057</c:v>
                </c:pt>
                <c:pt idx="578">
                  <c:v>0.45797222222223133</c:v>
                </c:pt>
                <c:pt idx="579">
                  <c:v>0.45802546296297209</c:v>
                </c:pt>
                <c:pt idx="580">
                  <c:v>0.45807870370371284</c:v>
                </c:pt>
                <c:pt idx="581">
                  <c:v>0.4581319444444536</c:v>
                </c:pt>
                <c:pt idx="582">
                  <c:v>0.45818518518519435</c:v>
                </c:pt>
                <c:pt idx="583">
                  <c:v>0.45823842592593511</c:v>
                </c:pt>
                <c:pt idx="584">
                  <c:v>0.45829166666667587</c:v>
                </c:pt>
                <c:pt idx="585">
                  <c:v>0.45834490740741662</c:v>
                </c:pt>
                <c:pt idx="586">
                  <c:v>0.45839814814815738</c:v>
                </c:pt>
                <c:pt idx="587">
                  <c:v>0.45845138888889814</c:v>
                </c:pt>
                <c:pt idx="588">
                  <c:v>0.45850462962963889</c:v>
                </c:pt>
                <c:pt idx="589">
                  <c:v>0.45855787037037965</c:v>
                </c:pt>
                <c:pt idx="590">
                  <c:v>0.45861111111112041</c:v>
                </c:pt>
                <c:pt idx="591">
                  <c:v>0.45866435185186116</c:v>
                </c:pt>
                <c:pt idx="592">
                  <c:v>0.45871759259260192</c:v>
                </c:pt>
                <c:pt idx="593">
                  <c:v>0.45877083333334268</c:v>
                </c:pt>
                <c:pt idx="594">
                  <c:v>0.45882407407408343</c:v>
                </c:pt>
                <c:pt idx="595">
                  <c:v>0.45887731481482419</c:v>
                </c:pt>
                <c:pt idx="596">
                  <c:v>0.45893055555556495</c:v>
                </c:pt>
                <c:pt idx="597">
                  <c:v>0.4589837962963057</c:v>
                </c:pt>
                <c:pt idx="598">
                  <c:v>0.45903703703704646</c:v>
                </c:pt>
                <c:pt idx="599">
                  <c:v>0.45909027777778721</c:v>
                </c:pt>
                <c:pt idx="600">
                  <c:v>0.45914351851852797</c:v>
                </c:pt>
                <c:pt idx="601">
                  <c:v>0.45919675925926873</c:v>
                </c:pt>
                <c:pt idx="602">
                  <c:v>0.45925000000000948</c:v>
                </c:pt>
                <c:pt idx="603">
                  <c:v>0.45930324074075024</c:v>
                </c:pt>
                <c:pt idx="604">
                  <c:v>0.459356481481491</c:v>
                </c:pt>
                <c:pt idx="605">
                  <c:v>0.45940972222223175</c:v>
                </c:pt>
                <c:pt idx="606">
                  <c:v>0.45946296296297251</c:v>
                </c:pt>
                <c:pt idx="607">
                  <c:v>0.45951620370371327</c:v>
                </c:pt>
                <c:pt idx="608">
                  <c:v>0.45956944444445402</c:v>
                </c:pt>
                <c:pt idx="609">
                  <c:v>0.45962268518519478</c:v>
                </c:pt>
                <c:pt idx="610">
                  <c:v>0.45967592592593554</c:v>
                </c:pt>
                <c:pt idx="611">
                  <c:v>0.45972916666667629</c:v>
                </c:pt>
                <c:pt idx="612">
                  <c:v>0.45978240740741705</c:v>
                </c:pt>
                <c:pt idx="613">
                  <c:v>0.45983564814815781</c:v>
                </c:pt>
                <c:pt idx="614">
                  <c:v>0.45988888888889856</c:v>
                </c:pt>
                <c:pt idx="615">
                  <c:v>0.45994212962963932</c:v>
                </c:pt>
                <c:pt idx="616">
                  <c:v>0.45999537037038007</c:v>
                </c:pt>
                <c:pt idx="617">
                  <c:v>0.46004861111112083</c:v>
                </c:pt>
                <c:pt idx="618">
                  <c:v>0.46010185185186159</c:v>
                </c:pt>
                <c:pt idx="619">
                  <c:v>0.46015509259260234</c:v>
                </c:pt>
                <c:pt idx="620">
                  <c:v>0.4602083333333431</c:v>
                </c:pt>
                <c:pt idx="621">
                  <c:v>0.46026157407408386</c:v>
                </c:pt>
                <c:pt idx="622">
                  <c:v>0.46031481481482461</c:v>
                </c:pt>
                <c:pt idx="623">
                  <c:v>0.46036805555556537</c:v>
                </c:pt>
                <c:pt idx="624">
                  <c:v>0.46042129629630613</c:v>
                </c:pt>
                <c:pt idx="625">
                  <c:v>0.46047453703704688</c:v>
                </c:pt>
                <c:pt idx="626">
                  <c:v>0.46052777777778764</c:v>
                </c:pt>
                <c:pt idx="627">
                  <c:v>0.4605810185185284</c:v>
                </c:pt>
                <c:pt idx="628">
                  <c:v>0.46063425925926915</c:v>
                </c:pt>
                <c:pt idx="629">
                  <c:v>0.46068750000000991</c:v>
                </c:pt>
                <c:pt idx="630">
                  <c:v>0.46074074074075066</c:v>
                </c:pt>
                <c:pt idx="631">
                  <c:v>0.46079398148149142</c:v>
                </c:pt>
                <c:pt idx="632">
                  <c:v>0.46084722222223218</c:v>
                </c:pt>
                <c:pt idx="633">
                  <c:v>0.46090046296297293</c:v>
                </c:pt>
                <c:pt idx="634">
                  <c:v>0.46095370370371369</c:v>
                </c:pt>
                <c:pt idx="635">
                  <c:v>0.46100694444445445</c:v>
                </c:pt>
                <c:pt idx="636">
                  <c:v>0.4610601851851952</c:v>
                </c:pt>
                <c:pt idx="637">
                  <c:v>0.46111342592593596</c:v>
                </c:pt>
                <c:pt idx="638">
                  <c:v>0.46116666666667672</c:v>
                </c:pt>
                <c:pt idx="639">
                  <c:v>0.46121990740741747</c:v>
                </c:pt>
                <c:pt idx="640">
                  <c:v>0.46127314814815823</c:v>
                </c:pt>
                <c:pt idx="641">
                  <c:v>0.46132638888889899</c:v>
                </c:pt>
                <c:pt idx="642">
                  <c:v>0.46137962962963974</c:v>
                </c:pt>
                <c:pt idx="643">
                  <c:v>0.4614328703703805</c:v>
                </c:pt>
                <c:pt idx="644">
                  <c:v>0.46148611111112126</c:v>
                </c:pt>
                <c:pt idx="645">
                  <c:v>0.46153935185186201</c:v>
                </c:pt>
                <c:pt idx="646">
                  <c:v>0.46159259259260277</c:v>
                </c:pt>
                <c:pt idx="647">
                  <c:v>0.46164583333334352</c:v>
                </c:pt>
                <c:pt idx="648">
                  <c:v>0.46169907407408428</c:v>
                </c:pt>
                <c:pt idx="649">
                  <c:v>0.46175231481482504</c:v>
                </c:pt>
                <c:pt idx="650">
                  <c:v>0.46180555555556579</c:v>
                </c:pt>
                <c:pt idx="651">
                  <c:v>0.46185879629630655</c:v>
                </c:pt>
                <c:pt idx="652">
                  <c:v>0.46191203703704731</c:v>
                </c:pt>
                <c:pt idx="653">
                  <c:v>0.46196527777778806</c:v>
                </c:pt>
                <c:pt idx="654">
                  <c:v>0.46201851851852882</c:v>
                </c:pt>
                <c:pt idx="655">
                  <c:v>0.46207175925926958</c:v>
                </c:pt>
                <c:pt idx="656">
                  <c:v>0.46212500000001033</c:v>
                </c:pt>
                <c:pt idx="657">
                  <c:v>0.46217824074075109</c:v>
                </c:pt>
                <c:pt idx="658">
                  <c:v>0.46223148148149185</c:v>
                </c:pt>
                <c:pt idx="659">
                  <c:v>0.4622847222222326</c:v>
                </c:pt>
                <c:pt idx="660">
                  <c:v>0.46233796296297336</c:v>
                </c:pt>
                <c:pt idx="661">
                  <c:v>0.46239120370371412</c:v>
                </c:pt>
                <c:pt idx="662">
                  <c:v>0.46244444444445487</c:v>
                </c:pt>
                <c:pt idx="663">
                  <c:v>0.46249768518519563</c:v>
                </c:pt>
                <c:pt idx="664">
                  <c:v>0.46255092592593638</c:v>
                </c:pt>
                <c:pt idx="665">
                  <c:v>0.46260416666667714</c:v>
                </c:pt>
                <c:pt idx="666">
                  <c:v>0.4626574074074179</c:v>
                </c:pt>
                <c:pt idx="667">
                  <c:v>0.46271064814815865</c:v>
                </c:pt>
                <c:pt idx="668">
                  <c:v>0.46276388888889941</c:v>
                </c:pt>
                <c:pt idx="669">
                  <c:v>0.46281712962964017</c:v>
                </c:pt>
                <c:pt idx="670">
                  <c:v>0.46287037037038092</c:v>
                </c:pt>
                <c:pt idx="671">
                  <c:v>0.46292361111112168</c:v>
                </c:pt>
                <c:pt idx="672">
                  <c:v>0.46297685185186244</c:v>
                </c:pt>
                <c:pt idx="673">
                  <c:v>0.46303009259260319</c:v>
                </c:pt>
                <c:pt idx="674">
                  <c:v>0.46308333333334395</c:v>
                </c:pt>
                <c:pt idx="675">
                  <c:v>0.46313657407408471</c:v>
                </c:pt>
                <c:pt idx="676">
                  <c:v>0.46318981481482546</c:v>
                </c:pt>
                <c:pt idx="677">
                  <c:v>0.46324305555556622</c:v>
                </c:pt>
                <c:pt idx="678">
                  <c:v>0.46329629629630698</c:v>
                </c:pt>
                <c:pt idx="679">
                  <c:v>0.46334953703704773</c:v>
                </c:pt>
                <c:pt idx="680">
                  <c:v>0.46340277777778849</c:v>
                </c:pt>
                <c:pt idx="681">
                  <c:v>0.46345601851852924</c:v>
                </c:pt>
                <c:pt idx="682">
                  <c:v>0.46350925925927</c:v>
                </c:pt>
                <c:pt idx="683">
                  <c:v>0.46356250000001076</c:v>
                </c:pt>
                <c:pt idx="684">
                  <c:v>0.46361574074075151</c:v>
                </c:pt>
                <c:pt idx="685">
                  <c:v>0.46366898148149227</c:v>
                </c:pt>
                <c:pt idx="686">
                  <c:v>0.46372222222223303</c:v>
                </c:pt>
                <c:pt idx="687">
                  <c:v>0.46377546296297378</c:v>
                </c:pt>
                <c:pt idx="688">
                  <c:v>0.46382870370371454</c:v>
                </c:pt>
                <c:pt idx="689">
                  <c:v>0.4638819444444553</c:v>
                </c:pt>
                <c:pt idx="690">
                  <c:v>0.46393518518519605</c:v>
                </c:pt>
                <c:pt idx="691">
                  <c:v>0.46398842592593681</c:v>
                </c:pt>
                <c:pt idx="692">
                  <c:v>0.46404166666667757</c:v>
                </c:pt>
                <c:pt idx="693">
                  <c:v>0.46409490740741832</c:v>
                </c:pt>
                <c:pt idx="694">
                  <c:v>0.46414814814815908</c:v>
                </c:pt>
                <c:pt idx="695">
                  <c:v>0.46420138888889984</c:v>
                </c:pt>
                <c:pt idx="696">
                  <c:v>0.46425462962964059</c:v>
                </c:pt>
                <c:pt idx="697">
                  <c:v>0.46430787037038135</c:v>
                </c:pt>
                <c:pt idx="698">
                  <c:v>0.4643611111111221</c:v>
                </c:pt>
                <c:pt idx="699">
                  <c:v>0.46441435185186286</c:v>
                </c:pt>
                <c:pt idx="700">
                  <c:v>0.46446759259260362</c:v>
                </c:pt>
                <c:pt idx="701">
                  <c:v>0.46452083333334437</c:v>
                </c:pt>
                <c:pt idx="702">
                  <c:v>0.46457407407408513</c:v>
                </c:pt>
                <c:pt idx="703">
                  <c:v>0.46462731481482589</c:v>
                </c:pt>
                <c:pt idx="704">
                  <c:v>0.46468055555556664</c:v>
                </c:pt>
                <c:pt idx="705">
                  <c:v>0.4647337962963074</c:v>
                </c:pt>
                <c:pt idx="706">
                  <c:v>0.46478703703704816</c:v>
                </c:pt>
                <c:pt idx="707">
                  <c:v>0.46484027777778891</c:v>
                </c:pt>
                <c:pt idx="708">
                  <c:v>0.46489351851852967</c:v>
                </c:pt>
                <c:pt idx="709">
                  <c:v>0.46494675925927043</c:v>
                </c:pt>
                <c:pt idx="710">
                  <c:v>0.46500000000001118</c:v>
                </c:pt>
                <c:pt idx="711">
                  <c:v>0.46505324074075194</c:v>
                </c:pt>
                <c:pt idx="712">
                  <c:v>0.4651064814814927</c:v>
                </c:pt>
                <c:pt idx="713">
                  <c:v>0.46515972222223345</c:v>
                </c:pt>
                <c:pt idx="714">
                  <c:v>0.46521296296297421</c:v>
                </c:pt>
                <c:pt idx="715">
                  <c:v>0.46526620370371496</c:v>
                </c:pt>
                <c:pt idx="716">
                  <c:v>0.46531944444445572</c:v>
                </c:pt>
                <c:pt idx="717">
                  <c:v>0.46537268518519648</c:v>
                </c:pt>
                <c:pt idx="718">
                  <c:v>0.46542592592593723</c:v>
                </c:pt>
                <c:pt idx="719">
                  <c:v>0.46547916666667799</c:v>
                </c:pt>
                <c:pt idx="720">
                  <c:v>0.46553240740741875</c:v>
                </c:pt>
                <c:pt idx="721">
                  <c:v>0.4655856481481595</c:v>
                </c:pt>
                <c:pt idx="722">
                  <c:v>0.46563888888890026</c:v>
                </c:pt>
                <c:pt idx="723">
                  <c:v>0.46569212962964102</c:v>
                </c:pt>
                <c:pt idx="724">
                  <c:v>0.46574537037038177</c:v>
                </c:pt>
                <c:pt idx="725">
                  <c:v>0.46579861111112253</c:v>
                </c:pt>
                <c:pt idx="726">
                  <c:v>0.46585185185186329</c:v>
                </c:pt>
                <c:pt idx="727">
                  <c:v>0.46590509259260404</c:v>
                </c:pt>
                <c:pt idx="728">
                  <c:v>0.4659583333333448</c:v>
                </c:pt>
                <c:pt idx="729">
                  <c:v>0.46601157407408555</c:v>
                </c:pt>
                <c:pt idx="730">
                  <c:v>0.46606481481482631</c:v>
                </c:pt>
                <c:pt idx="731">
                  <c:v>0.46611805555556707</c:v>
                </c:pt>
                <c:pt idx="732">
                  <c:v>0.46617129629630782</c:v>
                </c:pt>
                <c:pt idx="733">
                  <c:v>0.46622453703704858</c:v>
                </c:pt>
                <c:pt idx="734">
                  <c:v>0.46627777777778934</c:v>
                </c:pt>
                <c:pt idx="735">
                  <c:v>0.46633101851853009</c:v>
                </c:pt>
                <c:pt idx="736">
                  <c:v>0.46638425925927085</c:v>
                </c:pt>
                <c:pt idx="737">
                  <c:v>0.46643750000001161</c:v>
                </c:pt>
                <c:pt idx="738">
                  <c:v>0.46649074074075236</c:v>
                </c:pt>
                <c:pt idx="739">
                  <c:v>0.46654398148149312</c:v>
                </c:pt>
                <c:pt idx="740">
                  <c:v>0.46659722222223388</c:v>
                </c:pt>
                <c:pt idx="741">
                  <c:v>0.46665046296297463</c:v>
                </c:pt>
                <c:pt idx="742">
                  <c:v>0.46670370370371539</c:v>
                </c:pt>
                <c:pt idx="743">
                  <c:v>0.46675694444445615</c:v>
                </c:pt>
                <c:pt idx="744">
                  <c:v>0.4668101851851969</c:v>
                </c:pt>
                <c:pt idx="745">
                  <c:v>0.46686342592593766</c:v>
                </c:pt>
                <c:pt idx="746">
                  <c:v>0.46691666666667841</c:v>
                </c:pt>
                <c:pt idx="747">
                  <c:v>0.46696990740741917</c:v>
                </c:pt>
                <c:pt idx="748">
                  <c:v>0.46702314814815993</c:v>
                </c:pt>
                <c:pt idx="749">
                  <c:v>0.46707638888890068</c:v>
                </c:pt>
                <c:pt idx="750">
                  <c:v>0.46712962962964144</c:v>
                </c:pt>
                <c:pt idx="751">
                  <c:v>0.4671828703703822</c:v>
                </c:pt>
                <c:pt idx="752">
                  <c:v>0.46723611111112295</c:v>
                </c:pt>
                <c:pt idx="753">
                  <c:v>0.46728935185186371</c:v>
                </c:pt>
                <c:pt idx="754">
                  <c:v>0.46734259259260447</c:v>
                </c:pt>
                <c:pt idx="755">
                  <c:v>0.46739583333334522</c:v>
                </c:pt>
                <c:pt idx="756">
                  <c:v>0.46744907407408598</c:v>
                </c:pt>
                <c:pt idx="757">
                  <c:v>0.46750231481482674</c:v>
                </c:pt>
                <c:pt idx="758">
                  <c:v>0.46755555555556749</c:v>
                </c:pt>
                <c:pt idx="759">
                  <c:v>0.46760879629630825</c:v>
                </c:pt>
                <c:pt idx="760">
                  <c:v>0.46766203703704901</c:v>
                </c:pt>
                <c:pt idx="761">
                  <c:v>0.46771527777778976</c:v>
                </c:pt>
                <c:pt idx="762">
                  <c:v>0.46776851851853052</c:v>
                </c:pt>
                <c:pt idx="763">
                  <c:v>0.46782175925927127</c:v>
                </c:pt>
                <c:pt idx="764">
                  <c:v>0.46787500000001203</c:v>
                </c:pt>
                <c:pt idx="765">
                  <c:v>0.46792824074075279</c:v>
                </c:pt>
                <c:pt idx="766">
                  <c:v>0.46798148148149354</c:v>
                </c:pt>
                <c:pt idx="767">
                  <c:v>0.4680347222222343</c:v>
                </c:pt>
                <c:pt idx="768">
                  <c:v>0.46808796296297506</c:v>
                </c:pt>
                <c:pt idx="769">
                  <c:v>0.46814120370371581</c:v>
                </c:pt>
                <c:pt idx="770">
                  <c:v>0.46819444444445657</c:v>
                </c:pt>
                <c:pt idx="771">
                  <c:v>0.46824768518519733</c:v>
                </c:pt>
                <c:pt idx="772">
                  <c:v>0.46830092592593808</c:v>
                </c:pt>
                <c:pt idx="773">
                  <c:v>0.46835416666667884</c:v>
                </c:pt>
                <c:pt idx="774">
                  <c:v>0.4684074074074196</c:v>
                </c:pt>
                <c:pt idx="775">
                  <c:v>0.46846064814816035</c:v>
                </c:pt>
                <c:pt idx="776">
                  <c:v>0.46851388888890111</c:v>
                </c:pt>
                <c:pt idx="777">
                  <c:v>0.46856712962964187</c:v>
                </c:pt>
                <c:pt idx="778">
                  <c:v>0.46862037037038262</c:v>
                </c:pt>
                <c:pt idx="779">
                  <c:v>0.46867361111112338</c:v>
                </c:pt>
                <c:pt idx="780">
                  <c:v>0.46872685185186413</c:v>
                </c:pt>
                <c:pt idx="781">
                  <c:v>0.46878009259260489</c:v>
                </c:pt>
                <c:pt idx="782">
                  <c:v>0.46883333333334565</c:v>
                </c:pt>
                <c:pt idx="783">
                  <c:v>0.4688865740740864</c:v>
                </c:pt>
                <c:pt idx="784">
                  <c:v>0.46893981481482716</c:v>
                </c:pt>
                <c:pt idx="785">
                  <c:v>0.46899305555556792</c:v>
                </c:pt>
                <c:pt idx="786">
                  <c:v>0.46904629629630867</c:v>
                </c:pt>
                <c:pt idx="787">
                  <c:v>0.46909953703704943</c:v>
                </c:pt>
                <c:pt idx="788">
                  <c:v>0.46915277777779019</c:v>
                </c:pt>
                <c:pt idx="789">
                  <c:v>0.46920601851853094</c:v>
                </c:pt>
                <c:pt idx="790">
                  <c:v>0.4692592592592717</c:v>
                </c:pt>
                <c:pt idx="791">
                  <c:v>0.46931250000001246</c:v>
                </c:pt>
                <c:pt idx="792">
                  <c:v>0.46936574074075321</c:v>
                </c:pt>
                <c:pt idx="793">
                  <c:v>0.46941898148149397</c:v>
                </c:pt>
                <c:pt idx="794">
                  <c:v>0.46947222222223473</c:v>
                </c:pt>
                <c:pt idx="795">
                  <c:v>0.46952546296297548</c:v>
                </c:pt>
                <c:pt idx="796">
                  <c:v>0.46957870370371624</c:v>
                </c:pt>
                <c:pt idx="797">
                  <c:v>0.46963194444445699</c:v>
                </c:pt>
                <c:pt idx="798">
                  <c:v>0.46968518518519775</c:v>
                </c:pt>
                <c:pt idx="799">
                  <c:v>0.46973842592593851</c:v>
                </c:pt>
                <c:pt idx="800">
                  <c:v>0.46979166666667926</c:v>
                </c:pt>
                <c:pt idx="801">
                  <c:v>0.46984490740742002</c:v>
                </c:pt>
                <c:pt idx="802">
                  <c:v>0.46989814814816078</c:v>
                </c:pt>
                <c:pt idx="803">
                  <c:v>0.46995138888890153</c:v>
                </c:pt>
                <c:pt idx="804">
                  <c:v>0.47000462962964229</c:v>
                </c:pt>
                <c:pt idx="805">
                  <c:v>0.47005787037038305</c:v>
                </c:pt>
                <c:pt idx="806">
                  <c:v>0.4701111111111238</c:v>
                </c:pt>
                <c:pt idx="807">
                  <c:v>0.47016435185186456</c:v>
                </c:pt>
                <c:pt idx="808">
                  <c:v>0.47021759259260532</c:v>
                </c:pt>
                <c:pt idx="809">
                  <c:v>0.47027083333334607</c:v>
                </c:pt>
                <c:pt idx="810">
                  <c:v>0.47032407407408683</c:v>
                </c:pt>
                <c:pt idx="811">
                  <c:v>0.47037731481482759</c:v>
                </c:pt>
                <c:pt idx="812">
                  <c:v>0.47043055555556834</c:v>
                </c:pt>
                <c:pt idx="813">
                  <c:v>0.4704837962963091</c:v>
                </c:pt>
                <c:pt idx="814">
                  <c:v>0.47053703703704985</c:v>
                </c:pt>
                <c:pt idx="815">
                  <c:v>0.47059027777779061</c:v>
                </c:pt>
                <c:pt idx="816">
                  <c:v>0.47064351851853137</c:v>
                </c:pt>
                <c:pt idx="817">
                  <c:v>0.47069675925927212</c:v>
                </c:pt>
                <c:pt idx="818">
                  <c:v>0.47075000000001288</c:v>
                </c:pt>
                <c:pt idx="819">
                  <c:v>0.47080324074075364</c:v>
                </c:pt>
                <c:pt idx="820">
                  <c:v>0.47085648148149439</c:v>
                </c:pt>
                <c:pt idx="821">
                  <c:v>0.47090972222223515</c:v>
                </c:pt>
                <c:pt idx="822">
                  <c:v>0.47096296296297591</c:v>
                </c:pt>
                <c:pt idx="823">
                  <c:v>0.47101620370371666</c:v>
                </c:pt>
                <c:pt idx="824">
                  <c:v>0.47106944444445742</c:v>
                </c:pt>
                <c:pt idx="825">
                  <c:v>0.47112268518519818</c:v>
                </c:pt>
                <c:pt idx="826">
                  <c:v>0.47117592592593893</c:v>
                </c:pt>
                <c:pt idx="827">
                  <c:v>0.47122916666667969</c:v>
                </c:pt>
                <c:pt idx="828">
                  <c:v>0.47128240740742045</c:v>
                </c:pt>
                <c:pt idx="829">
                  <c:v>0.4713356481481612</c:v>
                </c:pt>
                <c:pt idx="830">
                  <c:v>0.47138888888890196</c:v>
                </c:pt>
                <c:pt idx="831">
                  <c:v>0.47144212962964271</c:v>
                </c:pt>
                <c:pt idx="832">
                  <c:v>0.47149537037038347</c:v>
                </c:pt>
                <c:pt idx="833">
                  <c:v>0.47154861111112423</c:v>
                </c:pt>
                <c:pt idx="834">
                  <c:v>0.47160185185186498</c:v>
                </c:pt>
                <c:pt idx="835">
                  <c:v>0.47165509259260574</c:v>
                </c:pt>
                <c:pt idx="836">
                  <c:v>0.4717083333333465</c:v>
                </c:pt>
                <c:pt idx="837">
                  <c:v>0.47176157407408725</c:v>
                </c:pt>
                <c:pt idx="838">
                  <c:v>0.47181481481482801</c:v>
                </c:pt>
                <c:pt idx="839">
                  <c:v>0.47186805555556877</c:v>
                </c:pt>
                <c:pt idx="840">
                  <c:v>0.47192129629630952</c:v>
                </c:pt>
                <c:pt idx="841">
                  <c:v>0.47197453703705028</c:v>
                </c:pt>
                <c:pt idx="842">
                  <c:v>0.47202777777779104</c:v>
                </c:pt>
                <c:pt idx="843">
                  <c:v>0.47208101851853179</c:v>
                </c:pt>
                <c:pt idx="844">
                  <c:v>0.47213425925927255</c:v>
                </c:pt>
                <c:pt idx="845">
                  <c:v>0.4721875000000133</c:v>
                </c:pt>
                <c:pt idx="846">
                  <c:v>0.47224074074075406</c:v>
                </c:pt>
                <c:pt idx="847">
                  <c:v>0.47229398148149482</c:v>
                </c:pt>
                <c:pt idx="848">
                  <c:v>0.47234722222223557</c:v>
                </c:pt>
                <c:pt idx="849">
                  <c:v>0.47240046296297633</c:v>
                </c:pt>
                <c:pt idx="850">
                  <c:v>0.47245370370371709</c:v>
                </c:pt>
                <c:pt idx="851">
                  <c:v>0.47250694444445784</c:v>
                </c:pt>
                <c:pt idx="852">
                  <c:v>0.4725601851851986</c:v>
                </c:pt>
                <c:pt idx="853">
                  <c:v>0.47261342592593936</c:v>
                </c:pt>
                <c:pt idx="854">
                  <c:v>0.47266666666668011</c:v>
                </c:pt>
                <c:pt idx="855">
                  <c:v>0.47271990740742087</c:v>
                </c:pt>
                <c:pt idx="856">
                  <c:v>0.47277314814816163</c:v>
                </c:pt>
                <c:pt idx="857">
                  <c:v>0.47282638888890238</c:v>
                </c:pt>
                <c:pt idx="858">
                  <c:v>0.47287962962964314</c:v>
                </c:pt>
                <c:pt idx="859">
                  <c:v>0.4729328703703839</c:v>
                </c:pt>
                <c:pt idx="860">
                  <c:v>0.47298611111112465</c:v>
                </c:pt>
                <c:pt idx="861">
                  <c:v>0.47303935185186541</c:v>
                </c:pt>
                <c:pt idx="862">
                  <c:v>0.47309259259260616</c:v>
                </c:pt>
                <c:pt idx="863">
                  <c:v>0.47314583333334692</c:v>
                </c:pt>
                <c:pt idx="864">
                  <c:v>0.47319907407408768</c:v>
                </c:pt>
                <c:pt idx="865">
                  <c:v>0.47325231481482843</c:v>
                </c:pt>
                <c:pt idx="866">
                  <c:v>0.47330555555556919</c:v>
                </c:pt>
                <c:pt idx="867">
                  <c:v>0.47335879629630995</c:v>
                </c:pt>
                <c:pt idx="868">
                  <c:v>0.4734120370370507</c:v>
                </c:pt>
                <c:pt idx="869">
                  <c:v>0.47346527777779146</c:v>
                </c:pt>
                <c:pt idx="870">
                  <c:v>0.47351851851853222</c:v>
                </c:pt>
                <c:pt idx="871">
                  <c:v>0.47357175925927297</c:v>
                </c:pt>
                <c:pt idx="872">
                  <c:v>0.47362500000001373</c:v>
                </c:pt>
                <c:pt idx="873">
                  <c:v>0.47367824074075449</c:v>
                </c:pt>
                <c:pt idx="874">
                  <c:v>0.47373148148149524</c:v>
                </c:pt>
                <c:pt idx="875">
                  <c:v>0.473784722222236</c:v>
                </c:pt>
                <c:pt idx="876">
                  <c:v>0.47383796296297676</c:v>
                </c:pt>
                <c:pt idx="877">
                  <c:v>0.47389120370371751</c:v>
                </c:pt>
                <c:pt idx="878">
                  <c:v>0.47394444444445827</c:v>
                </c:pt>
                <c:pt idx="879">
                  <c:v>0.47399768518519902</c:v>
                </c:pt>
                <c:pt idx="880">
                  <c:v>0.47405092592593978</c:v>
                </c:pt>
                <c:pt idx="881">
                  <c:v>0.47410416666668054</c:v>
                </c:pt>
                <c:pt idx="882">
                  <c:v>0.47415740740742129</c:v>
                </c:pt>
                <c:pt idx="883">
                  <c:v>0.47421064814816205</c:v>
                </c:pt>
                <c:pt idx="884">
                  <c:v>0.47426388888890281</c:v>
                </c:pt>
                <c:pt idx="885">
                  <c:v>0.47431712962964356</c:v>
                </c:pt>
                <c:pt idx="886">
                  <c:v>0.47437037037038432</c:v>
                </c:pt>
                <c:pt idx="887">
                  <c:v>0.47442361111112508</c:v>
                </c:pt>
                <c:pt idx="888">
                  <c:v>0.47447685185186583</c:v>
                </c:pt>
                <c:pt idx="889">
                  <c:v>0.47453009259260659</c:v>
                </c:pt>
                <c:pt idx="890">
                  <c:v>0.47458333333334735</c:v>
                </c:pt>
                <c:pt idx="891">
                  <c:v>0.4746365740740881</c:v>
                </c:pt>
                <c:pt idx="892">
                  <c:v>0.47468981481482886</c:v>
                </c:pt>
                <c:pt idx="893">
                  <c:v>0.47474305555556962</c:v>
                </c:pt>
                <c:pt idx="894">
                  <c:v>0.47479629629631037</c:v>
                </c:pt>
                <c:pt idx="895">
                  <c:v>0.47484953703705113</c:v>
                </c:pt>
                <c:pt idx="896">
                  <c:v>0.47490277777779188</c:v>
                </c:pt>
                <c:pt idx="897">
                  <c:v>0.47495601851853264</c:v>
                </c:pt>
                <c:pt idx="898">
                  <c:v>0.4750092592592734</c:v>
                </c:pt>
                <c:pt idx="899">
                  <c:v>0.47506250000001415</c:v>
                </c:pt>
                <c:pt idx="900">
                  <c:v>0.47511574074075491</c:v>
                </c:pt>
                <c:pt idx="901">
                  <c:v>0.47516898148149567</c:v>
                </c:pt>
                <c:pt idx="902">
                  <c:v>0.47522222222223642</c:v>
                </c:pt>
                <c:pt idx="903">
                  <c:v>0.47527546296297718</c:v>
                </c:pt>
                <c:pt idx="904">
                  <c:v>0.47532870370371794</c:v>
                </c:pt>
                <c:pt idx="905">
                  <c:v>0.47538194444445869</c:v>
                </c:pt>
                <c:pt idx="906">
                  <c:v>0.47543518518519945</c:v>
                </c:pt>
                <c:pt idx="907">
                  <c:v>0.47548842592594021</c:v>
                </c:pt>
                <c:pt idx="908">
                  <c:v>0.47554166666668096</c:v>
                </c:pt>
                <c:pt idx="909">
                  <c:v>0.47559490740742172</c:v>
                </c:pt>
                <c:pt idx="910">
                  <c:v>0.47564814814816248</c:v>
                </c:pt>
                <c:pt idx="911">
                  <c:v>0.47570138888890323</c:v>
                </c:pt>
                <c:pt idx="912">
                  <c:v>0.47575462962964399</c:v>
                </c:pt>
                <c:pt idx="913">
                  <c:v>0.47580787037038474</c:v>
                </c:pt>
                <c:pt idx="914">
                  <c:v>0.4758611111111255</c:v>
                </c:pt>
                <c:pt idx="915">
                  <c:v>0.47591435185186626</c:v>
                </c:pt>
                <c:pt idx="916">
                  <c:v>0.47596759259260701</c:v>
                </c:pt>
                <c:pt idx="917">
                  <c:v>0.47602083333334777</c:v>
                </c:pt>
                <c:pt idx="918">
                  <c:v>0.47607407407408853</c:v>
                </c:pt>
                <c:pt idx="919">
                  <c:v>0.47612731481482928</c:v>
                </c:pt>
                <c:pt idx="920">
                  <c:v>0.47618055555557004</c:v>
                </c:pt>
                <c:pt idx="921">
                  <c:v>0.4762337962963108</c:v>
                </c:pt>
                <c:pt idx="922">
                  <c:v>0.47628703703705155</c:v>
                </c:pt>
                <c:pt idx="923">
                  <c:v>0.47634027777779231</c:v>
                </c:pt>
                <c:pt idx="924">
                  <c:v>0.47639351851853307</c:v>
                </c:pt>
                <c:pt idx="925">
                  <c:v>0.47644675925927382</c:v>
                </c:pt>
                <c:pt idx="926">
                  <c:v>0.47650000000001458</c:v>
                </c:pt>
                <c:pt idx="927">
                  <c:v>0.47655324074075534</c:v>
                </c:pt>
                <c:pt idx="928">
                  <c:v>0.47660648148149609</c:v>
                </c:pt>
                <c:pt idx="929">
                  <c:v>0.47665972222223685</c:v>
                </c:pt>
                <c:pt idx="930">
                  <c:v>0.4767129629629776</c:v>
                </c:pt>
                <c:pt idx="931">
                  <c:v>0.47676620370371836</c:v>
                </c:pt>
                <c:pt idx="932">
                  <c:v>0.47681944444445912</c:v>
                </c:pt>
                <c:pt idx="933">
                  <c:v>0.47687268518519987</c:v>
                </c:pt>
                <c:pt idx="934">
                  <c:v>0.47692592592594063</c:v>
                </c:pt>
                <c:pt idx="935">
                  <c:v>0.47697916666668139</c:v>
                </c:pt>
                <c:pt idx="936">
                  <c:v>0.47703240740742214</c:v>
                </c:pt>
                <c:pt idx="937">
                  <c:v>0.4770856481481629</c:v>
                </c:pt>
                <c:pt idx="938">
                  <c:v>0.47713888888890366</c:v>
                </c:pt>
                <c:pt idx="939">
                  <c:v>0.47719212962964441</c:v>
                </c:pt>
                <c:pt idx="940">
                  <c:v>0.47724537037038517</c:v>
                </c:pt>
                <c:pt idx="941">
                  <c:v>0.47729861111112593</c:v>
                </c:pt>
                <c:pt idx="942">
                  <c:v>0.47735185185186668</c:v>
                </c:pt>
                <c:pt idx="943">
                  <c:v>0.47740509259260744</c:v>
                </c:pt>
                <c:pt idx="944">
                  <c:v>0.47745833333334819</c:v>
                </c:pt>
                <c:pt idx="945">
                  <c:v>0.47751157407408895</c:v>
                </c:pt>
                <c:pt idx="946">
                  <c:v>0.47756481481482971</c:v>
                </c:pt>
                <c:pt idx="947">
                  <c:v>0.47761805555557046</c:v>
                </c:pt>
                <c:pt idx="948">
                  <c:v>0.47767129629631122</c:v>
                </c:pt>
                <c:pt idx="949">
                  <c:v>0.47772453703705198</c:v>
                </c:pt>
                <c:pt idx="950">
                  <c:v>0.47777777777779273</c:v>
                </c:pt>
                <c:pt idx="951">
                  <c:v>0.47783101851853349</c:v>
                </c:pt>
                <c:pt idx="952">
                  <c:v>0.47788425925927425</c:v>
                </c:pt>
                <c:pt idx="953">
                  <c:v>0.477937500000015</c:v>
                </c:pt>
                <c:pt idx="954">
                  <c:v>0.47799074074075576</c:v>
                </c:pt>
                <c:pt idx="955">
                  <c:v>0.47804398148149652</c:v>
                </c:pt>
                <c:pt idx="956">
                  <c:v>0.47809722222223727</c:v>
                </c:pt>
                <c:pt idx="957">
                  <c:v>0.47815046296297803</c:v>
                </c:pt>
                <c:pt idx="958">
                  <c:v>0.47820370370371879</c:v>
                </c:pt>
                <c:pt idx="959">
                  <c:v>0.47825694444445954</c:v>
                </c:pt>
                <c:pt idx="960">
                  <c:v>0.4783101851852003</c:v>
                </c:pt>
                <c:pt idx="961">
                  <c:v>0.47836342592594105</c:v>
                </c:pt>
                <c:pt idx="962">
                  <c:v>0.47841666666668181</c:v>
                </c:pt>
                <c:pt idx="963">
                  <c:v>0.47846990740742257</c:v>
                </c:pt>
                <c:pt idx="964">
                  <c:v>0.47852314814816332</c:v>
                </c:pt>
                <c:pt idx="965">
                  <c:v>0.47857638888890408</c:v>
                </c:pt>
                <c:pt idx="966">
                  <c:v>0.47862962962964484</c:v>
                </c:pt>
                <c:pt idx="967">
                  <c:v>0.47868287037038559</c:v>
                </c:pt>
                <c:pt idx="968">
                  <c:v>0.47873611111112635</c:v>
                </c:pt>
                <c:pt idx="969">
                  <c:v>0.47878935185186711</c:v>
                </c:pt>
                <c:pt idx="970">
                  <c:v>0.47884259259260786</c:v>
                </c:pt>
                <c:pt idx="971">
                  <c:v>0.47889583333334862</c:v>
                </c:pt>
                <c:pt idx="972">
                  <c:v>0.47894907407408938</c:v>
                </c:pt>
                <c:pt idx="973">
                  <c:v>0.47900231481483013</c:v>
                </c:pt>
                <c:pt idx="974">
                  <c:v>0.47905555555557089</c:v>
                </c:pt>
                <c:pt idx="975">
                  <c:v>0.47910879629631165</c:v>
                </c:pt>
                <c:pt idx="976">
                  <c:v>0.4791620370370524</c:v>
                </c:pt>
                <c:pt idx="977">
                  <c:v>0.47921527777779316</c:v>
                </c:pt>
                <c:pt idx="978">
                  <c:v>0.47926851851853391</c:v>
                </c:pt>
                <c:pt idx="979">
                  <c:v>0.47932175925927467</c:v>
                </c:pt>
                <c:pt idx="980">
                  <c:v>0.47937500000001543</c:v>
                </c:pt>
                <c:pt idx="981">
                  <c:v>0.47942824074075618</c:v>
                </c:pt>
                <c:pt idx="982">
                  <c:v>0.47948148148149694</c:v>
                </c:pt>
                <c:pt idx="983">
                  <c:v>0.4795347222222377</c:v>
                </c:pt>
                <c:pt idx="984">
                  <c:v>0.47958796296297845</c:v>
                </c:pt>
                <c:pt idx="985">
                  <c:v>0.47964120370371921</c:v>
                </c:pt>
                <c:pt idx="986">
                  <c:v>0.47969444444445997</c:v>
                </c:pt>
                <c:pt idx="987">
                  <c:v>0.47974768518520072</c:v>
                </c:pt>
                <c:pt idx="988">
                  <c:v>0.47980092592594148</c:v>
                </c:pt>
                <c:pt idx="989">
                  <c:v>0.47985416666668224</c:v>
                </c:pt>
                <c:pt idx="990">
                  <c:v>0.47990740740742299</c:v>
                </c:pt>
                <c:pt idx="991">
                  <c:v>0.47996064814816375</c:v>
                </c:pt>
                <c:pt idx="992">
                  <c:v>0.48001388888890451</c:v>
                </c:pt>
                <c:pt idx="993">
                  <c:v>0.48006712962964526</c:v>
                </c:pt>
                <c:pt idx="994">
                  <c:v>0.48012037037038602</c:v>
                </c:pt>
                <c:pt idx="995">
                  <c:v>0.48017361111112677</c:v>
                </c:pt>
                <c:pt idx="996">
                  <c:v>0.48022685185186753</c:v>
                </c:pt>
                <c:pt idx="997">
                  <c:v>0.48028009259260829</c:v>
                </c:pt>
                <c:pt idx="998">
                  <c:v>0.48033333333334904</c:v>
                </c:pt>
                <c:pt idx="999">
                  <c:v>0.4803865740740898</c:v>
                </c:pt>
                <c:pt idx="1000">
                  <c:v>0.48043981481483056</c:v>
                </c:pt>
                <c:pt idx="1001">
                  <c:v>0.48049305555557131</c:v>
                </c:pt>
                <c:pt idx="1002">
                  <c:v>0.48054629629631207</c:v>
                </c:pt>
                <c:pt idx="1003">
                  <c:v>0.48059953703705283</c:v>
                </c:pt>
                <c:pt idx="1004">
                  <c:v>0.48065277777779358</c:v>
                </c:pt>
                <c:pt idx="1005">
                  <c:v>0.48070601851853434</c:v>
                </c:pt>
                <c:pt idx="1006">
                  <c:v>0.4807592592592751</c:v>
                </c:pt>
                <c:pt idx="1007">
                  <c:v>0.48081250000001585</c:v>
                </c:pt>
                <c:pt idx="1008">
                  <c:v>0.48086574074075661</c:v>
                </c:pt>
                <c:pt idx="1009">
                  <c:v>0.48091898148149737</c:v>
                </c:pt>
                <c:pt idx="1010">
                  <c:v>0.48097222222223812</c:v>
                </c:pt>
                <c:pt idx="1011">
                  <c:v>0.48102546296297888</c:v>
                </c:pt>
                <c:pt idx="1012">
                  <c:v>0.48107870370371963</c:v>
                </c:pt>
                <c:pt idx="1013">
                  <c:v>0.48113194444446039</c:v>
                </c:pt>
                <c:pt idx="1014">
                  <c:v>0.48118518518520115</c:v>
                </c:pt>
                <c:pt idx="1015">
                  <c:v>0.4812384259259419</c:v>
                </c:pt>
                <c:pt idx="1016">
                  <c:v>0.48129166666668266</c:v>
                </c:pt>
                <c:pt idx="1017">
                  <c:v>0.48134490740742342</c:v>
                </c:pt>
                <c:pt idx="1018">
                  <c:v>0.48139814814816417</c:v>
                </c:pt>
                <c:pt idx="1019">
                  <c:v>0.48145138888890493</c:v>
                </c:pt>
                <c:pt idx="1020">
                  <c:v>0.48150462962964569</c:v>
                </c:pt>
                <c:pt idx="1021">
                  <c:v>0.48155787037038644</c:v>
                </c:pt>
                <c:pt idx="1022">
                  <c:v>0.4816111111111272</c:v>
                </c:pt>
                <c:pt idx="1023">
                  <c:v>0.48166435185186796</c:v>
                </c:pt>
                <c:pt idx="1024">
                  <c:v>0.48171759259260871</c:v>
                </c:pt>
                <c:pt idx="1025">
                  <c:v>0.48177083333334947</c:v>
                </c:pt>
                <c:pt idx="1026">
                  <c:v>0.48182407407409023</c:v>
                </c:pt>
                <c:pt idx="1027">
                  <c:v>0.48187731481483098</c:v>
                </c:pt>
                <c:pt idx="1028">
                  <c:v>0.48193055555557174</c:v>
                </c:pt>
                <c:pt idx="1029">
                  <c:v>0.48198379629631249</c:v>
                </c:pt>
                <c:pt idx="1030">
                  <c:v>0.48203703703705325</c:v>
                </c:pt>
                <c:pt idx="1031">
                  <c:v>0.48209027777779401</c:v>
                </c:pt>
                <c:pt idx="1032">
                  <c:v>0.48214351851853476</c:v>
                </c:pt>
                <c:pt idx="1033">
                  <c:v>0.48219675925927552</c:v>
                </c:pt>
                <c:pt idx="1034">
                  <c:v>0.48225000000001628</c:v>
                </c:pt>
                <c:pt idx="1035">
                  <c:v>0.48230324074075703</c:v>
                </c:pt>
                <c:pt idx="1036">
                  <c:v>0.48235648148149779</c:v>
                </c:pt>
                <c:pt idx="1037">
                  <c:v>0.48240972222223855</c:v>
                </c:pt>
                <c:pt idx="1038">
                  <c:v>0.4824629629629793</c:v>
                </c:pt>
                <c:pt idx="1039">
                  <c:v>0.48251620370372006</c:v>
                </c:pt>
                <c:pt idx="1040">
                  <c:v>0.48256944444446082</c:v>
                </c:pt>
                <c:pt idx="1041">
                  <c:v>0.48262268518520157</c:v>
                </c:pt>
                <c:pt idx="1042">
                  <c:v>0.48267592592594233</c:v>
                </c:pt>
                <c:pt idx="1043">
                  <c:v>0.48272916666668308</c:v>
                </c:pt>
                <c:pt idx="1044">
                  <c:v>0.48278240740742384</c:v>
                </c:pt>
                <c:pt idx="1045">
                  <c:v>0.4828356481481646</c:v>
                </c:pt>
                <c:pt idx="1046">
                  <c:v>0.48288888888890535</c:v>
                </c:pt>
                <c:pt idx="1047">
                  <c:v>0.48294212962964611</c:v>
                </c:pt>
                <c:pt idx="1048">
                  <c:v>0.48299537037038687</c:v>
                </c:pt>
                <c:pt idx="1049">
                  <c:v>0.48304861111112762</c:v>
                </c:pt>
                <c:pt idx="1050">
                  <c:v>0.48310185185186838</c:v>
                </c:pt>
                <c:pt idx="1051">
                  <c:v>0.48315509259260914</c:v>
                </c:pt>
                <c:pt idx="1052">
                  <c:v>0.48320833333334989</c:v>
                </c:pt>
                <c:pt idx="1053">
                  <c:v>0.48326157407409065</c:v>
                </c:pt>
                <c:pt idx="1054">
                  <c:v>0.48331481481483141</c:v>
                </c:pt>
                <c:pt idx="1055">
                  <c:v>0.48336805555557216</c:v>
                </c:pt>
                <c:pt idx="1056">
                  <c:v>0.48342129629631292</c:v>
                </c:pt>
                <c:pt idx="1057">
                  <c:v>0.48347453703705368</c:v>
                </c:pt>
                <c:pt idx="1058">
                  <c:v>0.48352777777779443</c:v>
                </c:pt>
                <c:pt idx="1059">
                  <c:v>0.48358101851853519</c:v>
                </c:pt>
                <c:pt idx="1060">
                  <c:v>0.48363425925927594</c:v>
                </c:pt>
                <c:pt idx="1061">
                  <c:v>0.4836875000000167</c:v>
                </c:pt>
                <c:pt idx="1062">
                  <c:v>0.48374074074075746</c:v>
                </c:pt>
                <c:pt idx="1063">
                  <c:v>0.48379398148149821</c:v>
                </c:pt>
                <c:pt idx="1064">
                  <c:v>0.48384722222223897</c:v>
                </c:pt>
                <c:pt idx="1065">
                  <c:v>0.48390046296297973</c:v>
                </c:pt>
                <c:pt idx="1066">
                  <c:v>0.48395370370372048</c:v>
                </c:pt>
                <c:pt idx="1067">
                  <c:v>0.48400694444446124</c:v>
                </c:pt>
                <c:pt idx="1068">
                  <c:v>0.484060185185202</c:v>
                </c:pt>
                <c:pt idx="1069">
                  <c:v>0.48411342592594275</c:v>
                </c:pt>
                <c:pt idx="1070">
                  <c:v>0.48416666666668351</c:v>
                </c:pt>
                <c:pt idx="1071">
                  <c:v>0.48421990740742427</c:v>
                </c:pt>
                <c:pt idx="1072">
                  <c:v>0.48427314814816502</c:v>
                </c:pt>
                <c:pt idx="1073">
                  <c:v>0.48432638888890578</c:v>
                </c:pt>
                <c:pt idx="1074">
                  <c:v>0.48437962962964654</c:v>
                </c:pt>
                <c:pt idx="1075">
                  <c:v>0.48443287037038729</c:v>
                </c:pt>
                <c:pt idx="1076">
                  <c:v>0.48448611111112805</c:v>
                </c:pt>
                <c:pt idx="1077">
                  <c:v>0.4845393518518688</c:v>
                </c:pt>
                <c:pt idx="1078">
                  <c:v>0.48459259259260956</c:v>
                </c:pt>
                <c:pt idx="1079">
                  <c:v>0.48464583333335032</c:v>
                </c:pt>
                <c:pt idx="1080">
                  <c:v>0.48469907407409107</c:v>
                </c:pt>
                <c:pt idx="1081">
                  <c:v>0.48475231481483183</c:v>
                </c:pt>
                <c:pt idx="1082">
                  <c:v>0.48480555555557259</c:v>
                </c:pt>
                <c:pt idx="1083">
                  <c:v>0.48485879629631334</c:v>
                </c:pt>
                <c:pt idx="1084">
                  <c:v>0.4849120370370541</c:v>
                </c:pt>
                <c:pt idx="1085">
                  <c:v>0.48496527777779486</c:v>
                </c:pt>
                <c:pt idx="1086">
                  <c:v>0.48501851851853561</c:v>
                </c:pt>
                <c:pt idx="1087">
                  <c:v>0.48507175925927637</c:v>
                </c:pt>
                <c:pt idx="1088">
                  <c:v>0.48512500000001713</c:v>
                </c:pt>
                <c:pt idx="1089">
                  <c:v>0.48517824074075788</c:v>
                </c:pt>
                <c:pt idx="1090">
                  <c:v>0.48523148148149864</c:v>
                </c:pt>
                <c:pt idx="1091">
                  <c:v>0.4852847222222394</c:v>
                </c:pt>
                <c:pt idx="1092">
                  <c:v>0.48533796296298015</c:v>
                </c:pt>
                <c:pt idx="1093">
                  <c:v>0.48539120370372091</c:v>
                </c:pt>
                <c:pt idx="1094">
                  <c:v>0.48544444444446166</c:v>
                </c:pt>
                <c:pt idx="1095">
                  <c:v>0.48549768518520242</c:v>
                </c:pt>
                <c:pt idx="1096">
                  <c:v>0.48555092592594318</c:v>
                </c:pt>
                <c:pt idx="1097">
                  <c:v>0.48560416666668393</c:v>
                </c:pt>
                <c:pt idx="1098">
                  <c:v>0.48565740740742469</c:v>
                </c:pt>
                <c:pt idx="1099">
                  <c:v>0.48571064814816545</c:v>
                </c:pt>
                <c:pt idx="1100">
                  <c:v>0.4857638888889062</c:v>
                </c:pt>
                <c:pt idx="1101">
                  <c:v>0.48581712962964696</c:v>
                </c:pt>
                <c:pt idx="1102">
                  <c:v>0.48587037037038772</c:v>
                </c:pt>
                <c:pt idx="1103">
                  <c:v>0.48592361111112847</c:v>
                </c:pt>
                <c:pt idx="1104">
                  <c:v>0.48597685185186923</c:v>
                </c:pt>
                <c:pt idx="1105">
                  <c:v>0.48603009259260999</c:v>
                </c:pt>
                <c:pt idx="1106">
                  <c:v>0.48608333333335074</c:v>
                </c:pt>
                <c:pt idx="1107">
                  <c:v>0.4861365740740915</c:v>
                </c:pt>
                <c:pt idx="1108">
                  <c:v>0.48618981481483226</c:v>
                </c:pt>
                <c:pt idx="1109">
                  <c:v>0.48624305555557301</c:v>
                </c:pt>
                <c:pt idx="1110">
                  <c:v>0.48629629629631377</c:v>
                </c:pt>
                <c:pt idx="1111">
                  <c:v>0.48634953703705452</c:v>
                </c:pt>
                <c:pt idx="1112">
                  <c:v>0.48640277777779528</c:v>
                </c:pt>
                <c:pt idx="1113">
                  <c:v>0.48645601851853604</c:v>
                </c:pt>
                <c:pt idx="1114">
                  <c:v>0.48650925925927679</c:v>
                </c:pt>
                <c:pt idx="1115">
                  <c:v>0.48656250000001755</c:v>
                </c:pt>
                <c:pt idx="1116">
                  <c:v>0.48661574074075831</c:v>
                </c:pt>
                <c:pt idx="1117">
                  <c:v>0.48666898148149906</c:v>
                </c:pt>
                <c:pt idx="1118">
                  <c:v>0.48672222222223982</c:v>
                </c:pt>
                <c:pt idx="1119">
                  <c:v>0.48677546296298058</c:v>
                </c:pt>
                <c:pt idx="1120">
                  <c:v>0.48682870370372133</c:v>
                </c:pt>
                <c:pt idx="1121">
                  <c:v>0.48688194444446209</c:v>
                </c:pt>
                <c:pt idx="1122">
                  <c:v>0.48693518518520285</c:v>
                </c:pt>
                <c:pt idx="1123">
                  <c:v>0.4869884259259436</c:v>
                </c:pt>
                <c:pt idx="1124">
                  <c:v>0.48704166666668436</c:v>
                </c:pt>
                <c:pt idx="1125">
                  <c:v>0.48709490740742512</c:v>
                </c:pt>
                <c:pt idx="1126">
                  <c:v>0.48714814814816587</c:v>
                </c:pt>
                <c:pt idx="1127">
                  <c:v>0.48720138888890663</c:v>
                </c:pt>
                <c:pt idx="1128">
                  <c:v>0.48725462962964738</c:v>
                </c:pt>
                <c:pt idx="1129">
                  <c:v>0.48730787037038814</c:v>
                </c:pt>
                <c:pt idx="1130">
                  <c:v>0.4873611111111289</c:v>
                </c:pt>
                <c:pt idx="1131">
                  <c:v>0.48741435185186965</c:v>
                </c:pt>
                <c:pt idx="1132">
                  <c:v>0.48746759259261041</c:v>
                </c:pt>
                <c:pt idx="1133">
                  <c:v>0.48752083333335117</c:v>
                </c:pt>
                <c:pt idx="1134">
                  <c:v>0.48757407407409192</c:v>
                </c:pt>
                <c:pt idx="1135">
                  <c:v>0.48762731481483268</c:v>
                </c:pt>
                <c:pt idx="1136">
                  <c:v>0.48768055555557344</c:v>
                </c:pt>
                <c:pt idx="1137">
                  <c:v>0.48773379629631419</c:v>
                </c:pt>
                <c:pt idx="1138">
                  <c:v>0.48778703703705495</c:v>
                </c:pt>
                <c:pt idx="1139">
                  <c:v>0.48784027777779571</c:v>
                </c:pt>
                <c:pt idx="1140">
                  <c:v>0.48789351851853646</c:v>
                </c:pt>
                <c:pt idx="1141">
                  <c:v>0.48794675925927722</c:v>
                </c:pt>
                <c:pt idx="1142">
                  <c:v>0.48800000000001797</c:v>
                </c:pt>
                <c:pt idx="1143">
                  <c:v>0.48805324074075873</c:v>
                </c:pt>
                <c:pt idx="1144">
                  <c:v>0.48810648148149949</c:v>
                </c:pt>
                <c:pt idx="1145">
                  <c:v>0.48815972222224024</c:v>
                </c:pt>
                <c:pt idx="1146">
                  <c:v>0.488212962962981</c:v>
                </c:pt>
                <c:pt idx="1147">
                  <c:v>0.48826620370372176</c:v>
                </c:pt>
                <c:pt idx="1148">
                  <c:v>0.48831944444446251</c:v>
                </c:pt>
                <c:pt idx="1149">
                  <c:v>0.48837268518520327</c:v>
                </c:pt>
                <c:pt idx="1150">
                  <c:v>0.48842592592594403</c:v>
                </c:pt>
                <c:pt idx="1151">
                  <c:v>0.48847916666668478</c:v>
                </c:pt>
                <c:pt idx="1152">
                  <c:v>0.48853240740742554</c:v>
                </c:pt>
                <c:pt idx="1153">
                  <c:v>0.4885856481481663</c:v>
                </c:pt>
                <c:pt idx="1154">
                  <c:v>0.48863888888890705</c:v>
                </c:pt>
                <c:pt idx="1155">
                  <c:v>0.48869212962964781</c:v>
                </c:pt>
                <c:pt idx="1156">
                  <c:v>0.48874537037038857</c:v>
                </c:pt>
                <c:pt idx="1157">
                  <c:v>0.48879861111112932</c:v>
                </c:pt>
                <c:pt idx="1158">
                  <c:v>0.48885185185187008</c:v>
                </c:pt>
                <c:pt idx="1159">
                  <c:v>0.48890509259261083</c:v>
                </c:pt>
                <c:pt idx="1160">
                  <c:v>0.48895833333335159</c:v>
                </c:pt>
                <c:pt idx="1161">
                  <c:v>0.48901157407409235</c:v>
                </c:pt>
                <c:pt idx="1162">
                  <c:v>0.4890648148148331</c:v>
                </c:pt>
                <c:pt idx="1163">
                  <c:v>0.48911805555557386</c:v>
                </c:pt>
                <c:pt idx="1164">
                  <c:v>0.48917129629631462</c:v>
                </c:pt>
                <c:pt idx="1165">
                  <c:v>0.48922453703705537</c:v>
                </c:pt>
                <c:pt idx="1166">
                  <c:v>0.48927777777779613</c:v>
                </c:pt>
                <c:pt idx="1167">
                  <c:v>0.48933101851853689</c:v>
                </c:pt>
                <c:pt idx="1168">
                  <c:v>0.48938425925927764</c:v>
                </c:pt>
                <c:pt idx="1169">
                  <c:v>0.4894375000000184</c:v>
                </c:pt>
                <c:pt idx="1170">
                  <c:v>0.48949074074075916</c:v>
                </c:pt>
                <c:pt idx="1171">
                  <c:v>0.48954398148149991</c:v>
                </c:pt>
                <c:pt idx="1172">
                  <c:v>0.48959722222224067</c:v>
                </c:pt>
                <c:pt idx="1173">
                  <c:v>0.48965046296298143</c:v>
                </c:pt>
                <c:pt idx="1174">
                  <c:v>0.48970370370372218</c:v>
                </c:pt>
                <c:pt idx="1175">
                  <c:v>0.48975694444446294</c:v>
                </c:pt>
                <c:pt idx="1176">
                  <c:v>0.48981018518520369</c:v>
                </c:pt>
                <c:pt idx="1177">
                  <c:v>0.48986342592594445</c:v>
                </c:pt>
                <c:pt idx="1178">
                  <c:v>0.48991666666668521</c:v>
                </c:pt>
                <c:pt idx="1179">
                  <c:v>0.48996990740742596</c:v>
                </c:pt>
                <c:pt idx="1180">
                  <c:v>0.49002314814816672</c:v>
                </c:pt>
                <c:pt idx="1181">
                  <c:v>0.49007638888890748</c:v>
                </c:pt>
                <c:pt idx="1182">
                  <c:v>0.49012962962964823</c:v>
                </c:pt>
                <c:pt idx="1183">
                  <c:v>0.49018287037038899</c:v>
                </c:pt>
                <c:pt idx="1184">
                  <c:v>0.49023611111112975</c:v>
                </c:pt>
                <c:pt idx="1185">
                  <c:v>0.4902893518518705</c:v>
                </c:pt>
                <c:pt idx="1186">
                  <c:v>0.49034259259261126</c:v>
                </c:pt>
                <c:pt idx="1187">
                  <c:v>0.49039583333335202</c:v>
                </c:pt>
                <c:pt idx="1188">
                  <c:v>0.49044907407409277</c:v>
                </c:pt>
                <c:pt idx="1189">
                  <c:v>0.49050231481483353</c:v>
                </c:pt>
                <c:pt idx="1190">
                  <c:v>0.49055555555557429</c:v>
                </c:pt>
                <c:pt idx="1191">
                  <c:v>0.49060879629631504</c:v>
                </c:pt>
                <c:pt idx="1192">
                  <c:v>0.4906620370370558</c:v>
                </c:pt>
                <c:pt idx="1193">
                  <c:v>0.49071527777779655</c:v>
                </c:pt>
                <c:pt idx="1194">
                  <c:v>0.49076851851853731</c:v>
                </c:pt>
                <c:pt idx="1195">
                  <c:v>0.49082175925927807</c:v>
                </c:pt>
                <c:pt idx="1196">
                  <c:v>0.49087500000001882</c:v>
                </c:pt>
                <c:pt idx="1197">
                  <c:v>0.49092824074075958</c:v>
                </c:pt>
                <c:pt idx="1198">
                  <c:v>0.49098148148150034</c:v>
                </c:pt>
                <c:pt idx="1199">
                  <c:v>0.49103472222224109</c:v>
                </c:pt>
                <c:pt idx="1200">
                  <c:v>0.49108796296298185</c:v>
                </c:pt>
                <c:pt idx="1201">
                  <c:v>0.49114120370372261</c:v>
                </c:pt>
                <c:pt idx="1202">
                  <c:v>0.49119444444446336</c:v>
                </c:pt>
                <c:pt idx="1203">
                  <c:v>0.49124768518520412</c:v>
                </c:pt>
                <c:pt idx="1204">
                  <c:v>0.49130092592594488</c:v>
                </c:pt>
                <c:pt idx="1205">
                  <c:v>0.49135416666668563</c:v>
                </c:pt>
                <c:pt idx="1206">
                  <c:v>0.49140740740742639</c:v>
                </c:pt>
                <c:pt idx="1207">
                  <c:v>0.49146064814816715</c:v>
                </c:pt>
                <c:pt idx="1208">
                  <c:v>0.4915138888889079</c:v>
                </c:pt>
                <c:pt idx="1209">
                  <c:v>0.49156712962964866</c:v>
                </c:pt>
                <c:pt idx="1210">
                  <c:v>0.49162037037038941</c:v>
                </c:pt>
                <c:pt idx="1211">
                  <c:v>0.49167361111113017</c:v>
                </c:pt>
                <c:pt idx="1212">
                  <c:v>0.49172685185187093</c:v>
                </c:pt>
                <c:pt idx="1213">
                  <c:v>0.49178009259261168</c:v>
                </c:pt>
                <c:pt idx="1214">
                  <c:v>0.49183333333335244</c:v>
                </c:pt>
                <c:pt idx="1215">
                  <c:v>0.4918865740740932</c:v>
                </c:pt>
                <c:pt idx="1216">
                  <c:v>0.49193981481483395</c:v>
                </c:pt>
                <c:pt idx="1217">
                  <c:v>0.49199305555557471</c:v>
                </c:pt>
                <c:pt idx="1218">
                  <c:v>0.49204629629631547</c:v>
                </c:pt>
                <c:pt idx="1219">
                  <c:v>0.49209953703705622</c:v>
                </c:pt>
                <c:pt idx="1220">
                  <c:v>0.49215277777779698</c:v>
                </c:pt>
                <c:pt idx="1221">
                  <c:v>0.49220601851853774</c:v>
                </c:pt>
                <c:pt idx="1222">
                  <c:v>0.49225925925927849</c:v>
                </c:pt>
                <c:pt idx="1223">
                  <c:v>0.49231250000001925</c:v>
                </c:pt>
                <c:pt idx="1224">
                  <c:v>0.49236574074076001</c:v>
                </c:pt>
                <c:pt idx="1225">
                  <c:v>0.49241898148150076</c:v>
                </c:pt>
                <c:pt idx="1226">
                  <c:v>0.49247222222224152</c:v>
                </c:pt>
                <c:pt idx="1227">
                  <c:v>0.49252546296298227</c:v>
                </c:pt>
                <c:pt idx="1228">
                  <c:v>0.49257870370372303</c:v>
                </c:pt>
                <c:pt idx="1229">
                  <c:v>0.49263194444446379</c:v>
                </c:pt>
                <c:pt idx="1230">
                  <c:v>0.49268518518520454</c:v>
                </c:pt>
                <c:pt idx="1231">
                  <c:v>0.4927384259259453</c:v>
                </c:pt>
                <c:pt idx="1232">
                  <c:v>0.49279166666668606</c:v>
                </c:pt>
                <c:pt idx="1233">
                  <c:v>0.49284490740742681</c:v>
                </c:pt>
                <c:pt idx="1234">
                  <c:v>0.49289814814816757</c:v>
                </c:pt>
                <c:pt idx="1235">
                  <c:v>0.49295138888890833</c:v>
                </c:pt>
                <c:pt idx="1236">
                  <c:v>0.49300462962964908</c:v>
                </c:pt>
                <c:pt idx="1237">
                  <c:v>0.49305787037038984</c:v>
                </c:pt>
                <c:pt idx="1238">
                  <c:v>0.4931111111111306</c:v>
                </c:pt>
                <c:pt idx="1239">
                  <c:v>0.49316435185187135</c:v>
                </c:pt>
                <c:pt idx="1240">
                  <c:v>0.49321759259261211</c:v>
                </c:pt>
                <c:pt idx="1241">
                  <c:v>0.49327083333335286</c:v>
                </c:pt>
                <c:pt idx="1242">
                  <c:v>0.49332407407409362</c:v>
                </c:pt>
                <c:pt idx="1243">
                  <c:v>0.49337731481483438</c:v>
                </c:pt>
                <c:pt idx="1244">
                  <c:v>0.49343055555557513</c:v>
                </c:pt>
                <c:pt idx="1245">
                  <c:v>0.49348379629631589</c:v>
                </c:pt>
                <c:pt idx="1246">
                  <c:v>0.49353703703705665</c:v>
                </c:pt>
                <c:pt idx="1247">
                  <c:v>0.4935902777777974</c:v>
                </c:pt>
                <c:pt idx="1248">
                  <c:v>0.49364351851853816</c:v>
                </c:pt>
                <c:pt idx="1249">
                  <c:v>0.49369675925927892</c:v>
                </c:pt>
                <c:pt idx="1250">
                  <c:v>0.49375000000001967</c:v>
                </c:pt>
                <c:pt idx="1251">
                  <c:v>0.49380324074076043</c:v>
                </c:pt>
                <c:pt idx="1252">
                  <c:v>0.49385648148150119</c:v>
                </c:pt>
                <c:pt idx="1253">
                  <c:v>0.49390972222224194</c:v>
                </c:pt>
                <c:pt idx="1254">
                  <c:v>0.4939629629629827</c:v>
                </c:pt>
                <c:pt idx="1255">
                  <c:v>0.49401620370372346</c:v>
                </c:pt>
                <c:pt idx="1256">
                  <c:v>0.49406944444446421</c:v>
                </c:pt>
                <c:pt idx="1257">
                  <c:v>0.49412268518520497</c:v>
                </c:pt>
                <c:pt idx="1258">
                  <c:v>0.49417592592594572</c:v>
                </c:pt>
                <c:pt idx="1259">
                  <c:v>0.49422916666668648</c:v>
                </c:pt>
                <c:pt idx="1260">
                  <c:v>0.49428240740742724</c:v>
                </c:pt>
                <c:pt idx="1261">
                  <c:v>0.49433564814816799</c:v>
                </c:pt>
                <c:pt idx="1262">
                  <c:v>0.49438888888890875</c:v>
                </c:pt>
                <c:pt idx="1263">
                  <c:v>0.49444212962964951</c:v>
                </c:pt>
                <c:pt idx="1264">
                  <c:v>0.49449537037039026</c:v>
                </c:pt>
                <c:pt idx="1265">
                  <c:v>0.49454861111113102</c:v>
                </c:pt>
                <c:pt idx="1266">
                  <c:v>0.49460185185187178</c:v>
                </c:pt>
                <c:pt idx="1267">
                  <c:v>0.49465509259261253</c:v>
                </c:pt>
                <c:pt idx="1268">
                  <c:v>0.49470833333335329</c:v>
                </c:pt>
                <c:pt idx="1269">
                  <c:v>0.49476157407409405</c:v>
                </c:pt>
                <c:pt idx="1270">
                  <c:v>0.4948148148148348</c:v>
                </c:pt>
                <c:pt idx="1271">
                  <c:v>0.49486805555557556</c:v>
                </c:pt>
                <c:pt idx="1272">
                  <c:v>0.49492129629631632</c:v>
                </c:pt>
                <c:pt idx="1273">
                  <c:v>0.49497453703705707</c:v>
                </c:pt>
                <c:pt idx="1274">
                  <c:v>0.49502777777779783</c:v>
                </c:pt>
                <c:pt idx="1275">
                  <c:v>0.49508101851853858</c:v>
                </c:pt>
                <c:pt idx="1276">
                  <c:v>0.49513425925927934</c:v>
                </c:pt>
                <c:pt idx="1277">
                  <c:v>0.4951875000000201</c:v>
                </c:pt>
                <c:pt idx="1278">
                  <c:v>0.49524074074076085</c:v>
                </c:pt>
                <c:pt idx="1279">
                  <c:v>0.49529398148150161</c:v>
                </c:pt>
                <c:pt idx="1280">
                  <c:v>0.49534722222224237</c:v>
                </c:pt>
                <c:pt idx="1281">
                  <c:v>0.49540046296298312</c:v>
                </c:pt>
                <c:pt idx="1282">
                  <c:v>0.49545370370372388</c:v>
                </c:pt>
                <c:pt idx="1283">
                  <c:v>0.49550694444446464</c:v>
                </c:pt>
                <c:pt idx="1284">
                  <c:v>0.49556018518520539</c:v>
                </c:pt>
                <c:pt idx="1285">
                  <c:v>0.49561342592594615</c:v>
                </c:pt>
                <c:pt idx="1286">
                  <c:v>0.49566666666668691</c:v>
                </c:pt>
                <c:pt idx="1287">
                  <c:v>0.49571990740742766</c:v>
                </c:pt>
                <c:pt idx="1288">
                  <c:v>0.49577314814816842</c:v>
                </c:pt>
                <c:pt idx="1289">
                  <c:v>0.49582638888890918</c:v>
                </c:pt>
                <c:pt idx="1290">
                  <c:v>0.49587962962964993</c:v>
                </c:pt>
                <c:pt idx="1291">
                  <c:v>0.49593287037039069</c:v>
                </c:pt>
                <c:pt idx="1292">
                  <c:v>0.49598611111113144</c:v>
                </c:pt>
                <c:pt idx="1293">
                  <c:v>0.4960393518518722</c:v>
                </c:pt>
                <c:pt idx="1294">
                  <c:v>0.49609259259261296</c:v>
                </c:pt>
                <c:pt idx="1295">
                  <c:v>0.49614583333335371</c:v>
                </c:pt>
                <c:pt idx="1296">
                  <c:v>0.49619907407409447</c:v>
                </c:pt>
                <c:pt idx="1297">
                  <c:v>0.49625231481483523</c:v>
                </c:pt>
                <c:pt idx="1298">
                  <c:v>0.49630555555557598</c:v>
                </c:pt>
                <c:pt idx="1299">
                  <c:v>0.49635879629631674</c:v>
                </c:pt>
                <c:pt idx="1300">
                  <c:v>0.4964120370370575</c:v>
                </c:pt>
                <c:pt idx="1301">
                  <c:v>0.49646527777779825</c:v>
                </c:pt>
                <c:pt idx="1302">
                  <c:v>0.49651851851853901</c:v>
                </c:pt>
                <c:pt idx="1303">
                  <c:v>0.49657175925927977</c:v>
                </c:pt>
                <c:pt idx="1304">
                  <c:v>0.49662500000002052</c:v>
                </c:pt>
                <c:pt idx="1305">
                  <c:v>0.49667824074076128</c:v>
                </c:pt>
                <c:pt idx="1306">
                  <c:v>0.49673148148150204</c:v>
                </c:pt>
                <c:pt idx="1307">
                  <c:v>0.49678472222224279</c:v>
                </c:pt>
                <c:pt idx="1308">
                  <c:v>0.49683796296298355</c:v>
                </c:pt>
                <c:pt idx="1309">
                  <c:v>0.4968912037037243</c:v>
                </c:pt>
                <c:pt idx="1310">
                  <c:v>0.49694444444446506</c:v>
                </c:pt>
                <c:pt idx="1311">
                  <c:v>0.49699768518520582</c:v>
                </c:pt>
                <c:pt idx="1312">
                  <c:v>0.49705092592594657</c:v>
                </c:pt>
                <c:pt idx="1313">
                  <c:v>0.49710416666668733</c:v>
                </c:pt>
                <c:pt idx="1314">
                  <c:v>0.49715740740742809</c:v>
                </c:pt>
                <c:pt idx="1315">
                  <c:v>0.49721064814816884</c:v>
                </c:pt>
                <c:pt idx="1316">
                  <c:v>0.4972638888889096</c:v>
                </c:pt>
                <c:pt idx="1317">
                  <c:v>0.49731712962965036</c:v>
                </c:pt>
                <c:pt idx="1318">
                  <c:v>0.49737037037039111</c:v>
                </c:pt>
                <c:pt idx="1319">
                  <c:v>0.49742361111113187</c:v>
                </c:pt>
                <c:pt idx="1320">
                  <c:v>0.49747685185187263</c:v>
                </c:pt>
                <c:pt idx="1321">
                  <c:v>0.49753009259261338</c:v>
                </c:pt>
                <c:pt idx="1322">
                  <c:v>0.49758333333335414</c:v>
                </c:pt>
                <c:pt idx="1323">
                  <c:v>0.4976365740740949</c:v>
                </c:pt>
                <c:pt idx="1324">
                  <c:v>0.49768981481483565</c:v>
                </c:pt>
                <c:pt idx="1325">
                  <c:v>0.49774305555557641</c:v>
                </c:pt>
                <c:pt idx="1326">
                  <c:v>0.49779629629631716</c:v>
                </c:pt>
                <c:pt idx="1327">
                  <c:v>0.49784953703705792</c:v>
                </c:pt>
                <c:pt idx="1328">
                  <c:v>0.49790277777779868</c:v>
                </c:pt>
                <c:pt idx="1329">
                  <c:v>0.49795601851853943</c:v>
                </c:pt>
                <c:pt idx="1330">
                  <c:v>0.49800925925928019</c:v>
                </c:pt>
                <c:pt idx="1331">
                  <c:v>0.49806250000002095</c:v>
                </c:pt>
                <c:pt idx="1332">
                  <c:v>0.4981157407407617</c:v>
                </c:pt>
                <c:pt idx="1333">
                  <c:v>0.49816898148150246</c:v>
                </c:pt>
                <c:pt idx="1334">
                  <c:v>0.49822222222224322</c:v>
                </c:pt>
                <c:pt idx="1335">
                  <c:v>0.49827546296298397</c:v>
                </c:pt>
                <c:pt idx="1336">
                  <c:v>0.49832870370372473</c:v>
                </c:pt>
                <c:pt idx="1337">
                  <c:v>0.49838194444446549</c:v>
                </c:pt>
                <c:pt idx="1338">
                  <c:v>0.49843518518520624</c:v>
                </c:pt>
                <c:pt idx="1339">
                  <c:v>0.498488425925947</c:v>
                </c:pt>
                <c:pt idx="1340">
                  <c:v>0.49854166666668775</c:v>
                </c:pt>
                <c:pt idx="1341">
                  <c:v>0.49859490740742851</c:v>
                </c:pt>
                <c:pt idx="1342">
                  <c:v>0.49864814814816927</c:v>
                </c:pt>
                <c:pt idx="1343">
                  <c:v>0.49870138888891002</c:v>
                </c:pt>
                <c:pt idx="1344">
                  <c:v>0.49875462962965078</c:v>
                </c:pt>
                <c:pt idx="1345">
                  <c:v>0.49880787037039154</c:v>
                </c:pt>
                <c:pt idx="1346">
                  <c:v>0.49886111111113229</c:v>
                </c:pt>
                <c:pt idx="1347">
                  <c:v>0.49891435185187305</c:v>
                </c:pt>
                <c:pt idx="1348">
                  <c:v>0.49896759259261381</c:v>
                </c:pt>
                <c:pt idx="1349">
                  <c:v>0.49902083333335456</c:v>
                </c:pt>
                <c:pt idx="1350">
                  <c:v>0.49907407407409532</c:v>
                </c:pt>
                <c:pt idx="1351">
                  <c:v>0.49912731481483608</c:v>
                </c:pt>
                <c:pt idx="1352">
                  <c:v>0.49918055555557683</c:v>
                </c:pt>
                <c:pt idx="1353">
                  <c:v>0.49923379629631759</c:v>
                </c:pt>
                <c:pt idx="1354">
                  <c:v>0.49928703703705835</c:v>
                </c:pt>
                <c:pt idx="1355">
                  <c:v>0.4993402777777991</c:v>
                </c:pt>
                <c:pt idx="1356">
                  <c:v>0.49939351851853986</c:v>
                </c:pt>
                <c:pt idx="1357">
                  <c:v>0.49944675925928061</c:v>
                </c:pt>
                <c:pt idx="1358">
                  <c:v>0.49950000000002137</c:v>
                </c:pt>
                <c:pt idx="1359">
                  <c:v>0.49955324074076213</c:v>
                </c:pt>
                <c:pt idx="1360">
                  <c:v>0.49960648148150288</c:v>
                </c:pt>
                <c:pt idx="1361">
                  <c:v>0.49965972222224364</c:v>
                </c:pt>
                <c:pt idx="1362">
                  <c:v>0.4997129629629844</c:v>
                </c:pt>
                <c:pt idx="1363">
                  <c:v>0.49976620370372515</c:v>
                </c:pt>
                <c:pt idx="1364">
                  <c:v>0.49981944444446591</c:v>
                </c:pt>
                <c:pt idx="1365">
                  <c:v>0.49987268518520667</c:v>
                </c:pt>
                <c:pt idx="1366">
                  <c:v>0.49992592592594742</c:v>
                </c:pt>
                <c:pt idx="1367">
                  <c:v>0.49997916666668818</c:v>
                </c:pt>
                <c:pt idx="1368">
                  <c:v>0.50003240740742894</c:v>
                </c:pt>
                <c:pt idx="1369">
                  <c:v>0.50008564814816969</c:v>
                </c:pt>
                <c:pt idx="1370">
                  <c:v>0.50013888888891045</c:v>
                </c:pt>
                <c:pt idx="1371">
                  <c:v>0.50019212962965121</c:v>
                </c:pt>
                <c:pt idx="1372">
                  <c:v>0.50024537037039196</c:v>
                </c:pt>
                <c:pt idx="1373">
                  <c:v>0.50029861111113272</c:v>
                </c:pt>
                <c:pt idx="1374">
                  <c:v>0.50035185185187347</c:v>
                </c:pt>
                <c:pt idx="1375">
                  <c:v>0.50040509259261423</c:v>
                </c:pt>
                <c:pt idx="1376">
                  <c:v>0.50045833333335499</c:v>
                </c:pt>
                <c:pt idx="1377">
                  <c:v>0.50051157407409574</c:v>
                </c:pt>
                <c:pt idx="1378">
                  <c:v>0.5005648148148365</c:v>
                </c:pt>
                <c:pt idx="1379">
                  <c:v>0.50061805555557726</c:v>
                </c:pt>
                <c:pt idx="1380">
                  <c:v>0.50067129629631801</c:v>
                </c:pt>
                <c:pt idx="1381">
                  <c:v>0.50072453703705877</c:v>
                </c:pt>
                <c:pt idx="1382">
                  <c:v>0.50077777777779953</c:v>
                </c:pt>
                <c:pt idx="1383">
                  <c:v>0.50083101851854028</c:v>
                </c:pt>
                <c:pt idx="1384">
                  <c:v>0.50088425925928104</c:v>
                </c:pt>
                <c:pt idx="1385">
                  <c:v>0.5009375000000218</c:v>
                </c:pt>
                <c:pt idx="1386">
                  <c:v>0.50099074074076255</c:v>
                </c:pt>
                <c:pt idx="1387">
                  <c:v>0.50104398148150331</c:v>
                </c:pt>
                <c:pt idx="1388">
                  <c:v>0.50109722222224407</c:v>
                </c:pt>
                <c:pt idx="1389">
                  <c:v>0.50115046296298482</c:v>
                </c:pt>
                <c:pt idx="1390">
                  <c:v>0.50120370370372558</c:v>
                </c:pt>
                <c:pt idx="1391">
                  <c:v>0.50125694444446633</c:v>
                </c:pt>
                <c:pt idx="1392">
                  <c:v>0.50131018518520709</c:v>
                </c:pt>
                <c:pt idx="1393">
                  <c:v>0.50136342592594785</c:v>
                </c:pt>
                <c:pt idx="1394">
                  <c:v>0.5014166666666886</c:v>
                </c:pt>
                <c:pt idx="1395">
                  <c:v>0.50146990740742936</c:v>
                </c:pt>
                <c:pt idx="1396">
                  <c:v>0.50152314814817012</c:v>
                </c:pt>
                <c:pt idx="1397">
                  <c:v>0.50157638888891087</c:v>
                </c:pt>
                <c:pt idx="1398">
                  <c:v>0.50162962962965163</c:v>
                </c:pt>
                <c:pt idx="1399">
                  <c:v>0.50168287037039239</c:v>
                </c:pt>
                <c:pt idx="1400">
                  <c:v>0.50173611111113314</c:v>
                </c:pt>
                <c:pt idx="1401">
                  <c:v>0.5017893518518739</c:v>
                </c:pt>
                <c:pt idx="1402">
                  <c:v>0.50184259259261466</c:v>
                </c:pt>
                <c:pt idx="1403">
                  <c:v>0.50189583333335541</c:v>
                </c:pt>
                <c:pt idx="1404">
                  <c:v>0.50194907407409617</c:v>
                </c:pt>
                <c:pt idx="1405">
                  <c:v>0.50200231481483693</c:v>
                </c:pt>
                <c:pt idx="1406">
                  <c:v>0.50205555555557768</c:v>
                </c:pt>
                <c:pt idx="1407">
                  <c:v>0.50210879629631844</c:v>
                </c:pt>
                <c:pt idx="1408">
                  <c:v>0.50216203703705919</c:v>
                </c:pt>
                <c:pt idx="1409">
                  <c:v>0.50221527777779995</c:v>
                </c:pt>
                <c:pt idx="1410">
                  <c:v>0.50226851851854071</c:v>
                </c:pt>
                <c:pt idx="1411">
                  <c:v>0.50232175925928146</c:v>
                </c:pt>
                <c:pt idx="1412">
                  <c:v>0.50237500000002222</c:v>
                </c:pt>
                <c:pt idx="1413">
                  <c:v>0.50242824074076298</c:v>
                </c:pt>
                <c:pt idx="1414">
                  <c:v>0.50248148148150373</c:v>
                </c:pt>
                <c:pt idx="1415">
                  <c:v>0.50253472222224449</c:v>
                </c:pt>
                <c:pt idx="1416">
                  <c:v>0.50258796296298525</c:v>
                </c:pt>
                <c:pt idx="1417">
                  <c:v>0.502641203703726</c:v>
                </c:pt>
                <c:pt idx="1418">
                  <c:v>0.50269444444446676</c:v>
                </c:pt>
                <c:pt idx="1419">
                  <c:v>0.50274768518520752</c:v>
                </c:pt>
                <c:pt idx="1420">
                  <c:v>0.50280092592594827</c:v>
                </c:pt>
                <c:pt idx="1421">
                  <c:v>0.50285416666668903</c:v>
                </c:pt>
                <c:pt idx="1422">
                  <c:v>0.50290740740742979</c:v>
                </c:pt>
                <c:pt idx="1423">
                  <c:v>0.50296064814817054</c:v>
                </c:pt>
                <c:pt idx="1424">
                  <c:v>0.5030138888889113</c:v>
                </c:pt>
                <c:pt idx="1425">
                  <c:v>0.50306712962965205</c:v>
                </c:pt>
                <c:pt idx="1426">
                  <c:v>0.50312037037039281</c:v>
                </c:pt>
                <c:pt idx="1427">
                  <c:v>0.50317361111113357</c:v>
                </c:pt>
                <c:pt idx="1428">
                  <c:v>0.50322685185187432</c:v>
                </c:pt>
                <c:pt idx="1429">
                  <c:v>0.50328009259261508</c:v>
                </c:pt>
                <c:pt idx="1430">
                  <c:v>0.50333333333335584</c:v>
                </c:pt>
                <c:pt idx="1431">
                  <c:v>0.50338657407409659</c:v>
                </c:pt>
                <c:pt idx="1432">
                  <c:v>0.50343981481483735</c:v>
                </c:pt>
                <c:pt idx="1433">
                  <c:v>0.50349305555557811</c:v>
                </c:pt>
                <c:pt idx="1434">
                  <c:v>0.50354629629631886</c:v>
                </c:pt>
                <c:pt idx="1435">
                  <c:v>0.50359953703705962</c:v>
                </c:pt>
                <c:pt idx="1436">
                  <c:v>0.50365277777780038</c:v>
                </c:pt>
                <c:pt idx="1437">
                  <c:v>0.50370601851854113</c:v>
                </c:pt>
                <c:pt idx="1438">
                  <c:v>0.50375925925928189</c:v>
                </c:pt>
                <c:pt idx="1439">
                  <c:v>0.50381250000002264</c:v>
                </c:pt>
                <c:pt idx="1440">
                  <c:v>0.5038657407407634</c:v>
                </c:pt>
                <c:pt idx="1441">
                  <c:v>0.50391898148150416</c:v>
                </c:pt>
                <c:pt idx="1442">
                  <c:v>0.50397222222224491</c:v>
                </c:pt>
                <c:pt idx="1443">
                  <c:v>0.50402546296298567</c:v>
                </c:pt>
                <c:pt idx="1444">
                  <c:v>0.50407870370372643</c:v>
                </c:pt>
                <c:pt idx="1445">
                  <c:v>0.50413194444446718</c:v>
                </c:pt>
                <c:pt idx="1446">
                  <c:v>0.50418518518520794</c:v>
                </c:pt>
                <c:pt idx="1447">
                  <c:v>0.5042384259259487</c:v>
                </c:pt>
                <c:pt idx="1448">
                  <c:v>0.50429166666668945</c:v>
                </c:pt>
                <c:pt idx="1449">
                  <c:v>0.50434490740743021</c:v>
                </c:pt>
                <c:pt idx="1450">
                  <c:v>0.50439814814817097</c:v>
                </c:pt>
                <c:pt idx="1451">
                  <c:v>0.50445138888891172</c:v>
                </c:pt>
                <c:pt idx="1452">
                  <c:v>0.50450462962965248</c:v>
                </c:pt>
                <c:pt idx="1453">
                  <c:v>0.50455787037039324</c:v>
                </c:pt>
                <c:pt idx="1454">
                  <c:v>0.50461111111113399</c:v>
                </c:pt>
                <c:pt idx="1455">
                  <c:v>0.50466435185187475</c:v>
                </c:pt>
                <c:pt idx="1456">
                  <c:v>0.5047175925926155</c:v>
                </c:pt>
                <c:pt idx="1457">
                  <c:v>0.50477083333335626</c:v>
                </c:pt>
                <c:pt idx="1458">
                  <c:v>0.50482407407409702</c:v>
                </c:pt>
                <c:pt idx="1459">
                  <c:v>0.50487731481483777</c:v>
                </c:pt>
                <c:pt idx="1460">
                  <c:v>0.50493055555557853</c:v>
                </c:pt>
                <c:pt idx="1461">
                  <c:v>0.50498379629631929</c:v>
                </c:pt>
                <c:pt idx="1462">
                  <c:v>0.50503703703706004</c:v>
                </c:pt>
                <c:pt idx="1463">
                  <c:v>0.5050902777778008</c:v>
                </c:pt>
                <c:pt idx="1464">
                  <c:v>0.50514351851854156</c:v>
                </c:pt>
                <c:pt idx="1465">
                  <c:v>0.50519675925928231</c:v>
                </c:pt>
                <c:pt idx="1466">
                  <c:v>0.50525000000002307</c:v>
                </c:pt>
                <c:pt idx="1467">
                  <c:v>0.50530324074076383</c:v>
                </c:pt>
                <c:pt idx="1468">
                  <c:v>0.50535648148150458</c:v>
                </c:pt>
                <c:pt idx="1469">
                  <c:v>0.50540972222224534</c:v>
                </c:pt>
                <c:pt idx="1470">
                  <c:v>0.5054629629629861</c:v>
                </c:pt>
                <c:pt idx="1471">
                  <c:v>0.50551620370372685</c:v>
                </c:pt>
                <c:pt idx="1472">
                  <c:v>0.50556944444446761</c:v>
                </c:pt>
                <c:pt idx="1473">
                  <c:v>0.50562268518520836</c:v>
                </c:pt>
                <c:pt idx="1474">
                  <c:v>0.50567592592594912</c:v>
                </c:pt>
                <c:pt idx="1475">
                  <c:v>0.50572916666668988</c:v>
                </c:pt>
                <c:pt idx="1476">
                  <c:v>0.50578240740743063</c:v>
                </c:pt>
                <c:pt idx="1477">
                  <c:v>0.50583564814817139</c:v>
                </c:pt>
                <c:pt idx="1478">
                  <c:v>0.50588888888891215</c:v>
                </c:pt>
                <c:pt idx="1479">
                  <c:v>0.5059421296296529</c:v>
                </c:pt>
                <c:pt idx="1480">
                  <c:v>0.50599537037039366</c:v>
                </c:pt>
                <c:pt idx="1481">
                  <c:v>0.50604861111113442</c:v>
                </c:pt>
                <c:pt idx="1482">
                  <c:v>0.50610185185187517</c:v>
                </c:pt>
                <c:pt idx="1483">
                  <c:v>0.50615509259261593</c:v>
                </c:pt>
                <c:pt idx="1484">
                  <c:v>0.50620833333335669</c:v>
                </c:pt>
                <c:pt idx="1485">
                  <c:v>0.50626157407409744</c:v>
                </c:pt>
                <c:pt idx="1486">
                  <c:v>0.5063148148148382</c:v>
                </c:pt>
                <c:pt idx="1487">
                  <c:v>0.50636805555557896</c:v>
                </c:pt>
                <c:pt idx="1488">
                  <c:v>0.50642129629631971</c:v>
                </c:pt>
                <c:pt idx="1489">
                  <c:v>0.50647453703706047</c:v>
                </c:pt>
                <c:pt idx="1490">
                  <c:v>0.50652777777780122</c:v>
                </c:pt>
                <c:pt idx="1491">
                  <c:v>0.50658101851854198</c:v>
                </c:pt>
                <c:pt idx="1492">
                  <c:v>0.50663425925928274</c:v>
                </c:pt>
                <c:pt idx="1493">
                  <c:v>0.50668750000002349</c:v>
                </c:pt>
                <c:pt idx="1494">
                  <c:v>0.50674074074076425</c:v>
                </c:pt>
                <c:pt idx="1495">
                  <c:v>0.50679398148150501</c:v>
                </c:pt>
                <c:pt idx="1496">
                  <c:v>0.50684722222224576</c:v>
                </c:pt>
                <c:pt idx="1497">
                  <c:v>0.50690046296298652</c:v>
                </c:pt>
                <c:pt idx="1498">
                  <c:v>0.50695370370372728</c:v>
                </c:pt>
                <c:pt idx="1499">
                  <c:v>0.50700694444446803</c:v>
                </c:pt>
                <c:pt idx="1500">
                  <c:v>0.50706018518520879</c:v>
                </c:pt>
                <c:pt idx="1501">
                  <c:v>0.50711342592594955</c:v>
                </c:pt>
                <c:pt idx="1502">
                  <c:v>0.5071666666666903</c:v>
                </c:pt>
                <c:pt idx="1503">
                  <c:v>0.50721990740743106</c:v>
                </c:pt>
                <c:pt idx="1504">
                  <c:v>0.50727314814817182</c:v>
                </c:pt>
                <c:pt idx="1505">
                  <c:v>0.50732638888891257</c:v>
                </c:pt>
                <c:pt idx="1506">
                  <c:v>0.50737962962965333</c:v>
                </c:pt>
                <c:pt idx="1507">
                  <c:v>0.50743287037039408</c:v>
                </c:pt>
                <c:pt idx="1508">
                  <c:v>0.50748611111113484</c:v>
                </c:pt>
                <c:pt idx="1509">
                  <c:v>0.5075393518518756</c:v>
                </c:pt>
                <c:pt idx="1510">
                  <c:v>0.50759259259261635</c:v>
                </c:pt>
                <c:pt idx="1511">
                  <c:v>0.50764583333335711</c:v>
                </c:pt>
                <c:pt idx="1512">
                  <c:v>0.50769907407409787</c:v>
                </c:pt>
                <c:pt idx="1513">
                  <c:v>0.50775231481483862</c:v>
                </c:pt>
                <c:pt idx="1514">
                  <c:v>0.50780555555557938</c:v>
                </c:pt>
                <c:pt idx="1515">
                  <c:v>0.50785879629632014</c:v>
                </c:pt>
                <c:pt idx="1516">
                  <c:v>0.50791203703706089</c:v>
                </c:pt>
                <c:pt idx="1517">
                  <c:v>0.50796527777780165</c:v>
                </c:pt>
                <c:pt idx="1518">
                  <c:v>0.50801851851854241</c:v>
                </c:pt>
                <c:pt idx="1519">
                  <c:v>0.50807175925928316</c:v>
                </c:pt>
                <c:pt idx="1520">
                  <c:v>0.50812500000002392</c:v>
                </c:pt>
                <c:pt idx="1521">
                  <c:v>0.50817824074076468</c:v>
                </c:pt>
                <c:pt idx="1522">
                  <c:v>0.50823148148150543</c:v>
                </c:pt>
                <c:pt idx="1523">
                  <c:v>0.50828472222224619</c:v>
                </c:pt>
                <c:pt idx="1524">
                  <c:v>0.50833796296298694</c:v>
                </c:pt>
                <c:pt idx="1525">
                  <c:v>0.5083912037037277</c:v>
                </c:pt>
                <c:pt idx="1526">
                  <c:v>0.50844444444446846</c:v>
                </c:pt>
                <c:pt idx="1527">
                  <c:v>0.50849768518520921</c:v>
                </c:pt>
                <c:pt idx="1528">
                  <c:v>0.50855092592594997</c:v>
                </c:pt>
                <c:pt idx="1529">
                  <c:v>0.50860416666669073</c:v>
                </c:pt>
                <c:pt idx="1530">
                  <c:v>0.50865740740743148</c:v>
                </c:pt>
                <c:pt idx="1531">
                  <c:v>0.50871064814817224</c:v>
                </c:pt>
                <c:pt idx="1532">
                  <c:v>0.508763888888913</c:v>
                </c:pt>
                <c:pt idx="1533">
                  <c:v>0.50881712962965375</c:v>
                </c:pt>
                <c:pt idx="1534">
                  <c:v>0.50887037037039451</c:v>
                </c:pt>
                <c:pt idx="1535">
                  <c:v>0.50892361111113527</c:v>
                </c:pt>
                <c:pt idx="1536">
                  <c:v>0.50897685185187602</c:v>
                </c:pt>
                <c:pt idx="1537">
                  <c:v>0.50903009259261678</c:v>
                </c:pt>
                <c:pt idx="1538">
                  <c:v>0.50908333333335754</c:v>
                </c:pt>
                <c:pt idx="1539">
                  <c:v>0.50913657407409829</c:v>
                </c:pt>
                <c:pt idx="1540">
                  <c:v>0.50918981481483905</c:v>
                </c:pt>
                <c:pt idx="1541">
                  <c:v>0.5092430555555798</c:v>
                </c:pt>
                <c:pt idx="1542">
                  <c:v>0.50929629629632056</c:v>
                </c:pt>
                <c:pt idx="1543">
                  <c:v>0.50934953703706132</c:v>
                </c:pt>
                <c:pt idx="1544">
                  <c:v>0.50940277777780207</c:v>
                </c:pt>
                <c:pt idx="1545">
                  <c:v>0.50945601851854283</c:v>
                </c:pt>
                <c:pt idx="1546">
                  <c:v>0.50950925925928359</c:v>
                </c:pt>
                <c:pt idx="1547">
                  <c:v>0.50956250000002434</c:v>
                </c:pt>
                <c:pt idx="1548">
                  <c:v>0.5096157407407651</c:v>
                </c:pt>
                <c:pt idx="1549">
                  <c:v>0.50966898148150586</c:v>
                </c:pt>
                <c:pt idx="1550">
                  <c:v>0.50972222222224661</c:v>
                </c:pt>
                <c:pt idx="1551">
                  <c:v>0.50977546296298737</c:v>
                </c:pt>
                <c:pt idx="1552">
                  <c:v>0.50982870370372813</c:v>
                </c:pt>
                <c:pt idx="1553">
                  <c:v>0.50988194444446888</c:v>
                </c:pt>
                <c:pt idx="1554">
                  <c:v>0.50993518518520964</c:v>
                </c:pt>
                <c:pt idx="1555">
                  <c:v>0.50998842592595039</c:v>
                </c:pt>
                <c:pt idx="1556">
                  <c:v>0.51004166666669115</c:v>
                </c:pt>
                <c:pt idx="1557">
                  <c:v>0.51009490740743191</c:v>
                </c:pt>
                <c:pt idx="1558">
                  <c:v>0.51014814814817266</c:v>
                </c:pt>
                <c:pt idx="1559">
                  <c:v>0.51020138888891342</c:v>
                </c:pt>
                <c:pt idx="1560">
                  <c:v>0.51025462962965418</c:v>
                </c:pt>
                <c:pt idx="1561">
                  <c:v>0.51030787037039493</c:v>
                </c:pt>
                <c:pt idx="1562">
                  <c:v>0.51036111111113569</c:v>
                </c:pt>
                <c:pt idx="1563">
                  <c:v>0.51041435185187645</c:v>
                </c:pt>
                <c:pt idx="1564">
                  <c:v>0.5104675925926172</c:v>
                </c:pt>
                <c:pt idx="1565">
                  <c:v>0.51052083333335796</c:v>
                </c:pt>
                <c:pt idx="1566">
                  <c:v>0.51057407407409872</c:v>
                </c:pt>
                <c:pt idx="1567">
                  <c:v>0.51062731481483947</c:v>
                </c:pt>
                <c:pt idx="1568">
                  <c:v>0.51068055555558023</c:v>
                </c:pt>
                <c:pt idx="1569">
                  <c:v>0.51073379629632099</c:v>
                </c:pt>
                <c:pt idx="1570">
                  <c:v>0.51078703703706174</c:v>
                </c:pt>
                <c:pt idx="1571">
                  <c:v>0.5108402777778025</c:v>
                </c:pt>
                <c:pt idx="1572">
                  <c:v>0.51089351851854325</c:v>
                </c:pt>
                <c:pt idx="1573">
                  <c:v>0.51094675925928401</c:v>
                </c:pt>
                <c:pt idx="1574">
                  <c:v>0.51100000000002477</c:v>
                </c:pt>
                <c:pt idx="1575">
                  <c:v>0.51105324074076552</c:v>
                </c:pt>
                <c:pt idx="1576">
                  <c:v>0.51110648148150628</c:v>
                </c:pt>
                <c:pt idx="1577">
                  <c:v>0.51115972222224704</c:v>
                </c:pt>
                <c:pt idx="1578">
                  <c:v>0.51121296296298779</c:v>
                </c:pt>
                <c:pt idx="1579">
                  <c:v>0.51126620370372855</c:v>
                </c:pt>
                <c:pt idx="1580">
                  <c:v>0.51131944444446931</c:v>
                </c:pt>
                <c:pt idx="1581">
                  <c:v>0.51137268518521006</c:v>
                </c:pt>
                <c:pt idx="1582">
                  <c:v>0.51142592592595082</c:v>
                </c:pt>
                <c:pt idx="1583">
                  <c:v>0.51147916666669158</c:v>
                </c:pt>
                <c:pt idx="1584">
                  <c:v>0.51153240740743233</c:v>
                </c:pt>
                <c:pt idx="1585">
                  <c:v>0.51158564814817309</c:v>
                </c:pt>
                <c:pt idx="1586">
                  <c:v>0.51163888888891385</c:v>
                </c:pt>
                <c:pt idx="1587">
                  <c:v>0.5116921296296546</c:v>
                </c:pt>
                <c:pt idx="1588">
                  <c:v>0.51174537037039536</c:v>
                </c:pt>
                <c:pt idx="1589">
                  <c:v>0.51179861111113611</c:v>
                </c:pt>
                <c:pt idx="1590">
                  <c:v>0.51185185185187687</c:v>
                </c:pt>
                <c:pt idx="1591">
                  <c:v>0.51190509259261763</c:v>
                </c:pt>
                <c:pt idx="1592">
                  <c:v>0.51195833333335838</c:v>
                </c:pt>
                <c:pt idx="1593">
                  <c:v>0.51201157407409914</c:v>
                </c:pt>
                <c:pt idx="1594">
                  <c:v>0.5120648148148399</c:v>
                </c:pt>
                <c:pt idx="1595">
                  <c:v>0.51211805555558065</c:v>
                </c:pt>
                <c:pt idx="1596">
                  <c:v>0.51217129629632141</c:v>
                </c:pt>
                <c:pt idx="1597">
                  <c:v>0.51222453703706217</c:v>
                </c:pt>
                <c:pt idx="1598">
                  <c:v>0.51227777777780292</c:v>
                </c:pt>
                <c:pt idx="1599">
                  <c:v>0.51233101851854368</c:v>
                </c:pt>
                <c:pt idx="1600">
                  <c:v>0.51238425925928444</c:v>
                </c:pt>
                <c:pt idx="1601">
                  <c:v>0.51243750000002519</c:v>
                </c:pt>
                <c:pt idx="1602">
                  <c:v>0.51249074074076595</c:v>
                </c:pt>
                <c:pt idx="1603">
                  <c:v>0.51254398148150671</c:v>
                </c:pt>
                <c:pt idx="1604">
                  <c:v>0.51259722222224746</c:v>
                </c:pt>
                <c:pt idx="1605">
                  <c:v>0.51265046296298822</c:v>
                </c:pt>
                <c:pt idx="1606">
                  <c:v>0.51270370370372897</c:v>
                </c:pt>
                <c:pt idx="1607">
                  <c:v>0.51275694444446973</c:v>
                </c:pt>
                <c:pt idx="1608">
                  <c:v>0.51281018518521049</c:v>
                </c:pt>
                <c:pt idx="1609">
                  <c:v>0.51286342592595124</c:v>
                </c:pt>
                <c:pt idx="1610">
                  <c:v>0.512916666666692</c:v>
                </c:pt>
                <c:pt idx="1611">
                  <c:v>0.51296990740743276</c:v>
                </c:pt>
                <c:pt idx="1612">
                  <c:v>0.51302314814817351</c:v>
                </c:pt>
                <c:pt idx="1613">
                  <c:v>0.51307638888891427</c:v>
                </c:pt>
                <c:pt idx="1614">
                  <c:v>0.51312962962965503</c:v>
                </c:pt>
                <c:pt idx="1615">
                  <c:v>0.51318287037039578</c:v>
                </c:pt>
                <c:pt idx="1616">
                  <c:v>0.51323611111113654</c:v>
                </c:pt>
                <c:pt idx="1617">
                  <c:v>0.5132893518518773</c:v>
                </c:pt>
                <c:pt idx="1618">
                  <c:v>0.51334259259261805</c:v>
                </c:pt>
                <c:pt idx="1619">
                  <c:v>0.51339583333335881</c:v>
                </c:pt>
                <c:pt idx="1620">
                  <c:v>0.51344907407409957</c:v>
                </c:pt>
                <c:pt idx="1621">
                  <c:v>0.51350231481484032</c:v>
                </c:pt>
                <c:pt idx="1622">
                  <c:v>0.51355555555558108</c:v>
                </c:pt>
                <c:pt idx="1623">
                  <c:v>0.51360879629632183</c:v>
                </c:pt>
                <c:pt idx="1624">
                  <c:v>0.51366203703706259</c:v>
                </c:pt>
                <c:pt idx="1625">
                  <c:v>0.51371527777780335</c:v>
                </c:pt>
                <c:pt idx="1626">
                  <c:v>0.5137685185185441</c:v>
                </c:pt>
                <c:pt idx="1627">
                  <c:v>0.51382175925928486</c:v>
                </c:pt>
                <c:pt idx="1628">
                  <c:v>0.51387500000002562</c:v>
                </c:pt>
                <c:pt idx="1629">
                  <c:v>0.51392824074076637</c:v>
                </c:pt>
                <c:pt idx="1630">
                  <c:v>0.51398148148150713</c:v>
                </c:pt>
                <c:pt idx="1631">
                  <c:v>0.51403472222224789</c:v>
                </c:pt>
                <c:pt idx="1632">
                  <c:v>0.51408796296298864</c:v>
                </c:pt>
                <c:pt idx="1633">
                  <c:v>0.5141412037037294</c:v>
                </c:pt>
                <c:pt idx="1634">
                  <c:v>0.51419444444447016</c:v>
                </c:pt>
                <c:pt idx="1635">
                  <c:v>0.51424768518521091</c:v>
                </c:pt>
                <c:pt idx="1636">
                  <c:v>0.51430092592595167</c:v>
                </c:pt>
                <c:pt idx="1637">
                  <c:v>0.51435416666669243</c:v>
                </c:pt>
                <c:pt idx="1638">
                  <c:v>0.51440740740743318</c:v>
                </c:pt>
                <c:pt idx="1639">
                  <c:v>0.51446064814817394</c:v>
                </c:pt>
                <c:pt idx="1640">
                  <c:v>0.51451388888891469</c:v>
                </c:pt>
                <c:pt idx="1641">
                  <c:v>0.51456712962965545</c:v>
                </c:pt>
                <c:pt idx="1642">
                  <c:v>0.51462037037039621</c:v>
                </c:pt>
                <c:pt idx="1643">
                  <c:v>0.51467361111113696</c:v>
                </c:pt>
                <c:pt idx="1644">
                  <c:v>0.51472685185187772</c:v>
                </c:pt>
                <c:pt idx="1645">
                  <c:v>0.51478009259261848</c:v>
                </c:pt>
                <c:pt idx="1646">
                  <c:v>0.51483333333335923</c:v>
                </c:pt>
                <c:pt idx="1647">
                  <c:v>0.51488657407409999</c:v>
                </c:pt>
                <c:pt idx="1648">
                  <c:v>0.51493981481484075</c:v>
                </c:pt>
                <c:pt idx="1649">
                  <c:v>0.5149930555555815</c:v>
                </c:pt>
                <c:pt idx="1650">
                  <c:v>0.51504629629632226</c:v>
                </c:pt>
                <c:pt idx="1651">
                  <c:v>0.51509953703706302</c:v>
                </c:pt>
                <c:pt idx="1652">
                  <c:v>0.51515277777780377</c:v>
                </c:pt>
                <c:pt idx="1653">
                  <c:v>0.51520601851854453</c:v>
                </c:pt>
                <c:pt idx="1654">
                  <c:v>0.51525925925928528</c:v>
                </c:pt>
                <c:pt idx="1655">
                  <c:v>0.51531250000002604</c:v>
                </c:pt>
                <c:pt idx="1656">
                  <c:v>0.5153657407407668</c:v>
                </c:pt>
                <c:pt idx="1657">
                  <c:v>0.51541898148150755</c:v>
                </c:pt>
                <c:pt idx="1658">
                  <c:v>0.51547222222224831</c:v>
                </c:pt>
                <c:pt idx="1659">
                  <c:v>0.51552546296298907</c:v>
                </c:pt>
                <c:pt idx="1660">
                  <c:v>0.51557870370372982</c:v>
                </c:pt>
                <c:pt idx="1661">
                  <c:v>0.51563194444447058</c:v>
                </c:pt>
                <c:pt idx="1662">
                  <c:v>0.51568518518521134</c:v>
                </c:pt>
                <c:pt idx="1663">
                  <c:v>0.51573842592595209</c:v>
                </c:pt>
                <c:pt idx="1664">
                  <c:v>0.51579166666669285</c:v>
                </c:pt>
                <c:pt idx="1665">
                  <c:v>0.51584490740743361</c:v>
                </c:pt>
                <c:pt idx="1666">
                  <c:v>0.51589814814817436</c:v>
                </c:pt>
                <c:pt idx="1667">
                  <c:v>0.51595138888891512</c:v>
                </c:pt>
                <c:pt idx="1668">
                  <c:v>0.51600462962965588</c:v>
                </c:pt>
                <c:pt idx="1669">
                  <c:v>0.51605787037039663</c:v>
                </c:pt>
                <c:pt idx="1670">
                  <c:v>0.51611111111113739</c:v>
                </c:pt>
                <c:pt idx="1671">
                  <c:v>0.51616435185187814</c:v>
                </c:pt>
                <c:pt idx="1672">
                  <c:v>0.5162175925926189</c:v>
                </c:pt>
                <c:pt idx="1673">
                  <c:v>0.51627083333335966</c:v>
                </c:pt>
                <c:pt idx="1674">
                  <c:v>0.51632407407410041</c:v>
                </c:pt>
                <c:pt idx="1675">
                  <c:v>0.51637731481484117</c:v>
                </c:pt>
                <c:pt idx="1676">
                  <c:v>0.51643055555558193</c:v>
                </c:pt>
                <c:pt idx="1677">
                  <c:v>0.51648379629632268</c:v>
                </c:pt>
                <c:pt idx="1678">
                  <c:v>0.51653703703706344</c:v>
                </c:pt>
                <c:pt idx="1679">
                  <c:v>0.5165902777778042</c:v>
                </c:pt>
                <c:pt idx="1680">
                  <c:v>0.51664351851854495</c:v>
                </c:pt>
                <c:pt idx="1681">
                  <c:v>0.51669675925928571</c:v>
                </c:pt>
                <c:pt idx="1682">
                  <c:v>0.51675000000002647</c:v>
                </c:pt>
                <c:pt idx="1683">
                  <c:v>0.51680324074076722</c:v>
                </c:pt>
                <c:pt idx="1684">
                  <c:v>0.51685648148150798</c:v>
                </c:pt>
                <c:pt idx="1685">
                  <c:v>0.51690972222224874</c:v>
                </c:pt>
                <c:pt idx="1686">
                  <c:v>0.51696296296298949</c:v>
                </c:pt>
                <c:pt idx="1687">
                  <c:v>0.51701620370373025</c:v>
                </c:pt>
                <c:pt idx="1688">
                  <c:v>0.517069444444471</c:v>
                </c:pt>
                <c:pt idx="1689">
                  <c:v>0.51712268518521176</c:v>
                </c:pt>
                <c:pt idx="1690">
                  <c:v>0.51717592592595252</c:v>
                </c:pt>
                <c:pt idx="1691">
                  <c:v>0.51722916666669327</c:v>
                </c:pt>
                <c:pt idx="1692">
                  <c:v>0.51728240740743403</c:v>
                </c:pt>
                <c:pt idx="1693">
                  <c:v>0.51733564814817479</c:v>
                </c:pt>
                <c:pt idx="1694">
                  <c:v>0.51738888888891554</c:v>
                </c:pt>
                <c:pt idx="1695">
                  <c:v>0.5174421296296563</c:v>
                </c:pt>
                <c:pt idx="1696">
                  <c:v>0.51749537037039706</c:v>
                </c:pt>
                <c:pt idx="1697">
                  <c:v>0.51754861111113781</c:v>
                </c:pt>
                <c:pt idx="1698">
                  <c:v>0.51760185185187857</c:v>
                </c:pt>
                <c:pt idx="1699">
                  <c:v>0.51765509259261933</c:v>
                </c:pt>
                <c:pt idx="1700">
                  <c:v>0.51770833333336008</c:v>
                </c:pt>
                <c:pt idx="1701">
                  <c:v>0.51776157407410084</c:v>
                </c:pt>
                <c:pt idx="1702">
                  <c:v>0.5178148148148416</c:v>
                </c:pt>
                <c:pt idx="1703">
                  <c:v>0.51786805555558235</c:v>
                </c:pt>
                <c:pt idx="1704">
                  <c:v>0.51792129629632311</c:v>
                </c:pt>
                <c:pt idx="1705">
                  <c:v>0.51797453703706386</c:v>
                </c:pt>
                <c:pt idx="1706">
                  <c:v>0.51802777777780462</c:v>
                </c:pt>
                <c:pt idx="1707">
                  <c:v>0.51808101851854538</c:v>
                </c:pt>
                <c:pt idx="1708">
                  <c:v>0.51813425925928613</c:v>
                </c:pt>
                <c:pt idx="1709">
                  <c:v>0.51818750000002689</c:v>
                </c:pt>
                <c:pt idx="1710">
                  <c:v>0.51824074074076765</c:v>
                </c:pt>
                <c:pt idx="1711">
                  <c:v>0.5182939814815084</c:v>
                </c:pt>
                <c:pt idx="1712">
                  <c:v>0.51834722222224916</c:v>
                </c:pt>
                <c:pt idx="1713">
                  <c:v>0.51840046296298992</c:v>
                </c:pt>
                <c:pt idx="1714">
                  <c:v>0.51845370370373067</c:v>
                </c:pt>
                <c:pt idx="1715">
                  <c:v>0.51850694444447143</c:v>
                </c:pt>
                <c:pt idx="1716">
                  <c:v>0.51856018518521219</c:v>
                </c:pt>
                <c:pt idx="1717">
                  <c:v>0.51861342592595294</c:v>
                </c:pt>
                <c:pt idx="1718">
                  <c:v>0.5186666666666937</c:v>
                </c:pt>
                <c:pt idx="1719">
                  <c:v>0.51871990740743446</c:v>
                </c:pt>
                <c:pt idx="1720">
                  <c:v>0.51877314814817521</c:v>
                </c:pt>
                <c:pt idx="1721">
                  <c:v>0.51882638888891597</c:v>
                </c:pt>
                <c:pt idx="1722">
                  <c:v>0.51887962962965672</c:v>
                </c:pt>
                <c:pt idx="1723">
                  <c:v>0.51893287037039748</c:v>
                </c:pt>
                <c:pt idx="1724">
                  <c:v>0.51898611111113824</c:v>
                </c:pt>
                <c:pt idx="1725">
                  <c:v>0.51903935185187899</c:v>
                </c:pt>
                <c:pt idx="1726">
                  <c:v>0.51909259259261975</c:v>
                </c:pt>
                <c:pt idx="1727">
                  <c:v>0.51914583333336051</c:v>
                </c:pt>
                <c:pt idx="1728">
                  <c:v>0.51919907407410126</c:v>
                </c:pt>
                <c:pt idx="1729">
                  <c:v>0.51925231481484202</c:v>
                </c:pt>
                <c:pt idx="1730">
                  <c:v>0.51930555555558278</c:v>
                </c:pt>
                <c:pt idx="1731">
                  <c:v>0.51935879629632353</c:v>
                </c:pt>
                <c:pt idx="1732">
                  <c:v>0.51941203703706429</c:v>
                </c:pt>
                <c:pt idx="1733">
                  <c:v>0.51946527777780505</c:v>
                </c:pt>
                <c:pt idx="1734">
                  <c:v>0.5195185185185458</c:v>
                </c:pt>
                <c:pt idx="1735">
                  <c:v>0.51957175925928656</c:v>
                </c:pt>
                <c:pt idx="1736">
                  <c:v>0.51962500000002732</c:v>
                </c:pt>
                <c:pt idx="1737">
                  <c:v>0.51967824074076807</c:v>
                </c:pt>
                <c:pt idx="1738">
                  <c:v>0.51973148148150883</c:v>
                </c:pt>
                <c:pt idx="1739">
                  <c:v>0.51978472222224958</c:v>
                </c:pt>
                <c:pt idx="1740">
                  <c:v>0.51983796296299034</c:v>
                </c:pt>
                <c:pt idx="1741">
                  <c:v>0.5198912037037311</c:v>
                </c:pt>
                <c:pt idx="1742">
                  <c:v>0.51994444444447185</c:v>
                </c:pt>
                <c:pt idx="1743">
                  <c:v>0.51999768518521261</c:v>
                </c:pt>
                <c:pt idx="1744">
                  <c:v>0.52005092592595337</c:v>
                </c:pt>
                <c:pt idx="1745">
                  <c:v>0.52010416666669412</c:v>
                </c:pt>
                <c:pt idx="1746">
                  <c:v>0.52015740740743488</c:v>
                </c:pt>
                <c:pt idx="1747">
                  <c:v>0.52021064814817564</c:v>
                </c:pt>
                <c:pt idx="1748">
                  <c:v>0.52026388888891639</c:v>
                </c:pt>
                <c:pt idx="1749">
                  <c:v>0.52031712962965715</c:v>
                </c:pt>
                <c:pt idx="1750">
                  <c:v>0.52037037037039791</c:v>
                </c:pt>
                <c:pt idx="1751">
                  <c:v>0.52042361111113866</c:v>
                </c:pt>
                <c:pt idx="1752">
                  <c:v>0.52047685185187942</c:v>
                </c:pt>
                <c:pt idx="1753">
                  <c:v>0.52053009259262017</c:v>
                </c:pt>
                <c:pt idx="1754">
                  <c:v>0.52058333333336093</c:v>
                </c:pt>
                <c:pt idx="1755">
                  <c:v>0.52063657407410169</c:v>
                </c:pt>
                <c:pt idx="1756">
                  <c:v>0.52068981481484244</c:v>
                </c:pt>
                <c:pt idx="1757">
                  <c:v>0.5207430555555832</c:v>
                </c:pt>
                <c:pt idx="1758">
                  <c:v>0.52079629629632396</c:v>
                </c:pt>
                <c:pt idx="1759">
                  <c:v>0.52084953703706471</c:v>
                </c:pt>
                <c:pt idx="1760">
                  <c:v>0.52090277777780547</c:v>
                </c:pt>
                <c:pt idx="1761">
                  <c:v>0.52095601851854623</c:v>
                </c:pt>
                <c:pt idx="1762">
                  <c:v>0.52100925925928698</c:v>
                </c:pt>
                <c:pt idx="1763">
                  <c:v>0.52106250000002774</c:v>
                </c:pt>
                <c:pt idx="1764">
                  <c:v>0.5211157407407685</c:v>
                </c:pt>
                <c:pt idx="1765">
                  <c:v>0.52116898148150925</c:v>
                </c:pt>
                <c:pt idx="1766">
                  <c:v>0.52122222222225001</c:v>
                </c:pt>
                <c:pt idx="1767">
                  <c:v>0.52127546296299077</c:v>
                </c:pt>
                <c:pt idx="1768">
                  <c:v>0.52132870370373152</c:v>
                </c:pt>
                <c:pt idx="1769">
                  <c:v>0.52138194444447228</c:v>
                </c:pt>
                <c:pt idx="1770">
                  <c:v>0.52143518518521303</c:v>
                </c:pt>
                <c:pt idx="1771">
                  <c:v>0.52148842592595379</c:v>
                </c:pt>
                <c:pt idx="1772">
                  <c:v>0.52154166666669455</c:v>
                </c:pt>
                <c:pt idx="1773">
                  <c:v>0.5215949074074353</c:v>
                </c:pt>
                <c:pt idx="1774">
                  <c:v>0.52164814814817606</c:v>
                </c:pt>
                <c:pt idx="1775">
                  <c:v>0.52170138888891682</c:v>
                </c:pt>
                <c:pt idx="1776">
                  <c:v>0.52175462962965757</c:v>
                </c:pt>
                <c:pt idx="1777">
                  <c:v>0.52180787037039833</c:v>
                </c:pt>
                <c:pt idx="1778">
                  <c:v>0.52186111111113909</c:v>
                </c:pt>
                <c:pt idx="1779">
                  <c:v>0.52191435185187984</c:v>
                </c:pt>
                <c:pt idx="1780">
                  <c:v>0.5219675925926206</c:v>
                </c:pt>
                <c:pt idx="1781">
                  <c:v>0.52202083333336136</c:v>
                </c:pt>
                <c:pt idx="1782">
                  <c:v>0.52207407407410211</c:v>
                </c:pt>
                <c:pt idx="1783">
                  <c:v>0.52212731481484287</c:v>
                </c:pt>
                <c:pt idx="1784">
                  <c:v>0.52218055555558363</c:v>
                </c:pt>
                <c:pt idx="1785">
                  <c:v>0.52223379629632438</c:v>
                </c:pt>
                <c:pt idx="1786">
                  <c:v>0.52228703703706514</c:v>
                </c:pt>
                <c:pt idx="1787">
                  <c:v>0.52234027777780589</c:v>
                </c:pt>
                <c:pt idx="1788">
                  <c:v>0.52239351851854665</c:v>
                </c:pt>
                <c:pt idx="1789">
                  <c:v>0.52244675925928741</c:v>
                </c:pt>
                <c:pt idx="1790">
                  <c:v>0.52250000000002816</c:v>
                </c:pt>
                <c:pt idx="1791">
                  <c:v>0.52255324074076892</c:v>
                </c:pt>
                <c:pt idx="1792">
                  <c:v>0.52260648148150968</c:v>
                </c:pt>
                <c:pt idx="1793">
                  <c:v>0.52265972222225043</c:v>
                </c:pt>
                <c:pt idx="1794">
                  <c:v>0.52271296296299119</c:v>
                </c:pt>
                <c:pt idx="1795">
                  <c:v>0.52276620370373195</c:v>
                </c:pt>
                <c:pt idx="1796">
                  <c:v>0.5228194444444727</c:v>
                </c:pt>
                <c:pt idx="1797">
                  <c:v>0.52287268518521346</c:v>
                </c:pt>
                <c:pt idx="1798">
                  <c:v>0.52292592592595422</c:v>
                </c:pt>
                <c:pt idx="1799">
                  <c:v>0.52297916666669497</c:v>
                </c:pt>
                <c:pt idx="1800">
                  <c:v>0.52303240740743573</c:v>
                </c:pt>
                <c:pt idx="1801">
                  <c:v>0.52308564814817649</c:v>
                </c:pt>
                <c:pt idx="1802">
                  <c:v>0.52313888888891724</c:v>
                </c:pt>
                <c:pt idx="1803">
                  <c:v>0.523192129629658</c:v>
                </c:pt>
                <c:pt idx="1804">
                  <c:v>0.52324537037039875</c:v>
                </c:pt>
                <c:pt idx="1805">
                  <c:v>0.52329861111113951</c:v>
                </c:pt>
                <c:pt idx="1806">
                  <c:v>0.52335185185188027</c:v>
                </c:pt>
                <c:pt idx="1807">
                  <c:v>0.52340509259262102</c:v>
                </c:pt>
                <c:pt idx="1808">
                  <c:v>0.52345833333336178</c:v>
                </c:pt>
                <c:pt idx="1809">
                  <c:v>0.52351157407410254</c:v>
                </c:pt>
                <c:pt idx="1810">
                  <c:v>0.52356481481484329</c:v>
                </c:pt>
                <c:pt idx="1811">
                  <c:v>0.52361805555558405</c:v>
                </c:pt>
                <c:pt idx="1812">
                  <c:v>0.52367129629632481</c:v>
                </c:pt>
                <c:pt idx="1813">
                  <c:v>0.52372453703706556</c:v>
                </c:pt>
                <c:pt idx="1814">
                  <c:v>0.52377777777780632</c:v>
                </c:pt>
                <c:pt idx="1815">
                  <c:v>0.52383101851854708</c:v>
                </c:pt>
                <c:pt idx="1816">
                  <c:v>0.52388425925928783</c:v>
                </c:pt>
                <c:pt idx="1817">
                  <c:v>0.52393750000002859</c:v>
                </c:pt>
                <c:pt idx="1818">
                  <c:v>0.52399074074076935</c:v>
                </c:pt>
                <c:pt idx="1819">
                  <c:v>0.5240439814815101</c:v>
                </c:pt>
                <c:pt idx="1820">
                  <c:v>0.52409722222225086</c:v>
                </c:pt>
                <c:pt idx="1821">
                  <c:v>0.52415046296299161</c:v>
                </c:pt>
                <c:pt idx="1822">
                  <c:v>0.52420370370373237</c:v>
                </c:pt>
                <c:pt idx="1823">
                  <c:v>0.52425694444447313</c:v>
                </c:pt>
                <c:pt idx="1824">
                  <c:v>0.52431018518521388</c:v>
                </c:pt>
                <c:pt idx="1825">
                  <c:v>0.52436342592595464</c:v>
                </c:pt>
                <c:pt idx="1826">
                  <c:v>0.5244166666666954</c:v>
                </c:pt>
                <c:pt idx="1827">
                  <c:v>0.52446990740743615</c:v>
                </c:pt>
                <c:pt idx="1828">
                  <c:v>0.52452314814817691</c:v>
                </c:pt>
                <c:pt idx="1829">
                  <c:v>0.52457638888891767</c:v>
                </c:pt>
                <c:pt idx="1830">
                  <c:v>0.52462962962965842</c:v>
                </c:pt>
                <c:pt idx="1831">
                  <c:v>0.52468287037039918</c:v>
                </c:pt>
                <c:pt idx="1832">
                  <c:v>0.52473611111113994</c:v>
                </c:pt>
                <c:pt idx="1833">
                  <c:v>0.52478935185188069</c:v>
                </c:pt>
                <c:pt idx="1834">
                  <c:v>0.52484259259262145</c:v>
                </c:pt>
                <c:pt idx="1835">
                  <c:v>0.52489583333336221</c:v>
                </c:pt>
                <c:pt idx="1836">
                  <c:v>0.52494907407410296</c:v>
                </c:pt>
                <c:pt idx="1837">
                  <c:v>0.52500231481484372</c:v>
                </c:pt>
                <c:pt idx="1838">
                  <c:v>0.52505555555558447</c:v>
                </c:pt>
                <c:pt idx="1839">
                  <c:v>0.52510879629632523</c:v>
                </c:pt>
                <c:pt idx="1840">
                  <c:v>0.52516203703706599</c:v>
                </c:pt>
                <c:pt idx="1841">
                  <c:v>0.52521527777780674</c:v>
                </c:pt>
                <c:pt idx="1842">
                  <c:v>0.5252685185185475</c:v>
                </c:pt>
                <c:pt idx="1843">
                  <c:v>0.52532175925928826</c:v>
                </c:pt>
                <c:pt idx="1844">
                  <c:v>0.52537500000002901</c:v>
                </c:pt>
                <c:pt idx="1845">
                  <c:v>0.52542824074076977</c:v>
                </c:pt>
                <c:pt idx="1846">
                  <c:v>0.52548148148151053</c:v>
                </c:pt>
                <c:pt idx="1847">
                  <c:v>0.52553472222225128</c:v>
                </c:pt>
                <c:pt idx="1848">
                  <c:v>0.52558796296299204</c:v>
                </c:pt>
                <c:pt idx="1849">
                  <c:v>0.5256412037037328</c:v>
                </c:pt>
                <c:pt idx="1850">
                  <c:v>0.52569444444447355</c:v>
                </c:pt>
                <c:pt idx="1851">
                  <c:v>0.52574768518521431</c:v>
                </c:pt>
                <c:pt idx="1852">
                  <c:v>0.52580092592595506</c:v>
                </c:pt>
                <c:pt idx="1853">
                  <c:v>0.52585416666669582</c:v>
                </c:pt>
                <c:pt idx="1854">
                  <c:v>0.52590740740743658</c:v>
                </c:pt>
                <c:pt idx="1855">
                  <c:v>0.52596064814817733</c:v>
                </c:pt>
                <c:pt idx="1856">
                  <c:v>0.52601388888891809</c:v>
                </c:pt>
                <c:pt idx="1857">
                  <c:v>0.52606712962965885</c:v>
                </c:pt>
                <c:pt idx="1858">
                  <c:v>0.5261203703703996</c:v>
                </c:pt>
                <c:pt idx="1859">
                  <c:v>0.52617361111114036</c:v>
                </c:pt>
                <c:pt idx="1860">
                  <c:v>0.52622685185188112</c:v>
                </c:pt>
                <c:pt idx="1861">
                  <c:v>0.52628009259262187</c:v>
                </c:pt>
                <c:pt idx="1862">
                  <c:v>0.52633333333336263</c:v>
                </c:pt>
                <c:pt idx="1863">
                  <c:v>0.52638657407410339</c:v>
                </c:pt>
                <c:pt idx="1864">
                  <c:v>0.52643981481484414</c:v>
                </c:pt>
                <c:pt idx="1865">
                  <c:v>0.5264930555555849</c:v>
                </c:pt>
                <c:pt idx="1866">
                  <c:v>0.52654629629632566</c:v>
                </c:pt>
                <c:pt idx="1867">
                  <c:v>0.52659953703706641</c:v>
                </c:pt>
                <c:pt idx="1868">
                  <c:v>0.52665277777780717</c:v>
                </c:pt>
                <c:pt idx="1869">
                  <c:v>0.52670601851854792</c:v>
                </c:pt>
                <c:pt idx="1870">
                  <c:v>0.52675925925928868</c:v>
                </c:pt>
                <c:pt idx="1871">
                  <c:v>0.52681250000002944</c:v>
                </c:pt>
                <c:pt idx="1872">
                  <c:v>0.52686574074077019</c:v>
                </c:pt>
                <c:pt idx="1873">
                  <c:v>0.52691898148151095</c:v>
                </c:pt>
                <c:pt idx="1874">
                  <c:v>0.52697222222225171</c:v>
                </c:pt>
                <c:pt idx="1875">
                  <c:v>0.52702546296299246</c:v>
                </c:pt>
                <c:pt idx="1876">
                  <c:v>0.52707870370373322</c:v>
                </c:pt>
                <c:pt idx="1877">
                  <c:v>0.52713194444447398</c:v>
                </c:pt>
                <c:pt idx="1878">
                  <c:v>0.52718518518521473</c:v>
                </c:pt>
                <c:pt idx="1879">
                  <c:v>0.52723842592595549</c:v>
                </c:pt>
                <c:pt idx="1880">
                  <c:v>0.52729166666669625</c:v>
                </c:pt>
                <c:pt idx="1881">
                  <c:v>0.527344907407437</c:v>
                </c:pt>
                <c:pt idx="1882">
                  <c:v>0.52739814814817776</c:v>
                </c:pt>
                <c:pt idx="1883">
                  <c:v>0.52745138888891852</c:v>
                </c:pt>
                <c:pt idx="1884">
                  <c:v>0.52750462962965927</c:v>
                </c:pt>
                <c:pt idx="1885">
                  <c:v>0.52755787037040003</c:v>
                </c:pt>
                <c:pt idx="1886">
                  <c:v>0.52761111111114078</c:v>
                </c:pt>
                <c:pt idx="1887">
                  <c:v>0.52766435185188154</c:v>
                </c:pt>
                <c:pt idx="1888">
                  <c:v>0.5277175925926223</c:v>
                </c:pt>
                <c:pt idx="1889">
                  <c:v>0.52777083333336305</c:v>
                </c:pt>
                <c:pt idx="1890">
                  <c:v>0.52782407407410381</c:v>
                </c:pt>
                <c:pt idx="1891">
                  <c:v>0.52787731481484457</c:v>
                </c:pt>
                <c:pt idx="1892">
                  <c:v>0.52793055555558532</c:v>
                </c:pt>
                <c:pt idx="1893">
                  <c:v>0.52798379629632608</c:v>
                </c:pt>
                <c:pt idx="1894">
                  <c:v>0.52803703703706684</c:v>
                </c:pt>
                <c:pt idx="1895">
                  <c:v>0.52809027777780759</c:v>
                </c:pt>
                <c:pt idx="1896">
                  <c:v>0.52814351851854835</c:v>
                </c:pt>
                <c:pt idx="1897">
                  <c:v>0.52819675925928911</c:v>
                </c:pt>
                <c:pt idx="1898">
                  <c:v>0.52825000000002986</c:v>
                </c:pt>
                <c:pt idx="1899">
                  <c:v>0.52830324074077062</c:v>
                </c:pt>
                <c:pt idx="1900">
                  <c:v>0.52835648148151138</c:v>
                </c:pt>
                <c:pt idx="1901">
                  <c:v>0.52840972222225213</c:v>
                </c:pt>
                <c:pt idx="1902">
                  <c:v>0.52846296296299289</c:v>
                </c:pt>
                <c:pt idx="1903">
                  <c:v>0.52851620370373364</c:v>
                </c:pt>
                <c:pt idx="1904">
                  <c:v>0.5285694444444744</c:v>
                </c:pt>
                <c:pt idx="1905">
                  <c:v>0.52862268518521516</c:v>
                </c:pt>
                <c:pt idx="1906">
                  <c:v>0.52867592592595591</c:v>
                </c:pt>
                <c:pt idx="1907">
                  <c:v>0.52872916666669667</c:v>
                </c:pt>
                <c:pt idx="1908">
                  <c:v>0.52878240740743743</c:v>
                </c:pt>
                <c:pt idx="1909">
                  <c:v>0.52883564814817818</c:v>
                </c:pt>
                <c:pt idx="1910">
                  <c:v>0.52888888888891894</c:v>
                </c:pt>
                <c:pt idx="1911">
                  <c:v>0.5289421296296597</c:v>
                </c:pt>
                <c:pt idx="1912">
                  <c:v>0.52899537037040045</c:v>
                </c:pt>
                <c:pt idx="1913">
                  <c:v>0.52904861111114121</c:v>
                </c:pt>
                <c:pt idx="1914">
                  <c:v>0.52910185185188197</c:v>
                </c:pt>
                <c:pt idx="1915">
                  <c:v>0.52915509259262272</c:v>
                </c:pt>
                <c:pt idx="1916">
                  <c:v>0.52920833333336348</c:v>
                </c:pt>
                <c:pt idx="1917">
                  <c:v>0.52926157407410424</c:v>
                </c:pt>
                <c:pt idx="1918">
                  <c:v>0.52931481481484499</c:v>
                </c:pt>
                <c:pt idx="1919">
                  <c:v>0.52936805555558575</c:v>
                </c:pt>
                <c:pt idx="1920">
                  <c:v>0.5294212962963265</c:v>
                </c:pt>
                <c:pt idx="1921">
                  <c:v>0.52947453703706726</c:v>
                </c:pt>
                <c:pt idx="1922">
                  <c:v>0.52952777777780802</c:v>
                </c:pt>
                <c:pt idx="1923">
                  <c:v>0.52958101851854877</c:v>
                </c:pt>
                <c:pt idx="1924">
                  <c:v>0.52963425925928953</c:v>
                </c:pt>
                <c:pt idx="1925">
                  <c:v>0.52968750000003029</c:v>
                </c:pt>
                <c:pt idx="1926">
                  <c:v>0.52974074074077104</c:v>
                </c:pt>
                <c:pt idx="1927">
                  <c:v>0.5297939814815118</c:v>
                </c:pt>
                <c:pt idx="1928">
                  <c:v>0.52984722222225256</c:v>
                </c:pt>
                <c:pt idx="1929">
                  <c:v>0.52990046296299331</c:v>
                </c:pt>
                <c:pt idx="1930">
                  <c:v>0.52995370370373407</c:v>
                </c:pt>
                <c:pt idx="1931">
                  <c:v>0.53000694444447483</c:v>
                </c:pt>
                <c:pt idx="1932">
                  <c:v>0.53006018518521558</c:v>
                </c:pt>
                <c:pt idx="1933">
                  <c:v>0.53011342592595634</c:v>
                </c:pt>
                <c:pt idx="1934">
                  <c:v>0.5301666666666971</c:v>
                </c:pt>
                <c:pt idx="1935">
                  <c:v>0.53021990740743785</c:v>
                </c:pt>
                <c:pt idx="1936">
                  <c:v>0.53027314814817861</c:v>
                </c:pt>
                <c:pt idx="1937">
                  <c:v>0.53032638888891936</c:v>
                </c:pt>
                <c:pt idx="1938">
                  <c:v>0.53037962962966012</c:v>
                </c:pt>
                <c:pt idx="1939">
                  <c:v>0.53043287037040088</c:v>
                </c:pt>
                <c:pt idx="1940">
                  <c:v>0.53048611111114163</c:v>
                </c:pt>
                <c:pt idx="1941">
                  <c:v>0.53053935185188239</c:v>
                </c:pt>
                <c:pt idx="1942">
                  <c:v>0.53059259259262315</c:v>
                </c:pt>
                <c:pt idx="1943">
                  <c:v>0.5306458333333639</c:v>
                </c:pt>
                <c:pt idx="1944">
                  <c:v>0.53069907407410466</c:v>
                </c:pt>
                <c:pt idx="1945">
                  <c:v>0.53075231481484542</c:v>
                </c:pt>
                <c:pt idx="1946">
                  <c:v>0.53080555555558617</c:v>
                </c:pt>
                <c:pt idx="1947">
                  <c:v>0.53085879629632693</c:v>
                </c:pt>
                <c:pt idx="1948">
                  <c:v>0.53091203703706769</c:v>
                </c:pt>
                <c:pt idx="1949">
                  <c:v>0.53096527777780844</c:v>
                </c:pt>
                <c:pt idx="1950">
                  <c:v>0.5310185185185492</c:v>
                </c:pt>
                <c:pt idx="1951">
                  <c:v>0.53107175925928995</c:v>
                </c:pt>
                <c:pt idx="1952">
                  <c:v>0.53112500000003071</c:v>
                </c:pt>
                <c:pt idx="1953">
                  <c:v>0.53117824074077147</c:v>
                </c:pt>
                <c:pt idx="1954">
                  <c:v>0.53123148148151222</c:v>
                </c:pt>
                <c:pt idx="1955">
                  <c:v>0.53128472222225298</c:v>
                </c:pt>
                <c:pt idx="1956">
                  <c:v>0.53133796296299374</c:v>
                </c:pt>
                <c:pt idx="1957">
                  <c:v>0.53139120370373449</c:v>
                </c:pt>
                <c:pt idx="1958">
                  <c:v>0.53144444444447525</c:v>
                </c:pt>
                <c:pt idx="1959">
                  <c:v>0.53149768518521601</c:v>
                </c:pt>
                <c:pt idx="1960">
                  <c:v>0.53155092592595676</c:v>
                </c:pt>
                <c:pt idx="1961">
                  <c:v>0.53160416666669752</c:v>
                </c:pt>
                <c:pt idx="1962">
                  <c:v>0.53165740740743828</c:v>
                </c:pt>
                <c:pt idx="1963">
                  <c:v>0.53171064814817903</c:v>
                </c:pt>
                <c:pt idx="1964">
                  <c:v>0.53176388888891979</c:v>
                </c:pt>
                <c:pt idx="1965">
                  <c:v>0.53181712962966055</c:v>
                </c:pt>
                <c:pt idx="1966">
                  <c:v>0.5318703703704013</c:v>
                </c:pt>
                <c:pt idx="1967">
                  <c:v>0.53192361111114206</c:v>
                </c:pt>
                <c:pt idx="1968">
                  <c:v>0.53197685185188281</c:v>
                </c:pt>
                <c:pt idx="1969">
                  <c:v>0.53203009259262357</c:v>
                </c:pt>
                <c:pt idx="1970">
                  <c:v>0.53208333333336433</c:v>
                </c:pt>
                <c:pt idx="1971">
                  <c:v>0.53213657407410508</c:v>
                </c:pt>
                <c:pt idx="1972">
                  <c:v>0.53218981481484584</c:v>
                </c:pt>
                <c:pt idx="1973">
                  <c:v>0.5322430555555866</c:v>
                </c:pt>
                <c:pt idx="1974">
                  <c:v>0.53229629629632735</c:v>
                </c:pt>
                <c:pt idx="1975">
                  <c:v>0.53234953703706811</c:v>
                </c:pt>
                <c:pt idx="1976">
                  <c:v>0.53240277777780887</c:v>
                </c:pt>
                <c:pt idx="1977">
                  <c:v>0.53245601851854962</c:v>
                </c:pt>
                <c:pt idx="1978">
                  <c:v>0.53250925925929038</c:v>
                </c:pt>
                <c:pt idx="1979">
                  <c:v>0.53256250000003114</c:v>
                </c:pt>
                <c:pt idx="1980">
                  <c:v>0.53261574074077189</c:v>
                </c:pt>
                <c:pt idx="1981">
                  <c:v>0.53266898148151265</c:v>
                </c:pt>
                <c:pt idx="1982">
                  <c:v>0.53272222222225341</c:v>
                </c:pt>
                <c:pt idx="1983">
                  <c:v>0.53277546296299416</c:v>
                </c:pt>
                <c:pt idx="1984">
                  <c:v>0.53282870370373492</c:v>
                </c:pt>
                <c:pt idx="1985">
                  <c:v>0.53288194444447567</c:v>
                </c:pt>
                <c:pt idx="1986">
                  <c:v>0.53293518518521643</c:v>
                </c:pt>
                <c:pt idx="1987">
                  <c:v>0.53298842592595719</c:v>
                </c:pt>
                <c:pt idx="1988">
                  <c:v>0.53304166666669794</c:v>
                </c:pt>
                <c:pt idx="1989">
                  <c:v>0.5330949074074387</c:v>
                </c:pt>
                <c:pt idx="1990">
                  <c:v>0.53314814814817946</c:v>
                </c:pt>
                <c:pt idx="1991">
                  <c:v>0.53320138888892021</c:v>
                </c:pt>
                <c:pt idx="1992">
                  <c:v>0.53325462962966097</c:v>
                </c:pt>
                <c:pt idx="1993">
                  <c:v>0.53330787037040173</c:v>
                </c:pt>
                <c:pt idx="1994">
                  <c:v>0.53336111111114248</c:v>
                </c:pt>
                <c:pt idx="1995">
                  <c:v>0.53341435185188324</c:v>
                </c:pt>
                <c:pt idx="1996">
                  <c:v>0.533467592592624</c:v>
                </c:pt>
                <c:pt idx="1997">
                  <c:v>0.53352083333336475</c:v>
                </c:pt>
                <c:pt idx="1998">
                  <c:v>0.53357407407410551</c:v>
                </c:pt>
                <c:pt idx="1999">
                  <c:v>0.53362731481484627</c:v>
                </c:pt>
                <c:pt idx="2000">
                  <c:v>0.53368055555558702</c:v>
                </c:pt>
                <c:pt idx="2001">
                  <c:v>0.53373379629632778</c:v>
                </c:pt>
                <c:pt idx="2002">
                  <c:v>0.53378703703706853</c:v>
                </c:pt>
                <c:pt idx="2003">
                  <c:v>0.53384027777780929</c:v>
                </c:pt>
                <c:pt idx="2004">
                  <c:v>0.53389351851855005</c:v>
                </c:pt>
                <c:pt idx="2005">
                  <c:v>0.5339467592592908</c:v>
                </c:pt>
                <c:pt idx="2006">
                  <c:v>0.53400000000003156</c:v>
                </c:pt>
                <c:pt idx="2007">
                  <c:v>0.53405324074077232</c:v>
                </c:pt>
                <c:pt idx="2008">
                  <c:v>0.53410648148151307</c:v>
                </c:pt>
                <c:pt idx="2009">
                  <c:v>0.53415972222225383</c:v>
                </c:pt>
                <c:pt idx="2010">
                  <c:v>0.53421296296299459</c:v>
                </c:pt>
                <c:pt idx="2011">
                  <c:v>0.53426620370373534</c:v>
                </c:pt>
                <c:pt idx="2012">
                  <c:v>0.5343194444444761</c:v>
                </c:pt>
                <c:pt idx="2013">
                  <c:v>0.53437268518521686</c:v>
                </c:pt>
                <c:pt idx="2014">
                  <c:v>0.53442592592595761</c:v>
                </c:pt>
                <c:pt idx="2015">
                  <c:v>0.53447916666669837</c:v>
                </c:pt>
                <c:pt idx="2016">
                  <c:v>0.53453240740743913</c:v>
                </c:pt>
                <c:pt idx="2017">
                  <c:v>0.53458564814817988</c:v>
                </c:pt>
                <c:pt idx="2018">
                  <c:v>0.53463888888892064</c:v>
                </c:pt>
                <c:pt idx="2019">
                  <c:v>0.53469212962966139</c:v>
                </c:pt>
                <c:pt idx="2020">
                  <c:v>0.53474537037040215</c:v>
                </c:pt>
                <c:pt idx="2021">
                  <c:v>0.53479861111114291</c:v>
                </c:pt>
                <c:pt idx="2022">
                  <c:v>0.53485185185188366</c:v>
                </c:pt>
                <c:pt idx="2023">
                  <c:v>0.53490509259262442</c:v>
                </c:pt>
                <c:pt idx="2024">
                  <c:v>0.53495833333336518</c:v>
                </c:pt>
                <c:pt idx="2025">
                  <c:v>0.53501157407410593</c:v>
                </c:pt>
                <c:pt idx="2026">
                  <c:v>0.53506481481484669</c:v>
                </c:pt>
                <c:pt idx="2027">
                  <c:v>0.53511805555558745</c:v>
                </c:pt>
                <c:pt idx="2028">
                  <c:v>0.5351712962963282</c:v>
                </c:pt>
                <c:pt idx="2029">
                  <c:v>0.53522453703706896</c:v>
                </c:pt>
                <c:pt idx="2030">
                  <c:v>0.53527777777780972</c:v>
                </c:pt>
                <c:pt idx="2031">
                  <c:v>0.53533101851855047</c:v>
                </c:pt>
                <c:pt idx="2032">
                  <c:v>0.53538425925929123</c:v>
                </c:pt>
                <c:pt idx="2033">
                  <c:v>0.53543750000003199</c:v>
                </c:pt>
                <c:pt idx="2034">
                  <c:v>0.53549074074077274</c:v>
                </c:pt>
                <c:pt idx="2035">
                  <c:v>0.5355439814815135</c:v>
                </c:pt>
                <c:pt idx="2036">
                  <c:v>0.53559722222225425</c:v>
                </c:pt>
                <c:pt idx="2037">
                  <c:v>0.53565046296299501</c:v>
                </c:pt>
                <c:pt idx="2038">
                  <c:v>0.53570370370373577</c:v>
                </c:pt>
                <c:pt idx="2039">
                  <c:v>0.53575694444447652</c:v>
                </c:pt>
                <c:pt idx="2040">
                  <c:v>0.53581018518521728</c:v>
                </c:pt>
                <c:pt idx="2041">
                  <c:v>0.53586342592595804</c:v>
                </c:pt>
                <c:pt idx="2042">
                  <c:v>0.53591666666669879</c:v>
                </c:pt>
                <c:pt idx="2043">
                  <c:v>0.53596990740743955</c:v>
                </c:pt>
                <c:pt idx="2044">
                  <c:v>0.53602314814818031</c:v>
                </c:pt>
                <c:pt idx="2045">
                  <c:v>0.53607638888892106</c:v>
                </c:pt>
                <c:pt idx="2046">
                  <c:v>0.53612962962966182</c:v>
                </c:pt>
                <c:pt idx="2047">
                  <c:v>0.53618287037040258</c:v>
                </c:pt>
                <c:pt idx="2048">
                  <c:v>0.53623611111114333</c:v>
                </c:pt>
                <c:pt idx="2049">
                  <c:v>0.53628935185188409</c:v>
                </c:pt>
                <c:pt idx="2050">
                  <c:v>0.53634259259262484</c:v>
                </c:pt>
                <c:pt idx="2051">
                  <c:v>0.5363958333333656</c:v>
                </c:pt>
                <c:pt idx="2052">
                  <c:v>0.53644907407410636</c:v>
                </c:pt>
                <c:pt idx="2053">
                  <c:v>0.53650231481484711</c:v>
                </c:pt>
                <c:pt idx="2054">
                  <c:v>0.53655555555558787</c:v>
                </c:pt>
                <c:pt idx="2055">
                  <c:v>0.53660879629632863</c:v>
                </c:pt>
                <c:pt idx="2056">
                  <c:v>0.53666203703706938</c:v>
                </c:pt>
                <c:pt idx="2057">
                  <c:v>0.53671527777781014</c:v>
                </c:pt>
                <c:pt idx="2058">
                  <c:v>0.5367685185185509</c:v>
                </c:pt>
                <c:pt idx="2059">
                  <c:v>0.53682175925929165</c:v>
                </c:pt>
                <c:pt idx="2060">
                  <c:v>0.53687500000003241</c:v>
                </c:pt>
                <c:pt idx="2061">
                  <c:v>0.53692824074077317</c:v>
                </c:pt>
                <c:pt idx="2062">
                  <c:v>0.53698148148151392</c:v>
                </c:pt>
                <c:pt idx="2063">
                  <c:v>0.53703472222225468</c:v>
                </c:pt>
                <c:pt idx="2064">
                  <c:v>0.53708796296299544</c:v>
                </c:pt>
                <c:pt idx="2065">
                  <c:v>0.53714120370373619</c:v>
                </c:pt>
                <c:pt idx="2066">
                  <c:v>0.53719444444447695</c:v>
                </c:pt>
                <c:pt idx="2067">
                  <c:v>0.5372476851852177</c:v>
                </c:pt>
                <c:pt idx="2068">
                  <c:v>0.53730092592595846</c:v>
                </c:pt>
                <c:pt idx="2069">
                  <c:v>0.53735416666669922</c:v>
                </c:pt>
                <c:pt idx="2070">
                  <c:v>0.53740740740743997</c:v>
                </c:pt>
                <c:pt idx="2071">
                  <c:v>0.53746064814818073</c:v>
                </c:pt>
                <c:pt idx="2072">
                  <c:v>0.53751388888892149</c:v>
                </c:pt>
                <c:pt idx="2073">
                  <c:v>0.53756712962966224</c:v>
                </c:pt>
                <c:pt idx="2074">
                  <c:v>0.537620370370403</c:v>
                </c:pt>
                <c:pt idx="2075">
                  <c:v>0.53767361111114376</c:v>
                </c:pt>
                <c:pt idx="2076">
                  <c:v>0.53772685185188451</c:v>
                </c:pt>
                <c:pt idx="2077">
                  <c:v>0.53778009259262527</c:v>
                </c:pt>
                <c:pt idx="2078">
                  <c:v>0.53783333333336603</c:v>
                </c:pt>
                <c:pt idx="2079">
                  <c:v>0.53788657407410678</c:v>
                </c:pt>
                <c:pt idx="2080">
                  <c:v>0.53793981481484754</c:v>
                </c:pt>
                <c:pt idx="2081">
                  <c:v>0.5379930555555883</c:v>
                </c:pt>
                <c:pt idx="2082">
                  <c:v>0.53804629629632905</c:v>
                </c:pt>
                <c:pt idx="2083">
                  <c:v>0.53809953703706981</c:v>
                </c:pt>
                <c:pt idx="2084">
                  <c:v>0.53815277777781056</c:v>
                </c:pt>
                <c:pt idx="2085">
                  <c:v>0.53820601851855132</c:v>
                </c:pt>
                <c:pt idx="2086">
                  <c:v>0.53825925925929208</c:v>
                </c:pt>
                <c:pt idx="2087">
                  <c:v>0.53831250000003283</c:v>
                </c:pt>
                <c:pt idx="2088">
                  <c:v>0.53836574074077359</c:v>
                </c:pt>
                <c:pt idx="2089">
                  <c:v>0.53841898148151435</c:v>
                </c:pt>
                <c:pt idx="2090">
                  <c:v>0.5384722222222551</c:v>
                </c:pt>
                <c:pt idx="2091">
                  <c:v>0.53852546296299586</c:v>
                </c:pt>
                <c:pt idx="2092">
                  <c:v>0.53857870370373662</c:v>
                </c:pt>
                <c:pt idx="2093">
                  <c:v>0.53863194444447737</c:v>
                </c:pt>
                <c:pt idx="2094">
                  <c:v>0.53868518518521813</c:v>
                </c:pt>
                <c:pt idx="2095">
                  <c:v>0.53873842592595889</c:v>
                </c:pt>
                <c:pt idx="2096">
                  <c:v>0.53879166666669964</c:v>
                </c:pt>
                <c:pt idx="2097">
                  <c:v>0.5388449074074404</c:v>
                </c:pt>
                <c:pt idx="2098">
                  <c:v>0.53889814814818116</c:v>
                </c:pt>
                <c:pt idx="2099">
                  <c:v>0.53895138888892191</c:v>
                </c:pt>
                <c:pt idx="2100">
                  <c:v>0.53900462962966267</c:v>
                </c:pt>
                <c:pt idx="2101">
                  <c:v>0.53905787037040342</c:v>
                </c:pt>
                <c:pt idx="2102">
                  <c:v>0.53911111111114418</c:v>
                </c:pt>
                <c:pt idx="2103">
                  <c:v>0.53916435185188494</c:v>
                </c:pt>
                <c:pt idx="2104">
                  <c:v>0.53921759259262569</c:v>
                </c:pt>
                <c:pt idx="2105">
                  <c:v>0.53927083333336645</c:v>
                </c:pt>
                <c:pt idx="2106">
                  <c:v>0.53932407407410721</c:v>
                </c:pt>
                <c:pt idx="2107">
                  <c:v>0.53937731481484796</c:v>
                </c:pt>
                <c:pt idx="2108">
                  <c:v>0.53943055555558872</c:v>
                </c:pt>
                <c:pt idx="2109">
                  <c:v>0.53948379629632948</c:v>
                </c:pt>
                <c:pt idx="2110">
                  <c:v>0.53953703703707023</c:v>
                </c:pt>
                <c:pt idx="2111">
                  <c:v>0.53959027777781099</c:v>
                </c:pt>
                <c:pt idx="2112">
                  <c:v>0.53964351851855175</c:v>
                </c:pt>
                <c:pt idx="2113">
                  <c:v>0.5396967592592925</c:v>
                </c:pt>
                <c:pt idx="2114">
                  <c:v>0.53975000000003326</c:v>
                </c:pt>
                <c:pt idx="2115">
                  <c:v>0.53980324074077402</c:v>
                </c:pt>
                <c:pt idx="2116">
                  <c:v>0.53985648148151477</c:v>
                </c:pt>
                <c:pt idx="2117">
                  <c:v>0.53990972222225553</c:v>
                </c:pt>
                <c:pt idx="2118">
                  <c:v>0.53996296296299628</c:v>
                </c:pt>
                <c:pt idx="2119">
                  <c:v>0.54001620370373704</c:v>
                </c:pt>
                <c:pt idx="2120">
                  <c:v>0.5400694444444778</c:v>
                </c:pt>
                <c:pt idx="2121">
                  <c:v>0.54012268518521855</c:v>
                </c:pt>
                <c:pt idx="2122">
                  <c:v>0.54017592592595931</c:v>
                </c:pt>
                <c:pt idx="2123">
                  <c:v>0.54022916666670007</c:v>
                </c:pt>
                <c:pt idx="2124">
                  <c:v>0.54028240740744082</c:v>
                </c:pt>
                <c:pt idx="2125">
                  <c:v>0.54033564814818158</c:v>
                </c:pt>
                <c:pt idx="2126">
                  <c:v>0.54038888888892234</c:v>
                </c:pt>
                <c:pt idx="2127">
                  <c:v>0.54044212962966309</c:v>
                </c:pt>
                <c:pt idx="2128">
                  <c:v>0.54049537037040385</c:v>
                </c:pt>
                <c:pt idx="2129">
                  <c:v>0.54054861111114461</c:v>
                </c:pt>
                <c:pt idx="2130">
                  <c:v>0.54060185185188536</c:v>
                </c:pt>
                <c:pt idx="2131">
                  <c:v>0.54065509259262612</c:v>
                </c:pt>
                <c:pt idx="2132">
                  <c:v>0.54070833333336688</c:v>
                </c:pt>
                <c:pt idx="2133">
                  <c:v>0.54076157407410763</c:v>
                </c:pt>
                <c:pt idx="2134">
                  <c:v>0.54081481481484839</c:v>
                </c:pt>
                <c:pt idx="2135">
                  <c:v>0.54086805555558914</c:v>
                </c:pt>
                <c:pt idx="2136">
                  <c:v>0.5409212962963299</c:v>
                </c:pt>
                <c:pt idx="2137">
                  <c:v>0.54097453703707066</c:v>
                </c:pt>
                <c:pt idx="2138">
                  <c:v>0.54102777777781141</c:v>
                </c:pt>
                <c:pt idx="2139">
                  <c:v>0.54108101851855217</c:v>
                </c:pt>
                <c:pt idx="2140">
                  <c:v>0.54113425925929293</c:v>
                </c:pt>
                <c:pt idx="2141">
                  <c:v>0.54118750000003368</c:v>
                </c:pt>
                <c:pt idx="2142">
                  <c:v>0.54124074074077444</c:v>
                </c:pt>
                <c:pt idx="2143">
                  <c:v>0.5412939814815152</c:v>
                </c:pt>
                <c:pt idx="2144">
                  <c:v>0.54134722222225595</c:v>
                </c:pt>
                <c:pt idx="2145">
                  <c:v>0.54140046296299671</c:v>
                </c:pt>
                <c:pt idx="2146">
                  <c:v>0.54145370370373747</c:v>
                </c:pt>
                <c:pt idx="2147">
                  <c:v>0.54150694444447822</c:v>
                </c:pt>
                <c:pt idx="2148">
                  <c:v>0.54156018518521898</c:v>
                </c:pt>
                <c:pt idx="2149">
                  <c:v>0.54161342592595973</c:v>
                </c:pt>
                <c:pt idx="2150">
                  <c:v>0.54166666666670049</c:v>
                </c:pt>
                <c:pt idx="2151">
                  <c:v>0.54171990740744125</c:v>
                </c:pt>
                <c:pt idx="2152">
                  <c:v>0.541773148148182</c:v>
                </c:pt>
                <c:pt idx="2153">
                  <c:v>0.54182638888892276</c:v>
                </c:pt>
                <c:pt idx="2154">
                  <c:v>0.54187962962966352</c:v>
                </c:pt>
                <c:pt idx="2155">
                  <c:v>0.54193287037040427</c:v>
                </c:pt>
                <c:pt idx="2156">
                  <c:v>0.54198611111114503</c:v>
                </c:pt>
                <c:pt idx="2157">
                  <c:v>0.54203935185188579</c:v>
                </c:pt>
                <c:pt idx="2158">
                  <c:v>0.54209259259262654</c:v>
                </c:pt>
                <c:pt idx="2159">
                  <c:v>0.5421458333333673</c:v>
                </c:pt>
                <c:pt idx="2160">
                  <c:v>0.54219907407410806</c:v>
                </c:pt>
                <c:pt idx="2161">
                  <c:v>0.54225231481484881</c:v>
                </c:pt>
                <c:pt idx="2162">
                  <c:v>0.54230555555558957</c:v>
                </c:pt>
                <c:pt idx="2163">
                  <c:v>0.54235879629633033</c:v>
                </c:pt>
                <c:pt idx="2164">
                  <c:v>0.54241203703707108</c:v>
                </c:pt>
                <c:pt idx="2165">
                  <c:v>0.54246527777781184</c:v>
                </c:pt>
                <c:pt idx="2166">
                  <c:v>0.54251851851855259</c:v>
                </c:pt>
                <c:pt idx="2167">
                  <c:v>0.54257175925929335</c:v>
                </c:pt>
                <c:pt idx="2168">
                  <c:v>0.54262500000003411</c:v>
                </c:pt>
                <c:pt idx="2169">
                  <c:v>0.54267824074077486</c:v>
                </c:pt>
                <c:pt idx="2170">
                  <c:v>0.54273148148151562</c:v>
                </c:pt>
                <c:pt idx="2171">
                  <c:v>0.54278472222225638</c:v>
                </c:pt>
                <c:pt idx="2172">
                  <c:v>0.54283796296299713</c:v>
                </c:pt>
                <c:pt idx="2173">
                  <c:v>0.54289120370373789</c:v>
                </c:pt>
                <c:pt idx="2174">
                  <c:v>0.54294444444447865</c:v>
                </c:pt>
                <c:pt idx="2175">
                  <c:v>0.5429976851852194</c:v>
                </c:pt>
                <c:pt idx="2176">
                  <c:v>0.54305092592596016</c:v>
                </c:pt>
                <c:pt idx="2177">
                  <c:v>0.54310416666670092</c:v>
                </c:pt>
                <c:pt idx="2178">
                  <c:v>0.54315740740744167</c:v>
                </c:pt>
                <c:pt idx="2179">
                  <c:v>0.54321064814818243</c:v>
                </c:pt>
                <c:pt idx="2180">
                  <c:v>0.54326388888892319</c:v>
                </c:pt>
                <c:pt idx="2181">
                  <c:v>0.54331712962966394</c:v>
                </c:pt>
                <c:pt idx="2182">
                  <c:v>0.5433703703704047</c:v>
                </c:pt>
                <c:pt idx="2183">
                  <c:v>0.54342361111114545</c:v>
                </c:pt>
                <c:pt idx="2184">
                  <c:v>0.54347685185188621</c:v>
                </c:pt>
                <c:pt idx="2185">
                  <c:v>0.54353009259262697</c:v>
                </c:pt>
                <c:pt idx="2186">
                  <c:v>0.54358333333336772</c:v>
                </c:pt>
                <c:pt idx="2187">
                  <c:v>0.54363657407410848</c:v>
                </c:pt>
                <c:pt idx="2188">
                  <c:v>0.54368981481484924</c:v>
                </c:pt>
                <c:pt idx="2189">
                  <c:v>0.54374305555558999</c:v>
                </c:pt>
                <c:pt idx="2190">
                  <c:v>0.54379629629633075</c:v>
                </c:pt>
                <c:pt idx="2191">
                  <c:v>0.54384953703707151</c:v>
                </c:pt>
                <c:pt idx="2192">
                  <c:v>0.54390277777781226</c:v>
                </c:pt>
                <c:pt idx="2193">
                  <c:v>0.54395601851855302</c:v>
                </c:pt>
                <c:pt idx="2194">
                  <c:v>0.54400925925929378</c:v>
                </c:pt>
                <c:pt idx="2195">
                  <c:v>0.54406250000003453</c:v>
                </c:pt>
                <c:pt idx="2196">
                  <c:v>0.54411574074077529</c:v>
                </c:pt>
                <c:pt idx="2197">
                  <c:v>0.54416898148151605</c:v>
                </c:pt>
                <c:pt idx="2198">
                  <c:v>0.5442222222222568</c:v>
                </c:pt>
                <c:pt idx="2199">
                  <c:v>0.54427546296299756</c:v>
                </c:pt>
                <c:pt idx="2200">
                  <c:v>0.54432870370373831</c:v>
                </c:pt>
                <c:pt idx="2201">
                  <c:v>0.54438194444447907</c:v>
                </c:pt>
                <c:pt idx="2202">
                  <c:v>0.54443518518521983</c:v>
                </c:pt>
                <c:pt idx="2203">
                  <c:v>0.54448842592596058</c:v>
                </c:pt>
                <c:pt idx="2204">
                  <c:v>0.54454166666670134</c:v>
                </c:pt>
                <c:pt idx="2205">
                  <c:v>0.5445949074074421</c:v>
                </c:pt>
                <c:pt idx="2206">
                  <c:v>0.54464814814818285</c:v>
                </c:pt>
                <c:pt idx="2207">
                  <c:v>0.54470138888892361</c:v>
                </c:pt>
                <c:pt idx="2208">
                  <c:v>0.54475462962966437</c:v>
                </c:pt>
                <c:pt idx="2209">
                  <c:v>0.54480787037040512</c:v>
                </c:pt>
                <c:pt idx="2210">
                  <c:v>0.54486111111114588</c:v>
                </c:pt>
                <c:pt idx="2211">
                  <c:v>0.54491435185188664</c:v>
                </c:pt>
                <c:pt idx="2212">
                  <c:v>0.54496759259262739</c:v>
                </c:pt>
                <c:pt idx="2213">
                  <c:v>0.54502083333336815</c:v>
                </c:pt>
                <c:pt idx="2214">
                  <c:v>0.54507407407410891</c:v>
                </c:pt>
                <c:pt idx="2215">
                  <c:v>0.54512731481484966</c:v>
                </c:pt>
                <c:pt idx="2216">
                  <c:v>0.54518055555559042</c:v>
                </c:pt>
                <c:pt idx="2217">
                  <c:v>0.54523379629633117</c:v>
                </c:pt>
                <c:pt idx="2218">
                  <c:v>0.54528703703707193</c:v>
                </c:pt>
                <c:pt idx="2219">
                  <c:v>0.54534027777781269</c:v>
                </c:pt>
                <c:pt idx="2220">
                  <c:v>0.54539351851855344</c:v>
                </c:pt>
                <c:pt idx="2221">
                  <c:v>0.5454467592592942</c:v>
                </c:pt>
                <c:pt idx="2222">
                  <c:v>0.54550000000003496</c:v>
                </c:pt>
                <c:pt idx="2223">
                  <c:v>0.54555324074077571</c:v>
                </c:pt>
                <c:pt idx="2224">
                  <c:v>0.54560648148151647</c:v>
                </c:pt>
                <c:pt idx="2225">
                  <c:v>0.54565972222225723</c:v>
                </c:pt>
                <c:pt idx="2226">
                  <c:v>0.54571296296299798</c:v>
                </c:pt>
                <c:pt idx="2227">
                  <c:v>0.54576620370373874</c:v>
                </c:pt>
                <c:pt idx="2228">
                  <c:v>0.5458194444444795</c:v>
                </c:pt>
                <c:pt idx="2229">
                  <c:v>0.54587268518522025</c:v>
                </c:pt>
                <c:pt idx="2230">
                  <c:v>0.54592592592596101</c:v>
                </c:pt>
                <c:pt idx="2231">
                  <c:v>0.54597916666670177</c:v>
                </c:pt>
                <c:pt idx="2232">
                  <c:v>0.54603240740744252</c:v>
                </c:pt>
                <c:pt idx="2233">
                  <c:v>0.54608564814818328</c:v>
                </c:pt>
                <c:pt idx="2234">
                  <c:v>0.54613888888892403</c:v>
                </c:pt>
                <c:pt idx="2235">
                  <c:v>0.54619212962966479</c:v>
                </c:pt>
                <c:pt idx="2236">
                  <c:v>0.54624537037040555</c:v>
                </c:pt>
                <c:pt idx="2237">
                  <c:v>0.5462986111111463</c:v>
                </c:pt>
                <c:pt idx="2238">
                  <c:v>0.54635185185188706</c:v>
                </c:pt>
                <c:pt idx="2239">
                  <c:v>0.54640509259262782</c:v>
                </c:pt>
                <c:pt idx="2240">
                  <c:v>0.54645833333336857</c:v>
                </c:pt>
                <c:pt idx="2241">
                  <c:v>0.54651157407410933</c:v>
                </c:pt>
                <c:pt idx="2242">
                  <c:v>0.54656481481485009</c:v>
                </c:pt>
                <c:pt idx="2243">
                  <c:v>0.54661805555559084</c:v>
                </c:pt>
                <c:pt idx="2244">
                  <c:v>0.5466712962963316</c:v>
                </c:pt>
                <c:pt idx="2245">
                  <c:v>0.54672453703707236</c:v>
                </c:pt>
                <c:pt idx="2246">
                  <c:v>0.54677777777781311</c:v>
                </c:pt>
                <c:pt idx="2247">
                  <c:v>0.54683101851855387</c:v>
                </c:pt>
                <c:pt idx="2248">
                  <c:v>0.54688425925929463</c:v>
                </c:pt>
                <c:pt idx="2249">
                  <c:v>0.54693750000003538</c:v>
                </c:pt>
                <c:pt idx="2250">
                  <c:v>0.54699074074077614</c:v>
                </c:pt>
                <c:pt idx="2251">
                  <c:v>0.54704398148151689</c:v>
                </c:pt>
                <c:pt idx="2252">
                  <c:v>0.54709722222225765</c:v>
                </c:pt>
                <c:pt idx="2253">
                  <c:v>0.54715046296299841</c:v>
                </c:pt>
                <c:pt idx="2254">
                  <c:v>0.54720370370373916</c:v>
                </c:pt>
                <c:pt idx="2255">
                  <c:v>0.54725694444447992</c:v>
                </c:pt>
                <c:pt idx="2256">
                  <c:v>0.54731018518522068</c:v>
                </c:pt>
                <c:pt idx="2257">
                  <c:v>0.54736342592596143</c:v>
                </c:pt>
                <c:pt idx="2258">
                  <c:v>0.54741666666670219</c:v>
                </c:pt>
                <c:pt idx="2259">
                  <c:v>0.54746990740744295</c:v>
                </c:pt>
                <c:pt idx="2260">
                  <c:v>0.5475231481481837</c:v>
                </c:pt>
                <c:pt idx="2261">
                  <c:v>0.54757638888892446</c:v>
                </c:pt>
                <c:pt idx="2262">
                  <c:v>0.54762962962966522</c:v>
                </c:pt>
                <c:pt idx="2263">
                  <c:v>0.54768287037040597</c:v>
                </c:pt>
                <c:pt idx="2264">
                  <c:v>0.54773611111114673</c:v>
                </c:pt>
                <c:pt idx="2265">
                  <c:v>0.54778935185188748</c:v>
                </c:pt>
                <c:pt idx="2266">
                  <c:v>0.54784259259262824</c:v>
                </c:pt>
                <c:pt idx="2267">
                  <c:v>0.547895833333369</c:v>
                </c:pt>
                <c:pt idx="2268">
                  <c:v>0.54794907407410975</c:v>
                </c:pt>
                <c:pt idx="2269">
                  <c:v>0.54800231481485051</c:v>
                </c:pt>
                <c:pt idx="2270">
                  <c:v>0.54805555555559127</c:v>
                </c:pt>
                <c:pt idx="2271">
                  <c:v>0.54810879629633202</c:v>
                </c:pt>
                <c:pt idx="2272">
                  <c:v>0.54816203703707278</c:v>
                </c:pt>
                <c:pt idx="2273">
                  <c:v>0.54821527777781354</c:v>
                </c:pt>
                <c:pt idx="2274">
                  <c:v>0.54826851851855429</c:v>
                </c:pt>
                <c:pt idx="2275">
                  <c:v>0.54832175925929505</c:v>
                </c:pt>
                <c:pt idx="2276">
                  <c:v>0.54837500000003581</c:v>
                </c:pt>
                <c:pt idx="2277">
                  <c:v>0.54842824074077656</c:v>
                </c:pt>
                <c:pt idx="2278">
                  <c:v>0.54848148148151732</c:v>
                </c:pt>
                <c:pt idx="2279">
                  <c:v>0.54853472222225808</c:v>
                </c:pt>
                <c:pt idx="2280">
                  <c:v>0.54858796296299883</c:v>
                </c:pt>
                <c:pt idx="2281">
                  <c:v>0.54864120370373959</c:v>
                </c:pt>
                <c:pt idx="2282">
                  <c:v>0.54869444444448034</c:v>
                </c:pt>
                <c:pt idx="2283">
                  <c:v>0.5487476851852211</c:v>
                </c:pt>
                <c:pt idx="2284">
                  <c:v>0.54880092592596186</c:v>
                </c:pt>
                <c:pt idx="2285">
                  <c:v>0.54885416666670261</c:v>
                </c:pt>
                <c:pt idx="2286">
                  <c:v>0.54890740740744337</c:v>
                </c:pt>
                <c:pt idx="2287">
                  <c:v>0.54896064814818413</c:v>
                </c:pt>
                <c:pt idx="2288">
                  <c:v>0.54901388888892488</c:v>
                </c:pt>
                <c:pt idx="2289">
                  <c:v>0.54906712962966564</c:v>
                </c:pt>
                <c:pt idx="2290">
                  <c:v>0.5491203703704064</c:v>
                </c:pt>
                <c:pt idx="2291">
                  <c:v>0.54917361111114715</c:v>
                </c:pt>
                <c:pt idx="2292">
                  <c:v>0.54922685185188791</c:v>
                </c:pt>
                <c:pt idx="2293">
                  <c:v>0.54928009259262867</c:v>
                </c:pt>
                <c:pt idx="2294">
                  <c:v>0.54933333333336942</c:v>
                </c:pt>
                <c:pt idx="2295">
                  <c:v>0.54938657407411018</c:v>
                </c:pt>
                <c:pt idx="2296">
                  <c:v>0.54943981481485094</c:v>
                </c:pt>
                <c:pt idx="2297">
                  <c:v>0.54949305555559169</c:v>
                </c:pt>
                <c:pt idx="2298">
                  <c:v>0.54954629629633245</c:v>
                </c:pt>
                <c:pt idx="2299">
                  <c:v>0.5495995370370732</c:v>
                </c:pt>
                <c:pt idx="2300">
                  <c:v>0.54965277777781396</c:v>
                </c:pt>
                <c:pt idx="2301">
                  <c:v>0.54970601851855472</c:v>
                </c:pt>
                <c:pt idx="2302">
                  <c:v>0.54975925925929547</c:v>
                </c:pt>
                <c:pt idx="2303">
                  <c:v>0.54981250000003623</c:v>
                </c:pt>
                <c:pt idx="2304">
                  <c:v>0.54986574074077699</c:v>
                </c:pt>
                <c:pt idx="2305">
                  <c:v>0.54991898148151774</c:v>
                </c:pt>
                <c:pt idx="2306">
                  <c:v>0.5499722222222585</c:v>
                </c:pt>
                <c:pt idx="2307">
                  <c:v>0.55002546296299926</c:v>
                </c:pt>
                <c:pt idx="2308">
                  <c:v>0.55007870370374001</c:v>
                </c:pt>
                <c:pt idx="2309">
                  <c:v>0.55013194444448077</c:v>
                </c:pt>
                <c:pt idx="2310">
                  <c:v>0.55018518518522153</c:v>
                </c:pt>
                <c:pt idx="2311">
                  <c:v>0.55023842592596228</c:v>
                </c:pt>
                <c:pt idx="2312">
                  <c:v>0.55029166666670304</c:v>
                </c:pt>
                <c:pt idx="2313">
                  <c:v>0.5503449074074438</c:v>
                </c:pt>
                <c:pt idx="2314">
                  <c:v>0.55039814814818455</c:v>
                </c:pt>
                <c:pt idx="2315">
                  <c:v>0.55045138888892531</c:v>
                </c:pt>
                <c:pt idx="2316">
                  <c:v>0.55050462962966606</c:v>
                </c:pt>
                <c:pt idx="2317">
                  <c:v>0.55055787037040682</c:v>
                </c:pt>
                <c:pt idx="2318">
                  <c:v>0.55061111111114758</c:v>
                </c:pt>
                <c:pt idx="2319">
                  <c:v>0.55066435185188833</c:v>
                </c:pt>
                <c:pt idx="2320">
                  <c:v>0.55071759259262909</c:v>
                </c:pt>
                <c:pt idx="2321">
                  <c:v>0.55077083333336985</c:v>
                </c:pt>
                <c:pt idx="2322">
                  <c:v>0.5508240740741106</c:v>
                </c:pt>
                <c:pt idx="2323">
                  <c:v>0.55087731481485136</c:v>
                </c:pt>
                <c:pt idx="2324">
                  <c:v>0.55093055555559212</c:v>
                </c:pt>
                <c:pt idx="2325">
                  <c:v>0.55098379629633287</c:v>
                </c:pt>
                <c:pt idx="2326">
                  <c:v>0.55103703703707363</c:v>
                </c:pt>
                <c:pt idx="2327">
                  <c:v>0.55109027777781439</c:v>
                </c:pt>
                <c:pt idx="2328">
                  <c:v>0.55114351851855514</c:v>
                </c:pt>
                <c:pt idx="2329">
                  <c:v>0.5511967592592959</c:v>
                </c:pt>
                <c:pt idx="2330">
                  <c:v>0.55125000000003666</c:v>
                </c:pt>
                <c:pt idx="2331">
                  <c:v>0.55130324074077741</c:v>
                </c:pt>
                <c:pt idx="2332">
                  <c:v>0.55135648148151817</c:v>
                </c:pt>
                <c:pt idx="2333">
                  <c:v>0.55140972222225892</c:v>
                </c:pt>
                <c:pt idx="2334">
                  <c:v>0.55146296296299968</c:v>
                </c:pt>
                <c:pt idx="2335">
                  <c:v>0.55151620370374044</c:v>
                </c:pt>
                <c:pt idx="2336">
                  <c:v>0.55156944444448119</c:v>
                </c:pt>
                <c:pt idx="2337">
                  <c:v>0.55162268518522195</c:v>
                </c:pt>
                <c:pt idx="2338">
                  <c:v>0.55167592592596271</c:v>
                </c:pt>
                <c:pt idx="2339">
                  <c:v>0.55172916666670346</c:v>
                </c:pt>
                <c:pt idx="2340">
                  <c:v>0.55178240740744422</c:v>
                </c:pt>
                <c:pt idx="2341">
                  <c:v>0.55183564814818498</c:v>
                </c:pt>
                <c:pt idx="2342">
                  <c:v>0.55188888888892573</c:v>
                </c:pt>
                <c:pt idx="2343">
                  <c:v>0.55194212962966649</c:v>
                </c:pt>
                <c:pt idx="2344">
                  <c:v>0.55199537037040725</c:v>
                </c:pt>
                <c:pt idx="2345">
                  <c:v>0.552048611111148</c:v>
                </c:pt>
                <c:pt idx="2346">
                  <c:v>0.55210185185188876</c:v>
                </c:pt>
                <c:pt idx="2347">
                  <c:v>0.55215509259262952</c:v>
                </c:pt>
                <c:pt idx="2348">
                  <c:v>0.55220833333337027</c:v>
                </c:pt>
                <c:pt idx="2349">
                  <c:v>0.55226157407411103</c:v>
                </c:pt>
                <c:pt idx="2350">
                  <c:v>0.55231481481485178</c:v>
                </c:pt>
                <c:pt idx="2351">
                  <c:v>0.55236805555559254</c:v>
                </c:pt>
                <c:pt idx="2352">
                  <c:v>0.5524212962963333</c:v>
                </c:pt>
                <c:pt idx="2353">
                  <c:v>0.55247453703707405</c:v>
                </c:pt>
                <c:pt idx="2354">
                  <c:v>0.55252777777781481</c:v>
                </c:pt>
                <c:pt idx="2355">
                  <c:v>0.55258101851855557</c:v>
                </c:pt>
                <c:pt idx="2356">
                  <c:v>0.55263425925929632</c:v>
                </c:pt>
                <c:pt idx="2357">
                  <c:v>0.55268750000003708</c:v>
                </c:pt>
                <c:pt idx="2358">
                  <c:v>0.55274074074077784</c:v>
                </c:pt>
                <c:pt idx="2359">
                  <c:v>0.55279398148151859</c:v>
                </c:pt>
                <c:pt idx="2360">
                  <c:v>0.55284722222225935</c:v>
                </c:pt>
                <c:pt idx="2361">
                  <c:v>0.55290046296300011</c:v>
                </c:pt>
                <c:pt idx="2362">
                  <c:v>0.55295370370374086</c:v>
                </c:pt>
                <c:pt idx="2363">
                  <c:v>0.55300694444448162</c:v>
                </c:pt>
                <c:pt idx="2364">
                  <c:v>0.55306018518522237</c:v>
                </c:pt>
                <c:pt idx="2365">
                  <c:v>0.55311342592596313</c:v>
                </c:pt>
                <c:pt idx="2366">
                  <c:v>0.55316666666670389</c:v>
                </c:pt>
                <c:pt idx="2367">
                  <c:v>0.55321990740744464</c:v>
                </c:pt>
                <c:pt idx="2368">
                  <c:v>0.5532731481481854</c:v>
                </c:pt>
                <c:pt idx="2369">
                  <c:v>0.55332638888892616</c:v>
                </c:pt>
                <c:pt idx="2370">
                  <c:v>0.55337962962966691</c:v>
                </c:pt>
                <c:pt idx="2371">
                  <c:v>0.55343287037040767</c:v>
                </c:pt>
                <c:pt idx="2372">
                  <c:v>0.55348611111114843</c:v>
                </c:pt>
                <c:pt idx="2373">
                  <c:v>0.55353935185188918</c:v>
                </c:pt>
                <c:pt idx="2374">
                  <c:v>0.55359259259262994</c:v>
                </c:pt>
                <c:pt idx="2375">
                  <c:v>0.5536458333333707</c:v>
                </c:pt>
                <c:pt idx="2376">
                  <c:v>0.55369907407411145</c:v>
                </c:pt>
                <c:pt idx="2377">
                  <c:v>0.55375231481485221</c:v>
                </c:pt>
                <c:pt idx="2378">
                  <c:v>0.55380555555559297</c:v>
                </c:pt>
                <c:pt idx="2379">
                  <c:v>0.55385879629633372</c:v>
                </c:pt>
                <c:pt idx="2380">
                  <c:v>0.55391203703707448</c:v>
                </c:pt>
                <c:pt idx="2381">
                  <c:v>0.55396527777781523</c:v>
                </c:pt>
                <c:pt idx="2382">
                  <c:v>0.55401851851855599</c:v>
                </c:pt>
                <c:pt idx="2383">
                  <c:v>0.55407175925929675</c:v>
                </c:pt>
                <c:pt idx="2384">
                  <c:v>0.5541250000000375</c:v>
                </c:pt>
                <c:pt idx="2385">
                  <c:v>0.55417824074077826</c:v>
                </c:pt>
                <c:pt idx="2386">
                  <c:v>0.55423148148151902</c:v>
                </c:pt>
                <c:pt idx="2387">
                  <c:v>0.55428472222225977</c:v>
                </c:pt>
                <c:pt idx="2388">
                  <c:v>0.55433796296300053</c:v>
                </c:pt>
                <c:pt idx="2389">
                  <c:v>0.55439120370374129</c:v>
                </c:pt>
                <c:pt idx="2390">
                  <c:v>0.55444444444448204</c:v>
                </c:pt>
                <c:pt idx="2391">
                  <c:v>0.5544976851852228</c:v>
                </c:pt>
                <c:pt idx="2392">
                  <c:v>0.55455092592596356</c:v>
                </c:pt>
                <c:pt idx="2393">
                  <c:v>0.55460416666670431</c:v>
                </c:pt>
                <c:pt idx="2394">
                  <c:v>0.55465740740744507</c:v>
                </c:pt>
                <c:pt idx="2395">
                  <c:v>0.55471064814818583</c:v>
                </c:pt>
                <c:pt idx="2396">
                  <c:v>0.55476388888892658</c:v>
                </c:pt>
                <c:pt idx="2397">
                  <c:v>0.55481712962966734</c:v>
                </c:pt>
                <c:pt idx="2398">
                  <c:v>0.55487037037040809</c:v>
                </c:pt>
                <c:pt idx="2399">
                  <c:v>0.55492361111114885</c:v>
                </c:pt>
                <c:pt idx="2400">
                  <c:v>0.55497685185188961</c:v>
                </c:pt>
                <c:pt idx="2401">
                  <c:v>0.55503009259263036</c:v>
                </c:pt>
                <c:pt idx="2402">
                  <c:v>0.55508333333337112</c:v>
                </c:pt>
                <c:pt idx="2403">
                  <c:v>0.55513657407411188</c:v>
                </c:pt>
                <c:pt idx="2404">
                  <c:v>0.55518981481485263</c:v>
                </c:pt>
                <c:pt idx="2405">
                  <c:v>0.55524305555559339</c:v>
                </c:pt>
                <c:pt idx="2406">
                  <c:v>0.55529629629633415</c:v>
                </c:pt>
                <c:pt idx="2407">
                  <c:v>0.5553495370370749</c:v>
                </c:pt>
                <c:pt idx="2408">
                  <c:v>0.55540277777781566</c:v>
                </c:pt>
                <c:pt idx="2409">
                  <c:v>0.55545601851855642</c:v>
                </c:pt>
                <c:pt idx="2410">
                  <c:v>0.55550925925929717</c:v>
                </c:pt>
                <c:pt idx="2411">
                  <c:v>0.55556250000003793</c:v>
                </c:pt>
                <c:pt idx="2412">
                  <c:v>0.55561574074077869</c:v>
                </c:pt>
                <c:pt idx="2413">
                  <c:v>0.55566898148151944</c:v>
                </c:pt>
                <c:pt idx="2414">
                  <c:v>0.5557222222222602</c:v>
                </c:pt>
                <c:pt idx="2415">
                  <c:v>0.55577546296300095</c:v>
                </c:pt>
                <c:pt idx="2416">
                  <c:v>0.55582870370374171</c:v>
                </c:pt>
                <c:pt idx="2417">
                  <c:v>0.55588194444448247</c:v>
                </c:pt>
                <c:pt idx="2418">
                  <c:v>0.55593518518522322</c:v>
                </c:pt>
                <c:pt idx="2419">
                  <c:v>0.55598842592596398</c:v>
                </c:pt>
                <c:pt idx="2420">
                  <c:v>0.55604166666670474</c:v>
                </c:pt>
                <c:pt idx="2421">
                  <c:v>0.55609490740744549</c:v>
                </c:pt>
                <c:pt idx="2422">
                  <c:v>0.55614814814818625</c:v>
                </c:pt>
                <c:pt idx="2423">
                  <c:v>0.55620138888892701</c:v>
                </c:pt>
                <c:pt idx="2424">
                  <c:v>0.55625462962966776</c:v>
                </c:pt>
                <c:pt idx="2425">
                  <c:v>0.55630787037040852</c:v>
                </c:pt>
                <c:pt idx="2426">
                  <c:v>0.55636111111114928</c:v>
                </c:pt>
                <c:pt idx="2427">
                  <c:v>0.55641435185189003</c:v>
                </c:pt>
                <c:pt idx="2428">
                  <c:v>0.55646759259263079</c:v>
                </c:pt>
                <c:pt idx="2429">
                  <c:v>0.55652083333337155</c:v>
                </c:pt>
                <c:pt idx="2430">
                  <c:v>0.5565740740741123</c:v>
                </c:pt>
                <c:pt idx="2431">
                  <c:v>0.55662731481485306</c:v>
                </c:pt>
                <c:pt idx="2432">
                  <c:v>0.55668055555559381</c:v>
                </c:pt>
                <c:pt idx="2433">
                  <c:v>0.55673379629633457</c:v>
                </c:pt>
                <c:pt idx="2434">
                  <c:v>0.55678703703707533</c:v>
                </c:pt>
                <c:pt idx="2435">
                  <c:v>0.55684027777781608</c:v>
                </c:pt>
                <c:pt idx="2436">
                  <c:v>0.55689351851855684</c:v>
                </c:pt>
                <c:pt idx="2437">
                  <c:v>0.5569467592592976</c:v>
                </c:pt>
                <c:pt idx="2438">
                  <c:v>0.55700000000003835</c:v>
                </c:pt>
                <c:pt idx="2439">
                  <c:v>0.55705324074077911</c:v>
                </c:pt>
                <c:pt idx="2440">
                  <c:v>0.55710648148151987</c:v>
                </c:pt>
                <c:pt idx="2441">
                  <c:v>0.55715972222226062</c:v>
                </c:pt>
                <c:pt idx="2442">
                  <c:v>0.55721296296300138</c:v>
                </c:pt>
                <c:pt idx="2443">
                  <c:v>0.55726620370374214</c:v>
                </c:pt>
                <c:pt idx="2444">
                  <c:v>0.55731944444448289</c:v>
                </c:pt>
                <c:pt idx="2445">
                  <c:v>0.55737268518522365</c:v>
                </c:pt>
                <c:pt idx="2446">
                  <c:v>0.55742592592596441</c:v>
                </c:pt>
                <c:pt idx="2447">
                  <c:v>0.55747916666670516</c:v>
                </c:pt>
                <c:pt idx="2448">
                  <c:v>0.55753240740744592</c:v>
                </c:pt>
                <c:pt idx="2449">
                  <c:v>0.55758564814818667</c:v>
                </c:pt>
                <c:pt idx="2450">
                  <c:v>0.55763888888892743</c:v>
                </c:pt>
                <c:pt idx="2451">
                  <c:v>0.55769212962966819</c:v>
                </c:pt>
                <c:pt idx="2452">
                  <c:v>0.55774537037040894</c:v>
                </c:pt>
                <c:pt idx="2453">
                  <c:v>0.5577986111111497</c:v>
                </c:pt>
                <c:pt idx="2454">
                  <c:v>0.55785185185189046</c:v>
                </c:pt>
                <c:pt idx="2455">
                  <c:v>0.55790509259263121</c:v>
                </c:pt>
                <c:pt idx="2456">
                  <c:v>0.55795833333337197</c:v>
                </c:pt>
                <c:pt idx="2457">
                  <c:v>0.55801157407411273</c:v>
                </c:pt>
                <c:pt idx="2458">
                  <c:v>0.55806481481485348</c:v>
                </c:pt>
                <c:pt idx="2459">
                  <c:v>0.55811805555559424</c:v>
                </c:pt>
                <c:pt idx="2460">
                  <c:v>0.558171296296335</c:v>
                </c:pt>
                <c:pt idx="2461">
                  <c:v>0.55822453703707575</c:v>
                </c:pt>
                <c:pt idx="2462">
                  <c:v>0.55827777777781651</c:v>
                </c:pt>
                <c:pt idx="2463">
                  <c:v>0.55833101851855726</c:v>
                </c:pt>
                <c:pt idx="2464">
                  <c:v>0.55838425925929802</c:v>
                </c:pt>
                <c:pt idx="2465">
                  <c:v>0.55843750000003878</c:v>
                </c:pt>
                <c:pt idx="2466">
                  <c:v>0.55849074074077953</c:v>
                </c:pt>
                <c:pt idx="2467">
                  <c:v>0.55854398148152029</c:v>
                </c:pt>
                <c:pt idx="2468">
                  <c:v>0.55859722222226105</c:v>
                </c:pt>
                <c:pt idx="2469">
                  <c:v>0.5586504629630018</c:v>
                </c:pt>
                <c:pt idx="2470">
                  <c:v>0.55870370370374256</c:v>
                </c:pt>
                <c:pt idx="2471">
                  <c:v>0.55875694444448332</c:v>
                </c:pt>
                <c:pt idx="2472">
                  <c:v>0.55881018518522407</c:v>
                </c:pt>
                <c:pt idx="2473">
                  <c:v>0.55886342592596483</c:v>
                </c:pt>
                <c:pt idx="2474">
                  <c:v>0.55891666666670559</c:v>
                </c:pt>
                <c:pt idx="2475">
                  <c:v>0.55896990740744634</c:v>
                </c:pt>
                <c:pt idx="2476">
                  <c:v>0.5590231481481871</c:v>
                </c:pt>
                <c:pt idx="2477">
                  <c:v>0.55907638888892786</c:v>
                </c:pt>
                <c:pt idx="2478">
                  <c:v>0.55912962962966861</c:v>
                </c:pt>
                <c:pt idx="2479">
                  <c:v>0.55918287037040937</c:v>
                </c:pt>
                <c:pt idx="2480">
                  <c:v>0.55923611111115012</c:v>
                </c:pt>
                <c:pt idx="2481">
                  <c:v>0.55928935185189088</c:v>
                </c:pt>
                <c:pt idx="2482">
                  <c:v>0.55934259259263164</c:v>
                </c:pt>
                <c:pt idx="2483">
                  <c:v>0.55939583333337239</c:v>
                </c:pt>
                <c:pt idx="2484">
                  <c:v>0.55944907407411315</c:v>
                </c:pt>
                <c:pt idx="2485">
                  <c:v>0.55950231481485391</c:v>
                </c:pt>
                <c:pt idx="2486">
                  <c:v>0.55955555555559466</c:v>
                </c:pt>
                <c:pt idx="2487">
                  <c:v>0.55960879629633542</c:v>
                </c:pt>
                <c:pt idx="2488">
                  <c:v>0.55966203703707618</c:v>
                </c:pt>
                <c:pt idx="2489">
                  <c:v>0.55971527777781693</c:v>
                </c:pt>
                <c:pt idx="2490">
                  <c:v>0.55976851851855769</c:v>
                </c:pt>
                <c:pt idx="2491">
                  <c:v>0.55982175925929845</c:v>
                </c:pt>
                <c:pt idx="2492">
                  <c:v>0.5598750000000392</c:v>
                </c:pt>
                <c:pt idx="2493">
                  <c:v>0.55992824074077996</c:v>
                </c:pt>
                <c:pt idx="2494">
                  <c:v>0.55998148148152072</c:v>
                </c:pt>
                <c:pt idx="2495">
                  <c:v>0.56003472222226147</c:v>
                </c:pt>
                <c:pt idx="2496">
                  <c:v>0.56008796296300223</c:v>
                </c:pt>
                <c:pt idx="2497">
                  <c:v>0.56014120370374298</c:v>
                </c:pt>
                <c:pt idx="2498">
                  <c:v>0.56019444444448374</c:v>
                </c:pt>
                <c:pt idx="2499">
                  <c:v>0.5602476851852245</c:v>
                </c:pt>
                <c:pt idx="2500">
                  <c:v>0.56030092592596525</c:v>
                </c:pt>
                <c:pt idx="2501">
                  <c:v>0.56035416666670601</c:v>
                </c:pt>
                <c:pt idx="2502">
                  <c:v>0.56040740740744677</c:v>
                </c:pt>
                <c:pt idx="2503">
                  <c:v>0.56046064814818752</c:v>
                </c:pt>
                <c:pt idx="2504">
                  <c:v>0.56051388888892828</c:v>
                </c:pt>
                <c:pt idx="2505">
                  <c:v>0.56056712962966904</c:v>
                </c:pt>
                <c:pt idx="2506">
                  <c:v>0.56062037037040979</c:v>
                </c:pt>
                <c:pt idx="2507">
                  <c:v>0.56067361111115055</c:v>
                </c:pt>
                <c:pt idx="2508">
                  <c:v>0.56072685185189131</c:v>
                </c:pt>
                <c:pt idx="2509">
                  <c:v>0.56078009259263206</c:v>
                </c:pt>
                <c:pt idx="2510">
                  <c:v>0.56083333333337282</c:v>
                </c:pt>
                <c:pt idx="2511">
                  <c:v>0.56088657407411358</c:v>
                </c:pt>
                <c:pt idx="2512">
                  <c:v>0.56093981481485433</c:v>
                </c:pt>
                <c:pt idx="2513">
                  <c:v>0.56099305555559509</c:v>
                </c:pt>
                <c:pt idx="2514">
                  <c:v>0.56104629629633584</c:v>
                </c:pt>
                <c:pt idx="2515">
                  <c:v>0.5610995370370766</c:v>
                </c:pt>
                <c:pt idx="2516">
                  <c:v>0.56115277777781736</c:v>
                </c:pt>
                <c:pt idx="2517">
                  <c:v>0.56120601851855811</c:v>
                </c:pt>
                <c:pt idx="2518">
                  <c:v>0.56125925925929887</c:v>
                </c:pt>
                <c:pt idx="2519">
                  <c:v>0.56131250000003963</c:v>
                </c:pt>
                <c:pt idx="2520">
                  <c:v>0.56136574074078038</c:v>
                </c:pt>
                <c:pt idx="2521">
                  <c:v>0.56141898148152114</c:v>
                </c:pt>
                <c:pt idx="2522">
                  <c:v>0.5614722222222619</c:v>
                </c:pt>
                <c:pt idx="2523">
                  <c:v>0.56152546296300265</c:v>
                </c:pt>
                <c:pt idx="2524">
                  <c:v>0.56157870370374341</c:v>
                </c:pt>
                <c:pt idx="2525">
                  <c:v>0.56163194444448417</c:v>
                </c:pt>
                <c:pt idx="2526">
                  <c:v>0.56168518518522492</c:v>
                </c:pt>
                <c:pt idx="2527">
                  <c:v>0.56173842592596568</c:v>
                </c:pt>
                <c:pt idx="2528">
                  <c:v>0.56179166666670644</c:v>
                </c:pt>
                <c:pt idx="2529">
                  <c:v>0.56184490740744719</c:v>
                </c:pt>
                <c:pt idx="2530">
                  <c:v>0.56189814814818795</c:v>
                </c:pt>
                <c:pt idx="2531">
                  <c:v>0.5619513888889287</c:v>
                </c:pt>
                <c:pt idx="2532">
                  <c:v>0.56200462962966946</c:v>
                </c:pt>
                <c:pt idx="2533">
                  <c:v>0.56205787037041022</c:v>
                </c:pt>
                <c:pt idx="2534">
                  <c:v>0.56211111111115097</c:v>
                </c:pt>
                <c:pt idx="2535">
                  <c:v>0.56216435185189173</c:v>
                </c:pt>
                <c:pt idx="2536">
                  <c:v>0.56221759259263249</c:v>
                </c:pt>
                <c:pt idx="2537">
                  <c:v>0.56227083333337324</c:v>
                </c:pt>
                <c:pt idx="2538">
                  <c:v>0.562324074074114</c:v>
                </c:pt>
                <c:pt idx="2539">
                  <c:v>0.56237731481485476</c:v>
                </c:pt>
                <c:pt idx="2540">
                  <c:v>0.56243055555559551</c:v>
                </c:pt>
                <c:pt idx="2541">
                  <c:v>0.56248379629633627</c:v>
                </c:pt>
                <c:pt idx="2542">
                  <c:v>0.56253703703707703</c:v>
                </c:pt>
                <c:pt idx="2543">
                  <c:v>0.56259027777781778</c:v>
                </c:pt>
                <c:pt idx="2544">
                  <c:v>0.56264351851855854</c:v>
                </c:pt>
                <c:pt idx="2545">
                  <c:v>0.5626967592592993</c:v>
                </c:pt>
                <c:pt idx="2546">
                  <c:v>0.56275000000004005</c:v>
                </c:pt>
                <c:pt idx="2547">
                  <c:v>0.56280324074078081</c:v>
                </c:pt>
                <c:pt idx="2548">
                  <c:v>0.56285648148152156</c:v>
                </c:pt>
                <c:pt idx="2549">
                  <c:v>0.56290972222226232</c:v>
                </c:pt>
                <c:pt idx="2550">
                  <c:v>0.56296296296300308</c:v>
                </c:pt>
                <c:pt idx="2551">
                  <c:v>0.56301620370374383</c:v>
                </c:pt>
                <c:pt idx="2552">
                  <c:v>0.56306944444448459</c:v>
                </c:pt>
                <c:pt idx="2553">
                  <c:v>0.56312268518522535</c:v>
                </c:pt>
                <c:pt idx="2554">
                  <c:v>0.5631759259259661</c:v>
                </c:pt>
                <c:pt idx="2555">
                  <c:v>0.56322916666670686</c:v>
                </c:pt>
                <c:pt idx="2556">
                  <c:v>0.56328240740744762</c:v>
                </c:pt>
                <c:pt idx="2557">
                  <c:v>0.56333564814818837</c:v>
                </c:pt>
                <c:pt idx="2558">
                  <c:v>0.56338888888892913</c:v>
                </c:pt>
                <c:pt idx="2559">
                  <c:v>0.56344212962966989</c:v>
                </c:pt>
                <c:pt idx="2560">
                  <c:v>0.56349537037041064</c:v>
                </c:pt>
                <c:pt idx="2561">
                  <c:v>0.5635486111111514</c:v>
                </c:pt>
                <c:pt idx="2562">
                  <c:v>0.56360185185189215</c:v>
                </c:pt>
                <c:pt idx="2563">
                  <c:v>0.56365509259263291</c:v>
                </c:pt>
                <c:pt idx="2564">
                  <c:v>0.56370833333337367</c:v>
                </c:pt>
                <c:pt idx="2565">
                  <c:v>0.56376157407411442</c:v>
                </c:pt>
                <c:pt idx="2566">
                  <c:v>0.56381481481485518</c:v>
                </c:pt>
                <c:pt idx="2567">
                  <c:v>0.56386805555559594</c:v>
                </c:pt>
                <c:pt idx="2568">
                  <c:v>0.56392129629633669</c:v>
                </c:pt>
                <c:pt idx="2569">
                  <c:v>0.56397453703707745</c:v>
                </c:pt>
                <c:pt idx="2570">
                  <c:v>0.56402777777781821</c:v>
                </c:pt>
                <c:pt idx="2571">
                  <c:v>0.56408101851855896</c:v>
                </c:pt>
                <c:pt idx="2572">
                  <c:v>0.56413425925929972</c:v>
                </c:pt>
                <c:pt idx="2573">
                  <c:v>0.56418750000004048</c:v>
                </c:pt>
                <c:pt idx="2574">
                  <c:v>0.56424074074078123</c:v>
                </c:pt>
                <c:pt idx="2575">
                  <c:v>0.56429398148152199</c:v>
                </c:pt>
                <c:pt idx="2576">
                  <c:v>0.56434722222226275</c:v>
                </c:pt>
                <c:pt idx="2577">
                  <c:v>0.5644004629630035</c:v>
                </c:pt>
                <c:pt idx="2578">
                  <c:v>0.56445370370374426</c:v>
                </c:pt>
                <c:pt idx="2579">
                  <c:v>0.56450694444448501</c:v>
                </c:pt>
                <c:pt idx="2580">
                  <c:v>0.56456018518522577</c:v>
                </c:pt>
                <c:pt idx="2581">
                  <c:v>0.56461342592596653</c:v>
                </c:pt>
                <c:pt idx="2582">
                  <c:v>0.56466666666670728</c:v>
                </c:pt>
                <c:pt idx="2583">
                  <c:v>0.56471990740744804</c:v>
                </c:pt>
                <c:pt idx="2584">
                  <c:v>0.5647731481481888</c:v>
                </c:pt>
                <c:pt idx="2585">
                  <c:v>0.56482638888892955</c:v>
                </c:pt>
                <c:pt idx="2586">
                  <c:v>0.56487962962967031</c:v>
                </c:pt>
                <c:pt idx="2587">
                  <c:v>0.56493287037041107</c:v>
                </c:pt>
                <c:pt idx="2588">
                  <c:v>0.56498611111115182</c:v>
                </c:pt>
                <c:pt idx="2589">
                  <c:v>0.56503935185189258</c:v>
                </c:pt>
                <c:pt idx="2590">
                  <c:v>0.56509259259263334</c:v>
                </c:pt>
                <c:pt idx="2591">
                  <c:v>0.56514583333337409</c:v>
                </c:pt>
                <c:pt idx="2592">
                  <c:v>0.56519907407411485</c:v>
                </c:pt>
                <c:pt idx="2593">
                  <c:v>0.56525231481485561</c:v>
                </c:pt>
                <c:pt idx="2594">
                  <c:v>0.56530555555559636</c:v>
                </c:pt>
                <c:pt idx="2595">
                  <c:v>0.56535879629633712</c:v>
                </c:pt>
                <c:pt idx="2596">
                  <c:v>0.56541203703707787</c:v>
                </c:pt>
                <c:pt idx="2597">
                  <c:v>0.56546527777781863</c:v>
                </c:pt>
                <c:pt idx="2598">
                  <c:v>0.56551851851855939</c:v>
                </c:pt>
                <c:pt idx="2599">
                  <c:v>0.56557175925930014</c:v>
                </c:pt>
                <c:pt idx="2600">
                  <c:v>0.5656250000000409</c:v>
                </c:pt>
                <c:pt idx="2601">
                  <c:v>0.56567824074078166</c:v>
                </c:pt>
                <c:pt idx="2602">
                  <c:v>0.56573148148152241</c:v>
                </c:pt>
                <c:pt idx="2603">
                  <c:v>0.56578472222226317</c:v>
                </c:pt>
                <c:pt idx="2604">
                  <c:v>0.56583796296300393</c:v>
                </c:pt>
                <c:pt idx="2605">
                  <c:v>0.56589120370374468</c:v>
                </c:pt>
                <c:pt idx="2606">
                  <c:v>0.56594444444448544</c:v>
                </c:pt>
                <c:pt idx="2607">
                  <c:v>0.5659976851852262</c:v>
                </c:pt>
                <c:pt idx="2608">
                  <c:v>0.56605092592596695</c:v>
                </c:pt>
                <c:pt idx="2609">
                  <c:v>0.56610416666670771</c:v>
                </c:pt>
                <c:pt idx="2610">
                  <c:v>0.56615740740744847</c:v>
                </c:pt>
                <c:pt idx="2611">
                  <c:v>0.56621064814818922</c:v>
                </c:pt>
                <c:pt idx="2612">
                  <c:v>0.56626388888892998</c:v>
                </c:pt>
                <c:pt idx="2613">
                  <c:v>0.56631712962967073</c:v>
                </c:pt>
                <c:pt idx="2614">
                  <c:v>0.56637037037041149</c:v>
                </c:pt>
                <c:pt idx="2615">
                  <c:v>0.56642361111115225</c:v>
                </c:pt>
                <c:pt idx="2616">
                  <c:v>0.566476851851893</c:v>
                </c:pt>
                <c:pt idx="2617">
                  <c:v>0.56653009259263376</c:v>
                </c:pt>
                <c:pt idx="2618">
                  <c:v>0.56658333333337452</c:v>
                </c:pt>
                <c:pt idx="2619">
                  <c:v>0.56663657407411527</c:v>
                </c:pt>
                <c:pt idx="2620">
                  <c:v>0.56668981481485603</c:v>
                </c:pt>
                <c:pt idx="2621">
                  <c:v>0.56674305555559679</c:v>
                </c:pt>
                <c:pt idx="2622">
                  <c:v>0.56679629629633754</c:v>
                </c:pt>
                <c:pt idx="2623">
                  <c:v>0.5668495370370783</c:v>
                </c:pt>
                <c:pt idx="2624">
                  <c:v>0.56690277777781906</c:v>
                </c:pt>
                <c:pt idx="2625">
                  <c:v>0.56695601851855981</c:v>
                </c:pt>
                <c:pt idx="2626">
                  <c:v>0.56700925925930057</c:v>
                </c:pt>
                <c:pt idx="2627">
                  <c:v>0.56706250000004133</c:v>
                </c:pt>
                <c:pt idx="2628">
                  <c:v>0.56711574074078208</c:v>
                </c:pt>
                <c:pt idx="2629">
                  <c:v>0.56716898148152284</c:v>
                </c:pt>
                <c:pt idx="2630">
                  <c:v>0.56722222222226359</c:v>
                </c:pt>
                <c:pt idx="2631">
                  <c:v>0.56727546296300435</c:v>
                </c:pt>
                <c:pt idx="2632">
                  <c:v>0.56732870370374511</c:v>
                </c:pt>
                <c:pt idx="2633">
                  <c:v>0.56738194444448586</c:v>
                </c:pt>
                <c:pt idx="2634">
                  <c:v>0.56743518518522662</c:v>
                </c:pt>
                <c:pt idx="2635">
                  <c:v>0.56748842592596738</c:v>
                </c:pt>
                <c:pt idx="2636">
                  <c:v>0.56754166666670813</c:v>
                </c:pt>
                <c:pt idx="2637">
                  <c:v>0.56759490740744889</c:v>
                </c:pt>
                <c:pt idx="2638">
                  <c:v>0.56764814814818965</c:v>
                </c:pt>
                <c:pt idx="2639">
                  <c:v>0.5677013888889304</c:v>
                </c:pt>
                <c:pt idx="2640">
                  <c:v>0.56775462962967116</c:v>
                </c:pt>
                <c:pt idx="2641">
                  <c:v>0.56780787037041192</c:v>
                </c:pt>
                <c:pt idx="2642">
                  <c:v>0.56786111111115267</c:v>
                </c:pt>
                <c:pt idx="2643">
                  <c:v>0.56791435185189343</c:v>
                </c:pt>
                <c:pt idx="2644">
                  <c:v>0.56796759259263419</c:v>
                </c:pt>
                <c:pt idx="2645">
                  <c:v>0.56802083333337494</c:v>
                </c:pt>
                <c:pt idx="2646">
                  <c:v>0.5680740740741157</c:v>
                </c:pt>
                <c:pt idx="2647">
                  <c:v>0.56812731481485645</c:v>
                </c:pt>
                <c:pt idx="2648">
                  <c:v>0.56818055555559721</c:v>
                </c:pt>
                <c:pt idx="2649">
                  <c:v>0.56823379629633797</c:v>
                </c:pt>
                <c:pt idx="2650">
                  <c:v>0.56828703703707872</c:v>
                </c:pt>
                <c:pt idx="2651">
                  <c:v>0.56834027777781948</c:v>
                </c:pt>
                <c:pt idx="2652">
                  <c:v>0.56839351851856024</c:v>
                </c:pt>
                <c:pt idx="2653">
                  <c:v>0.56844675925930099</c:v>
                </c:pt>
                <c:pt idx="2654">
                  <c:v>0.56850000000004175</c:v>
                </c:pt>
                <c:pt idx="2655">
                  <c:v>0.56855324074078251</c:v>
                </c:pt>
                <c:pt idx="2656">
                  <c:v>0.56860648148152326</c:v>
                </c:pt>
                <c:pt idx="2657">
                  <c:v>0.56865972222226402</c:v>
                </c:pt>
                <c:pt idx="2658">
                  <c:v>0.56871296296300478</c:v>
                </c:pt>
                <c:pt idx="2659">
                  <c:v>0.56876620370374553</c:v>
                </c:pt>
                <c:pt idx="2660">
                  <c:v>0.56881944444448629</c:v>
                </c:pt>
                <c:pt idx="2661">
                  <c:v>0.56887268518522704</c:v>
                </c:pt>
                <c:pt idx="2662">
                  <c:v>0.5689259259259678</c:v>
                </c:pt>
                <c:pt idx="2663">
                  <c:v>0.56897916666670856</c:v>
                </c:pt>
                <c:pt idx="2664">
                  <c:v>0.56903240740744931</c:v>
                </c:pt>
                <c:pt idx="2665">
                  <c:v>0.56908564814819007</c:v>
                </c:pt>
                <c:pt idx="2666">
                  <c:v>0.56913888888893083</c:v>
                </c:pt>
                <c:pt idx="2667">
                  <c:v>0.56919212962967158</c:v>
                </c:pt>
                <c:pt idx="2668">
                  <c:v>0.56924537037041234</c:v>
                </c:pt>
                <c:pt idx="2669">
                  <c:v>0.5692986111111531</c:v>
                </c:pt>
                <c:pt idx="2670">
                  <c:v>0.56935185185189385</c:v>
                </c:pt>
                <c:pt idx="2671">
                  <c:v>0.56940509259263461</c:v>
                </c:pt>
                <c:pt idx="2672">
                  <c:v>0.56945833333337537</c:v>
                </c:pt>
                <c:pt idx="2673">
                  <c:v>0.56951157407411612</c:v>
                </c:pt>
                <c:pt idx="2674">
                  <c:v>0.56956481481485688</c:v>
                </c:pt>
                <c:pt idx="2675">
                  <c:v>0.56961805555559764</c:v>
                </c:pt>
                <c:pt idx="2676">
                  <c:v>0.56967129629633839</c:v>
                </c:pt>
                <c:pt idx="2677">
                  <c:v>0.56972453703707915</c:v>
                </c:pt>
                <c:pt idx="2678">
                  <c:v>0.5697777777778199</c:v>
                </c:pt>
                <c:pt idx="2679">
                  <c:v>0.56983101851856066</c:v>
                </c:pt>
                <c:pt idx="2680">
                  <c:v>0.56988425925930142</c:v>
                </c:pt>
                <c:pt idx="2681">
                  <c:v>0.56993750000004217</c:v>
                </c:pt>
                <c:pt idx="2682">
                  <c:v>0.56999074074078293</c:v>
                </c:pt>
                <c:pt idx="2683">
                  <c:v>0.57004398148152369</c:v>
                </c:pt>
                <c:pt idx="2684">
                  <c:v>0.57009722222226444</c:v>
                </c:pt>
                <c:pt idx="2685">
                  <c:v>0.5701504629630052</c:v>
                </c:pt>
                <c:pt idx="2686">
                  <c:v>0.57020370370374596</c:v>
                </c:pt>
                <c:pt idx="2687">
                  <c:v>0.57025694444448671</c:v>
                </c:pt>
                <c:pt idx="2688">
                  <c:v>0.57031018518522747</c:v>
                </c:pt>
                <c:pt idx="2689">
                  <c:v>0.57036342592596823</c:v>
                </c:pt>
                <c:pt idx="2690">
                  <c:v>0.57041666666670898</c:v>
                </c:pt>
                <c:pt idx="2691">
                  <c:v>0.57046990740744974</c:v>
                </c:pt>
                <c:pt idx="2692">
                  <c:v>0.5705231481481905</c:v>
                </c:pt>
                <c:pt idx="2693">
                  <c:v>0.57057638888893125</c:v>
                </c:pt>
                <c:pt idx="2694">
                  <c:v>0.57062962962967201</c:v>
                </c:pt>
                <c:pt idx="2695">
                  <c:v>0.57068287037041276</c:v>
                </c:pt>
                <c:pt idx="2696">
                  <c:v>0.57073611111115352</c:v>
                </c:pt>
                <c:pt idx="2697">
                  <c:v>0.57078935185189428</c:v>
                </c:pt>
                <c:pt idx="2698">
                  <c:v>0.57084259259263503</c:v>
                </c:pt>
                <c:pt idx="2699">
                  <c:v>0.57089583333337579</c:v>
                </c:pt>
                <c:pt idx="2700">
                  <c:v>0.57094907407411655</c:v>
                </c:pt>
                <c:pt idx="2701">
                  <c:v>0.5710023148148573</c:v>
                </c:pt>
                <c:pt idx="2702">
                  <c:v>0.57105555555559806</c:v>
                </c:pt>
                <c:pt idx="2703">
                  <c:v>0.57110879629633882</c:v>
                </c:pt>
                <c:pt idx="2704">
                  <c:v>0.57116203703707957</c:v>
                </c:pt>
                <c:pt idx="2705">
                  <c:v>0.57121527777782033</c:v>
                </c:pt>
                <c:pt idx="2706">
                  <c:v>0.57126851851856109</c:v>
                </c:pt>
                <c:pt idx="2707">
                  <c:v>0.57132175925930184</c:v>
                </c:pt>
                <c:pt idx="2708">
                  <c:v>0.5713750000000426</c:v>
                </c:pt>
                <c:pt idx="2709">
                  <c:v>0.57142824074078336</c:v>
                </c:pt>
                <c:pt idx="2710">
                  <c:v>0.57148148148152411</c:v>
                </c:pt>
                <c:pt idx="2711">
                  <c:v>0.57153472222226487</c:v>
                </c:pt>
                <c:pt idx="2712">
                  <c:v>0.57158796296300562</c:v>
                </c:pt>
                <c:pt idx="2713">
                  <c:v>0.57164120370374638</c:v>
                </c:pt>
                <c:pt idx="2714">
                  <c:v>0.57169444444448714</c:v>
                </c:pt>
                <c:pt idx="2715">
                  <c:v>0.57174768518522789</c:v>
                </c:pt>
                <c:pt idx="2716">
                  <c:v>0.57180092592596865</c:v>
                </c:pt>
                <c:pt idx="2717">
                  <c:v>0.57185416666670941</c:v>
                </c:pt>
                <c:pt idx="2718">
                  <c:v>0.57190740740745016</c:v>
                </c:pt>
                <c:pt idx="2719">
                  <c:v>0.57196064814819092</c:v>
                </c:pt>
                <c:pt idx="2720">
                  <c:v>0.57201388888893168</c:v>
                </c:pt>
                <c:pt idx="2721">
                  <c:v>0.57206712962967243</c:v>
                </c:pt>
                <c:pt idx="2722">
                  <c:v>0.57212037037041319</c:v>
                </c:pt>
                <c:pt idx="2723">
                  <c:v>0.57217361111115395</c:v>
                </c:pt>
                <c:pt idx="2724">
                  <c:v>0.5722268518518947</c:v>
                </c:pt>
                <c:pt idx="2725">
                  <c:v>0.57228009259263546</c:v>
                </c:pt>
                <c:pt idx="2726">
                  <c:v>0.57233333333337622</c:v>
                </c:pt>
                <c:pt idx="2727">
                  <c:v>0.57238657407411697</c:v>
                </c:pt>
                <c:pt idx="2728">
                  <c:v>0.57243981481485773</c:v>
                </c:pt>
                <c:pt idx="2729">
                  <c:v>0.57249305555559848</c:v>
                </c:pt>
                <c:pt idx="2730">
                  <c:v>0.57254629629633924</c:v>
                </c:pt>
                <c:pt idx="2731">
                  <c:v>0.57259953703708</c:v>
                </c:pt>
                <c:pt idx="2732">
                  <c:v>0.57265277777782075</c:v>
                </c:pt>
                <c:pt idx="2733">
                  <c:v>0.57270601851856151</c:v>
                </c:pt>
                <c:pt idx="2734">
                  <c:v>0.57275925925930227</c:v>
                </c:pt>
                <c:pt idx="2735">
                  <c:v>0.57281250000004302</c:v>
                </c:pt>
                <c:pt idx="2736">
                  <c:v>0.57286574074078378</c:v>
                </c:pt>
                <c:pt idx="2737">
                  <c:v>0.57291898148152454</c:v>
                </c:pt>
                <c:pt idx="2738">
                  <c:v>0.57297222222226529</c:v>
                </c:pt>
                <c:pt idx="2739">
                  <c:v>0.57302546296300605</c:v>
                </c:pt>
                <c:pt idx="2740">
                  <c:v>0.57307870370374681</c:v>
                </c:pt>
                <c:pt idx="2741">
                  <c:v>0.57313194444448756</c:v>
                </c:pt>
                <c:pt idx="2742">
                  <c:v>0.57318518518522832</c:v>
                </c:pt>
                <c:pt idx="2743">
                  <c:v>0.57323842592596908</c:v>
                </c:pt>
                <c:pt idx="2744">
                  <c:v>0.57329166666670983</c:v>
                </c:pt>
                <c:pt idx="2745">
                  <c:v>0.57334490740745059</c:v>
                </c:pt>
                <c:pt idx="2746">
                  <c:v>0.57339814814819134</c:v>
                </c:pt>
                <c:pt idx="2747">
                  <c:v>0.5734513888889321</c:v>
                </c:pt>
                <c:pt idx="2748">
                  <c:v>0.57350462962967286</c:v>
                </c:pt>
                <c:pt idx="2749">
                  <c:v>0.57355787037041361</c:v>
                </c:pt>
                <c:pt idx="2750">
                  <c:v>0.57361111111115437</c:v>
                </c:pt>
                <c:pt idx="2751">
                  <c:v>0.57366435185189513</c:v>
                </c:pt>
                <c:pt idx="2752">
                  <c:v>0.57371759259263588</c:v>
                </c:pt>
                <c:pt idx="2753">
                  <c:v>0.57377083333337664</c:v>
                </c:pt>
                <c:pt idx="2754">
                  <c:v>0.5738240740741174</c:v>
                </c:pt>
                <c:pt idx="2755">
                  <c:v>0.57387731481485815</c:v>
                </c:pt>
                <c:pt idx="2756">
                  <c:v>0.57393055555559891</c:v>
                </c:pt>
                <c:pt idx="2757">
                  <c:v>0.57398379629633967</c:v>
                </c:pt>
                <c:pt idx="2758">
                  <c:v>0.57403703703708042</c:v>
                </c:pt>
                <c:pt idx="2759">
                  <c:v>0.57409027777782118</c:v>
                </c:pt>
                <c:pt idx="2760">
                  <c:v>0.57414351851856193</c:v>
                </c:pt>
                <c:pt idx="2761">
                  <c:v>0.57419675925930269</c:v>
                </c:pt>
                <c:pt idx="2762">
                  <c:v>0.57425000000004345</c:v>
                </c:pt>
                <c:pt idx="2763">
                  <c:v>0.5743032407407842</c:v>
                </c:pt>
                <c:pt idx="2764">
                  <c:v>0.57435648148152496</c:v>
                </c:pt>
                <c:pt idx="2765">
                  <c:v>0.57440972222226572</c:v>
                </c:pt>
                <c:pt idx="2766">
                  <c:v>0.57446296296300647</c:v>
                </c:pt>
                <c:pt idx="2767">
                  <c:v>0.57451620370374723</c:v>
                </c:pt>
                <c:pt idx="2768">
                  <c:v>0.57456944444448799</c:v>
                </c:pt>
                <c:pt idx="2769">
                  <c:v>0.57462268518522874</c:v>
                </c:pt>
                <c:pt idx="2770">
                  <c:v>0.5746759259259695</c:v>
                </c:pt>
                <c:pt idx="2771">
                  <c:v>0.57472916666671026</c:v>
                </c:pt>
                <c:pt idx="2772">
                  <c:v>0.57478240740745101</c:v>
                </c:pt>
                <c:pt idx="2773">
                  <c:v>0.57483564814819177</c:v>
                </c:pt>
                <c:pt idx="2774">
                  <c:v>0.57488888888893253</c:v>
                </c:pt>
                <c:pt idx="2775">
                  <c:v>0.57494212962967328</c:v>
                </c:pt>
                <c:pt idx="2776">
                  <c:v>0.57499537037041404</c:v>
                </c:pt>
                <c:pt idx="2777">
                  <c:v>0.57504861111115479</c:v>
                </c:pt>
                <c:pt idx="2778">
                  <c:v>0.57510185185189555</c:v>
                </c:pt>
                <c:pt idx="2779">
                  <c:v>0.57515509259263631</c:v>
                </c:pt>
                <c:pt idx="2780">
                  <c:v>0.57520833333337706</c:v>
                </c:pt>
                <c:pt idx="2781">
                  <c:v>0.57526157407411782</c:v>
                </c:pt>
                <c:pt idx="2782">
                  <c:v>0.57531481481485858</c:v>
                </c:pt>
                <c:pt idx="2783">
                  <c:v>0.57536805555559933</c:v>
                </c:pt>
                <c:pt idx="2784">
                  <c:v>0.57542129629634009</c:v>
                </c:pt>
                <c:pt idx="2785">
                  <c:v>0.57547453703708085</c:v>
                </c:pt>
                <c:pt idx="2786">
                  <c:v>0.5755277777778216</c:v>
                </c:pt>
                <c:pt idx="2787">
                  <c:v>0.57558101851856236</c:v>
                </c:pt>
                <c:pt idx="2788">
                  <c:v>0.57563425925930312</c:v>
                </c:pt>
                <c:pt idx="2789">
                  <c:v>0.57568750000004387</c:v>
                </c:pt>
                <c:pt idx="2790">
                  <c:v>0.57574074074078463</c:v>
                </c:pt>
                <c:pt idx="2791">
                  <c:v>0.57579398148152539</c:v>
                </c:pt>
                <c:pt idx="2792">
                  <c:v>0.57584722222226614</c:v>
                </c:pt>
                <c:pt idx="2793">
                  <c:v>0.5759004629630069</c:v>
                </c:pt>
                <c:pt idx="2794">
                  <c:v>0.57595370370374765</c:v>
                </c:pt>
                <c:pt idx="2795">
                  <c:v>0.57600694444448841</c:v>
                </c:pt>
                <c:pt idx="2796">
                  <c:v>0.57606018518522917</c:v>
                </c:pt>
                <c:pt idx="2797">
                  <c:v>0.57611342592596992</c:v>
                </c:pt>
                <c:pt idx="2798">
                  <c:v>0.57616666666671068</c:v>
                </c:pt>
                <c:pt idx="2799">
                  <c:v>0.57621990740745144</c:v>
                </c:pt>
                <c:pt idx="2800">
                  <c:v>0.57627314814819219</c:v>
                </c:pt>
                <c:pt idx="2801">
                  <c:v>0.57632638888893295</c:v>
                </c:pt>
                <c:pt idx="2802">
                  <c:v>0.57637962962967371</c:v>
                </c:pt>
                <c:pt idx="2803">
                  <c:v>0.57643287037041446</c:v>
                </c:pt>
                <c:pt idx="2804">
                  <c:v>0.57648611111115522</c:v>
                </c:pt>
                <c:pt idx="2805">
                  <c:v>0.57653935185189598</c:v>
                </c:pt>
                <c:pt idx="2806">
                  <c:v>0.57659259259263673</c:v>
                </c:pt>
                <c:pt idx="2807">
                  <c:v>0.57664583333337749</c:v>
                </c:pt>
                <c:pt idx="2808">
                  <c:v>0.57669907407411825</c:v>
                </c:pt>
                <c:pt idx="2809">
                  <c:v>0.576752314814859</c:v>
                </c:pt>
                <c:pt idx="2810">
                  <c:v>0.57680555555559976</c:v>
                </c:pt>
                <c:pt idx="2811">
                  <c:v>0.57685879629634051</c:v>
                </c:pt>
                <c:pt idx="2812">
                  <c:v>0.57691203703708127</c:v>
                </c:pt>
                <c:pt idx="2813">
                  <c:v>0.57696527777782203</c:v>
                </c:pt>
                <c:pt idx="2814">
                  <c:v>0.57701851851856278</c:v>
                </c:pt>
                <c:pt idx="2815">
                  <c:v>0.57707175925930354</c:v>
                </c:pt>
                <c:pt idx="2816">
                  <c:v>0.5771250000000443</c:v>
                </c:pt>
                <c:pt idx="2817">
                  <c:v>0.57717824074078505</c:v>
                </c:pt>
                <c:pt idx="2818">
                  <c:v>0.57723148148152581</c:v>
                </c:pt>
                <c:pt idx="2819">
                  <c:v>0.57728472222226657</c:v>
                </c:pt>
                <c:pt idx="2820">
                  <c:v>0.57733796296300732</c:v>
                </c:pt>
                <c:pt idx="2821">
                  <c:v>0.57739120370374808</c:v>
                </c:pt>
                <c:pt idx="2822">
                  <c:v>0.57744444444448884</c:v>
                </c:pt>
                <c:pt idx="2823">
                  <c:v>0.57749768518522959</c:v>
                </c:pt>
                <c:pt idx="2824">
                  <c:v>0.57755092592597035</c:v>
                </c:pt>
                <c:pt idx="2825">
                  <c:v>0.57760416666671111</c:v>
                </c:pt>
                <c:pt idx="2826">
                  <c:v>0.57765740740745186</c:v>
                </c:pt>
                <c:pt idx="2827">
                  <c:v>0.57771064814819262</c:v>
                </c:pt>
                <c:pt idx="2828">
                  <c:v>0.57776388888893337</c:v>
                </c:pt>
                <c:pt idx="2829">
                  <c:v>0.57781712962967413</c:v>
                </c:pt>
                <c:pt idx="2830">
                  <c:v>0.57787037037041489</c:v>
                </c:pt>
                <c:pt idx="2831">
                  <c:v>0.57792361111115564</c:v>
                </c:pt>
                <c:pt idx="2832">
                  <c:v>0.5779768518518964</c:v>
                </c:pt>
                <c:pt idx="2833">
                  <c:v>0.57803009259263716</c:v>
                </c:pt>
                <c:pt idx="2834">
                  <c:v>0.57808333333337791</c:v>
                </c:pt>
                <c:pt idx="2835">
                  <c:v>0.57813657407411867</c:v>
                </c:pt>
                <c:pt idx="2836">
                  <c:v>0.57818981481485943</c:v>
                </c:pt>
                <c:pt idx="2837">
                  <c:v>0.57824305555560018</c:v>
                </c:pt>
                <c:pt idx="2838">
                  <c:v>0.57829629629634094</c:v>
                </c:pt>
                <c:pt idx="2839">
                  <c:v>0.5783495370370817</c:v>
                </c:pt>
                <c:pt idx="2840">
                  <c:v>0.57840277777782245</c:v>
                </c:pt>
                <c:pt idx="2841">
                  <c:v>0.57845601851856321</c:v>
                </c:pt>
                <c:pt idx="2842">
                  <c:v>0.57850925925930397</c:v>
                </c:pt>
                <c:pt idx="2843">
                  <c:v>0.57856250000004472</c:v>
                </c:pt>
                <c:pt idx="2844">
                  <c:v>0.57861574074078548</c:v>
                </c:pt>
                <c:pt idx="2845">
                  <c:v>0.57866898148152623</c:v>
                </c:pt>
                <c:pt idx="2846">
                  <c:v>0.57872222222226699</c:v>
                </c:pt>
                <c:pt idx="2847">
                  <c:v>0.57877546296300775</c:v>
                </c:pt>
                <c:pt idx="2848">
                  <c:v>0.5788287037037485</c:v>
                </c:pt>
                <c:pt idx="2849">
                  <c:v>0.57888194444448926</c:v>
                </c:pt>
                <c:pt idx="2850">
                  <c:v>0.57893518518523002</c:v>
                </c:pt>
                <c:pt idx="2851">
                  <c:v>0.57898842592597077</c:v>
                </c:pt>
                <c:pt idx="2852">
                  <c:v>0.57904166666671153</c:v>
                </c:pt>
                <c:pt idx="2853">
                  <c:v>0.57909490740745229</c:v>
                </c:pt>
                <c:pt idx="2854">
                  <c:v>0.57914814814819304</c:v>
                </c:pt>
                <c:pt idx="2855">
                  <c:v>0.5792013888889338</c:v>
                </c:pt>
                <c:pt idx="2856">
                  <c:v>0.57925462962967456</c:v>
                </c:pt>
                <c:pt idx="2857">
                  <c:v>0.57930787037041531</c:v>
                </c:pt>
                <c:pt idx="2858">
                  <c:v>0.57936111111115607</c:v>
                </c:pt>
                <c:pt idx="2859">
                  <c:v>0.57941435185189682</c:v>
                </c:pt>
                <c:pt idx="2860">
                  <c:v>0.57946759259263758</c:v>
                </c:pt>
                <c:pt idx="2861">
                  <c:v>0.57952083333337834</c:v>
                </c:pt>
                <c:pt idx="2862">
                  <c:v>0.57957407407411909</c:v>
                </c:pt>
                <c:pt idx="2863">
                  <c:v>0.57962731481485985</c:v>
                </c:pt>
                <c:pt idx="2864">
                  <c:v>0.57968055555560061</c:v>
                </c:pt>
                <c:pt idx="2865">
                  <c:v>0.57973379629634136</c:v>
                </c:pt>
                <c:pt idx="2866">
                  <c:v>0.57978703703708212</c:v>
                </c:pt>
                <c:pt idx="2867">
                  <c:v>0.57984027777782288</c:v>
                </c:pt>
                <c:pt idx="2868">
                  <c:v>0.57989351851856363</c:v>
                </c:pt>
                <c:pt idx="2869">
                  <c:v>0.57994675925930439</c:v>
                </c:pt>
                <c:pt idx="2870">
                  <c:v>0.58000000000004515</c:v>
                </c:pt>
                <c:pt idx="2871">
                  <c:v>0.5800532407407859</c:v>
                </c:pt>
                <c:pt idx="2872">
                  <c:v>0.58010648148152666</c:v>
                </c:pt>
                <c:pt idx="2873">
                  <c:v>0.58015972222226742</c:v>
                </c:pt>
                <c:pt idx="2874">
                  <c:v>0.58021296296300817</c:v>
                </c:pt>
                <c:pt idx="2875">
                  <c:v>0.58026620370374893</c:v>
                </c:pt>
                <c:pt idx="2876">
                  <c:v>0.58031944444448968</c:v>
                </c:pt>
                <c:pt idx="2877">
                  <c:v>0.58037268518523044</c:v>
                </c:pt>
                <c:pt idx="2878">
                  <c:v>0.5804259259259712</c:v>
                </c:pt>
                <c:pt idx="2879">
                  <c:v>0.58047916666671195</c:v>
                </c:pt>
                <c:pt idx="2880">
                  <c:v>0.58053240740745271</c:v>
                </c:pt>
                <c:pt idx="2881">
                  <c:v>0.58058564814819347</c:v>
                </c:pt>
                <c:pt idx="2882">
                  <c:v>0.58063888888893422</c:v>
                </c:pt>
                <c:pt idx="2883">
                  <c:v>0.58069212962967498</c:v>
                </c:pt>
                <c:pt idx="2884">
                  <c:v>0.58074537037041574</c:v>
                </c:pt>
                <c:pt idx="2885">
                  <c:v>0.58079861111115649</c:v>
                </c:pt>
                <c:pt idx="2886">
                  <c:v>0.58085185185189725</c:v>
                </c:pt>
                <c:pt idx="2887">
                  <c:v>0.58090509259263801</c:v>
                </c:pt>
                <c:pt idx="2888">
                  <c:v>0.58095833333337876</c:v>
                </c:pt>
                <c:pt idx="2889">
                  <c:v>0.58101157407411952</c:v>
                </c:pt>
                <c:pt idx="2890">
                  <c:v>0.58106481481486028</c:v>
                </c:pt>
                <c:pt idx="2891">
                  <c:v>0.58111805555560103</c:v>
                </c:pt>
                <c:pt idx="2892">
                  <c:v>0.58117129629634179</c:v>
                </c:pt>
                <c:pt idx="2893">
                  <c:v>0.58122453703708254</c:v>
                </c:pt>
                <c:pt idx="2894">
                  <c:v>0.5812777777778233</c:v>
                </c:pt>
                <c:pt idx="2895">
                  <c:v>0.58133101851856406</c:v>
                </c:pt>
                <c:pt idx="2896">
                  <c:v>0.58138425925930481</c:v>
                </c:pt>
                <c:pt idx="2897">
                  <c:v>0.58143750000004557</c:v>
                </c:pt>
                <c:pt idx="2898">
                  <c:v>0.58149074074078633</c:v>
                </c:pt>
                <c:pt idx="2899">
                  <c:v>0.58154398148152708</c:v>
                </c:pt>
                <c:pt idx="2900">
                  <c:v>0.58159722222226784</c:v>
                </c:pt>
                <c:pt idx="2901">
                  <c:v>0.5816504629630086</c:v>
                </c:pt>
                <c:pt idx="2902">
                  <c:v>0.58170370370374935</c:v>
                </c:pt>
                <c:pt idx="2903">
                  <c:v>0.58175694444449011</c:v>
                </c:pt>
                <c:pt idx="2904">
                  <c:v>0.58181018518523087</c:v>
                </c:pt>
                <c:pt idx="2905">
                  <c:v>0.58186342592597162</c:v>
                </c:pt>
                <c:pt idx="2906">
                  <c:v>0.58191666666671238</c:v>
                </c:pt>
                <c:pt idx="2907">
                  <c:v>0.58196990740745314</c:v>
                </c:pt>
                <c:pt idx="2908">
                  <c:v>0.58202314814819389</c:v>
                </c:pt>
                <c:pt idx="2909">
                  <c:v>0.58207638888893465</c:v>
                </c:pt>
                <c:pt idx="2910">
                  <c:v>0.5821296296296754</c:v>
                </c:pt>
                <c:pt idx="2911">
                  <c:v>0.58218287037041616</c:v>
                </c:pt>
                <c:pt idx="2912">
                  <c:v>0.58223611111115692</c:v>
                </c:pt>
                <c:pt idx="2913">
                  <c:v>0.58228935185189767</c:v>
                </c:pt>
                <c:pt idx="2914">
                  <c:v>0.58234259259263843</c:v>
                </c:pt>
                <c:pt idx="2915">
                  <c:v>0.58239583333337919</c:v>
                </c:pt>
                <c:pt idx="2916">
                  <c:v>0.58244907407411994</c:v>
                </c:pt>
                <c:pt idx="2917">
                  <c:v>0.5825023148148607</c:v>
                </c:pt>
                <c:pt idx="2918">
                  <c:v>0.58255555555560146</c:v>
                </c:pt>
                <c:pt idx="2919">
                  <c:v>0.58260879629634221</c:v>
                </c:pt>
                <c:pt idx="2920">
                  <c:v>0.58266203703708297</c:v>
                </c:pt>
                <c:pt idx="2921">
                  <c:v>0.58271527777782373</c:v>
                </c:pt>
                <c:pt idx="2922">
                  <c:v>0.58276851851856448</c:v>
                </c:pt>
                <c:pt idx="2923">
                  <c:v>0.58282175925930524</c:v>
                </c:pt>
                <c:pt idx="2924">
                  <c:v>0.582875000000046</c:v>
                </c:pt>
                <c:pt idx="2925">
                  <c:v>0.58292824074078675</c:v>
                </c:pt>
                <c:pt idx="2926">
                  <c:v>0.58298148148152751</c:v>
                </c:pt>
                <c:pt idx="2927">
                  <c:v>0.58303472222226826</c:v>
                </c:pt>
                <c:pt idx="2928">
                  <c:v>0.58308796296300902</c:v>
                </c:pt>
                <c:pt idx="2929">
                  <c:v>0.58314120370374978</c:v>
                </c:pt>
                <c:pt idx="2930">
                  <c:v>0.58319444444449053</c:v>
                </c:pt>
                <c:pt idx="2931">
                  <c:v>0.58324768518523129</c:v>
                </c:pt>
                <c:pt idx="2932">
                  <c:v>0.58330092592597205</c:v>
                </c:pt>
                <c:pt idx="2933">
                  <c:v>0.5833541666667128</c:v>
                </c:pt>
                <c:pt idx="2934">
                  <c:v>0.58340740740745356</c:v>
                </c:pt>
                <c:pt idx="2935">
                  <c:v>0.58346064814819432</c:v>
                </c:pt>
                <c:pt idx="2936">
                  <c:v>0.58351388888893507</c:v>
                </c:pt>
                <c:pt idx="2937">
                  <c:v>0.58356712962967583</c:v>
                </c:pt>
                <c:pt idx="2938">
                  <c:v>0.58362037037041659</c:v>
                </c:pt>
                <c:pt idx="2939">
                  <c:v>0.58367361111115734</c:v>
                </c:pt>
                <c:pt idx="2940">
                  <c:v>0.5837268518518981</c:v>
                </c:pt>
                <c:pt idx="2941">
                  <c:v>0.58378009259263886</c:v>
                </c:pt>
                <c:pt idx="2942">
                  <c:v>0.58383333333337961</c:v>
                </c:pt>
                <c:pt idx="2943">
                  <c:v>0.58388657407412037</c:v>
                </c:pt>
                <c:pt idx="2944">
                  <c:v>0.58393981481486112</c:v>
                </c:pt>
                <c:pt idx="2945">
                  <c:v>0.58399305555560188</c:v>
                </c:pt>
                <c:pt idx="2946">
                  <c:v>0.58404629629634264</c:v>
                </c:pt>
                <c:pt idx="2947">
                  <c:v>0.58409953703708339</c:v>
                </c:pt>
                <c:pt idx="2948">
                  <c:v>0.58415277777782415</c:v>
                </c:pt>
                <c:pt idx="2949">
                  <c:v>0.58420601851856491</c:v>
                </c:pt>
                <c:pt idx="2950">
                  <c:v>0.58425925925930566</c:v>
                </c:pt>
                <c:pt idx="2951">
                  <c:v>0.58431250000004642</c:v>
                </c:pt>
                <c:pt idx="2952">
                  <c:v>0.58436574074078718</c:v>
                </c:pt>
                <c:pt idx="2953">
                  <c:v>0.58441898148152793</c:v>
                </c:pt>
                <c:pt idx="2954">
                  <c:v>0.58447222222226869</c:v>
                </c:pt>
                <c:pt idx="2955">
                  <c:v>0.58452546296300945</c:v>
                </c:pt>
                <c:pt idx="2956">
                  <c:v>0.5845787037037502</c:v>
                </c:pt>
                <c:pt idx="2957">
                  <c:v>0.58463194444449096</c:v>
                </c:pt>
                <c:pt idx="2958">
                  <c:v>0.58468518518523172</c:v>
                </c:pt>
                <c:pt idx="2959">
                  <c:v>0.58473842592597247</c:v>
                </c:pt>
                <c:pt idx="2960">
                  <c:v>0.58479166666671323</c:v>
                </c:pt>
                <c:pt idx="2961">
                  <c:v>0.58484490740745398</c:v>
                </c:pt>
                <c:pt idx="2962">
                  <c:v>0.58489814814819474</c:v>
                </c:pt>
                <c:pt idx="2963">
                  <c:v>0.5849513888889355</c:v>
                </c:pt>
                <c:pt idx="2964">
                  <c:v>0.58500462962967625</c:v>
                </c:pt>
                <c:pt idx="2965">
                  <c:v>0.58505787037041701</c:v>
                </c:pt>
                <c:pt idx="2966">
                  <c:v>0.58511111111115777</c:v>
                </c:pt>
                <c:pt idx="2967">
                  <c:v>0.58516435185189852</c:v>
                </c:pt>
                <c:pt idx="2968">
                  <c:v>0.58521759259263928</c:v>
                </c:pt>
                <c:pt idx="2969">
                  <c:v>0.58527083333338004</c:v>
                </c:pt>
                <c:pt idx="2970">
                  <c:v>0.58532407407412079</c:v>
                </c:pt>
                <c:pt idx="2971">
                  <c:v>0.58537731481486155</c:v>
                </c:pt>
                <c:pt idx="2972">
                  <c:v>0.58543055555560231</c:v>
                </c:pt>
                <c:pt idx="2973">
                  <c:v>0.58548379629634306</c:v>
                </c:pt>
                <c:pt idx="2974">
                  <c:v>0.58553703703708382</c:v>
                </c:pt>
                <c:pt idx="2975">
                  <c:v>0.58559027777782457</c:v>
                </c:pt>
                <c:pt idx="2976">
                  <c:v>0.58564351851856533</c:v>
                </c:pt>
                <c:pt idx="2977">
                  <c:v>0.58569675925930609</c:v>
                </c:pt>
                <c:pt idx="2978">
                  <c:v>0.58575000000004684</c:v>
                </c:pt>
                <c:pt idx="2979">
                  <c:v>0.5858032407407876</c:v>
                </c:pt>
                <c:pt idx="2980">
                  <c:v>0.58585648148152836</c:v>
                </c:pt>
                <c:pt idx="2981">
                  <c:v>0.58590972222226911</c:v>
                </c:pt>
                <c:pt idx="2982">
                  <c:v>0.58596296296300987</c:v>
                </c:pt>
                <c:pt idx="2983">
                  <c:v>0.58601620370375063</c:v>
                </c:pt>
                <c:pt idx="2984">
                  <c:v>0.58606944444449138</c:v>
                </c:pt>
                <c:pt idx="2985">
                  <c:v>0.58612268518523214</c:v>
                </c:pt>
                <c:pt idx="2986">
                  <c:v>0.5861759259259729</c:v>
                </c:pt>
                <c:pt idx="2987">
                  <c:v>0.58622916666671365</c:v>
                </c:pt>
                <c:pt idx="2988">
                  <c:v>0.58628240740745441</c:v>
                </c:pt>
                <c:pt idx="2989">
                  <c:v>0.58633564814819517</c:v>
                </c:pt>
                <c:pt idx="2990">
                  <c:v>0.58638888888893592</c:v>
                </c:pt>
                <c:pt idx="2991">
                  <c:v>0.58644212962967668</c:v>
                </c:pt>
                <c:pt idx="2992">
                  <c:v>0.58649537037041743</c:v>
                </c:pt>
                <c:pt idx="2993">
                  <c:v>0.58654861111115819</c:v>
                </c:pt>
                <c:pt idx="2994">
                  <c:v>0.58660185185189895</c:v>
                </c:pt>
                <c:pt idx="2995">
                  <c:v>0.5866550925926397</c:v>
                </c:pt>
                <c:pt idx="2996">
                  <c:v>0.58670833333338046</c:v>
                </c:pt>
                <c:pt idx="2997">
                  <c:v>0.58676157407412122</c:v>
                </c:pt>
                <c:pt idx="2998">
                  <c:v>0.58681481481486197</c:v>
                </c:pt>
                <c:pt idx="2999">
                  <c:v>0.58686805555560273</c:v>
                </c:pt>
                <c:pt idx="3000">
                  <c:v>0.58692129629634349</c:v>
                </c:pt>
                <c:pt idx="3001">
                  <c:v>0.58697453703708424</c:v>
                </c:pt>
                <c:pt idx="3002">
                  <c:v>0.587027777777825</c:v>
                </c:pt>
                <c:pt idx="3003">
                  <c:v>0.58708101851856576</c:v>
                </c:pt>
                <c:pt idx="3004">
                  <c:v>0.58713425925930651</c:v>
                </c:pt>
                <c:pt idx="3005">
                  <c:v>0.58718750000004727</c:v>
                </c:pt>
                <c:pt idx="3006">
                  <c:v>0.58724074074078803</c:v>
                </c:pt>
                <c:pt idx="3007">
                  <c:v>0.58729398148152878</c:v>
                </c:pt>
                <c:pt idx="3008">
                  <c:v>0.58734722222226954</c:v>
                </c:pt>
                <c:pt idx="3009">
                  <c:v>0.58740046296301029</c:v>
                </c:pt>
                <c:pt idx="3010">
                  <c:v>0.58745370370375105</c:v>
                </c:pt>
                <c:pt idx="3011">
                  <c:v>0.58750694444449181</c:v>
                </c:pt>
                <c:pt idx="3012">
                  <c:v>0.58756018518523256</c:v>
                </c:pt>
                <c:pt idx="3013">
                  <c:v>0.58761342592597332</c:v>
                </c:pt>
                <c:pt idx="3014">
                  <c:v>0.58766666666671408</c:v>
                </c:pt>
                <c:pt idx="3015">
                  <c:v>0.58771990740745483</c:v>
                </c:pt>
                <c:pt idx="3016">
                  <c:v>0.58777314814819559</c:v>
                </c:pt>
                <c:pt idx="3017">
                  <c:v>0.58782638888893635</c:v>
                </c:pt>
                <c:pt idx="3018">
                  <c:v>0.5878796296296771</c:v>
                </c:pt>
                <c:pt idx="3019">
                  <c:v>0.58793287037041786</c:v>
                </c:pt>
                <c:pt idx="3020">
                  <c:v>0.58798611111115862</c:v>
                </c:pt>
                <c:pt idx="3021">
                  <c:v>0.58803935185189937</c:v>
                </c:pt>
                <c:pt idx="3022">
                  <c:v>0.58809259259264013</c:v>
                </c:pt>
                <c:pt idx="3023">
                  <c:v>0.58814583333338089</c:v>
                </c:pt>
                <c:pt idx="3024">
                  <c:v>0.58819907407412164</c:v>
                </c:pt>
                <c:pt idx="3025">
                  <c:v>0.5882523148148624</c:v>
                </c:pt>
                <c:pt idx="3026">
                  <c:v>0.58830555555560315</c:v>
                </c:pt>
                <c:pt idx="3027">
                  <c:v>0.58835879629634391</c:v>
                </c:pt>
                <c:pt idx="3028">
                  <c:v>0.58841203703708467</c:v>
                </c:pt>
                <c:pt idx="3029">
                  <c:v>0.58846527777782542</c:v>
                </c:pt>
                <c:pt idx="3030">
                  <c:v>0.58851851851856618</c:v>
                </c:pt>
                <c:pt idx="3031">
                  <c:v>0.58857175925930694</c:v>
                </c:pt>
                <c:pt idx="3032">
                  <c:v>0.58862500000004769</c:v>
                </c:pt>
                <c:pt idx="3033">
                  <c:v>0.58867824074078845</c:v>
                </c:pt>
                <c:pt idx="3034">
                  <c:v>0.58873148148152921</c:v>
                </c:pt>
                <c:pt idx="3035">
                  <c:v>0.58878472222226996</c:v>
                </c:pt>
                <c:pt idx="3036">
                  <c:v>0.58883796296301072</c:v>
                </c:pt>
                <c:pt idx="3037">
                  <c:v>0.58889120370375148</c:v>
                </c:pt>
                <c:pt idx="3038">
                  <c:v>0.58894444444449223</c:v>
                </c:pt>
                <c:pt idx="3039">
                  <c:v>0.58899768518523299</c:v>
                </c:pt>
                <c:pt idx="3040">
                  <c:v>0.58905092592597375</c:v>
                </c:pt>
                <c:pt idx="3041">
                  <c:v>0.5891041666667145</c:v>
                </c:pt>
                <c:pt idx="3042">
                  <c:v>0.58915740740745526</c:v>
                </c:pt>
                <c:pt idx="3043">
                  <c:v>0.58921064814819601</c:v>
                </c:pt>
                <c:pt idx="3044">
                  <c:v>0.58926388888893677</c:v>
                </c:pt>
                <c:pt idx="3045">
                  <c:v>0.58931712962967753</c:v>
                </c:pt>
                <c:pt idx="3046">
                  <c:v>0.58937037037041828</c:v>
                </c:pt>
                <c:pt idx="3047">
                  <c:v>0.58942361111115904</c:v>
                </c:pt>
                <c:pt idx="3048">
                  <c:v>0.5894768518518998</c:v>
                </c:pt>
                <c:pt idx="3049">
                  <c:v>0.58953009259264055</c:v>
                </c:pt>
                <c:pt idx="3050">
                  <c:v>0.58958333333338131</c:v>
                </c:pt>
                <c:pt idx="3051">
                  <c:v>0.58963657407412207</c:v>
                </c:pt>
                <c:pt idx="3052">
                  <c:v>0.58968981481486282</c:v>
                </c:pt>
                <c:pt idx="3053">
                  <c:v>0.58974305555560358</c:v>
                </c:pt>
                <c:pt idx="3054">
                  <c:v>0.58979629629634434</c:v>
                </c:pt>
                <c:pt idx="3055">
                  <c:v>0.58984953703708509</c:v>
                </c:pt>
                <c:pt idx="3056">
                  <c:v>0.58990277777782585</c:v>
                </c:pt>
                <c:pt idx="3057">
                  <c:v>0.58995601851856661</c:v>
                </c:pt>
                <c:pt idx="3058">
                  <c:v>0.59000925925930736</c:v>
                </c:pt>
                <c:pt idx="3059">
                  <c:v>0.59006250000004812</c:v>
                </c:pt>
                <c:pt idx="3060">
                  <c:v>0.59011574074078887</c:v>
                </c:pt>
                <c:pt idx="3061">
                  <c:v>0.59016898148152963</c:v>
                </c:pt>
                <c:pt idx="3062">
                  <c:v>0.59022222222227039</c:v>
                </c:pt>
                <c:pt idx="3063">
                  <c:v>0.59027546296301114</c:v>
                </c:pt>
                <c:pt idx="3064">
                  <c:v>0.5903287037037519</c:v>
                </c:pt>
                <c:pt idx="3065">
                  <c:v>0.59038194444449266</c:v>
                </c:pt>
                <c:pt idx="3066">
                  <c:v>0.59043518518523341</c:v>
                </c:pt>
                <c:pt idx="3067">
                  <c:v>0.59048842592597417</c:v>
                </c:pt>
                <c:pt idx="3068">
                  <c:v>0.59054166666671493</c:v>
                </c:pt>
                <c:pt idx="3069">
                  <c:v>0.59059490740745568</c:v>
                </c:pt>
                <c:pt idx="3070">
                  <c:v>0.59064814814819644</c:v>
                </c:pt>
                <c:pt idx="3071">
                  <c:v>0.5907013888889372</c:v>
                </c:pt>
                <c:pt idx="3072">
                  <c:v>0.59075462962967795</c:v>
                </c:pt>
                <c:pt idx="3073">
                  <c:v>0.59080787037041871</c:v>
                </c:pt>
                <c:pt idx="3074">
                  <c:v>0.59086111111115946</c:v>
                </c:pt>
                <c:pt idx="3075">
                  <c:v>0.59091435185190022</c:v>
                </c:pt>
                <c:pt idx="3076">
                  <c:v>0.59096759259264098</c:v>
                </c:pt>
                <c:pt idx="3077">
                  <c:v>0.59102083333338173</c:v>
                </c:pt>
                <c:pt idx="3078">
                  <c:v>0.59107407407412249</c:v>
                </c:pt>
                <c:pt idx="3079">
                  <c:v>0.59112731481486325</c:v>
                </c:pt>
                <c:pt idx="3080">
                  <c:v>0.591180555555604</c:v>
                </c:pt>
                <c:pt idx="3081">
                  <c:v>0.59123379629634476</c:v>
                </c:pt>
                <c:pt idx="3082">
                  <c:v>0.59128703703708552</c:v>
                </c:pt>
                <c:pt idx="3083">
                  <c:v>0.59134027777782627</c:v>
                </c:pt>
                <c:pt idx="3084">
                  <c:v>0.59139351851856703</c:v>
                </c:pt>
                <c:pt idx="3085">
                  <c:v>0.59144675925930779</c:v>
                </c:pt>
                <c:pt idx="3086">
                  <c:v>0.59150000000004854</c:v>
                </c:pt>
                <c:pt idx="3087">
                  <c:v>0.5915532407407893</c:v>
                </c:pt>
                <c:pt idx="3088">
                  <c:v>0.59160648148153006</c:v>
                </c:pt>
                <c:pt idx="3089">
                  <c:v>0.59165972222227081</c:v>
                </c:pt>
                <c:pt idx="3090">
                  <c:v>0.59171296296301157</c:v>
                </c:pt>
                <c:pt idx="3091">
                  <c:v>0.59176620370375232</c:v>
                </c:pt>
                <c:pt idx="3092">
                  <c:v>0.59181944444449308</c:v>
                </c:pt>
                <c:pt idx="3093">
                  <c:v>0.59187268518523384</c:v>
                </c:pt>
                <c:pt idx="3094">
                  <c:v>0.59192592592597459</c:v>
                </c:pt>
                <c:pt idx="3095">
                  <c:v>0.59197916666671535</c:v>
                </c:pt>
                <c:pt idx="3096">
                  <c:v>0.59203240740745611</c:v>
                </c:pt>
                <c:pt idx="3097">
                  <c:v>0.59208564814819686</c:v>
                </c:pt>
                <c:pt idx="3098">
                  <c:v>0.59213888888893762</c:v>
                </c:pt>
                <c:pt idx="3099">
                  <c:v>0.59219212962967838</c:v>
                </c:pt>
                <c:pt idx="3100">
                  <c:v>0.59224537037041913</c:v>
                </c:pt>
                <c:pt idx="3101">
                  <c:v>0.59229861111115989</c:v>
                </c:pt>
                <c:pt idx="3102">
                  <c:v>0.59235185185190065</c:v>
                </c:pt>
                <c:pt idx="3103">
                  <c:v>0.5924050925926414</c:v>
                </c:pt>
                <c:pt idx="3104">
                  <c:v>0.59245833333338216</c:v>
                </c:pt>
                <c:pt idx="3105">
                  <c:v>0.59251157407412292</c:v>
                </c:pt>
                <c:pt idx="3106">
                  <c:v>0.59256481481486367</c:v>
                </c:pt>
                <c:pt idx="3107">
                  <c:v>0.59261805555560443</c:v>
                </c:pt>
                <c:pt idx="3108">
                  <c:v>0.59267129629634518</c:v>
                </c:pt>
                <c:pt idx="3109">
                  <c:v>0.59272453703708594</c:v>
                </c:pt>
                <c:pt idx="3110">
                  <c:v>0.5927777777778267</c:v>
                </c:pt>
                <c:pt idx="3111">
                  <c:v>0.59283101851856745</c:v>
                </c:pt>
                <c:pt idx="3112">
                  <c:v>0.59288425925930821</c:v>
                </c:pt>
                <c:pt idx="3113">
                  <c:v>0.59293750000004897</c:v>
                </c:pt>
                <c:pt idx="3114">
                  <c:v>0.59299074074078972</c:v>
                </c:pt>
                <c:pt idx="3115">
                  <c:v>0.59304398148153048</c:v>
                </c:pt>
                <c:pt idx="3116">
                  <c:v>0.59309722222227124</c:v>
                </c:pt>
                <c:pt idx="3117">
                  <c:v>0.59315046296301199</c:v>
                </c:pt>
                <c:pt idx="3118">
                  <c:v>0.59320370370375275</c:v>
                </c:pt>
                <c:pt idx="3119">
                  <c:v>0.59325694444449351</c:v>
                </c:pt>
                <c:pt idx="3120">
                  <c:v>0.59331018518523426</c:v>
                </c:pt>
                <c:pt idx="3121">
                  <c:v>0.59336342592597502</c:v>
                </c:pt>
                <c:pt idx="3122">
                  <c:v>0.59341666666671578</c:v>
                </c:pt>
                <c:pt idx="3123">
                  <c:v>0.59346990740745653</c:v>
                </c:pt>
                <c:pt idx="3124">
                  <c:v>0.59352314814819729</c:v>
                </c:pt>
                <c:pt idx="3125">
                  <c:v>0.59357638888893804</c:v>
                </c:pt>
                <c:pt idx="3126">
                  <c:v>0.5936296296296788</c:v>
                </c:pt>
                <c:pt idx="3127">
                  <c:v>0.59368287037041956</c:v>
                </c:pt>
                <c:pt idx="3128">
                  <c:v>0.59373611111116031</c:v>
                </c:pt>
                <c:pt idx="3129">
                  <c:v>0.59378935185190107</c:v>
                </c:pt>
                <c:pt idx="3130">
                  <c:v>0.59384259259264183</c:v>
                </c:pt>
                <c:pt idx="3131">
                  <c:v>0.59389583333338258</c:v>
                </c:pt>
                <c:pt idx="3132">
                  <c:v>0.59394907407412334</c:v>
                </c:pt>
                <c:pt idx="3133">
                  <c:v>0.5940023148148641</c:v>
                </c:pt>
                <c:pt idx="3134">
                  <c:v>0.59405555555560485</c:v>
                </c:pt>
                <c:pt idx="3135">
                  <c:v>0.59410879629634561</c:v>
                </c:pt>
                <c:pt idx="3136">
                  <c:v>0.59416203703708637</c:v>
                </c:pt>
                <c:pt idx="3137">
                  <c:v>0.59421527777782712</c:v>
                </c:pt>
                <c:pt idx="3138">
                  <c:v>0.59426851851856788</c:v>
                </c:pt>
                <c:pt idx="3139">
                  <c:v>0.59432175925930864</c:v>
                </c:pt>
                <c:pt idx="3140">
                  <c:v>0.59437500000004939</c:v>
                </c:pt>
                <c:pt idx="3141">
                  <c:v>0.59442824074079015</c:v>
                </c:pt>
                <c:pt idx="3142">
                  <c:v>0.5944814814815309</c:v>
                </c:pt>
                <c:pt idx="3143">
                  <c:v>0.59453472222227166</c:v>
                </c:pt>
                <c:pt idx="3144">
                  <c:v>0.59458796296301242</c:v>
                </c:pt>
                <c:pt idx="3145">
                  <c:v>0.59464120370375317</c:v>
                </c:pt>
                <c:pt idx="3146">
                  <c:v>0.59469444444449393</c:v>
                </c:pt>
                <c:pt idx="3147">
                  <c:v>0.59474768518523469</c:v>
                </c:pt>
                <c:pt idx="3148">
                  <c:v>0.59480092592597544</c:v>
                </c:pt>
                <c:pt idx="3149">
                  <c:v>0.5948541666667162</c:v>
                </c:pt>
                <c:pt idx="3150">
                  <c:v>0.59490740740745696</c:v>
                </c:pt>
                <c:pt idx="3151">
                  <c:v>0.59496064814819771</c:v>
                </c:pt>
                <c:pt idx="3152">
                  <c:v>0.59501388888893847</c:v>
                </c:pt>
                <c:pt idx="3153">
                  <c:v>0.59506712962967923</c:v>
                </c:pt>
                <c:pt idx="3154">
                  <c:v>0.59512037037041998</c:v>
                </c:pt>
                <c:pt idx="3155">
                  <c:v>0.59517361111116074</c:v>
                </c:pt>
                <c:pt idx="3156">
                  <c:v>0.5952268518519015</c:v>
                </c:pt>
                <c:pt idx="3157">
                  <c:v>0.59528009259264225</c:v>
                </c:pt>
                <c:pt idx="3158">
                  <c:v>0.59533333333338301</c:v>
                </c:pt>
                <c:pt idx="3159">
                  <c:v>0.59538657407412376</c:v>
                </c:pt>
                <c:pt idx="3160">
                  <c:v>0.59543981481486452</c:v>
                </c:pt>
                <c:pt idx="3161">
                  <c:v>0.59549305555560528</c:v>
                </c:pt>
                <c:pt idx="3162">
                  <c:v>0.59554629629634603</c:v>
                </c:pt>
                <c:pt idx="3163">
                  <c:v>0.59559953703708679</c:v>
                </c:pt>
                <c:pt idx="3164">
                  <c:v>0.59565277777782755</c:v>
                </c:pt>
                <c:pt idx="3165">
                  <c:v>0.5957060185185683</c:v>
                </c:pt>
                <c:pt idx="3166">
                  <c:v>0.59575925925930906</c:v>
                </c:pt>
                <c:pt idx="3167">
                  <c:v>0.59581250000004982</c:v>
                </c:pt>
                <c:pt idx="3168">
                  <c:v>0.59586574074079057</c:v>
                </c:pt>
                <c:pt idx="3169">
                  <c:v>0.59591898148153133</c:v>
                </c:pt>
                <c:pt idx="3170">
                  <c:v>0.59597222222227209</c:v>
                </c:pt>
                <c:pt idx="3171">
                  <c:v>0.59602546296301284</c:v>
                </c:pt>
                <c:pt idx="3172">
                  <c:v>0.5960787037037536</c:v>
                </c:pt>
                <c:pt idx="3173">
                  <c:v>0.59613194444449435</c:v>
                </c:pt>
                <c:pt idx="3174">
                  <c:v>0.59618518518523511</c:v>
                </c:pt>
                <c:pt idx="3175">
                  <c:v>0.59623842592597587</c:v>
                </c:pt>
                <c:pt idx="3176">
                  <c:v>0.59629166666671662</c:v>
                </c:pt>
                <c:pt idx="3177">
                  <c:v>0.59634490740745738</c:v>
                </c:pt>
                <c:pt idx="3178">
                  <c:v>0.59639814814819814</c:v>
                </c:pt>
                <c:pt idx="3179">
                  <c:v>0.59645138888893889</c:v>
                </c:pt>
                <c:pt idx="3180">
                  <c:v>0.59650462962967965</c:v>
                </c:pt>
                <c:pt idx="3181">
                  <c:v>0.59655787037042041</c:v>
                </c:pt>
                <c:pt idx="3182">
                  <c:v>0.59661111111116116</c:v>
                </c:pt>
                <c:pt idx="3183">
                  <c:v>0.59666435185190192</c:v>
                </c:pt>
                <c:pt idx="3184">
                  <c:v>0.59671759259264268</c:v>
                </c:pt>
                <c:pt idx="3185">
                  <c:v>0.59677083333338343</c:v>
                </c:pt>
                <c:pt idx="3186">
                  <c:v>0.59682407407412419</c:v>
                </c:pt>
                <c:pt idx="3187">
                  <c:v>0.59687731481486495</c:v>
                </c:pt>
                <c:pt idx="3188">
                  <c:v>0.5969305555556057</c:v>
                </c:pt>
                <c:pt idx="3189">
                  <c:v>0.59698379629634646</c:v>
                </c:pt>
                <c:pt idx="3190">
                  <c:v>0.59703703703708721</c:v>
                </c:pt>
                <c:pt idx="3191">
                  <c:v>0.59709027777782797</c:v>
                </c:pt>
                <c:pt idx="3192">
                  <c:v>0.59714351851856873</c:v>
                </c:pt>
                <c:pt idx="3193">
                  <c:v>0.59719675925930948</c:v>
                </c:pt>
                <c:pt idx="3194">
                  <c:v>0.59725000000005024</c:v>
                </c:pt>
                <c:pt idx="3195">
                  <c:v>0.597303240740791</c:v>
                </c:pt>
                <c:pt idx="3196">
                  <c:v>0.59735648148153175</c:v>
                </c:pt>
                <c:pt idx="3197">
                  <c:v>0.59740972222227251</c:v>
                </c:pt>
                <c:pt idx="3198">
                  <c:v>0.59746296296301327</c:v>
                </c:pt>
                <c:pt idx="3199">
                  <c:v>0.59751620370375402</c:v>
                </c:pt>
                <c:pt idx="3200">
                  <c:v>0.59756944444449478</c:v>
                </c:pt>
                <c:pt idx="3201">
                  <c:v>0.59762268518523554</c:v>
                </c:pt>
                <c:pt idx="3202">
                  <c:v>0.59767592592597629</c:v>
                </c:pt>
                <c:pt idx="3203">
                  <c:v>0.59772916666671705</c:v>
                </c:pt>
                <c:pt idx="3204">
                  <c:v>0.59778240740745781</c:v>
                </c:pt>
                <c:pt idx="3205">
                  <c:v>0.59783564814819856</c:v>
                </c:pt>
                <c:pt idx="3206">
                  <c:v>0.59788888888893932</c:v>
                </c:pt>
                <c:pt idx="3207">
                  <c:v>0.59794212962968007</c:v>
                </c:pt>
                <c:pt idx="3208">
                  <c:v>0.59799537037042083</c:v>
                </c:pt>
                <c:pt idx="3209">
                  <c:v>0.59804861111116159</c:v>
                </c:pt>
                <c:pt idx="3210">
                  <c:v>0.59810185185190234</c:v>
                </c:pt>
                <c:pt idx="3211">
                  <c:v>0.5981550925926431</c:v>
                </c:pt>
                <c:pt idx="3212">
                  <c:v>0.59820833333338386</c:v>
                </c:pt>
                <c:pt idx="3213">
                  <c:v>0.59826157407412461</c:v>
                </c:pt>
                <c:pt idx="3214">
                  <c:v>0.59831481481486537</c:v>
                </c:pt>
                <c:pt idx="3215">
                  <c:v>0.59836805555560613</c:v>
                </c:pt>
                <c:pt idx="3216">
                  <c:v>0.59842129629634688</c:v>
                </c:pt>
                <c:pt idx="3217">
                  <c:v>0.59847453703708764</c:v>
                </c:pt>
                <c:pt idx="3218">
                  <c:v>0.5985277777778284</c:v>
                </c:pt>
                <c:pt idx="3219">
                  <c:v>0.59858101851856915</c:v>
                </c:pt>
                <c:pt idx="3220">
                  <c:v>0.59863425925930991</c:v>
                </c:pt>
                <c:pt idx="3221">
                  <c:v>0.59868750000005067</c:v>
                </c:pt>
                <c:pt idx="3222">
                  <c:v>0.59874074074079142</c:v>
                </c:pt>
                <c:pt idx="3223">
                  <c:v>0.59879398148153218</c:v>
                </c:pt>
                <c:pt idx="3224">
                  <c:v>0.59884722222227293</c:v>
                </c:pt>
                <c:pt idx="3225">
                  <c:v>0.59890046296301369</c:v>
                </c:pt>
                <c:pt idx="3226">
                  <c:v>0.59895370370375445</c:v>
                </c:pt>
                <c:pt idx="3227">
                  <c:v>0.5990069444444952</c:v>
                </c:pt>
                <c:pt idx="3228">
                  <c:v>0.59906018518523596</c:v>
                </c:pt>
                <c:pt idx="3229">
                  <c:v>0.59911342592597672</c:v>
                </c:pt>
                <c:pt idx="3230">
                  <c:v>0.59916666666671747</c:v>
                </c:pt>
                <c:pt idx="3231">
                  <c:v>0.59921990740745823</c:v>
                </c:pt>
                <c:pt idx="3232">
                  <c:v>0.59927314814819899</c:v>
                </c:pt>
                <c:pt idx="3233">
                  <c:v>0.59932638888893974</c:v>
                </c:pt>
                <c:pt idx="3234">
                  <c:v>0.5993796296296805</c:v>
                </c:pt>
                <c:pt idx="3235">
                  <c:v>0.59943287037042126</c:v>
                </c:pt>
                <c:pt idx="3236">
                  <c:v>0.59948611111116201</c:v>
                </c:pt>
                <c:pt idx="3237">
                  <c:v>0.59953935185190277</c:v>
                </c:pt>
                <c:pt idx="3238">
                  <c:v>0.59959259259264353</c:v>
                </c:pt>
                <c:pt idx="3239">
                  <c:v>0.59964583333338428</c:v>
                </c:pt>
                <c:pt idx="3240">
                  <c:v>0.59969907407412504</c:v>
                </c:pt>
                <c:pt idx="3241">
                  <c:v>0.59975231481486579</c:v>
                </c:pt>
                <c:pt idx="3242">
                  <c:v>0.59980555555560655</c:v>
                </c:pt>
                <c:pt idx="3243">
                  <c:v>0.59985879629634731</c:v>
                </c:pt>
                <c:pt idx="3244">
                  <c:v>0.59991203703708806</c:v>
                </c:pt>
                <c:pt idx="3245">
                  <c:v>0.59996527777782882</c:v>
                </c:pt>
                <c:pt idx="3246">
                  <c:v>0.60001851851856958</c:v>
                </c:pt>
                <c:pt idx="3247">
                  <c:v>0.60007175925931033</c:v>
                </c:pt>
                <c:pt idx="3248">
                  <c:v>0.60012500000005109</c:v>
                </c:pt>
                <c:pt idx="3249">
                  <c:v>0.60017824074079185</c:v>
                </c:pt>
                <c:pt idx="3250">
                  <c:v>0.6002314814815326</c:v>
                </c:pt>
                <c:pt idx="3251">
                  <c:v>0.60028472222227336</c:v>
                </c:pt>
                <c:pt idx="3252">
                  <c:v>0.60033796296301412</c:v>
                </c:pt>
                <c:pt idx="3253">
                  <c:v>0.60039120370375487</c:v>
                </c:pt>
                <c:pt idx="3254">
                  <c:v>0.60044444444449563</c:v>
                </c:pt>
                <c:pt idx="3255">
                  <c:v>0.60049768518523639</c:v>
                </c:pt>
                <c:pt idx="3256">
                  <c:v>0.60055092592597714</c:v>
                </c:pt>
                <c:pt idx="3257">
                  <c:v>0.6006041666667179</c:v>
                </c:pt>
                <c:pt idx="3258">
                  <c:v>0.60065740740745865</c:v>
                </c:pt>
                <c:pt idx="3259">
                  <c:v>0.60071064814819941</c:v>
                </c:pt>
                <c:pt idx="3260">
                  <c:v>0.60076388888894017</c:v>
                </c:pt>
                <c:pt idx="3261">
                  <c:v>0.60081712962968092</c:v>
                </c:pt>
                <c:pt idx="3262">
                  <c:v>0.60087037037042168</c:v>
                </c:pt>
                <c:pt idx="3263">
                  <c:v>0.60092361111116244</c:v>
                </c:pt>
                <c:pt idx="3264">
                  <c:v>0.60097685185190319</c:v>
                </c:pt>
                <c:pt idx="3265">
                  <c:v>0.60103009259264395</c:v>
                </c:pt>
                <c:pt idx="3266">
                  <c:v>0.60108333333338471</c:v>
                </c:pt>
                <c:pt idx="3267">
                  <c:v>0.60113657407412546</c:v>
                </c:pt>
                <c:pt idx="3268">
                  <c:v>0.60118981481486622</c:v>
                </c:pt>
                <c:pt idx="3269">
                  <c:v>0.60124305555560698</c:v>
                </c:pt>
                <c:pt idx="3270">
                  <c:v>0.60129629629634773</c:v>
                </c:pt>
                <c:pt idx="3271">
                  <c:v>0.60134953703708849</c:v>
                </c:pt>
                <c:pt idx="3272">
                  <c:v>0.60140277777782924</c:v>
                </c:pt>
                <c:pt idx="3273">
                  <c:v>0.60145601851857</c:v>
                </c:pt>
                <c:pt idx="3274">
                  <c:v>0.60150925925931076</c:v>
                </c:pt>
                <c:pt idx="3275">
                  <c:v>0.60156250000005151</c:v>
                </c:pt>
                <c:pt idx="3276">
                  <c:v>0.60161574074079227</c:v>
                </c:pt>
                <c:pt idx="3277">
                  <c:v>0.60166898148153303</c:v>
                </c:pt>
                <c:pt idx="3278">
                  <c:v>0.60172222222227378</c:v>
                </c:pt>
                <c:pt idx="3279">
                  <c:v>0.60177546296301454</c:v>
                </c:pt>
                <c:pt idx="3280">
                  <c:v>0.6018287037037553</c:v>
                </c:pt>
                <c:pt idx="3281">
                  <c:v>0.60188194444449605</c:v>
                </c:pt>
                <c:pt idx="3282">
                  <c:v>0.60193518518523681</c:v>
                </c:pt>
                <c:pt idx="3283">
                  <c:v>0.60198842592597757</c:v>
                </c:pt>
                <c:pt idx="3284">
                  <c:v>0.60204166666671832</c:v>
                </c:pt>
                <c:pt idx="3285">
                  <c:v>0.60209490740745908</c:v>
                </c:pt>
                <c:pt idx="3286">
                  <c:v>0.60214814814819984</c:v>
                </c:pt>
                <c:pt idx="3287">
                  <c:v>0.60220138888894059</c:v>
                </c:pt>
                <c:pt idx="3288">
                  <c:v>0.60225462962968135</c:v>
                </c:pt>
                <c:pt idx="3289">
                  <c:v>0.6023078703704221</c:v>
                </c:pt>
                <c:pt idx="3290">
                  <c:v>0.60236111111116286</c:v>
                </c:pt>
                <c:pt idx="3291">
                  <c:v>0.60241435185190362</c:v>
                </c:pt>
                <c:pt idx="3292">
                  <c:v>0.60246759259264437</c:v>
                </c:pt>
                <c:pt idx="3293">
                  <c:v>0.60252083333338513</c:v>
                </c:pt>
                <c:pt idx="3294">
                  <c:v>0.60257407407412589</c:v>
                </c:pt>
                <c:pt idx="3295">
                  <c:v>0.60262731481486664</c:v>
                </c:pt>
                <c:pt idx="3296">
                  <c:v>0.6026805555556074</c:v>
                </c:pt>
                <c:pt idx="3297">
                  <c:v>0.60273379629634816</c:v>
                </c:pt>
                <c:pt idx="3298">
                  <c:v>0.60278703703708891</c:v>
                </c:pt>
                <c:pt idx="3299">
                  <c:v>0.60284027777782967</c:v>
                </c:pt>
                <c:pt idx="3300">
                  <c:v>0.60289351851857043</c:v>
                </c:pt>
                <c:pt idx="3301">
                  <c:v>0.60294675925931118</c:v>
                </c:pt>
                <c:pt idx="3302">
                  <c:v>0.60300000000005194</c:v>
                </c:pt>
                <c:pt idx="3303">
                  <c:v>0.6030532407407927</c:v>
                </c:pt>
                <c:pt idx="3304">
                  <c:v>0.60310648148153345</c:v>
                </c:pt>
                <c:pt idx="3305">
                  <c:v>0.60315972222227421</c:v>
                </c:pt>
                <c:pt idx="3306">
                  <c:v>0.60321296296301496</c:v>
                </c:pt>
                <c:pt idx="3307">
                  <c:v>0.60326620370375572</c:v>
                </c:pt>
                <c:pt idx="3308">
                  <c:v>0.60331944444449648</c:v>
                </c:pt>
                <c:pt idx="3309">
                  <c:v>0.60337268518523723</c:v>
                </c:pt>
                <c:pt idx="3310">
                  <c:v>0.60342592592597799</c:v>
                </c:pt>
                <c:pt idx="3311">
                  <c:v>0.60347916666671875</c:v>
                </c:pt>
                <c:pt idx="3312">
                  <c:v>0.6035324074074595</c:v>
                </c:pt>
                <c:pt idx="3313">
                  <c:v>0.60358564814820026</c:v>
                </c:pt>
                <c:pt idx="3314">
                  <c:v>0.60363888888894102</c:v>
                </c:pt>
                <c:pt idx="3315">
                  <c:v>0.60369212962968177</c:v>
                </c:pt>
                <c:pt idx="3316">
                  <c:v>0.60374537037042253</c:v>
                </c:pt>
                <c:pt idx="3317">
                  <c:v>0.60379861111116329</c:v>
                </c:pt>
                <c:pt idx="3318">
                  <c:v>0.60385185185190404</c:v>
                </c:pt>
                <c:pt idx="3319">
                  <c:v>0.6039050925926448</c:v>
                </c:pt>
                <c:pt idx="3320">
                  <c:v>0.60395833333338556</c:v>
                </c:pt>
                <c:pt idx="3321">
                  <c:v>0.60401157407412631</c:v>
                </c:pt>
                <c:pt idx="3322">
                  <c:v>0.60406481481486707</c:v>
                </c:pt>
                <c:pt idx="3323">
                  <c:v>0.60411805555560782</c:v>
                </c:pt>
                <c:pt idx="3324">
                  <c:v>0.60417129629634858</c:v>
                </c:pt>
                <c:pt idx="3325">
                  <c:v>0.60422453703708934</c:v>
                </c:pt>
                <c:pt idx="3326">
                  <c:v>0.60427777777783009</c:v>
                </c:pt>
                <c:pt idx="3327">
                  <c:v>0.60433101851857085</c:v>
                </c:pt>
                <c:pt idx="3328">
                  <c:v>0.60438425925931161</c:v>
                </c:pt>
                <c:pt idx="3329">
                  <c:v>0.60443750000005236</c:v>
                </c:pt>
                <c:pt idx="3330">
                  <c:v>0.60449074074079312</c:v>
                </c:pt>
                <c:pt idx="3331">
                  <c:v>0.60454398148153388</c:v>
                </c:pt>
                <c:pt idx="3332">
                  <c:v>0.60459722222227463</c:v>
                </c:pt>
                <c:pt idx="3333">
                  <c:v>0.60465046296301539</c:v>
                </c:pt>
                <c:pt idx="3334">
                  <c:v>0.60470370370375615</c:v>
                </c:pt>
                <c:pt idx="3335">
                  <c:v>0.6047569444444969</c:v>
                </c:pt>
                <c:pt idx="3336">
                  <c:v>0.60481018518523766</c:v>
                </c:pt>
                <c:pt idx="3337">
                  <c:v>0.60486342592597842</c:v>
                </c:pt>
                <c:pt idx="3338">
                  <c:v>0.60491666666671917</c:v>
                </c:pt>
                <c:pt idx="3339">
                  <c:v>0.60496990740745993</c:v>
                </c:pt>
                <c:pt idx="3340">
                  <c:v>0.60502314814820068</c:v>
                </c:pt>
                <c:pt idx="3341">
                  <c:v>0.60507638888894144</c:v>
                </c:pt>
                <c:pt idx="3342">
                  <c:v>0.6051296296296822</c:v>
                </c:pt>
                <c:pt idx="3343">
                  <c:v>0.60518287037042295</c:v>
                </c:pt>
                <c:pt idx="3344">
                  <c:v>0.60523611111116371</c:v>
                </c:pt>
                <c:pt idx="3345">
                  <c:v>0.60528935185190447</c:v>
                </c:pt>
                <c:pt idx="3346">
                  <c:v>0.60534259259264522</c:v>
                </c:pt>
                <c:pt idx="3347">
                  <c:v>0.60539583333338598</c:v>
                </c:pt>
                <c:pt idx="3348">
                  <c:v>0.60544907407412674</c:v>
                </c:pt>
                <c:pt idx="3349">
                  <c:v>0.60550231481486749</c:v>
                </c:pt>
                <c:pt idx="3350">
                  <c:v>0.60555555555560825</c:v>
                </c:pt>
                <c:pt idx="3351">
                  <c:v>0.60560879629634901</c:v>
                </c:pt>
                <c:pt idx="3352">
                  <c:v>0.60566203703708976</c:v>
                </c:pt>
                <c:pt idx="3353">
                  <c:v>0.60571527777783052</c:v>
                </c:pt>
                <c:pt idx="3354">
                  <c:v>0.60576851851857128</c:v>
                </c:pt>
                <c:pt idx="3355">
                  <c:v>0.60582175925931203</c:v>
                </c:pt>
                <c:pt idx="3356">
                  <c:v>0.60587500000005279</c:v>
                </c:pt>
                <c:pt idx="3357">
                  <c:v>0.60592824074079354</c:v>
                </c:pt>
                <c:pt idx="3358">
                  <c:v>0.6059814814815343</c:v>
                </c:pt>
                <c:pt idx="3359">
                  <c:v>0.60603472222227506</c:v>
                </c:pt>
                <c:pt idx="3360">
                  <c:v>0.60608796296301581</c:v>
                </c:pt>
                <c:pt idx="3361">
                  <c:v>0.60614120370375657</c:v>
                </c:pt>
                <c:pt idx="3362">
                  <c:v>0.60619444444449733</c:v>
                </c:pt>
                <c:pt idx="3363">
                  <c:v>0.60624768518523808</c:v>
                </c:pt>
                <c:pt idx="3364">
                  <c:v>0.60630092592597884</c:v>
                </c:pt>
                <c:pt idx="3365">
                  <c:v>0.6063541666667196</c:v>
                </c:pt>
                <c:pt idx="3366">
                  <c:v>0.60640740740746035</c:v>
                </c:pt>
                <c:pt idx="3367">
                  <c:v>0.60646064814820111</c:v>
                </c:pt>
                <c:pt idx="3368">
                  <c:v>0.60651388888894187</c:v>
                </c:pt>
                <c:pt idx="3369">
                  <c:v>0.60656712962968262</c:v>
                </c:pt>
                <c:pt idx="3370">
                  <c:v>0.60662037037042338</c:v>
                </c:pt>
                <c:pt idx="3371">
                  <c:v>0.60667361111116413</c:v>
                </c:pt>
                <c:pt idx="3372">
                  <c:v>0.60672685185190489</c:v>
                </c:pt>
                <c:pt idx="3373">
                  <c:v>0.60678009259264565</c:v>
                </c:pt>
                <c:pt idx="3374">
                  <c:v>0.6068333333333864</c:v>
                </c:pt>
                <c:pt idx="3375">
                  <c:v>0.60688657407412716</c:v>
                </c:pt>
                <c:pt idx="3376">
                  <c:v>0.60693981481486792</c:v>
                </c:pt>
                <c:pt idx="3377">
                  <c:v>0.60699305555560867</c:v>
                </c:pt>
                <c:pt idx="3378">
                  <c:v>0.60704629629634943</c:v>
                </c:pt>
                <c:pt idx="3379">
                  <c:v>0.60709953703709019</c:v>
                </c:pt>
                <c:pt idx="3380">
                  <c:v>0.60715277777783094</c:v>
                </c:pt>
                <c:pt idx="3381">
                  <c:v>0.6072060185185717</c:v>
                </c:pt>
                <c:pt idx="3382">
                  <c:v>0.60725925925931246</c:v>
                </c:pt>
                <c:pt idx="3383">
                  <c:v>0.60731250000005321</c:v>
                </c:pt>
                <c:pt idx="3384">
                  <c:v>0.60736574074079397</c:v>
                </c:pt>
                <c:pt idx="3385">
                  <c:v>0.60741898148153473</c:v>
                </c:pt>
                <c:pt idx="3386">
                  <c:v>0.60747222222227548</c:v>
                </c:pt>
                <c:pt idx="3387">
                  <c:v>0.60752546296301624</c:v>
                </c:pt>
                <c:pt idx="3388">
                  <c:v>0.60757870370375699</c:v>
                </c:pt>
                <c:pt idx="3389">
                  <c:v>0.60763194444449775</c:v>
                </c:pt>
                <c:pt idx="3390">
                  <c:v>0.60768518518523851</c:v>
                </c:pt>
                <c:pt idx="3391">
                  <c:v>0.60773842592597926</c:v>
                </c:pt>
                <c:pt idx="3392">
                  <c:v>0.60779166666672002</c:v>
                </c:pt>
                <c:pt idx="3393">
                  <c:v>0.60784490740746078</c:v>
                </c:pt>
                <c:pt idx="3394">
                  <c:v>0.60789814814820153</c:v>
                </c:pt>
                <c:pt idx="3395">
                  <c:v>0.60795138888894229</c:v>
                </c:pt>
                <c:pt idx="3396">
                  <c:v>0.60800462962968305</c:v>
                </c:pt>
                <c:pt idx="3397">
                  <c:v>0.6080578703704238</c:v>
                </c:pt>
                <c:pt idx="3398">
                  <c:v>0.60811111111116456</c:v>
                </c:pt>
                <c:pt idx="3399">
                  <c:v>0.60816435185190532</c:v>
                </c:pt>
                <c:pt idx="3400">
                  <c:v>0.60821759259264607</c:v>
                </c:pt>
                <c:pt idx="3401">
                  <c:v>0.60827083333338683</c:v>
                </c:pt>
                <c:pt idx="3402">
                  <c:v>0.60832407407412759</c:v>
                </c:pt>
                <c:pt idx="3403">
                  <c:v>0.60837731481486834</c:v>
                </c:pt>
                <c:pt idx="3404">
                  <c:v>0.6084305555556091</c:v>
                </c:pt>
                <c:pt idx="3405">
                  <c:v>0.60848379629634985</c:v>
                </c:pt>
                <c:pt idx="3406">
                  <c:v>0.60853703703709061</c:v>
                </c:pt>
                <c:pt idx="3407">
                  <c:v>0.60859027777783137</c:v>
                </c:pt>
                <c:pt idx="3408">
                  <c:v>0.60864351851857212</c:v>
                </c:pt>
                <c:pt idx="3409">
                  <c:v>0.60869675925931288</c:v>
                </c:pt>
                <c:pt idx="3410">
                  <c:v>0.60875000000005364</c:v>
                </c:pt>
                <c:pt idx="3411">
                  <c:v>0.60880324074079439</c:v>
                </c:pt>
                <c:pt idx="3412">
                  <c:v>0.60885648148153515</c:v>
                </c:pt>
                <c:pt idx="3413">
                  <c:v>0.60890972222227591</c:v>
                </c:pt>
                <c:pt idx="3414">
                  <c:v>0.60896296296301666</c:v>
                </c:pt>
                <c:pt idx="3415">
                  <c:v>0.60901620370375742</c:v>
                </c:pt>
                <c:pt idx="3416">
                  <c:v>0.60906944444449818</c:v>
                </c:pt>
                <c:pt idx="3417">
                  <c:v>0.60912268518523893</c:v>
                </c:pt>
                <c:pt idx="3418">
                  <c:v>0.60917592592597969</c:v>
                </c:pt>
                <c:pt idx="3419">
                  <c:v>0.60922916666672045</c:v>
                </c:pt>
                <c:pt idx="3420">
                  <c:v>0.6092824074074612</c:v>
                </c:pt>
                <c:pt idx="3421">
                  <c:v>0.60933564814820196</c:v>
                </c:pt>
                <c:pt idx="3422">
                  <c:v>0.60938888888894271</c:v>
                </c:pt>
                <c:pt idx="3423">
                  <c:v>0.60944212962968347</c:v>
                </c:pt>
                <c:pt idx="3424">
                  <c:v>0.60949537037042423</c:v>
                </c:pt>
                <c:pt idx="3425">
                  <c:v>0.60954861111116498</c:v>
                </c:pt>
                <c:pt idx="3426">
                  <c:v>0.60960185185190574</c:v>
                </c:pt>
                <c:pt idx="3427">
                  <c:v>0.6096550925926465</c:v>
                </c:pt>
                <c:pt idx="3428">
                  <c:v>0.60970833333338725</c:v>
                </c:pt>
                <c:pt idx="3429">
                  <c:v>0.60976157407412801</c:v>
                </c:pt>
                <c:pt idx="3430">
                  <c:v>0.60981481481486877</c:v>
                </c:pt>
                <c:pt idx="3431">
                  <c:v>0.60986805555560952</c:v>
                </c:pt>
                <c:pt idx="3432">
                  <c:v>0.60992129629635028</c:v>
                </c:pt>
                <c:pt idx="3433">
                  <c:v>0.60997453703709104</c:v>
                </c:pt>
                <c:pt idx="3434">
                  <c:v>0.61002777777783179</c:v>
                </c:pt>
                <c:pt idx="3435">
                  <c:v>0.61008101851857255</c:v>
                </c:pt>
                <c:pt idx="3436">
                  <c:v>0.61013425925931331</c:v>
                </c:pt>
                <c:pt idx="3437">
                  <c:v>0.61018750000005406</c:v>
                </c:pt>
                <c:pt idx="3438">
                  <c:v>0.61024074074079482</c:v>
                </c:pt>
                <c:pt idx="3439">
                  <c:v>0.61029398148153557</c:v>
                </c:pt>
                <c:pt idx="3440">
                  <c:v>0.61034722222227633</c:v>
                </c:pt>
                <c:pt idx="3441">
                  <c:v>0.61040046296301709</c:v>
                </c:pt>
                <c:pt idx="3442">
                  <c:v>0.61045370370375784</c:v>
                </c:pt>
                <c:pt idx="3443">
                  <c:v>0.6105069444444986</c:v>
                </c:pt>
                <c:pt idx="3444">
                  <c:v>0.61056018518523936</c:v>
                </c:pt>
                <c:pt idx="3445">
                  <c:v>0.61061342592598011</c:v>
                </c:pt>
                <c:pt idx="3446">
                  <c:v>0.61066666666672087</c:v>
                </c:pt>
                <c:pt idx="3447">
                  <c:v>0.61071990740746163</c:v>
                </c:pt>
                <c:pt idx="3448">
                  <c:v>0.61077314814820238</c:v>
                </c:pt>
                <c:pt idx="3449">
                  <c:v>0.61082638888894314</c:v>
                </c:pt>
                <c:pt idx="3450">
                  <c:v>0.6108796296296839</c:v>
                </c:pt>
                <c:pt idx="3451">
                  <c:v>0.61093287037042465</c:v>
                </c:pt>
                <c:pt idx="3452">
                  <c:v>0.61098611111116541</c:v>
                </c:pt>
                <c:pt idx="3453">
                  <c:v>0.61103935185190617</c:v>
                </c:pt>
                <c:pt idx="3454">
                  <c:v>0.61109259259264692</c:v>
                </c:pt>
                <c:pt idx="3455">
                  <c:v>0.61114583333338768</c:v>
                </c:pt>
                <c:pt idx="3456">
                  <c:v>0.61119907407412843</c:v>
                </c:pt>
                <c:pt idx="3457">
                  <c:v>0.61125231481486919</c:v>
                </c:pt>
                <c:pt idx="3458">
                  <c:v>0.61130555555560995</c:v>
                </c:pt>
                <c:pt idx="3459">
                  <c:v>0.6113587962963507</c:v>
                </c:pt>
                <c:pt idx="3460">
                  <c:v>0.61141203703709146</c:v>
                </c:pt>
                <c:pt idx="3461">
                  <c:v>0.61146527777783222</c:v>
                </c:pt>
                <c:pt idx="3462">
                  <c:v>0.61151851851857297</c:v>
                </c:pt>
                <c:pt idx="3463">
                  <c:v>0.61157175925931373</c:v>
                </c:pt>
                <c:pt idx="3464">
                  <c:v>0.61162500000005449</c:v>
                </c:pt>
                <c:pt idx="3465">
                  <c:v>0.61167824074079524</c:v>
                </c:pt>
                <c:pt idx="3466">
                  <c:v>0.611731481481536</c:v>
                </c:pt>
                <c:pt idx="3467">
                  <c:v>0.61178472222227676</c:v>
                </c:pt>
                <c:pt idx="3468">
                  <c:v>0.61183796296301751</c:v>
                </c:pt>
                <c:pt idx="3469">
                  <c:v>0.61189120370375827</c:v>
                </c:pt>
                <c:pt idx="3470">
                  <c:v>0.61194444444449902</c:v>
                </c:pt>
                <c:pt idx="3471">
                  <c:v>0.61199768518523978</c:v>
                </c:pt>
                <c:pt idx="3472">
                  <c:v>0.61205092592598054</c:v>
                </c:pt>
                <c:pt idx="3473">
                  <c:v>0.61210416666672129</c:v>
                </c:pt>
                <c:pt idx="3474">
                  <c:v>0.61215740740746205</c:v>
                </c:pt>
                <c:pt idx="3475">
                  <c:v>0.61221064814820281</c:v>
                </c:pt>
                <c:pt idx="3476">
                  <c:v>0.61226388888894356</c:v>
                </c:pt>
                <c:pt idx="3477">
                  <c:v>0.61231712962968432</c:v>
                </c:pt>
                <c:pt idx="3478">
                  <c:v>0.61237037037042508</c:v>
                </c:pt>
                <c:pt idx="3479">
                  <c:v>0.61242361111116583</c:v>
                </c:pt>
                <c:pt idx="3480">
                  <c:v>0.61247685185190659</c:v>
                </c:pt>
                <c:pt idx="3481">
                  <c:v>0.61253009259264735</c:v>
                </c:pt>
                <c:pt idx="3482">
                  <c:v>0.6125833333333881</c:v>
                </c:pt>
                <c:pt idx="3483">
                  <c:v>0.61263657407412886</c:v>
                </c:pt>
                <c:pt idx="3484">
                  <c:v>0.61268981481486962</c:v>
                </c:pt>
                <c:pt idx="3485">
                  <c:v>0.61274305555561037</c:v>
                </c:pt>
                <c:pt idx="3486">
                  <c:v>0.61279629629635113</c:v>
                </c:pt>
                <c:pt idx="3487">
                  <c:v>0.61284953703709188</c:v>
                </c:pt>
                <c:pt idx="3488">
                  <c:v>0.61290277777783264</c:v>
                </c:pt>
                <c:pt idx="3489">
                  <c:v>0.6129560185185734</c:v>
                </c:pt>
                <c:pt idx="3490">
                  <c:v>0.61300925925931415</c:v>
                </c:pt>
                <c:pt idx="3491">
                  <c:v>0.61306250000005491</c:v>
                </c:pt>
                <c:pt idx="3492">
                  <c:v>0.61311574074079567</c:v>
                </c:pt>
                <c:pt idx="3493">
                  <c:v>0.61316898148153642</c:v>
                </c:pt>
                <c:pt idx="3494">
                  <c:v>0.61322222222227718</c:v>
                </c:pt>
                <c:pt idx="3495">
                  <c:v>0.61327546296301794</c:v>
                </c:pt>
                <c:pt idx="3496">
                  <c:v>0.61332870370375869</c:v>
                </c:pt>
                <c:pt idx="3497">
                  <c:v>0.61338194444449945</c:v>
                </c:pt>
                <c:pt idx="3498">
                  <c:v>0.61343518518524021</c:v>
                </c:pt>
                <c:pt idx="3499">
                  <c:v>0.61348842592598096</c:v>
                </c:pt>
                <c:pt idx="3500">
                  <c:v>0.61354166666672172</c:v>
                </c:pt>
                <c:pt idx="3501">
                  <c:v>0.61359490740746248</c:v>
                </c:pt>
                <c:pt idx="3502">
                  <c:v>0.61364814814820323</c:v>
                </c:pt>
                <c:pt idx="3503">
                  <c:v>0.61370138888894399</c:v>
                </c:pt>
                <c:pt idx="3504">
                  <c:v>0.61375462962968474</c:v>
                </c:pt>
                <c:pt idx="3505">
                  <c:v>0.6138078703704255</c:v>
                </c:pt>
                <c:pt idx="3506">
                  <c:v>0.61386111111116626</c:v>
                </c:pt>
                <c:pt idx="3507">
                  <c:v>0.61391435185190701</c:v>
                </c:pt>
                <c:pt idx="3508">
                  <c:v>0.61396759259264777</c:v>
                </c:pt>
                <c:pt idx="3509">
                  <c:v>0.61402083333338853</c:v>
                </c:pt>
                <c:pt idx="3510">
                  <c:v>0.61407407407412928</c:v>
                </c:pt>
                <c:pt idx="3511">
                  <c:v>0.61412731481487004</c:v>
                </c:pt>
                <c:pt idx="3512">
                  <c:v>0.6141805555556108</c:v>
                </c:pt>
                <c:pt idx="3513">
                  <c:v>0.61423379629635155</c:v>
                </c:pt>
                <c:pt idx="3514">
                  <c:v>0.61428703703709231</c:v>
                </c:pt>
                <c:pt idx="3515">
                  <c:v>0.61434027777783307</c:v>
                </c:pt>
                <c:pt idx="3516">
                  <c:v>0.61439351851857382</c:v>
                </c:pt>
                <c:pt idx="3517">
                  <c:v>0.61444675925931458</c:v>
                </c:pt>
                <c:pt idx="3518">
                  <c:v>0.61450000000005534</c:v>
                </c:pt>
                <c:pt idx="3519">
                  <c:v>0.61455324074079609</c:v>
                </c:pt>
                <c:pt idx="3520">
                  <c:v>0.61460648148153685</c:v>
                </c:pt>
                <c:pt idx="3521">
                  <c:v>0.6146597222222776</c:v>
                </c:pt>
                <c:pt idx="3522">
                  <c:v>0.61471296296301836</c:v>
                </c:pt>
                <c:pt idx="3523">
                  <c:v>0.61476620370375912</c:v>
                </c:pt>
                <c:pt idx="3524">
                  <c:v>0.61481944444449987</c:v>
                </c:pt>
                <c:pt idx="3525">
                  <c:v>0.61487268518524063</c:v>
                </c:pt>
                <c:pt idx="3526">
                  <c:v>0.61492592592598139</c:v>
                </c:pt>
                <c:pt idx="3527">
                  <c:v>0.61497916666672214</c:v>
                </c:pt>
                <c:pt idx="3528">
                  <c:v>0.6150324074074629</c:v>
                </c:pt>
                <c:pt idx="3529">
                  <c:v>0.61508564814820366</c:v>
                </c:pt>
                <c:pt idx="3530">
                  <c:v>0.61513888888894441</c:v>
                </c:pt>
                <c:pt idx="3531">
                  <c:v>0.61519212962968517</c:v>
                </c:pt>
                <c:pt idx="3532">
                  <c:v>0.61524537037042593</c:v>
                </c:pt>
                <c:pt idx="3533">
                  <c:v>0.61529861111116668</c:v>
                </c:pt>
                <c:pt idx="3534">
                  <c:v>0.61535185185190744</c:v>
                </c:pt>
                <c:pt idx="3535">
                  <c:v>0.6154050925926482</c:v>
                </c:pt>
                <c:pt idx="3536">
                  <c:v>0.61545833333338895</c:v>
                </c:pt>
                <c:pt idx="3537">
                  <c:v>0.61551157407412971</c:v>
                </c:pt>
                <c:pt idx="3538">
                  <c:v>0.61556481481487046</c:v>
                </c:pt>
                <c:pt idx="3539">
                  <c:v>0.61561805555561122</c:v>
                </c:pt>
                <c:pt idx="3540">
                  <c:v>0.61567129629635198</c:v>
                </c:pt>
                <c:pt idx="3541">
                  <c:v>0.61572453703709273</c:v>
                </c:pt>
                <c:pt idx="3542">
                  <c:v>0.61577777777783349</c:v>
                </c:pt>
                <c:pt idx="3543">
                  <c:v>0.61583101851857425</c:v>
                </c:pt>
                <c:pt idx="3544">
                  <c:v>0.615884259259315</c:v>
                </c:pt>
                <c:pt idx="3545">
                  <c:v>0.61593750000005576</c:v>
                </c:pt>
                <c:pt idx="3546">
                  <c:v>0.61599074074079652</c:v>
                </c:pt>
                <c:pt idx="3547">
                  <c:v>0.61604398148153727</c:v>
                </c:pt>
                <c:pt idx="3548">
                  <c:v>0.61609722222227803</c:v>
                </c:pt>
                <c:pt idx="3549">
                  <c:v>0.61615046296301879</c:v>
                </c:pt>
                <c:pt idx="3550">
                  <c:v>0.61620370370375954</c:v>
                </c:pt>
                <c:pt idx="3551">
                  <c:v>0.6162569444445003</c:v>
                </c:pt>
                <c:pt idx="3552">
                  <c:v>0.61631018518524106</c:v>
                </c:pt>
                <c:pt idx="3553">
                  <c:v>0.61636342592598181</c:v>
                </c:pt>
                <c:pt idx="3554">
                  <c:v>0.61641666666672257</c:v>
                </c:pt>
                <c:pt idx="3555">
                  <c:v>0.61646990740746332</c:v>
                </c:pt>
                <c:pt idx="3556">
                  <c:v>0.61652314814820408</c:v>
                </c:pt>
                <c:pt idx="3557">
                  <c:v>0.61657638888894484</c:v>
                </c:pt>
                <c:pt idx="3558">
                  <c:v>0.61662962962968559</c:v>
                </c:pt>
                <c:pt idx="3559">
                  <c:v>0.61668287037042635</c:v>
                </c:pt>
                <c:pt idx="3560">
                  <c:v>0.61673611111116711</c:v>
                </c:pt>
                <c:pt idx="3561">
                  <c:v>0.61678935185190786</c:v>
                </c:pt>
                <c:pt idx="3562">
                  <c:v>0.61684259259264862</c:v>
                </c:pt>
                <c:pt idx="3563">
                  <c:v>0.61689583333338938</c:v>
                </c:pt>
                <c:pt idx="3564">
                  <c:v>0.61694907407413013</c:v>
                </c:pt>
                <c:pt idx="3565">
                  <c:v>0.61700231481487089</c:v>
                </c:pt>
                <c:pt idx="3566">
                  <c:v>0.61705555555561165</c:v>
                </c:pt>
                <c:pt idx="3567">
                  <c:v>0.6171087962963524</c:v>
                </c:pt>
                <c:pt idx="3568">
                  <c:v>0.61716203703709316</c:v>
                </c:pt>
                <c:pt idx="3569">
                  <c:v>0.61721527777783391</c:v>
                </c:pt>
                <c:pt idx="3570">
                  <c:v>0.61726851851857467</c:v>
                </c:pt>
                <c:pt idx="3571">
                  <c:v>0.61732175925931543</c:v>
                </c:pt>
                <c:pt idx="3572">
                  <c:v>0.61737500000005618</c:v>
                </c:pt>
                <c:pt idx="3573">
                  <c:v>0.61742824074079694</c:v>
                </c:pt>
                <c:pt idx="3574">
                  <c:v>0.6174814814815377</c:v>
                </c:pt>
                <c:pt idx="3575">
                  <c:v>0.61753472222227845</c:v>
                </c:pt>
                <c:pt idx="3576">
                  <c:v>0.61758796296301921</c:v>
                </c:pt>
                <c:pt idx="3577">
                  <c:v>0.61764120370375997</c:v>
                </c:pt>
                <c:pt idx="3578">
                  <c:v>0.61769444444450072</c:v>
                </c:pt>
                <c:pt idx="3579">
                  <c:v>0.61774768518524148</c:v>
                </c:pt>
                <c:pt idx="3580">
                  <c:v>0.61780092592598224</c:v>
                </c:pt>
                <c:pt idx="3581">
                  <c:v>0.61785416666672299</c:v>
                </c:pt>
                <c:pt idx="3582">
                  <c:v>0.61790740740746375</c:v>
                </c:pt>
                <c:pt idx="3583">
                  <c:v>0.61796064814820451</c:v>
                </c:pt>
                <c:pt idx="3584">
                  <c:v>0.61801388888894526</c:v>
                </c:pt>
                <c:pt idx="3585">
                  <c:v>0.61806712962968602</c:v>
                </c:pt>
                <c:pt idx="3586">
                  <c:v>0.61812037037042677</c:v>
                </c:pt>
                <c:pt idx="3587">
                  <c:v>0.61817361111116753</c:v>
                </c:pt>
                <c:pt idx="3588">
                  <c:v>0.61822685185190829</c:v>
                </c:pt>
                <c:pt idx="3589">
                  <c:v>0.61828009259264904</c:v>
                </c:pt>
                <c:pt idx="3590">
                  <c:v>0.6183333333333898</c:v>
                </c:pt>
                <c:pt idx="3591">
                  <c:v>0.61838657407413056</c:v>
                </c:pt>
                <c:pt idx="3592">
                  <c:v>0.61843981481487131</c:v>
                </c:pt>
                <c:pt idx="3593">
                  <c:v>0.61849305555561207</c:v>
                </c:pt>
                <c:pt idx="3594">
                  <c:v>0.61854629629635283</c:v>
                </c:pt>
                <c:pt idx="3595">
                  <c:v>0.61859953703709358</c:v>
                </c:pt>
                <c:pt idx="3596">
                  <c:v>0.61865277777783434</c:v>
                </c:pt>
                <c:pt idx="3597">
                  <c:v>0.6187060185185751</c:v>
                </c:pt>
                <c:pt idx="3598">
                  <c:v>0.61875925925931585</c:v>
                </c:pt>
                <c:pt idx="3599">
                  <c:v>0.61881250000005661</c:v>
                </c:pt>
                <c:pt idx="3600">
                  <c:v>0.61886574074079737</c:v>
                </c:pt>
                <c:pt idx="3601">
                  <c:v>0.61891898148153812</c:v>
                </c:pt>
                <c:pt idx="3602">
                  <c:v>0.61897222222227888</c:v>
                </c:pt>
                <c:pt idx="3603">
                  <c:v>0.61902546296301963</c:v>
                </c:pt>
                <c:pt idx="3604">
                  <c:v>0.61907870370376039</c:v>
                </c:pt>
                <c:pt idx="3605">
                  <c:v>0.61913194444450115</c:v>
                </c:pt>
                <c:pt idx="3606">
                  <c:v>0.6191851851852419</c:v>
                </c:pt>
                <c:pt idx="3607">
                  <c:v>0.61923842592598266</c:v>
                </c:pt>
                <c:pt idx="3608">
                  <c:v>0.61929166666672342</c:v>
                </c:pt>
                <c:pt idx="3609">
                  <c:v>0.61934490740746417</c:v>
                </c:pt>
                <c:pt idx="3610">
                  <c:v>0.61939814814820493</c:v>
                </c:pt>
                <c:pt idx="3611">
                  <c:v>0.61945138888894569</c:v>
                </c:pt>
                <c:pt idx="3612">
                  <c:v>0.61950462962968644</c:v>
                </c:pt>
                <c:pt idx="3613">
                  <c:v>0.6195578703704272</c:v>
                </c:pt>
                <c:pt idx="3614">
                  <c:v>0.61961111111116796</c:v>
                </c:pt>
                <c:pt idx="3615">
                  <c:v>0.61966435185190871</c:v>
                </c:pt>
                <c:pt idx="3616">
                  <c:v>0.61971759259264947</c:v>
                </c:pt>
                <c:pt idx="3617">
                  <c:v>0.61977083333339023</c:v>
                </c:pt>
                <c:pt idx="3618">
                  <c:v>0.61982407407413098</c:v>
                </c:pt>
                <c:pt idx="3619">
                  <c:v>0.61987731481487174</c:v>
                </c:pt>
                <c:pt idx="3620">
                  <c:v>0.61993055555561249</c:v>
                </c:pt>
                <c:pt idx="3621">
                  <c:v>0.61998379629635325</c:v>
                </c:pt>
                <c:pt idx="3622">
                  <c:v>0.62003703703709401</c:v>
                </c:pt>
                <c:pt idx="3623">
                  <c:v>0.62009027777783476</c:v>
                </c:pt>
                <c:pt idx="3624">
                  <c:v>0.62014351851857552</c:v>
                </c:pt>
                <c:pt idx="3625">
                  <c:v>0.62019675925931628</c:v>
                </c:pt>
                <c:pt idx="3626">
                  <c:v>0.62025000000005703</c:v>
                </c:pt>
                <c:pt idx="3627">
                  <c:v>0.62030324074079779</c:v>
                </c:pt>
                <c:pt idx="3628">
                  <c:v>0.62035648148153855</c:v>
                </c:pt>
                <c:pt idx="3629">
                  <c:v>0.6204097222222793</c:v>
                </c:pt>
                <c:pt idx="3630">
                  <c:v>0.62046296296302006</c:v>
                </c:pt>
                <c:pt idx="3631">
                  <c:v>0.62051620370376082</c:v>
                </c:pt>
                <c:pt idx="3632">
                  <c:v>0.62056944444450157</c:v>
                </c:pt>
                <c:pt idx="3633">
                  <c:v>0.62062268518524233</c:v>
                </c:pt>
                <c:pt idx="3634">
                  <c:v>0.62067592592598309</c:v>
                </c:pt>
                <c:pt idx="3635">
                  <c:v>0.62072916666672384</c:v>
                </c:pt>
                <c:pt idx="3636">
                  <c:v>0.6207824074074646</c:v>
                </c:pt>
                <c:pt idx="3637">
                  <c:v>0.62083564814820535</c:v>
                </c:pt>
                <c:pt idx="3638">
                  <c:v>0.62088888888894611</c:v>
                </c:pt>
                <c:pt idx="3639">
                  <c:v>0.62094212962968687</c:v>
                </c:pt>
                <c:pt idx="3640">
                  <c:v>0.62099537037042762</c:v>
                </c:pt>
                <c:pt idx="3641">
                  <c:v>0.62104861111116838</c:v>
                </c:pt>
                <c:pt idx="3642">
                  <c:v>0.62110185185190914</c:v>
                </c:pt>
                <c:pt idx="3643">
                  <c:v>0.62115509259264989</c:v>
                </c:pt>
                <c:pt idx="3644">
                  <c:v>0.62120833333339065</c:v>
                </c:pt>
                <c:pt idx="3645">
                  <c:v>0.62126157407413141</c:v>
                </c:pt>
                <c:pt idx="3646">
                  <c:v>0.62131481481487216</c:v>
                </c:pt>
                <c:pt idx="3647">
                  <c:v>0.62136805555561292</c:v>
                </c:pt>
                <c:pt idx="3648">
                  <c:v>0.62142129629635368</c:v>
                </c:pt>
                <c:pt idx="3649">
                  <c:v>0.62147453703709443</c:v>
                </c:pt>
                <c:pt idx="3650">
                  <c:v>0.62152777777783519</c:v>
                </c:pt>
                <c:pt idx="3651">
                  <c:v>0.62158101851857595</c:v>
                </c:pt>
                <c:pt idx="3652">
                  <c:v>0.6216342592593167</c:v>
                </c:pt>
                <c:pt idx="3653">
                  <c:v>0.62168750000005746</c:v>
                </c:pt>
                <c:pt idx="3654">
                  <c:v>0.62174074074079821</c:v>
                </c:pt>
                <c:pt idx="3655">
                  <c:v>0.62179398148153897</c:v>
                </c:pt>
                <c:pt idx="3656">
                  <c:v>0.62184722222227973</c:v>
                </c:pt>
                <c:pt idx="3657">
                  <c:v>0.62190046296302048</c:v>
                </c:pt>
                <c:pt idx="3658">
                  <c:v>0.62195370370376124</c:v>
                </c:pt>
                <c:pt idx="3659">
                  <c:v>0.622006944444502</c:v>
                </c:pt>
                <c:pt idx="3660">
                  <c:v>0.62206018518524275</c:v>
                </c:pt>
                <c:pt idx="3661">
                  <c:v>0.62211342592598351</c:v>
                </c:pt>
                <c:pt idx="3662">
                  <c:v>0.62216666666672427</c:v>
                </c:pt>
                <c:pt idx="3663">
                  <c:v>0.62221990740746502</c:v>
                </c:pt>
                <c:pt idx="3664">
                  <c:v>0.62227314814820578</c:v>
                </c:pt>
                <c:pt idx="3665">
                  <c:v>0.62232638888894654</c:v>
                </c:pt>
                <c:pt idx="3666">
                  <c:v>0.62237962962968729</c:v>
                </c:pt>
                <c:pt idx="3667">
                  <c:v>0.62243287037042805</c:v>
                </c:pt>
                <c:pt idx="3668">
                  <c:v>0.62248611111116881</c:v>
                </c:pt>
                <c:pt idx="3669">
                  <c:v>0.62253935185190956</c:v>
                </c:pt>
                <c:pt idx="3670">
                  <c:v>0.62259259259265032</c:v>
                </c:pt>
                <c:pt idx="3671">
                  <c:v>0.62264583333339107</c:v>
                </c:pt>
                <c:pt idx="3672">
                  <c:v>0.62269907407413183</c:v>
                </c:pt>
                <c:pt idx="3673">
                  <c:v>0.62275231481487259</c:v>
                </c:pt>
                <c:pt idx="3674">
                  <c:v>0.62280555555561334</c:v>
                </c:pt>
                <c:pt idx="3675">
                  <c:v>0.6228587962963541</c:v>
                </c:pt>
                <c:pt idx="3676">
                  <c:v>0.62291203703709486</c:v>
                </c:pt>
                <c:pt idx="3677">
                  <c:v>0.62296527777783561</c:v>
                </c:pt>
                <c:pt idx="3678">
                  <c:v>0.62301851851857637</c:v>
                </c:pt>
                <c:pt idx="3679">
                  <c:v>0.62307175925931713</c:v>
                </c:pt>
                <c:pt idx="3680">
                  <c:v>0.62312500000005788</c:v>
                </c:pt>
                <c:pt idx="3681">
                  <c:v>0.62317824074079864</c:v>
                </c:pt>
                <c:pt idx="3682">
                  <c:v>0.6232314814815394</c:v>
                </c:pt>
                <c:pt idx="3683">
                  <c:v>0.62328472222228015</c:v>
                </c:pt>
                <c:pt idx="3684">
                  <c:v>0.62333796296302091</c:v>
                </c:pt>
                <c:pt idx="3685">
                  <c:v>0.62339120370376166</c:v>
                </c:pt>
                <c:pt idx="3686">
                  <c:v>0.62344444444450242</c:v>
                </c:pt>
                <c:pt idx="3687">
                  <c:v>0.62349768518524318</c:v>
                </c:pt>
                <c:pt idx="3688">
                  <c:v>0.62355092592598393</c:v>
                </c:pt>
                <c:pt idx="3689">
                  <c:v>0.62360416666672469</c:v>
                </c:pt>
                <c:pt idx="3690">
                  <c:v>0.62365740740746545</c:v>
                </c:pt>
                <c:pt idx="3691">
                  <c:v>0.6237106481482062</c:v>
                </c:pt>
                <c:pt idx="3692">
                  <c:v>0.62376388888894696</c:v>
                </c:pt>
                <c:pt idx="3693">
                  <c:v>0.62381712962968772</c:v>
                </c:pt>
                <c:pt idx="3694">
                  <c:v>0.62387037037042847</c:v>
                </c:pt>
                <c:pt idx="3695">
                  <c:v>0.62392361111116923</c:v>
                </c:pt>
                <c:pt idx="3696">
                  <c:v>0.62397685185190999</c:v>
                </c:pt>
                <c:pt idx="3697">
                  <c:v>0.62403009259265074</c:v>
                </c:pt>
                <c:pt idx="3698">
                  <c:v>0.6240833333333915</c:v>
                </c:pt>
                <c:pt idx="3699">
                  <c:v>0.62413657407413226</c:v>
                </c:pt>
                <c:pt idx="3700">
                  <c:v>0.62418981481487301</c:v>
                </c:pt>
                <c:pt idx="3701">
                  <c:v>0.62424305555561377</c:v>
                </c:pt>
                <c:pt idx="3702">
                  <c:v>0.62429629629635452</c:v>
                </c:pt>
                <c:pt idx="3703">
                  <c:v>0.62434953703709528</c:v>
                </c:pt>
                <c:pt idx="3704">
                  <c:v>0.62440277777783604</c:v>
                </c:pt>
                <c:pt idx="3705">
                  <c:v>0.62445601851857679</c:v>
                </c:pt>
                <c:pt idx="3706">
                  <c:v>0.62450925925931755</c:v>
                </c:pt>
                <c:pt idx="3707">
                  <c:v>0.62456250000005831</c:v>
                </c:pt>
                <c:pt idx="3708">
                  <c:v>0.62461574074079906</c:v>
                </c:pt>
                <c:pt idx="3709">
                  <c:v>0.62466898148153982</c:v>
                </c:pt>
                <c:pt idx="3710">
                  <c:v>0.62472222222228058</c:v>
                </c:pt>
                <c:pt idx="3711">
                  <c:v>0.62477546296302133</c:v>
                </c:pt>
                <c:pt idx="3712">
                  <c:v>0.62482870370376209</c:v>
                </c:pt>
                <c:pt idx="3713">
                  <c:v>0.62488194444450285</c:v>
                </c:pt>
                <c:pt idx="3714">
                  <c:v>0.6249351851852436</c:v>
                </c:pt>
                <c:pt idx="3715">
                  <c:v>0.62498842592598436</c:v>
                </c:pt>
                <c:pt idx="3716">
                  <c:v>0.62504166666672512</c:v>
                </c:pt>
                <c:pt idx="3717">
                  <c:v>0.62509490740746587</c:v>
                </c:pt>
                <c:pt idx="3718">
                  <c:v>0.62514814814820663</c:v>
                </c:pt>
                <c:pt idx="3719">
                  <c:v>0.62520138888894738</c:v>
                </c:pt>
                <c:pt idx="3720">
                  <c:v>0.62525462962968814</c:v>
                </c:pt>
                <c:pt idx="3721">
                  <c:v>0.6253078703704289</c:v>
                </c:pt>
                <c:pt idx="3722">
                  <c:v>0.62536111111116965</c:v>
                </c:pt>
                <c:pt idx="3723">
                  <c:v>0.62541435185191041</c:v>
                </c:pt>
                <c:pt idx="3724">
                  <c:v>0.62546759259265117</c:v>
                </c:pt>
                <c:pt idx="3725">
                  <c:v>0.62552083333339192</c:v>
                </c:pt>
                <c:pt idx="3726">
                  <c:v>0.62557407407413268</c:v>
                </c:pt>
                <c:pt idx="3727">
                  <c:v>0.62562731481487344</c:v>
                </c:pt>
              </c:numCache>
            </c:numRef>
          </c:xVal>
          <c:yVal>
            <c:numRef>
              <c:f>'TB260614_1 (2)'!$D$8:$D$3753</c:f>
              <c:numCache>
                <c:formatCode>0.00E+00</c:formatCode>
                <c:ptCount val="3746"/>
                <c:pt idx="0">
                  <c:v>-6.6341500000000002E-5</c:v>
                </c:pt>
                <c:pt idx="1">
                  <c:v>-6.5305500000000007E-5</c:v>
                </c:pt>
                <c:pt idx="2">
                  <c:v>-6.7313500000000005E-5</c:v>
                </c:pt>
                <c:pt idx="3">
                  <c:v>-6.7424999999999999E-5</c:v>
                </c:pt>
                <c:pt idx="4">
                  <c:v>-6.7552500000000001E-5</c:v>
                </c:pt>
                <c:pt idx="5">
                  <c:v>-7.0851499999999997E-5</c:v>
                </c:pt>
                <c:pt idx="6">
                  <c:v>-7.1840000000000003E-5</c:v>
                </c:pt>
                <c:pt idx="7">
                  <c:v>-7.3497499999999999E-5</c:v>
                </c:pt>
                <c:pt idx="8">
                  <c:v>-7.4214499999999999E-5</c:v>
                </c:pt>
                <c:pt idx="9">
                  <c:v>-7.5808000000000003E-5</c:v>
                </c:pt>
                <c:pt idx="10">
                  <c:v>-7.6525499999999998E-5</c:v>
                </c:pt>
                <c:pt idx="11">
                  <c:v>-7.8294500000000001E-5</c:v>
                </c:pt>
                <c:pt idx="12">
                  <c:v>-7.8932000000000009E-5</c:v>
                </c:pt>
                <c:pt idx="13">
                  <c:v>-8.1450000000000001E-5</c:v>
                </c:pt>
                <c:pt idx="14">
                  <c:v>-8.2310499999999997E-5</c:v>
                </c:pt>
                <c:pt idx="15">
                  <c:v>-8.2932500000000006E-5</c:v>
                </c:pt>
                <c:pt idx="16">
                  <c:v>-8.4987999999999993E-5</c:v>
                </c:pt>
                <c:pt idx="17">
                  <c:v>-8.5673499999999999E-5</c:v>
                </c:pt>
                <c:pt idx="18">
                  <c:v>-8.7490499999999999E-5</c:v>
                </c:pt>
                <c:pt idx="19">
                  <c:v>-8.6964499999999997E-5</c:v>
                </c:pt>
                <c:pt idx="20">
                  <c:v>-8.8622000000000006E-5</c:v>
                </c:pt>
                <c:pt idx="21">
                  <c:v>-9.0135999999999992E-5</c:v>
                </c:pt>
                <c:pt idx="22">
                  <c:v>-9.1028500000000004E-5</c:v>
                </c:pt>
                <c:pt idx="23">
                  <c:v>-9.3291500000000006E-5</c:v>
                </c:pt>
                <c:pt idx="24">
                  <c:v>-9.3881500000000012E-5</c:v>
                </c:pt>
                <c:pt idx="25">
                  <c:v>-9.4869499999999997E-5</c:v>
                </c:pt>
                <c:pt idx="26">
                  <c:v>-9.6096500000000004E-5</c:v>
                </c:pt>
                <c:pt idx="27">
                  <c:v>-9.5921500000000013E-5</c:v>
                </c:pt>
                <c:pt idx="28">
                  <c:v>-9.5538999999999994E-5</c:v>
                </c:pt>
                <c:pt idx="29">
                  <c:v>-9.8471500000000007E-5</c:v>
                </c:pt>
                <c:pt idx="30">
                  <c:v>-9.7546999999999993E-5</c:v>
                </c:pt>
                <c:pt idx="31">
                  <c:v>-9.9603000000000002E-5</c:v>
                </c:pt>
                <c:pt idx="32">
                  <c:v>-1.006705E-4</c:v>
                </c:pt>
                <c:pt idx="33">
                  <c:v>-1.0122849999999999E-4</c:v>
                </c:pt>
                <c:pt idx="34">
                  <c:v>-1.0122849999999999E-4</c:v>
                </c:pt>
                <c:pt idx="35">
                  <c:v>-1.0251950000000001E-4</c:v>
                </c:pt>
                <c:pt idx="36">
                  <c:v>-1.0384250000000001E-4</c:v>
                </c:pt>
                <c:pt idx="37">
                  <c:v>-1.034755E-4</c:v>
                </c:pt>
                <c:pt idx="38">
                  <c:v>-1.039855E-4</c:v>
                </c:pt>
                <c:pt idx="39">
                  <c:v>-1.0518099999999999E-4</c:v>
                </c:pt>
                <c:pt idx="40">
                  <c:v>-1.0554750000000001E-4</c:v>
                </c:pt>
                <c:pt idx="41">
                  <c:v>-1.060255E-4</c:v>
                </c:pt>
                <c:pt idx="42">
                  <c:v>-1.0789050000000001E-4</c:v>
                </c:pt>
                <c:pt idx="43">
                  <c:v>-1.071095E-4</c:v>
                </c:pt>
                <c:pt idx="44">
                  <c:v>-1.071575E-4</c:v>
                </c:pt>
                <c:pt idx="45">
                  <c:v>-1.073485E-4</c:v>
                </c:pt>
                <c:pt idx="46">
                  <c:v>-1.080975E-4</c:v>
                </c:pt>
                <c:pt idx="47">
                  <c:v>-1.09293E-4</c:v>
                </c:pt>
                <c:pt idx="48">
                  <c:v>-1.076515E-4</c:v>
                </c:pt>
                <c:pt idx="49">
                  <c:v>-1.0746E-4</c:v>
                </c:pt>
                <c:pt idx="50">
                  <c:v>-1.0838449999999999E-4</c:v>
                </c:pt>
                <c:pt idx="51">
                  <c:v>-1.0962750000000001E-4</c:v>
                </c:pt>
                <c:pt idx="52">
                  <c:v>-1.0889450000000001E-4</c:v>
                </c:pt>
                <c:pt idx="53">
                  <c:v>-1.0801800000000001E-4</c:v>
                </c:pt>
                <c:pt idx="54">
                  <c:v>-1.09468E-4</c:v>
                </c:pt>
                <c:pt idx="55">
                  <c:v>-1.08528E-4</c:v>
                </c:pt>
                <c:pt idx="56">
                  <c:v>-1.0913349999999999E-4</c:v>
                </c:pt>
                <c:pt idx="57">
                  <c:v>-1.0851199999999999E-4</c:v>
                </c:pt>
                <c:pt idx="58">
                  <c:v>-1.088785E-4</c:v>
                </c:pt>
                <c:pt idx="59">
                  <c:v>-1.0798600000000001E-4</c:v>
                </c:pt>
                <c:pt idx="60">
                  <c:v>-1.07444E-4</c:v>
                </c:pt>
                <c:pt idx="61">
                  <c:v>-1.0717300000000001E-4</c:v>
                </c:pt>
                <c:pt idx="62">
                  <c:v>-1.0513300000000001E-4</c:v>
                </c:pt>
                <c:pt idx="63">
                  <c:v>-1.05914E-4</c:v>
                </c:pt>
                <c:pt idx="64">
                  <c:v>-1.056275E-4</c:v>
                </c:pt>
                <c:pt idx="65">
                  <c:v>-1.0468700000000001E-4</c:v>
                </c:pt>
                <c:pt idx="66">
                  <c:v>-1.045435E-4</c:v>
                </c:pt>
                <c:pt idx="67">
                  <c:v>-1.04448E-4</c:v>
                </c:pt>
                <c:pt idx="68">
                  <c:v>-1.0352350000000001E-4</c:v>
                </c:pt>
                <c:pt idx="69">
                  <c:v>-1.024555E-4</c:v>
                </c:pt>
                <c:pt idx="70">
                  <c:v>-1.014515E-4</c:v>
                </c:pt>
                <c:pt idx="71">
                  <c:v>-1.0135600000000001E-4</c:v>
                </c:pt>
                <c:pt idx="72">
                  <c:v>-1.01643E-4</c:v>
                </c:pt>
                <c:pt idx="73">
                  <c:v>-9.8758000000000006E-5</c:v>
                </c:pt>
                <c:pt idx="74">
                  <c:v>-9.9730500000000003E-5</c:v>
                </c:pt>
                <c:pt idx="75">
                  <c:v>-9.7754E-5</c:v>
                </c:pt>
                <c:pt idx="76">
                  <c:v>-9.6845500000000006E-5</c:v>
                </c:pt>
                <c:pt idx="77">
                  <c:v>-9.6112500000000012E-5</c:v>
                </c:pt>
                <c:pt idx="78">
                  <c:v>-9.5746000000000001E-5</c:v>
                </c:pt>
                <c:pt idx="79">
                  <c:v>-9.4519000000000008E-5</c:v>
                </c:pt>
                <c:pt idx="80">
                  <c:v>-9.3689999999999992E-5</c:v>
                </c:pt>
                <c:pt idx="81">
                  <c:v>-9.2845500000000004E-5</c:v>
                </c:pt>
                <c:pt idx="82">
                  <c:v>-9.1825500000000004E-5</c:v>
                </c:pt>
                <c:pt idx="83">
                  <c:v>-9.0327500000000012E-5</c:v>
                </c:pt>
                <c:pt idx="84">
                  <c:v>-8.9928999999999999E-5</c:v>
                </c:pt>
                <c:pt idx="85">
                  <c:v>-8.7952500000000009E-5</c:v>
                </c:pt>
                <c:pt idx="86">
                  <c:v>-8.7570000000000004E-5</c:v>
                </c:pt>
                <c:pt idx="87">
                  <c:v>-8.5578E-5</c:v>
                </c:pt>
                <c:pt idx="88">
                  <c:v>-8.4956500000000012E-5</c:v>
                </c:pt>
                <c:pt idx="89">
                  <c:v>-8.4478E-5</c:v>
                </c:pt>
                <c:pt idx="90">
                  <c:v>-8.2247E-5</c:v>
                </c:pt>
                <c:pt idx="91">
                  <c:v>-8.2629499999999992E-5</c:v>
                </c:pt>
                <c:pt idx="92">
                  <c:v>-8.1593499999999997E-5</c:v>
                </c:pt>
                <c:pt idx="93">
                  <c:v>-7.9075500000000005E-5</c:v>
                </c:pt>
                <c:pt idx="94">
                  <c:v>-7.915500000000001E-5</c:v>
                </c:pt>
                <c:pt idx="95">
                  <c:v>-7.7067499999999994E-5</c:v>
                </c:pt>
                <c:pt idx="96">
                  <c:v>-7.5808000000000003E-5</c:v>
                </c:pt>
                <c:pt idx="97">
                  <c:v>-7.5059000000000001E-5</c:v>
                </c:pt>
                <c:pt idx="98">
                  <c:v>-7.4565000000000002E-5</c:v>
                </c:pt>
                <c:pt idx="99">
                  <c:v>-7.3959499999999996E-5</c:v>
                </c:pt>
                <c:pt idx="100">
                  <c:v>-7.1505000000000001E-5</c:v>
                </c:pt>
                <c:pt idx="101">
                  <c:v>-7.1951499999999997E-5</c:v>
                </c:pt>
                <c:pt idx="102">
                  <c:v>-6.9815500000000003E-5</c:v>
                </c:pt>
                <c:pt idx="103">
                  <c:v>-6.8779999999999989E-5</c:v>
                </c:pt>
                <c:pt idx="104">
                  <c:v>-6.7999000000000011E-5</c:v>
                </c:pt>
                <c:pt idx="105">
                  <c:v>-6.5943000000000002E-5</c:v>
                </c:pt>
                <c:pt idx="106">
                  <c:v>-6.5257499999999996E-5</c:v>
                </c:pt>
                <c:pt idx="107">
                  <c:v>-6.3217499999999996E-5</c:v>
                </c:pt>
                <c:pt idx="108">
                  <c:v>-6.22615E-5</c:v>
                </c:pt>
                <c:pt idx="109">
                  <c:v>-6.0380499999999996E-5</c:v>
                </c:pt>
                <c:pt idx="110">
                  <c:v>-5.8420500000000001E-5</c:v>
                </c:pt>
                <c:pt idx="111">
                  <c:v>-5.8819000000000007E-5</c:v>
                </c:pt>
                <c:pt idx="112">
                  <c:v>-5.6922500000000003E-5</c:v>
                </c:pt>
                <c:pt idx="113">
                  <c:v>-5.6460000000000005E-5</c:v>
                </c:pt>
                <c:pt idx="114">
                  <c:v>-5.38465E-5</c:v>
                </c:pt>
                <c:pt idx="115">
                  <c:v>-5.2810500000000005E-5</c:v>
                </c:pt>
                <c:pt idx="116">
                  <c:v>-5.1870000000000003E-5</c:v>
                </c:pt>
                <c:pt idx="117">
                  <c:v>-5.0084999999999999E-5</c:v>
                </c:pt>
                <c:pt idx="118">
                  <c:v>-5.0084999999999999E-5</c:v>
                </c:pt>
                <c:pt idx="119">
                  <c:v>-4.9574999999999999E-5</c:v>
                </c:pt>
                <c:pt idx="120">
                  <c:v>-4.8714500000000003E-5</c:v>
                </c:pt>
                <c:pt idx="121">
                  <c:v>-4.7901500000000002E-5</c:v>
                </c:pt>
                <c:pt idx="122">
                  <c:v>-4.6594999999999997E-5</c:v>
                </c:pt>
                <c:pt idx="123">
                  <c:v>-4.4203999999999999E-5</c:v>
                </c:pt>
                <c:pt idx="124">
                  <c:v>-4.4539000000000002E-5</c:v>
                </c:pt>
                <c:pt idx="125">
                  <c:v>-4.3550500000000003E-5</c:v>
                </c:pt>
                <c:pt idx="126">
                  <c:v>-4.2020500000000002E-5</c:v>
                </c:pt>
                <c:pt idx="127">
                  <c:v>-4.0682000000000001E-5</c:v>
                </c:pt>
                <c:pt idx="128">
                  <c:v>-4.1973000000000006E-5</c:v>
                </c:pt>
                <c:pt idx="129">
                  <c:v>-4.0554499999999999E-5</c:v>
                </c:pt>
                <c:pt idx="130">
                  <c:v>-4.0044499999999999E-5</c:v>
                </c:pt>
                <c:pt idx="131">
                  <c:v>-3.9773500000000001E-5</c:v>
                </c:pt>
                <c:pt idx="132">
                  <c:v>-3.7478499999999997E-5</c:v>
                </c:pt>
                <c:pt idx="133">
                  <c:v>-3.6936500000000001E-5</c:v>
                </c:pt>
                <c:pt idx="134">
                  <c:v>-3.5502500000000001E-5</c:v>
                </c:pt>
                <c:pt idx="135">
                  <c:v>-3.4482500000000001E-5</c:v>
                </c:pt>
                <c:pt idx="136">
                  <c:v>-3.5120000000000003E-5</c:v>
                </c:pt>
                <c:pt idx="137">
                  <c:v>-3.4737499999999997E-5</c:v>
                </c:pt>
                <c:pt idx="138">
                  <c:v>-3.4243000000000004E-5</c:v>
                </c:pt>
                <c:pt idx="139">
                  <c:v>-3.4466499999999999E-5</c:v>
                </c:pt>
                <c:pt idx="140">
                  <c:v>-3.2171500000000002E-5</c:v>
                </c:pt>
                <c:pt idx="141">
                  <c:v>-3.1788999999999997E-5</c:v>
                </c:pt>
                <c:pt idx="142">
                  <c:v>-3.2044000000000007E-5</c:v>
                </c:pt>
                <c:pt idx="143">
                  <c:v>-3.1725000000000005E-5</c:v>
                </c:pt>
                <c:pt idx="144">
                  <c:v>-3.1581500000000002E-5</c:v>
                </c:pt>
                <c:pt idx="145">
                  <c:v>-3.1007999999999999E-5</c:v>
                </c:pt>
                <c:pt idx="146">
                  <c:v>-3.1995999999999997E-5</c:v>
                </c:pt>
                <c:pt idx="147">
                  <c:v>-3.1454000000000001E-5</c:v>
                </c:pt>
                <c:pt idx="148">
                  <c:v>-3.0864500000000002E-5</c:v>
                </c:pt>
                <c:pt idx="149">
                  <c:v>-3.0227E-5</c:v>
                </c:pt>
                <c:pt idx="150">
                  <c:v>-3.0195000000000001E-5</c:v>
                </c:pt>
                <c:pt idx="151">
                  <c:v>-3.0418000000000003E-5</c:v>
                </c:pt>
                <c:pt idx="152">
                  <c:v>-2.9972E-5</c:v>
                </c:pt>
                <c:pt idx="153">
                  <c:v>-3.00675E-5</c:v>
                </c:pt>
                <c:pt idx="154">
                  <c:v>-3.0179E-5</c:v>
                </c:pt>
                <c:pt idx="155">
                  <c:v>-2.9860500000000003E-5</c:v>
                </c:pt>
                <c:pt idx="156">
                  <c:v>-3.0530000000000001E-5</c:v>
                </c:pt>
                <c:pt idx="157">
                  <c:v>-3.1119499999999999E-5</c:v>
                </c:pt>
                <c:pt idx="158">
                  <c:v>-3.1932500000000006E-5</c:v>
                </c:pt>
                <c:pt idx="159">
                  <c:v>-3.1151500000000002E-5</c:v>
                </c:pt>
                <c:pt idx="160">
                  <c:v>-3.2218999999999998E-5</c:v>
                </c:pt>
                <c:pt idx="161">
                  <c:v>-3.1884500000000003E-5</c:v>
                </c:pt>
                <c:pt idx="162">
                  <c:v>-3.2394500000000003E-5</c:v>
                </c:pt>
                <c:pt idx="163">
                  <c:v>-3.2378499999999995E-5</c:v>
                </c:pt>
                <c:pt idx="164">
                  <c:v>-3.29525E-5</c:v>
                </c:pt>
                <c:pt idx="165">
                  <c:v>-3.4004000000000002E-5</c:v>
                </c:pt>
                <c:pt idx="166">
                  <c:v>-3.3988000000000001E-5</c:v>
                </c:pt>
                <c:pt idx="167">
                  <c:v>-3.4721500000000003E-5</c:v>
                </c:pt>
                <c:pt idx="168">
                  <c:v>-3.5661499999999997E-5</c:v>
                </c:pt>
                <c:pt idx="169">
                  <c:v>-3.6283000000000005E-5</c:v>
                </c:pt>
                <c:pt idx="170">
                  <c:v>-3.65065E-5</c:v>
                </c:pt>
                <c:pt idx="171">
                  <c:v>-3.6857000000000003E-5</c:v>
                </c:pt>
                <c:pt idx="172">
                  <c:v>-3.7112E-5</c:v>
                </c:pt>
                <c:pt idx="173">
                  <c:v>-3.9215500000000004E-5</c:v>
                </c:pt>
                <c:pt idx="174">
                  <c:v>-3.9295499999999997E-5</c:v>
                </c:pt>
                <c:pt idx="175">
                  <c:v>-3.9502500000000003E-5</c:v>
                </c:pt>
                <c:pt idx="176">
                  <c:v>-4.0618000000000003E-5</c:v>
                </c:pt>
                <c:pt idx="177">
                  <c:v>-4.2673999999999998E-5</c:v>
                </c:pt>
                <c:pt idx="178">
                  <c:v>-4.1638000000000004E-5</c:v>
                </c:pt>
                <c:pt idx="179">
                  <c:v>-4.2626499999999996E-5</c:v>
                </c:pt>
                <c:pt idx="180">
                  <c:v>-4.3933000000000001E-5</c:v>
                </c:pt>
                <c:pt idx="181">
                  <c:v>-4.5207999999999998E-5</c:v>
                </c:pt>
                <c:pt idx="182">
                  <c:v>-4.6212499999999998E-5</c:v>
                </c:pt>
                <c:pt idx="183">
                  <c:v>-4.6626500000000005E-5</c:v>
                </c:pt>
                <c:pt idx="184">
                  <c:v>-4.6419500000000005E-5</c:v>
                </c:pt>
                <c:pt idx="185">
                  <c:v>-4.7742499999999999E-5</c:v>
                </c:pt>
                <c:pt idx="186">
                  <c:v>-4.8443500000000005E-5</c:v>
                </c:pt>
                <c:pt idx="187">
                  <c:v>-4.9734500000000003E-5</c:v>
                </c:pt>
                <c:pt idx="188">
                  <c:v>-5.1598999999999998E-5</c:v>
                </c:pt>
                <c:pt idx="189">
                  <c:v>-5.1758500000000003E-5</c:v>
                </c:pt>
                <c:pt idx="190">
                  <c:v>-5.3097499999999998E-5</c:v>
                </c:pt>
                <c:pt idx="191">
                  <c:v>-5.3671000000000002E-5</c:v>
                </c:pt>
                <c:pt idx="192">
                  <c:v>-5.4978000000000001E-5</c:v>
                </c:pt>
                <c:pt idx="193">
                  <c:v>-5.5998000000000002E-5</c:v>
                </c:pt>
                <c:pt idx="194">
                  <c:v>-5.7703E-5</c:v>
                </c:pt>
                <c:pt idx="195">
                  <c:v>-5.9488000000000004E-5</c:v>
                </c:pt>
                <c:pt idx="196">
                  <c:v>-5.9743E-5</c:v>
                </c:pt>
                <c:pt idx="197">
                  <c:v>-6.1081999999999996E-5</c:v>
                </c:pt>
                <c:pt idx="198">
                  <c:v>-6.2691499999999994E-5</c:v>
                </c:pt>
                <c:pt idx="199">
                  <c:v>-6.3089999999999994E-5</c:v>
                </c:pt>
                <c:pt idx="200">
                  <c:v>-6.3854999999999991E-5</c:v>
                </c:pt>
                <c:pt idx="201">
                  <c:v>-6.58155E-5</c:v>
                </c:pt>
                <c:pt idx="202">
                  <c:v>-6.6771499999999996E-5</c:v>
                </c:pt>
                <c:pt idx="203">
                  <c:v>-6.8285499999999995E-5</c:v>
                </c:pt>
                <c:pt idx="204">
                  <c:v>-6.9544999999999999E-5</c:v>
                </c:pt>
                <c:pt idx="205">
                  <c:v>-7.0246000000000005E-5</c:v>
                </c:pt>
                <c:pt idx="206">
                  <c:v>-7.1472999999999998E-5</c:v>
                </c:pt>
                <c:pt idx="207">
                  <c:v>-7.2095000000000007E-5</c:v>
                </c:pt>
                <c:pt idx="208">
                  <c:v>-7.3927499999999993E-5</c:v>
                </c:pt>
                <c:pt idx="209">
                  <c:v>-7.5314000000000004E-5</c:v>
                </c:pt>
                <c:pt idx="210">
                  <c:v>-7.737E-5</c:v>
                </c:pt>
                <c:pt idx="211">
                  <c:v>-7.8453999999999991E-5</c:v>
                </c:pt>
                <c:pt idx="212">
                  <c:v>-7.9920000000000007E-5</c:v>
                </c:pt>
                <c:pt idx="213">
                  <c:v>-8.0541500000000008E-5</c:v>
                </c:pt>
                <c:pt idx="214">
                  <c:v>-8.1162999999999995E-5</c:v>
                </c:pt>
                <c:pt idx="215">
                  <c:v>-8.1195000000000011E-5</c:v>
                </c:pt>
                <c:pt idx="216">
                  <c:v>-8.3330499999999998E-5</c:v>
                </c:pt>
                <c:pt idx="217">
                  <c:v>-8.4366499999999993E-5</c:v>
                </c:pt>
                <c:pt idx="218">
                  <c:v>-8.604000000000001E-5</c:v>
                </c:pt>
                <c:pt idx="219">
                  <c:v>-8.7219500000000001E-5</c:v>
                </c:pt>
                <c:pt idx="220">
                  <c:v>-8.7665499999999989E-5</c:v>
                </c:pt>
                <c:pt idx="221">
                  <c:v>-8.9928999999999999E-5</c:v>
                </c:pt>
                <c:pt idx="222">
                  <c:v>-9.0104000000000003E-5</c:v>
                </c:pt>
                <c:pt idx="223">
                  <c:v>-9.2702000000000008E-5</c:v>
                </c:pt>
                <c:pt idx="224">
                  <c:v>-9.2622500000000003E-5</c:v>
                </c:pt>
                <c:pt idx="225">
                  <c:v>-9.3785499999999992E-5</c:v>
                </c:pt>
                <c:pt idx="226">
                  <c:v>-9.3961000000000004E-5</c:v>
                </c:pt>
                <c:pt idx="227">
                  <c:v>-9.4232000000000002E-5</c:v>
                </c:pt>
                <c:pt idx="228">
                  <c:v>-9.6495000000000004E-5</c:v>
                </c:pt>
                <c:pt idx="229">
                  <c:v>-9.710050000000001E-5</c:v>
                </c:pt>
                <c:pt idx="230">
                  <c:v>-9.8136500000000005E-5</c:v>
                </c:pt>
                <c:pt idx="231">
                  <c:v>-9.9459500000000005E-5</c:v>
                </c:pt>
                <c:pt idx="232">
                  <c:v>-1.0063900000000001E-4</c:v>
                </c:pt>
                <c:pt idx="233">
                  <c:v>-1.015475E-4</c:v>
                </c:pt>
                <c:pt idx="234">
                  <c:v>-1.012125E-4</c:v>
                </c:pt>
                <c:pt idx="235">
                  <c:v>-1.0322050000000001E-4</c:v>
                </c:pt>
                <c:pt idx="236">
                  <c:v>-1.040975E-4</c:v>
                </c:pt>
                <c:pt idx="237">
                  <c:v>-1.038105E-4</c:v>
                </c:pt>
                <c:pt idx="238">
                  <c:v>-1.05213E-4</c:v>
                </c:pt>
                <c:pt idx="239">
                  <c:v>-1.0659950000000001E-4</c:v>
                </c:pt>
                <c:pt idx="240">
                  <c:v>-1.06679E-4</c:v>
                </c:pt>
                <c:pt idx="241">
                  <c:v>-1.0750800000000001E-4</c:v>
                </c:pt>
                <c:pt idx="242">
                  <c:v>-1.0801800000000001E-4</c:v>
                </c:pt>
                <c:pt idx="243">
                  <c:v>-1.091815E-4</c:v>
                </c:pt>
                <c:pt idx="244">
                  <c:v>-1.1042449999999999E-4</c:v>
                </c:pt>
                <c:pt idx="245">
                  <c:v>-1.1042449999999999E-4</c:v>
                </c:pt>
                <c:pt idx="246">
                  <c:v>-1.1001E-4</c:v>
                </c:pt>
                <c:pt idx="247">
                  <c:v>-1.10998E-4</c:v>
                </c:pt>
                <c:pt idx="248">
                  <c:v>-1.111735E-4</c:v>
                </c:pt>
                <c:pt idx="249">
                  <c:v>-1.12305E-4</c:v>
                </c:pt>
                <c:pt idx="250">
                  <c:v>-1.130225E-4</c:v>
                </c:pt>
                <c:pt idx="251">
                  <c:v>-1.1458400000000001E-4</c:v>
                </c:pt>
                <c:pt idx="252">
                  <c:v>-1.12608E-4</c:v>
                </c:pt>
                <c:pt idx="253">
                  <c:v>-1.13628E-4</c:v>
                </c:pt>
                <c:pt idx="254">
                  <c:v>-1.12815E-4</c:v>
                </c:pt>
                <c:pt idx="255">
                  <c:v>-1.1409E-4</c:v>
                </c:pt>
                <c:pt idx="256">
                  <c:v>-1.1426550000000001E-4</c:v>
                </c:pt>
                <c:pt idx="257">
                  <c:v>-1.1512600000000001E-4</c:v>
                </c:pt>
                <c:pt idx="258">
                  <c:v>-1.14935E-4</c:v>
                </c:pt>
                <c:pt idx="259">
                  <c:v>-1.150465E-4</c:v>
                </c:pt>
                <c:pt idx="260">
                  <c:v>-1.149505E-4</c:v>
                </c:pt>
                <c:pt idx="261">
                  <c:v>-1.1517400000000001E-4</c:v>
                </c:pt>
                <c:pt idx="262">
                  <c:v>-1.1397849999999999E-4</c:v>
                </c:pt>
                <c:pt idx="263">
                  <c:v>-1.16353E-4</c:v>
                </c:pt>
                <c:pt idx="264">
                  <c:v>-1.147115E-4</c:v>
                </c:pt>
                <c:pt idx="265">
                  <c:v>-1.1111E-4</c:v>
                </c:pt>
                <c:pt idx="266">
                  <c:v>-1.1512600000000001E-4</c:v>
                </c:pt>
                <c:pt idx="267">
                  <c:v>-1.1546049999999999E-4</c:v>
                </c:pt>
                <c:pt idx="268">
                  <c:v>-1.1482299999999999E-4</c:v>
                </c:pt>
                <c:pt idx="269">
                  <c:v>-1.1512600000000001E-4</c:v>
                </c:pt>
                <c:pt idx="270">
                  <c:v>-1.1511E-4</c:v>
                </c:pt>
                <c:pt idx="271">
                  <c:v>-1.1436100000000001E-4</c:v>
                </c:pt>
                <c:pt idx="272">
                  <c:v>-1.1361200000000001E-4</c:v>
                </c:pt>
                <c:pt idx="273">
                  <c:v>-1.1397849999999999E-4</c:v>
                </c:pt>
                <c:pt idx="274">
                  <c:v>-1.13038E-4</c:v>
                </c:pt>
                <c:pt idx="275">
                  <c:v>-1.147275E-4</c:v>
                </c:pt>
                <c:pt idx="276">
                  <c:v>-1.129105E-4</c:v>
                </c:pt>
                <c:pt idx="277">
                  <c:v>-1.11285E-4</c:v>
                </c:pt>
                <c:pt idx="278">
                  <c:v>-1.1193849999999999E-4</c:v>
                </c:pt>
                <c:pt idx="279">
                  <c:v>-1.114605E-4</c:v>
                </c:pt>
                <c:pt idx="280">
                  <c:v>-1.09277E-4</c:v>
                </c:pt>
                <c:pt idx="281">
                  <c:v>-1.094525E-4</c:v>
                </c:pt>
                <c:pt idx="282">
                  <c:v>-1.0940450000000001E-4</c:v>
                </c:pt>
                <c:pt idx="283">
                  <c:v>-1.0792250000000001E-4</c:v>
                </c:pt>
                <c:pt idx="284">
                  <c:v>-1.0841650000000001E-4</c:v>
                </c:pt>
                <c:pt idx="285">
                  <c:v>-1.0624899999999999E-4</c:v>
                </c:pt>
                <c:pt idx="286">
                  <c:v>-1.05404E-4</c:v>
                </c:pt>
                <c:pt idx="287">
                  <c:v>-1.0554750000000001E-4</c:v>
                </c:pt>
                <c:pt idx="288">
                  <c:v>-1.0353950000000001E-4</c:v>
                </c:pt>
                <c:pt idx="289">
                  <c:v>-1.0301349999999999E-4</c:v>
                </c:pt>
                <c:pt idx="290">
                  <c:v>-1.02073E-4</c:v>
                </c:pt>
                <c:pt idx="291">
                  <c:v>-1.02328E-4</c:v>
                </c:pt>
                <c:pt idx="292">
                  <c:v>-1.00049E-4</c:v>
                </c:pt>
                <c:pt idx="293">
                  <c:v>-1.0017650000000001E-4</c:v>
                </c:pt>
                <c:pt idx="294">
                  <c:v>-9.9778000000000006E-5</c:v>
                </c:pt>
                <c:pt idx="295">
                  <c:v>-9.83755E-5</c:v>
                </c:pt>
                <c:pt idx="296">
                  <c:v>-9.8885500000000007E-5</c:v>
                </c:pt>
                <c:pt idx="297">
                  <c:v>-9.6830000000000006E-5</c:v>
                </c:pt>
                <c:pt idx="298">
                  <c:v>-9.4837500000000008E-5</c:v>
                </c:pt>
                <c:pt idx="299">
                  <c:v>-9.507649999999999E-5</c:v>
                </c:pt>
                <c:pt idx="300">
                  <c:v>-9.3594499999999993E-5</c:v>
                </c:pt>
                <c:pt idx="301">
                  <c:v>-9.2271500000000006E-5</c:v>
                </c:pt>
                <c:pt idx="302">
                  <c:v>-9.0455E-5</c:v>
                </c:pt>
                <c:pt idx="303">
                  <c:v>-8.7650000000000003E-5</c:v>
                </c:pt>
                <c:pt idx="304">
                  <c:v>-8.8064000000000003E-5</c:v>
                </c:pt>
                <c:pt idx="305">
                  <c:v>-8.6087999999999993E-5</c:v>
                </c:pt>
                <c:pt idx="306">
                  <c:v>-8.5864999999999992E-5</c:v>
                </c:pt>
                <c:pt idx="307">
                  <c:v>-8.4892499999999994E-5</c:v>
                </c:pt>
                <c:pt idx="308">
                  <c:v>-8.4749000000000011E-5</c:v>
                </c:pt>
                <c:pt idx="309">
                  <c:v>-8.3585500000000001E-5</c:v>
                </c:pt>
                <c:pt idx="310">
                  <c:v>-8.2040000000000007E-5</c:v>
                </c:pt>
                <c:pt idx="311">
                  <c:v>-8.153E-5</c:v>
                </c:pt>
                <c:pt idx="312">
                  <c:v>-7.9474000000000005E-5</c:v>
                </c:pt>
                <c:pt idx="313">
                  <c:v>-7.8183000000000007E-5</c:v>
                </c:pt>
                <c:pt idx="314">
                  <c:v>-7.5888000000000003E-5</c:v>
                </c:pt>
                <c:pt idx="315">
                  <c:v>-7.7226500000000003E-5</c:v>
                </c:pt>
                <c:pt idx="316">
                  <c:v>-7.4421500000000006E-5</c:v>
                </c:pt>
                <c:pt idx="317">
                  <c:v>-7.2477499999999999E-5</c:v>
                </c:pt>
                <c:pt idx="318">
                  <c:v>-7.2142499999999996E-5</c:v>
                </c:pt>
                <c:pt idx="319">
                  <c:v>-7.1425500000000009E-5</c:v>
                </c:pt>
                <c:pt idx="320">
                  <c:v>-6.9592500000000002E-5</c:v>
                </c:pt>
                <c:pt idx="321">
                  <c:v>-6.9225999999999991E-5</c:v>
                </c:pt>
                <c:pt idx="322">
                  <c:v>-6.9194000000000002E-5</c:v>
                </c:pt>
                <c:pt idx="323">
                  <c:v>-6.7760000000000002E-5</c:v>
                </c:pt>
                <c:pt idx="324">
                  <c:v>-6.5002500000000007E-5</c:v>
                </c:pt>
                <c:pt idx="325">
                  <c:v>-6.2818999999999996E-5</c:v>
                </c:pt>
                <c:pt idx="326">
                  <c:v>-6.595900000000001E-5</c:v>
                </c:pt>
                <c:pt idx="327">
                  <c:v>-6.2436500000000004E-5</c:v>
                </c:pt>
                <c:pt idx="328">
                  <c:v>-6.2755500000000013E-5</c:v>
                </c:pt>
                <c:pt idx="329">
                  <c:v>-6.1066000000000001E-5</c:v>
                </c:pt>
                <c:pt idx="330">
                  <c:v>-5.9568000000000003E-5</c:v>
                </c:pt>
                <c:pt idx="331">
                  <c:v>-5.7846500000000003E-5</c:v>
                </c:pt>
                <c:pt idx="332">
                  <c:v>-5.8149500000000003E-5</c:v>
                </c:pt>
                <c:pt idx="333">
                  <c:v>-5.7081499999999999E-5</c:v>
                </c:pt>
                <c:pt idx="334">
                  <c:v>-5.6874500000000006E-5</c:v>
                </c:pt>
                <c:pt idx="335">
                  <c:v>-5.5822499999999996E-5</c:v>
                </c:pt>
                <c:pt idx="336">
                  <c:v>-5.5217000000000003E-5</c:v>
                </c:pt>
                <c:pt idx="337">
                  <c:v>-5.2093000000000004E-5</c:v>
                </c:pt>
                <c:pt idx="338">
                  <c:v>-5.2157000000000002E-5</c:v>
                </c:pt>
                <c:pt idx="339">
                  <c:v>-5.1073000000000004E-5</c:v>
                </c:pt>
                <c:pt idx="340">
                  <c:v>-4.9256500000000005E-5</c:v>
                </c:pt>
                <c:pt idx="341">
                  <c:v>-4.9511500000000002E-5</c:v>
                </c:pt>
                <c:pt idx="342">
                  <c:v>-4.9176499999999999E-5</c:v>
                </c:pt>
                <c:pt idx="343">
                  <c:v>-4.8698500000000001E-5</c:v>
                </c:pt>
                <c:pt idx="344">
                  <c:v>-4.9623000000000002E-5</c:v>
                </c:pt>
                <c:pt idx="345">
                  <c:v>-4.7742499999999999E-5</c:v>
                </c:pt>
                <c:pt idx="346">
                  <c:v>-4.6100500000000004E-5</c:v>
                </c:pt>
                <c:pt idx="347">
                  <c:v>-4.6977500000000002E-5</c:v>
                </c:pt>
                <c:pt idx="348">
                  <c:v>-4.68655E-5</c:v>
                </c:pt>
                <c:pt idx="349">
                  <c:v>-4.5574999999999996E-5</c:v>
                </c:pt>
                <c:pt idx="350">
                  <c:v>-4.4475000000000004E-5</c:v>
                </c:pt>
                <c:pt idx="351">
                  <c:v>-4.3598499999999999E-5</c:v>
                </c:pt>
                <c:pt idx="352">
                  <c:v>-4.3550500000000003E-5</c:v>
                </c:pt>
                <c:pt idx="353">
                  <c:v>-4.2993000000000007E-5</c:v>
                </c:pt>
                <c:pt idx="354">
                  <c:v>-4.2068500000000006E-5</c:v>
                </c:pt>
                <c:pt idx="355">
                  <c:v>-4.1558499999999999E-5</c:v>
                </c:pt>
                <c:pt idx="356">
                  <c:v>-4.4029000000000001E-5</c:v>
                </c:pt>
                <c:pt idx="357">
                  <c:v>-4.2658000000000004E-5</c:v>
                </c:pt>
                <c:pt idx="358">
                  <c:v>-4.2849499999999997E-5</c:v>
                </c:pt>
                <c:pt idx="359">
                  <c:v>-4.1208000000000003E-5</c:v>
                </c:pt>
                <c:pt idx="360">
                  <c:v>-4.3423000000000001E-5</c:v>
                </c:pt>
                <c:pt idx="361">
                  <c:v>-4.0012500000000004E-5</c:v>
                </c:pt>
                <c:pt idx="362">
                  <c:v>-4.1303500000000002E-5</c:v>
                </c:pt>
                <c:pt idx="363">
                  <c:v>-4.2626499999999996E-5</c:v>
                </c:pt>
                <c:pt idx="364">
                  <c:v>-4.3375499999999998E-5</c:v>
                </c:pt>
                <c:pt idx="365">
                  <c:v>-4.20845E-5</c:v>
                </c:pt>
                <c:pt idx="366">
                  <c:v>-4.1924999999999996E-5</c:v>
                </c:pt>
                <c:pt idx="367">
                  <c:v>-4.2817500000000001E-5</c:v>
                </c:pt>
                <c:pt idx="368">
                  <c:v>-4.3503E-5</c:v>
                </c:pt>
                <c:pt idx="369">
                  <c:v>-4.3455000000000003E-5</c:v>
                </c:pt>
                <c:pt idx="370">
                  <c:v>-4.1797500000000001E-5</c:v>
                </c:pt>
                <c:pt idx="371">
                  <c:v>-4.2291500000000007E-5</c:v>
                </c:pt>
                <c:pt idx="372">
                  <c:v>-4.2929000000000002E-5</c:v>
                </c:pt>
                <c:pt idx="373">
                  <c:v>-4.3837500000000002E-5</c:v>
                </c:pt>
                <c:pt idx="374">
                  <c:v>-4.3662500000000004E-5</c:v>
                </c:pt>
                <c:pt idx="375">
                  <c:v>-4.4060500000000003E-5</c:v>
                </c:pt>
                <c:pt idx="376">
                  <c:v>-4.4953000000000001E-5</c:v>
                </c:pt>
                <c:pt idx="377">
                  <c:v>-4.5223999999999999E-5</c:v>
                </c:pt>
                <c:pt idx="378">
                  <c:v>-4.4857500000000002E-5</c:v>
                </c:pt>
                <c:pt idx="379">
                  <c:v>-4.5000999999999998E-5</c:v>
                </c:pt>
                <c:pt idx="380">
                  <c:v>-4.5399500000000005E-5</c:v>
                </c:pt>
                <c:pt idx="381">
                  <c:v>-4.7790000000000002E-5</c:v>
                </c:pt>
                <c:pt idx="382">
                  <c:v>-4.9160500000000005E-5</c:v>
                </c:pt>
                <c:pt idx="383">
                  <c:v>-4.9288E-5</c:v>
                </c:pt>
                <c:pt idx="384">
                  <c:v>-4.9112999999999995E-5</c:v>
                </c:pt>
                <c:pt idx="385">
                  <c:v>-5.02925E-5</c:v>
                </c:pt>
                <c:pt idx="386">
                  <c:v>-5.0467499999999997E-5</c:v>
                </c:pt>
                <c:pt idx="387">
                  <c:v>-5.1344000000000002E-5</c:v>
                </c:pt>
                <c:pt idx="388">
                  <c:v>-5.0914000000000001E-5</c:v>
                </c:pt>
                <c:pt idx="389">
                  <c:v>-5.2172999999999997E-5</c:v>
                </c:pt>
                <c:pt idx="390">
                  <c:v>-5.4149000000000006E-5</c:v>
                </c:pt>
                <c:pt idx="391">
                  <c:v>-5.4324499999999998E-5</c:v>
                </c:pt>
                <c:pt idx="392">
                  <c:v>-5.5137499999999999E-5</c:v>
                </c:pt>
                <c:pt idx="393">
                  <c:v>-5.6109500000000002E-5</c:v>
                </c:pt>
                <c:pt idx="394">
                  <c:v>-5.8292999999999999E-5</c:v>
                </c:pt>
                <c:pt idx="395">
                  <c:v>-5.9679500000000003E-5</c:v>
                </c:pt>
                <c:pt idx="396">
                  <c:v>-5.9074000000000004E-5</c:v>
                </c:pt>
                <c:pt idx="397">
                  <c:v>-5.9647500000000001E-5</c:v>
                </c:pt>
                <c:pt idx="398">
                  <c:v>-6.0603999999999998E-5</c:v>
                </c:pt>
                <c:pt idx="399">
                  <c:v>-6.266E-5</c:v>
                </c:pt>
                <c:pt idx="400">
                  <c:v>-6.2946499999999998E-5</c:v>
                </c:pt>
                <c:pt idx="401">
                  <c:v>-6.6229999999999994E-5</c:v>
                </c:pt>
                <c:pt idx="402">
                  <c:v>-6.6675999999999997E-5</c:v>
                </c:pt>
                <c:pt idx="403">
                  <c:v>-6.6771499999999996E-5</c:v>
                </c:pt>
                <c:pt idx="404">
                  <c:v>-6.7648E-5</c:v>
                </c:pt>
                <c:pt idx="405">
                  <c:v>-6.8620499999999998E-5</c:v>
                </c:pt>
                <c:pt idx="406">
                  <c:v>-6.8636500000000006E-5</c:v>
                </c:pt>
                <c:pt idx="407">
                  <c:v>-7.0532999999999997E-5</c:v>
                </c:pt>
                <c:pt idx="408">
                  <c:v>-7.3927499999999993E-5</c:v>
                </c:pt>
                <c:pt idx="409">
                  <c:v>-7.4405499999999998E-5</c:v>
                </c:pt>
                <c:pt idx="410">
                  <c:v>-7.5521500000000005E-5</c:v>
                </c:pt>
                <c:pt idx="411">
                  <c:v>-7.6764500000000007E-5</c:v>
                </c:pt>
                <c:pt idx="412">
                  <c:v>-7.7417999999999996E-5</c:v>
                </c:pt>
                <c:pt idx="413">
                  <c:v>-7.853350000000001E-5</c:v>
                </c:pt>
                <c:pt idx="414">
                  <c:v>-7.7705000000000002E-5</c:v>
                </c:pt>
                <c:pt idx="415">
                  <c:v>-7.9792500000000006E-5</c:v>
                </c:pt>
                <c:pt idx="416">
                  <c:v>-8.1211000000000006E-5</c:v>
                </c:pt>
                <c:pt idx="417">
                  <c:v>-8.3936499999999998E-5</c:v>
                </c:pt>
                <c:pt idx="418">
                  <c:v>-8.4111500000000003E-5</c:v>
                </c:pt>
                <c:pt idx="419">
                  <c:v>-8.5115499999999995E-5</c:v>
                </c:pt>
                <c:pt idx="420">
                  <c:v>-8.6310999999999994E-5</c:v>
                </c:pt>
                <c:pt idx="421">
                  <c:v>-8.8526499999999993E-5</c:v>
                </c:pt>
                <c:pt idx="422">
                  <c:v>-8.8893000000000004E-5</c:v>
                </c:pt>
                <c:pt idx="423">
                  <c:v>-9.0327500000000012E-5</c:v>
                </c:pt>
                <c:pt idx="424">
                  <c:v>-9.0916999999999997E-5</c:v>
                </c:pt>
                <c:pt idx="425">
                  <c:v>-9.2702000000000008E-5</c:v>
                </c:pt>
                <c:pt idx="426">
                  <c:v>-9.203250000000001E-5</c:v>
                </c:pt>
                <c:pt idx="427">
                  <c:v>-9.4535000000000002E-5</c:v>
                </c:pt>
                <c:pt idx="428">
                  <c:v>-9.5794000000000012E-5</c:v>
                </c:pt>
                <c:pt idx="429">
                  <c:v>-9.7642499999999992E-5</c:v>
                </c:pt>
                <c:pt idx="430">
                  <c:v>-9.8089000000000002E-5</c:v>
                </c:pt>
                <c:pt idx="431">
                  <c:v>-9.9666500000000012E-5</c:v>
                </c:pt>
                <c:pt idx="432">
                  <c:v>-1.004155E-4</c:v>
                </c:pt>
                <c:pt idx="433">
                  <c:v>-1.0110099999999999E-4</c:v>
                </c:pt>
                <c:pt idx="434">
                  <c:v>-1.01882E-4</c:v>
                </c:pt>
                <c:pt idx="435">
                  <c:v>-1.034915E-4</c:v>
                </c:pt>
                <c:pt idx="436">
                  <c:v>-1.0499E-4</c:v>
                </c:pt>
                <c:pt idx="437">
                  <c:v>-1.051015E-4</c:v>
                </c:pt>
                <c:pt idx="438">
                  <c:v>-1.055955E-4</c:v>
                </c:pt>
                <c:pt idx="439">
                  <c:v>-1.075555E-4</c:v>
                </c:pt>
                <c:pt idx="440">
                  <c:v>-1.08034E-4</c:v>
                </c:pt>
                <c:pt idx="441">
                  <c:v>-1.086235E-4</c:v>
                </c:pt>
                <c:pt idx="442">
                  <c:v>-1.0899000000000001E-4</c:v>
                </c:pt>
                <c:pt idx="443">
                  <c:v>-1.10265E-4</c:v>
                </c:pt>
                <c:pt idx="444">
                  <c:v>-1.1064749999999999E-4</c:v>
                </c:pt>
                <c:pt idx="445">
                  <c:v>-1.12385E-4</c:v>
                </c:pt>
                <c:pt idx="446">
                  <c:v>-1.1487100000000001E-4</c:v>
                </c:pt>
                <c:pt idx="447">
                  <c:v>-1.155405E-4</c:v>
                </c:pt>
                <c:pt idx="448">
                  <c:v>-1.1469550000000001E-4</c:v>
                </c:pt>
                <c:pt idx="449">
                  <c:v>-1.15684E-4</c:v>
                </c:pt>
                <c:pt idx="450">
                  <c:v>-1.152375E-4</c:v>
                </c:pt>
                <c:pt idx="451">
                  <c:v>-1.16863E-4</c:v>
                </c:pt>
                <c:pt idx="452">
                  <c:v>-1.16688E-4</c:v>
                </c:pt>
                <c:pt idx="453">
                  <c:v>-1.1723E-4</c:v>
                </c:pt>
                <c:pt idx="454">
                  <c:v>-1.18473E-4</c:v>
                </c:pt>
                <c:pt idx="455">
                  <c:v>-1.2038550000000001E-4</c:v>
                </c:pt>
                <c:pt idx="456">
                  <c:v>-1.198595E-4</c:v>
                </c:pt>
                <c:pt idx="457">
                  <c:v>-1.19716E-4</c:v>
                </c:pt>
                <c:pt idx="458">
                  <c:v>-1.2131E-4</c:v>
                </c:pt>
                <c:pt idx="459">
                  <c:v>-1.195565E-4</c:v>
                </c:pt>
                <c:pt idx="460">
                  <c:v>-1.2284000000000001E-4</c:v>
                </c:pt>
                <c:pt idx="461">
                  <c:v>-1.2201099999999999E-4</c:v>
                </c:pt>
                <c:pt idx="462">
                  <c:v>-1.2268049999999999E-4</c:v>
                </c:pt>
                <c:pt idx="463">
                  <c:v>-1.2186750000000001E-4</c:v>
                </c:pt>
                <c:pt idx="464">
                  <c:v>-1.2336550000000002E-4</c:v>
                </c:pt>
                <c:pt idx="465">
                  <c:v>-1.22824E-4</c:v>
                </c:pt>
                <c:pt idx="466">
                  <c:v>-1.2362049999999999E-4</c:v>
                </c:pt>
                <c:pt idx="467">
                  <c:v>-1.2296749999999998E-4</c:v>
                </c:pt>
                <c:pt idx="468">
                  <c:v>-1.2366849999999999E-4</c:v>
                </c:pt>
                <c:pt idx="469">
                  <c:v>-1.2362049999999999E-4</c:v>
                </c:pt>
                <c:pt idx="470">
                  <c:v>-1.234455E-4</c:v>
                </c:pt>
                <c:pt idx="471">
                  <c:v>-1.2299899999999999E-4</c:v>
                </c:pt>
                <c:pt idx="472">
                  <c:v>-1.2335000000000002E-4</c:v>
                </c:pt>
                <c:pt idx="473">
                  <c:v>-1.2382800000000001E-4</c:v>
                </c:pt>
                <c:pt idx="474">
                  <c:v>-1.2335000000000002E-4</c:v>
                </c:pt>
                <c:pt idx="475">
                  <c:v>-1.2462500000000001E-4</c:v>
                </c:pt>
                <c:pt idx="476">
                  <c:v>-1.2534200000000002E-4</c:v>
                </c:pt>
                <c:pt idx="477">
                  <c:v>-1.2433800000000001E-4</c:v>
                </c:pt>
                <c:pt idx="478">
                  <c:v>-1.238915E-4</c:v>
                </c:pt>
                <c:pt idx="479">
                  <c:v>-1.2392350000000002E-4</c:v>
                </c:pt>
                <c:pt idx="480">
                  <c:v>-1.22776E-4</c:v>
                </c:pt>
                <c:pt idx="481">
                  <c:v>-1.2336550000000002E-4</c:v>
                </c:pt>
                <c:pt idx="482">
                  <c:v>-1.2102300000000001E-4</c:v>
                </c:pt>
                <c:pt idx="483">
                  <c:v>-1.2210650000000001E-4</c:v>
                </c:pt>
                <c:pt idx="484">
                  <c:v>-1.2330199999999999E-4</c:v>
                </c:pt>
                <c:pt idx="485">
                  <c:v>-1.2276E-4</c:v>
                </c:pt>
                <c:pt idx="486">
                  <c:v>-1.22473E-4</c:v>
                </c:pt>
                <c:pt idx="487">
                  <c:v>-1.211825E-4</c:v>
                </c:pt>
                <c:pt idx="488">
                  <c:v>-1.188715E-4</c:v>
                </c:pt>
                <c:pt idx="489">
                  <c:v>-1.1821800000000001E-4</c:v>
                </c:pt>
                <c:pt idx="490">
                  <c:v>-1.188875E-4</c:v>
                </c:pt>
                <c:pt idx="491">
                  <c:v>-1.05197E-4</c:v>
                </c:pt>
                <c:pt idx="492">
                  <c:v>3.4734500000000004E-5</c:v>
                </c:pt>
                <c:pt idx="493">
                  <c:v>3.4607000000000003E-5</c:v>
                </c:pt>
                <c:pt idx="494">
                  <c:v>3.5722499999999996E-5</c:v>
                </c:pt>
                <c:pt idx="495">
                  <c:v>3.5945499999999997E-5</c:v>
                </c:pt>
                <c:pt idx="496">
                  <c:v>3.82245E-5</c:v>
                </c:pt>
                <c:pt idx="497">
                  <c:v>3.8798499999999998E-5</c:v>
                </c:pt>
                <c:pt idx="498">
                  <c:v>3.8177000000000004E-5</c:v>
                </c:pt>
                <c:pt idx="499">
                  <c:v>3.9722500000000005E-5</c:v>
                </c:pt>
                <c:pt idx="500">
                  <c:v>4.1316500000000003E-5</c:v>
                </c:pt>
                <c:pt idx="501">
                  <c:v>4.3149500000000004E-5</c:v>
                </c:pt>
                <c:pt idx="502">
                  <c:v>-1.3192400000000001E-4</c:v>
                </c:pt>
                <c:pt idx="503">
                  <c:v>-1.529775E-4</c:v>
                </c:pt>
                <c:pt idx="504">
                  <c:v>-1.4811650000000001E-4</c:v>
                </c:pt>
                <c:pt idx="505">
                  <c:v>-1.4634749999999999E-4</c:v>
                </c:pt>
                <c:pt idx="506">
                  <c:v>-1.4437150000000003E-4</c:v>
                </c:pt>
                <c:pt idx="507">
                  <c:v>-1.4366999999999998E-4</c:v>
                </c:pt>
                <c:pt idx="508">
                  <c:v>-1.4194899999999999E-4</c:v>
                </c:pt>
                <c:pt idx="509">
                  <c:v>-1.4132749999999999E-4</c:v>
                </c:pt>
                <c:pt idx="510">
                  <c:v>-1.41407E-4</c:v>
                </c:pt>
                <c:pt idx="511">
                  <c:v>-1.397975E-4</c:v>
                </c:pt>
                <c:pt idx="512">
                  <c:v>-1.3810800000000001E-4</c:v>
                </c:pt>
                <c:pt idx="513">
                  <c:v>-1.364185E-4</c:v>
                </c:pt>
                <c:pt idx="514">
                  <c:v>-1.3602000000000002E-4</c:v>
                </c:pt>
                <c:pt idx="515">
                  <c:v>-1.3482500000000001E-4</c:v>
                </c:pt>
                <c:pt idx="516">
                  <c:v>1.6183000000000001E-5</c:v>
                </c:pt>
                <c:pt idx="517">
                  <c:v>2.0534E-5</c:v>
                </c:pt>
                <c:pt idx="518">
                  <c:v>2.1203500000000001E-5</c:v>
                </c:pt>
                <c:pt idx="519">
                  <c:v>2.1474500000000003E-5</c:v>
                </c:pt>
                <c:pt idx="520">
                  <c:v>2.2685500000000002E-5</c:v>
                </c:pt>
                <c:pt idx="521">
                  <c:v>2.4263500000000002E-5</c:v>
                </c:pt>
                <c:pt idx="522">
                  <c:v>2.7370999999999999E-5</c:v>
                </c:pt>
                <c:pt idx="523">
                  <c:v>2.7929E-5</c:v>
                </c:pt>
                <c:pt idx="524">
                  <c:v>2.82955E-5</c:v>
                </c:pt>
                <c:pt idx="525">
                  <c:v>3.0001E-5</c:v>
                </c:pt>
                <c:pt idx="526">
                  <c:v>3.1275999999999997E-5</c:v>
                </c:pt>
                <c:pt idx="527">
                  <c:v>3.26465E-5</c:v>
                </c:pt>
                <c:pt idx="528">
                  <c:v>3.3491000000000002E-5</c:v>
                </c:pt>
                <c:pt idx="529">
                  <c:v>3.3555E-5</c:v>
                </c:pt>
                <c:pt idx="530">
                  <c:v>3.4893500000000001E-5</c:v>
                </c:pt>
                <c:pt idx="531">
                  <c:v>3.7491499999999998E-5</c:v>
                </c:pt>
                <c:pt idx="532">
                  <c:v>3.7348000000000002E-5</c:v>
                </c:pt>
                <c:pt idx="533">
                  <c:v>3.8479500000000003E-5</c:v>
                </c:pt>
                <c:pt idx="534">
                  <c:v>3.8463499999999995E-5</c:v>
                </c:pt>
                <c:pt idx="535">
                  <c:v>4.1587500000000001E-5</c:v>
                </c:pt>
                <c:pt idx="536">
                  <c:v>4.3755000000000004E-5</c:v>
                </c:pt>
                <c:pt idx="537">
                  <c:v>4.2766999999999999E-5</c:v>
                </c:pt>
                <c:pt idx="538">
                  <c:v>4.4743000000000002E-5</c:v>
                </c:pt>
                <c:pt idx="539">
                  <c:v>4.5221E-5</c:v>
                </c:pt>
                <c:pt idx="540">
                  <c:v>4.6496000000000003E-5</c:v>
                </c:pt>
                <c:pt idx="541">
                  <c:v>4.6799000000000004E-5</c:v>
                </c:pt>
                <c:pt idx="542">
                  <c:v>4.7357000000000008E-5</c:v>
                </c:pt>
                <c:pt idx="543">
                  <c:v>4.8424500000000004E-5</c:v>
                </c:pt>
                <c:pt idx="544">
                  <c:v>5.0624000000000002E-5</c:v>
                </c:pt>
                <c:pt idx="545">
                  <c:v>5.2281500000000004E-5</c:v>
                </c:pt>
                <c:pt idx="546">
                  <c:v>5.2201999999999999E-5</c:v>
                </c:pt>
                <c:pt idx="547">
                  <c:v>5.2504500000000005E-5</c:v>
                </c:pt>
                <c:pt idx="548">
                  <c:v>5.4114500000000005E-5</c:v>
                </c:pt>
                <c:pt idx="549">
                  <c:v>5.2791499999999998E-5</c:v>
                </c:pt>
                <c:pt idx="550">
                  <c:v>5.5516999999999997E-5</c:v>
                </c:pt>
                <c:pt idx="551">
                  <c:v>5.6233999999999997E-5</c:v>
                </c:pt>
                <c:pt idx="552">
                  <c:v>5.6106499999999996E-5</c:v>
                </c:pt>
                <c:pt idx="553">
                  <c:v>5.6600500000000001E-5</c:v>
                </c:pt>
                <c:pt idx="554">
                  <c:v>5.8847499999999995E-5</c:v>
                </c:pt>
                <c:pt idx="555">
                  <c:v>5.9214500000000007E-5</c:v>
                </c:pt>
                <c:pt idx="556">
                  <c:v>5.8496999999999999E-5</c:v>
                </c:pt>
                <c:pt idx="557">
                  <c:v>5.9979499999999997E-5</c:v>
                </c:pt>
                <c:pt idx="558">
                  <c:v>5.9963500000000003E-5</c:v>
                </c:pt>
                <c:pt idx="559">
                  <c:v>6.0234500000000007E-5</c:v>
                </c:pt>
                <c:pt idx="560">
                  <c:v>6.0122500000000006E-5</c:v>
                </c:pt>
                <c:pt idx="561">
                  <c:v>6.1620999999999998E-5</c:v>
                </c:pt>
                <c:pt idx="562">
                  <c:v>6.1158499999999994E-5</c:v>
                </c:pt>
                <c:pt idx="563">
                  <c:v>6.2657000000000007E-5</c:v>
                </c:pt>
                <c:pt idx="564">
                  <c:v>6.2370000000000001E-5</c:v>
                </c:pt>
                <c:pt idx="565">
                  <c:v>6.2417500000000003E-5</c:v>
                </c:pt>
                <c:pt idx="566">
                  <c:v>6.3581E-5</c:v>
                </c:pt>
                <c:pt idx="567">
                  <c:v>6.3294500000000002E-5</c:v>
                </c:pt>
                <c:pt idx="568">
                  <c:v>6.3214500000000003E-5</c:v>
                </c:pt>
                <c:pt idx="569">
                  <c:v>6.3947500000000011E-5</c:v>
                </c:pt>
                <c:pt idx="570">
                  <c:v>6.3884E-5</c:v>
                </c:pt>
                <c:pt idx="571">
                  <c:v>6.4425999999999996E-5</c:v>
                </c:pt>
                <c:pt idx="572">
                  <c:v>6.3676999999999994E-5</c:v>
                </c:pt>
                <c:pt idx="573">
                  <c:v>6.2704499999999996E-5</c:v>
                </c:pt>
                <c:pt idx="574">
                  <c:v>6.3947500000000011E-5</c:v>
                </c:pt>
                <c:pt idx="575">
                  <c:v>6.3660999999999999E-5</c:v>
                </c:pt>
                <c:pt idx="576">
                  <c:v>6.5812499999999994E-5</c:v>
                </c:pt>
                <c:pt idx="577">
                  <c:v>6.3310000000000002E-5</c:v>
                </c:pt>
                <c:pt idx="578">
                  <c:v>6.2274500000000002E-5</c:v>
                </c:pt>
                <c:pt idx="579">
                  <c:v>6.2385999999999995E-5</c:v>
                </c:pt>
                <c:pt idx="580">
                  <c:v>6.3676999999999994E-5</c:v>
                </c:pt>
                <c:pt idx="581">
                  <c:v>6.3103000000000009E-5</c:v>
                </c:pt>
                <c:pt idx="582">
                  <c:v>6.2880000000000008E-5</c:v>
                </c:pt>
                <c:pt idx="583">
                  <c:v>6.1780000000000008E-5</c:v>
                </c:pt>
                <c:pt idx="584">
                  <c:v>5.9915499999999999E-5</c:v>
                </c:pt>
                <c:pt idx="585">
                  <c:v>5.8035000000000003E-5</c:v>
                </c:pt>
                <c:pt idx="586">
                  <c:v>5.8991000000000005E-5</c:v>
                </c:pt>
                <c:pt idx="587">
                  <c:v>5.7620500000000002E-5</c:v>
                </c:pt>
                <c:pt idx="588">
                  <c:v>5.7253999999999998E-5</c:v>
                </c:pt>
                <c:pt idx="589">
                  <c:v>5.77E-5</c:v>
                </c:pt>
                <c:pt idx="590">
                  <c:v>5.6839500000000004E-5</c:v>
                </c:pt>
                <c:pt idx="591">
                  <c:v>5.4926999999999998E-5</c:v>
                </c:pt>
                <c:pt idx="592">
                  <c:v>5.6903500000000002E-5</c:v>
                </c:pt>
                <c:pt idx="593">
                  <c:v>5.5325500000000004E-5</c:v>
                </c:pt>
                <c:pt idx="594">
                  <c:v>5.3429E-5</c:v>
                </c:pt>
                <c:pt idx="595">
                  <c:v>5.2154000000000002E-5</c:v>
                </c:pt>
                <c:pt idx="596">
                  <c:v>5.2441000000000002E-5</c:v>
                </c:pt>
                <c:pt idx="597">
                  <c:v>5.1325000000000001E-5</c:v>
                </c:pt>
                <c:pt idx="598">
                  <c:v>5.0273499999999999E-5</c:v>
                </c:pt>
                <c:pt idx="599">
                  <c:v>4.9571999999999999E-5</c:v>
                </c:pt>
                <c:pt idx="600">
                  <c:v>4.7086000000000003E-5</c:v>
                </c:pt>
                <c:pt idx="601">
                  <c:v>4.7357000000000008E-5</c:v>
                </c:pt>
                <c:pt idx="602">
                  <c:v>4.6288999999999997E-5</c:v>
                </c:pt>
                <c:pt idx="603">
                  <c:v>4.4663500000000004E-5</c:v>
                </c:pt>
                <c:pt idx="604">
                  <c:v>4.3420000000000001E-5</c:v>
                </c:pt>
                <c:pt idx="605">
                  <c:v>4.3627500000000002E-5</c:v>
                </c:pt>
                <c:pt idx="606">
                  <c:v>4.1778500000000007E-5</c:v>
                </c:pt>
                <c:pt idx="607">
                  <c:v>3.9100999999999997E-5</c:v>
                </c:pt>
                <c:pt idx="608">
                  <c:v>4.0217000000000005E-5</c:v>
                </c:pt>
                <c:pt idx="609">
                  <c:v>3.8830000000000006E-5</c:v>
                </c:pt>
                <c:pt idx="610">
                  <c:v>3.7953500000000002E-5</c:v>
                </c:pt>
                <c:pt idx="611">
                  <c:v>3.5499500000000001E-5</c:v>
                </c:pt>
                <c:pt idx="612">
                  <c:v>3.5212500000000002E-5</c:v>
                </c:pt>
                <c:pt idx="613">
                  <c:v>3.3745999999999998E-5</c:v>
                </c:pt>
                <c:pt idx="614">
                  <c:v>3.1642500000000001E-5</c:v>
                </c:pt>
                <c:pt idx="615">
                  <c:v>3.08295E-5</c:v>
                </c:pt>
                <c:pt idx="616">
                  <c:v>2.8773500000000002E-5</c:v>
                </c:pt>
                <c:pt idx="617">
                  <c:v>2.85025E-5</c:v>
                </c:pt>
                <c:pt idx="618">
                  <c:v>2.6654000000000003E-5</c:v>
                </c:pt>
                <c:pt idx="619">
                  <c:v>2.4597999999999997E-5</c:v>
                </c:pt>
                <c:pt idx="620">
                  <c:v>2.3307000000000002E-5</c:v>
                </c:pt>
                <c:pt idx="621">
                  <c:v>2.3243500000000002E-5</c:v>
                </c:pt>
                <c:pt idx="622">
                  <c:v>2.2127500000000001E-5</c:v>
                </c:pt>
                <c:pt idx="623">
                  <c:v>1.9800999999999999E-5</c:v>
                </c:pt>
                <c:pt idx="624">
                  <c:v>1.83025E-5</c:v>
                </c:pt>
                <c:pt idx="625">
                  <c:v>1.4956E-5</c:v>
                </c:pt>
                <c:pt idx="626">
                  <c:v>1.4557499999999999E-5</c:v>
                </c:pt>
                <c:pt idx="627">
                  <c:v>1.19915E-5</c:v>
                </c:pt>
                <c:pt idx="628">
                  <c:v>1.027E-5</c:v>
                </c:pt>
                <c:pt idx="629">
                  <c:v>9.3620000000000012E-6</c:v>
                </c:pt>
                <c:pt idx="630">
                  <c:v>6.1265000000000006E-6</c:v>
                </c:pt>
                <c:pt idx="631">
                  <c:v>5.0745000000000003E-6</c:v>
                </c:pt>
                <c:pt idx="632">
                  <c:v>3.8475E-6</c:v>
                </c:pt>
                <c:pt idx="633">
                  <c:v>3.242E-6</c:v>
                </c:pt>
                <c:pt idx="634">
                  <c:v>2.5725000000000004E-6</c:v>
                </c:pt>
                <c:pt idx="635">
                  <c:v>1.2019999999999999E-6</c:v>
                </c:pt>
                <c:pt idx="636">
                  <c:v>1.8200000000000002E-7</c:v>
                </c:pt>
                <c:pt idx="637">
                  <c:v>-1.4280000000000001E-6</c:v>
                </c:pt>
                <c:pt idx="638">
                  <c:v>-2.7985000000000004E-6</c:v>
                </c:pt>
                <c:pt idx="639">
                  <c:v>-3.6275E-6</c:v>
                </c:pt>
                <c:pt idx="640">
                  <c:v>-5.3645000000000001E-6</c:v>
                </c:pt>
                <c:pt idx="641">
                  <c:v>-6.7669999999999998E-6</c:v>
                </c:pt>
                <c:pt idx="642">
                  <c:v>-8.1215000000000001E-6</c:v>
                </c:pt>
                <c:pt idx="643">
                  <c:v>-8.6475000000000015E-6</c:v>
                </c:pt>
                <c:pt idx="644">
                  <c:v>-9.253000000000001E-6</c:v>
                </c:pt>
                <c:pt idx="645">
                  <c:v>-1.0592000000000001E-5</c:v>
                </c:pt>
                <c:pt idx="646">
                  <c:v>-1.1548E-5</c:v>
                </c:pt>
                <c:pt idx="647">
                  <c:v>-1.1946500000000002E-5</c:v>
                </c:pt>
                <c:pt idx="648">
                  <c:v>-1.37475E-5</c:v>
                </c:pt>
                <c:pt idx="649">
                  <c:v>-1.40665E-5</c:v>
                </c:pt>
                <c:pt idx="650">
                  <c:v>-1.5899000000000001E-5</c:v>
                </c:pt>
                <c:pt idx="651">
                  <c:v>-1.6568499999999999E-5</c:v>
                </c:pt>
                <c:pt idx="652">
                  <c:v>-1.8193999999999999E-5</c:v>
                </c:pt>
                <c:pt idx="653">
                  <c:v>-1.98835E-5</c:v>
                </c:pt>
                <c:pt idx="654">
                  <c:v>-1.9501000000000002E-5</c:v>
                </c:pt>
                <c:pt idx="655">
                  <c:v>-2.1270000000000001E-5</c:v>
                </c:pt>
                <c:pt idx="656">
                  <c:v>-2.1381500000000002E-5</c:v>
                </c:pt>
                <c:pt idx="657">
                  <c:v>-2.1620500000000001E-5</c:v>
                </c:pt>
                <c:pt idx="658">
                  <c:v>-2.2194499999999999E-5</c:v>
                </c:pt>
                <c:pt idx="659">
                  <c:v>-2.3102999999999999E-5</c:v>
                </c:pt>
                <c:pt idx="660">
                  <c:v>-2.3405499999999998E-5</c:v>
                </c:pt>
                <c:pt idx="661">
                  <c:v>-2.3995500000000001E-5</c:v>
                </c:pt>
                <c:pt idx="662">
                  <c:v>-2.4043E-5</c:v>
                </c:pt>
                <c:pt idx="663">
                  <c:v>-2.5843999999999999E-5</c:v>
                </c:pt>
                <c:pt idx="664">
                  <c:v>-2.4601E-5</c:v>
                </c:pt>
                <c:pt idx="665">
                  <c:v>-2.5621000000000001E-5</c:v>
                </c:pt>
                <c:pt idx="666">
                  <c:v>-2.63065E-5</c:v>
                </c:pt>
                <c:pt idx="667">
                  <c:v>-2.6752499999999998E-5</c:v>
                </c:pt>
                <c:pt idx="668">
                  <c:v>-2.57645E-5</c:v>
                </c:pt>
                <c:pt idx="669">
                  <c:v>-2.6673E-5</c:v>
                </c:pt>
                <c:pt idx="670">
                  <c:v>-2.75815E-5</c:v>
                </c:pt>
                <c:pt idx="671">
                  <c:v>-2.70235E-5</c:v>
                </c:pt>
                <c:pt idx="672">
                  <c:v>-2.7756500000000001E-5</c:v>
                </c:pt>
                <c:pt idx="673">
                  <c:v>-2.7470000000000003E-5</c:v>
                </c:pt>
                <c:pt idx="674">
                  <c:v>-2.7102999999999998E-5</c:v>
                </c:pt>
                <c:pt idx="675">
                  <c:v>-2.7661000000000002E-5</c:v>
                </c:pt>
                <c:pt idx="676">
                  <c:v>-2.75815E-5</c:v>
                </c:pt>
                <c:pt idx="677">
                  <c:v>-2.7135E-5</c:v>
                </c:pt>
                <c:pt idx="678">
                  <c:v>-2.7119000000000002E-5</c:v>
                </c:pt>
                <c:pt idx="679">
                  <c:v>-2.6960000000000003E-5</c:v>
                </c:pt>
                <c:pt idx="680">
                  <c:v>-2.739E-5</c:v>
                </c:pt>
                <c:pt idx="681">
                  <c:v>-2.6943999999999998E-5</c:v>
                </c:pt>
                <c:pt idx="682">
                  <c:v>-2.6673E-5</c:v>
                </c:pt>
                <c:pt idx="683">
                  <c:v>-2.67685E-5</c:v>
                </c:pt>
                <c:pt idx="684">
                  <c:v>-2.7565499999999999E-5</c:v>
                </c:pt>
                <c:pt idx="685">
                  <c:v>-2.64815E-5</c:v>
                </c:pt>
                <c:pt idx="686">
                  <c:v>-2.49995E-5</c:v>
                </c:pt>
                <c:pt idx="687">
                  <c:v>-2.4473499999999999E-5</c:v>
                </c:pt>
                <c:pt idx="688">
                  <c:v>-2.4441500000000003E-5</c:v>
                </c:pt>
                <c:pt idx="689">
                  <c:v>-2.4425499999999998E-5</c:v>
                </c:pt>
                <c:pt idx="690">
                  <c:v>-2.34375E-5</c:v>
                </c:pt>
                <c:pt idx="691">
                  <c:v>-2.3612999999999999E-5</c:v>
                </c:pt>
                <c:pt idx="692">
                  <c:v>-2.2544999999999998E-5</c:v>
                </c:pt>
                <c:pt idx="693">
                  <c:v>-2.2019E-5</c:v>
                </c:pt>
                <c:pt idx="694">
                  <c:v>-2.0218000000000002E-5</c:v>
                </c:pt>
                <c:pt idx="695">
                  <c:v>-1.9899500000000001E-5</c:v>
                </c:pt>
                <c:pt idx="696">
                  <c:v>-1.9341500000000001E-5</c:v>
                </c:pt>
                <c:pt idx="697">
                  <c:v>-1.8672500000000001E-5</c:v>
                </c:pt>
                <c:pt idx="698">
                  <c:v>-1.7285499999999999E-5</c:v>
                </c:pt>
                <c:pt idx="699">
                  <c:v>-1.6568499999999999E-5</c:v>
                </c:pt>
                <c:pt idx="700">
                  <c:v>-1.55645E-5</c:v>
                </c:pt>
                <c:pt idx="701">
                  <c:v>-1.5006500000000001E-5</c:v>
                </c:pt>
                <c:pt idx="702">
                  <c:v>-1.2935000000000001E-5</c:v>
                </c:pt>
                <c:pt idx="703">
                  <c:v>-1.2918999999999999E-5</c:v>
                </c:pt>
                <c:pt idx="704">
                  <c:v>-1.25045E-5</c:v>
                </c:pt>
                <c:pt idx="705">
                  <c:v>-1.2312999999999999E-5</c:v>
                </c:pt>
                <c:pt idx="706">
                  <c:v>-1.0990500000000001E-5</c:v>
                </c:pt>
                <c:pt idx="707">
                  <c:v>-9.3330000000000003E-6</c:v>
                </c:pt>
                <c:pt idx="708">
                  <c:v>-7.0700000000000001E-6</c:v>
                </c:pt>
                <c:pt idx="709">
                  <c:v>-7.2610000000000004E-6</c:v>
                </c:pt>
                <c:pt idx="710">
                  <c:v>-5.2530000000000004E-6</c:v>
                </c:pt>
                <c:pt idx="711">
                  <c:v>-4.1850000000000006E-6</c:v>
                </c:pt>
                <c:pt idx="712">
                  <c:v>-3.4999999999999999E-6</c:v>
                </c:pt>
                <c:pt idx="713">
                  <c:v>-2.464E-6</c:v>
                </c:pt>
                <c:pt idx="714">
                  <c:v>-1.46E-6</c:v>
                </c:pt>
                <c:pt idx="715">
                  <c:v>4.2099999999999997E-7</c:v>
                </c:pt>
                <c:pt idx="716">
                  <c:v>2.2220000000000001E-6</c:v>
                </c:pt>
                <c:pt idx="717">
                  <c:v>3.2260000000000001E-6</c:v>
                </c:pt>
                <c:pt idx="718">
                  <c:v>3.4970000000000001E-6</c:v>
                </c:pt>
                <c:pt idx="719">
                  <c:v>5.4095000000000005E-6</c:v>
                </c:pt>
                <c:pt idx="720">
                  <c:v>6.3020000000000008E-6</c:v>
                </c:pt>
                <c:pt idx="721">
                  <c:v>7.8635000000000002E-6</c:v>
                </c:pt>
                <c:pt idx="722">
                  <c:v>9.1385000000000007E-6</c:v>
                </c:pt>
                <c:pt idx="723">
                  <c:v>1.0477500000000001E-5</c:v>
                </c:pt>
                <c:pt idx="724">
                  <c:v>1.1704499999999999E-5</c:v>
                </c:pt>
                <c:pt idx="725">
                  <c:v>1.2677000000000001E-5</c:v>
                </c:pt>
                <c:pt idx="726">
                  <c:v>1.3521500000000001E-5</c:v>
                </c:pt>
                <c:pt idx="727">
                  <c:v>1.5928000000000001E-5</c:v>
                </c:pt>
                <c:pt idx="728">
                  <c:v>1.6310499999999999E-5</c:v>
                </c:pt>
                <c:pt idx="729">
                  <c:v>1.7888500000000003E-5</c:v>
                </c:pt>
                <c:pt idx="730">
                  <c:v>1.9418500000000001E-5</c:v>
                </c:pt>
                <c:pt idx="731">
                  <c:v>2.1315000000000002E-5</c:v>
                </c:pt>
                <c:pt idx="732">
                  <c:v>2.14425E-5</c:v>
                </c:pt>
                <c:pt idx="733">
                  <c:v>2.4071999999999999E-5</c:v>
                </c:pt>
                <c:pt idx="734">
                  <c:v>2.4885E-5</c:v>
                </c:pt>
                <c:pt idx="735">
                  <c:v>2.5745500000000003E-5</c:v>
                </c:pt>
                <c:pt idx="736">
                  <c:v>2.7849499999999998E-5</c:v>
                </c:pt>
                <c:pt idx="737">
                  <c:v>2.8805500000000001E-5</c:v>
                </c:pt>
                <c:pt idx="738">
                  <c:v>2.9252E-5</c:v>
                </c:pt>
                <c:pt idx="739">
                  <c:v>3.1180000000000003E-5</c:v>
                </c:pt>
                <c:pt idx="740">
                  <c:v>3.2072499999999995E-5</c:v>
                </c:pt>
                <c:pt idx="741">
                  <c:v>3.4304000000000002E-5</c:v>
                </c:pt>
                <c:pt idx="742">
                  <c:v>3.5419500000000002E-5</c:v>
                </c:pt>
                <c:pt idx="743">
                  <c:v>3.6599E-5</c:v>
                </c:pt>
                <c:pt idx="744">
                  <c:v>3.6694499999999999E-5</c:v>
                </c:pt>
                <c:pt idx="745">
                  <c:v>3.7730500000000001E-5</c:v>
                </c:pt>
                <c:pt idx="746">
                  <c:v>3.9818499999999998E-5</c:v>
                </c:pt>
                <c:pt idx="747">
                  <c:v>3.8973500000000002E-5</c:v>
                </c:pt>
                <c:pt idx="748">
                  <c:v>4.1523499999999996E-5</c:v>
                </c:pt>
                <c:pt idx="749">
                  <c:v>4.2464000000000005E-5</c:v>
                </c:pt>
                <c:pt idx="750">
                  <c:v>4.3755000000000004E-5</c:v>
                </c:pt>
                <c:pt idx="751">
                  <c:v>4.3532000000000003E-5</c:v>
                </c:pt>
                <c:pt idx="752">
                  <c:v>4.4376499999999998E-5</c:v>
                </c:pt>
                <c:pt idx="753">
                  <c:v>4.5714999999999999E-5</c:v>
                </c:pt>
                <c:pt idx="754">
                  <c:v>4.6257000000000001E-5</c:v>
                </c:pt>
                <c:pt idx="755">
                  <c:v>4.6576000000000003E-5</c:v>
                </c:pt>
                <c:pt idx="756">
                  <c:v>4.8488499999999995E-5</c:v>
                </c:pt>
                <c:pt idx="757">
                  <c:v>5.0464500000000004E-5</c:v>
                </c:pt>
                <c:pt idx="758">
                  <c:v>5.0177499999999999E-5</c:v>
                </c:pt>
                <c:pt idx="759">
                  <c:v>5.0862999999999997E-5</c:v>
                </c:pt>
                <c:pt idx="760">
                  <c:v>5.1054500000000004E-5</c:v>
                </c:pt>
                <c:pt idx="761">
                  <c:v>5.2010499999999999E-5</c:v>
                </c:pt>
                <c:pt idx="762">
                  <c:v>5.3572500000000002E-5</c:v>
                </c:pt>
                <c:pt idx="763">
                  <c:v>5.2855000000000001E-5</c:v>
                </c:pt>
                <c:pt idx="764">
                  <c:v>5.3620000000000005E-5</c:v>
                </c:pt>
                <c:pt idx="765">
                  <c:v>5.4942999999999999E-5</c:v>
                </c:pt>
                <c:pt idx="766">
                  <c:v>5.5230000000000005E-5</c:v>
                </c:pt>
                <c:pt idx="767">
                  <c:v>5.5325500000000004E-5</c:v>
                </c:pt>
                <c:pt idx="768">
                  <c:v>5.5883500000000001E-5</c:v>
                </c:pt>
                <c:pt idx="769">
                  <c:v>5.5628499999999998E-5</c:v>
                </c:pt>
                <c:pt idx="770">
                  <c:v>5.6776E-5</c:v>
                </c:pt>
                <c:pt idx="771">
                  <c:v>5.6010999999999996E-5</c:v>
                </c:pt>
                <c:pt idx="772">
                  <c:v>5.7142499999999997E-5</c:v>
                </c:pt>
                <c:pt idx="773">
                  <c:v>5.7748000000000003E-5</c:v>
                </c:pt>
                <c:pt idx="774">
                  <c:v>5.6999000000000001E-5</c:v>
                </c:pt>
                <c:pt idx="775">
                  <c:v>5.8050999999999997E-5</c:v>
                </c:pt>
                <c:pt idx="776">
                  <c:v>5.7971000000000005E-5</c:v>
                </c:pt>
                <c:pt idx="777">
                  <c:v>5.7445000000000003E-5</c:v>
                </c:pt>
                <c:pt idx="778">
                  <c:v>5.7509000000000001E-5</c:v>
                </c:pt>
                <c:pt idx="779">
                  <c:v>5.6744000000000004E-5</c:v>
                </c:pt>
                <c:pt idx="780">
                  <c:v>5.6871499999999999E-5</c:v>
                </c:pt>
                <c:pt idx="781">
                  <c:v>5.7078499999999999E-5</c:v>
                </c:pt>
                <c:pt idx="782">
                  <c:v>5.8019000000000001E-5</c:v>
                </c:pt>
                <c:pt idx="783">
                  <c:v>5.70945E-5</c:v>
                </c:pt>
                <c:pt idx="784">
                  <c:v>5.6297500000000001E-5</c:v>
                </c:pt>
                <c:pt idx="785">
                  <c:v>5.6233999999999997E-5</c:v>
                </c:pt>
                <c:pt idx="786">
                  <c:v>5.6648499999999998E-5</c:v>
                </c:pt>
                <c:pt idx="787">
                  <c:v>5.6090500000000001E-5</c:v>
                </c:pt>
                <c:pt idx="788">
                  <c:v>5.5516999999999997E-5</c:v>
                </c:pt>
                <c:pt idx="789">
                  <c:v>5.38435E-5</c:v>
                </c:pt>
                <c:pt idx="790">
                  <c:v>5.4831499999999998E-5</c:v>
                </c:pt>
                <c:pt idx="791">
                  <c:v>5.3556500000000001E-5</c:v>
                </c:pt>
                <c:pt idx="792">
                  <c:v>5.4098500000000004E-5</c:v>
                </c:pt>
                <c:pt idx="793">
                  <c:v>5.2712000000000006E-5</c:v>
                </c:pt>
                <c:pt idx="794">
                  <c:v>5.1069999999999997E-5</c:v>
                </c:pt>
                <c:pt idx="795">
                  <c:v>4.9763500000000006E-5</c:v>
                </c:pt>
                <c:pt idx="796">
                  <c:v>5.1102E-5</c:v>
                </c:pt>
                <c:pt idx="797">
                  <c:v>5.07995E-5</c:v>
                </c:pt>
                <c:pt idx="798">
                  <c:v>4.8871E-5</c:v>
                </c:pt>
                <c:pt idx="799">
                  <c:v>4.9045999999999998E-5</c:v>
                </c:pt>
                <c:pt idx="800">
                  <c:v>4.8009999999999996E-5</c:v>
                </c:pt>
                <c:pt idx="801">
                  <c:v>4.6926500000000005E-5</c:v>
                </c:pt>
                <c:pt idx="802">
                  <c:v>4.5986000000000003E-5</c:v>
                </c:pt>
                <c:pt idx="803">
                  <c:v>4.4552000000000003E-5</c:v>
                </c:pt>
                <c:pt idx="804">
                  <c:v>4.3674999999999998E-5</c:v>
                </c:pt>
                <c:pt idx="805">
                  <c:v>4.3993999999999999E-5</c:v>
                </c:pt>
                <c:pt idx="806">
                  <c:v>4.2447999999999997E-5</c:v>
                </c:pt>
                <c:pt idx="807">
                  <c:v>4.1205000000000003E-5</c:v>
                </c:pt>
                <c:pt idx="808">
                  <c:v>4.0232499999999998E-5</c:v>
                </c:pt>
                <c:pt idx="809">
                  <c:v>3.9053500000000001E-5</c:v>
                </c:pt>
                <c:pt idx="810">
                  <c:v>3.6662500000000003E-5</c:v>
                </c:pt>
                <c:pt idx="811">
                  <c:v>3.6137000000000003E-5</c:v>
                </c:pt>
                <c:pt idx="812">
                  <c:v>3.5164500000000005E-5</c:v>
                </c:pt>
                <c:pt idx="813">
                  <c:v>3.4351999999999999E-5</c:v>
                </c:pt>
                <c:pt idx="814">
                  <c:v>3.2264000000000001E-5</c:v>
                </c:pt>
                <c:pt idx="815">
                  <c:v>3.1817499999999998E-5</c:v>
                </c:pt>
                <c:pt idx="816">
                  <c:v>2.9283500000000002E-5</c:v>
                </c:pt>
                <c:pt idx="817">
                  <c:v>2.8853500000000001E-5</c:v>
                </c:pt>
                <c:pt idx="818">
                  <c:v>2.7913000000000002E-5</c:v>
                </c:pt>
                <c:pt idx="819">
                  <c:v>2.6797499999999999E-5</c:v>
                </c:pt>
                <c:pt idx="820">
                  <c:v>2.5012500000000002E-5</c:v>
                </c:pt>
                <c:pt idx="821">
                  <c:v>2.4119999999999999E-5</c:v>
                </c:pt>
                <c:pt idx="822">
                  <c:v>2.2398499999999999E-5</c:v>
                </c:pt>
                <c:pt idx="823">
                  <c:v>2.1569999999999998E-5</c:v>
                </c:pt>
                <c:pt idx="824">
                  <c:v>1.9959999999999999E-5</c:v>
                </c:pt>
                <c:pt idx="825">
                  <c:v>1.7856500000000001E-5</c:v>
                </c:pt>
                <c:pt idx="826">
                  <c:v>1.6486000000000001E-5</c:v>
                </c:pt>
                <c:pt idx="827">
                  <c:v>1.52585E-5</c:v>
                </c:pt>
                <c:pt idx="828">
                  <c:v>1.3856000000000001E-5</c:v>
                </c:pt>
                <c:pt idx="829">
                  <c:v>1.1657E-5</c:v>
                </c:pt>
                <c:pt idx="830">
                  <c:v>8.8995000000000001E-6</c:v>
                </c:pt>
                <c:pt idx="831">
                  <c:v>1.0095000000000001E-5</c:v>
                </c:pt>
                <c:pt idx="832">
                  <c:v>9.1704999999999997E-6</c:v>
                </c:pt>
                <c:pt idx="833">
                  <c:v>7.0825000000000004E-6</c:v>
                </c:pt>
                <c:pt idx="834">
                  <c:v>5.9669999999999998E-6</c:v>
                </c:pt>
                <c:pt idx="835">
                  <c:v>4.0705000000000002E-6</c:v>
                </c:pt>
                <c:pt idx="836">
                  <c:v>2.4450000000000003E-6</c:v>
                </c:pt>
                <c:pt idx="837">
                  <c:v>1.8075000000000001E-6</c:v>
                </c:pt>
                <c:pt idx="838">
                  <c:v>1.8200000000000002E-7</c:v>
                </c:pt>
                <c:pt idx="839">
                  <c:v>-9.3400000000000008E-7</c:v>
                </c:pt>
                <c:pt idx="840">
                  <c:v>-2.5115E-6</c:v>
                </c:pt>
                <c:pt idx="841">
                  <c:v>-3.5155000000000001E-6</c:v>
                </c:pt>
                <c:pt idx="842">
                  <c:v>-5.2050000000000001E-6</c:v>
                </c:pt>
                <c:pt idx="843">
                  <c:v>-5.4920000000000001E-6</c:v>
                </c:pt>
                <c:pt idx="844">
                  <c:v>-7.3885000000000005E-6</c:v>
                </c:pt>
                <c:pt idx="845">
                  <c:v>-8.7590000000000003E-6</c:v>
                </c:pt>
                <c:pt idx="846">
                  <c:v>-9.3330000000000003E-6</c:v>
                </c:pt>
                <c:pt idx="847">
                  <c:v>-1.1197500000000001E-5</c:v>
                </c:pt>
                <c:pt idx="848">
                  <c:v>-1.22015E-5</c:v>
                </c:pt>
                <c:pt idx="849">
                  <c:v>-1.27115E-5</c:v>
                </c:pt>
                <c:pt idx="850">
                  <c:v>-1.413E-5</c:v>
                </c:pt>
                <c:pt idx="851">
                  <c:v>-1.6058499999999999E-5</c:v>
                </c:pt>
                <c:pt idx="852">
                  <c:v>-1.67915E-5</c:v>
                </c:pt>
                <c:pt idx="853">
                  <c:v>-1.6983000000000003E-5</c:v>
                </c:pt>
                <c:pt idx="854">
                  <c:v>-1.91185E-5</c:v>
                </c:pt>
                <c:pt idx="855">
                  <c:v>-2.0122500000000003E-5</c:v>
                </c:pt>
                <c:pt idx="856">
                  <c:v>-2.0154499999999998E-5</c:v>
                </c:pt>
                <c:pt idx="857">
                  <c:v>-2.2784000000000001E-5</c:v>
                </c:pt>
                <c:pt idx="858">
                  <c:v>-2.2625000000000001E-5</c:v>
                </c:pt>
                <c:pt idx="859">
                  <c:v>-2.3135000000000001E-5</c:v>
                </c:pt>
                <c:pt idx="860">
                  <c:v>-2.4760500000000001E-5</c:v>
                </c:pt>
                <c:pt idx="861">
                  <c:v>-2.5908E-5</c:v>
                </c:pt>
                <c:pt idx="862">
                  <c:v>-2.6242499999999998E-5</c:v>
                </c:pt>
                <c:pt idx="863">
                  <c:v>-2.6529500000000001E-5</c:v>
                </c:pt>
                <c:pt idx="864">
                  <c:v>-2.7102999999999998E-5</c:v>
                </c:pt>
                <c:pt idx="865">
                  <c:v>-2.8187E-5</c:v>
                </c:pt>
                <c:pt idx="866">
                  <c:v>-2.9382499999999999E-5</c:v>
                </c:pt>
                <c:pt idx="867">
                  <c:v>-2.9510000000000004E-5</c:v>
                </c:pt>
                <c:pt idx="868">
                  <c:v>-2.9701000000000002E-5</c:v>
                </c:pt>
                <c:pt idx="869">
                  <c:v>-3.08325E-5</c:v>
                </c:pt>
                <c:pt idx="870">
                  <c:v>-3.1103499999999998E-5</c:v>
                </c:pt>
                <c:pt idx="871">
                  <c:v>-3.1214999999999998E-5</c:v>
                </c:pt>
                <c:pt idx="872">
                  <c:v>-3.29525E-5</c:v>
                </c:pt>
                <c:pt idx="873">
                  <c:v>-3.1438E-5</c:v>
                </c:pt>
                <c:pt idx="874">
                  <c:v>-3.2171500000000002E-5</c:v>
                </c:pt>
                <c:pt idx="875">
                  <c:v>-3.3015999999999997E-5</c:v>
                </c:pt>
                <c:pt idx="876">
                  <c:v>-3.3334999999999998E-5</c:v>
                </c:pt>
                <c:pt idx="877">
                  <c:v>-3.4147499999999998E-5</c:v>
                </c:pt>
                <c:pt idx="878">
                  <c:v>-3.3398499999999995E-5</c:v>
                </c:pt>
                <c:pt idx="879">
                  <c:v>-3.4195499999999995E-5</c:v>
                </c:pt>
                <c:pt idx="880">
                  <c:v>-3.4354999999999999E-5</c:v>
                </c:pt>
                <c:pt idx="881">
                  <c:v>-3.41795E-5</c:v>
                </c:pt>
                <c:pt idx="882">
                  <c:v>-3.4258999999999998E-5</c:v>
                </c:pt>
                <c:pt idx="883">
                  <c:v>-3.38765E-5</c:v>
                </c:pt>
                <c:pt idx="884">
                  <c:v>-3.4100000000000002E-5</c:v>
                </c:pt>
                <c:pt idx="885">
                  <c:v>-3.3319000000000004E-5</c:v>
                </c:pt>
                <c:pt idx="886">
                  <c:v>-3.3590000000000002E-5</c:v>
                </c:pt>
                <c:pt idx="887">
                  <c:v>-3.36695E-5</c:v>
                </c:pt>
                <c:pt idx="888">
                  <c:v>-3.2984000000000001E-5</c:v>
                </c:pt>
                <c:pt idx="889">
                  <c:v>-3.3685500000000001E-5</c:v>
                </c:pt>
                <c:pt idx="890">
                  <c:v>-3.3797000000000002E-5</c:v>
                </c:pt>
                <c:pt idx="891">
                  <c:v>-3.2601499999999996E-5</c:v>
                </c:pt>
                <c:pt idx="892">
                  <c:v>-3.1900499999999997E-5</c:v>
                </c:pt>
                <c:pt idx="893">
                  <c:v>-3.1836499999999999E-5</c:v>
                </c:pt>
                <c:pt idx="894">
                  <c:v>-3.2155499999999994E-5</c:v>
                </c:pt>
                <c:pt idx="895">
                  <c:v>-3.2123499999999998E-5</c:v>
                </c:pt>
                <c:pt idx="896">
                  <c:v>-3.0800500000000004E-5</c:v>
                </c:pt>
                <c:pt idx="897">
                  <c:v>-3.0689000000000004E-5</c:v>
                </c:pt>
                <c:pt idx="898">
                  <c:v>-2.9749000000000003E-5</c:v>
                </c:pt>
                <c:pt idx="899">
                  <c:v>-2.95255E-5</c:v>
                </c:pt>
                <c:pt idx="900">
                  <c:v>-2.8665000000000001E-5</c:v>
                </c:pt>
                <c:pt idx="901">
                  <c:v>-2.8107500000000002E-5</c:v>
                </c:pt>
                <c:pt idx="902">
                  <c:v>-2.6338000000000001E-5</c:v>
                </c:pt>
                <c:pt idx="903">
                  <c:v>-2.6290500000000002E-5</c:v>
                </c:pt>
                <c:pt idx="904">
                  <c:v>-2.5653E-5</c:v>
                </c:pt>
                <c:pt idx="905">
                  <c:v>-2.5031500000000003E-5</c:v>
                </c:pt>
                <c:pt idx="906">
                  <c:v>-2.3915499999999998E-5</c:v>
                </c:pt>
                <c:pt idx="907">
                  <c:v>-2.3326E-5</c:v>
                </c:pt>
                <c:pt idx="908">
                  <c:v>-2.1971500000000001E-5</c:v>
                </c:pt>
                <c:pt idx="909">
                  <c:v>-2.2385500000000001E-5</c:v>
                </c:pt>
                <c:pt idx="910">
                  <c:v>-2.09355E-5</c:v>
                </c:pt>
                <c:pt idx="911">
                  <c:v>-1.9055E-5</c:v>
                </c:pt>
                <c:pt idx="912">
                  <c:v>-1.9245999999999998E-5</c:v>
                </c:pt>
                <c:pt idx="913">
                  <c:v>-1.7413000000000001E-5</c:v>
                </c:pt>
                <c:pt idx="914">
                  <c:v>-1.6696000000000001E-5</c:v>
                </c:pt>
                <c:pt idx="915">
                  <c:v>-1.5532500000000001E-5</c:v>
                </c:pt>
                <c:pt idx="916">
                  <c:v>-1.5166E-5</c:v>
                </c:pt>
                <c:pt idx="917">
                  <c:v>-1.42575E-5</c:v>
                </c:pt>
                <c:pt idx="918">
                  <c:v>-1.2791500000000001E-5</c:v>
                </c:pt>
                <c:pt idx="919">
                  <c:v>-1.1245500000000001E-5</c:v>
                </c:pt>
                <c:pt idx="920">
                  <c:v>-1.0671500000000001E-5</c:v>
                </c:pt>
                <c:pt idx="921">
                  <c:v>-9.0780000000000002E-6</c:v>
                </c:pt>
                <c:pt idx="922">
                  <c:v>-8.3765000000000002E-6</c:v>
                </c:pt>
                <c:pt idx="923">
                  <c:v>-7.0540000000000006E-6</c:v>
                </c:pt>
                <c:pt idx="924">
                  <c:v>-6.2729999999999999E-6</c:v>
                </c:pt>
                <c:pt idx="925">
                  <c:v>-4.1054999999999999E-6</c:v>
                </c:pt>
                <c:pt idx="926">
                  <c:v>-3.1175000000000002E-6</c:v>
                </c:pt>
                <c:pt idx="927">
                  <c:v>-1.699E-6</c:v>
                </c:pt>
                <c:pt idx="928">
                  <c:v>-3.6000000000000005E-7</c:v>
                </c:pt>
                <c:pt idx="929">
                  <c:v>-2.805E-7</c:v>
                </c:pt>
                <c:pt idx="930">
                  <c:v>2.2060000000000001E-6</c:v>
                </c:pt>
                <c:pt idx="931">
                  <c:v>3.8314999999999997E-6</c:v>
                </c:pt>
                <c:pt idx="932">
                  <c:v>3.7360000000000003E-6</c:v>
                </c:pt>
                <c:pt idx="933">
                  <c:v>5.5370000000000005E-6</c:v>
                </c:pt>
                <c:pt idx="934">
                  <c:v>6.0784999999999995E-6</c:v>
                </c:pt>
                <c:pt idx="935">
                  <c:v>7.1624999999999996E-6</c:v>
                </c:pt>
                <c:pt idx="936">
                  <c:v>8.4849999999999992E-6</c:v>
                </c:pt>
                <c:pt idx="937">
                  <c:v>1.1147E-5</c:v>
                </c:pt>
                <c:pt idx="938">
                  <c:v>1.1561E-5</c:v>
                </c:pt>
                <c:pt idx="939">
                  <c:v>1.3155E-5</c:v>
                </c:pt>
                <c:pt idx="940">
                  <c:v>1.3329999999999999E-5</c:v>
                </c:pt>
                <c:pt idx="941">
                  <c:v>1.5386000000000001E-5</c:v>
                </c:pt>
                <c:pt idx="942">
                  <c:v>1.6501999999999999E-5</c:v>
                </c:pt>
                <c:pt idx="943">
                  <c:v>1.8462E-5</c:v>
                </c:pt>
                <c:pt idx="944">
                  <c:v>1.9036000000000002E-5</c:v>
                </c:pt>
                <c:pt idx="945">
                  <c:v>1.9959999999999999E-5</c:v>
                </c:pt>
                <c:pt idx="946">
                  <c:v>2.0566000000000003E-5</c:v>
                </c:pt>
                <c:pt idx="947">
                  <c:v>2.1235000000000003E-5</c:v>
                </c:pt>
                <c:pt idx="948">
                  <c:v>2.3243500000000002E-5</c:v>
                </c:pt>
                <c:pt idx="949">
                  <c:v>2.4917000000000002E-5</c:v>
                </c:pt>
                <c:pt idx="950">
                  <c:v>2.5330999999999999E-5</c:v>
                </c:pt>
                <c:pt idx="951">
                  <c:v>2.7355000000000002E-5</c:v>
                </c:pt>
                <c:pt idx="952">
                  <c:v>2.8008499999999998E-5</c:v>
                </c:pt>
                <c:pt idx="953">
                  <c:v>2.9124500000000002E-5</c:v>
                </c:pt>
                <c:pt idx="954">
                  <c:v>2.92995E-5</c:v>
                </c:pt>
                <c:pt idx="955">
                  <c:v>3.0463E-5</c:v>
                </c:pt>
                <c:pt idx="956">
                  <c:v>3.19295E-5</c:v>
                </c:pt>
                <c:pt idx="957">
                  <c:v>3.2168500000000002E-5</c:v>
                </c:pt>
                <c:pt idx="958">
                  <c:v>3.41765E-5</c:v>
                </c:pt>
                <c:pt idx="959">
                  <c:v>3.5499500000000001E-5</c:v>
                </c:pt>
                <c:pt idx="960">
                  <c:v>3.4846000000000005E-5</c:v>
                </c:pt>
                <c:pt idx="961">
                  <c:v>3.6981499999999998E-5</c:v>
                </c:pt>
                <c:pt idx="962">
                  <c:v>3.7922E-5</c:v>
                </c:pt>
                <c:pt idx="963">
                  <c:v>3.75075E-5</c:v>
                </c:pt>
                <c:pt idx="964">
                  <c:v>3.8942000000000001E-5</c:v>
                </c:pt>
                <c:pt idx="965">
                  <c:v>3.8591000000000004E-5</c:v>
                </c:pt>
                <c:pt idx="966">
                  <c:v>4.02645E-5</c:v>
                </c:pt>
                <c:pt idx="967">
                  <c:v>4.0439999999999999E-5</c:v>
                </c:pt>
                <c:pt idx="968">
                  <c:v>4.1603500000000002E-5</c:v>
                </c:pt>
                <c:pt idx="969">
                  <c:v>4.2416000000000002E-5</c:v>
                </c:pt>
                <c:pt idx="970">
                  <c:v>4.2623500000000003E-5</c:v>
                </c:pt>
                <c:pt idx="971">
                  <c:v>4.3133499999999996E-5</c:v>
                </c:pt>
                <c:pt idx="972">
                  <c:v>4.4121500000000001E-5</c:v>
                </c:pt>
                <c:pt idx="973">
                  <c:v>4.4982000000000004E-5</c:v>
                </c:pt>
                <c:pt idx="974">
                  <c:v>4.4248999999999996E-5</c:v>
                </c:pt>
                <c:pt idx="975">
                  <c:v>4.4487999999999998E-5</c:v>
                </c:pt>
                <c:pt idx="976">
                  <c:v>4.4567500000000003E-5</c:v>
                </c:pt>
                <c:pt idx="977">
                  <c:v>4.6719499999999999E-5</c:v>
                </c:pt>
                <c:pt idx="978">
                  <c:v>4.6304999999999998E-5</c:v>
                </c:pt>
                <c:pt idx="979">
                  <c:v>4.6815000000000005E-5</c:v>
                </c:pt>
                <c:pt idx="980">
                  <c:v>4.6671500000000002E-5</c:v>
                </c:pt>
                <c:pt idx="981">
                  <c:v>4.6193499999999997E-5</c:v>
                </c:pt>
                <c:pt idx="982">
                  <c:v>4.6862500000000001E-5</c:v>
                </c:pt>
                <c:pt idx="983">
                  <c:v>4.6799000000000004E-5</c:v>
                </c:pt>
                <c:pt idx="984">
                  <c:v>4.7086000000000003E-5</c:v>
                </c:pt>
                <c:pt idx="985">
                  <c:v>4.7117499999999997E-5</c:v>
                </c:pt>
                <c:pt idx="986">
                  <c:v>4.7882500000000001E-5</c:v>
                </c:pt>
                <c:pt idx="987">
                  <c:v>4.7388500000000002E-5</c:v>
                </c:pt>
                <c:pt idx="988">
                  <c:v>4.6273000000000002E-5</c:v>
                </c:pt>
                <c:pt idx="989">
                  <c:v>4.7070000000000002E-5</c:v>
                </c:pt>
                <c:pt idx="990">
                  <c:v>4.66395E-5</c:v>
                </c:pt>
                <c:pt idx="991">
                  <c:v>4.7181500000000002E-5</c:v>
                </c:pt>
                <c:pt idx="992">
                  <c:v>4.7612000000000004E-5</c:v>
                </c:pt>
                <c:pt idx="993">
                  <c:v>4.6480000000000002E-5</c:v>
                </c:pt>
                <c:pt idx="994">
                  <c:v>4.5109499999999999E-5</c:v>
                </c:pt>
                <c:pt idx="995">
                  <c:v>4.5061999999999996E-5</c:v>
                </c:pt>
                <c:pt idx="996">
                  <c:v>4.3770999999999998E-5</c:v>
                </c:pt>
                <c:pt idx="997">
                  <c:v>4.2846500000000004E-5</c:v>
                </c:pt>
                <c:pt idx="998">
                  <c:v>4.2798500000000007E-5</c:v>
                </c:pt>
                <c:pt idx="999">
                  <c:v>4.4073500000000004E-5</c:v>
                </c:pt>
                <c:pt idx="1000">
                  <c:v>4.2926000000000002E-5</c:v>
                </c:pt>
                <c:pt idx="1001">
                  <c:v>4.3547500000000003E-5</c:v>
                </c:pt>
                <c:pt idx="1002">
                  <c:v>4.189E-5</c:v>
                </c:pt>
                <c:pt idx="1003">
                  <c:v>4.1316500000000003E-5</c:v>
                </c:pt>
                <c:pt idx="1004">
                  <c:v>3.98345E-5</c:v>
                </c:pt>
                <c:pt idx="1005">
                  <c:v>3.9452000000000001E-5</c:v>
                </c:pt>
                <c:pt idx="1006">
                  <c:v>3.8686999999999997E-5</c:v>
                </c:pt>
                <c:pt idx="1007">
                  <c:v>3.8479500000000003E-5</c:v>
                </c:pt>
                <c:pt idx="1008">
                  <c:v>3.7985499999999997E-5</c:v>
                </c:pt>
                <c:pt idx="1009">
                  <c:v>3.6853999999999996E-5</c:v>
                </c:pt>
                <c:pt idx="1010">
                  <c:v>3.4989500000000001E-5</c:v>
                </c:pt>
                <c:pt idx="1011">
                  <c:v>3.5340000000000004E-5</c:v>
                </c:pt>
                <c:pt idx="1012">
                  <c:v>3.4527000000000003E-5</c:v>
                </c:pt>
                <c:pt idx="1013">
                  <c:v>3.3268000000000001E-5</c:v>
                </c:pt>
                <c:pt idx="1014">
                  <c:v>3.2678500000000002E-5</c:v>
                </c:pt>
                <c:pt idx="1015">
                  <c:v>3.1451000000000001E-5</c:v>
                </c:pt>
                <c:pt idx="1016">
                  <c:v>3.0877499999999997E-5</c:v>
                </c:pt>
                <c:pt idx="1017">
                  <c:v>2.9267500000000001E-5</c:v>
                </c:pt>
                <c:pt idx="1018">
                  <c:v>2.8789499999999999E-5</c:v>
                </c:pt>
                <c:pt idx="1019">
                  <c:v>2.7387000000000001E-5</c:v>
                </c:pt>
                <c:pt idx="1020">
                  <c:v>2.6032500000000002E-5</c:v>
                </c:pt>
                <c:pt idx="1021">
                  <c:v>2.37695E-5</c:v>
                </c:pt>
                <c:pt idx="1022">
                  <c:v>2.3434500000000001E-5</c:v>
                </c:pt>
                <c:pt idx="1023">
                  <c:v>2.2287000000000002E-5</c:v>
                </c:pt>
                <c:pt idx="1024">
                  <c:v>2.1617500000000001E-5</c:v>
                </c:pt>
                <c:pt idx="1025">
                  <c:v>1.9944500000000002E-5</c:v>
                </c:pt>
                <c:pt idx="1026">
                  <c:v>1.8334500000000002E-5</c:v>
                </c:pt>
                <c:pt idx="1027">
                  <c:v>1.7521999999999999E-5</c:v>
                </c:pt>
                <c:pt idx="1028">
                  <c:v>1.5976000000000001E-5</c:v>
                </c:pt>
                <c:pt idx="1029">
                  <c:v>1.5051500000000001E-5</c:v>
                </c:pt>
                <c:pt idx="1030">
                  <c:v>1.35535E-5</c:v>
                </c:pt>
                <c:pt idx="1031">
                  <c:v>1.24695E-5</c:v>
                </c:pt>
                <c:pt idx="1032">
                  <c:v>1.1832000000000001E-5</c:v>
                </c:pt>
                <c:pt idx="1033">
                  <c:v>9.8400000000000007E-6</c:v>
                </c:pt>
                <c:pt idx="1034">
                  <c:v>8.3735000000000004E-6</c:v>
                </c:pt>
                <c:pt idx="1035">
                  <c:v>7.7200000000000006E-6</c:v>
                </c:pt>
                <c:pt idx="1036">
                  <c:v>5.9669999999999998E-6</c:v>
                </c:pt>
                <c:pt idx="1037">
                  <c:v>4.9630000000000006E-6</c:v>
                </c:pt>
                <c:pt idx="1038">
                  <c:v>4.7559999999999999E-6</c:v>
                </c:pt>
                <c:pt idx="1039">
                  <c:v>2.4924999999999999E-6</c:v>
                </c:pt>
                <c:pt idx="1040">
                  <c:v>1.122E-6</c:v>
                </c:pt>
                <c:pt idx="1041">
                  <c:v>-5.0350000000000003E-7</c:v>
                </c:pt>
                <c:pt idx="1042">
                  <c:v>-1.1089999999999999E-6</c:v>
                </c:pt>
                <c:pt idx="1043">
                  <c:v>-3.0374999999999997E-6</c:v>
                </c:pt>
                <c:pt idx="1044">
                  <c:v>-4.5040000000000004E-6</c:v>
                </c:pt>
                <c:pt idx="1045">
                  <c:v>-5.1415000000000007E-6</c:v>
                </c:pt>
                <c:pt idx="1046">
                  <c:v>-7.4680000000000003E-6</c:v>
                </c:pt>
                <c:pt idx="1047">
                  <c:v>-8.5520000000000005E-6</c:v>
                </c:pt>
                <c:pt idx="1048">
                  <c:v>-1.0273E-5</c:v>
                </c:pt>
                <c:pt idx="1049">
                  <c:v>-1.0671500000000001E-5</c:v>
                </c:pt>
                <c:pt idx="1050">
                  <c:v>-1.22015E-5</c:v>
                </c:pt>
                <c:pt idx="1051">
                  <c:v>-1.4210000000000001E-5</c:v>
                </c:pt>
                <c:pt idx="1052">
                  <c:v>-1.4608E-5</c:v>
                </c:pt>
                <c:pt idx="1053">
                  <c:v>-1.6233999999999997E-5</c:v>
                </c:pt>
                <c:pt idx="1054">
                  <c:v>-1.6823500000000002E-5</c:v>
                </c:pt>
                <c:pt idx="1055">
                  <c:v>-1.7509000000000001E-5</c:v>
                </c:pt>
                <c:pt idx="1056">
                  <c:v>-2.0106500000000001E-5</c:v>
                </c:pt>
                <c:pt idx="1057">
                  <c:v>-2.0250000000000001E-5</c:v>
                </c:pt>
                <c:pt idx="1058">
                  <c:v>-2.13975E-5</c:v>
                </c:pt>
                <c:pt idx="1059">
                  <c:v>-2.1891500000000002E-5</c:v>
                </c:pt>
                <c:pt idx="1060">
                  <c:v>-2.3645000000000001E-5</c:v>
                </c:pt>
                <c:pt idx="1061">
                  <c:v>-2.4441500000000003E-5</c:v>
                </c:pt>
                <c:pt idx="1062">
                  <c:v>-2.5971500000000004E-5</c:v>
                </c:pt>
                <c:pt idx="1063">
                  <c:v>-2.6928E-5</c:v>
                </c:pt>
                <c:pt idx="1064">
                  <c:v>-2.85535E-5</c:v>
                </c:pt>
                <c:pt idx="1065">
                  <c:v>-2.9493999999999999E-5</c:v>
                </c:pt>
                <c:pt idx="1066">
                  <c:v>-3.0035500000000001E-5</c:v>
                </c:pt>
                <c:pt idx="1067">
                  <c:v>-3.0593499999999998E-5</c:v>
                </c:pt>
                <c:pt idx="1068">
                  <c:v>-3.1804999999999998E-5</c:v>
                </c:pt>
                <c:pt idx="1069">
                  <c:v>-3.2617500000000004E-5</c:v>
                </c:pt>
                <c:pt idx="1070">
                  <c:v>-3.2218999999999998E-5</c:v>
                </c:pt>
                <c:pt idx="1071">
                  <c:v>-3.3398499999999995E-5</c:v>
                </c:pt>
                <c:pt idx="1072">
                  <c:v>-3.4864999999999999E-5</c:v>
                </c:pt>
                <c:pt idx="1073">
                  <c:v>-3.6060000000000004E-5</c:v>
                </c:pt>
                <c:pt idx="1074">
                  <c:v>-3.6139999999999996E-5</c:v>
                </c:pt>
                <c:pt idx="1075">
                  <c:v>-3.6777499999999998E-5</c:v>
                </c:pt>
                <c:pt idx="1076">
                  <c:v>-3.7191500000000005E-5</c:v>
                </c:pt>
                <c:pt idx="1077">
                  <c:v>-3.8163999999999996E-5</c:v>
                </c:pt>
                <c:pt idx="1078">
                  <c:v>-3.8339E-5</c:v>
                </c:pt>
                <c:pt idx="1079">
                  <c:v>-3.9231500000000005E-5</c:v>
                </c:pt>
                <c:pt idx="1080">
                  <c:v>-3.9231500000000005E-5</c:v>
                </c:pt>
                <c:pt idx="1081">
                  <c:v>-3.9470500000000001E-5</c:v>
                </c:pt>
                <c:pt idx="1082">
                  <c:v>-3.9343000000000006E-5</c:v>
                </c:pt>
                <c:pt idx="1083">
                  <c:v>-4.0140000000000005E-5</c:v>
                </c:pt>
                <c:pt idx="1084">
                  <c:v>-4.0889000000000001E-5</c:v>
                </c:pt>
                <c:pt idx="1085">
                  <c:v>-3.9901000000000003E-5</c:v>
                </c:pt>
                <c:pt idx="1086">
                  <c:v>-4.1319500000000003E-5</c:v>
                </c:pt>
                <c:pt idx="1087">
                  <c:v>-4.0554499999999999E-5</c:v>
                </c:pt>
                <c:pt idx="1088">
                  <c:v>-4.2212000000000002E-5</c:v>
                </c:pt>
                <c:pt idx="1089">
                  <c:v>-4.2865500000000005E-5</c:v>
                </c:pt>
                <c:pt idx="1090">
                  <c:v>-4.1845500000000004E-5</c:v>
                </c:pt>
                <c:pt idx="1091">
                  <c:v>-4.1765499999999998E-5</c:v>
                </c:pt>
                <c:pt idx="1092">
                  <c:v>-4.1845500000000004E-5</c:v>
                </c:pt>
                <c:pt idx="1093">
                  <c:v>-4.1590500000000001E-5</c:v>
                </c:pt>
                <c:pt idx="1094">
                  <c:v>-4.2291500000000007E-5</c:v>
                </c:pt>
                <c:pt idx="1095">
                  <c:v>-4.1287500000000001E-5</c:v>
                </c:pt>
                <c:pt idx="1096">
                  <c:v>-4.1239999999999998E-5</c:v>
                </c:pt>
                <c:pt idx="1097">
                  <c:v>-4.1112500000000003E-5</c:v>
                </c:pt>
                <c:pt idx="1098">
                  <c:v>-4.1096500000000002E-5</c:v>
                </c:pt>
                <c:pt idx="1099">
                  <c:v>-4.0570500000000001E-5</c:v>
                </c:pt>
                <c:pt idx="1100">
                  <c:v>-4.0156E-5</c:v>
                </c:pt>
                <c:pt idx="1101">
                  <c:v>-4.0395000000000002E-5</c:v>
                </c:pt>
                <c:pt idx="1102">
                  <c:v>-3.9694000000000003E-5</c:v>
                </c:pt>
                <c:pt idx="1103">
                  <c:v>-3.8562500000000002E-5</c:v>
                </c:pt>
                <c:pt idx="1104">
                  <c:v>-3.7382999999999998E-5</c:v>
                </c:pt>
                <c:pt idx="1105">
                  <c:v>-3.7382999999999998E-5</c:v>
                </c:pt>
                <c:pt idx="1106">
                  <c:v>-3.6650000000000003E-5</c:v>
                </c:pt>
                <c:pt idx="1107">
                  <c:v>-3.7335000000000001E-5</c:v>
                </c:pt>
                <c:pt idx="1108">
                  <c:v>-3.7287500000000005E-5</c:v>
                </c:pt>
                <c:pt idx="1109">
                  <c:v>-3.5853000000000004E-5</c:v>
                </c:pt>
                <c:pt idx="1110">
                  <c:v>-3.4466499999999999E-5</c:v>
                </c:pt>
                <c:pt idx="1111">
                  <c:v>-3.3797000000000002E-5</c:v>
                </c:pt>
                <c:pt idx="1112">
                  <c:v>-3.3238999999999998E-5</c:v>
                </c:pt>
                <c:pt idx="1113">
                  <c:v>-3.1613500000000005E-5</c:v>
                </c:pt>
                <c:pt idx="1114">
                  <c:v>-3.1263000000000002E-5</c:v>
                </c:pt>
                <c:pt idx="1115">
                  <c:v>-3.0545500000000001E-5</c:v>
                </c:pt>
                <c:pt idx="1116">
                  <c:v>-3.0131499999999998E-5</c:v>
                </c:pt>
                <c:pt idx="1117">
                  <c:v>-2.98125E-5</c:v>
                </c:pt>
                <c:pt idx="1118">
                  <c:v>-2.7676999999999999E-5</c:v>
                </c:pt>
                <c:pt idx="1119">
                  <c:v>-2.80915E-5</c:v>
                </c:pt>
                <c:pt idx="1120">
                  <c:v>-2.5940000000000002E-5</c:v>
                </c:pt>
                <c:pt idx="1121">
                  <c:v>-2.4760500000000001E-5</c:v>
                </c:pt>
                <c:pt idx="1122">
                  <c:v>-2.4250500000000001E-5</c:v>
                </c:pt>
                <c:pt idx="1123">
                  <c:v>-2.3150500000000001E-5</c:v>
                </c:pt>
                <c:pt idx="1124">
                  <c:v>-2.19075E-5</c:v>
                </c:pt>
                <c:pt idx="1125">
                  <c:v>-2.0775999999999999E-5</c:v>
                </c:pt>
                <c:pt idx="1126">
                  <c:v>-1.9915499999999999E-5</c:v>
                </c:pt>
                <c:pt idx="1127">
                  <c:v>-1.8703999999999999E-5</c:v>
                </c:pt>
                <c:pt idx="1128">
                  <c:v>-1.6807500000000001E-5</c:v>
                </c:pt>
                <c:pt idx="1129">
                  <c:v>-1.5931E-5</c:v>
                </c:pt>
                <c:pt idx="1130">
                  <c:v>-1.4704E-5</c:v>
                </c:pt>
                <c:pt idx="1131">
                  <c:v>-1.3317499999999999E-5</c:v>
                </c:pt>
                <c:pt idx="1132">
                  <c:v>-1.26E-5</c:v>
                </c:pt>
                <c:pt idx="1133">
                  <c:v>-1.1691500000000001E-5</c:v>
                </c:pt>
                <c:pt idx="1134">
                  <c:v>-1.06555E-5</c:v>
                </c:pt>
                <c:pt idx="1135">
                  <c:v>-9.2215000000000014E-6</c:v>
                </c:pt>
                <c:pt idx="1136">
                  <c:v>-8.1375000000000013E-6</c:v>
                </c:pt>
                <c:pt idx="1137">
                  <c:v>-6.6715000000000004E-6</c:v>
                </c:pt>
                <c:pt idx="1138">
                  <c:v>-5.4279999999999995E-6</c:v>
                </c:pt>
                <c:pt idx="1139">
                  <c:v>-5.1889999999999998E-6</c:v>
                </c:pt>
                <c:pt idx="1140">
                  <c:v>-4.9980000000000003E-6</c:v>
                </c:pt>
                <c:pt idx="1141">
                  <c:v>-1.5715000000000001E-6</c:v>
                </c:pt>
                <c:pt idx="1142">
                  <c:v>-2.805E-7</c:v>
                </c:pt>
                <c:pt idx="1143">
                  <c:v>1.1060000000000001E-6</c:v>
                </c:pt>
                <c:pt idx="1144">
                  <c:v>2.0465000000000002E-6</c:v>
                </c:pt>
                <c:pt idx="1145">
                  <c:v>2.4610000000000002E-6</c:v>
                </c:pt>
                <c:pt idx="1146">
                  <c:v>1.8395000000000001E-6</c:v>
                </c:pt>
                <c:pt idx="1147">
                  <c:v>3.6399999999999999E-6</c:v>
                </c:pt>
                <c:pt idx="1148">
                  <c:v>5.2180000000000007E-6</c:v>
                </c:pt>
                <c:pt idx="1149">
                  <c:v>7.1945000000000003E-6</c:v>
                </c:pt>
                <c:pt idx="1150">
                  <c:v>7.9274999999999999E-6</c:v>
                </c:pt>
                <c:pt idx="1151">
                  <c:v>9.7125000000000006E-6</c:v>
                </c:pt>
                <c:pt idx="1152">
                  <c:v>1.07645E-5</c:v>
                </c:pt>
                <c:pt idx="1153">
                  <c:v>1.2406000000000001E-5</c:v>
                </c:pt>
                <c:pt idx="1154">
                  <c:v>1.2645E-5</c:v>
                </c:pt>
                <c:pt idx="1155">
                  <c:v>1.40635E-5</c:v>
                </c:pt>
                <c:pt idx="1156">
                  <c:v>1.435E-5</c:v>
                </c:pt>
                <c:pt idx="1157">
                  <c:v>1.6501999999999999E-5</c:v>
                </c:pt>
                <c:pt idx="1158">
                  <c:v>1.7936000000000002E-5</c:v>
                </c:pt>
                <c:pt idx="1159">
                  <c:v>1.7649499999999998E-5</c:v>
                </c:pt>
                <c:pt idx="1160">
                  <c:v>1.8732999999999998E-5</c:v>
                </c:pt>
                <c:pt idx="1161">
                  <c:v>1.9689499999999998E-5</c:v>
                </c:pt>
                <c:pt idx="1162">
                  <c:v>2.1251E-5</c:v>
                </c:pt>
                <c:pt idx="1163">
                  <c:v>2.1282999999999999E-5</c:v>
                </c:pt>
                <c:pt idx="1164">
                  <c:v>2.2988499999999999E-5</c:v>
                </c:pt>
                <c:pt idx="1165">
                  <c:v>2.3705500000000002E-5</c:v>
                </c:pt>
                <c:pt idx="1166">
                  <c:v>2.5299500000000001E-5</c:v>
                </c:pt>
                <c:pt idx="1167">
                  <c:v>2.5634000000000002E-5</c:v>
                </c:pt>
                <c:pt idx="1168">
                  <c:v>2.6749499999999999E-5</c:v>
                </c:pt>
                <c:pt idx="1169">
                  <c:v>2.6988499999999997E-5</c:v>
                </c:pt>
                <c:pt idx="1170">
                  <c:v>2.7435000000000001E-5</c:v>
                </c:pt>
                <c:pt idx="1171">
                  <c:v>2.9204E-5</c:v>
                </c:pt>
                <c:pt idx="1172">
                  <c:v>2.8024500000000002E-5</c:v>
                </c:pt>
                <c:pt idx="1173">
                  <c:v>3.06225E-5</c:v>
                </c:pt>
                <c:pt idx="1174">
                  <c:v>3.2614499999999997E-5</c:v>
                </c:pt>
                <c:pt idx="1175">
                  <c:v>3.2088500000000003E-5</c:v>
                </c:pt>
                <c:pt idx="1176">
                  <c:v>3.1754000000000001E-5</c:v>
                </c:pt>
                <c:pt idx="1177">
                  <c:v>3.1610499999999998E-5</c:v>
                </c:pt>
                <c:pt idx="1178">
                  <c:v>3.2184499999999997E-5</c:v>
                </c:pt>
                <c:pt idx="1179">
                  <c:v>3.2455E-5</c:v>
                </c:pt>
                <c:pt idx="1180">
                  <c:v>3.2981000000000002E-5</c:v>
                </c:pt>
                <c:pt idx="1181">
                  <c:v>3.3522999999999997E-5</c:v>
                </c:pt>
                <c:pt idx="1182">
                  <c:v>3.5706500000000001E-5</c:v>
                </c:pt>
                <c:pt idx="1183">
                  <c:v>3.5818000000000002E-5</c:v>
                </c:pt>
                <c:pt idx="1184">
                  <c:v>3.64075E-5</c:v>
                </c:pt>
                <c:pt idx="1185">
                  <c:v>3.6981499999999998E-5</c:v>
                </c:pt>
                <c:pt idx="1186">
                  <c:v>3.5770000000000005E-5</c:v>
                </c:pt>
                <c:pt idx="1187">
                  <c:v>3.4765999999999999E-5</c:v>
                </c:pt>
                <c:pt idx="1188">
                  <c:v>3.6184499999999999E-5</c:v>
                </c:pt>
                <c:pt idx="1189">
                  <c:v>3.8288500000000004E-5</c:v>
                </c:pt>
                <c:pt idx="1190">
                  <c:v>3.6344000000000003E-5</c:v>
                </c:pt>
                <c:pt idx="1191">
                  <c:v>3.5419500000000002E-5</c:v>
                </c:pt>
                <c:pt idx="1192">
                  <c:v>3.5913500000000001E-5</c:v>
                </c:pt>
                <c:pt idx="1193">
                  <c:v>3.5531000000000003E-5</c:v>
                </c:pt>
                <c:pt idx="1194">
                  <c:v>3.7204499999999999E-5</c:v>
                </c:pt>
                <c:pt idx="1195">
                  <c:v>3.7666999999999997E-5</c:v>
                </c:pt>
                <c:pt idx="1196">
                  <c:v>3.8112999999999999E-5</c:v>
                </c:pt>
                <c:pt idx="1197">
                  <c:v>3.7523500000000001E-5</c:v>
                </c:pt>
                <c:pt idx="1198">
                  <c:v>3.6869999999999998E-5</c:v>
                </c:pt>
                <c:pt idx="1199">
                  <c:v>3.5929500000000002E-5</c:v>
                </c:pt>
                <c:pt idx="1200">
                  <c:v>3.5642500000000003E-5</c:v>
                </c:pt>
                <c:pt idx="1201">
                  <c:v>3.6328000000000002E-5</c:v>
                </c:pt>
                <c:pt idx="1202">
                  <c:v>3.6216500000000001E-5</c:v>
                </c:pt>
                <c:pt idx="1203">
                  <c:v>3.5467499999999999E-5</c:v>
                </c:pt>
                <c:pt idx="1204">
                  <c:v>3.5101000000000002E-5</c:v>
                </c:pt>
                <c:pt idx="1205">
                  <c:v>3.4320000000000003E-5</c:v>
                </c:pt>
                <c:pt idx="1206">
                  <c:v>3.3347500000000006E-5</c:v>
                </c:pt>
                <c:pt idx="1207">
                  <c:v>3.3459500000000007E-5</c:v>
                </c:pt>
                <c:pt idx="1208">
                  <c:v>3.3140500000000006E-5</c:v>
                </c:pt>
                <c:pt idx="1209">
                  <c:v>3.26465E-5</c:v>
                </c:pt>
                <c:pt idx="1210">
                  <c:v>3.1531000000000007E-5</c:v>
                </c:pt>
                <c:pt idx="1211">
                  <c:v>3.1228E-5</c:v>
                </c:pt>
                <c:pt idx="1212">
                  <c:v>3.0224000000000001E-5</c:v>
                </c:pt>
                <c:pt idx="1213">
                  <c:v>2.8263500000000001E-5</c:v>
                </c:pt>
                <c:pt idx="1214">
                  <c:v>2.8375000000000002E-5</c:v>
                </c:pt>
                <c:pt idx="1215">
                  <c:v>2.7419E-5</c:v>
                </c:pt>
                <c:pt idx="1216">
                  <c:v>2.6335000000000001E-5</c:v>
                </c:pt>
                <c:pt idx="1217">
                  <c:v>2.5729499999999998E-5</c:v>
                </c:pt>
                <c:pt idx="1218">
                  <c:v>2.4885E-5</c:v>
                </c:pt>
                <c:pt idx="1219">
                  <c:v>2.54585E-5</c:v>
                </c:pt>
                <c:pt idx="1220">
                  <c:v>2.3099999999999999E-5</c:v>
                </c:pt>
                <c:pt idx="1221">
                  <c:v>2.1235000000000003E-5</c:v>
                </c:pt>
                <c:pt idx="1222">
                  <c:v>2.1347000000000001E-5</c:v>
                </c:pt>
                <c:pt idx="1223">
                  <c:v>1.9290999999999999E-5</c:v>
                </c:pt>
                <c:pt idx="1224">
                  <c:v>1.9848500000000001E-5</c:v>
                </c:pt>
                <c:pt idx="1225">
                  <c:v>1.8111500000000001E-5</c:v>
                </c:pt>
                <c:pt idx="1226">
                  <c:v>1.7649499999999998E-5</c:v>
                </c:pt>
                <c:pt idx="1227">
                  <c:v>1.6247000000000002E-5</c:v>
                </c:pt>
                <c:pt idx="1228">
                  <c:v>1.5163E-5</c:v>
                </c:pt>
                <c:pt idx="1229">
                  <c:v>1.435E-5</c:v>
                </c:pt>
                <c:pt idx="1230">
                  <c:v>1.2995500000000001E-5</c:v>
                </c:pt>
                <c:pt idx="1231">
                  <c:v>1.2597000000000002E-5</c:v>
                </c:pt>
                <c:pt idx="1232">
                  <c:v>1.078E-5</c:v>
                </c:pt>
                <c:pt idx="1233">
                  <c:v>8.7880000000000012E-6</c:v>
                </c:pt>
                <c:pt idx="1234">
                  <c:v>8.0870000000000007E-6</c:v>
                </c:pt>
                <c:pt idx="1235">
                  <c:v>6.1104999999999993E-6</c:v>
                </c:pt>
                <c:pt idx="1236">
                  <c:v>5.6485000000000002E-6</c:v>
                </c:pt>
                <c:pt idx="1237">
                  <c:v>5.186E-6</c:v>
                </c:pt>
                <c:pt idx="1238">
                  <c:v>2.7794999999999998E-6</c:v>
                </c:pt>
                <c:pt idx="1239">
                  <c:v>1.8710000000000002E-6</c:v>
                </c:pt>
                <c:pt idx="1240">
                  <c:v>-1.5395E-6</c:v>
                </c:pt>
                <c:pt idx="1241">
                  <c:v>-2.6075E-6</c:v>
                </c:pt>
                <c:pt idx="1242">
                  <c:v>-2.5115E-6</c:v>
                </c:pt>
                <c:pt idx="1243">
                  <c:v>-4.1215000000000003E-6</c:v>
                </c:pt>
                <c:pt idx="1244">
                  <c:v>-3.9140000000000001E-6</c:v>
                </c:pt>
                <c:pt idx="1245">
                  <c:v>-5.699E-6</c:v>
                </c:pt>
                <c:pt idx="1246">
                  <c:v>-8.5520000000000005E-6</c:v>
                </c:pt>
                <c:pt idx="1247">
                  <c:v>-8.9980000000000009E-6</c:v>
                </c:pt>
                <c:pt idx="1248">
                  <c:v>-1.0831E-5</c:v>
                </c:pt>
                <c:pt idx="1249">
                  <c:v>-1.0783E-5</c:v>
                </c:pt>
                <c:pt idx="1250">
                  <c:v>-1.29665E-5</c:v>
                </c:pt>
                <c:pt idx="1251">
                  <c:v>-1.27275E-5</c:v>
                </c:pt>
                <c:pt idx="1252">
                  <c:v>-1.6919000000000002E-5</c:v>
                </c:pt>
                <c:pt idx="1253">
                  <c:v>-1.5580500000000001E-5</c:v>
                </c:pt>
                <c:pt idx="1254">
                  <c:v>-1.7652500000000001E-5</c:v>
                </c:pt>
                <c:pt idx="1255">
                  <c:v>-1.83535E-5</c:v>
                </c:pt>
                <c:pt idx="1256">
                  <c:v>-1.9039000000000002E-5</c:v>
                </c:pt>
                <c:pt idx="1257">
                  <c:v>-2.0059000000000002E-5</c:v>
                </c:pt>
                <c:pt idx="1258">
                  <c:v>-2.2784000000000001E-5</c:v>
                </c:pt>
                <c:pt idx="1259">
                  <c:v>-2.5812500000000001E-5</c:v>
                </c:pt>
                <c:pt idx="1260">
                  <c:v>-2.5876000000000001E-5</c:v>
                </c:pt>
                <c:pt idx="1261">
                  <c:v>-2.70715E-5</c:v>
                </c:pt>
                <c:pt idx="1262">
                  <c:v>-2.7438000000000001E-5</c:v>
                </c:pt>
                <c:pt idx="1263">
                  <c:v>-3.0162999999999999E-5</c:v>
                </c:pt>
                <c:pt idx="1264">
                  <c:v>-2.9908000000000002E-5</c:v>
                </c:pt>
                <c:pt idx="1265">
                  <c:v>-3.0753000000000002E-5</c:v>
                </c:pt>
                <c:pt idx="1266">
                  <c:v>-3.2793000000000003E-5</c:v>
                </c:pt>
                <c:pt idx="1267">
                  <c:v>-3.4610000000000002E-5</c:v>
                </c:pt>
                <c:pt idx="1268">
                  <c:v>-3.3254999999999999E-5</c:v>
                </c:pt>
                <c:pt idx="1269">
                  <c:v>-3.4960499999999998E-5</c:v>
                </c:pt>
                <c:pt idx="1270">
                  <c:v>-3.6139999999999996E-5</c:v>
                </c:pt>
                <c:pt idx="1271">
                  <c:v>-3.6873000000000004E-5</c:v>
                </c:pt>
                <c:pt idx="1272">
                  <c:v>-3.7542500000000002E-5</c:v>
                </c:pt>
                <c:pt idx="1273">
                  <c:v>-4.0188000000000002E-5</c:v>
                </c:pt>
                <c:pt idx="1274">
                  <c:v>-4.2960999999999997E-5</c:v>
                </c:pt>
                <c:pt idx="1275">
                  <c:v>-3.9470500000000001E-5</c:v>
                </c:pt>
                <c:pt idx="1276">
                  <c:v>-4.1399000000000001E-5</c:v>
                </c:pt>
                <c:pt idx="1277">
                  <c:v>-4.2228000000000003E-5</c:v>
                </c:pt>
                <c:pt idx="1278">
                  <c:v>-4.3136500000000003E-5</c:v>
                </c:pt>
                <c:pt idx="1279">
                  <c:v>-4.3805499999999999E-5</c:v>
                </c:pt>
                <c:pt idx="1280">
                  <c:v>-4.4013E-5</c:v>
                </c:pt>
                <c:pt idx="1281">
                  <c:v>-4.3773999999999998E-5</c:v>
                </c:pt>
                <c:pt idx="1282">
                  <c:v>-4.6020999999999999E-5</c:v>
                </c:pt>
                <c:pt idx="1283">
                  <c:v>-4.7040999999999999E-5</c:v>
                </c:pt>
                <c:pt idx="1284">
                  <c:v>-4.685E-5</c:v>
                </c:pt>
                <c:pt idx="1285">
                  <c:v>-4.7949499999999999E-5</c:v>
                </c:pt>
                <c:pt idx="1286">
                  <c:v>-4.8762499999999999E-5</c:v>
                </c:pt>
                <c:pt idx="1287">
                  <c:v>-4.8491500000000002E-5</c:v>
                </c:pt>
                <c:pt idx="1288">
                  <c:v>-4.8810000000000002E-5</c:v>
                </c:pt>
                <c:pt idx="1289">
                  <c:v>-4.9846000000000004E-5</c:v>
                </c:pt>
                <c:pt idx="1290">
                  <c:v>-5.0547500000000004E-5</c:v>
                </c:pt>
                <c:pt idx="1291">
                  <c:v>-5.0371999999999998E-5</c:v>
                </c:pt>
                <c:pt idx="1292">
                  <c:v>-5.1455500000000002E-5</c:v>
                </c:pt>
                <c:pt idx="1293">
                  <c:v>-5.0881999999999998E-5</c:v>
                </c:pt>
                <c:pt idx="1294">
                  <c:v>-5.1774500000000004E-5</c:v>
                </c:pt>
                <c:pt idx="1295">
                  <c:v>-5.1424000000000001E-5</c:v>
                </c:pt>
                <c:pt idx="1296">
                  <c:v>-5.1901999999999999E-5</c:v>
                </c:pt>
                <c:pt idx="1297">
                  <c:v>-5.1598999999999998E-5</c:v>
                </c:pt>
                <c:pt idx="1298">
                  <c:v>-5.2013499999999999E-5</c:v>
                </c:pt>
                <c:pt idx="1299">
                  <c:v>-5.1137000000000002E-5</c:v>
                </c:pt>
                <c:pt idx="1300">
                  <c:v>-5.2332500000000001E-5</c:v>
                </c:pt>
                <c:pt idx="1301">
                  <c:v>-5.1248500000000002E-5</c:v>
                </c:pt>
                <c:pt idx="1302">
                  <c:v>-5.2045500000000002E-5</c:v>
                </c:pt>
                <c:pt idx="1303">
                  <c:v>-5.1185000000000005E-5</c:v>
                </c:pt>
                <c:pt idx="1304">
                  <c:v>-5.1790500000000005E-5</c:v>
                </c:pt>
                <c:pt idx="1305">
                  <c:v>-5.1073000000000004E-5</c:v>
                </c:pt>
                <c:pt idx="1306">
                  <c:v>-5.1981500000000004E-5</c:v>
                </c:pt>
                <c:pt idx="1307">
                  <c:v>-5.30335E-5</c:v>
                </c:pt>
                <c:pt idx="1308">
                  <c:v>-5.2475500000000003E-5</c:v>
                </c:pt>
                <c:pt idx="1309">
                  <c:v>-5.1965499999999996E-5</c:v>
                </c:pt>
                <c:pt idx="1310">
                  <c:v>-4.9400000000000001E-5</c:v>
                </c:pt>
                <c:pt idx="1311">
                  <c:v>-4.9431500000000003E-5</c:v>
                </c:pt>
                <c:pt idx="1312">
                  <c:v>-4.9623000000000002E-5</c:v>
                </c:pt>
                <c:pt idx="1313">
                  <c:v>-4.8507500000000003E-5</c:v>
                </c:pt>
                <c:pt idx="1314">
                  <c:v>-4.8953499999999998E-5</c:v>
                </c:pt>
                <c:pt idx="1315">
                  <c:v>-4.7518999999999997E-5</c:v>
                </c:pt>
                <c:pt idx="1316">
                  <c:v>-4.7168500000000001E-5</c:v>
                </c:pt>
                <c:pt idx="1317">
                  <c:v>-4.6738000000000006E-5</c:v>
                </c:pt>
                <c:pt idx="1318">
                  <c:v>-4.5176500000000004E-5</c:v>
                </c:pt>
                <c:pt idx="1319">
                  <c:v>-4.5192499999999998E-5</c:v>
                </c:pt>
                <c:pt idx="1320">
                  <c:v>-4.6403500000000004E-5</c:v>
                </c:pt>
                <c:pt idx="1321">
                  <c:v>-4.4459000000000002E-5</c:v>
                </c:pt>
                <c:pt idx="1322">
                  <c:v>-4.2785499999999999E-5</c:v>
                </c:pt>
                <c:pt idx="1323">
                  <c:v>-4.2419000000000002E-5</c:v>
                </c:pt>
                <c:pt idx="1324">
                  <c:v>-3.9629999999999998E-5</c:v>
                </c:pt>
                <c:pt idx="1325">
                  <c:v>-3.9869000000000001E-5</c:v>
                </c:pt>
                <c:pt idx="1326">
                  <c:v>-3.9901000000000003E-5</c:v>
                </c:pt>
                <c:pt idx="1327">
                  <c:v>-3.8849E-5</c:v>
                </c:pt>
                <c:pt idx="1328">
                  <c:v>-3.8594000000000004E-5</c:v>
                </c:pt>
                <c:pt idx="1329">
                  <c:v>-3.8227499999999999E-5</c:v>
                </c:pt>
                <c:pt idx="1330">
                  <c:v>-3.7000499999999999E-5</c:v>
                </c:pt>
                <c:pt idx="1331">
                  <c:v>-3.46895E-5</c:v>
                </c:pt>
                <c:pt idx="1332">
                  <c:v>-3.4084000000000001E-5</c:v>
                </c:pt>
                <c:pt idx="1333">
                  <c:v>-3.3398499999999995E-5</c:v>
                </c:pt>
                <c:pt idx="1334">
                  <c:v>-3.3223000000000004E-5</c:v>
                </c:pt>
                <c:pt idx="1335">
                  <c:v>-3.0927999999999999E-5</c:v>
                </c:pt>
                <c:pt idx="1336">
                  <c:v>-2.9908000000000002E-5</c:v>
                </c:pt>
                <c:pt idx="1337">
                  <c:v>-2.9334499999999998E-5</c:v>
                </c:pt>
                <c:pt idx="1338">
                  <c:v>-2.80435E-5</c:v>
                </c:pt>
                <c:pt idx="1339">
                  <c:v>-2.7230500000000003E-5</c:v>
                </c:pt>
                <c:pt idx="1340">
                  <c:v>-2.47445E-5</c:v>
                </c:pt>
                <c:pt idx="1341">
                  <c:v>-2.4823999999999998E-5</c:v>
                </c:pt>
                <c:pt idx="1342">
                  <c:v>-2.3182500000000004E-5</c:v>
                </c:pt>
                <c:pt idx="1343">
                  <c:v>-2.2003000000000003E-5</c:v>
                </c:pt>
                <c:pt idx="1344">
                  <c:v>-2.1095E-5</c:v>
                </c:pt>
                <c:pt idx="1345">
                  <c:v>-2.0250000000000001E-5</c:v>
                </c:pt>
                <c:pt idx="1346">
                  <c:v>-1.88635E-5</c:v>
                </c:pt>
                <c:pt idx="1347">
                  <c:v>-1.7349500000000001E-5</c:v>
                </c:pt>
                <c:pt idx="1348">
                  <c:v>-1.6138E-5</c:v>
                </c:pt>
                <c:pt idx="1349">
                  <c:v>-1.4161999999999999E-5</c:v>
                </c:pt>
                <c:pt idx="1350">
                  <c:v>-1.3332999999999999E-5</c:v>
                </c:pt>
                <c:pt idx="1351">
                  <c:v>-1.2345E-5</c:v>
                </c:pt>
                <c:pt idx="1352">
                  <c:v>-1.1038E-5</c:v>
                </c:pt>
                <c:pt idx="1353">
                  <c:v>-1.04005E-5</c:v>
                </c:pt>
                <c:pt idx="1354">
                  <c:v>-9.4924999999999993E-6</c:v>
                </c:pt>
                <c:pt idx="1355">
                  <c:v>-8.1215000000000001E-6</c:v>
                </c:pt>
                <c:pt idx="1356">
                  <c:v>-7.5160000000000005E-6</c:v>
                </c:pt>
                <c:pt idx="1357">
                  <c:v>-5.4439999999999999E-6</c:v>
                </c:pt>
                <c:pt idx="1358">
                  <c:v>-3.8505000000000007E-6</c:v>
                </c:pt>
                <c:pt idx="1359">
                  <c:v>-4.0415000000000002E-6</c:v>
                </c:pt>
                <c:pt idx="1360">
                  <c:v>-1.3005000000000001E-6</c:v>
                </c:pt>
                <c:pt idx="1361">
                  <c:v>-1.05E-7</c:v>
                </c:pt>
                <c:pt idx="1362">
                  <c:v>1.345E-6</c:v>
                </c:pt>
                <c:pt idx="1363">
                  <c:v>1.4725000000000001E-6</c:v>
                </c:pt>
                <c:pt idx="1364">
                  <c:v>2.5725000000000004E-6</c:v>
                </c:pt>
                <c:pt idx="1365">
                  <c:v>3.4489999999999999E-6</c:v>
                </c:pt>
                <c:pt idx="1366">
                  <c:v>5.0270000000000003E-6</c:v>
                </c:pt>
                <c:pt idx="1367">
                  <c:v>6.8595000000000001E-6</c:v>
                </c:pt>
                <c:pt idx="1368">
                  <c:v>8.1984999999999995E-6</c:v>
                </c:pt>
                <c:pt idx="1369">
                  <c:v>9.2025000000000004E-6</c:v>
                </c:pt>
                <c:pt idx="1370">
                  <c:v>8.6604999999999995E-6</c:v>
                </c:pt>
                <c:pt idx="1371">
                  <c:v>1.2023499999999999E-5</c:v>
                </c:pt>
                <c:pt idx="1372">
                  <c:v>1.1322000000000001E-5</c:v>
                </c:pt>
                <c:pt idx="1373">
                  <c:v>1.3123E-5</c:v>
                </c:pt>
                <c:pt idx="1374">
                  <c:v>1.29E-5</c:v>
                </c:pt>
                <c:pt idx="1375">
                  <c:v>1.37445E-5</c:v>
                </c:pt>
                <c:pt idx="1376">
                  <c:v>1.341E-5</c:v>
                </c:pt>
                <c:pt idx="1377">
                  <c:v>1.5976000000000001E-5</c:v>
                </c:pt>
                <c:pt idx="1378">
                  <c:v>1.6230999999999998E-5</c:v>
                </c:pt>
                <c:pt idx="1379">
                  <c:v>1.86055E-5</c:v>
                </c:pt>
                <c:pt idx="1380">
                  <c:v>1.7824500000000002E-5</c:v>
                </c:pt>
                <c:pt idx="1381">
                  <c:v>1.8031999999999999E-5</c:v>
                </c:pt>
                <c:pt idx="1382">
                  <c:v>2.0486E-5</c:v>
                </c:pt>
                <c:pt idx="1383">
                  <c:v>2.0024E-5</c:v>
                </c:pt>
                <c:pt idx="1384">
                  <c:v>2.1092000000000001E-5</c:v>
                </c:pt>
                <c:pt idx="1385">
                  <c:v>2.2828999999999998E-5</c:v>
                </c:pt>
                <c:pt idx="1386">
                  <c:v>2.5235500000000003E-5</c:v>
                </c:pt>
                <c:pt idx="1387">
                  <c:v>2.455E-5</c:v>
                </c:pt>
                <c:pt idx="1388">
                  <c:v>2.46935E-5</c:v>
                </c:pt>
                <c:pt idx="1389">
                  <c:v>2.6080000000000001E-5</c:v>
                </c:pt>
                <c:pt idx="1390">
                  <c:v>2.5107999999999997E-5</c:v>
                </c:pt>
                <c:pt idx="1391">
                  <c:v>2.4964500000000001E-5</c:v>
                </c:pt>
                <c:pt idx="1392">
                  <c:v>2.52515E-5</c:v>
                </c:pt>
                <c:pt idx="1393">
                  <c:v>2.5171999999999999E-5</c:v>
                </c:pt>
                <c:pt idx="1394">
                  <c:v>2.6701999999999999E-5</c:v>
                </c:pt>
                <c:pt idx="1395">
                  <c:v>2.70205E-5</c:v>
                </c:pt>
                <c:pt idx="1396">
                  <c:v>2.7403000000000002E-5</c:v>
                </c:pt>
                <c:pt idx="1397">
                  <c:v>2.7546500000000001E-5</c:v>
                </c:pt>
                <c:pt idx="1398">
                  <c:v>2.6797499999999999E-5</c:v>
                </c:pt>
                <c:pt idx="1399">
                  <c:v>2.7769499999999999E-5</c:v>
                </c:pt>
                <c:pt idx="1400">
                  <c:v>2.8518499999999998E-5</c:v>
                </c:pt>
                <c:pt idx="1401">
                  <c:v>2.7690000000000001E-5</c:v>
                </c:pt>
                <c:pt idx="1402">
                  <c:v>2.7897000000000001E-5</c:v>
                </c:pt>
                <c:pt idx="1403">
                  <c:v>2.7801500000000001E-5</c:v>
                </c:pt>
                <c:pt idx="1404">
                  <c:v>2.8534500000000003E-5</c:v>
                </c:pt>
                <c:pt idx="1405">
                  <c:v>2.8614500000000002E-5</c:v>
                </c:pt>
                <c:pt idx="1406">
                  <c:v>2.8359499999999998E-5</c:v>
                </c:pt>
                <c:pt idx="1407">
                  <c:v>2.7227500000000003E-5</c:v>
                </c:pt>
                <c:pt idx="1408">
                  <c:v>2.75785E-5</c:v>
                </c:pt>
                <c:pt idx="1409">
                  <c:v>2.8008499999999998E-5</c:v>
                </c:pt>
                <c:pt idx="1410">
                  <c:v>2.7387000000000001E-5</c:v>
                </c:pt>
                <c:pt idx="1411">
                  <c:v>2.7164000000000003E-5</c:v>
                </c:pt>
                <c:pt idx="1412">
                  <c:v>2.6191999999999999E-5</c:v>
                </c:pt>
                <c:pt idx="1413">
                  <c:v>2.5442499999999999E-5</c:v>
                </c:pt>
                <c:pt idx="1414">
                  <c:v>2.7180000000000001E-5</c:v>
                </c:pt>
                <c:pt idx="1415">
                  <c:v>2.3402500000000002E-5</c:v>
                </c:pt>
                <c:pt idx="1416">
                  <c:v>2.5745500000000003E-5</c:v>
                </c:pt>
                <c:pt idx="1417">
                  <c:v>2.5490499999999999E-5</c:v>
                </c:pt>
                <c:pt idx="1418">
                  <c:v>2.5187500000000002E-5</c:v>
                </c:pt>
                <c:pt idx="1419">
                  <c:v>2.5267499999999998E-5</c:v>
                </c:pt>
                <c:pt idx="1420">
                  <c:v>2.55065E-5</c:v>
                </c:pt>
                <c:pt idx="1421">
                  <c:v>2.24945E-5</c:v>
                </c:pt>
                <c:pt idx="1422">
                  <c:v>2.2287000000000002E-5</c:v>
                </c:pt>
                <c:pt idx="1423">
                  <c:v>1.9657500000000003E-5</c:v>
                </c:pt>
                <c:pt idx="1424">
                  <c:v>1.9402499999999999E-5</c:v>
                </c:pt>
                <c:pt idx="1425">
                  <c:v>1.9466E-5</c:v>
                </c:pt>
                <c:pt idx="1426">
                  <c:v>1.8366500000000001E-5</c:v>
                </c:pt>
                <c:pt idx="1427">
                  <c:v>1.8669499999999998E-5</c:v>
                </c:pt>
                <c:pt idx="1428">
                  <c:v>1.4669E-5</c:v>
                </c:pt>
                <c:pt idx="1429">
                  <c:v>1.8079499999999999E-5</c:v>
                </c:pt>
                <c:pt idx="1430">
                  <c:v>1.6230999999999998E-5</c:v>
                </c:pt>
                <c:pt idx="1431">
                  <c:v>1.5386000000000001E-5</c:v>
                </c:pt>
                <c:pt idx="1432">
                  <c:v>1.4541500000000001E-5</c:v>
                </c:pt>
                <c:pt idx="1433">
                  <c:v>1.3952000000000001E-5</c:v>
                </c:pt>
                <c:pt idx="1434">
                  <c:v>1.2023499999999999E-5</c:v>
                </c:pt>
                <c:pt idx="1435">
                  <c:v>1.07165E-5</c:v>
                </c:pt>
                <c:pt idx="1436">
                  <c:v>1.06685E-5</c:v>
                </c:pt>
                <c:pt idx="1437">
                  <c:v>9.346E-6</c:v>
                </c:pt>
                <c:pt idx="1438">
                  <c:v>8.7560000000000005E-6</c:v>
                </c:pt>
                <c:pt idx="1439">
                  <c:v>6.0625E-6</c:v>
                </c:pt>
                <c:pt idx="1440">
                  <c:v>5.1225000000000005E-6</c:v>
                </c:pt>
                <c:pt idx="1441">
                  <c:v>4.8834999999999999E-6</c:v>
                </c:pt>
                <c:pt idx="1442">
                  <c:v>3.146E-6</c:v>
                </c:pt>
                <c:pt idx="1443">
                  <c:v>-7.3000000000000005E-8</c:v>
                </c:pt>
                <c:pt idx="1444">
                  <c:v>3.1939999999999998E-6</c:v>
                </c:pt>
                <c:pt idx="1445">
                  <c:v>2.9869999999999999E-6</c:v>
                </c:pt>
                <c:pt idx="1446">
                  <c:v>1.122E-6</c:v>
                </c:pt>
                <c:pt idx="1447">
                  <c:v>-1.4280000000000001E-6</c:v>
                </c:pt>
                <c:pt idx="1448">
                  <c:v>-3.0534999999999996E-6</c:v>
                </c:pt>
                <c:pt idx="1449">
                  <c:v>-5.2209999999999996E-6</c:v>
                </c:pt>
                <c:pt idx="1450">
                  <c:v>-5.9379999999999997E-6</c:v>
                </c:pt>
                <c:pt idx="1451">
                  <c:v>-5.6829999999999996E-6</c:v>
                </c:pt>
                <c:pt idx="1452">
                  <c:v>-8.9184999999999994E-6</c:v>
                </c:pt>
                <c:pt idx="1453">
                  <c:v>-8.6000000000000007E-6</c:v>
                </c:pt>
                <c:pt idx="1454">
                  <c:v>-1.0161500000000001E-5</c:v>
                </c:pt>
                <c:pt idx="1455">
                  <c:v>-1.3317499999999999E-5</c:v>
                </c:pt>
                <c:pt idx="1456">
                  <c:v>-1.311E-5</c:v>
                </c:pt>
                <c:pt idx="1457">
                  <c:v>-1.4895000000000001E-5</c:v>
                </c:pt>
                <c:pt idx="1458">
                  <c:v>-1.73015E-5</c:v>
                </c:pt>
                <c:pt idx="1459">
                  <c:v>-1.7476999999999999E-5</c:v>
                </c:pt>
                <c:pt idx="1460">
                  <c:v>-1.8034999999999999E-5</c:v>
                </c:pt>
                <c:pt idx="1461">
                  <c:v>-2.0505000000000001E-5</c:v>
                </c:pt>
                <c:pt idx="1462">
                  <c:v>-2.0871500000000002E-5</c:v>
                </c:pt>
                <c:pt idx="1463">
                  <c:v>-2.2656499999999999E-5</c:v>
                </c:pt>
                <c:pt idx="1464">
                  <c:v>-2.3947500000000001E-5</c:v>
                </c:pt>
                <c:pt idx="1465">
                  <c:v>-2.4584999999999999E-5</c:v>
                </c:pt>
                <c:pt idx="1466">
                  <c:v>-2.5477500000000001E-5</c:v>
                </c:pt>
                <c:pt idx="1467">
                  <c:v>-2.6928E-5</c:v>
                </c:pt>
                <c:pt idx="1468">
                  <c:v>-2.8027500000000002E-5</c:v>
                </c:pt>
                <c:pt idx="1469">
                  <c:v>-3.0259000000000003E-5</c:v>
                </c:pt>
                <c:pt idx="1470">
                  <c:v>-3.0003999999999999E-5</c:v>
                </c:pt>
                <c:pt idx="1471">
                  <c:v>-3.2330499999999998E-5</c:v>
                </c:pt>
                <c:pt idx="1472">
                  <c:v>-3.2920499999999998E-5</c:v>
                </c:pt>
                <c:pt idx="1473">
                  <c:v>-3.3988000000000001E-5</c:v>
                </c:pt>
                <c:pt idx="1474">
                  <c:v>-3.5024000000000002E-5</c:v>
                </c:pt>
                <c:pt idx="1475">
                  <c:v>-3.6298999999999999E-5</c:v>
                </c:pt>
                <c:pt idx="1476">
                  <c:v>-3.7589999999999998E-5</c:v>
                </c:pt>
                <c:pt idx="1477">
                  <c:v>-3.9056500000000001E-5</c:v>
                </c:pt>
                <c:pt idx="1478">
                  <c:v>-4.0363000000000006E-5</c:v>
                </c:pt>
                <c:pt idx="1479">
                  <c:v>-4.1590500000000001E-5</c:v>
                </c:pt>
                <c:pt idx="1480">
                  <c:v>-4.2163999999999998E-5</c:v>
                </c:pt>
                <c:pt idx="1481">
                  <c:v>-4.2562500000000005E-5</c:v>
                </c:pt>
                <c:pt idx="1482">
                  <c:v>-4.4698000000000005E-5</c:v>
                </c:pt>
                <c:pt idx="1483">
                  <c:v>-4.5527E-5</c:v>
                </c:pt>
                <c:pt idx="1484">
                  <c:v>-4.63555E-5</c:v>
                </c:pt>
                <c:pt idx="1485">
                  <c:v>-4.6786000000000002E-5</c:v>
                </c:pt>
                <c:pt idx="1486">
                  <c:v>-4.76625E-5</c:v>
                </c:pt>
                <c:pt idx="1487">
                  <c:v>-4.8156499999999999E-5</c:v>
                </c:pt>
                <c:pt idx="1488">
                  <c:v>-4.9558999999999998E-5</c:v>
                </c:pt>
                <c:pt idx="1489">
                  <c:v>-5.0324000000000001E-5</c:v>
                </c:pt>
                <c:pt idx="1490">
                  <c:v>-5.0499500000000007E-5</c:v>
                </c:pt>
                <c:pt idx="1491">
                  <c:v>-5.12165E-5</c:v>
                </c:pt>
                <c:pt idx="1492">
                  <c:v>-5.1790500000000005E-5</c:v>
                </c:pt>
                <c:pt idx="1493">
                  <c:v>-5.2444000000000001E-5</c:v>
                </c:pt>
                <c:pt idx="1494">
                  <c:v>-5.3735E-5</c:v>
                </c:pt>
                <c:pt idx="1495">
                  <c:v>-5.3622999999999998E-5</c:v>
                </c:pt>
                <c:pt idx="1496">
                  <c:v>-5.5105500000000003E-5</c:v>
                </c:pt>
                <c:pt idx="1497">
                  <c:v>-5.4802499999999996E-5</c:v>
                </c:pt>
                <c:pt idx="1498">
                  <c:v>-5.6364499999999999E-5</c:v>
                </c:pt>
                <c:pt idx="1499">
                  <c:v>-5.5455999999999999E-5</c:v>
                </c:pt>
                <c:pt idx="1500">
                  <c:v>-5.5408000000000002E-5</c:v>
                </c:pt>
                <c:pt idx="1501">
                  <c:v>-5.5918000000000002E-5</c:v>
                </c:pt>
                <c:pt idx="1502">
                  <c:v>-5.7081499999999999E-5</c:v>
                </c:pt>
                <c:pt idx="1503">
                  <c:v>-5.7305000000000001E-5</c:v>
                </c:pt>
                <c:pt idx="1504">
                  <c:v>-5.7241000000000003E-5</c:v>
                </c:pt>
                <c:pt idx="1505">
                  <c:v>-5.7320500000000008E-5</c:v>
                </c:pt>
                <c:pt idx="1506">
                  <c:v>-5.7687500000000006E-5</c:v>
                </c:pt>
                <c:pt idx="1507">
                  <c:v>-5.7145500000000004E-5</c:v>
                </c:pt>
                <c:pt idx="1508">
                  <c:v>-5.7750999999999996E-5</c:v>
                </c:pt>
                <c:pt idx="1509">
                  <c:v>-5.7671500000000005E-5</c:v>
                </c:pt>
                <c:pt idx="1510">
                  <c:v>-5.8292999999999999E-5</c:v>
                </c:pt>
                <c:pt idx="1511">
                  <c:v>-5.8069999999999998E-5</c:v>
                </c:pt>
                <c:pt idx="1512">
                  <c:v>-5.8468000000000003E-5</c:v>
                </c:pt>
                <c:pt idx="1513">
                  <c:v>-5.68905E-5</c:v>
                </c:pt>
                <c:pt idx="1514">
                  <c:v>-5.7926500000000002E-5</c:v>
                </c:pt>
                <c:pt idx="1515">
                  <c:v>-5.7830500000000001E-5</c:v>
                </c:pt>
                <c:pt idx="1516">
                  <c:v>-5.6730999999999996E-5</c:v>
                </c:pt>
                <c:pt idx="1517">
                  <c:v>-5.6810500000000001E-5</c:v>
                </c:pt>
                <c:pt idx="1518">
                  <c:v>-5.6077500000000006E-5</c:v>
                </c:pt>
                <c:pt idx="1519">
                  <c:v>-5.4866500000000001E-5</c:v>
                </c:pt>
                <c:pt idx="1520">
                  <c:v>-5.5041499999999998E-5</c:v>
                </c:pt>
                <c:pt idx="1521">
                  <c:v>-5.4866500000000001E-5</c:v>
                </c:pt>
                <c:pt idx="1522">
                  <c:v>-5.4005499999999996E-5</c:v>
                </c:pt>
                <c:pt idx="1523">
                  <c:v>-5.3926000000000005E-5</c:v>
                </c:pt>
                <c:pt idx="1524">
                  <c:v>-5.2985499999999996E-5</c:v>
                </c:pt>
                <c:pt idx="1525">
                  <c:v>-5.3177000000000003E-5</c:v>
                </c:pt>
                <c:pt idx="1526">
                  <c:v>-5.2141000000000001E-5</c:v>
                </c:pt>
                <c:pt idx="1527">
                  <c:v>-5.1408000000000007E-5</c:v>
                </c:pt>
                <c:pt idx="1528">
                  <c:v>-5.0578999999999998E-5</c:v>
                </c:pt>
                <c:pt idx="1529">
                  <c:v>-4.9670499999999998E-5</c:v>
                </c:pt>
                <c:pt idx="1530">
                  <c:v>-4.8188500000000001E-5</c:v>
                </c:pt>
                <c:pt idx="1531">
                  <c:v>-4.7774E-5</c:v>
                </c:pt>
                <c:pt idx="1532">
                  <c:v>-4.7870000000000001E-5</c:v>
                </c:pt>
                <c:pt idx="1533">
                  <c:v>-4.6308000000000005E-5</c:v>
                </c:pt>
                <c:pt idx="1534">
                  <c:v>-4.41085E-5</c:v>
                </c:pt>
                <c:pt idx="1535">
                  <c:v>-4.4347500000000002E-5</c:v>
                </c:pt>
                <c:pt idx="1536">
                  <c:v>-4.3646499999999996E-5</c:v>
                </c:pt>
                <c:pt idx="1537">
                  <c:v>-4.2116500000000002E-5</c:v>
                </c:pt>
                <c:pt idx="1538">
                  <c:v>-4.1669999999999999E-5</c:v>
                </c:pt>
                <c:pt idx="1539">
                  <c:v>-3.9996499999999996E-5</c:v>
                </c:pt>
                <c:pt idx="1540">
                  <c:v>-3.9120000000000005E-5</c:v>
                </c:pt>
                <c:pt idx="1541">
                  <c:v>-3.7988500000000004E-5</c:v>
                </c:pt>
                <c:pt idx="1542">
                  <c:v>-3.7048000000000002E-5</c:v>
                </c:pt>
                <c:pt idx="1543">
                  <c:v>-3.6554000000000003E-5</c:v>
                </c:pt>
                <c:pt idx="1544">
                  <c:v>-3.5183499999999999E-5</c:v>
                </c:pt>
                <c:pt idx="1545">
                  <c:v>-3.4625499999999996E-5</c:v>
                </c:pt>
                <c:pt idx="1546">
                  <c:v>-3.2777000000000001E-5</c:v>
                </c:pt>
                <c:pt idx="1547">
                  <c:v>-3.1629499999999999E-5</c:v>
                </c:pt>
                <c:pt idx="1548">
                  <c:v>-2.9239000000000002E-5</c:v>
                </c:pt>
                <c:pt idx="1549">
                  <c:v>-2.7900000000000001E-5</c:v>
                </c:pt>
                <c:pt idx="1550">
                  <c:v>-2.7055499999999999E-5</c:v>
                </c:pt>
                <c:pt idx="1551">
                  <c:v>-2.4664999999999998E-5</c:v>
                </c:pt>
                <c:pt idx="1552">
                  <c:v>-2.4059000000000001E-5</c:v>
                </c:pt>
                <c:pt idx="1553">
                  <c:v>-2.3581000000000003E-5</c:v>
                </c:pt>
                <c:pt idx="1554">
                  <c:v>-2.1764E-5</c:v>
                </c:pt>
                <c:pt idx="1555">
                  <c:v>-1.98355E-5</c:v>
                </c:pt>
                <c:pt idx="1556">
                  <c:v>-1.8369500000000001E-5</c:v>
                </c:pt>
                <c:pt idx="1557">
                  <c:v>-1.7014999999999999E-5</c:v>
                </c:pt>
                <c:pt idx="1558">
                  <c:v>-1.5436999999999998E-5</c:v>
                </c:pt>
                <c:pt idx="1559">
                  <c:v>-1.4161999999999999E-5</c:v>
                </c:pt>
                <c:pt idx="1560">
                  <c:v>-1.32855E-5</c:v>
                </c:pt>
                <c:pt idx="1561">
                  <c:v>-1.1293E-5</c:v>
                </c:pt>
                <c:pt idx="1562">
                  <c:v>-1.0305E-5</c:v>
                </c:pt>
                <c:pt idx="1563">
                  <c:v>-9.0780000000000002E-6</c:v>
                </c:pt>
                <c:pt idx="1564">
                  <c:v>-7.2290000000000006E-6</c:v>
                </c:pt>
                <c:pt idx="1565">
                  <c:v>-6.0020000000000003E-6</c:v>
                </c:pt>
                <c:pt idx="1566">
                  <c:v>-4.8065000000000005E-6</c:v>
                </c:pt>
                <c:pt idx="1567">
                  <c:v>-2.7350000000000001E-6</c:v>
                </c:pt>
                <c:pt idx="1568">
                  <c:v>-1.0614999999999999E-6</c:v>
                </c:pt>
                <c:pt idx="1569">
                  <c:v>-1.5300000000000001E-7</c:v>
                </c:pt>
                <c:pt idx="1570">
                  <c:v>1.2975000000000001E-6</c:v>
                </c:pt>
                <c:pt idx="1571">
                  <c:v>3.7834999999999999E-6</c:v>
                </c:pt>
                <c:pt idx="1572">
                  <c:v>3.6720000000000002E-6</c:v>
                </c:pt>
                <c:pt idx="1573">
                  <c:v>5.1385E-6</c:v>
                </c:pt>
                <c:pt idx="1574">
                  <c:v>6.8595000000000001E-6</c:v>
                </c:pt>
                <c:pt idx="1575">
                  <c:v>7.3854999999999998E-6</c:v>
                </c:pt>
                <c:pt idx="1576">
                  <c:v>8.6285000000000005E-6</c:v>
                </c:pt>
                <c:pt idx="1577">
                  <c:v>9.0909999999999999E-6</c:v>
                </c:pt>
                <c:pt idx="1578">
                  <c:v>1.1099E-5</c:v>
                </c:pt>
                <c:pt idx="1579">
                  <c:v>1.16725E-5</c:v>
                </c:pt>
                <c:pt idx="1580">
                  <c:v>1.3107E-5</c:v>
                </c:pt>
                <c:pt idx="1581">
                  <c:v>1.4732500000000002E-5</c:v>
                </c:pt>
                <c:pt idx="1582">
                  <c:v>1.5434000000000002E-5</c:v>
                </c:pt>
                <c:pt idx="1583">
                  <c:v>1.7075499999999999E-5</c:v>
                </c:pt>
                <c:pt idx="1584">
                  <c:v>1.7506000000000001E-5</c:v>
                </c:pt>
                <c:pt idx="1585">
                  <c:v>1.85575E-5</c:v>
                </c:pt>
                <c:pt idx="1586">
                  <c:v>1.9609499999999999E-5</c:v>
                </c:pt>
                <c:pt idx="1587">
                  <c:v>2.03425E-5</c:v>
                </c:pt>
                <c:pt idx="1588">
                  <c:v>2.1426500000000002E-5</c:v>
                </c:pt>
                <c:pt idx="1589">
                  <c:v>2.2048000000000003E-5</c:v>
                </c:pt>
                <c:pt idx="1590">
                  <c:v>2.353E-5</c:v>
                </c:pt>
                <c:pt idx="1591">
                  <c:v>2.4215500000000002E-5</c:v>
                </c:pt>
                <c:pt idx="1592">
                  <c:v>2.4868999999999999E-5</c:v>
                </c:pt>
                <c:pt idx="1593">
                  <c:v>2.514E-5</c:v>
                </c:pt>
                <c:pt idx="1594">
                  <c:v>2.6398999999999999E-5</c:v>
                </c:pt>
                <c:pt idx="1595">
                  <c:v>2.6446999999999999E-5</c:v>
                </c:pt>
                <c:pt idx="1596">
                  <c:v>2.7196000000000002E-5</c:v>
                </c:pt>
                <c:pt idx="1597">
                  <c:v>2.8311500000000002E-5</c:v>
                </c:pt>
                <c:pt idx="1598">
                  <c:v>2.7929E-5</c:v>
                </c:pt>
                <c:pt idx="1599">
                  <c:v>2.8933000000000002E-5</c:v>
                </c:pt>
                <c:pt idx="1600">
                  <c:v>2.9682000000000001E-5</c:v>
                </c:pt>
                <c:pt idx="1601">
                  <c:v>3.0017000000000001E-5</c:v>
                </c:pt>
                <c:pt idx="1602">
                  <c:v>3.03675E-5</c:v>
                </c:pt>
                <c:pt idx="1603">
                  <c:v>3.1260000000000002E-5</c:v>
                </c:pt>
                <c:pt idx="1604">
                  <c:v>3.16265E-5</c:v>
                </c:pt>
                <c:pt idx="1605">
                  <c:v>3.1578500000000003E-5</c:v>
                </c:pt>
                <c:pt idx="1606">
                  <c:v>3.1307500000000005E-5</c:v>
                </c:pt>
                <c:pt idx="1607">
                  <c:v>3.1419500000000006E-5</c:v>
                </c:pt>
                <c:pt idx="1608">
                  <c:v>3.3538999999999999E-5</c:v>
                </c:pt>
                <c:pt idx="1609">
                  <c:v>3.2710000000000004E-5</c:v>
                </c:pt>
                <c:pt idx="1610">
                  <c:v>3.2375500000000002E-5</c:v>
                </c:pt>
                <c:pt idx="1611">
                  <c:v>3.2088500000000003E-5</c:v>
                </c:pt>
                <c:pt idx="1612">
                  <c:v>3.23435E-5</c:v>
                </c:pt>
                <c:pt idx="1613">
                  <c:v>3.1817499999999998E-5</c:v>
                </c:pt>
                <c:pt idx="1614">
                  <c:v>3.0909499999999999E-5</c:v>
                </c:pt>
                <c:pt idx="1615">
                  <c:v>3.1770000000000002E-5</c:v>
                </c:pt>
                <c:pt idx="1616">
                  <c:v>3.1419500000000006E-5</c:v>
                </c:pt>
                <c:pt idx="1617">
                  <c:v>3.1403499999999998E-5</c:v>
                </c:pt>
                <c:pt idx="1618">
                  <c:v>3.1323499999999999E-5</c:v>
                </c:pt>
                <c:pt idx="1619">
                  <c:v>3.0845500000000001E-5</c:v>
                </c:pt>
                <c:pt idx="1620">
                  <c:v>3.0845500000000001E-5</c:v>
                </c:pt>
                <c:pt idx="1621">
                  <c:v>3.1531000000000007E-5</c:v>
                </c:pt>
                <c:pt idx="1622">
                  <c:v>3.0877499999999997E-5</c:v>
                </c:pt>
                <c:pt idx="1623">
                  <c:v>2.9682000000000001E-5</c:v>
                </c:pt>
                <c:pt idx="1624">
                  <c:v>2.9252E-5</c:v>
                </c:pt>
                <c:pt idx="1625">
                  <c:v>2.8917000000000001E-5</c:v>
                </c:pt>
                <c:pt idx="1626">
                  <c:v>2.8343500000000001E-5</c:v>
                </c:pt>
                <c:pt idx="1627">
                  <c:v>2.7881E-5</c:v>
                </c:pt>
                <c:pt idx="1628">
                  <c:v>2.7307499999999999E-5</c:v>
                </c:pt>
                <c:pt idx="1629">
                  <c:v>2.5745500000000003E-5</c:v>
                </c:pt>
                <c:pt idx="1630">
                  <c:v>2.4662000000000002E-5</c:v>
                </c:pt>
                <c:pt idx="1631">
                  <c:v>2.3848999999999998E-5</c:v>
                </c:pt>
                <c:pt idx="1632">
                  <c:v>2.37695E-5</c:v>
                </c:pt>
                <c:pt idx="1633">
                  <c:v>2.3323E-5</c:v>
                </c:pt>
                <c:pt idx="1634">
                  <c:v>2.2112000000000001E-5</c:v>
                </c:pt>
                <c:pt idx="1635">
                  <c:v>2.1123500000000002E-5</c:v>
                </c:pt>
                <c:pt idx="1636">
                  <c:v>2.0183500000000001E-5</c:v>
                </c:pt>
                <c:pt idx="1637">
                  <c:v>1.9449999999999998E-5</c:v>
                </c:pt>
                <c:pt idx="1638">
                  <c:v>1.8031999999999999E-5</c:v>
                </c:pt>
                <c:pt idx="1639">
                  <c:v>1.7346500000000001E-5</c:v>
                </c:pt>
                <c:pt idx="1640">
                  <c:v>1.65815E-5</c:v>
                </c:pt>
                <c:pt idx="1641">
                  <c:v>1.4876000000000001E-5</c:v>
                </c:pt>
                <c:pt idx="1642">
                  <c:v>1.3792499999999999E-5</c:v>
                </c:pt>
                <c:pt idx="1643">
                  <c:v>1.2804500000000001E-5</c:v>
                </c:pt>
                <c:pt idx="1644">
                  <c:v>1.2342000000000001E-5</c:v>
                </c:pt>
                <c:pt idx="1645">
                  <c:v>1.0828E-5</c:v>
                </c:pt>
                <c:pt idx="1646">
                  <c:v>1.0350000000000001E-5</c:v>
                </c:pt>
                <c:pt idx="1647">
                  <c:v>9.1545000000000002E-6</c:v>
                </c:pt>
                <c:pt idx="1648">
                  <c:v>8.055E-6</c:v>
                </c:pt>
                <c:pt idx="1649">
                  <c:v>6.1745000000000008E-6</c:v>
                </c:pt>
                <c:pt idx="1650">
                  <c:v>5.2820000000000004E-6</c:v>
                </c:pt>
                <c:pt idx="1651">
                  <c:v>4.0864999999999998E-6</c:v>
                </c:pt>
                <c:pt idx="1652">
                  <c:v>3.4489999999999999E-6</c:v>
                </c:pt>
                <c:pt idx="1653">
                  <c:v>1.8710000000000002E-6</c:v>
                </c:pt>
                <c:pt idx="1654">
                  <c:v>1.66E-7</c:v>
                </c:pt>
                <c:pt idx="1655">
                  <c:v>-3.6000000000000005E-7</c:v>
                </c:pt>
                <c:pt idx="1656">
                  <c:v>-3.4039999999999999E-6</c:v>
                </c:pt>
                <c:pt idx="1657">
                  <c:v>-4.0099999999999997E-6</c:v>
                </c:pt>
                <c:pt idx="1658">
                  <c:v>-4.9500000000000009E-6</c:v>
                </c:pt>
                <c:pt idx="1659">
                  <c:v>-6.0340000000000002E-6</c:v>
                </c:pt>
                <c:pt idx="1660">
                  <c:v>-8.6955E-6</c:v>
                </c:pt>
                <c:pt idx="1661">
                  <c:v>-8.6000000000000007E-6</c:v>
                </c:pt>
                <c:pt idx="1662">
                  <c:v>-9.3330000000000003E-6</c:v>
                </c:pt>
                <c:pt idx="1663">
                  <c:v>-1.25045E-5</c:v>
                </c:pt>
                <c:pt idx="1664">
                  <c:v>-1.4210000000000001E-5</c:v>
                </c:pt>
                <c:pt idx="1665">
                  <c:v>-1.5692000000000002E-5</c:v>
                </c:pt>
                <c:pt idx="1666">
                  <c:v>-1.8050499999999999E-5</c:v>
                </c:pt>
                <c:pt idx="1667">
                  <c:v>-1.7540500000000003E-5</c:v>
                </c:pt>
                <c:pt idx="1668">
                  <c:v>-1.8735999999999998E-5</c:v>
                </c:pt>
                <c:pt idx="1669">
                  <c:v>-2.0760000000000001E-5</c:v>
                </c:pt>
                <c:pt idx="1670">
                  <c:v>-2.2592999999999999E-5</c:v>
                </c:pt>
                <c:pt idx="1671">
                  <c:v>-2.3150500000000001E-5</c:v>
                </c:pt>
                <c:pt idx="1672">
                  <c:v>-2.4362000000000002E-5</c:v>
                </c:pt>
                <c:pt idx="1673">
                  <c:v>-2.4935499999999999E-5</c:v>
                </c:pt>
                <c:pt idx="1674">
                  <c:v>-2.8426000000000002E-5</c:v>
                </c:pt>
                <c:pt idx="1675">
                  <c:v>-2.82985E-5</c:v>
                </c:pt>
                <c:pt idx="1676">
                  <c:v>-3.0370500000000003E-5</c:v>
                </c:pt>
                <c:pt idx="1677">
                  <c:v>-3.0657500000000003E-5</c:v>
                </c:pt>
                <c:pt idx="1678">
                  <c:v>-3.1024E-5</c:v>
                </c:pt>
                <c:pt idx="1679">
                  <c:v>-3.3685500000000001E-5</c:v>
                </c:pt>
                <c:pt idx="1680">
                  <c:v>-3.5454499999999997E-5</c:v>
                </c:pt>
                <c:pt idx="1681">
                  <c:v>-3.5614000000000002E-5</c:v>
                </c:pt>
                <c:pt idx="1682">
                  <c:v>-3.6825000000000001E-5</c:v>
                </c:pt>
                <c:pt idx="1683">
                  <c:v>-3.8881000000000003E-5</c:v>
                </c:pt>
                <c:pt idx="1684">
                  <c:v>-4.0442999999999999E-5</c:v>
                </c:pt>
                <c:pt idx="1685">
                  <c:v>-4.0475000000000001E-5</c:v>
                </c:pt>
                <c:pt idx="1686">
                  <c:v>-4.2483E-5</c:v>
                </c:pt>
                <c:pt idx="1687">
                  <c:v>-4.2355499999999998E-5</c:v>
                </c:pt>
                <c:pt idx="1688">
                  <c:v>-4.2291500000000007E-5</c:v>
                </c:pt>
                <c:pt idx="1689">
                  <c:v>-4.4666499999999997E-5</c:v>
                </c:pt>
                <c:pt idx="1690">
                  <c:v>-4.5144500000000001E-5</c:v>
                </c:pt>
                <c:pt idx="1691">
                  <c:v>-4.6897500000000003E-5</c:v>
                </c:pt>
                <c:pt idx="1692">
                  <c:v>-4.7105000000000004E-5</c:v>
                </c:pt>
                <c:pt idx="1693">
                  <c:v>-4.7981500000000001E-5</c:v>
                </c:pt>
                <c:pt idx="1694">
                  <c:v>-4.9208500000000002E-5</c:v>
                </c:pt>
                <c:pt idx="1695">
                  <c:v>-4.9686499999999999E-5</c:v>
                </c:pt>
                <c:pt idx="1696">
                  <c:v>-4.9670499999999998E-5</c:v>
                </c:pt>
                <c:pt idx="1697">
                  <c:v>-5.10095E-5</c:v>
                </c:pt>
                <c:pt idx="1698">
                  <c:v>-5.3224999999999999E-5</c:v>
                </c:pt>
                <c:pt idx="1699">
                  <c:v>-5.2651000000000001E-5</c:v>
                </c:pt>
                <c:pt idx="1700">
                  <c:v>-5.3862500000000001E-5</c:v>
                </c:pt>
                <c:pt idx="1701">
                  <c:v>-5.3622999999999998E-5</c:v>
                </c:pt>
                <c:pt idx="1702">
                  <c:v>-5.3814500000000005E-5</c:v>
                </c:pt>
                <c:pt idx="1703">
                  <c:v>-5.5137499999999999E-5</c:v>
                </c:pt>
                <c:pt idx="1704">
                  <c:v>-5.5265E-5</c:v>
                </c:pt>
                <c:pt idx="1705">
                  <c:v>-5.6014000000000003E-5</c:v>
                </c:pt>
                <c:pt idx="1706">
                  <c:v>-5.6125500000000003E-5</c:v>
                </c:pt>
                <c:pt idx="1707">
                  <c:v>-5.7177499999999999E-5</c:v>
                </c:pt>
                <c:pt idx="1708">
                  <c:v>-5.7034000000000003E-5</c:v>
                </c:pt>
                <c:pt idx="1709">
                  <c:v>-5.7942500000000003E-5</c:v>
                </c:pt>
                <c:pt idx="1710">
                  <c:v>-5.8340500000000002E-5</c:v>
                </c:pt>
                <c:pt idx="1711">
                  <c:v>-5.7958000000000003E-5</c:v>
                </c:pt>
                <c:pt idx="1712">
                  <c:v>-5.8420500000000001E-5</c:v>
                </c:pt>
                <c:pt idx="1713">
                  <c:v>-5.8946500000000002E-5</c:v>
                </c:pt>
                <c:pt idx="1714">
                  <c:v>-5.8770999999999997E-5</c:v>
                </c:pt>
                <c:pt idx="1715">
                  <c:v>-5.84045E-5</c:v>
                </c:pt>
                <c:pt idx="1716">
                  <c:v>-5.8420500000000001E-5</c:v>
                </c:pt>
                <c:pt idx="1717">
                  <c:v>-5.8691499999999999E-5</c:v>
                </c:pt>
                <c:pt idx="1718">
                  <c:v>-5.8691499999999999E-5</c:v>
                </c:pt>
                <c:pt idx="1719">
                  <c:v>-5.7989999999999999E-5</c:v>
                </c:pt>
                <c:pt idx="1720">
                  <c:v>-5.8707500000000007E-5</c:v>
                </c:pt>
                <c:pt idx="1721">
                  <c:v>-5.8850500000000002E-5</c:v>
                </c:pt>
                <c:pt idx="1722">
                  <c:v>-5.8978000000000004E-5</c:v>
                </c:pt>
                <c:pt idx="1723">
                  <c:v>-5.8643500000000002E-5</c:v>
                </c:pt>
                <c:pt idx="1724">
                  <c:v>-5.8006E-5</c:v>
                </c:pt>
                <c:pt idx="1725">
                  <c:v>-5.7480000000000005E-5</c:v>
                </c:pt>
                <c:pt idx="1726">
                  <c:v>-5.7958000000000003E-5</c:v>
                </c:pt>
                <c:pt idx="1727">
                  <c:v>-5.6508000000000002E-5</c:v>
                </c:pt>
                <c:pt idx="1728">
                  <c:v>-5.5998000000000002E-5</c:v>
                </c:pt>
                <c:pt idx="1729">
                  <c:v>-5.4611500000000004E-5</c:v>
                </c:pt>
                <c:pt idx="1730">
                  <c:v>-5.5551499999999998E-5</c:v>
                </c:pt>
                <c:pt idx="1731">
                  <c:v>-5.3942E-5</c:v>
                </c:pt>
                <c:pt idx="1732">
                  <c:v>-5.3910000000000004E-5</c:v>
                </c:pt>
                <c:pt idx="1733">
                  <c:v>-5.3017500000000005E-5</c:v>
                </c:pt>
                <c:pt idx="1734">
                  <c:v>-5.2077499999999997E-5</c:v>
                </c:pt>
                <c:pt idx="1735">
                  <c:v>-5.1806499999999999E-5</c:v>
                </c:pt>
                <c:pt idx="1736">
                  <c:v>-5.0881999999999998E-5</c:v>
                </c:pt>
                <c:pt idx="1737">
                  <c:v>-4.9861999999999998E-5</c:v>
                </c:pt>
                <c:pt idx="1738">
                  <c:v>-4.9558999999999998E-5</c:v>
                </c:pt>
                <c:pt idx="1739">
                  <c:v>-4.9431500000000003E-5</c:v>
                </c:pt>
                <c:pt idx="1740">
                  <c:v>-4.8092999999999995E-5</c:v>
                </c:pt>
                <c:pt idx="1741">
                  <c:v>-4.7360000000000001E-5</c:v>
                </c:pt>
                <c:pt idx="1742">
                  <c:v>-4.5590500000000003E-5</c:v>
                </c:pt>
                <c:pt idx="1743">
                  <c:v>-4.4873499999999997E-5</c:v>
                </c:pt>
                <c:pt idx="1744">
                  <c:v>-4.3375499999999998E-5</c:v>
                </c:pt>
                <c:pt idx="1745">
                  <c:v>-4.2196000000000001E-5</c:v>
                </c:pt>
                <c:pt idx="1746">
                  <c:v>-4.2068500000000006E-5</c:v>
                </c:pt>
                <c:pt idx="1747">
                  <c:v>-4.0554499999999999E-5</c:v>
                </c:pt>
                <c:pt idx="1748">
                  <c:v>-3.8976499999999995E-5</c:v>
                </c:pt>
                <c:pt idx="1749">
                  <c:v>-3.8211500000000005E-5</c:v>
                </c:pt>
                <c:pt idx="1750">
                  <c:v>-3.7144000000000002E-5</c:v>
                </c:pt>
                <c:pt idx="1751">
                  <c:v>-3.6124000000000002E-5</c:v>
                </c:pt>
                <c:pt idx="1752">
                  <c:v>-3.5278999999999999E-5</c:v>
                </c:pt>
                <c:pt idx="1753">
                  <c:v>-3.3908500000000002E-5</c:v>
                </c:pt>
                <c:pt idx="1754">
                  <c:v>-3.2171500000000002E-5</c:v>
                </c:pt>
                <c:pt idx="1755">
                  <c:v>-3.0689000000000004E-5</c:v>
                </c:pt>
                <c:pt idx="1756">
                  <c:v>-2.9669E-5</c:v>
                </c:pt>
                <c:pt idx="1757">
                  <c:v>-2.8473999999999999E-5</c:v>
                </c:pt>
                <c:pt idx="1758">
                  <c:v>-2.6800500000000002E-5</c:v>
                </c:pt>
                <c:pt idx="1759">
                  <c:v>-2.5940000000000002E-5</c:v>
                </c:pt>
                <c:pt idx="1760">
                  <c:v>-2.3963499999999999E-5</c:v>
                </c:pt>
                <c:pt idx="1761">
                  <c:v>-2.2911500000000002E-5</c:v>
                </c:pt>
                <c:pt idx="1762">
                  <c:v>-2.1795999999999999E-5</c:v>
                </c:pt>
                <c:pt idx="1763">
                  <c:v>-1.9947500000000002E-5</c:v>
                </c:pt>
                <c:pt idx="1764">
                  <c:v>-1.9102500000000002E-5</c:v>
                </c:pt>
                <c:pt idx="1765">
                  <c:v>-1.7683999999999999E-5</c:v>
                </c:pt>
                <c:pt idx="1766">
                  <c:v>-1.5787500000000001E-5</c:v>
                </c:pt>
                <c:pt idx="1767">
                  <c:v>-1.5182E-5</c:v>
                </c:pt>
                <c:pt idx="1768">
                  <c:v>-1.22495E-5</c:v>
                </c:pt>
                <c:pt idx="1769">
                  <c:v>-1.1564E-5</c:v>
                </c:pt>
                <c:pt idx="1770">
                  <c:v>-1.0798999999999999E-5</c:v>
                </c:pt>
                <c:pt idx="1771">
                  <c:v>-9.253000000000001E-6</c:v>
                </c:pt>
                <c:pt idx="1772">
                  <c:v>-7.1815000000000006E-6</c:v>
                </c:pt>
                <c:pt idx="1773">
                  <c:v>-5.1729999999999994E-6</c:v>
                </c:pt>
                <c:pt idx="1774">
                  <c:v>-5.5079999999999996E-6</c:v>
                </c:pt>
                <c:pt idx="1775">
                  <c:v>-2.7825E-6</c:v>
                </c:pt>
                <c:pt idx="1776">
                  <c:v>-1.8105000000000001E-6</c:v>
                </c:pt>
                <c:pt idx="1777">
                  <c:v>-8.8599999999999997E-7</c:v>
                </c:pt>
                <c:pt idx="1778">
                  <c:v>1.0745E-6</c:v>
                </c:pt>
                <c:pt idx="1779">
                  <c:v>2.1260000000000001E-6</c:v>
                </c:pt>
                <c:pt idx="1780">
                  <c:v>2.8275E-6</c:v>
                </c:pt>
                <c:pt idx="1781">
                  <c:v>5.4095000000000005E-6</c:v>
                </c:pt>
                <c:pt idx="1782">
                  <c:v>6.0784999999999995E-6</c:v>
                </c:pt>
                <c:pt idx="1783">
                  <c:v>5.8234999999999994E-6</c:v>
                </c:pt>
                <c:pt idx="1784">
                  <c:v>8.9315000000000008E-6</c:v>
                </c:pt>
                <c:pt idx="1785">
                  <c:v>9.0110000000000006E-6</c:v>
                </c:pt>
                <c:pt idx="1786">
                  <c:v>1.0302000000000001E-5</c:v>
                </c:pt>
                <c:pt idx="1787">
                  <c:v>1.1003499999999999E-5</c:v>
                </c:pt>
                <c:pt idx="1788">
                  <c:v>1.3728499999999999E-5</c:v>
                </c:pt>
                <c:pt idx="1789">
                  <c:v>1.38085E-5</c:v>
                </c:pt>
                <c:pt idx="1790">
                  <c:v>1.5879999999999997E-5</c:v>
                </c:pt>
                <c:pt idx="1791">
                  <c:v>1.7059499999999998E-5</c:v>
                </c:pt>
                <c:pt idx="1792">
                  <c:v>1.8589499999999999E-5</c:v>
                </c:pt>
                <c:pt idx="1793">
                  <c:v>1.8908500000000004E-5</c:v>
                </c:pt>
                <c:pt idx="1794">
                  <c:v>1.9593500000000001E-5</c:v>
                </c:pt>
                <c:pt idx="1795">
                  <c:v>2.0852500000000001E-5</c:v>
                </c:pt>
                <c:pt idx="1796">
                  <c:v>2.1984500000000003E-5</c:v>
                </c:pt>
                <c:pt idx="1797">
                  <c:v>2.2541999999999999E-5</c:v>
                </c:pt>
                <c:pt idx="1798">
                  <c:v>2.40245E-5</c:v>
                </c:pt>
                <c:pt idx="1799">
                  <c:v>2.4136000000000001E-5</c:v>
                </c:pt>
                <c:pt idx="1800">
                  <c:v>2.5825000000000001E-5</c:v>
                </c:pt>
                <c:pt idx="1801">
                  <c:v>2.6287499999999999E-5</c:v>
                </c:pt>
                <c:pt idx="1802">
                  <c:v>2.5952499999999999E-5</c:v>
                </c:pt>
                <c:pt idx="1803">
                  <c:v>2.7562499999999999E-5</c:v>
                </c:pt>
                <c:pt idx="1804">
                  <c:v>2.7881E-5</c:v>
                </c:pt>
                <c:pt idx="1805">
                  <c:v>2.8470999999999999E-5</c:v>
                </c:pt>
                <c:pt idx="1806">
                  <c:v>2.8821500000000002E-5</c:v>
                </c:pt>
                <c:pt idx="1807">
                  <c:v>2.9267500000000001E-5</c:v>
                </c:pt>
                <c:pt idx="1808">
                  <c:v>3.06225E-5</c:v>
                </c:pt>
                <c:pt idx="1809">
                  <c:v>3.0287499999999998E-5</c:v>
                </c:pt>
                <c:pt idx="1810">
                  <c:v>3.1148500000000002E-5</c:v>
                </c:pt>
                <c:pt idx="1811">
                  <c:v>3.1881500000000003E-5</c:v>
                </c:pt>
                <c:pt idx="1812">
                  <c:v>3.1961000000000001E-5</c:v>
                </c:pt>
                <c:pt idx="1813">
                  <c:v>3.2295999999999997E-5</c:v>
                </c:pt>
                <c:pt idx="1814">
                  <c:v>3.2821999999999998E-5</c:v>
                </c:pt>
                <c:pt idx="1815">
                  <c:v>3.2567000000000002E-5</c:v>
                </c:pt>
                <c:pt idx="1816">
                  <c:v>3.3507000000000003E-5</c:v>
                </c:pt>
                <c:pt idx="1817">
                  <c:v>3.4782E-5</c:v>
                </c:pt>
                <c:pt idx="1818">
                  <c:v>3.3395500000000002E-5</c:v>
                </c:pt>
                <c:pt idx="1819">
                  <c:v>3.3507000000000003E-5</c:v>
                </c:pt>
                <c:pt idx="1820">
                  <c:v>3.3331999999999999E-5</c:v>
                </c:pt>
                <c:pt idx="1821">
                  <c:v>3.3634499999999998E-5</c:v>
                </c:pt>
                <c:pt idx="1822">
                  <c:v>3.2996999999999996E-5</c:v>
                </c:pt>
                <c:pt idx="1823">
                  <c:v>3.2996999999999996E-5</c:v>
                </c:pt>
                <c:pt idx="1824">
                  <c:v>3.3475000000000001E-5</c:v>
                </c:pt>
                <c:pt idx="1825">
                  <c:v>3.3204499999999997E-5</c:v>
                </c:pt>
                <c:pt idx="1826">
                  <c:v>3.2965E-5</c:v>
                </c:pt>
                <c:pt idx="1827">
                  <c:v>3.1738E-5</c:v>
                </c:pt>
                <c:pt idx="1828">
                  <c:v>3.2567000000000002E-5</c:v>
                </c:pt>
                <c:pt idx="1829">
                  <c:v>3.1977000000000002E-5</c:v>
                </c:pt>
                <c:pt idx="1830">
                  <c:v>3.0941000000000001E-5</c:v>
                </c:pt>
                <c:pt idx="1831">
                  <c:v>3.1004999999999999E-5</c:v>
                </c:pt>
                <c:pt idx="1832">
                  <c:v>3.0750000000000002E-5</c:v>
                </c:pt>
                <c:pt idx="1833">
                  <c:v>2.9730000000000002E-5</c:v>
                </c:pt>
                <c:pt idx="1834">
                  <c:v>2.9475000000000002E-5</c:v>
                </c:pt>
                <c:pt idx="1835">
                  <c:v>2.8566500000000002E-5</c:v>
                </c:pt>
                <c:pt idx="1836">
                  <c:v>2.7929E-5</c:v>
                </c:pt>
                <c:pt idx="1837">
                  <c:v>2.7419E-5</c:v>
                </c:pt>
                <c:pt idx="1838">
                  <c:v>2.7546500000000001E-5</c:v>
                </c:pt>
                <c:pt idx="1839">
                  <c:v>2.57935E-5</c:v>
                </c:pt>
                <c:pt idx="1840">
                  <c:v>2.565E-5</c:v>
                </c:pt>
                <c:pt idx="1841">
                  <c:v>2.4310999999999998E-5</c:v>
                </c:pt>
                <c:pt idx="1842">
                  <c:v>2.3578000000000004E-5</c:v>
                </c:pt>
                <c:pt idx="1843">
                  <c:v>2.2175500000000001E-5</c:v>
                </c:pt>
                <c:pt idx="1844">
                  <c:v>2.2526000000000001E-5</c:v>
                </c:pt>
                <c:pt idx="1845">
                  <c:v>2.1506E-5</c:v>
                </c:pt>
                <c:pt idx="1846">
                  <c:v>2.0438499999999998E-5</c:v>
                </c:pt>
                <c:pt idx="1847">
                  <c:v>1.9036000000000002E-5</c:v>
                </c:pt>
                <c:pt idx="1848">
                  <c:v>1.7649499999999998E-5</c:v>
                </c:pt>
                <c:pt idx="1849">
                  <c:v>1.6820499999999999E-5</c:v>
                </c:pt>
                <c:pt idx="1850">
                  <c:v>1.6422E-5</c:v>
                </c:pt>
                <c:pt idx="1851">
                  <c:v>1.5147000000000001E-5</c:v>
                </c:pt>
                <c:pt idx="1852">
                  <c:v>1.3648999999999999E-5</c:v>
                </c:pt>
                <c:pt idx="1853">
                  <c:v>1.2867999999999999E-5</c:v>
                </c:pt>
                <c:pt idx="1854">
                  <c:v>1.09235E-5</c:v>
                </c:pt>
                <c:pt idx="1855">
                  <c:v>1.0604999999999999E-5</c:v>
                </c:pt>
                <c:pt idx="1856">
                  <c:v>9.7285000000000001E-6</c:v>
                </c:pt>
                <c:pt idx="1857">
                  <c:v>8.214499999999999E-6</c:v>
                </c:pt>
                <c:pt idx="1858">
                  <c:v>7.1624999999999996E-6</c:v>
                </c:pt>
                <c:pt idx="1859">
                  <c:v>5.3935000000000001E-6</c:v>
                </c:pt>
                <c:pt idx="1860">
                  <c:v>4.3414999999999999E-6</c:v>
                </c:pt>
                <c:pt idx="1861">
                  <c:v>2.5565000000000004E-6</c:v>
                </c:pt>
                <c:pt idx="1862">
                  <c:v>2.2374999999999998E-6</c:v>
                </c:pt>
                <c:pt idx="1863">
                  <c:v>5.3249999999999998E-7</c:v>
                </c:pt>
                <c:pt idx="1864">
                  <c:v>-8.3799999999999996E-7</c:v>
                </c:pt>
                <c:pt idx="1865">
                  <c:v>-2.3205000000000001E-6</c:v>
                </c:pt>
                <c:pt idx="1866">
                  <c:v>-3.755E-6</c:v>
                </c:pt>
                <c:pt idx="1867">
                  <c:v>-4.5675000000000007E-6</c:v>
                </c:pt>
                <c:pt idx="1868">
                  <c:v>-6.2570000000000004E-6</c:v>
                </c:pt>
                <c:pt idx="1869">
                  <c:v>-7.2450000000000001E-6</c:v>
                </c:pt>
                <c:pt idx="1870">
                  <c:v>-9.1100000000000009E-6</c:v>
                </c:pt>
                <c:pt idx="1871">
                  <c:v>-1.0273E-5</c:v>
                </c:pt>
                <c:pt idx="1872">
                  <c:v>-1.1851000000000001E-5</c:v>
                </c:pt>
                <c:pt idx="1873">
                  <c:v>-1.2616000000000001E-5</c:v>
                </c:pt>
                <c:pt idx="1874">
                  <c:v>-1.3986500000000001E-5</c:v>
                </c:pt>
                <c:pt idx="1875">
                  <c:v>-1.58195E-5</c:v>
                </c:pt>
                <c:pt idx="1876">
                  <c:v>-1.6823500000000002E-5</c:v>
                </c:pt>
                <c:pt idx="1877">
                  <c:v>-1.84015E-5</c:v>
                </c:pt>
                <c:pt idx="1878">
                  <c:v>-2.0154499999999998E-5</c:v>
                </c:pt>
                <c:pt idx="1879">
                  <c:v>-2.1174499999999999E-5</c:v>
                </c:pt>
                <c:pt idx="1880">
                  <c:v>-2.2752499999999999E-5</c:v>
                </c:pt>
                <c:pt idx="1881">
                  <c:v>-2.4043E-5</c:v>
                </c:pt>
                <c:pt idx="1882">
                  <c:v>-2.5222499999999998E-5</c:v>
                </c:pt>
                <c:pt idx="1883">
                  <c:v>-2.6163E-5</c:v>
                </c:pt>
                <c:pt idx="1884">
                  <c:v>-2.7406000000000002E-5</c:v>
                </c:pt>
                <c:pt idx="1885">
                  <c:v>-2.8824500000000002E-5</c:v>
                </c:pt>
                <c:pt idx="1886">
                  <c:v>-3.0896499999999998E-5</c:v>
                </c:pt>
                <c:pt idx="1887">
                  <c:v>-3.2394500000000003E-5</c:v>
                </c:pt>
                <c:pt idx="1888">
                  <c:v>-3.3000000000000003E-5</c:v>
                </c:pt>
                <c:pt idx="1889">
                  <c:v>-3.4131500000000003E-5</c:v>
                </c:pt>
                <c:pt idx="1890">
                  <c:v>-3.5725500000000002E-5</c:v>
                </c:pt>
                <c:pt idx="1891">
                  <c:v>-3.7175500000000003E-5</c:v>
                </c:pt>
                <c:pt idx="1892">
                  <c:v>-4.0028500000000005E-5</c:v>
                </c:pt>
                <c:pt idx="1893">
                  <c:v>-3.8864999999999995E-5</c:v>
                </c:pt>
                <c:pt idx="1894">
                  <c:v>-4.0092500000000003E-5</c:v>
                </c:pt>
                <c:pt idx="1895">
                  <c:v>-4.2100500000000001E-5</c:v>
                </c:pt>
                <c:pt idx="1896">
                  <c:v>-4.3901500000000006E-5</c:v>
                </c:pt>
                <c:pt idx="1897">
                  <c:v>-4.4586500000000004E-5</c:v>
                </c:pt>
                <c:pt idx="1898">
                  <c:v>-4.4810000000000006E-5</c:v>
                </c:pt>
                <c:pt idx="1899">
                  <c:v>-4.53355E-5</c:v>
                </c:pt>
                <c:pt idx="1900">
                  <c:v>-4.6482999999999995E-5</c:v>
                </c:pt>
                <c:pt idx="1901">
                  <c:v>-4.7439500000000005E-5</c:v>
                </c:pt>
                <c:pt idx="1902">
                  <c:v>-4.8921500000000002E-5</c:v>
                </c:pt>
                <c:pt idx="1903">
                  <c:v>-4.9623000000000002E-5</c:v>
                </c:pt>
                <c:pt idx="1904">
                  <c:v>-5.0611000000000007E-5</c:v>
                </c:pt>
                <c:pt idx="1905">
                  <c:v>-5.0914000000000001E-5</c:v>
                </c:pt>
                <c:pt idx="1906">
                  <c:v>-5.2188999999999998E-5</c:v>
                </c:pt>
                <c:pt idx="1907">
                  <c:v>-5.2906000000000005E-5</c:v>
                </c:pt>
                <c:pt idx="1908">
                  <c:v>-5.2460000000000003E-5</c:v>
                </c:pt>
                <c:pt idx="1909">
                  <c:v>-5.3559500000000001E-5</c:v>
                </c:pt>
                <c:pt idx="1910">
                  <c:v>-5.4069500000000001E-5</c:v>
                </c:pt>
                <c:pt idx="1911">
                  <c:v>-5.4786500000000001E-5</c:v>
                </c:pt>
                <c:pt idx="1912">
                  <c:v>-5.4739000000000006E-5</c:v>
                </c:pt>
                <c:pt idx="1913">
                  <c:v>-5.5280500000000007E-5</c:v>
                </c:pt>
                <c:pt idx="1914">
                  <c:v>-5.5806500000000002E-5</c:v>
                </c:pt>
                <c:pt idx="1915">
                  <c:v>-5.7257000000000004E-5</c:v>
                </c:pt>
                <c:pt idx="1916">
                  <c:v>-5.6619500000000002E-5</c:v>
                </c:pt>
                <c:pt idx="1917">
                  <c:v>-5.6523999999999996E-5</c:v>
                </c:pt>
                <c:pt idx="1918">
                  <c:v>-5.8133500000000002E-5</c:v>
                </c:pt>
                <c:pt idx="1919">
                  <c:v>-5.7766999999999998E-5</c:v>
                </c:pt>
                <c:pt idx="1920">
                  <c:v>-5.8516E-5</c:v>
                </c:pt>
                <c:pt idx="1921">
                  <c:v>-5.8452499999999996E-5</c:v>
                </c:pt>
                <c:pt idx="1922">
                  <c:v>-5.8133500000000002E-5</c:v>
                </c:pt>
                <c:pt idx="1923">
                  <c:v>-5.8611499999999999E-5</c:v>
                </c:pt>
                <c:pt idx="1924">
                  <c:v>-5.8898499999999999E-5</c:v>
                </c:pt>
                <c:pt idx="1925">
                  <c:v>-5.9105499999999998E-5</c:v>
                </c:pt>
                <c:pt idx="1926">
                  <c:v>-5.89145E-5</c:v>
                </c:pt>
                <c:pt idx="1927">
                  <c:v>-5.8835000000000002E-5</c:v>
                </c:pt>
                <c:pt idx="1928">
                  <c:v>-5.9312999999999999E-5</c:v>
                </c:pt>
                <c:pt idx="1929">
                  <c:v>-5.8786999999999998E-5</c:v>
                </c:pt>
                <c:pt idx="1930">
                  <c:v>-5.8739000000000001E-5</c:v>
                </c:pt>
                <c:pt idx="1931">
                  <c:v>-5.9392500000000004E-5</c:v>
                </c:pt>
                <c:pt idx="1932">
                  <c:v>-5.7384499999999999E-5</c:v>
                </c:pt>
                <c:pt idx="1933">
                  <c:v>-5.8516E-5</c:v>
                </c:pt>
                <c:pt idx="1934">
                  <c:v>-5.8054000000000004E-5</c:v>
                </c:pt>
                <c:pt idx="1935">
                  <c:v>-5.7113500000000001E-5</c:v>
                </c:pt>
                <c:pt idx="1936">
                  <c:v>-5.7081499999999999E-5</c:v>
                </c:pt>
                <c:pt idx="1937">
                  <c:v>-5.6444000000000004E-5</c:v>
                </c:pt>
                <c:pt idx="1938">
                  <c:v>-5.6715000000000002E-5</c:v>
                </c:pt>
                <c:pt idx="1939">
                  <c:v>-5.6508000000000002E-5</c:v>
                </c:pt>
                <c:pt idx="1940">
                  <c:v>-5.5647500000000005E-5</c:v>
                </c:pt>
                <c:pt idx="1941">
                  <c:v>-5.3974000000000002E-5</c:v>
                </c:pt>
                <c:pt idx="1942">
                  <c:v>-5.4515500000000003E-5</c:v>
                </c:pt>
                <c:pt idx="1943">
                  <c:v>-5.4755E-5</c:v>
                </c:pt>
                <c:pt idx="1944">
                  <c:v>-5.3464000000000002E-5</c:v>
                </c:pt>
                <c:pt idx="1945">
                  <c:v>-5.1742499999999995E-5</c:v>
                </c:pt>
                <c:pt idx="1946">
                  <c:v>-5.1647000000000002E-5</c:v>
                </c:pt>
                <c:pt idx="1947">
                  <c:v>-5.07065E-5</c:v>
                </c:pt>
                <c:pt idx="1948">
                  <c:v>-5.0244499999999996E-5</c:v>
                </c:pt>
                <c:pt idx="1949">
                  <c:v>-4.8762499999999999E-5</c:v>
                </c:pt>
                <c:pt idx="1950">
                  <c:v>-4.8077000000000001E-5</c:v>
                </c:pt>
                <c:pt idx="1951">
                  <c:v>-4.8522999999999996E-5</c:v>
                </c:pt>
                <c:pt idx="1952">
                  <c:v>-4.6579000000000002E-5</c:v>
                </c:pt>
                <c:pt idx="1953">
                  <c:v>-4.61485E-5</c:v>
                </c:pt>
                <c:pt idx="1954">
                  <c:v>-4.5303999999999999E-5</c:v>
                </c:pt>
                <c:pt idx="1955">
                  <c:v>-4.3183999999999999E-5</c:v>
                </c:pt>
                <c:pt idx="1956">
                  <c:v>-4.2754000000000004E-5</c:v>
                </c:pt>
                <c:pt idx="1957">
                  <c:v>-4.1797500000000001E-5</c:v>
                </c:pt>
                <c:pt idx="1958">
                  <c:v>-4.0219999999999998E-5</c:v>
                </c:pt>
                <c:pt idx="1959">
                  <c:v>-3.9056500000000001E-5</c:v>
                </c:pt>
                <c:pt idx="1960">
                  <c:v>-3.8227499999999999E-5</c:v>
                </c:pt>
                <c:pt idx="1961">
                  <c:v>-3.7255499999999996E-5</c:v>
                </c:pt>
                <c:pt idx="1962">
                  <c:v>-3.5247500000000004E-5</c:v>
                </c:pt>
                <c:pt idx="1963">
                  <c:v>-3.4817000000000002E-5</c:v>
                </c:pt>
                <c:pt idx="1964">
                  <c:v>-3.2570000000000002E-5</c:v>
                </c:pt>
                <c:pt idx="1965">
                  <c:v>-3.1103499999999998E-5</c:v>
                </c:pt>
                <c:pt idx="1966">
                  <c:v>-3.0482000000000001E-5</c:v>
                </c:pt>
                <c:pt idx="1967">
                  <c:v>-2.95255E-5</c:v>
                </c:pt>
                <c:pt idx="1968">
                  <c:v>-2.7948000000000001E-5</c:v>
                </c:pt>
                <c:pt idx="1969">
                  <c:v>-2.6991500000000001E-5</c:v>
                </c:pt>
                <c:pt idx="1970">
                  <c:v>-2.5477500000000001E-5</c:v>
                </c:pt>
                <c:pt idx="1971">
                  <c:v>-2.4091E-5</c:v>
                </c:pt>
                <c:pt idx="1972">
                  <c:v>-2.3230500000000001E-5</c:v>
                </c:pt>
                <c:pt idx="1973">
                  <c:v>-2.0760000000000001E-5</c:v>
                </c:pt>
                <c:pt idx="1974">
                  <c:v>-2.0106500000000001E-5</c:v>
                </c:pt>
                <c:pt idx="1975">
                  <c:v>-1.8879500000000001E-5</c:v>
                </c:pt>
                <c:pt idx="1976">
                  <c:v>-1.68395E-5</c:v>
                </c:pt>
                <c:pt idx="1977">
                  <c:v>-1.5580500000000001E-5</c:v>
                </c:pt>
                <c:pt idx="1978">
                  <c:v>-1.53575E-5</c:v>
                </c:pt>
                <c:pt idx="1979">
                  <c:v>-1.2425E-5</c:v>
                </c:pt>
                <c:pt idx="1980">
                  <c:v>-1.1372999999999999E-5</c:v>
                </c:pt>
                <c:pt idx="1981">
                  <c:v>-1.013E-5</c:v>
                </c:pt>
                <c:pt idx="1982">
                  <c:v>-8.4565000000000011E-6</c:v>
                </c:pt>
                <c:pt idx="1983">
                  <c:v>-7.2130000000000002E-6</c:v>
                </c:pt>
                <c:pt idx="1984">
                  <c:v>-5.6674999999999995E-6</c:v>
                </c:pt>
                <c:pt idx="1985">
                  <c:v>-5.0775000000000009E-6</c:v>
                </c:pt>
                <c:pt idx="1986">
                  <c:v>-3.5795000000000002E-6</c:v>
                </c:pt>
                <c:pt idx="1987">
                  <c:v>-2.7825E-6</c:v>
                </c:pt>
                <c:pt idx="1988">
                  <c:v>-1.3480000000000001E-6</c:v>
                </c:pt>
                <c:pt idx="1989">
                  <c:v>7.075E-7</c:v>
                </c:pt>
                <c:pt idx="1990">
                  <c:v>2.0305000000000003E-6</c:v>
                </c:pt>
                <c:pt idx="1991">
                  <c:v>2.8115000000000001E-6</c:v>
                </c:pt>
                <c:pt idx="1992">
                  <c:v>4.9790000000000001E-6</c:v>
                </c:pt>
                <c:pt idx="1993">
                  <c:v>5.5685000000000001E-6</c:v>
                </c:pt>
                <c:pt idx="1994">
                  <c:v>6.9234999999999999E-6</c:v>
                </c:pt>
                <c:pt idx="1995">
                  <c:v>8.5010000000000004E-6</c:v>
                </c:pt>
                <c:pt idx="1996">
                  <c:v>1.0015E-5</c:v>
                </c:pt>
                <c:pt idx="1997">
                  <c:v>1.0859999999999999E-5</c:v>
                </c:pt>
                <c:pt idx="1998">
                  <c:v>1.2278499999999999E-5</c:v>
                </c:pt>
                <c:pt idx="1999">
                  <c:v>1.3601000000000001E-5</c:v>
                </c:pt>
                <c:pt idx="2000">
                  <c:v>1.45735E-5</c:v>
                </c:pt>
                <c:pt idx="2001">
                  <c:v>1.5689000000000002E-5</c:v>
                </c:pt>
                <c:pt idx="2002">
                  <c:v>1.6757000000000002E-5</c:v>
                </c:pt>
                <c:pt idx="2003">
                  <c:v>1.7824500000000002E-5</c:v>
                </c:pt>
                <c:pt idx="2004">
                  <c:v>1.8988000000000002E-5</c:v>
                </c:pt>
                <c:pt idx="2005">
                  <c:v>2.00875E-5</c:v>
                </c:pt>
                <c:pt idx="2006">
                  <c:v>2.0805000000000002E-5</c:v>
                </c:pt>
                <c:pt idx="2007">
                  <c:v>2.2446500000000003E-5</c:v>
                </c:pt>
                <c:pt idx="2008">
                  <c:v>2.3051999999999999E-5</c:v>
                </c:pt>
                <c:pt idx="2009">
                  <c:v>2.4071999999999999E-5</c:v>
                </c:pt>
                <c:pt idx="2010">
                  <c:v>2.4964500000000001E-5</c:v>
                </c:pt>
                <c:pt idx="2011">
                  <c:v>2.5681999999999999E-5</c:v>
                </c:pt>
                <c:pt idx="2012">
                  <c:v>2.6335000000000001E-5</c:v>
                </c:pt>
                <c:pt idx="2013">
                  <c:v>2.7052500000000002E-5</c:v>
                </c:pt>
                <c:pt idx="2014">
                  <c:v>2.7753500000000001E-5</c:v>
                </c:pt>
                <c:pt idx="2015">
                  <c:v>2.8853500000000001E-5</c:v>
                </c:pt>
                <c:pt idx="2016">
                  <c:v>2.8789499999999999E-5</c:v>
                </c:pt>
                <c:pt idx="2017">
                  <c:v>3.0606499999999999E-5</c:v>
                </c:pt>
                <c:pt idx="2018">
                  <c:v>3.0925E-5</c:v>
                </c:pt>
                <c:pt idx="2019">
                  <c:v>3.0941000000000001E-5</c:v>
                </c:pt>
                <c:pt idx="2020">
                  <c:v>3.1674500000000003E-5</c:v>
                </c:pt>
                <c:pt idx="2021">
                  <c:v>3.2024999999999999E-5</c:v>
                </c:pt>
                <c:pt idx="2022">
                  <c:v>3.23435E-5</c:v>
                </c:pt>
                <c:pt idx="2023">
                  <c:v>3.2614499999999997E-5</c:v>
                </c:pt>
                <c:pt idx="2024">
                  <c:v>3.3061000000000001E-5</c:v>
                </c:pt>
                <c:pt idx="2025">
                  <c:v>3.3905499999999996E-5</c:v>
                </c:pt>
                <c:pt idx="2026">
                  <c:v>3.2965E-5</c:v>
                </c:pt>
                <c:pt idx="2027">
                  <c:v>3.3889500000000001E-5</c:v>
                </c:pt>
                <c:pt idx="2028">
                  <c:v>3.3219999999999997E-5</c:v>
                </c:pt>
                <c:pt idx="2029">
                  <c:v>3.3985000000000001E-5</c:v>
                </c:pt>
                <c:pt idx="2030">
                  <c:v>3.3793999999999995E-5</c:v>
                </c:pt>
                <c:pt idx="2031">
                  <c:v>3.4479500000000001E-5</c:v>
                </c:pt>
                <c:pt idx="2032">
                  <c:v>3.3826000000000004E-5</c:v>
                </c:pt>
                <c:pt idx="2033">
                  <c:v>3.4049000000000006E-5</c:v>
                </c:pt>
                <c:pt idx="2034">
                  <c:v>3.3810000000000003E-5</c:v>
                </c:pt>
                <c:pt idx="2035">
                  <c:v>3.3507000000000003E-5</c:v>
                </c:pt>
                <c:pt idx="2036">
                  <c:v>3.4097000000000002E-5</c:v>
                </c:pt>
                <c:pt idx="2037">
                  <c:v>3.4320000000000003E-5</c:v>
                </c:pt>
                <c:pt idx="2038">
                  <c:v>3.3602500000000002E-5</c:v>
                </c:pt>
                <c:pt idx="2039">
                  <c:v>3.3077000000000002E-5</c:v>
                </c:pt>
                <c:pt idx="2040">
                  <c:v>3.3395500000000002E-5</c:v>
                </c:pt>
                <c:pt idx="2041">
                  <c:v>3.2407499999999998E-5</c:v>
                </c:pt>
                <c:pt idx="2042">
                  <c:v>3.26465E-5</c:v>
                </c:pt>
                <c:pt idx="2043">
                  <c:v>3.1865500000000002E-5</c:v>
                </c:pt>
                <c:pt idx="2044">
                  <c:v>3.1514999999999999E-5</c:v>
                </c:pt>
                <c:pt idx="2045">
                  <c:v>3.1244000000000001E-5</c:v>
                </c:pt>
                <c:pt idx="2046">
                  <c:v>3.0192000000000002E-5</c:v>
                </c:pt>
                <c:pt idx="2047">
                  <c:v>2.9793500000000002E-5</c:v>
                </c:pt>
                <c:pt idx="2048">
                  <c:v>2.8566500000000002E-5</c:v>
                </c:pt>
                <c:pt idx="2049">
                  <c:v>2.9044500000000003E-5</c:v>
                </c:pt>
                <c:pt idx="2050">
                  <c:v>2.68135E-5</c:v>
                </c:pt>
                <c:pt idx="2051">
                  <c:v>2.7132E-5</c:v>
                </c:pt>
                <c:pt idx="2052">
                  <c:v>2.6144000000000002E-5</c:v>
                </c:pt>
                <c:pt idx="2053">
                  <c:v>2.5267499999999998E-5</c:v>
                </c:pt>
                <c:pt idx="2054">
                  <c:v>2.3801000000000001E-5</c:v>
                </c:pt>
                <c:pt idx="2055">
                  <c:v>2.3578000000000004E-5</c:v>
                </c:pt>
                <c:pt idx="2056">
                  <c:v>2.26695E-5</c:v>
                </c:pt>
                <c:pt idx="2057">
                  <c:v>2.2462500000000001E-5</c:v>
                </c:pt>
                <c:pt idx="2058">
                  <c:v>2.0805000000000002E-5</c:v>
                </c:pt>
                <c:pt idx="2059">
                  <c:v>1.9227000000000001E-5</c:v>
                </c:pt>
                <c:pt idx="2060">
                  <c:v>1.8016000000000002E-5</c:v>
                </c:pt>
                <c:pt idx="2061">
                  <c:v>1.7824500000000002E-5</c:v>
                </c:pt>
                <c:pt idx="2062">
                  <c:v>1.5848500000000003E-5</c:v>
                </c:pt>
                <c:pt idx="2063">
                  <c:v>1.5497500000000002E-5</c:v>
                </c:pt>
                <c:pt idx="2064">
                  <c:v>1.3936E-5</c:v>
                </c:pt>
                <c:pt idx="2065">
                  <c:v>1.24535E-5</c:v>
                </c:pt>
                <c:pt idx="2066">
                  <c:v>1.29795E-5</c:v>
                </c:pt>
                <c:pt idx="2067">
                  <c:v>1.1592999999999999E-5</c:v>
                </c:pt>
                <c:pt idx="2068">
                  <c:v>9.3139999999999993E-6</c:v>
                </c:pt>
                <c:pt idx="2069">
                  <c:v>7.5290000000000003E-6</c:v>
                </c:pt>
                <c:pt idx="2070">
                  <c:v>6.0625E-6</c:v>
                </c:pt>
                <c:pt idx="2071">
                  <c:v>5.7440000000000004E-6</c:v>
                </c:pt>
                <c:pt idx="2072">
                  <c:v>4.2775000000000001E-6</c:v>
                </c:pt>
                <c:pt idx="2073">
                  <c:v>3.8794999999999999E-6</c:v>
                </c:pt>
                <c:pt idx="2074">
                  <c:v>1.9985E-6</c:v>
                </c:pt>
                <c:pt idx="2075">
                  <c:v>6.7599999999999997E-7</c:v>
                </c:pt>
                <c:pt idx="2076">
                  <c:v>-3.9200000000000002E-7</c:v>
                </c:pt>
                <c:pt idx="2077">
                  <c:v>-1.7945000000000001E-6</c:v>
                </c:pt>
                <c:pt idx="2078">
                  <c:v>-3.0214999999999998E-6</c:v>
                </c:pt>
                <c:pt idx="2079">
                  <c:v>-5.524E-6</c:v>
                </c:pt>
                <c:pt idx="2080">
                  <c:v>-6.7190000000000004E-6</c:v>
                </c:pt>
                <c:pt idx="2081">
                  <c:v>-7.994E-6</c:v>
                </c:pt>
                <c:pt idx="2082">
                  <c:v>-8.8550000000000008E-6</c:v>
                </c:pt>
                <c:pt idx="2083">
                  <c:v>-9.859E-6</c:v>
                </c:pt>
                <c:pt idx="2084">
                  <c:v>-1.1596E-5</c:v>
                </c:pt>
                <c:pt idx="2085">
                  <c:v>-1.1978500000000001E-5</c:v>
                </c:pt>
                <c:pt idx="2086">
                  <c:v>-1.34925E-5</c:v>
                </c:pt>
                <c:pt idx="2087">
                  <c:v>-1.5469E-5</c:v>
                </c:pt>
                <c:pt idx="2088">
                  <c:v>-1.7222000000000002E-5</c:v>
                </c:pt>
                <c:pt idx="2089">
                  <c:v>-1.8433000000000001E-5</c:v>
                </c:pt>
                <c:pt idx="2090">
                  <c:v>-1.9867499999999999E-5</c:v>
                </c:pt>
                <c:pt idx="2091">
                  <c:v>-2.0808000000000001E-5</c:v>
                </c:pt>
                <c:pt idx="2092">
                  <c:v>-2.1923499999999998E-5</c:v>
                </c:pt>
                <c:pt idx="2093">
                  <c:v>-2.3931500000000003E-5</c:v>
                </c:pt>
                <c:pt idx="2094">
                  <c:v>-2.41865E-5</c:v>
                </c:pt>
                <c:pt idx="2095">
                  <c:v>-2.5366000000000001E-5</c:v>
                </c:pt>
                <c:pt idx="2096">
                  <c:v>-2.739E-5</c:v>
                </c:pt>
                <c:pt idx="2097">
                  <c:v>-2.8458000000000001E-5</c:v>
                </c:pt>
                <c:pt idx="2098">
                  <c:v>-2.90955E-5</c:v>
                </c:pt>
                <c:pt idx="2099">
                  <c:v>-3.0927999999999999E-5</c:v>
                </c:pt>
                <c:pt idx="2100">
                  <c:v>-3.13425E-5</c:v>
                </c:pt>
                <c:pt idx="2101">
                  <c:v>-3.3303000000000003E-5</c:v>
                </c:pt>
                <c:pt idx="2102">
                  <c:v>-3.4147499999999998E-5</c:v>
                </c:pt>
                <c:pt idx="2103">
                  <c:v>-3.5821000000000001E-5</c:v>
                </c:pt>
                <c:pt idx="2104">
                  <c:v>-3.6792999999999998E-5</c:v>
                </c:pt>
                <c:pt idx="2105">
                  <c:v>-3.7622000000000007E-5</c:v>
                </c:pt>
                <c:pt idx="2106">
                  <c:v>-3.8849E-5</c:v>
                </c:pt>
                <c:pt idx="2107">
                  <c:v>-3.9996499999999996E-5</c:v>
                </c:pt>
                <c:pt idx="2108">
                  <c:v>-4.0649999999999999E-5</c:v>
                </c:pt>
                <c:pt idx="2109">
                  <c:v>-4.0809499999999996E-5</c:v>
                </c:pt>
                <c:pt idx="2110">
                  <c:v>-4.2275499999999999E-5</c:v>
                </c:pt>
                <c:pt idx="2111">
                  <c:v>-4.3040500000000002E-5</c:v>
                </c:pt>
                <c:pt idx="2112">
                  <c:v>-4.473E-5</c:v>
                </c:pt>
                <c:pt idx="2113">
                  <c:v>-4.5049000000000002E-5</c:v>
                </c:pt>
                <c:pt idx="2114">
                  <c:v>-4.6020999999999999E-5</c:v>
                </c:pt>
                <c:pt idx="2115">
                  <c:v>-4.6579000000000002E-5</c:v>
                </c:pt>
                <c:pt idx="2116">
                  <c:v>-4.8060999999999999E-5</c:v>
                </c:pt>
                <c:pt idx="2117">
                  <c:v>-4.79655E-5</c:v>
                </c:pt>
                <c:pt idx="2118">
                  <c:v>-4.8921500000000002E-5</c:v>
                </c:pt>
                <c:pt idx="2119">
                  <c:v>-4.9384E-5</c:v>
                </c:pt>
                <c:pt idx="2120">
                  <c:v>-4.9910000000000002E-5</c:v>
                </c:pt>
                <c:pt idx="2121">
                  <c:v>-5.0515500000000001E-5</c:v>
                </c:pt>
                <c:pt idx="2122">
                  <c:v>-5.0101E-5</c:v>
                </c:pt>
                <c:pt idx="2123">
                  <c:v>-5.0930000000000002E-5</c:v>
                </c:pt>
                <c:pt idx="2124">
                  <c:v>-5.0898E-5</c:v>
                </c:pt>
                <c:pt idx="2125">
                  <c:v>-5.2683000000000004E-5</c:v>
                </c:pt>
                <c:pt idx="2126">
                  <c:v>-5.2555500000000002E-5</c:v>
                </c:pt>
                <c:pt idx="2127">
                  <c:v>-5.2954000000000002E-5</c:v>
                </c:pt>
                <c:pt idx="2128">
                  <c:v>-5.2730499999999999E-5</c:v>
                </c:pt>
                <c:pt idx="2129">
                  <c:v>-5.4452E-5</c:v>
                </c:pt>
                <c:pt idx="2130">
                  <c:v>-5.3671000000000002E-5</c:v>
                </c:pt>
                <c:pt idx="2131">
                  <c:v>-5.4547499999999999E-5</c:v>
                </c:pt>
                <c:pt idx="2132">
                  <c:v>-5.4452E-5</c:v>
                </c:pt>
                <c:pt idx="2133">
                  <c:v>-5.4818499999999997E-5</c:v>
                </c:pt>
                <c:pt idx="2134">
                  <c:v>-5.4675000000000001E-5</c:v>
                </c:pt>
                <c:pt idx="2135">
                  <c:v>-5.5280500000000007E-5</c:v>
                </c:pt>
                <c:pt idx="2136">
                  <c:v>-5.5376500000000001E-5</c:v>
                </c:pt>
                <c:pt idx="2137">
                  <c:v>-5.6077500000000006E-5</c:v>
                </c:pt>
                <c:pt idx="2138">
                  <c:v>-5.5152999999999999E-5</c:v>
                </c:pt>
                <c:pt idx="2139">
                  <c:v>-5.47705E-5</c:v>
                </c:pt>
                <c:pt idx="2140">
                  <c:v>-5.4484000000000002E-5</c:v>
                </c:pt>
                <c:pt idx="2141">
                  <c:v>-5.4404000000000003E-5</c:v>
                </c:pt>
                <c:pt idx="2142">
                  <c:v>-5.4117499999999998E-5</c:v>
                </c:pt>
                <c:pt idx="2143">
                  <c:v>-5.4037500000000006E-5</c:v>
                </c:pt>
                <c:pt idx="2144">
                  <c:v>-5.3448000000000001E-5</c:v>
                </c:pt>
                <c:pt idx="2145">
                  <c:v>-5.3878000000000002E-5</c:v>
                </c:pt>
                <c:pt idx="2146">
                  <c:v>-5.3958000000000001E-5</c:v>
                </c:pt>
                <c:pt idx="2147">
                  <c:v>-5.2938E-5</c:v>
                </c:pt>
                <c:pt idx="2148">
                  <c:v>-5.2906000000000005E-5</c:v>
                </c:pt>
                <c:pt idx="2149">
                  <c:v>-5.2141000000000001E-5</c:v>
                </c:pt>
                <c:pt idx="2150">
                  <c:v>-5.1918E-5</c:v>
                </c:pt>
                <c:pt idx="2151">
                  <c:v>-5.0945500000000002E-5</c:v>
                </c:pt>
                <c:pt idx="2152">
                  <c:v>-5.0053000000000003E-5</c:v>
                </c:pt>
                <c:pt idx="2153">
                  <c:v>-5.0101E-5</c:v>
                </c:pt>
                <c:pt idx="2154">
                  <c:v>-5.0499500000000007E-5</c:v>
                </c:pt>
                <c:pt idx="2155">
                  <c:v>-4.9542999999999996E-5</c:v>
                </c:pt>
                <c:pt idx="2156">
                  <c:v>-4.81725E-5</c:v>
                </c:pt>
                <c:pt idx="2157">
                  <c:v>-4.6913499999999997E-5</c:v>
                </c:pt>
                <c:pt idx="2158">
                  <c:v>-4.5861500000000001E-5</c:v>
                </c:pt>
                <c:pt idx="2159">
                  <c:v>-4.5367500000000002E-5</c:v>
                </c:pt>
                <c:pt idx="2160">
                  <c:v>-4.5606500000000005E-5</c:v>
                </c:pt>
                <c:pt idx="2161">
                  <c:v>-4.4459000000000002E-5</c:v>
                </c:pt>
                <c:pt idx="2162">
                  <c:v>-4.3471000000000004E-5</c:v>
                </c:pt>
                <c:pt idx="2163">
                  <c:v>-4.2977000000000005E-5</c:v>
                </c:pt>
                <c:pt idx="2164">
                  <c:v>-4.1606499999999995E-5</c:v>
                </c:pt>
                <c:pt idx="2165">
                  <c:v>-4.0506500000000003E-5</c:v>
                </c:pt>
                <c:pt idx="2166">
                  <c:v>-3.9072500000000002E-5</c:v>
                </c:pt>
                <c:pt idx="2167">
                  <c:v>-3.8036500000000001E-5</c:v>
                </c:pt>
                <c:pt idx="2168">
                  <c:v>-3.7112E-5</c:v>
                </c:pt>
                <c:pt idx="2169">
                  <c:v>-3.6729500000000001E-5</c:v>
                </c:pt>
                <c:pt idx="2170">
                  <c:v>-3.4992500000000001E-5</c:v>
                </c:pt>
                <c:pt idx="2171">
                  <c:v>-3.4721500000000003E-5</c:v>
                </c:pt>
                <c:pt idx="2172">
                  <c:v>-3.3047999999999999E-5</c:v>
                </c:pt>
                <c:pt idx="2173">
                  <c:v>-3.06255E-5</c:v>
                </c:pt>
                <c:pt idx="2174">
                  <c:v>-2.9924E-5</c:v>
                </c:pt>
                <c:pt idx="2175">
                  <c:v>-2.9286500000000002E-5</c:v>
                </c:pt>
                <c:pt idx="2176">
                  <c:v>-2.7932E-5</c:v>
                </c:pt>
                <c:pt idx="2177">
                  <c:v>-2.7629000000000003E-5</c:v>
                </c:pt>
                <c:pt idx="2178">
                  <c:v>-2.60515E-5</c:v>
                </c:pt>
                <c:pt idx="2179">
                  <c:v>-2.5190500000000002E-5</c:v>
                </c:pt>
                <c:pt idx="2180">
                  <c:v>-2.2561000000000003E-5</c:v>
                </c:pt>
                <c:pt idx="2181">
                  <c:v>-2.1126499999999998E-5</c:v>
                </c:pt>
                <c:pt idx="2182">
                  <c:v>-2.0585E-5</c:v>
                </c:pt>
                <c:pt idx="2183">
                  <c:v>-1.9708000000000002E-5</c:v>
                </c:pt>
                <c:pt idx="2184">
                  <c:v>-1.7827499999999998E-5</c:v>
                </c:pt>
                <c:pt idx="2185">
                  <c:v>-1.7604500000000001E-5</c:v>
                </c:pt>
                <c:pt idx="2186">
                  <c:v>-1.5931E-5</c:v>
                </c:pt>
                <c:pt idx="2187">
                  <c:v>-1.48475E-5</c:v>
                </c:pt>
                <c:pt idx="2188">
                  <c:v>-1.2616000000000001E-5</c:v>
                </c:pt>
                <c:pt idx="2189">
                  <c:v>-1.1117999999999999E-5</c:v>
                </c:pt>
                <c:pt idx="2190">
                  <c:v>-9.8429999999999988E-6</c:v>
                </c:pt>
                <c:pt idx="2191">
                  <c:v>-4.5199999999999999E-6</c:v>
                </c:pt>
                <c:pt idx="2192">
                  <c:v>-3.9940000000000002E-6</c:v>
                </c:pt>
                <c:pt idx="2193">
                  <c:v>-3.0855000000000004E-6</c:v>
                </c:pt>
                <c:pt idx="2194">
                  <c:v>-2.2405E-6</c:v>
                </c:pt>
                <c:pt idx="2195">
                  <c:v>-2.9649999999999999E-7</c:v>
                </c:pt>
                <c:pt idx="2196">
                  <c:v>3.7300000000000002E-7</c:v>
                </c:pt>
                <c:pt idx="2197">
                  <c:v>1.2655E-6</c:v>
                </c:pt>
                <c:pt idx="2198">
                  <c:v>2.9869999999999999E-6</c:v>
                </c:pt>
                <c:pt idx="2199">
                  <c:v>4.7720000000000002E-6</c:v>
                </c:pt>
                <c:pt idx="2200">
                  <c:v>5.9669999999999998E-6</c:v>
                </c:pt>
                <c:pt idx="2201">
                  <c:v>6.9550000000000003E-6</c:v>
                </c:pt>
                <c:pt idx="2202">
                  <c:v>8.612500000000001E-6</c:v>
                </c:pt>
                <c:pt idx="2203">
                  <c:v>1.0063000000000002E-5</c:v>
                </c:pt>
                <c:pt idx="2204">
                  <c:v>1.0302000000000001E-5</c:v>
                </c:pt>
                <c:pt idx="2205">
                  <c:v>1.1577000000000001E-5</c:v>
                </c:pt>
                <c:pt idx="2206">
                  <c:v>1.2262500000000002E-5</c:v>
                </c:pt>
                <c:pt idx="2207">
                  <c:v>1.3633E-5</c:v>
                </c:pt>
                <c:pt idx="2208">
                  <c:v>1.5290500000000002E-5</c:v>
                </c:pt>
                <c:pt idx="2209">
                  <c:v>1.5481999999999998E-5</c:v>
                </c:pt>
                <c:pt idx="2210">
                  <c:v>1.7394500000000001E-5</c:v>
                </c:pt>
                <c:pt idx="2211">
                  <c:v>1.8031999999999999E-5</c:v>
                </c:pt>
                <c:pt idx="2212">
                  <c:v>1.8334500000000002E-5</c:v>
                </c:pt>
                <c:pt idx="2213">
                  <c:v>2.0008000000000002E-5</c:v>
                </c:pt>
                <c:pt idx="2214">
                  <c:v>2.1123500000000002E-5</c:v>
                </c:pt>
                <c:pt idx="2215">
                  <c:v>2.1968499999999998E-5</c:v>
                </c:pt>
                <c:pt idx="2216">
                  <c:v>2.2335000000000002E-5</c:v>
                </c:pt>
                <c:pt idx="2217">
                  <c:v>2.3865000000000003E-5</c:v>
                </c:pt>
                <c:pt idx="2218">
                  <c:v>2.4056000000000001E-5</c:v>
                </c:pt>
                <c:pt idx="2219">
                  <c:v>2.5586000000000002E-5</c:v>
                </c:pt>
                <c:pt idx="2220">
                  <c:v>2.6367000000000004E-5</c:v>
                </c:pt>
                <c:pt idx="2221">
                  <c:v>2.6717500000000003E-5</c:v>
                </c:pt>
                <c:pt idx="2222">
                  <c:v>2.7722E-5</c:v>
                </c:pt>
                <c:pt idx="2223">
                  <c:v>2.7945000000000001E-5</c:v>
                </c:pt>
                <c:pt idx="2224">
                  <c:v>2.8949E-5</c:v>
                </c:pt>
                <c:pt idx="2225">
                  <c:v>2.9379499999999999E-5</c:v>
                </c:pt>
                <c:pt idx="2226">
                  <c:v>2.9666000000000004E-5</c:v>
                </c:pt>
                <c:pt idx="2227">
                  <c:v>3.0574500000000003E-5</c:v>
                </c:pt>
                <c:pt idx="2228">
                  <c:v>3.0272000000000001E-5</c:v>
                </c:pt>
                <c:pt idx="2229">
                  <c:v>3.1738E-5</c:v>
                </c:pt>
                <c:pt idx="2230">
                  <c:v>3.1594499999999997E-5</c:v>
                </c:pt>
                <c:pt idx="2231">
                  <c:v>3.2885499999999995E-5</c:v>
                </c:pt>
                <c:pt idx="2232">
                  <c:v>3.2184499999999997E-5</c:v>
                </c:pt>
                <c:pt idx="2233">
                  <c:v>3.3251999999999999E-5</c:v>
                </c:pt>
                <c:pt idx="2234">
                  <c:v>3.2790000000000003E-5</c:v>
                </c:pt>
                <c:pt idx="2235">
                  <c:v>3.2662500000000001E-5</c:v>
                </c:pt>
                <c:pt idx="2236">
                  <c:v>3.3284000000000002E-5</c:v>
                </c:pt>
                <c:pt idx="2237">
                  <c:v>3.2821999999999998E-5</c:v>
                </c:pt>
                <c:pt idx="2238">
                  <c:v>3.3315999999999997E-5</c:v>
                </c:pt>
                <c:pt idx="2239">
                  <c:v>3.4415500000000003E-5</c:v>
                </c:pt>
                <c:pt idx="2240">
                  <c:v>3.4272E-5</c:v>
                </c:pt>
                <c:pt idx="2241">
                  <c:v>3.3219999999999997E-5</c:v>
                </c:pt>
                <c:pt idx="2242">
                  <c:v>3.4320000000000003E-5</c:v>
                </c:pt>
                <c:pt idx="2243">
                  <c:v>3.4065E-5</c:v>
                </c:pt>
                <c:pt idx="2244">
                  <c:v>3.3826000000000004E-5</c:v>
                </c:pt>
                <c:pt idx="2245">
                  <c:v>3.3555E-5</c:v>
                </c:pt>
                <c:pt idx="2246">
                  <c:v>3.3475000000000001E-5</c:v>
                </c:pt>
                <c:pt idx="2247">
                  <c:v>3.3826000000000004E-5</c:v>
                </c:pt>
                <c:pt idx="2248">
                  <c:v>3.3379500000000001E-5</c:v>
                </c:pt>
                <c:pt idx="2249">
                  <c:v>3.2375500000000002E-5</c:v>
                </c:pt>
                <c:pt idx="2250">
                  <c:v>3.2024999999999999E-5</c:v>
                </c:pt>
                <c:pt idx="2251">
                  <c:v>3.2295999999999997E-5</c:v>
                </c:pt>
                <c:pt idx="2252">
                  <c:v>3.21365E-5</c:v>
                </c:pt>
                <c:pt idx="2253">
                  <c:v>3.1690000000000003E-5</c:v>
                </c:pt>
                <c:pt idx="2254">
                  <c:v>3.1482999999999997E-5</c:v>
                </c:pt>
                <c:pt idx="2255">
                  <c:v>2.9730000000000002E-5</c:v>
                </c:pt>
                <c:pt idx="2256">
                  <c:v>2.9172000000000001E-5</c:v>
                </c:pt>
                <c:pt idx="2257">
                  <c:v>2.8726000000000002E-5</c:v>
                </c:pt>
                <c:pt idx="2258">
                  <c:v>2.8072499999999999E-5</c:v>
                </c:pt>
                <c:pt idx="2259">
                  <c:v>2.7243500000000001E-5</c:v>
                </c:pt>
                <c:pt idx="2260">
                  <c:v>2.667E-5</c:v>
                </c:pt>
                <c:pt idx="2261">
                  <c:v>2.6032500000000002E-5</c:v>
                </c:pt>
                <c:pt idx="2262">
                  <c:v>2.5299500000000001E-5</c:v>
                </c:pt>
                <c:pt idx="2263">
                  <c:v>2.4327000000000003E-5</c:v>
                </c:pt>
                <c:pt idx="2264">
                  <c:v>2.3371E-5</c:v>
                </c:pt>
                <c:pt idx="2265">
                  <c:v>2.3482500000000001E-5</c:v>
                </c:pt>
                <c:pt idx="2266">
                  <c:v>2.2335000000000002E-5</c:v>
                </c:pt>
                <c:pt idx="2267">
                  <c:v>2.0582E-5</c:v>
                </c:pt>
                <c:pt idx="2268">
                  <c:v>1.9896500000000002E-5</c:v>
                </c:pt>
                <c:pt idx="2269">
                  <c:v>1.96255E-5</c:v>
                </c:pt>
                <c:pt idx="2270">
                  <c:v>1.7983999999999999E-5</c:v>
                </c:pt>
                <c:pt idx="2271">
                  <c:v>1.7330499999999999E-5</c:v>
                </c:pt>
                <c:pt idx="2272">
                  <c:v>1.5752499999999999E-5</c:v>
                </c:pt>
                <c:pt idx="2273">
                  <c:v>1.5705E-5</c:v>
                </c:pt>
                <c:pt idx="2274">
                  <c:v>1.4175000000000001E-5</c:v>
                </c:pt>
                <c:pt idx="2275">
                  <c:v>1.2581E-5</c:v>
                </c:pt>
                <c:pt idx="2276">
                  <c:v>1.1816E-5</c:v>
                </c:pt>
                <c:pt idx="2277">
                  <c:v>1.1083E-5</c:v>
                </c:pt>
                <c:pt idx="2278">
                  <c:v>1.078E-5</c:v>
                </c:pt>
                <c:pt idx="2279">
                  <c:v>8.9475000000000003E-6</c:v>
                </c:pt>
                <c:pt idx="2280">
                  <c:v>7.1624999999999996E-6</c:v>
                </c:pt>
                <c:pt idx="2281">
                  <c:v>6.6045E-6</c:v>
                </c:pt>
                <c:pt idx="2282">
                  <c:v>5.8715000000000005E-6</c:v>
                </c:pt>
                <c:pt idx="2283">
                  <c:v>3.7200000000000004E-6</c:v>
                </c:pt>
                <c:pt idx="2284">
                  <c:v>1.7275000000000002E-6</c:v>
                </c:pt>
                <c:pt idx="2285">
                  <c:v>1.186E-6</c:v>
                </c:pt>
                <c:pt idx="2286">
                  <c:v>-8.2249999999999996E-7</c:v>
                </c:pt>
                <c:pt idx="2287">
                  <c:v>-8.540000000000001E-7</c:v>
                </c:pt>
                <c:pt idx="2288">
                  <c:v>-3.0214999999999998E-6</c:v>
                </c:pt>
                <c:pt idx="2289">
                  <c:v>-4.1054999999999999E-6</c:v>
                </c:pt>
                <c:pt idx="2290">
                  <c:v>-5.6034999999999998E-6</c:v>
                </c:pt>
                <c:pt idx="2291">
                  <c:v>-6.4960000000000001E-6</c:v>
                </c:pt>
                <c:pt idx="2292">
                  <c:v>-8.6795000000000005E-6</c:v>
                </c:pt>
                <c:pt idx="2293">
                  <c:v>-8.9665000000000013E-6</c:v>
                </c:pt>
                <c:pt idx="2294">
                  <c:v>-1.0416500000000001E-5</c:v>
                </c:pt>
                <c:pt idx="2295">
                  <c:v>-1.1357000000000002E-5</c:v>
                </c:pt>
                <c:pt idx="2296">
                  <c:v>-1.2807499999999999E-5</c:v>
                </c:pt>
                <c:pt idx="2297">
                  <c:v>-1.40025E-5</c:v>
                </c:pt>
                <c:pt idx="2298">
                  <c:v>-1.5325500000000001E-5</c:v>
                </c:pt>
                <c:pt idx="2299">
                  <c:v>-1.6648000000000001E-5</c:v>
                </c:pt>
                <c:pt idx="2300">
                  <c:v>-1.8162500000000001E-5</c:v>
                </c:pt>
                <c:pt idx="2301">
                  <c:v>-1.94215E-5</c:v>
                </c:pt>
                <c:pt idx="2302">
                  <c:v>-2.1429500000000002E-5</c:v>
                </c:pt>
                <c:pt idx="2303">
                  <c:v>-2.2401500000000002E-5</c:v>
                </c:pt>
                <c:pt idx="2304">
                  <c:v>-2.3645000000000001E-5</c:v>
                </c:pt>
                <c:pt idx="2305">
                  <c:v>-2.4680500000000002E-5</c:v>
                </c:pt>
                <c:pt idx="2306">
                  <c:v>-2.4888E-5</c:v>
                </c:pt>
                <c:pt idx="2307">
                  <c:v>-2.8601500000000001E-5</c:v>
                </c:pt>
                <c:pt idx="2308">
                  <c:v>-2.7087500000000001E-5</c:v>
                </c:pt>
                <c:pt idx="2309">
                  <c:v>-2.8617500000000002E-5</c:v>
                </c:pt>
                <c:pt idx="2310">
                  <c:v>-2.9701000000000002E-5</c:v>
                </c:pt>
                <c:pt idx="2311">
                  <c:v>-3.1374500000000003E-5</c:v>
                </c:pt>
                <c:pt idx="2312">
                  <c:v>-3.1788999999999997E-5</c:v>
                </c:pt>
                <c:pt idx="2313">
                  <c:v>-3.2936499999999999E-5</c:v>
                </c:pt>
                <c:pt idx="2314">
                  <c:v>-3.3207500000000004E-5</c:v>
                </c:pt>
                <c:pt idx="2315">
                  <c:v>-3.5215499999999995E-5</c:v>
                </c:pt>
                <c:pt idx="2316">
                  <c:v>-3.6187499999999999E-5</c:v>
                </c:pt>
                <c:pt idx="2317">
                  <c:v>-3.7335000000000001E-5</c:v>
                </c:pt>
                <c:pt idx="2318">
                  <c:v>-3.9120000000000005E-5</c:v>
                </c:pt>
                <c:pt idx="2319">
                  <c:v>-3.97575E-5</c:v>
                </c:pt>
                <c:pt idx="2320">
                  <c:v>-4.0666E-5</c:v>
                </c:pt>
                <c:pt idx="2321">
                  <c:v>-4.1143999999999998E-5</c:v>
                </c:pt>
                <c:pt idx="2322">
                  <c:v>-4.1127999999999997E-5</c:v>
                </c:pt>
                <c:pt idx="2323">
                  <c:v>-4.3009000000000001E-5</c:v>
                </c:pt>
                <c:pt idx="2324">
                  <c:v>-4.3423000000000001E-5</c:v>
                </c:pt>
                <c:pt idx="2325">
                  <c:v>-4.422E-5</c:v>
                </c:pt>
                <c:pt idx="2326">
                  <c:v>-4.5303999999999999E-5</c:v>
                </c:pt>
                <c:pt idx="2327">
                  <c:v>-4.6371500000000001E-5</c:v>
                </c:pt>
                <c:pt idx="2328">
                  <c:v>-4.6498999999999996E-5</c:v>
                </c:pt>
                <c:pt idx="2329">
                  <c:v>-4.7264E-5</c:v>
                </c:pt>
                <c:pt idx="2330">
                  <c:v>-4.8364E-5</c:v>
                </c:pt>
                <c:pt idx="2331">
                  <c:v>-4.7854E-5</c:v>
                </c:pt>
                <c:pt idx="2332">
                  <c:v>-4.8794000000000001E-5</c:v>
                </c:pt>
                <c:pt idx="2333">
                  <c:v>-5.0308E-5</c:v>
                </c:pt>
                <c:pt idx="2334">
                  <c:v>-5.0228500000000002E-5</c:v>
                </c:pt>
                <c:pt idx="2335">
                  <c:v>-5.0404000000000001E-5</c:v>
                </c:pt>
                <c:pt idx="2336">
                  <c:v>-5.1041499999999996E-5</c:v>
                </c:pt>
                <c:pt idx="2337">
                  <c:v>-5.1168999999999997E-5</c:v>
                </c:pt>
                <c:pt idx="2338">
                  <c:v>-5.0866000000000004E-5</c:v>
                </c:pt>
                <c:pt idx="2339">
                  <c:v>-5.1487499999999998E-5</c:v>
                </c:pt>
                <c:pt idx="2340">
                  <c:v>-5.1838000000000001E-5</c:v>
                </c:pt>
                <c:pt idx="2341">
                  <c:v>-5.2172999999999997E-5</c:v>
                </c:pt>
                <c:pt idx="2342">
                  <c:v>-5.28265E-5</c:v>
                </c:pt>
                <c:pt idx="2343">
                  <c:v>-5.3049500000000001E-5</c:v>
                </c:pt>
                <c:pt idx="2344">
                  <c:v>-5.2730499999999999E-5</c:v>
                </c:pt>
                <c:pt idx="2345">
                  <c:v>-5.2141000000000001E-5</c:v>
                </c:pt>
                <c:pt idx="2346">
                  <c:v>-5.2778500000000003E-5</c:v>
                </c:pt>
                <c:pt idx="2347">
                  <c:v>-5.1503499999999999E-5</c:v>
                </c:pt>
                <c:pt idx="2348">
                  <c:v>-5.2618999999999999E-5</c:v>
                </c:pt>
                <c:pt idx="2349">
                  <c:v>-5.3304499999999998E-5</c:v>
                </c:pt>
                <c:pt idx="2350">
                  <c:v>-5.2093000000000004E-5</c:v>
                </c:pt>
                <c:pt idx="2351">
                  <c:v>-5.1424000000000001E-5</c:v>
                </c:pt>
                <c:pt idx="2352">
                  <c:v>-5.0881999999999998E-5</c:v>
                </c:pt>
                <c:pt idx="2353">
                  <c:v>-5.3145E-5</c:v>
                </c:pt>
                <c:pt idx="2354">
                  <c:v>-5.0961500000000003E-5</c:v>
                </c:pt>
                <c:pt idx="2355">
                  <c:v>-5.07065E-5</c:v>
                </c:pt>
                <c:pt idx="2356">
                  <c:v>-4.9686499999999999E-5</c:v>
                </c:pt>
                <c:pt idx="2357">
                  <c:v>-4.9830000000000002E-5</c:v>
                </c:pt>
                <c:pt idx="2358">
                  <c:v>-4.97825E-5</c:v>
                </c:pt>
                <c:pt idx="2359">
                  <c:v>-4.8890000000000001E-5</c:v>
                </c:pt>
                <c:pt idx="2360">
                  <c:v>-4.7870000000000001E-5</c:v>
                </c:pt>
                <c:pt idx="2361">
                  <c:v>-4.7885500000000001E-5</c:v>
                </c:pt>
                <c:pt idx="2362">
                  <c:v>-4.7168500000000001E-5</c:v>
                </c:pt>
                <c:pt idx="2363">
                  <c:v>-4.7089000000000003E-5</c:v>
                </c:pt>
                <c:pt idx="2364">
                  <c:v>-4.6260000000000001E-5</c:v>
                </c:pt>
                <c:pt idx="2365">
                  <c:v>-4.5000999999999998E-5</c:v>
                </c:pt>
                <c:pt idx="2366">
                  <c:v>-4.422E-5</c:v>
                </c:pt>
                <c:pt idx="2367">
                  <c:v>-4.2897500000000001E-5</c:v>
                </c:pt>
                <c:pt idx="2368">
                  <c:v>-4.3295499999999999E-5</c:v>
                </c:pt>
                <c:pt idx="2369">
                  <c:v>-4.2562500000000005E-5</c:v>
                </c:pt>
                <c:pt idx="2370">
                  <c:v>-4.1399000000000001E-5</c:v>
                </c:pt>
                <c:pt idx="2371">
                  <c:v>-4.1479E-5</c:v>
                </c:pt>
                <c:pt idx="2372">
                  <c:v>-3.9359E-5</c:v>
                </c:pt>
                <c:pt idx="2373">
                  <c:v>-3.8562500000000002E-5</c:v>
                </c:pt>
                <c:pt idx="2374">
                  <c:v>-3.7956499999999995E-5</c:v>
                </c:pt>
                <c:pt idx="2375">
                  <c:v>-3.6650000000000003E-5</c:v>
                </c:pt>
                <c:pt idx="2376">
                  <c:v>-3.5470500000000005E-5</c:v>
                </c:pt>
                <c:pt idx="2377">
                  <c:v>-3.5151500000000004E-5</c:v>
                </c:pt>
                <c:pt idx="2378">
                  <c:v>-3.4084000000000001E-5</c:v>
                </c:pt>
                <c:pt idx="2379">
                  <c:v>-3.2506000000000004E-5</c:v>
                </c:pt>
                <c:pt idx="2380">
                  <c:v>-3.1964000000000001E-5</c:v>
                </c:pt>
                <c:pt idx="2381">
                  <c:v>-3.0020000000000001E-5</c:v>
                </c:pt>
                <c:pt idx="2382">
                  <c:v>-2.8888000000000002E-5</c:v>
                </c:pt>
                <c:pt idx="2383">
                  <c:v>-2.78365E-5</c:v>
                </c:pt>
                <c:pt idx="2384">
                  <c:v>-2.6465499999999999E-5</c:v>
                </c:pt>
                <c:pt idx="2385">
                  <c:v>-2.6131000000000001E-5</c:v>
                </c:pt>
                <c:pt idx="2386">
                  <c:v>-2.3803999999999998E-5</c:v>
                </c:pt>
                <c:pt idx="2387">
                  <c:v>-2.2911500000000002E-5</c:v>
                </c:pt>
                <c:pt idx="2388">
                  <c:v>-2.2242499999999999E-5</c:v>
                </c:pt>
                <c:pt idx="2389">
                  <c:v>-2.0712499999999999E-5</c:v>
                </c:pt>
                <c:pt idx="2390">
                  <c:v>-1.9644499999999998E-5</c:v>
                </c:pt>
                <c:pt idx="2391">
                  <c:v>-1.8496999999999999E-5</c:v>
                </c:pt>
                <c:pt idx="2392">
                  <c:v>-1.62815E-5</c:v>
                </c:pt>
                <c:pt idx="2393">
                  <c:v>-1.5707999999999999E-5</c:v>
                </c:pt>
                <c:pt idx="2394">
                  <c:v>-1.4369000000000001E-5</c:v>
                </c:pt>
                <c:pt idx="2395">
                  <c:v>-1.4161999999999999E-5</c:v>
                </c:pt>
                <c:pt idx="2396">
                  <c:v>-1.1389000000000001E-5</c:v>
                </c:pt>
                <c:pt idx="2397">
                  <c:v>-1.10065E-5</c:v>
                </c:pt>
                <c:pt idx="2398">
                  <c:v>-8.8070000000000006E-6</c:v>
                </c:pt>
                <c:pt idx="2399">
                  <c:v>-6.9740000000000005E-6</c:v>
                </c:pt>
                <c:pt idx="2400">
                  <c:v>-5.0140000000000006E-6</c:v>
                </c:pt>
                <c:pt idx="2401">
                  <c:v>-4.2965000000000003E-6</c:v>
                </c:pt>
                <c:pt idx="2402">
                  <c:v>-3.7230000000000002E-6</c:v>
                </c:pt>
                <c:pt idx="2403">
                  <c:v>-2.368E-6</c:v>
                </c:pt>
                <c:pt idx="2404">
                  <c:v>-1.3799999999999999E-6</c:v>
                </c:pt>
                <c:pt idx="2405">
                  <c:v>5.8000000000000006E-7</c:v>
                </c:pt>
                <c:pt idx="2406">
                  <c:v>1.7275000000000002E-6</c:v>
                </c:pt>
                <c:pt idx="2407">
                  <c:v>3.2260000000000001E-6</c:v>
                </c:pt>
                <c:pt idx="2408">
                  <c:v>4.6920000000000001E-6</c:v>
                </c:pt>
                <c:pt idx="2409">
                  <c:v>5.3455000000000007E-6</c:v>
                </c:pt>
                <c:pt idx="2410">
                  <c:v>7.1465000000000001E-6</c:v>
                </c:pt>
                <c:pt idx="2411">
                  <c:v>8.5650000000000002E-6</c:v>
                </c:pt>
                <c:pt idx="2412">
                  <c:v>9.5530000000000015E-6</c:v>
                </c:pt>
                <c:pt idx="2413">
                  <c:v>1.02385E-5</c:v>
                </c:pt>
                <c:pt idx="2414">
                  <c:v>1.1449499999999999E-5</c:v>
                </c:pt>
                <c:pt idx="2415">
                  <c:v>1.3059500000000001E-5</c:v>
                </c:pt>
                <c:pt idx="2416">
                  <c:v>1.35055E-5</c:v>
                </c:pt>
                <c:pt idx="2417">
                  <c:v>1.4940000000000001E-5</c:v>
                </c:pt>
                <c:pt idx="2418">
                  <c:v>1.61195E-5</c:v>
                </c:pt>
                <c:pt idx="2419">
                  <c:v>1.6709000000000002E-5</c:v>
                </c:pt>
                <c:pt idx="2420">
                  <c:v>1.8797000000000003E-5</c:v>
                </c:pt>
                <c:pt idx="2421">
                  <c:v>1.9449999999999998E-5</c:v>
                </c:pt>
                <c:pt idx="2422">
                  <c:v>2.0231E-5</c:v>
                </c:pt>
                <c:pt idx="2423">
                  <c:v>2.1171499999999999E-5</c:v>
                </c:pt>
                <c:pt idx="2424">
                  <c:v>2.2318999999999998E-5</c:v>
                </c:pt>
                <c:pt idx="2425">
                  <c:v>2.36735E-5</c:v>
                </c:pt>
                <c:pt idx="2426">
                  <c:v>2.3737500000000001E-5</c:v>
                </c:pt>
                <c:pt idx="2427">
                  <c:v>2.5586000000000002E-5</c:v>
                </c:pt>
                <c:pt idx="2428">
                  <c:v>2.55065E-5</c:v>
                </c:pt>
                <c:pt idx="2429">
                  <c:v>2.6287499999999999E-5</c:v>
                </c:pt>
                <c:pt idx="2430">
                  <c:v>2.65105E-5</c:v>
                </c:pt>
                <c:pt idx="2431">
                  <c:v>2.9124500000000002E-5</c:v>
                </c:pt>
                <c:pt idx="2432">
                  <c:v>2.8534500000000003E-5</c:v>
                </c:pt>
                <c:pt idx="2433">
                  <c:v>2.9108500000000001E-5</c:v>
                </c:pt>
                <c:pt idx="2434">
                  <c:v>3.0287499999999998E-5</c:v>
                </c:pt>
                <c:pt idx="2435">
                  <c:v>3.1371499999999996E-5</c:v>
                </c:pt>
                <c:pt idx="2436">
                  <c:v>3.1052500000000001E-5</c:v>
                </c:pt>
                <c:pt idx="2437">
                  <c:v>3.0399499999999999E-5</c:v>
                </c:pt>
                <c:pt idx="2438">
                  <c:v>3.2996999999999996E-5</c:v>
                </c:pt>
                <c:pt idx="2439">
                  <c:v>3.2806000000000004E-5</c:v>
                </c:pt>
                <c:pt idx="2440">
                  <c:v>3.4447499999999998E-5</c:v>
                </c:pt>
                <c:pt idx="2441">
                  <c:v>3.4256000000000005E-5</c:v>
                </c:pt>
                <c:pt idx="2442">
                  <c:v>3.3730000000000004E-5</c:v>
                </c:pt>
                <c:pt idx="2443">
                  <c:v>3.4654499999999998E-5</c:v>
                </c:pt>
                <c:pt idx="2444">
                  <c:v>3.4622500000000003E-5</c:v>
                </c:pt>
                <c:pt idx="2445">
                  <c:v>3.6168499999999998E-5</c:v>
                </c:pt>
                <c:pt idx="2446">
                  <c:v>3.5706500000000001E-5</c:v>
                </c:pt>
                <c:pt idx="2447">
                  <c:v>3.6056999999999997E-5</c:v>
                </c:pt>
                <c:pt idx="2448">
                  <c:v>3.5770000000000005E-5</c:v>
                </c:pt>
                <c:pt idx="2449">
                  <c:v>3.5945499999999997E-5</c:v>
                </c:pt>
                <c:pt idx="2450">
                  <c:v>3.5308000000000001E-5</c:v>
                </c:pt>
                <c:pt idx="2451">
                  <c:v>3.6423500000000001E-5</c:v>
                </c:pt>
                <c:pt idx="2452">
                  <c:v>3.6822000000000001E-5</c:v>
                </c:pt>
                <c:pt idx="2453">
                  <c:v>3.5738500000000004E-5</c:v>
                </c:pt>
                <c:pt idx="2454">
                  <c:v>3.6535000000000002E-5</c:v>
                </c:pt>
                <c:pt idx="2455">
                  <c:v>3.6392E-5</c:v>
                </c:pt>
                <c:pt idx="2456">
                  <c:v>3.56905E-5</c:v>
                </c:pt>
                <c:pt idx="2457">
                  <c:v>3.5595000000000001E-5</c:v>
                </c:pt>
                <c:pt idx="2458">
                  <c:v>3.5069000000000006E-5</c:v>
                </c:pt>
                <c:pt idx="2459">
                  <c:v>3.5069000000000006E-5</c:v>
                </c:pt>
                <c:pt idx="2460">
                  <c:v>3.5259999999999998E-5</c:v>
                </c:pt>
                <c:pt idx="2461">
                  <c:v>3.4256000000000005E-5</c:v>
                </c:pt>
                <c:pt idx="2462">
                  <c:v>3.3778000000000001E-5</c:v>
                </c:pt>
                <c:pt idx="2463">
                  <c:v>3.4065E-5</c:v>
                </c:pt>
                <c:pt idx="2464">
                  <c:v>3.3124500000000004E-5</c:v>
                </c:pt>
                <c:pt idx="2465">
                  <c:v>3.3124500000000004E-5</c:v>
                </c:pt>
                <c:pt idx="2466">
                  <c:v>3.2582500000000002E-5</c:v>
                </c:pt>
                <c:pt idx="2467">
                  <c:v>3.2423499999999999E-5</c:v>
                </c:pt>
                <c:pt idx="2468">
                  <c:v>3.1594499999999997E-5</c:v>
                </c:pt>
                <c:pt idx="2469">
                  <c:v>3.0159999999999999E-5</c:v>
                </c:pt>
                <c:pt idx="2470">
                  <c:v>2.9204E-5</c:v>
                </c:pt>
                <c:pt idx="2471">
                  <c:v>2.9714E-5</c:v>
                </c:pt>
                <c:pt idx="2472">
                  <c:v>2.8726000000000002E-5</c:v>
                </c:pt>
                <c:pt idx="2473">
                  <c:v>2.7690000000000001E-5</c:v>
                </c:pt>
                <c:pt idx="2474">
                  <c:v>2.7084500000000001E-5</c:v>
                </c:pt>
                <c:pt idx="2475">
                  <c:v>2.6112E-5</c:v>
                </c:pt>
                <c:pt idx="2476">
                  <c:v>2.5347000000000003E-5</c:v>
                </c:pt>
                <c:pt idx="2477">
                  <c:v>2.4853000000000001E-5</c:v>
                </c:pt>
                <c:pt idx="2478">
                  <c:v>2.3147500000000002E-5</c:v>
                </c:pt>
                <c:pt idx="2479">
                  <c:v>2.19525E-5</c:v>
                </c:pt>
                <c:pt idx="2480">
                  <c:v>2.1808999999999997E-5</c:v>
                </c:pt>
                <c:pt idx="2481">
                  <c:v>2.0725000000000002E-5</c:v>
                </c:pt>
                <c:pt idx="2482">
                  <c:v>2.0358500000000002E-5</c:v>
                </c:pt>
                <c:pt idx="2483">
                  <c:v>2.0199499999999999E-5</c:v>
                </c:pt>
                <c:pt idx="2484">
                  <c:v>1.8016000000000002E-5</c:v>
                </c:pt>
                <c:pt idx="2485">
                  <c:v>1.6358500000000003E-5</c:v>
                </c:pt>
                <c:pt idx="2486">
                  <c:v>1.5195000000000001E-5</c:v>
                </c:pt>
                <c:pt idx="2487">
                  <c:v>1.4477500000000002E-5</c:v>
                </c:pt>
                <c:pt idx="2488">
                  <c:v>1.2867999999999999E-5</c:v>
                </c:pt>
                <c:pt idx="2489">
                  <c:v>1.22145E-5</c:v>
                </c:pt>
                <c:pt idx="2490">
                  <c:v>1.0557000000000001E-5</c:v>
                </c:pt>
                <c:pt idx="2491">
                  <c:v>1.02385E-5</c:v>
                </c:pt>
                <c:pt idx="2492">
                  <c:v>8.2299999999999991E-6</c:v>
                </c:pt>
                <c:pt idx="2493">
                  <c:v>6.5884999999999997E-6</c:v>
                </c:pt>
                <c:pt idx="2494">
                  <c:v>6.1585000000000004E-6</c:v>
                </c:pt>
                <c:pt idx="2495">
                  <c:v>5.1545000000000004E-6</c:v>
                </c:pt>
                <c:pt idx="2496">
                  <c:v>2.6519999999999998E-6</c:v>
                </c:pt>
                <c:pt idx="2497">
                  <c:v>1.903E-6</c:v>
                </c:pt>
                <c:pt idx="2498">
                  <c:v>1.0104999999999999E-6</c:v>
                </c:pt>
                <c:pt idx="2499">
                  <c:v>-2.3250000000000002E-7</c:v>
                </c:pt>
                <c:pt idx="2500">
                  <c:v>-2.2405E-6</c:v>
                </c:pt>
                <c:pt idx="2501">
                  <c:v>-4.408E-6</c:v>
                </c:pt>
                <c:pt idx="2502">
                  <c:v>-4.9179999999999993E-6</c:v>
                </c:pt>
                <c:pt idx="2503">
                  <c:v>-5.8904999999999998E-6</c:v>
                </c:pt>
                <c:pt idx="2504">
                  <c:v>-6.3204999999999999E-6</c:v>
                </c:pt>
                <c:pt idx="2505">
                  <c:v>-7.994E-6</c:v>
                </c:pt>
                <c:pt idx="2506">
                  <c:v>-9.2055000000000002E-6</c:v>
                </c:pt>
                <c:pt idx="2507">
                  <c:v>-1.10065E-5</c:v>
                </c:pt>
                <c:pt idx="2508">
                  <c:v>-1.2377000000000002E-5</c:v>
                </c:pt>
                <c:pt idx="2509">
                  <c:v>-1.3636000000000001E-5</c:v>
                </c:pt>
                <c:pt idx="2510">
                  <c:v>-1.4353E-5</c:v>
                </c:pt>
                <c:pt idx="2511">
                  <c:v>-1.6154000000000002E-5</c:v>
                </c:pt>
                <c:pt idx="2512">
                  <c:v>-1.821E-5</c:v>
                </c:pt>
                <c:pt idx="2513">
                  <c:v>-1.8448999999999999E-5</c:v>
                </c:pt>
                <c:pt idx="2514">
                  <c:v>-2.0059000000000002E-5</c:v>
                </c:pt>
                <c:pt idx="2515">
                  <c:v>-2.0887499999999999E-5</c:v>
                </c:pt>
                <c:pt idx="2516">
                  <c:v>-2.2656499999999999E-5</c:v>
                </c:pt>
                <c:pt idx="2517">
                  <c:v>-2.2832000000000001E-5</c:v>
                </c:pt>
                <c:pt idx="2518">
                  <c:v>-2.5063E-5</c:v>
                </c:pt>
                <c:pt idx="2519">
                  <c:v>-2.5971500000000004E-5</c:v>
                </c:pt>
                <c:pt idx="2520">
                  <c:v>-2.7183E-5</c:v>
                </c:pt>
                <c:pt idx="2521">
                  <c:v>-2.85535E-5</c:v>
                </c:pt>
                <c:pt idx="2522">
                  <c:v>-2.8856500000000001E-5</c:v>
                </c:pt>
                <c:pt idx="2523">
                  <c:v>-3.0020000000000001E-5</c:v>
                </c:pt>
                <c:pt idx="2524">
                  <c:v>-3.1279000000000003E-5</c:v>
                </c:pt>
                <c:pt idx="2525">
                  <c:v>-3.2283000000000002E-5</c:v>
                </c:pt>
                <c:pt idx="2526">
                  <c:v>-3.2984000000000001E-5</c:v>
                </c:pt>
                <c:pt idx="2527">
                  <c:v>-3.4035999999999997E-5</c:v>
                </c:pt>
                <c:pt idx="2528">
                  <c:v>-3.4705500000000002E-5</c:v>
                </c:pt>
                <c:pt idx="2529">
                  <c:v>-3.6171500000000004E-5</c:v>
                </c:pt>
                <c:pt idx="2530">
                  <c:v>-3.6490500000000006E-5</c:v>
                </c:pt>
                <c:pt idx="2531">
                  <c:v>-3.8243500000000001E-5</c:v>
                </c:pt>
                <c:pt idx="2532">
                  <c:v>-3.9566500000000001E-5</c:v>
                </c:pt>
                <c:pt idx="2533">
                  <c:v>-3.8864999999999995E-5</c:v>
                </c:pt>
                <c:pt idx="2534">
                  <c:v>-4.1096500000000002E-5</c:v>
                </c:pt>
                <c:pt idx="2535">
                  <c:v>-4.1016499999999996E-5</c:v>
                </c:pt>
                <c:pt idx="2536">
                  <c:v>-4.2355499999999998E-5</c:v>
                </c:pt>
                <c:pt idx="2537">
                  <c:v>-4.2849499999999997E-5</c:v>
                </c:pt>
                <c:pt idx="2538">
                  <c:v>-4.3790000000000006E-5</c:v>
                </c:pt>
                <c:pt idx="2539">
                  <c:v>-4.4857500000000002E-5</c:v>
                </c:pt>
                <c:pt idx="2540">
                  <c:v>-4.5527E-5</c:v>
                </c:pt>
                <c:pt idx="2541">
                  <c:v>-4.5367500000000002E-5</c:v>
                </c:pt>
                <c:pt idx="2542">
                  <c:v>-4.6212499999999998E-5</c:v>
                </c:pt>
                <c:pt idx="2543">
                  <c:v>-4.5877500000000002E-5</c:v>
                </c:pt>
                <c:pt idx="2544">
                  <c:v>-4.7646500000000005E-5</c:v>
                </c:pt>
                <c:pt idx="2545">
                  <c:v>-4.7343999999999999E-5</c:v>
                </c:pt>
                <c:pt idx="2546">
                  <c:v>-4.8077000000000001E-5</c:v>
                </c:pt>
                <c:pt idx="2547">
                  <c:v>-4.8140500000000004E-5</c:v>
                </c:pt>
                <c:pt idx="2548">
                  <c:v>-4.8538999999999997E-5</c:v>
                </c:pt>
                <c:pt idx="2549">
                  <c:v>-4.9081E-5</c:v>
                </c:pt>
                <c:pt idx="2550">
                  <c:v>-5.0005500000000001E-5</c:v>
                </c:pt>
                <c:pt idx="2551">
                  <c:v>-4.9224499999999996E-5</c:v>
                </c:pt>
                <c:pt idx="2552">
                  <c:v>-4.9814000000000001E-5</c:v>
                </c:pt>
                <c:pt idx="2553">
                  <c:v>-5.0547500000000004E-5</c:v>
                </c:pt>
                <c:pt idx="2554">
                  <c:v>-4.9973499999999998E-5</c:v>
                </c:pt>
                <c:pt idx="2555">
                  <c:v>-5.0371999999999998E-5</c:v>
                </c:pt>
                <c:pt idx="2556">
                  <c:v>-4.9861999999999998E-5</c:v>
                </c:pt>
                <c:pt idx="2557">
                  <c:v>-5.0483499999999999E-5</c:v>
                </c:pt>
                <c:pt idx="2558">
                  <c:v>-5.0084999999999999E-5</c:v>
                </c:pt>
                <c:pt idx="2559">
                  <c:v>-4.9973499999999998E-5</c:v>
                </c:pt>
                <c:pt idx="2560">
                  <c:v>-5.0340000000000003E-5</c:v>
                </c:pt>
                <c:pt idx="2561">
                  <c:v>-5.0371999999999998E-5</c:v>
                </c:pt>
                <c:pt idx="2562">
                  <c:v>-5.0371999999999998E-5</c:v>
                </c:pt>
                <c:pt idx="2563">
                  <c:v>-4.9033000000000003E-5</c:v>
                </c:pt>
                <c:pt idx="2564">
                  <c:v>-4.9160500000000005E-5</c:v>
                </c:pt>
                <c:pt idx="2565">
                  <c:v>-4.8603000000000002E-5</c:v>
                </c:pt>
                <c:pt idx="2566">
                  <c:v>-4.7646500000000005E-5</c:v>
                </c:pt>
                <c:pt idx="2567">
                  <c:v>-4.8315999999999996E-5</c:v>
                </c:pt>
                <c:pt idx="2568">
                  <c:v>-4.7407499999999996E-5</c:v>
                </c:pt>
                <c:pt idx="2569">
                  <c:v>-4.6132499999999999E-5</c:v>
                </c:pt>
                <c:pt idx="2570">
                  <c:v>-4.61485E-5</c:v>
                </c:pt>
                <c:pt idx="2571">
                  <c:v>-4.5463000000000002E-5</c:v>
                </c:pt>
                <c:pt idx="2572">
                  <c:v>-4.5080500000000003E-5</c:v>
                </c:pt>
                <c:pt idx="2573">
                  <c:v>-4.4491000000000005E-5</c:v>
                </c:pt>
                <c:pt idx="2574">
                  <c:v>-4.4347500000000002E-5</c:v>
                </c:pt>
                <c:pt idx="2575">
                  <c:v>-4.1957000000000005E-5</c:v>
                </c:pt>
                <c:pt idx="2576">
                  <c:v>-4.2514999999999995E-5</c:v>
                </c:pt>
                <c:pt idx="2577">
                  <c:v>-4.1717999999999996E-5</c:v>
                </c:pt>
                <c:pt idx="2578">
                  <c:v>-4.0953000000000006E-5</c:v>
                </c:pt>
                <c:pt idx="2579">
                  <c:v>-4.0219999999999998E-5</c:v>
                </c:pt>
                <c:pt idx="2580">
                  <c:v>-3.8849E-5</c:v>
                </c:pt>
                <c:pt idx="2581">
                  <c:v>-3.8435E-5</c:v>
                </c:pt>
                <c:pt idx="2582">
                  <c:v>-3.7032500000000002E-5</c:v>
                </c:pt>
                <c:pt idx="2583">
                  <c:v>-3.6650000000000003E-5</c:v>
                </c:pt>
                <c:pt idx="2584">
                  <c:v>-3.5278999999999999E-5</c:v>
                </c:pt>
                <c:pt idx="2585">
                  <c:v>-3.3765000000000006E-5</c:v>
                </c:pt>
                <c:pt idx="2586">
                  <c:v>-3.3781000000000001E-5</c:v>
                </c:pt>
                <c:pt idx="2587">
                  <c:v>-3.2155499999999994E-5</c:v>
                </c:pt>
                <c:pt idx="2588">
                  <c:v>-3.1279000000000003E-5</c:v>
                </c:pt>
                <c:pt idx="2589">
                  <c:v>-2.9478000000000001E-5</c:v>
                </c:pt>
                <c:pt idx="2590">
                  <c:v>-2.8569500000000001E-5</c:v>
                </c:pt>
                <c:pt idx="2591">
                  <c:v>-2.8473999999999999E-5</c:v>
                </c:pt>
                <c:pt idx="2592">
                  <c:v>-2.6609000000000002E-5</c:v>
                </c:pt>
                <c:pt idx="2593">
                  <c:v>-2.42345E-5</c:v>
                </c:pt>
                <c:pt idx="2594">
                  <c:v>-2.3660500000000002E-5</c:v>
                </c:pt>
                <c:pt idx="2595">
                  <c:v>-2.2832000000000001E-5</c:v>
                </c:pt>
                <c:pt idx="2596">
                  <c:v>-2.1605000000000001E-5</c:v>
                </c:pt>
                <c:pt idx="2597">
                  <c:v>-1.9724E-5</c:v>
                </c:pt>
                <c:pt idx="2598">
                  <c:v>-1.81465E-5</c:v>
                </c:pt>
                <c:pt idx="2599">
                  <c:v>-1.7349500000000001E-5</c:v>
                </c:pt>
                <c:pt idx="2600">
                  <c:v>-1.7126499999999999E-5</c:v>
                </c:pt>
                <c:pt idx="2601">
                  <c:v>-1.50385E-5</c:v>
                </c:pt>
                <c:pt idx="2602">
                  <c:v>-1.3174E-5</c:v>
                </c:pt>
                <c:pt idx="2603">
                  <c:v>-1.2345E-5</c:v>
                </c:pt>
                <c:pt idx="2604">
                  <c:v>-1.12775E-5</c:v>
                </c:pt>
                <c:pt idx="2605">
                  <c:v>-8.9345000000000006E-6</c:v>
                </c:pt>
                <c:pt idx="2606">
                  <c:v>-8.5520000000000005E-6</c:v>
                </c:pt>
                <c:pt idx="2607">
                  <c:v>-7.6115000000000007E-6</c:v>
                </c:pt>
                <c:pt idx="2608">
                  <c:v>-4.775E-6</c:v>
                </c:pt>
                <c:pt idx="2609">
                  <c:v>-4.8065000000000005E-6</c:v>
                </c:pt>
                <c:pt idx="2610">
                  <c:v>-2.5435000000000003E-6</c:v>
                </c:pt>
                <c:pt idx="2611">
                  <c:v>-1.46E-6</c:v>
                </c:pt>
                <c:pt idx="2612">
                  <c:v>-1.85E-7</c:v>
                </c:pt>
                <c:pt idx="2613">
                  <c:v>4.6849999999999999E-7</c:v>
                </c:pt>
                <c:pt idx="2614">
                  <c:v>2.7475E-6</c:v>
                </c:pt>
                <c:pt idx="2615">
                  <c:v>4.1184999999999996E-6</c:v>
                </c:pt>
                <c:pt idx="2616">
                  <c:v>5.4890000000000003E-6</c:v>
                </c:pt>
                <c:pt idx="2617">
                  <c:v>5.7920000000000006E-6</c:v>
                </c:pt>
                <c:pt idx="2618">
                  <c:v>7.5129999999999999E-6</c:v>
                </c:pt>
                <c:pt idx="2619">
                  <c:v>8.3575000000000009E-6</c:v>
                </c:pt>
                <c:pt idx="2620">
                  <c:v>9.6325000000000014E-6</c:v>
                </c:pt>
                <c:pt idx="2621">
                  <c:v>1.0812000000000001E-5</c:v>
                </c:pt>
                <c:pt idx="2622">
                  <c:v>1.22145E-5</c:v>
                </c:pt>
                <c:pt idx="2623">
                  <c:v>1.3266500000000001E-5</c:v>
                </c:pt>
                <c:pt idx="2624">
                  <c:v>1.4701E-5</c:v>
                </c:pt>
                <c:pt idx="2625">
                  <c:v>1.6247000000000002E-5</c:v>
                </c:pt>
                <c:pt idx="2626">
                  <c:v>1.6597500000000002E-5</c:v>
                </c:pt>
                <c:pt idx="2627">
                  <c:v>1.7649499999999998E-5</c:v>
                </c:pt>
                <c:pt idx="2628">
                  <c:v>1.9290999999999999E-5</c:v>
                </c:pt>
                <c:pt idx="2629">
                  <c:v>2.0151499999999998E-5</c:v>
                </c:pt>
                <c:pt idx="2630">
                  <c:v>2.1633499999999999E-5</c:v>
                </c:pt>
                <c:pt idx="2631">
                  <c:v>2.3195500000000002E-5</c:v>
                </c:pt>
                <c:pt idx="2632">
                  <c:v>2.41835E-5</c:v>
                </c:pt>
                <c:pt idx="2633">
                  <c:v>2.4614000000000002E-5</c:v>
                </c:pt>
                <c:pt idx="2634">
                  <c:v>2.5857000000000003E-5</c:v>
                </c:pt>
                <c:pt idx="2635">
                  <c:v>2.7212E-5</c:v>
                </c:pt>
                <c:pt idx="2636">
                  <c:v>2.7275500000000003E-5</c:v>
                </c:pt>
                <c:pt idx="2637">
                  <c:v>2.8439E-5</c:v>
                </c:pt>
                <c:pt idx="2638">
                  <c:v>3.0144500000000003E-5</c:v>
                </c:pt>
                <c:pt idx="2639">
                  <c:v>3.0335500000000001E-5</c:v>
                </c:pt>
                <c:pt idx="2640">
                  <c:v>3.0670000000000003E-5</c:v>
                </c:pt>
                <c:pt idx="2641">
                  <c:v>3.1913499999999999E-5</c:v>
                </c:pt>
                <c:pt idx="2642">
                  <c:v>3.2120500000000005E-5</c:v>
                </c:pt>
                <c:pt idx="2643">
                  <c:v>3.2518999999999998E-5</c:v>
                </c:pt>
                <c:pt idx="2644">
                  <c:v>3.43835E-5</c:v>
                </c:pt>
                <c:pt idx="2645">
                  <c:v>3.4001000000000002E-5</c:v>
                </c:pt>
                <c:pt idx="2646">
                  <c:v>3.5308000000000001E-5</c:v>
                </c:pt>
                <c:pt idx="2647">
                  <c:v>3.4702499999999995E-5</c:v>
                </c:pt>
                <c:pt idx="2648">
                  <c:v>3.5148499999999997E-5</c:v>
                </c:pt>
                <c:pt idx="2649">
                  <c:v>3.6933500000000001E-5</c:v>
                </c:pt>
                <c:pt idx="2650">
                  <c:v>3.6344000000000003E-5</c:v>
                </c:pt>
                <c:pt idx="2651">
                  <c:v>3.6869999999999998E-5</c:v>
                </c:pt>
                <c:pt idx="2652">
                  <c:v>3.7060999999999996E-5</c:v>
                </c:pt>
                <c:pt idx="2653">
                  <c:v>3.6758499999999997E-5</c:v>
                </c:pt>
                <c:pt idx="2654">
                  <c:v>3.6965499999999997E-5</c:v>
                </c:pt>
                <c:pt idx="2655">
                  <c:v>3.7810000000000006E-5</c:v>
                </c:pt>
                <c:pt idx="2656">
                  <c:v>3.9005499999999998E-5</c:v>
                </c:pt>
                <c:pt idx="2657">
                  <c:v>3.8574999999999996E-5</c:v>
                </c:pt>
                <c:pt idx="2658">
                  <c:v>3.7714499999999999E-5</c:v>
                </c:pt>
                <c:pt idx="2659">
                  <c:v>3.8112999999999999E-5</c:v>
                </c:pt>
                <c:pt idx="2660">
                  <c:v>3.7794500000000005E-5</c:v>
                </c:pt>
                <c:pt idx="2661">
                  <c:v>3.8814500000000006E-5</c:v>
                </c:pt>
                <c:pt idx="2662">
                  <c:v>3.8814500000000006E-5</c:v>
                </c:pt>
                <c:pt idx="2663">
                  <c:v>3.8272500000000003E-5</c:v>
                </c:pt>
                <c:pt idx="2664">
                  <c:v>3.8192499999999997E-5</c:v>
                </c:pt>
                <c:pt idx="2665">
                  <c:v>3.7730500000000001E-5</c:v>
                </c:pt>
                <c:pt idx="2666">
                  <c:v>3.7491499999999998E-5</c:v>
                </c:pt>
                <c:pt idx="2667">
                  <c:v>3.7842000000000001E-5</c:v>
                </c:pt>
                <c:pt idx="2668">
                  <c:v>3.7571000000000003E-5</c:v>
                </c:pt>
                <c:pt idx="2669">
                  <c:v>3.6423500000000001E-5</c:v>
                </c:pt>
                <c:pt idx="2670">
                  <c:v>3.6056999999999997E-5</c:v>
                </c:pt>
                <c:pt idx="2671">
                  <c:v>3.58975E-5</c:v>
                </c:pt>
                <c:pt idx="2672">
                  <c:v>3.6853999999999996E-5</c:v>
                </c:pt>
                <c:pt idx="2673">
                  <c:v>3.5738500000000004E-5</c:v>
                </c:pt>
                <c:pt idx="2674">
                  <c:v>3.4702499999999995E-5</c:v>
                </c:pt>
                <c:pt idx="2675">
                  <c:v>3.4542999999999998E-5</c:v>
                </c:pt>
                <c:pt idx="2676">
                  <c:v>3.3379500000000001E-5</c:v>
                </c:pt>
                <c:pt idx="2677">
                  <c:v>3.3251999999999999E-5</c:v>
                </c:pt>
                <c:pt idx="2678">
                  <c:v>3.2837499999999999E-5</c:v>
                </c:pt>
                <c:pt idx="2679">
                  <c:v>3.2072499999999995E-5</c:v>
                </c:pt>
                <c:pt idx="2680">
                  <c:v>3.1801999999999998E-5</c:v>
                </c:pt>
                <c:pt idx="2681">
                  <c:v>2.9793500000000002E-5</c:v>
                </c:pt>
                <c:pt idx="2682">
                  <c:v>3.0431000000000001E-5</c:v>
                </c:pt>
                <c:pt idx="2683">
                  <c:v>2.9187999999999999E-5</c:v>
                </c:pt>
                <c:pt idx="2684">
                  <c:v>2.8343500000000001E-5</c:v>
                </c:pt>
                <c:pt idx="2685">
                  <c:v>2.7722E-5</c:v>
                </c:pt>
                <c:pt idx="2686">
                  <c:v>2.6797499999999999E-5</c:v>
                </c:pt>
                <c:pt idx="2687">
                  <c:v>2.5761500000000001E-5</c:v>
                </c:pt>
                <c:pt idx="2688">
                  <c:v>2.4646000000000001E-5</c:v>
                </c:pt>
                <c:pt idx="2689">
                  <c:v>2.4263500000000002E-5</c:v>
                </c:pt>
                <c:pt idx="2690">
                  <c:v>2.2398499999999999E-5</c:v>
                </c:pt>
                <c:pt idx="2691">
                  <c:v>2.0820999999999999E-5</c:v>
                </c:pt>
                <c:pt idx="2692">
                  <c:v>2.0167500000000003E-5</c:v>
                </c:pt>
                <c:pt idx="2693">
                  <c:v>1.9593500000000001E-5</c:v>
                </c:pt>
                <c:pt idx="2694">
                  <c:v>1.8732999999999998E-5</c:v>
                </c:pt>
                <c:pt idx="2695">
                  <c:v>1.7983999999999999E-5</c:v>
                </c:pt>
                <c:pt idx="2696">
                  <c:v>1.6884500000000001E-5</c:v>
                </c:pt>
                <c:pt idx="2697">
                  <c:v>1.5227E-5</c:v>
                </c:pt>
                <c:pt idx="2698">
                  <c:v>1.37605E-5</c:v>
                </c:pt>
                <c:pt idx="2699">
                  <c:v>1.239E-5</c:v>
                </c:pt>
                <c:pt idx="2700">
                  <c:v>1.2087000000000001E-5</c:v>
                </c:pt>
                <c:pt idx="2701">
                  <c:v>1.1147E-5</c:v>
                </c:pt>
                <c:pt idx="2702">
                  <c:v>1.0604999999999999E-5</c:v>
                </c:pt>
                <c:pt idx="2703">
                  <c:v>7.9594999999999989E-6</c:v>
                </c:pt>
                <c:pt idx="2704">
                  <c:v>7.8159999999999994E-6</c:v>
                </c:pt>
                <c:pt idx="2705">
                  <c:v>6.0784999999999995E-6</c:v>
                </c:pt>
                <c:pt idx="2706">
                  <c:v>4.2300000000000002E-6</c:v>
                </c:pt>
                <c:pt idx="2707">
                  <c:v>3.7520000000000002E-6</c:v>
                </c:pt>
                <c:pt idx="2708">
                  <c:v>3.1145E-6</c:v>
                </c:pt>
                <c:pt idx="2709">
                  <c:v>5.4850000000000002E-7</c:v>
                </c:pt>
                <c:pt idx="2710">
                  <c:v>5.3249999999999998E-7</c:v>
                </c:pt>
                <c:pt idx="2711">
                  <c:v>-1.7465000000000001E-6</c:v>
                </c:pt>
                <c:pt idx="2712">
                  <c:v>-3.0534999999999996E-6</c:v>
                </c:pt>
                <c:pt idx="2713">
                  <c:v>-3.7069999999999998E-6</c:v>
                </c:pt>
                <c:pt idx="2714">
                  <c:v>-4.3445000000000005E-6</c:v>
                </c:pt>
                <c:pt idx="2715">
                  <c:v>-6.0815000000000001E-6</c:v>
                </c:pt>
                <c:pt idx="2716">
                  <c:v>-7.3250000000000002E-6</c:v>
                </c:pt>
                <c:pt idx="2717">
                  <c:v>-8.3450000000000006E-6</c:v>
                </c:pt>
                <c:pt idx="2718">
                  <c:v>-1.0687500000000001E-5</c:v>
                </c:pt>
                <c:pt idx="2719">
                  <c:v>-1.09745E-5</c:v>
                </c:pt>
                <c:pt idx="2720">
                  <c:v>-1.2950500000000001E-5</c:v>
                </c:pt>
                <c:pt idx="2721">
                  <c:v>-1.3413E-5</c:v>
                </c:pt>
                <c:pt idx="2722">
                  <c:v>-1.47835E-5</c:v>
                </c:pt>
                <c:pt idx="2723">
                  <c:v>-1.6393E-5</c:v>
                </c:pt>
                <c:pt idx="2724">
                  <c:v>-1.7827499999999998E-5</c:v>
                </c:pt>
                <c:pt idx="2725">
                  <c:v>-1.9230000000000001E-5</c:v>
                </c:pt>
                <c:pt idx="2726">
                  <c:v>-2.0792000000000004E-5</c:v>
                </c:pt>
                <c:pt idx="2727">
                  <c:v>-2.0569000000000002E-5</c:v>
                </c:pt>
                <c:pt idx="2728">
                  <c:v>-2.2257999999999999E-5</c:v>
                </c:pt>
                <c:pt idx="2729">
                  <c:v>-2.3947500000000001E-5</c:v>
                </c:pt>
                <c:pt idx="2730">
                  <c:v>-2.5079000000000002E-5</c:v>
                </c:pt>
                <c:pt idx="2731">
                  <c:v>-2.5238500000000002E-5</c:v>
                </c:pt>
                <c:pt idx="2732">
                  <c:v>-2.7517500000000002E-5</c:v>
                </c:pt>
                <c:pt idx="2733">
                  <c:v>-2.8330500000000003E-5</c:v>
                </c:pt>
                <c:pt idx="2734">
                  <c:v>-2.9286500000000002E-5</c:v>
                </c:pt>
                <c:pt idx="2735">
                  <c:v>-3.0800500000000004E-5</c:v>
                </c:pt>
                <c:pt idx="2736">
                  <c:v>-3.1788999999999997E-5</c:v>
                </c:pt>
                <c:pt idx="2737">
                  <c:v>-3.1900499999999997E-5</c:v>
                </c:pt>
                <c:pt idx="2738">
                  <c:v>-3.2299000000000004E-5</c:v>
                </c:pt>
                <c:pt idx="2739">
                  <c:v>-3.3924500000000004E-5</c:v>
                </c:pt>
                <c:pt idx="2740">
                  <c:v>-3.5120000000000003E-5</c:v>
                </c:pt>
                <c:pt idx="2741">
                  <c:v>-3.6346999999999996E-5</c:v>
                </c:pt>
                <c:pt idx="2742">
                  <c:v>-3.6554000000000003E-5</c:v>
                </c:pt>
                <c:pt idx="2743">
                  <c:v>-3.7812999999999999E-5</c:v>
                </c:pt>
                <c:pt idx="2744">
                  <c:v>-3.8323000000000006E-5</c:v>
                </c:pt>
                <c:pt idx="2745">
                  <c:v>-3.8625999999999999E-5</c:v>
                </c:pt>
                <c:pt idx="2746">
                  <c:v>-3.9566500000000001E-5</c:v>
                </c:pt>
                <c:pt idx="2747">
                  <c:v>-3.9933000000000005E-5</c:v>
                </c:pt>
                <c:pt idx="2748">
                  <c:v>-4.0570500000000001E-5</c:v>
                </c:pt>
                <c:pt idx="2749">
                  <c:v>-4.0714000000000004E-5</c:v>
                </c:pt>
                <c:pt idx="2750">
                  <c:v>-4.2100500000000001E-5</c:v>
                </c:pt>
                <c:pt idx="2751">
                  <c:v>-4.3439000000000002E-5</c:v>
                </c:pt>
                <c:pt idx="2752">
                  <c:v>-4.3726000000000001E-5</c:v>
                </c:pt>
                <c:pt idx="2753">
                  <c:v>-4.3598499999999999E-5</c:v>
                </c:pt>
                <c:pt idx="2754">
                  <c:v>-4.3630500000000002E-5</c:v>
                </c:pt>
                <c:pt idx="2755">
                  <c:v>-4.38215E-5</c:v>
                </c:pt>
                <c:pt idx="2756">
                  <c:v>-4.4762000000000003E-5</c:v>
                </c:pt>
                <c:pt idx="2757">
                  <c:v>-4.7057E-5</c:v>
                </c:pt>
                <c:pt idx="2758">
                  <c:v>-4.6292000000000003E-5</c:v>
                </c:pt>
                <c:pt idx="2759">
                  <c:v>-4.6993000000000002E-5</c:v>
                </c:pt>
                <c:pt idx="2760">
                  <c:v>-4.6658500000000001E-5</c:v>
                </c:pt>
                <c:pt idx="2761">
                  <c:v>-4.6802000000000004E-5</c:v>
                </c:pt>
                <c:pt idx="2762">
                  <c:v>-4.6626500000000005E-5</c:v>
                </c:pt>
                <c:pt idx="2763">
                  <c:v>-4.6706499999999997E-5</c:v>
                </c:pt>
                <c:pt idx="2764">
                  <c:v>-4.7168500000000001E-5</c:v>
                </c:pt>
                <c:pt idx="2765">
                  <c:v>-4.6674500000000002E-5</c:v>
                </c:pt>
                <c:pt idx="2766">
                  <c:v>-4.7439500000000005E-5</c:v>
                </c:pt>
                <c:pt idx="2767">
                  <c:v>-4.7200500000000003E-5</c:v>
                </c:pt>
                <c:pt idx="2768">
                  <c:v>-4.6004999999999997E-5</c:v>
                </c:pt>
                <c:pt idx="2769">
                  <c:v>-4.7423500000000004E-5</c:v>
                </c:pt>
                <c:pt idx="2770">
                  <c:v>-4.6961500000000001E-5</c:v>
                </c:pt>
                <c:pt idx="2771">
                  <c:v>-4.5527E-5</c:v>
                </c:pt>
                <c:pt idx="2772">
                  <c:v>-4.71525E-5</c:v>
                </c:pt>
                <c:pt idx="2773">
                  <c:v>-4.6451500000000001E-5</c:v>
                </c:pt>
                <c:pt idx="2774">
                  <c:v>-4.6515000000000004E-5</c:v>
                </c:pt>
                <c:pt idx="2775">
                  <c:v>-4.54315E-5</c:v>
                </c:pt>
                <c:pt idx="2776">
                  <c:v>-4.5718000000000005E-5</c:v>
                </c:pt>
                <c:pt idx="2777">
                  <c:v>-4.5957500000000002E-5</c:v>
                </c:pt>
                <c:pt idx="2778">
                  <c:v>-4.4475000000000004E-5</c:v>
                </c:pt>
                <c:pt idx="2779">
                  <c:v>-4.4140500000000002E-5</c:v>
                </c:pt>
                <c:pt idx="2780">
                  <c:v>-4.371E-5</c:v>
                </c:pt>
                <c:pt idx="2781">
                  <c:v>-4.31045E-5</c:v>
                </c:pt>
                <c:pt idx="2782">
                  <c:v>-4.1973000000000006E-5</c:v>
                </c:pt>
                <c:pt idx="2783">
                  <c:v>-4.1797500000000001E-5</c:v>
                </c:pt>
                <c:pt idx="2784">
                  <c:v>-4.1638000000000004E-5</c:v>
                </c:pt>
                <c:pt idx="2785">
                  <c:v>-4.0459E-5</c:v>
                </c:pt>
                <c:pt idx="2786">
                  <c:v>-3.9869000000000001E-5</c:v>
                </c:pt>
                <c:pt idx="2787">
                  <c:v>-3.8864999999999995E-5</c:v>
                </c:pt>
                <c:pt idx="2788">
                  <c:v>-3.8355000000000001E-5</c:v>
                </c:pt>
                <c:pt idx="2789">
                  <c:v>-3.74305E-5</c:v>
                </c:pt>
                <c:pt idx="2790">
                  <c:v>-3.6426500000000001E-5</c:v>
                </c:pt>
                <c:pt idx="2791">
                  <c:v>-3.4594000000000001E-5</c:v>
                </c:pt>
                <c:pt idx="2792">
                  <c:v>-3.5278999999999999E-5</c:v>
                </c:pt>
                <c:pt idx="2793">
                  <c:v>-3.2936499999999999E-5</c:v>
                </c:pt>
                <c:pt idx="2794">
                  <c:v>-3.2346499999999999E-5</c:v>
                </c:pt>
                <c:pt idx="2795">
                  <c:v>-3.1692999999999996E-5</c:v>
                </c:pt>
                <c:pt idx="2796">
                  <c:v>-2.9652999999999999E-5</c:v>
                </c:pt>
                <c:pt idx="2797">
                  <c:v>-2.9732999999999998E-5</c:v>
                </c:pt>
                <c:pt idx="2798">
                  <c:v>-2.85535E-5</c:v>
                </c:pt>
                <c:pt idx="2799">
                  <c:v>-2.6656999999999999E-5</c:v>
                </c:pt>
                <c:pt idx="2800">
                  <c:v>-2.5653E-5</c:v>
                </c:pt>
                <c:pt idx="2801">
                  <c:v>-2.47925E-5</c:v>
                </c:pt>
                <c:pt idx="2802">
                  <c:v>-2.2704499999999999E-5</c:v>
                </c:pt>
                <c:pt idx="2803">
                  <c:v>-2.2625000000000001E-5</c:v>
                </c:pt>
                <c:pt idx="2804">
                  <c:v>-2.1302E-5</c:v>
                </c:pt>
                <c:pt idx="2805">
                  <c:v>-1.9931500000000001E-5</c:v>
                </c:pt>
                <c:pt idx="2806">
                  <c:v>-1.8544999999999999E-5</c:v>
                </c:pt>
                <c:pt idx="2807">
                  <c:v>-1.7142500000000001E-5</c:v>
                </c:pt>
                <c:pt idx="2808">
                  <c:v>-1.6743999999999998E-5</c:v>
                </c:pt>
                <c:pt idx="2809">
                  <c:v>-1.5596499999999999E-5</c:v>
                </c:pt>
                <c:pt idx="2810">
                  <c:v>-1.30305E-5</c:v>
                </c:pt>
                <c:pt idx="2811">
                  <c:v>-1.1819E-5</c:v>
                </c:pt>
                <c:pt idx="2812">
                  <c:v>-1.1117999999999999E-5</c:v>
                </c:pt>
                <c:pt idx="2813">
                  <c:v>-9.3010000000000012E-6</c:v>
                </c:pt>
                <c:pt idx="2814">
                  <c:v>-7.7549999999999994E-6</c:v>
                </c:pt>
                <c:pt idx="2815">
                  <c:v>-6.1295000000000004E-6</c:v>
                </c:pt>
                <c:pt idx="2816">
                  <c:v>-5.1255000000000003E-6</c:v>
                </c:pt>
                <c:pt idx="2817">
                  <c:v>-3.9940000000000002E-6</c:v>
                </c:pt>
                <c:pt idx="2818">
                  <c:v>-2.3205000000000001E-6</c:v>
                </c:pt>
                <c:pt idx="2819">
                  <c:v>-2.0175000000000002E-6</c:v>
                </c:pt>
                <c:pt idx="2820">
                  <c:v>1.8200000000000002E-7</c:v>
                </c:pt>
                <c:pt idx="2821">
                  <c:v>2.142E-6</c:v>
                </c:pt>
                <c:pt idx="2822">
                  <c:v>2.9869999999999999E-6</c:v>
                </c:pt>
                <c:pt idx="2823">
                  <c:v>4.5170000000000001E-6</c:v>
                </c:pt>
                <c:pt idx="2824">
                  <c:v>6.3175000000000001E-6</c:v>
                </c:pt>
                <c:pt idx="2825">
                  <c:v>6.8595000000000001E-6</c:v>
                </c:pt>
                <c:pt idx="2826">
                  <c:v>8.852000000000001E-6</c:v>
                </c:pt>
                <c:pt idx="2827">
                  <c:v>1.0095000000000001E-5</c:v>
                </c:pt>
                <c:pt idx="2828">
                  <c:v>1.12745E-5</c:v>
                </c:pt>
                <c:pt idx="2829">
                  <c:v>1.27885E-5</c:v>
                </c:pt>
                <c:pt idx="2830">
                  <c:v>1.3569499999999999E-5</c:v>
                </c:pt>
                <c:pt idx="2831">
                  <c:v>1.5338499999999999E-5</c:v>
                </c:pt>
                <c:pt idx="2832">
                  <c:v>1.7282499999999999E-5</c:v>
                </c:pt>
                <c:pt idx="2833">
                  <c:v>1.7426000000000002E-5</c:v>
                </c:pt>
                <c:pt idx="2834">
                  <c:v>1.9036000000000002E-5</c:v>
                </c:pt>
                <c:pt idx="2835">
                  <c:v>2.03425E-5</c:v>
                </c:pt>
                <c:pt idx="2836">
                  <c:v>2.0900500000000001E-5</c:v>
                </c:pt>
                <c:pt idx="2837">
                  <c:v>2.1968499999999998E-5</c:v>
                </c:pt>
                <c:pt idx="2838">
                  <c:v>2.3848999999999998E-5</c:v>
                </c:pt>
                <c:pt idx="2839">
                  <c:v>2.44385E-5</c:v>
                </c:pt>
                <c:pt idx="2840">
                  <c:v>2.6287499999999999E-5</c:v>
                </c:pt>
                <c:pt idx="2841">
                  <c:v>2.7498499999999998E-5</c:v>
                </c:pt>
                <c:pt idx="2842">
                  <c:v>2.8997E-5</c:v>
                </c:pt>
                <c:pt idx="2843">
                  <c:v>2.9714E-5</c:v>
                </c:pt>
                <c:pt idx="2844">
                  <c:v>3.0048499999999999E-5</c:v>
                </c:pt>
                <c:pt idx="2845">
                  <c:v>3.0638500000000002E-5</c:v>
                </c:pt>
                <c:pt idx="2846">
                  <c:v>3.1578500000000003E-5</c:v>
                </c:pt>
                <c:pt idx="2847">
                  <c:v>3.2280000000000003E-5</c:v>
                </c:pt>
                <c:pt idx="2848">
                  <c:v>3.3905499999999996E-5</c:v>
                </c:pt>
                <c:pt idx="2849">
                  <c:v>3.3522999999999997E-5</c:v>
                </c:pt>
                <c:pt idx="2850">
                  <c:v>3.4813999999999996E-5</c:v>
                </c:pt>
                <c:pt idx="2851">
                  <c:v>3.5770000000000005E-5</c:v>
                </c:pt>
                <c:pt idx="2852">
                  <c:v>3.6790000000000005E-5</c:v>
                </c:pt>
                <c:pt idx="2853">
                  <c:v>3.7157000000000004E-5</c:v>
                </c:pt>
                <c:pt idx="2854">
                  <c:v>3.87345E-5</c:v>
                </c:pt>
                <c:pt idx="2855">
                  <c:v>3.87345E-5</c:v>
                </c:pt>
                <c:pt idx="2856">
                  <c:v>3.8655000000000002E-5</c:v>
                </c:pt>
                <c:pt idx="2857">
                  <c:v>4.0376000000000001E-5</c:v>
                </c:pt>
                <c:pt idx="2858">
                  <c:v>4.0966E-5</c:v>
                </c:pt>
                <c:pt idx="2859">
                  <c:v>4.189E-5</c:v>
                </c:pt>
                <c:pt idx="2860">
                  <c:v>4.2496000000000001E-5</c:v>
                </c:pt>
                <c:pt idx="2861">
                  <c:v>4.2766999999999999E-5</c:v>
                </c:pt>
                <c:pt idx="2862">
                  <c:v>4.3228999999999996E-5</c:v>
                </c:pt>
                <c:pt idx="2863">
                  <c:v>4.3659499999999998E-5</c:v>
                </c:pt>
                <c:pt idx="2864">
                  <c:v>4.4424500000000001E-5</c:v>
                </c:pt>
                <c:pt idx="2865">
                  <c:v>4.3929999999999994E-5</c:v>
                </c:pt>
                <c:pt idx="2866">
                  <c:v>4.4089499999999999E-5</c:v>
                </c:pt>
                <c:pt idx="2867">
                  <c:v>4.3739000000000003E-5</c:v>
                </c:pt>
                <c:pt idx="2868">
                  <c:v>4.5109499999999999E-5</c:v>
                </c:pt>
                <c:pt idx="2869">
                  <c:v>4.4854500000000002E-5</c:v>
                </c:pt>
                <c:pt idx="2870">
                  <c:v>4.4567500000000003E-5</c:v>
                </c:pt>
                <c:pt idx="2871">
                  <c:v>4.3946000000000002E-5</c:v>
                </c:pt>
                <c:pt idx="2872">
                  <c:v>4.3627500000000002E-5</c:v>
                </c:pt>
                <c:pt idx="2873">
                  <c:v>4.4344500000000002E-5</c:v>
                </c:pt>
              </c:numCache>
            </c:numRef>
          </c:yVal>
          <c:smooth val="0"/>
        </c:ser>
        <c:dLbls>
          <c:showLegendKey val="0"/>
          <c:showVal val="0"/>
          <c:showCatName val="0"/>
          <c:showSerName val="0"/>
          <c:showPercent val="0"/>
          <c:showBubbleSize val="0"/>
        </c:dLbls>
        <c:axId val="95921280"/>
        <c:axId val="95922816"/>
      </c:scatterChart>
      <c:valAx>
        <c:axId val="95921280"/>
        <c:scaling>
          <c:orientation val="minMax"/>
          <c:max val="0.58000000000000007"/>
          <c:min val="0.46"/>
        </c:scaling>
        <c:delete val="0"/>
        <c:axPos val="b"/>
        <c:numFmt formatCode="@" sourceLinked="1"/>
        <c:majorTickMark val="out"/>
        <c:minorTickMark val="none"/>
        <c:tickLblPos val="nextTo"/>
        <c:crossAx val="95922816"/>
        <c:crossesAt val="-8.0000000000000026E-4"/>
        <c:crossBetween val="midCat"/>
      </c:valAx>
      <c:valAx>
        <c:axId val="95922816"/>
        <c:scaling>
          <c:orientation val="minMax"/>
          <c:max val="8.0000000000000034E-5"/>
          <c:min val="-8.0000000000000034E-5"/>
        </c:scaling>
        <c:delete val="0"/>
        <c:axPos val="l"/>
        <c:majorGridlines/>
        <c:numFmt formatCode="0.0E+00" sourceLinked="0"/>
        <c:majorTickMark val="out"/>
        <c:minorTickMark val="none"/>
        <c:tickLblPos val="nextTo"/>
        <c:crossAx val="95921280"/>
        <c:crossesAt val="0.46"/>
        <c:crossBetween val="midCat"/>
        <c:majorUnit val="4.000000000000001E-5"/>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imes New Roman" panose="02020603050405020304" pitchFamily="18" charset="0"/>
                <a:cs typeface="Times New Roman" panose="02020603050405020304" pitchFamily="18" charset="0"/>
              </a:defRPr>
            </a:pPr>
            <a:r>
              <a:rPr lang="en-US" sz="1200" b="0" dirty="0">
                <a:latin typeface="Times New Roman" panose="02020603050405020304" pitchFamily="18" charset="0"/>
                <a:cs typeface="Times New Roman" panose="02020603050405020304" pitchFamily="18" charset="0"/>
              </a:rPr>
              <a:t>Torsion Balance Signal </a:t>
            </a:r>
            <a:r>
              <a:rPr lang="en-US" sz="1200" b="0" dirty="0" smtClean="0">
                <a:latin typeface="Times New Roman" panose="02020603050405020304" pitchFamily="18" charset="0"/>
                <a:cs typeface="Times New Roman" panose="02020603050405020304" pitchFamily="18" charset="0"/>
              </a:rPr>
              <a:t>@ </a:t>
            </a:r>
            <a:r>
              <a:rPr lang="en-US" sz="1200" b="0" dirty="0">
                <a:latin typeface="Times New Roman" panose="02020603050405020304" pitchFamily="18" charset="0"/>
                <a:cs typeface="Times New Roman" panose="02020603050405020304" pitchFamily="18" charset="0"/>
              </a:rPr>
              <a:t>3 </a:t>
            </a:r>
            <a:r>
              <a:rPr lang="en-US" sz="1200" b="0" dirty="0" smtClean="0">
                <a:latin typeface="Times New Roman" panose="02020603050405020304" pitchFamily="18" charset="0"/>
                <a:cs typeface="Times New Roman" panose="02020603050405020304" pitchFamily="18" charset="0"/>
              </a:rPr>
              <a:t>sec. scan rate</a:t>
            </a:r>
            <a:endParaRPr lang="en-US" sz="1200" b="0" dirty="0">
              <a:latin typeface="Times New Roman" panose="02020603050405020304" pitchFamily="18" charset="0"/>
              <a:cs typeface="Times New Roman" panose="02020603050405020304" pitchFamily="18" charset="0"/>
            </a:endParaRPr>
          </a:p>
        </c:rich>
      </c:tx>
      <c:layout/>
      <c:overlay val="1"/>
    </c:title>
    <c:autoTitleDeleted val="0"/>
    <c:plotArea>
      <c:layout>
        <c:manualLayout>
          <c:layoutTarget val="inner"/>
          <c:xMode val="edge"/>
          <c:yMode val="edge"/>
          <c:x val="9.7922442793242401E-2"/>
          <c:y val="0.13661065562680955"/>
          <c:w val="0.84636778677313218"/>
          <c:h val="0.71704593626827573"/>
        </c:manualLayout>
      </c:layout>
      <c:scatterChart>
        <c:scatterStyle val="smoothMarker"/>
        <c:varyColors val="0"/>
        <c:ser>
          <c:idx val="0"/>
          <c:order val="0"/>
          <c:marker>
            <c:symbol val="none"/>
          </c:marker>
          <c:xVal>
            <c:numRef>
              <c:f>Keith030709!$D$11:$D$661</c:f>
              <c:numCache>
                <c:formatCode>General</c:formatCode>
                <c:ptCount val="651"/>
                <c:pt idx="0">
                  <c:v>0.81384259259259262</c:v>
                </c:pt>
                <c:pt idx="1">
                  <c:v>0.8138774305555555</c:v>
                </c:pt>
                <c:pt idx="2">
                  <c:v>0.81391226851851861</c:v>
                </c:pt>
                <c:pt idx="3">
                  <c:v>0.8139471064814815</c:v>
                </c:pt>
                <c:pt idx="4">
                  <c:v>0.81398194444444449</c:v>
                </c:pt>
                <c:pt idx="5">
                  <c:v>0.81400648148148147</c:v>
                </c:pt>
                <c:pt idx="6">
                  <c:v>0.81404131944444436</c:v>
                </c:pt>
                <c:pt idx="7">
                  <c:v>0.81407615740740746</c:v>
                </c:pt>
                <c:pt idx="8">
                  <c:v>0.81411099537037035</c:v>
                </c:pt>
                <c:pt idx="9">
                  <c:v>0.814145949074074</c:v>
                </c:pt>
                <c:pt idx="10">
                  <c:v>0.81417037037037032</c:v>
                </c:pt>
                <c:pt idx="11">
                  <c:v>0.81420532407407409</c:v>
                </c:pt>
                <c:pt idx="12">
                  <c:v>0.81424016203703697</c:v>
                </c:pt>
                <c:pt idx="13">
                  <c:v>0.81427499999999997</c:v>
                </c:pt>
                <c:pt idx="14">
                  <c:v>0.81430983796296286</c:v>
                </c:pt>
                <c:pt idx="15">
                  <c:v>0.81433437500000005</c:v>
                </c:pt>
                <c:pt idx="16">
                  <c:v>0.81436921296296294</c:v>
                </c:pt>
                <c:pt idx="17">
                  <c:v>0.81440405092592594</c:v>
                </c:pt>
                <c:pt idx="18">
                  <c:v>0.81443888888888882</c:v>
                </c:pt>
                <c:pt idx="19">
                  <c:v>0.81447372685185193</c:v>
                </c:pt>
                <c:pt idx="20">
                  <c:v>0.81449826388888891</c:v>
                </c:pt>
                <c:pt idx="21">
                  <c:v>0.81453321759259267</c:v>
                </c:pt>
                <c:pt idx="22">
                  <c:v>0.81456805555555556</c:v>
                </c:pt>
                <c:pt idx="23">
                  <c:v>0.81460289351851856</c:v>
                </c:pt>
                <c:pt idx="24">
                  <c:v>0.81463773148148144</c:v>
                </c:pt>
                <c:pt idx="25">
                  <c:v>0.81466226851851842</c:v>
                </c:pt>
                <c:pt idx="26">
                  <c:v>0.81469710648148153</c:v>
                </c:pt>
                <c:pt idx="27">
                  <c:v>0.81473194444444441</c:v>
                </c:pt>
                <c:pt idx="28">
                  <c:v>0.81476678240740741</c:v>
                </c:pt>
                <c:pt idx="29">
                  <c:v>0.81480173611111117</c:v>
                </c:pt>
                <c:pt idx="30">
                  <c:v>0.81482615740740749</c:v>
                </c:pt>
                <c:pt idx="31">
                  <c:v>0.81486111111111104</c:v>
                </c:pt>
                <c:pt idx="32">
                  <c:v>0.81489594907407403</c:v>
                </c:pt>
                <c:pt idx="33">
                  <c:v>0.81493078703703714</c:v>
                </c:pt>
                <c:pt idx="34">
                  <c:v>0.81496562500000003</c:v>
                </c:pt>
                <c:pt idx="35">
                  <c:v>0.814990162037037</c:v>
                </c:pt>
                <c:pt idx="36">
                  <c:v>0.815025</c:v>
                </c:pt>
                <c:pt idx="37">
                  <c:v>0.81505983796296289</c:v>
                </c:pt>
                <c:pt idx="38">
                  <c:v>0.81509467592592599</c:v>
                </c:pt>
                <c:pt idx="39">
                  <c:v>0.81512951388888888</c:v>
                </c:pt>
                <c:pt idx="40">
                  <c:v>0.81515416666666674</c:v>
                </c:pt>
                <c:pt idx="41">
                  <c:v>0.81518900462962962</c:v>
                </c:pt>
                <c:pt idx="42">
                  <c:v>0.81522384259259262</c:v>
                </c:pt>
                <c:pt idx="43">
                  <c:v>0.8152586805555555</c:v>
                </c:pt>
                <c:pt idx="44">
                  <c:v>0.8152935185185185</c:v>
                </c:pt>
                <c:pt idx="45">
                  <c:v>0.81531805555555559</c:v>
                </c:pt>
                <c:pt idx="46">
                  <c:v>0.81535300925925924</c:v>
                </c:pt>
                <c:pt idx="47">
                  <c:v>0.81538784722222213</c:v>
                </c:pt>
                <c:pt idx="48">
                  <c:v>0.81542268518518524</c:v>
                </c:pt>
                <c:pt idx="49">
                  <c:v>0.81545752314814812</c:v>
                </c:pt>
                <c:pt idx="50">
                  <c:v>0.81548206018518521</c:v>
                </c:pt>
                <c:pt idx="51">
                  <c:v>0.81551689814814809</c:v>
                </c:pt>
                <c:pt idx="52">
                  <c:v>0.8155517361111112</c:v>
                </c:pt>
                <c:pt idx="53">
                  <c:v>0.81558657407407409</c:v>
                </c:pt>
                <c:pt idx="54">
                  <c:v>0.81562141203703709</c:v>
                </c:pt>
                <c:pt idx="55">
                  <c:v>0.81564606481481483</c:v>
                </c:pt>
                <c:pt idx="56">
                  <c:v>0.81568090277777783</c:v>
                </c:pt>
                <c:pt idx="57">
                  <c:v>0.81571574074074071</c:v>
                </c:pt>
                <c:pt idx="58">
                  <c:v>0.81575057870370371</c:v>
                </c:pt>
                <c:pt idx="59">
                  <c:v>0.8157854166666666</c:v>
                </c:pt>
                <c:pt idx="60">
                  <c:v>0.81581006944444445</c:v>
                </c:pt>
                <c:pt idx="61">
                  <c:v>0.81584490740740734</c:v>
                </c:pt>
                <c:pt idx="62">
                  <c:v>0.81587974537037045</c:v>
                </c:pt>
                <c:pt idx="63">
                  <c:v>0.81591458333333333</c:v>
                </c:pt>
                <c:pt idx="64">
                  <c:v>0.81594942129629633</c:v>
                </c:pt>
                <c:pt idx="65">
                  <c:v>0.8159739583333333</c:v>
                </c:pt>
                <c:pt idx="66">
                  <c:v>0.81600879629629619</c:v>
                </c:pt>
                <c:pt idx="67">
                  <c:v>0.81604374999999996</c:v>
                </c:pt>
                <c:pt idx="68">
                  <c:v>0.81607858796296295</c:v>
                </c:pt>
                <c:pt idx="69">
                  <c:v>0.81611342592592584</c:v>
                </c:pt>
                <c:pt idx="70">
                  <c:v>0.81613796296296304</c:v>
                </c:pt>
                <c:pt idx="71">
                  <c:v>0.81617280092592592</c:v>
                </c:pt>
                <c:pt idx="72">
                  <c:v>0.81620763888888892</c:v>
                </c:pt>
                <c:pt idx="73">
                  <c:v>0.81624247685185181</c:v>
                </c:pt>
                <c:pt idx="74">
                  <c:v>0.81627731481481491</c:v>
                </c:pt>
                <c:pt idx="75">
                  <c:v>0.81630196759259255</c:v>
                </c:pt>
                <c:pt idx="76">
                  <c:v>0.81633680555555566</c:v>
                </c:pt>
                <c:pt idx="77">
                  <c:v>0.81637164351851854</c:v>
                </c:pt>
                <c:pt idx="78">
                  <c:v>0.81640648148148154</c:v>
                </c:pt>
                <c:pt idx="79">
                  <c:v>0.81644131944444442</c:v>
                </c:pt>
                <c:pt idx="80">
                  <c:v>0.8164658564814814</c:v>
                </c:pt>
                <c:pt idx="81">
                  <c:v>0.81650069444444451</c:v>
                </c:pt>
                <c:pt idx="82">
                  <c:v>0.81653564814814816</c:v>
                </c:pt>
                <c:pt idx="83">
                  <c:v>0.81657048611111105</c:v>
                </c:pt>
                <c:pt idx="84">
                  <c:v>0.81660532407407416</c:v>
                </c:pt>
                <c:pt idx="85">
                  <c:v>0.81662986111111113</c:v>
                </c:pt>
                <c:pt idx="86">
                  <c:v>0.81666469907407402</c:v>
                </c:pt>
                <c:pt idx="87">
                  <c:v>0.81669953703703702</c:v>
                </c:pt>
                <c:pt idx="88">
                  <c:v>0.8167343749999999</c:v>
                </c:pt>
                <c:pt idx="89">
                  <c:v>0.81676921296296301</c:v>
                </c:pt>
                <c:pt idx="90">
                  <c:v>0.81679374999999999</c:v>
                </c:pt>
                <c:pt idx="91">
                  <c:v>0.81682870370370375</c:v>
                </c:pt>
                <c:pt idx="92">
                  <c:v>0.81686354166666664</c:v>
                </c:pt>
                <c:pt idx="93">
                  <c:v>0.81689837962962963</c:v>
                </c:pt>
                <c:pt idx="94">
                  <c:v>0.81693321759259252</c:v>
                </c:pt>
                <c:pt idx="95">
                  <c:v>0.81695775462962972</c:v>
                </c:pt>
                <c:pt idx="96">
                  <c:v>0.8169925925925926</c:v>
                </c:pt>
                <c:pt idx="97">
                  <c:v>0.8170274305555556</c:v>
                </c:pt>
                <c:pt idx="98">
                  <c:v>0.81706226851851849</c:v>
                </c:pt>
                <c:pt idx="99">
                  <c:v>0.81709710648148148</c:v>
                </c:pt>
                <c:pt idx="100">
                  <c:v>0.81712164351851857</c:v>
                </c:pt>
                <c:pt idx="101">
                  <c:v>0.81715659722222223</c:v>
                </c:pt>
                <c:pt idx="102">
                  <c:v>0.81719143518518511</c:v>
                </c:pt>
                <c:pt idx="103">
                  <c:v>0.81722627314814822</c:v>
                </c:pt>
                <c:pt idx="104">
                  <c:v>0.8172611111111111</c:v>
                </c:pt>
                <c:pt idx="105">
                  <c:v>0.81728564814814808</c:v>
                </c:pt>
                <c:pt idx="106">
                  <c:v>0.81732060185185185</c:v>
                </c:pt>
                <c:pt idx="107">
                  <c:v>0.81735543981481484</c:v>
                </c:pt>
                <c:pt idx="108">
                  <c:v>0.81739027777777773</c:v>
                </c:pt>
                <c:pt idx="109">
                  <c:v>0.81742511574074073</c:v>
                </c:pt>
                <c:pt idx="110">
                  <c:v>0.81744965277777781</c:v>
                </c:pt>
                <c:pt idx="111">
                  <c:v>0.81748449074074081</c:v>
                </c:pt>
                <c:pt idx="112">
                  <c:v>0.8175193287037037</c:v>
                </c:pt>
                <c:pt idx="113">
                  <c:v>0.81755416666666669</c:v>
                </c:pt>
                <c:pt idx="114">
                  <c:v>0.81758912037037035</c:v>
                </c:pt>
                <c:pt idx="115">
                  <c:v>0.81761365740740743</c:v>
                </c:pt>
                <c:pt idx="116">
                  <c:v>0.81764849537037032</c:v>
                </c:pt>
                <c:pt idx="117">
                  <c:v>0.81768333333333343</c:v>
                </c:pt>
                <c:pt idx="118">
                  <c:v>0.81771817129629631</c:v>
                </c:pt>
                <c:pt idx="119">
                  <c:v>0.81775300925925931</c:v>
                </c:pt>
                <c:pt idx="120">
                  <c:v>0.81777766203703706</c:v>
                </c:pt>
                <c:pt idx="121">
                  <c:v>0.81781250000000005</c:v>
                </c:pt>
                <c:pt idx="122">
                  <c:v>0.81784733796296294</c:v>
                </c:pt>
                <c:pt idx="123">
                  <c:v>0.81788217592592594</c:v>
                </c:pt>
                <c:pt idx="124">
                  <c:v>0.81791701388888882</c:v>
                </c:pt>
                <c:pt idx="125">
                  <c:v>0.81794155092592591</c:v>
                </c:pt>
                <c:pt idx="126">
                  <c:v>0.81797638888888891</c:v>
                </c:pt>
                <c:pt idx="127">
                  <c:v>0.81801122685185179</c:v>
                </c:pt>
                <c:pt idx="128">
                  <c:v>0.81804606481481479</c:v>
                </c:pt>
                <c:pt idx="129">
                  <c:v>0.81808090277777767</c:v>
                </c:pt>
                <c:pt idx="130">
                  <c:v>0.81810543981481487</c:v>
                </c:pt>
                <c:pt idx="131">
                  <c:v>0.81814027777777776</c:v>
                </c:pt>
                <c:pt idx="132">
                  <c:v>0.81817511574074075</c:v>
                </c:pt>
                <c:pt idx="133">
                  <c:v>0.81821006944444441</c:v>
                </c:pt>
                <c:pt idx="134">
                  <c:v>0.81824490740740741</c:v>
                </c:pt>
                <c:pt idx="135">
                  <c:v>0.81826944444444438</c:v>
                </c:pt>
                <c:pt idx="136">
                  <c:v>0.81830428240740749</c:v>
                </c:pt>
                <c:pt idx="137">
                  <c:v>0.81833912037037038</c:v>
                </c:pt>
                <c:pt idx="138">
                  <c:v>0.81837395833333337</c:v>
                </c:pt>
                <c:pt idx="139">
                  <c:v>0.81840879629629626</c:v>
                </c:pt>
                <c:pt idx="140">
                  <c:v>0.81843333333333323</c:v>
                </c:pt>
                <c:pt idx="141">
                  <c:v>0.81846817129629634</c:v>
                </c:pt>
                <c:pt idx="142">
                  <c:v>0.81850300925925923</c:v>
                </c:pt>
                <c:pt idx="143">
                  <c:v>0.81853784722222223</c:v>
                </c:pt>
                <c:pt idx="144">
                  <c:v>0.81857268518518522</c:v>
                </c:pt>
                <c:pt idx="145">
                  <c:v>0.81859722222222231</c:v>
                </c:pt>
                <c:pt idx="146">
                  <c:v>0.8186320601851852</c:v>
                </c:pt>
                <c:pt idx="147">
                  <c:v>0.81866701388888885</c:v>
                </c:pt>
                <c:pt idx="148">
                  <c:v>0.81870185185185196</c:v>
                </c:pt>
                <c:pt idx="149">
                  <c:v>0.81873668981481484</c:v>
                </c:pt>
                <c:pt idx="150">
                  <c:v>0.81876122685185182</c:v>
                </c:pt>
                <c:pt idx="151">
                  <c:v>0.81879606481481482</c:v>
                </c:pt>
                <c:pt idx="152">
                  <c:v>0.8188309027777777</c:v>
                </c:pt>
                <c:pt idx="153">
                  <c:v>0.81886574074074081</c:v>
                </c:pt>
                <c:pt idx="154">
                  <c:v>0.8189005787037037</c:v>
                </c:pt>
                <c:pt idx="155">
                  <c:v>0.81892511574074067</c:v>
                </c:pt>
                <c:pt idx="156">
                  <c:v>0.81895995370370367</c:v>
                </c:pt>
                <c:pt idx="157">
                  <c:v>0.81899479166666678</c:v>
                </c:pt>
                <c:pt idx="158">
                  <c:v>0.81902962962962966</c:v>
                </c:pt>
                <c:pt idx="159">
                  <c:v>0.81906458333333332</c:v>
                </c:pt>
                <c:pt idx="160">
                  <c:v>0.81908900462962964</c:v>
                </c:pt>
                <c:pt idx="161">
                  <c:v>0.8191239583333334</c:v>
                </c:pt>
                <c:pt idx="162">
                  <c:v>0.81915879629629629</c:v>
                </c:pt>
                <c:pt idx="163">
                  <c:v>0.81919363425925928</c:v>
                </c:pt>
                <c:pt idx="164">
                  <c:v>0.81922847222222217</c:v>
                </c:pt>
                <c:pt idx="165">
                  <c:v>0.81925300925925926</c:v>
                </c:pt>
                <c:pt idx="166">
                  <c:v>0.81928784722222225</c:v>
                </c:pt>
                <c:pt idx="167">
                  <c:v>0.81932268518518514</c:v>
                </c:pt>
                <c:pt idx="168">
                  <c:v>0.81935763888888891</c:v>
                </c:pt>
                <c:pt idx="169">
                  <c:v>0.8193924768518519</c:v>
                </c:pt>
                <c:pt idx="170">
                  <c:v>0.81941701388888888</c:v>
                </c:pt>
                <c:pt idx="171">
                  <c:v>0.81945185185185176</c:v>
                </c:pt>
                <c:pt idx="172">
                  <c:v>0.81948668981481487</c:v>
                </c:pt>
                <c:pt idx="173">
                  <c:v>0.81952152777777776</c:v>
                </c:pt>
                <c:pt idx="174">
                  <c:v>0.81955648148148141</c:v>
                </c:pt>
                <c:pt idx="175">
                  <c:v>0.8195810185185185</c:v>
                </c:pt>
                <c:pt idx="176">
                  <c:v>0.8196158564814815</c:v>
                </c:pt>
                <c:pt idx="177">
                  <c:v>0.81965069444444438</c:v>
                </c:pt>
                <c:pt idx="178">
                  <c:v>0.81968553240740738</c:v>
                </c:pt>
                <c:pt idx="179">
                  <c:v>0.81972037037037027</c:v>
                </c:pt>
                <c:pt idx="180">
                  <c:v>0.81974490740740746</c:v>
                </c:pt>
                <c:pt idx="181">
                  <c:v>0.81977974537037035</c:v>
                </c:pt>
                <c:pt idx="182">
                  <c:v>0.81981458333333335</c:v>
                </c:pt>
                <c:pt idx="183">
                  <c:v>0.81984942129629623</c:v>
                </c:pt>
                <c:pt idx="184">
                  <c:v>0.81988425925925934</c:v>
                </c:pt>
                <c:pt idx="185">
                  <c:v>0.81990879629629632</c:v>
                </c:pt>
                <c:pt idx="186">
                  <c:v>0.8199436342592592</c:v>
                </c:pt>
                <c:pt idx="187">
                  <c:v>0.8199784722222222</c:v>
                </c:pt>
                <c:pt idx="188">
                  <c:v>0.82001342592592597</c:v>
                </c:pt>
                <c:pt idx="189">
                  <c:v>0.82004826388888885</c:v>
                </c:pt>
                <c:pt idx="190">
                  <c:v>0.82007280092592583</c:v>
                </c:pt>
                <c:pt idx="191">
                  <c:v>0.82010763888888893</c:v>
                </c:pt>
                <c:pt idx="192">
                  <c:v>0.82014247685185182</c:v>
                </c:pt>
                <c:pt idx="193">
                  <c:v>0.82017731481481482</c:v>
                </c:pt>
                <c:pt idx="194">
                  <c:v>0.8202121527777777</c:v>
                </c:pt>
                <c:pt idx="195">
                  <c:v>0.8202366898148149</c:v>
                </c:pt>
                <c:pt idx="196">
                  <c:v>0.82027152777777779</c:v>
                </c:pt>
                <c:pt idx="197">
                  <c:v>0.82030636574074078</c:v>
                </c:pt>
                <c:pt idx="198">
                  <c:v>0.82034131944444455</c:v>
                </c:pt>
                <c:pt idx="199">
                  <c:v>0.82037615740740744</c:v>
                </c:pt>
                <c:pt idx="200">
                  <c:v>0.82040069444444441</c:v>
                </c:pt>
                <c:pt idx="201">
                  <c:v>0.82043553240740741</c:v>
                </c:pt>
                <c:pt idx="202">
                  <c:v>0.82047037037037029</c:v>
                </c:pt>
                <c:pt idx="203">
                  <c:v>0.8205052083333334</c:v>
                </c:pt>
                <c:pt idx="204">
                  <c:v>0.82054016203703706</c:v>
                </c:pt>
                <c:pt idx="205">
                  <c:v>0.82056469907407414</c:v>
                </c:pt>
                <c:pt idx="206">
                  <c:v>0.82059953703703703</c:v>
                </c:pt>
                <c:pt idx="207">
                  <c:v>0.82063437500000003</c:v>
                </c:pt>
                <c:pt idx="208">
                  <c:v>0.82066921296296291</c:v>
                </c:pt>
                <c:pt idx="209">
                  <c:v>0.82070405092592591</c:v>
                </c:pt>
                <c:pt idx="210">
                  <c:v>0.82072870370370365</c:v>
                </c:pt>
                <c:pt idx="211">
                  <c:v>0.82076354166666665</c:v>
                </c:pt>
                <c:pt idx="212">
                  <c:v>0.82079837962962954</c:v>
                </c:pt>
                <c:pt idx="213">
                  <c:v>0.82083321759259265</c:v>
                </c:pt>
                <c:pt idx="214">
                  <c:v>0.82086805555555553</c:v>
                </c:pt>
                <c:pt idx="215">
                  <c:v>0.82089259259259262</c:v>
                </c:pt>
                <c:pt idx="216">
                  <c:v>0.82092754629629627</c:v>
                </c:pt>
                <c:pt idx="217">
                  <c:v>0.82096238425925927</c:v>
                </c:pt>
                <c:pt idx="218">
                  <c:v>0.82099722222222216</c:v>
                </c:pt>
                <c:pt idx="219">
                  <c:v>0.82103206018518515</c:v>
                </c:pt>
                <c:pt idx="220">
                  <c:v>0.82105659722222224</c:v>
                </c:pt>
                <c:pt idx="221">
                  <c:v>0.82109143518518524</c:v>
                </c:pt>
                <c:pt idx="222">
                  <c:v>0.82112627314814812</c:v>
                </c:pt>
                <c:pt idx="223">
                  <c:v>0.82116111111111112</c:v>
                </c:pt>
                <c:pt idx="224">
                  <c:v>0.82119594907407401</c:v>
                </c:pt>
                <c:pt idx="225">
                  <c:v>0.82122048611111109</c:v>
                </c:pt>
                <c:pt idx="226">
                  <c:v>0.82125532407407409</c:v>
                </c:pt>
                <c:pt idx="227">
                  <c:v>0.82129016203703697</c:v>
                </c:pt>
                <c:pt idx="228">
                  <c:v>0.82132511574074074</c:v>
                </c:pt>
                <c:pt idx="229">
                  <c:v>0.82135995370370374</c:v>
                </c:pt>
                <c:pt idx="230">
                  <c:v>0.82138449074074071</c:v>
                </c:pt>
                <c:pt idx="231">
                  <c:v>0.8214193287037036</c:v>
                </c:pt>
                <c:pt idx="232">
                  <c:v>0.82145416666666671</c:v>
                </c:pt>
                <c:pt idx="233">
                  <c:v>0.8214890046296297</c:v>
                </c:pt>
                <c:pt idx="234">
                  <c:v>0.82152384259259259</c:v>
                </c:pt>
                <c:pt idx="235">
                  <c:v>0.82154837962962957</c:v>
                </c:pt>
                <c:pt idx="236">
                  <c:v>0.82158321759259267</c:v>
                </c:pt>
                <c:pt idx="237">
                  <c:v>0.82161805555555556</c:v>
                </c:pt>
                <c:pt idx="238">
                  <c:v>0.82165289351851856</c:v>
                </c:pt>
                <c:pt idx="239">
                  <c:v>0.82168773148148144</c:v>
                </c:pt>
                <c:pt idx="240">
                  <c:v>0.82171226851851842</c:v>
                </c:pt>
                <c:pt idx="241">
                  <c:v>0.82174722222222218</c:v>
                </c:pt>
                <c:pt idx="242">
                  <c:v>0.82178206018518518</c:v>
                </c:pt>
                <c:pt idx="243">
                  <c:v>0.82181689814814807</c:v>
                </c:pt>
                <c:pt idx="244">
                  <c:v>0.82185173611111118</c:v>
                </c:pt>
                <c:pt idx="245">
                  <c:v>0.82187627314814815</c:v>
                </c:pt>
                <c:pt idx="246">
                  <c:v>0.82191111111111115</c:v>
                </c:pt>
                <c:pt idx="247">
                  <c:v>0.82194594907407403</c:v>
                </c:pt>
                <c:pt idx="248">
                  <c:v>0.82198078703703714</c:v>
                </c:pt>
                <c:pt idx="249">
                  <c:v>0.82201562500000003</c:v>
                </c:pt>
                <c:pt idx="250">
                  <c:v>0.82204027777777788</c:v>
                </c:pt>
                <c:pt idx="251">
                  <c:v>0.82207511574074077</c:v>
                </c:pt>
                <c:pt idx="252">
                  <c:v>0.82210995370370377</c:v>
                </c:pt>
                <c:pt idx="253">
                  <c:v>0.82214479166666665</c:v>
                </c:pt>
                <c:pt idx="254">
                  <c:v>0.82217962962962965</c:v>
                </c:pt>
                <c:pt idx="255">
                  <c:v>0.82220416666666674</c:v>
                </c:pt>
                <c:pt idx="256">
                  <c:v>0.82223912037037039</c:v>
                </c:pt>
                <c:pt idx="257">
                  <c:v>0.82227395833333328</c:v>
                </c:pt>
                <c:pt idx="258">
                  <c:v>0.82230879629629638</c:v>
                </c:pt>
                <c:pt idx="259">
                  <c:v>0.82234363425925927</c:v>
                </c:pt>
                <c:pt idx="260">
                  <c:v>0.82236817129629625</c:v>
                </c:pt>
                <c:pt idx="261">
                  <c:v>0.82240300925925924</c:v>
                </c:pt>
                <c:pt idx="262">
                  <c:v>0.82243784722222213</c:v>
                </c:pt>
                <c:pt idx="263">
                  <c:v>0.82247268518518524</c:v>
                </c:pt>
                <c:pt idx="264">
                  <c:v>0.82250752314814812</c:v>
                </c:pt>
                <c:pt idx="265">
                  <c:v>0.82253206018518521</c:v>
                </c:pt>
                <c:pt idx="266">
                  <c:v>0.8225668981481481</c:v>
                </c:pt>
                <c:pt idx="267">
                  <c:v>0.8226017361111112</c:v>
                </c:pt>
                <c:pt idx="268">
                  <c:v>0.82263668981481475</c:v>
                </c:pt>
                <c:pt idx="269">
                  <c:v>0.82267152777777774</c:v>
                </c:pt>
                <c:pt idx="270">
                  <c:v>0.82269606481481483</c:v>
                </c:pt>
                <c:pt idx="271">
                  <c:v>0.82273090277777783</c:v>
                </c:pt>
                <c:pt idx="272">
                  <c:v>0.82276574074074071</c:v>
                </c:pt>
                <c:pt idx="273">
                  <c:v>0.82280057870370371</c:v>
                </c:pt>
                <c:pt idx="274">
                  <c:v>0.82283553240740748</c:v>
                </c:pt>
                <c:pt idx="275">
                  <c:v>0.82286006944444445</c:v>
                </c:pt>
                <c:pt idx="276">
                  <c:v>0.82289490740740734</c:v>
                </c:pt>
                <c:pt idx="277">
                  <c:v>0.82292974537037045</c:v>
                </c:pt>
                <c:pt idx="278">
                  <c:v>0.82296458333333333</c:v>
                </c:pt>
                <c:pt idx="279">
                  <c:v>0.82299942129629633</c:v>
                </c:pt>
                <c:pt idx="280">
                  <c:v>0.82302395833333331</c:v>
                </c:pt>
                <c:pt idx="281">
                  <c:v>0.82305879629629619</c:v>
                </c:pt>
                <c:pt idx="282">
                  <c:v>0.8230936342592593</c:v>
                </c:pt>
                <c:pt idx="283">
                  <c:v>0.82312847222222219</c:v>
                </c:pt>
                <c:pt idx="284">
                  <c:v>0.82316331018518518</c:v>
                </c:pt>
                <c:pt idx="285">
                  <c:v>0.82318784722222216</c:v>
                </c:pt>
                <c:pt idx="286">
                  <c:v>0.82322268518518527</c:v>
                </c:pt>
                <c:pt idx="287">
                  <c:v>0.82325752314814815</c:v>
                </c:pt>
                <c:pt idx="288">
                  <c:v>0.82329247685185181</c:v>
                </c:pt>
                <c:pt idx="289">
                  <c:v>0.82332731481481491</c:v>
                </c:pt>
                <c:pt idx="290">
                  <c:v>0.82335185185185189</c:v>
                </c:pt>
                <c:pt idx="291">
                  <c:v>0.82338668981481478</c:v>
                </c:pt>
                <c:pt idx="292">
                  <c:v>0.82342152777777777</c:v>
                </c:pt>
                <c:pt idx="293">
                  <c:v>0.82345636574074066</c:v>
                </c:pt>
                <c:pt idx="294">
                  <c:v>0.82349120370370377</c:v>
                </c:pt>
                <c:pt idx="295">
                  <c:v>0.82351574074074074</c:v>
                </c:pt>
                <c:pt idx="296">
                  <c:v>0.82355057870370363</c:v>
                </c:pt>
                <c:pt idx="297">
                  <c:v>0.82358541666666663</c:v>
                </c:pt>
                <c:pt idx="298">
                  <c:v>0.82362025462962973</c:v>
                </c:pt>
                <c:pt idx="299">
                  <c:v>0.82365509259259262</c:v>
                </c:pt>
                <c:pt idx="300">
                  <c:v>0.82367974537037048</c:v>
                </c:pt>
                <c:pt idx="301">
                  <c:v>0.82371458333333336</c:v>
                </c:pt>
                <c:pt idx="302">
                  <c:v>0.82374942129629636</c:v>
                </c:pt>
                <c:pt idx="303">
                  <c:v>0.82378425925925924</c:v>
                </c:pt>
                <c:pt idx="304">
                  <c:v>0.82381909722222224</c:v>
                </c:pt>
                <c:pt idx="305">
                  <c:v>0.82384363425925933</c:v>
                </c:pt>
                <c:pt idx="306">
                  <c:v>0.82387847222222221</c:v>
                </c:pt>
                <c:pt idx="307">
                  <c:v>0.82391331018518521</c:v>
                </c:pt>
                <c:pt idx="308">
                  <c:v>0.8239481481481481</c:v>
                </c:pt>
                <c:pt idx="309">
                  <c:v>0.82398310185185186</c:v>
                </c:pt>
                <c:pt idx="310">
                  <c:v>0.82400763888888884</c:v>
                </c:pt>
                <c:pt idx="311">
                  <c:v>0.82404247685185184</c:v>
                </c:pt>
                <c:pt idx="312">
                  <c:v>0.82407731481481472</c:v>
                </c:pt>
                <c:pt idx="313">
                  <c:v>0.82411215277777783</c:v>
                </c:pt>
                <c:pt idx="314">
                  <c:v>0.82414699074074071</c:v>
                </c:pt>
                <c:pt idx="315">
                  <c:v>0.8241715277777778</c:v>
                </c:pt>
                <c:pt idx="316">
                  <c:v>0.82420648148148146</c:v>
                </c:pt>
                <c:pt idx="317">
                  <c:v>0.82424131944444445</c:v>
                </c:pt>
                <c:pt idx="318">
                  <c:v>0.82427615740740734</c:v>
                </c:pt>
                <c:pt idx="319">
                  <c:v>0.82431099537037034</c:v>
                </c:pt>
                <c:pt idx="320">
                  <c:v>0.82433553240740742</c:v>
                </c:pt>
                <c:pt idx="321">
                  <c:v>0.82437037037037042</c:v>
                </c:pt>
                <c:pt idx="322">
                  <c:v>0.82440520833333331</c:v>
                </c:pt>
                <c:pt idx="323">
                  <c:v>0.8244400462962963</c:v>
                </c:pt>
                <c:pt idx="324">
                  <c:v>0.82447500000000007</c:v>
                </c:pt>
                <c:pt idx="325">
                  <c:v>0.82449953703703704</c:v>
                </c:pt>
                <c:pt idx="326">
                  <c:v>0.82453437499999993</c:v>
                </c:pt>
                <c:pt idx="327">
                  <c:v>0.82456921296296304</c:v>
                </c:pt>
                <c:pt idx="328">
                  <c:v>0.82460405092592592</c:v>
                </c:pt>
                <c:pt idx="329">
                  <c:v>0.82463888888888892</c:v>
                </c:pt>
                <c:pt idx="330">
                  <c:v>0.8246634259259259</c:v>
                </c:pt>
                <c:pt idx="331">
                  <c:v>0.82469826388888878</c:v>
                </c:pt>
                <c:pt idx="332">
                  <c:v>0.82473310185185189</c:v>
                </c:pt>
                <c:pt idx="333">
                  <c:v>0.82476805555555555</c:v>
                </c:pt>
                <c:pt idx="334">
                  <c:v>0.82480289351851843</c:v>
                </c:pt>
                <c:pt idx="335">
                  <c:v>0.82482743055555563</c:v>
                </c:pt>
                <c:pt idx="336">
                  <c:v>0.82486226851851852</c:v>
                </c:pt>
                <c:pt idx="337">
                  <c:v>0.82489710648148151</c:v>
                </c:pt>
                <c:pt idx="338">
                  <c:v>0.8249319444444444</c:v>
                </c:pt>
                <c:pt idx="339">
                  <c:v>0.82496678240740751</c:v>
                </c:pt>
                <c:pt idx="340">
                  <c:v>0.82499131944444448</c:v>
                </c:pt>
                <c:pt idx="341">
                  <c:v>0.82502615740740737</c:v>
                </c:pt>
                <c:pt idx="342">
                  <c:v>0.82506099537037036</c:v>
                </c:pt>
                <c:pt idx="343">
                  <c:v>0.82509583333333325</c:v>
                </c:pt>
                <c:pt idx="344">
                  <c:v>0.82513078703703702</c:v>
                </c:pt>
                <c:pt idx="345">
                  <c:v>0.82515532407407399</c:v>
                </c:pt>
                <c:pt idx="346">
                  <c:v>0.8251901620370371</c:v>
                </c:pt>
                <c:pt idx="347">
                  <c:v>0.82522499999999999</c:v>
                </c:pt>
                <c:pt idx="348">
                  <c:v>0.82525983796296298</c:v>
                </c:pt>
                <c:pt idx="349">
                  <c:v>0.82529467592592587</c:v>
                </c:pt>
                <c:pt idx="350">
                  <c:v>0.82531921296296307</c:v>
                </c:pt>
                <c:pt idx="351">
                  <c:v>0.82535405092592595</c:v>
                </c:pt>
                <c:pt idx="352">
                  <c:v>0.82538888888888895</c:v>
                </c:pt>
                <c:pt idx="353">
                  <c:v>0.82542372685185184</c:v>
                </c:pt>
                <c:pt idx="354">
                  <c:v>0.8254586805555556</c:v>
                </c:pt>
                <c:pt idx="355">
                  <c:v>0.82548321759259258</c:v>
                </c:pt>
                <c:pt idx="356">
                  <c:v>0.82551793981481481</c:v>
                </c:pt>
                <c:pt idx="357">
                  <c:v>0.82555289351851846</c:v>
                </c:pt>
                <c:pt idx="358">
                  <c:v>0.82558773148148157</c:v>
                </c:pt>
                <c:pt idx="359">
                  <c:v>0.82562256944444445</c:v>
                </c:pt>
                <c:pt idx="360">
                  <c:v>0.82564710648148143</c:v>
                </c:pt>
                <c:pt idx="361">
                  <c:v>0.82568194444444443</c:v>
                </c:pt>
                <c:pt idx="362">
                  <c:v>0.82571678240740731</c:v>
                </c:pt>
                <c:pt idx="363">
                  <c:v>0.82575162037037042</c:v>
                </c:pt>
                <c:pt idx="364">
                  <c:v>0.82578645833333331</c:v>
                </c:pt>
                <c:pt idx="365">
                  <c:v>0.82581111111111116</c:v>
                </c:pt>
                <c:pt idx="366">
                  <c:v>0.82584594907407405</c:v>
                </c:pt>
                <c:pt idx="367">
                  <c:v>0.82588078703703705</c:v>
                </c:pt>
                <c:pt idx="368">
                  <c:v>0.82591562499999993</c:v>
                </c:pt>
                <c:pt idx="369">
                  <c:v>0.82595046296296293</c:v>
                </c:pt>
                <c:pt idx="370">
                  <c:v>0.82597500000000001</c:v>
                </c:pt>
                <c:pt idx="371">
                  <c:v>0.82600983796296301</c:v>
                </c:pt>
                <c:pt idx="372">
                  <c:v>0.8260446759259259</c:v>
                </c:pt>
                <c:pt idx="373">
                  <c:v>0.82607962962962966</c:v>
                </c:pt>
                <c:pt idx="374">
                  <c:v>0.82611446759259266</c:v>
                </c:pt>
                <c:pt idx="375">
                  <c:v>0.82613900462962964</c:v>
                </c:pt>
                <c:pt idx="376">
                  <c:v>0.82617384259259252</c:v>
                </c:pt>
                <c:pt idx="377">
                  <c:v>0.82620868055555563</c:v>
                </c:pt>
                <c:pt idx="378">
                  <c:v>0.82624351851851852</c:v>
                </c:pt>
                <c:pt idx="379">
                  <c:v>0.82627835648148151</c:v>
                </c:pt>
                <c:pt idx="380">
                  <c:v>0.82630289351851849</c:v>
                </c:pt>
                <c:pt idx="381">
                  <c:v>0.82633773148148137</c:v>
                </c:pt>
                <c:pt idx="382">
                  <c:v>0.82637268518518514</c:v>
                </c:pt>
                <c:pt idx="383">
                  <c:v>0.82640752314814814</c:v>
                </c:pt>
                <c:pt idx="384">
                  <c:v>0.82644236111111102</c:v>
                </c:pt>
                <c:pt idx="385">
                  <c:v>0.82646689814814811</c:v>
                </c:pt>
                <c:pt idx="386">
                  <c:v>0.82650173611111111</c:v>
                </c:pt>
                <c:pt idx="387">
                  <c:v>0.8265365740740741</c:v>
                </c:pt>
                <c:pt idx="388">
                  <c:v>0.82657141203703699</c:v>
                </c:pt>
                <c:pt idx="389">
                  <c:v>0.82660636574074076</c:v>
                </c:pt>
                <c:pt idx="390">
                  <c:v>0.82663090277777773</c:v>
                </c:pt>
                <c:pt idx="391">
                  <c:v>0.82666574074074084</c:v>
                </c:pt>
                <c:pt idx="392">
                  <c:v>0.82670057870370373</c:v>
                </c:pt>
                <c:pt idx="393">
                  <c:v>0.82673541666666672</c:v>
                </c:pt>
                <c:pt idx="394">
                  <c:v>0.82677025462962961</c:v>
                </c:pt>
                <c:pt idx="395">
                  <c:v>0.82679479166666658</c:v>
                </c:pt>
                <c:pt idx="396">
                  <c:v>0.82682962962962969</c:v>
                </c:pt>
                <c:pt idx="397">
                  <c:v>0.82686446759259258</c:v>
                </c:pt>
                <c:pt idx="398">
                  <c:v>0.82689930555555557</c:v>
                </c:pt>
                <c:pt idx="399">
                  <c:v>0.82693414351851846</c:v>
                </c:pt>
                <c:pt idx="400">
                  <c:v>0.82695879629629632</c:v>
                </c:pt>
                <c:pt idx="401">
                  <c:v>0.8269936342592592</c:v>
                </c:pt>
                <c:pt idx="402">
                  <c:v>0.8270284722222222</c:v>
                </c:pt>
                <c:pt idx="403">
                  <c:v>0.82706331018518509</c:v>
                </c:pt>
                <c:pt idx="404">
                  <c:v>0.82709814814814819</c:v>
                </c:pt>
                <c:pt idx="405">
                  <c:v>0.82712268518518517</c:v>
                </c:pt>
                <c:pt idx="406">
                  <c:v>0.82715763888888894</c:v>
                </c:pt>
                <c:pt idx="407">
                  <c:v>0.82719247685185182</c:v>
                </c:pt>
                <c:pt idx="408">
                  <c:v>0.82722731481481482</c:v>
                </c:pt>
                <c:pt idx="409">
                  <c:v>0.82726215277777781</c:v>
                </c:pt>
                <c:pt idx="410">
                  <c:v>0.8272866898148149</c:v>
                </c:pt>
                <c:pt idx="411">
                  <c:v>0.82732152777777779</c:v>
                </c:pt>
                <c:pt idx="412">
                  <c:v>0.82735636574074078</c:v>
                </c:pt>
                <c:pt idx="413">
                  <c:v>0.82739120370370367</c:v>
                </c:pt>
                <c:pt idx="414">
                  <c:v>0.82742604166666667</c:v>
                </c:pt>
                <c:pt idx="415">
                  <c:v>0.82745057870370375</c:v>
                </c:pt>
                <c:pt idx="416">
                  <c:v>0.82748541666666664</c:v>
                </c:pt>
                <c:pt idx="417">
                  <c:v>0.82752025462962964</c:v>
                </c:pt>
                <c:pt idx="418">
                  <c:v>0.82755509259259252</c:v>
                </c:pt>
                <c:pt idx="419">
                  <c:v>0.82759004629629629</c:v>
                </c:pt>
                <c:pt idx="420">
                  <c:v>0.82761458333333326</c:v>
                </c:pt>
                <c:pt idx="421">
                  <c:v>0.82764942129629626</c:v>
                </c:pt>
                <c:pt idx="422">
                  <c:v>0.82768425925925937</c:v>
                </c:pt>
                <c:pt idx="423">
                  <c:v>0.82771909722222226</c:v>
                </c:pt>
                <c:pt idx="424">
                  <c:v>0.82775393518518525</c:v>
                </c:pt>
                <c:pt idx="425">
                  <c:v>0.82777847222222223</c:v>
                </c:pt>
                <c:pt idx="426">
                  <c:v>0.82781331018518511</c:v>
                </c:pt>
                <c:pt idx="427">
                  <c:v>0.82784814814814822</c:v>
                </c:pt>
                <c:pt idx="428">
                  <c:v>0.82788310185185188</c:v>
                </c:pt>
                <c:pt idx="429">
                  <c:v>0.82791793981481476</c:v>
                </c:pt>
                <c:pt idx="430">
                  <c:v>0.82794247685185185</c:v>
                </c:pt>
                <c:pt idx="431">
                  <c:v>0.82797731481481485</c:v>
                </c:pt>
                <c:pt idx="432">
                  <c:v>0.82801215277777773</c:v>
                </c:pt>
                <c:pt idx="433">
                  <c:v>0.82804699074074073</c:v>
                </c:pt>
                <c:pt idx="434">
                  <c:v>0.82808182870370362</c:v>
                </c:pt>
                <c:pt idx="435">
                  <c:v>0.82810636574074081</c:v>
                </c:pt>
                <c:pt idx="436">
                  <c:v>0.82814131944444436</c:v>
                </c:pt>
                <c:pt idx="437">
                  <c:v>0.82817615740740746</c:v>
                </c:pt>
                <c:pt idx="438">
                  <c:v>0.82821099537037035</c:v>
                </c:pt>
                <c:pt idx="439">
                  <c:v>0.82824583333333335</c:v>
                </c:pt>
                <c:pt idx="440">
                  <c:v>0.82827037037037032</c:v>
                </c:pt>
                <c:pt idx="441">
                  <c:v>0.82830520833333343</c:v>
                </c:pt>
                <c:pt idx="442">
                  <c:v>0.82834004629629632</c:v>
                </c:pt>
                <c:pt idx="443">
                  <c:v>0.82837499999999997</c:v>
                </c:pt>
                <c:pt idx="444">
                  <c:v>0.82840983796296286</c:v>
                </c:pt>
                <c:pt idx="445">
                  <c:v>0.82843437500000006</c:v>
                </c:pt>
                <c:pt idx="446">
                  <c:v>0.82846921296296294</c:v>
                </c:pt>
                <c:pt idx="447">
                  <c:v>0.82850405092592594</c:v>
                </c:pt>
                <c:pt idx="448">
                  <c:v>0.82853888888888882</c:v>
                </c:pt>
                <c:pt idx="449">
                  <c:v>0.82857372685185193</c:v>
                </c:pt>
                <c:pt idx="450">
                  <c:v>0.82859826388888891</c:v>
                </c:pt>
                <c:pt idx="451">
                  <c:v>0.82863321759259267</c:v>
                </c:pt>
                <c:pt idx="452">
                  <c:v>0.82866805555555556</c:v>
                </c:pt>
                <c:pt idx="453">
                  <c:v>0.82870289351851856</c:v>
                </c:pt>
                <c:pt idx="454">
                  <c:v>0.82873773148148144</c:v>
                </c:pt>
                <c:pt idx="455">
                  <c:v>0.82876226851851842</c:v>
                </c:pt>
                <c:pt idx="456">
                  <c:v>0.82879710648148153</c:v>
                </c:pt>
                <c:pt idx="457">
                  <c:v>0.82883194444444441</c:v>
                </c:pt>
                <c:pt idx="458">
                  <c:v>0.82886678240740741</c:v>
                </c:pt>
                <c:pt idx="459">
                  <c:v>0.8289016203703703</c:v>
                </c:pt>
                <c:pt idx="460">
                  <c:v>0.82892615740740749</c:v>
                </c:pt>
                <c:pt idx="461">
                  <c:v>0.82896111111111104</c:v>
                </c:pt>
                <c:pt idx="462">
                  <c:v>0.82899594907407403</c:v>
                </c:pt>
                <c:pt idx="463">
                  <c:v>0.82903078703703714</c:v>
                </c:pt>
                <c:pt idx="464">
                  <c:v>0.82906562500000003</c:v>
                </c:pt>
                <c:pt idx="465">
                  <c:v>0.829090162037037</c:v>
                </c:pt>
                <c:pt idx="466">
                  <c:v>0.829125</c:v>
                </c:pt>
                <c:pt idx="467">
                  <c:v>0.82915983796296289</c:v>
                </c:pt>
                <c:pt idx="468">
                  <c:v>0.82919467592592599</c:v>
                </c:pt>
                <c:pt idx="469">
                  <c:v>0.82922962962962965</c:v>
                </c:pt>
                <c:pt idx="470">
                  <c:v>0.82925416666666674</c:v>
                </c:pt>
                <c:pt idx="471">
                  <c:v>0.82928900462962962</c:v>
                </c:pt>
                <c:pt idx="472">
                  <c:v>0.82932384259259262</c:v>
                </c:pt>
                <c:pt idx="473">
                  <c:v>0.82935868055555551</c:v>
                </c:pt>
                <c:pt idx="474">
                  <c:v>0.8293935185185185</c:v>
                </c:pt>
                <c:pt idx="475">
                  <c:v>0.82941805555555559</c:v>
                </c:pt>
                <c:pt idx="476">
                  <c:v>0.82945289351851859</c:v>
                </c:pt>
                <c:pt idx="477">
                  <c:v>0.82948773148148147</c:v>
                </c:pt>
                <c:pt idx="478">
                  <c:v>0.82952256944444447</c:v>
                </c:pt>
                <c:pt idx="479">
                  <c:v>0.82955752314814812</c:v>
                </c:pt>
                <c:pt idx="480">
                  <c:v>0.82958206018518521</c:v>
                </c:pt>
                <c:pt idx="481">
                  <c:v>0.8296168981481481</c:v>
                </c:pt>
                <c:pt idx="482">
                  <c:v>0.8296517361111112</c:v>
                </c:pt>
                <c:pt idx="483">
                  <c:v>0.82968657407407409</c:v>
                </c:pt>
                <c:pt idx="484">
                  <c:v>0.82972141203703709</c:v>
                </c:pt>
                <c:pt idx="485">
                  <c:v>0.82974606481481483</c:v>
                </c:pt>
                <c:pt idx="486">
                  <c:v>0.82978090277777783</c:v>
                </c:pt>
                <c:pt idx="487">
                  <c:v>0.82981574074074071</c:v>
                </c:pt>
                <c:pt idx="488">
                  <c:v>0.82985057870370371</c:v>
                </c:pt>
                <c:pt idx="489">
                  <c:v>0.8298854166666666</c:v>
                </c:pt>
                <c:pt idx="490">
                  <c:v>0.82990995370370368</c:v>
                </c:pt>
                <c:pt idx="491">
                  <c:v>0.82994479166666668</c:v>
                </c:pt>
                <c:pt idx="492">
                  <c:v>0.82997962962962957</c:v>
                </c:pt>
                <c:pt idx="493">
                  <c:v>0.83001446759259256</c:v>
                </c:pt>
                <c:pt idx="494">
                  <c:v>0.83004942129629633</c:v>
                </c:pt>
                <c:pt idx="495">
                  <c:v>0.83007395833333331</c:v>
                </c:pt>
                <c:pt idx="496">
                  <c:v>0.83010879629629619</c:v>
                </c:pt>
                <c:pt idx="497">
                  <c:v>0.8301436342592593</c:v>
                </c:pt>
                <c:pt idx="498">
                  <c:v>0.8301784722222223</c:v>
                </c:pt>
                <c:pt idx="499">
                  <c:v>0.83021342592592584</c:v>
                </c:pt>
                <c:pt idx="500">
                  <c:v>0.83023784722222216</c:v>
                </c:pt>
                <c:pt idx="501">
                  <c:v>0.83027280092592592</c:v>
                </c:pt>
                <c:pt idx="502">
                  <c:v>0.83030763888888892</c:v>
                </c:pt>
                <c:pt idx="503">
                  <c:v>0.83034247685185181</c:v>
                </c:pt>
                <c:pt idx="504">
                  <c:v>0.83037731481481492</c:v>
                </c:pt>
                <c:pt idx="505">
                  <c:v>0.83040196759259255</c:v>
                </c:pt>
                <c:pt idx="506">
                  <c:v>0.83043680555555566</c:v>
                </c:pt>
                <c:pt idx="507">
                  <c:v>0.83047164351851854</c:v>
                </c:pt>
                <c:pt idx="508">
                  <c:v>0.83050648148148154</c:v>
                </c:pt>
                <c:pt idx="509">
                  <c:v>0.83054131944444443</c:v>
                </c:pt>
                <c:pt idx="510">
                  <c:v>0.8305658564814814</c:v>
                </c:pt>
                <c:pt idx="511">
                  <c:v>0.83060069444444451</c:v>
                </c:pt>
                <c:pt idx="512">
                  <c:v>0.83063564814814816</c:v>
                </c:pt>
                <c:pt idx="513">
                  <c:v>0.83067048611111105</c:v>
                </c:pt>
                <c:pt idx="514">
                  <c:v>0.83070532407407416</c:v>
                </c:pt>
                <c:pt idx="515">
                  <c:v>0.83072986111111113</c:v>
                </c:pt>
                <c:pt idx="516">
                  <c:v>0.83076469907407402</c:v>
                </c:pt>
                <c:pt idx="517">
                  <c:v>0.83079953703703702</c:v>
                </c:pt>
                <c:pt idx="518">
                  <c:v>0.83083449074074078</c:v>
                </c:pt>
                <c:pt idx="519">
                  <c:v>0.83086932870370367</c:v>
                </c:pt>
                <c:pt idx="520">
                  <c:v>0.83089386574074064</c:v>
                </c:pt>
                <c:pt idx="521">
                  <c:v>0.83092870370370375</c:v>
                </c:pt>
                <c:pt idx="522">
                  <c:v>0.83096354166666664</c:v>
                </c:pt>
                <c:pt idx="523">
                  <c:v>0.83099837962962964</c:v>
                </c:pt>
                <c:pt idx="524">
                  <c:v>0.83103321759259252</c:v>
                </c:pt>
                <c:pt idx="525">
                  <c:v>0.83105775462962972</c:v>
                </c:pt>
                <c:pt idx="526">
                  <c:v>0.83109270833333326</c:v>
                </c:pt>
                <c:pt idx="527">
                  <c:v>0.83112754629629626</c:v>
                </c:pt>
                <c:pt idx="528">
                  <c:v>0.83116238425925937</c:v>
                </c:pt>
                <c:pt idx="529">
                  <c:v>0.83119722222222225</c:v>
                </c:pt>
                <c:pt idx="530">
                  <c:v>0.83122175925925923</c:v>
                </c:pt>
                <c:pt idx="531">
                  <c:v>0.83125659722222223</c:v>
                </c:pt>
                <c:pt idx="532">
                  <c:v>0.83129143518518511</c:v>
                </c:pt>
                <c:pt idx="533">
                  <c:v>0.83132638888888888</c:v>
                </c:pt>
                <c:pt idx="534">
                  <c:v>0.83136122685185188</c:v>
                </c:pt>
                <c:pt idx="535">
                  <c:v>0.83138576388888896</c:v>
                </c:pt>
                <c:pt idx="536">
                  <c:v>0.83142060185185185</c:v>
                </c:pt>
                <c:pt idx="537">
                  <c:v>0.83145543981481485</c:v>
                </c:pt>
                <c:pt idx="538">
                  <c:v>0.83149027777777773</c:v>
                </c:pt>
                <c:pt idx="539">
                  <c:v>0.83152511574074073</c:v>
                </c:pt>
                <c:pt idx="540">
                  <c:v>0.83154965277777781</c:v>
                </c:pt>
                <c:pt idx="541">
                  <c:v>0.83158460648148147</c:v>
                </c:pt>
                <c:pt idx="542">
                  <c:v>0.83161944444444436</c:v>
                </c:pt>
                <c:pt idx="543">
                  <c:v>0.83165428240740746</c:v>
                </c:pt>
                <c:pt idx="544">
                  <c:v>0.83168912037037035</c:v>
                </c:pt>
                <c:pt idx="545">
                  <c:v>0.83171365740740744</c:v>
                </c:pt>
                <c:pt idx="546">
                  <c:v>0.83174849537037032</c:v>
                </c:pt>
                <c:pt idx="547">
                  <c:v>0.83178333333333343</c:v>
                </c:pt>
                <c:pt idx="548">
                  <c:v>0.83181817129629632</c:v>
                </c:pt>
                <c:pt idx="549">
                  <c:v>0.83185300925925931</c:v>
                </c:pt>
                <c:pt idx="550">
                  <c:v>0.83187754629629629</c:v>
                </c:pt>
                <c:pt idx="551">
                  <c:v>0.83191238425925917</c:v>
                </c:pt>
                <c:pt idx="552">
                  <c:v>0.83194733796296294</c:v>
                </c:pt>
                <c:pt idx="553">
                  <c:v>0.83198217592592594</c:v>
                </c:pt>
                <c:pt idx="554">
                  <c:v>0.83201701388888882</c:v>
                </c:pt>
                <c:pt idx="555">
                  <c:v>0.83204155092592591</c:v>
                </c:pt>
                <c:pt idx="556">
                  <c:v>0.83207638888888891</c:v>
                </c:pt>
                <c:pt idx="557">
                  <c:v>0.83211122685185179</c:v>
                </c:pt>
                <c:pt idx="558">
                  <c:v>0.83214618055555556</c:v>
                </c:pt>
                <c:pt idx="559">
                  <c:v>0.83218101851851856</c:v>
                </c:pt>
                <c:pt idx="560">
                  <c:v>0.83220555555555553</c:v>
                </c:pt>
                <c:pt idx="561">
                  <c:v>0.83224039351851842</c:v>
                </c:pt>
                <c:pt idx="562">
                  <c:v>0.83227523148148153</c:v>
                </c:pt>
                <c:pt idx="563">
                  <c:v>0.83231006944444441</c:v>
                </c:pt>
                <c:pt idx="564">
                  <c:v>0.83234490740740741</c:v>
                </c:pt>
                <c:pt idx="565">
                  <c:v>0.83236944444444438</c:v>
                </c:pt>
                <c:pt idx="566">
                  <c:v>0.83240428240740749</c:v>
                </c:pt>
                <c:pt idx="567">
                  <c:v>0.83243912037037038</c:v>
                </c:pt>
                <c:pt idx="568">
                  <c:v>0.83247395833333337</c:v>
                </c:pt>
                <c:pt idx="569">
                  <c:v>0.83250879629629626</c:v>
                </c:pt>
                <c:pt idx="570">
                  <c:v>0.83253344907407412</c:v>
                </c:pt>
                <c:pt idx="571">
                  <c:v>0.832568287037037</c:v>
                </c:pt>
                <c:pt idx="572">
                  <c:v>0.832603125</c:v>
                </c:pt>
                <c:pt idx="573">
                  <c:v>0.83263796296296289</c:v>
                </c:pt>
                <c:pt idx="574">
                  <c:v>0.83267280092592599</c:v>
                </c:pt>
                <c:pt idx="575">
                  <c:v>0.83269733796296297</c:v>
                </c:pt>
                <c:pt idx="576">
                  <c:v>0.83273229166666674</c:v>
                </c:pt>
                <c:pt idx="577">
                  <c:v>0.83276712962962962</c:v>
                </c:pt>
                <c:pt idx="578">
                  <c:v>0.83280196759259262</c:v>
                </c:pt>
                <c:pt idx="579">
                  <c:v>0.8328368055555555</c:v>
                </c:pt>
                <c:pt idx="580">
                  <c:v>0.83286134259259248</c:v>
                </c:pt>
                <c:pt idx="581">
                  <c:v>0.83289618055555559</c:v>
                </c:pt>
                <c:pt idx="582">
                  <c:v>0.83293101851851858</c:v>
                </c:pt>
                <c:pt idx="583">
                  <c:v>0.83296585648148147</c:v>
                </c:pt>
                <c:pt idx="584">
                  <c:v>0.83300069444444447</c:v>
                </c:pt>
                <c:pt idx="585">
                  <c:v>0.83302523148148155</c:v>
                </c:pt>
                <c:pt idx="586">
                  <c:v>0.83306018518518521</c:v>
                </c:pt>
                <c:pt idx="587">
                  <c:v>0.83309502314814809</c:v>
                </c:pt>
                <c:pt idx="588">
                  <c:v>0.8331298611111112</c:v>
                </c:pt>
                <c:pt idx="589">
                  <c:v>0.83316469907407409</c:v>
                </c:pt>
                <c:pt idx="590">
                  <c:v>0.83318923611111106</c:v>
                </c:pt>
                <c:pt idx="591">
                  <c:v>0.83322407407407406</c:v>
                </c:pt>
                <c:pt idx="592">
                  <c:v>0.83325891203703695</c:v>
                </c:pt>
                <c:pt idx="593">
                  <c:v>0.83329375000000006</c:v>
                </c:pt>
                <c:pt idx="594">
                  <c:v>0.83332870370370371</c:v>
                </c:pt>
                <c:pt idx="595">
                  <c:v>0.8333532407407408</c:v>
                </c:pt>
                <c:pt idx="596">
                  <c:v>0.83338807870370368</c:v>
                </c:pt>
                <c:pt idx="597">
                  <c:v>0.83342291666666668</c:v>
                </c:pt>
                <c:pt idx="598">
                  <c:v>0.83345775462962957</c:v>
                </c:pt>
                <c:pt idx="599">
                  <c:v>0.83349259259259256</c:v>
                </c:pt>
                <c:pt idx="600">
                  <c:v>0.83351712962962965</c:v>
                </c:pt>
                <c:pt idx="601">
                  <c:v>0.83355196759259265</c:v>
                </c:pt>
                <c:pt idx="602">
                  <c:v>0.83358680555555553</c:v>
                </c:pt>
                <c:pt idx="603">
                  <c:v>0.83362164351851853</c:v>
                </c:pt>
                <c:pt idx="604">
                  <c:v>0.83365648148148142</c:v>
                </c:pt>
                <c:pt idx="605">
                  <c:v>0.83368113425925927</c:v>
                </c:pt>
                <c:pt idx="606">
                  <c:v>0.83371597222222216</c:v>
                </c:pt>
                <c:pt idx="607">
                  <c:v>0.83375081018518526</c:v>
                </c:pt>
                <c:pt idx="608">
                  <c:v>0.83378564814814815</c:v>
                </c:pt>
                <c:pt idx="609">
                  <c:v>0.83382048611111115</c:v>
                </c:pt>
                <c:pt idx="610">
                  <c:v>0.83384502314814812</c:v>
                </c:pt>
                <c:pt idx="611">
                  <c:v>0.83387986111111101</c:v>
                </c:pt>
                <c:pt idx="612">
                  <c:v>0.83391469907407412</c:v>
                </c:pt>
                <c:pt idx="613">
                  <c:v>0.83394965277777777</c:v>
                </c:pt>
                <c:pt idx="614">
                  <c:v>0.83398449074074066</c:v>
                </c:pt>
                <c:pt idx="615">
                  <c:v>0.83400902777777774</c:v>
                </c:pt>
                <c:pt idx="616">
                  <c:v>0.83404386574074074</c:v>
                </c:pt>
                <c:pt idx="617">
                  <c:v>0.83407870370370374</c:v>
                </c:pt>
                <c:pt idx="618">
                  <c:v>0.83411354166666662</c:v>
                </c:pt>
                <c:pt idx="619">
                  <c:v>0.83414837962962973</c:v>
                </c:pt>
                <c:pt idx="620">
                  <c:v>0.83417291666666671</c:v>
                </c:pt>
                <c:pt idx="621">
                  <c:v>0.83420787037037047</c:v>
                </c:pt>
                <c:pt idx="622">
                  <c:v>0.83424270833333336</c:v>
                </c:pt>
                <c:pt idx="623">
                  <c:v>0.83427754629629636</c:v>
                </c:pt>
                <c:pt idx="624">
                  <c:v>0.83431238425925924</c:v>
                </c:pt>
                <c:pt idx="625">
                  <c:v>0.83433692129629622</c:v>
                </c:pt>
                <c:pt idx="626">
                  <c:v>0.83437187499999999</c:v>
                </c:pt>
                <c:pt idx="627">
                  <c:v>0.83440671296296298</c:v>
                </c:pt>
                <c:pt idx="628">
                  <c:v>0.83444155092592587</c:v>
                </c:pt>
                <c:pt idx="629">
                  <c:v>0.83447638888888898</c:v>
                </c:pt>
                <c:pt idx="630">
                  <c:v>0.83450092592592595</c:v>
                </c:pt>
                <c:pt idx="631">
                  <c:v>0.83453576388888884</c:v>
                </c:pt>
                <c:pt idx="632">
                  <c:v>0.83457060185185183</c:v>
                </c:pt>
                <c:pt idx="633">
                  <c:v>0.83460543981481472</c:v>
                </c:pt>
                <c:pt idx="634">
                  <c:v>0.83464027777777783</c:v>
                </c:pt>
                <c:pt idx="635">
                  <c:v>0.8346648148148148</c:v>
                </c:pt>
                <c:pt idx="636">
                  <c:v>0.83469976851851857</c:v>
                </c:pt>
                <c:pt idx="637">
                  <c:v>0.83473460648148146</c:v>
                </c:pt>
                <c:pt idx="638">
                  <c:v>0.83476944444444445</c:v>
                </c:pt>
                <c:pt idx="639">
                  <c:v>0.83480428240740734</c:v>
                </c:pt>
                <c:pt idx="640">
                  <c:v>0.83482881944444454</c:v>
                </c:pt>
                <c:pt idx="641">
                  <c:v>0.83486365740740742</c:v>
                </c:pt>
                <c:pt idx="642">
                  <c:v>0.83489849537037042</c:v>
                </c:pt>
                <c:pt idx="643">
                  <c:v>0.83493344907407396</c:v>
                </c:pt>
                <c:pt idx="644">
                  <c:v>0.83496828703703707</c:v>
                </c:pt>
                <c:pt idx="645">
                  <c:v>0.83499282407407405</c:v>
                </c:pt>
                <c:pt idx="646">
                  <c:v>0.83502766203703704</c:v>
                </c:pt>
                <c:pt idx="647">
                  <c:v>0.83506249999999993</c:v>
                </c:pt>
                <c:pt idx="648">
                  <c:v>0.83509733796296304</c:v>
                </c:pt>
                <c:pt idx="649">
                  <c:v>0.83513217592592592</c:v>
                </c:pt>
                <c:pt idx="650">
                  <c:v>0.83515682870370378</c:v>
                </c:pt>
              </c:numCache>
            </c:numRef>
          </c:xVal>
          <c:yVal>
            <c:numRef>
              <c:f>Keith030709!$I$11:$I$661</c:f>
              <c:numCache>
                <c:formatCode>General</c:formatCode>
                <c:ptCount val="651"/>
                <c:pt idx="0">
                  <c:v>-10.156740343202005</c:v>
                </c:pt>
                <c:pt idx="1">
                  <c:v>-9.8518083432020038</c:v>
                </c:pt>
                <c:pt idx="2">
                  <c:v>-8.6195198932020052</c:v>
                </c:pt>
                <c:pt idx="3">
                  <c:v>-10.076197793202004</c:v>
                </c:pt>
                <c:pt idx="4">
                  <c:v>-10.036290693202004</c:v>
                </c:pt>
                <c:pt idx="5">
                  <c:v>-10.043540993202004</c:v>
                </c:pt>
                <c:pt idx="6">
                  <c:v>-8.7122026932020056</c:v>
                </c:pt>
                <c:pt idx="7">
                  <c:v>-9.1852287432020034</c:v>
                </c:pt>
                <c:pt idx="8">
                  <c:v>-9.9242106932020047</c:v>
                </c:pt>
                <c:pt idx="9">
                  <c:v>-9.0026156432020041</c:v>
                </c:pt>
                <c:pt idx="10">
                  <c:v>-9.4829783932020035</c:v>
                </c:pt>
                <c:pt idx="11">
                  <c:v>-8.4677902932020039</c:v>
                </c:pt>
                <c:pt idx="12">
                  <c:v>-9.8735103932020039</c:v>
                </c:pt>
                <c:pt idx="13">
                  <c:v>-9.6702448432020045</c:v>
                </c:pt>
                <c:pt idx="14">
                  <c:v>-8.2378409432020039</c:v>
                </c:pt>
                <c:pt idx="15">
                  <c:v>-8.3024601432020049</c:v>
                </c:pt>
                <c:pt idx="16">
                  <c:v>-9.0454725432020044</c:v>
                </c:pt>
                <c:pt idx="17">
                  <c:v>-9.5628128432020034</c:v>
                </c:pt>
                <c:pt idx="18">
                  <c:v>-8.4796897432020053</c:v>
                </c:pt>
                <c:pt idx="19">
                  <c:v>-8.4983692432020046</c:v>
                </c:pt>
                <c:pt idx="20">
                  <c:v>-8.1735871432020044</c:v>
                </c:pt>
                <c:pt idx="21">
                  <c:v>-9.4101867932020049</c:v>
                </c:pt>
                <c:pt idx="22">
                  <c:v>-9.0839461432020041</c:v>
                </c:pt>
                <c:pt idx="23">
                  <c:v>-7.8700456932020044</c:v>
                </c:pt>
                <c:pt idx="24">
                  <c:v>-9.1294626432020038</c:v>
                </c:pt>
                <c:pt idx="25">
                  <c:v>-8.7057022432020048</c:v>
                </c:pt>
                <c:pt idx="26">
                  <c:v>-8.9812974432020045</c:v>
                </c:pt>
                <c:pt idx="27">
                  <c:v>-7.7981028932020049</c:v>
                </c:pt>
                <c:pt idx="28">
                  <c:v>-8.0709747432020045</c:v>
                </c:pt>
                <c:pt idx="29">
                  <c:v>-8.6972407432020038</c:v>
                </c:pt>
                <c:pt idx="30">
                  <c:v>-8.6882016932020036</c:v>
                </c:pt>
                <c:pt idx="31">
                  <c:v>-8.2214961432020033</c:v>
                </c:pt>
                <c:pt idx="32">
                  <c:v>-7.2813219932020044</c:v>
                </c:pt>
                <c:pt idx="33">
                  <c:v>-8.3700726432020041</c:v>
                </c:pt>
                <c:pt idx="34">
                  <c:v>-8.1414172932020037</c:v>
                </c:pt>
                <c:pt idx="35">
                  <c:v>-8.1505874932020035</c:v>
                </c:pt>
                <c:pt idx="36">
                  <c:v>-6.9627131132020033</c:v>
                </c:pt>
                <c:pt idx="37">
                  <c:v>-7.3986581932020048</c:v>
                </c:pt>
                <c:pt idx="38">
                  <c:v>-7.8038583432020046</c:v>
                </c:pt>
                <c:pt idx="39">
                  <c:v>-6.8582678932020036</c:v>
                </c:pt>
                <c:pt idx="40">
                  <c:v>-7.1504596982020043</c:v>
                </c:pt>
                <c:pt idx="41">
                  <c:v>-6.4958147282020038</c:v>
                </c:pt>
                <c:pt idx="42">
                  <c:v>-7.3920295932020039</c:v>
                </c:pt>
                <c:pt idx="43">
                  <c:v>-7.0497454282020042</c:v>
                </c:pt>
                <c:pt idx="44">
                  <c:v>-6.0568223482020045</c:v>
                </c:pt>
                <c:pt idx="45">
                  <c:v>-5.9911854182020043</c:v>
                </c:pt>
                <c:pt idx="46">
                  <c:v>-6.5396652732020044</c:v>
                </c:pt>
                <c:pt idx="47">
                  <c:v>-6.7109657432020047</c:v>
                </c:pt>
                <c:pt idx="48">
                  <c:v>-5.7516721982020034</c:v>
                </c:pt>
                <c:pt idx="49">
                  <c:v>-5.8552027832020039</c:v>
                </c:pt>
                <c:pt idx="50">
                  <c:v>-5.5460239532020044</c:v>
                </c:pt>
                <c:pt idx="51">
                  <c:v>-6.2279186732020042</c:v>
                </c:pt>
                <c:pt idx="52">
                  <c:v>-5.7758934382020044</c:v>
                </c:pt>
                <c:pt idx="53">
                  <c:v>-5.0634888882020039</c:v>
                </c:pt>
                <c:pt idx="54">
                  <c:v>-5.7587311732020039</c:v>
                </c:pt>
                <c:pt idx="55">
                  <c:v>-5.4713771832020042</c:v>
                </c:pt>
                <c:pt idx="56">
                  <c:v>-5.4702715182020043</c:v>
                </c:pt>
                <c:pt idx="57">
                  <c:v>-4.5696386282020036</c:v>
                </c:pt>
                <c:pt idx="58">
                  <c:v>-4.7935100982020042</c:v>
                </c:pt>
                <c:pt idx="59">
                  <c:v>-4.9939502382020038</c:v>
                </c:pt>
                <c:pt idx="60">
                  <c:v>-4.9051062332020043</c:v>
                </c:pt>
                <c:pt idx="61">
                  <c:v>-4.3872190582020041</c:v>
                </c:pt>
                <c:pt idx="62">
                  <c:v>-3.9204653682020041</c:v>
                </c:pt>
                <c:pt idx="63">
                  <c:v>-4.427166393202004</c:v>
                </c:pt>
                <c:pt idx="64">
                  <c:v>-4.0891116432020036</c:v>
                </c:pt>
                <c:pt idx="65">
                  <c:v>-4.0745973182020032</c:v>
                </c:pt>
                <c:pt idx="66">
                  <c:v>-3.3464325532020034</c:v>
                </c:pt>
                <c:pt idx="67">
                  <c:v>-3.5439550482020037</c:v>
                </c:pt>
                <c:pt idx="68">
                  <c:v>-3.5972456232020034</c:v>
                </c:pt>
                <c:pt idx="69">
                  <c:v>-2.9292016832020042</c:v>
                </c:pt>
                <c:pt idx="70">
                  <c:v>-2.9410154732020031</c:v>
                </c:pt>
                <c:pt idx="71">
                  <c:v>-2.6770194212020035</c:v>
                </c:pt>
                <c:pt idx="72">
                  <c:v>-2.9800977132020035</c:v>
                </c:pt>
                <c:pt idx="73">
                  <c:v>-2.5990371742020035</c:v>
                </c:pt>
                <c:pt idx="74">
                  <c:v>-2.1760630387020035</c:v>
                </c:pt>
                <c:pt idx="75">
                  <c:v>-2.0677677692020038</c:v>
                </c:pt>
                <c:pt idx="76">
                  <c:v>-2.1688172467020039</c:v>
                </c:pt>
                <c:pt idx="77">
                  <c:v>-2.1250571462020038</c:v>
                </c:pt>
                <c:pt idx="78">
                  <c:v>-1.5895091332020039</c:v>
                </c:pt>
                <c:pt idx="79">
                  <c:v>-1.5386458082020038</c:v>
                </c:pt>
                <c:pt idx="80">
                  <c:v>-1.3439291332020038</c:v>
                </c:pt>
                <c:pt idx="81">
                  <c:v>-1.524582538202004</c:v>
                </c:pt>
                <c:pt idx="82">
                  <c:v>-1.0831452482020039</c:v>
                </c:pt>
                <c:pt idx="83">
                  <c:v>-0.85699032820200394</c:v>
                </c:pt>
                <c:pt idx="84">
                  <c:v>-0.95434870320200371</c:v>
                </c:pt>
                <c:pt idx="85">
                  <c:v>-0.71646283820200385</c:v>
                </c:pt>
                <c:pt idx="86">
                  <c:v>-0.59797536320200373</c:v>
                </c:pt>
                <c:pt idx="87">
                  <c:v>-0.28544928320200363</c:v>
                </c:pt>
                <c:pt idx="88">
                  <c:v>-0.11542643820200371</c:v>
                </c:pt>
                <c:pt idx="89">
                  <c:v>-0.1137540832020037</c:v>
                </c:pt>
                <c:pt idx="90">
                  <c:v>-3.2396573202003731E-2</c:v>
                </c:pt>
                <c:pt idx="91">
                  <c:v>0.40421475179799604</c:v>
                </c:pt>
                <c:pt idx="92">
                  <c:v>0.50467629179799633</c:v>
                </c:pt>
                <c:pt idx="93">
                  <c:v>0.52961070679799604</c:v>
                </c:pt>
                <c:pt idx="94">
                  <c:v>0.86553503179799651</c:v>
                </c:pt>
                <c:pt idx="95">
                  <c:v>0.92210550179799622</c:v>
                </c:pt>
                <c:pt idx="96">
                  <c:v>1.0167287717979963</c:v>
                </c:pt>
                <c:pt idx="97">
                  <c:v>1.3255139117979964</c:v>
                </c:pt>
                <c:pt idx="98">
                  <c:v>1.3813071367979959</c:v>
                </c:pt>
                <c:pt idx="99">
                  <c:v>1.5574653867979962</c:v>
                </c:pt>
                <c:pt idx="100">
                  <c:v>1.7838029967979965</c:v>
                </c:pt>
                <c:pt idx="101">
                  <c:v>1.8681700917979962</c:v>
                </c:pt>
                <c:pt idx="102">
                  <c:v>1.937324596797996</c:v>
                </c:pt>
                <c:pt idx="103">
                  <c:v>2.2818588117979957</c:v>
                </c:pt>
                <c:pt idx="104">
                  <c:v>2.2681563017979958</c:v>
                </c:pt>
                <c:pt idx="105">
                  <c:v>2.2819699767979964</c:v>
                </c:pt>
                <c:pt idx="106">
                  <c:v>2.7043434067979955</c:v>
                </c:pt>
                <c:pt idx="107">
                  <c:v>2.8108473567979955</c:v>
                </c:pt>
                <c:pt idx="108">
                  <c:v>2.7163245067979958</c:v>
                </c:pt>
                <c:pt idx="109">
                  <c:v>3.1731971067979958</c:v>
                </c:pt>
                <c:pt idx="110">
                  <c:v>3.1865086067979953</c:v>
                </c:pt>
                <c:pt idx="111">
                  <c:v>3.221713506797995</c:v>
                </c:pt>
                <c:pt idx="112">
                  <c:v>3.5433914067979955</c:v>
                </c:pt>
                <c:pt idx="113">
                  <c:v>3.5138168067979958</c:v>
                </c:pt>
                <c:pt idx="114">
                  <c:v>3.725382856797995</c:v>
                </c:pt>
                <c:pt idx="115">
                  <c:v>3.9794298067979961</c:v>
                </c:pt>
                <c:pt idx="116">
                  <c:v>4.133206206797996</c:v>
                </c:pt>
                <c:pt idx="117">
                  <c:v>3.8333799567979954</c:v>
                </c:pt>
                <c:pt idx="118">
                  <c:v>4.4691874567979966</c:v>
                </c:pt>
                <c:pt idx="119">
                  <c:v>4.4928630067979958</c:v>
                </c:pt>
                <c:pt idx="120">
                  <c:v>4.4854833567979959</c:v>
                </c:pt>
                <c:pt idx="121">
                  <c:v>4.6917351067979958</c:v>
                </c:pt>
                <c:pt idx="122">
                  <c:v>4.7147407067979952</c:v>
                </c:pt>
                <c:pt idx="123">
                  <c:v>4.8949005067979954</c:v>
                </c:pt>
                <c:pt idx="124">
                  <c:v>5.1946278567979949</c:v>
                </c:pt>
                <c:pt idx="125">
                  <c:v>5.311016056797996</c:v>
                </c:pt>
                <c:pt idx="126">
                  <c:v>4.901818806797996</c:v>
                </c:pt>
                <c:pt idx="127">
                  <c:v>5.6210859567979954</c:v>
                </c:pt>
                <c:pt idx="128">
                  <c:v>5.6431080567979954</c:v>
                </c:pt>
                <c:pt idx="129">
                  <c:v>5.2629812567979961</c:v>
                </c:pt>
                <c:pt idx="130">
                  <c:v>5.5951299067979949</c:v>
                </c:pt>
                <c:pt idx="131">
                  <c:v>5.6104507067979963</c:v>
                </c:pt>
                <c:pt idx="132">
                  <c:v>5.7487984567979957</c:v>
                </c:pt>
                <c:pt idx="133">
                  <c:v>5.9539266567979956</c:v>
                </c:pt>
                <c:pt idx="134">
                  <c:v>5.7851972067979958</c:v>
                </c:pt>
                <c:pt idx="135">
                  <c:v>5.6908681067979963</c:v>
                </c:pt>
                <c:pt idx="136">
                  <c:v>6.360846356797996</c:v>
                </c:pt>
                <c:pt idx="137">
                  <c:v>6.4237864567979948</c:v>
                </c:pt>
                <c:pt idx="138">
                  <c:v>5.8782162067979957</c:v>
                </c:pt>
                <c:pt idx="139">
                  <c:v>6.6252948567979955</c:v>
                </c:pt>
                <c:pt idx="140">
                  <c:v>6.5003391067979956</c:v>
                </c:pt>
                <c:pt idx="141">
                  <c:v>6.5864410067979957</c:v>
                </c:pt>
                <c:pt idx="142">
                  <c:v>6.6139664067979957</c:v>
                </c:pt>
                <c:pt idx="143">
                  <c:v>6.5686162067979961</c:v>
                </c:pt>
                <c:pt idx="144">
                  <c:v>6.804753706797996</c:v>
                </c:pt>
                <c:pt idx="145">
                  <c:v>7.061974606797996</c:v>
                </c:pt>
                <c:pt idx="146">
                  <c:v>7.1457602567979963</c:v>
                </c:pt>
                <c:pt idx="147">
                  <c:v>6.4993025567979954</c:v>
                </c:pt>
                <c:pt idx="148">
                  <c:v>7.3448326067979952</c:v>
                </c:pt>
                <c:pt idx="149">
                  <c:v>7.3342528067979966</c:v>
                </c:pt>
                <c:pt idx="150">
                  <c:v>7.2236838067979958</c:v>
                </c:pt>
                <c:pt idx="151">
                  <c:v>7.1093990067979966</c:v>
                </c:pt>
                <c:pt idx="152">
                  <c:v>7.185198256797996</c:v>
                </c:pt>
                <c:pt idx="153">
                  <c:v>7.3076131067979953</c:v>
                </c:pt>
                <c:pt idx="154">
                  <c:v>7.5047274567979958</c:v>
                </c:pt>
                <c:pt idx="155">
                  <c:v>7.6261814567979958</c:v>
                </c:pt>
                <c:pt idx="156">
                  <c:v>6.9620134567979957</c:v>
                </c:pt>
                <c:pt idx="157">
                  <c:v>7.8039773067979956</c:v>
                </c:pt>
                <c:pt idx="158">
                  <c:v>7.7479859067979966</c:v>
                </c:pt>
                <c:pt idx="159">
                  <c:v>7.0277073067979954</c:v>
                </c:pt>
                <c:pt idx="160">
                  <c:v>7.3114623567979953</c:v>
                </c:pt>
                <c:pt idx="161">
                  <c:v>7.5774641567979959</c:v>
                </c:pt>
                <c:pt idx="162">
                  <c:v>7.6279171067979954</c:v>
                </c:pt>
                <c:pt idx="163">
                  <c:v>7.6736529567979961</c:v>
                </c:pt>
                <c:pt idx="164">
                  <c:v>7.4192084567979952</c:v>
                </c:pt>
                <c:pt idx="165">
                  <c:v>7.2204115067979959</c:v>
                </c:pt>
                <c:pt idx="166">
                  <c:v>7.9390033067979964</c:v>
                </c:pt>
                <c:pt idx="167">
                  <c:v>7.8989573067979961</c:v>
                </c:pt>
                <c:pt idx="168">
                  <c:v>7.1134462067979953</c:v>
                </c:pt>
                <c:pt idx="169">
                  <c:v>7.9803915567979971</c:v>
                </c:pt>
                <c:pt idx="170">
                  <c:v>7.7905400567979965</c:v>
                </c:pt>
                <c:pt idx="171">
                  <c:v>7.7571078067979959</c:v>
                </c:pt>
                <c:pt idx="172">
                  <c:v>7.5043418067979957</c:v>
                </c:pt>
                <c:pt idx="173">
                  <c:v>7.5504722067979957</c:v>
                </c:pt>
                <c:pt idx="174">
                  <c:v>7.6345636567979955</c:v>
                </c:pt>
                <c:pt idx="175">
                  <c:v>7.7543087567979967</c:v>
                </c:pt>
                <c:pt idx="176">
                  <c:v>7.8184898567979966</c:v>
                </c:pt>
                <c:pt idx="177">
                  <c:v>7.057496506797996</c:v>
                </c:pt>
                <c:pt idx="178">
                  <c:v>7.8467210067979964</c:v>
                </c:pt>
                <c:pt idx="179">
                  <c:v>7.7181490067979963</c:v>
                </c:pt>
                <c:pt idx="180">
                  <c:v>7.5818898067979958</c:v>
                </c:pt>
                <c:pt idx="181">
                  <c:v>7.1514268567979951</c:v>
                </c:pt>
                <c:pt idx="182">
                  <c:v>7.4097158567979964</c:v>
                </c:pt>
                <c:pt idx="183">
                  <c:v>7.3284246567979956</c:v>
                </c:pt>
                <c:pt idx="184">
                  <c:v>7.3436464567979955</c:v>
                </c:pt>
                <c:pt idx="185">
                  <c:v>7.4921329567979953</c:v>
                </c:pt>
                <c:pt idx="186">
                  <c:v>6.7998679567979963</c:v>
                </c:pt>
                <c:pt idx="187">
                  <c:v>7.4229296067979957</c:v>
                </c:pt>
                <c:pt idx="188">
                  <c:v>7.3309882567979958</c:v>
                </c:pt>
                <c:pt idx="189">
                  <c:v>6.5283288567979962</c:v>
                </c:pt>
                <c:pt idx="190">
                  <c:v>6.6298045567979962</c:v>
                </c:pt>
                <c:pt idx="191">
                  <c:v>7.0487262567979956</c:v>
                </c:pt>
                <c:pt idx="192">
                  <c:v>6.9003673067979951</c:v>
                </c:pt>
                <c:pt idx="193">
                  <c:v>6.7214038067979951</c:v>
                </c:pt>
                <c:pt idx="194">
                  <c:v>6.6329737567979947</c:v>
                </c:pt>
                <c:pt idx="195">
                  <c:v>6.3747598567979953</c:v>
                </c:pt>
                <c:pt idx="196">
                  <c:v>6.7247321067979957</c:v>
                </c:pt>
                <c:pt idx="197">
                  <c:v>6.7024697567979956</c:v>
                </c:pt>
                <c:pt idx="198">
                  <c:v>5.9794141567979953</c:v>
                </c:pt>
                <c:pt idx="199">
                  <c:v>6.5744718067979955</c:v>
                </c:pt>
                <c:pt idx="200">
                  <c:v>6.4374562067979957</c:v>
                </c:pt>
                <c:pt idx="201">
                  <c:v>6.2607356067979953</c:v>
                </c:pt>
                <c:pt idx="202">
                  <c:v>5.8057167067979956</c:v>
                </c:pt>
                <c:pt idx="203">
                  <c:v>5.9244694067979955</c:v>
                </c:pt>
                <c:pt idx="204">
                  <c:v>5.8003695567979952</c:v>
                </c:pt>
                <c:pt idx="205">
                  <c:v>5.7508285567979955</c:v>
                </c:pt>
                <c:pt idx="206">
                  <c:v>5.7899733067979948</c:v>
                </c:pt>
                <c:pt idx="207">
                  <c:v>5.224391406797996</c:v>
                </c:pt>
                <c:pt idx="208">
                  <c:v>5.5473854067979955</c:v>
                </c:pt>
                <c:pt idx="209">
                  <c:v>5.4716869067979959</c:v>
                </c:pt>
                <c:pt idx="210">
                  <c:v>5.3421666067979956</c:v>
                </c:pt>
                <c:pt idx="211">
                  <c:v>4.7713597567979962</c:v>
                </c:pt>
                <c:pt idx="212">
                  <c:v>5.0786151567979951</c:v>
                </c:pt>
                <c:pt idx="213">
                  <c:v>4.8306848567979959</c:v>
                </c:pt>
                <c:pt idx="214">
                  <c:v>4.6585728567979956</c:v>
                </c:pt>
                <c:pt idx="215">
                  <c:v>4.7396781067979958</c:v>
                </c:pt>
                <c:pt idx="216">
                  <c:v>4.2977919067979951</c:v>
                </c:pt>
                <c:pt idx="217">
                  <c:v>4.3981762567979956</c:v>
                </c:pt>
                <c:pt idx="218">
                  <c:v>4.3820269567979953</c:v>
                </c:pt>
                <c:pt idx="219">
                  <c:v>3.7929513067979959</c:v>
                </c:pt>
                <c:pt idx="220">
                  <c:v>3.6933406067979959</c:v>
                </c:pt>
                <c:pt idx="221">
                  <c:v>4.002310806797996</c:v>
                </c:pt>
                <c:pt idx="222">
                  <c:v>3.758477156797996</c:v>
                </c:pt>
                <c:pt idx="223">
                  <c:v>3.4726860067979959</c:v>
                </c:pt>
                <c:pt idx="224">
                  <c:v>3.4657969067979955</c:v>
                </c:pt>
                <c:pt idx="225">
                  <c:v>3.2533361567979959</c:v>
                </c:pt>
                <c:pt idx="226">
                  <c:v>3.1345947567979957</c:v>
                </c:pt>
                <c:pt idx="227">
                  <c:v>3.1494172567979959</c:v>
                </c:pt>
                <c:pt idx="228">
                  <c:v>2.7313908067979953</c:v>
                </c:pt>
                <c:pt idx="229">
                  <c:v>2.7534820567979956</c:v>
                </c:pt>
                <c:pt idx="230">
                  <c:v>2.7367671067979957</c:v>
                </c:pt>
                <c:pt idx="231">
                  <c:v>2.4882145617979958</c:v>
                </c:pt>
                <c:pt idx="232">
                  <c:v>2.1933319067979964</c:v>
                </c:pt>
                <c:pt idx="233">
                  <c:v>2.1886597967979964</c:v>
                </c:pt>
                <c:pt idx="234">
                  <c:v>1.9324048267979956</c:v>
                </c:pt>
                <c:pt idx="235">
                  <c:v>1.7579333867979965</c:v>
                </c:pt>
                <c:pt idx="236">
                  <c:v>1.7855276567979963</c:v>
                </c:pt>
                <c:pt idx="237">
                  <c:v>1.5259249917979958</c:v>
                </c:pt>
                <c:pt idx="238">
                  <c:v>1.3173620817979965</c:v>
                </c:pt>
                <c:pt idx="239">
                  <c:v>1.2622975217979966</c:v>
                </c:pt>
                <c:pt idx="240">
                  <c:v>1.0920457967979962</c:v>
                </c:pt>
                <c:pt idx="241">
                  <c:v>0.88527668679799609</c:v>
                </c:pt>
                <c:pt idx="242">
                  <c:v>0.82815695679799628</c:v>
                </c:pt>
                <c:pt idx="243">
                  <c:v>0.52551050179799608</c:v>
                </c:pt>
                <c:pt idx="244">
                  <c:v>0.50346512679799615</c:v>
                </c:pt>
                <c:pt idx="245">
                  <c:v>0.42863209179799633</c:v>
                </c:pt>
                <c:pt idx="246">
                  <c:v>0.22501398179799625</c:v>
                </c:pt>
                <c:pt idx="247">
                  <c:v>-0.15788670320200371</c:v>
                </c:pt>
                <c:pt idx="248">
                  <c:v>-0.15421669820200379</c:v>
                </c:pt>
                <c:pt idx="249">
                  <c:v>-0.31008120320200366</c:v>
                </c:pt>
                <c:pt idx="250">
                  <c:v>-0.43165426320200373</c:v>
                </c:pt>
                <c:pt idx="251">
                  <c:v>-0.65581377320200362</c:v>
                </c:pt>
                <c:pt idx="252">
                  <c:v>-0.95915164320200363</c:v>
                </c:pt>
                <c:pt idx="253">
                  <c:v>-0.86698051320200364</c:v>
                </c:pt>
                <c:pt idx="254">
                  <c:v>-1.1002906732020037</c:v>
                </c:pt>
                <c:pt idx="255">
                  <c:v>-1.1736665282020038</c:v>
                </c:pt>
                <c:pt idx="256">
                  <c:v>-1.6663290132020037</c:v>
                </c:pt>
                <c:pt idx="257">
                  <c:v>-1.5549145982020038</c:v>
                </c:pt>
                <c:pt idx="258">
                  <c:v>-1.6371955332020038</c:v>
                </c:pt>
                <c:pt idx="259">
                  <c:v>-2.177798828202004</c:v>
                </c:pt>
                <c:pt idx="260">
                  <c:v>-2.2028053142020037</c:v>
                </c:pt>
                <c:pt idx="261">
                  <c:v>-2.4346685562020038</c:v>
                </c:pt>
                <c:pt idx="262">
                  <c:v>-2.2019054707020036</c:v>
                </c:pt>
                <c:pt idx="263">
                  <c:v>-2.6090700517020036</c:v>
                </c:pt>
                <c:pt idx="264">
                  <c:v>-2.9944145282020038</c:v>
                </c:pt>
                <c:pt idx="265">
                  <c:v>-3.1382916482020038</c:v>
                </c:pt>
                <c:pt idx="266">
                  <c:v>-2.9065006932020037</c:v>
                </c:pt>
                <c:pt idx="267">
                  <c:v>-2.9552341582020034</c:v>
                </c:pt>
                <c:pt idx="268">
                  <c:v>-3.6608103982020035</c:v>
                </c:pt>
                <c:pt idx="269">
                  <c:v>-3.5846331332020038</c:v>
                </c:pt>
                <c:pt idx="270">
                  <c:v>-3.880550073202004</c:v>
                </c:pt>
                <c:pt idx="271">
                  <c:v>-3.4613512032020033</c:v>
                </c:pt>
                <c:pt idx="272">
                  <c:v>-4.1143211332020035</c:v>
                </c:pt>
                <c:pt idx="273">
                  <c:v>-4.4272499882020044</c:v>
                </c:pt>
                <c:pt idx="274">
                  <c:v>-3.9248440732020038</c:v>
                </c:pt>
                <c:pt idx="275">
                  <c:v>-4.1641842932020037</c:v>
                </c:pt>
                <c:pt idx="276">
                  <c:v>-4.307960083202004</c:v>
                </c:pt>
                <c:pt idx="277">
                  <c:v>-5.0754560132020039</c:v>
                </c:pt>
                <c:pt idx="278">
                  <c:v>-4.8322085632020038</c:v>
                </c:pt>
                <c:pt idx="279">
                  <c:v>-4.6405669632020041</c:v>
                </c:pt>
                <c:pt idx="280">
                  <c:v>-4.683361758202004</c:v>
                </c:pt>
                <c:pt idx="281">
                  <c:v>-5.5718572032020042</c:v>
                </c:pt>
                <c:pt idx="282">
                  <c:v>-5.764913368202004</c:v>
                </c:pt>
                <c:pt idx="283">
                  <c:v>-5.0533483532020043</c:v>
                </c:pt>
                <c:pt idx="284">
                  <c:v>-5.8193920132020036</c:v>
                </c:pt>
                <c:pt idx="285">
                  <c:v>-5.6032795782020042</c:v>
                </c:pt>
                <c:pt idx="286">
                  <c:v>-6.3632829082020042</c:v>
                </c:pt>
                <c:pt idx="287">
                  <c:v>-5.9534699832020044</c:v>
                </c:pt>
                <c:pt idx="288">
                  <c:v>-5.8289809132020043</c:v>
                </c:pt>
                <c:pt idx="289">
                  <c:v>-6.8330080382020046</c:v>
                </c:pt>
                <c:pt idx="290">
                  <c:v>-6.9104824532020039</c:v>
                </c:pt>
                <c:pt idx="291">
                  <c:v>-6.9867761032020042</c:v>
                </c:pt>
                <c:pt idx="292">
                  <c:v>-6.0961378682020042</c:v>
                </c:pt>
                <c:pt idx="293">
                  <c:v>-7.1302084232020038</c:v>
                </c:pt>
                <c:pt idx="294">
                  <c:v>-7.4437276432020036</c:v>
                </c:pt>
                <c:pt idx="295">
                  <c:v>-7.5256035932020033</c:v>
                </c:pt>
                <c:pt idx="296">
                  <c:v>-6.8877495432020037</c:v>
                </c:pt>
                <c:pt idx="297">
                  <c:v>-6.9190208182020037</c:v>
                </c:pt>
                <c:pt idx="298">
                  <c:v>-7.9251537932020044</c:v>
                </c:pt>
                <c:pt idx="299">
                  <c:v>-7.5410453432020041</c:v>
                </c:pt>
                <c:pt idx="300">
                  <c:v>-7.9753974932020046</c:v>
                </c:pt>
                <c:pt idx="301">
                  <c:v>-6.9961253882020031</c:v>
                </c:pt>
                <c:pt idx="302">
                  <c:v>-8.2890222432020053</c:v>
                </c:pt>
                <c:pt idx="303">
                  <c:v>-8.4591958932020042</c:v>
                </c:pt>
                <c:pt idx="304">
                  <c:v>-7.2688750532020041</c:v>
                </c:pt>
                <c:pt idx="305">
                  <c:v>-7.5775615432020036</c:v>
                </c:pt>
                <c:pt idx="306">
                  <c:v>-7.9023031432020039</c:v>
                </c:pt>
                <c:pt idx="307">
                  <c:v>-8.8237241932020041</c:v>
                </c:pt>
                <c:pt idx="308">
                  <c:v>-8.2293496432020046</c:v>
                </c:pt>
                <c:pt idx="309">
                  <c:v>-7.9177443432020045</c:v>
                </c:pt>
                <c:pt idx="310">
                  <c:v>-7.7771256432020044</c:v>
                </c:pt>
                <c:pt idx="311">
                  <c:v>-9.2158178432020037</c:v>
                </c:pt>
                <c:pt idx="312">
                  <c:v>-9.230289293202004</c:v>
                </c:pt>
                <c:pt idx="313">
                  <c:v>-7.9666159432020045</c:v>
                </c:pt>
                <c:pt idx="314">
                  <c:v>-9.2344359432020049</c:v>
                </c:pt>
                <c:pt idx="315">
                  <c:v>-8.8126639432020042</c:v>
                </c:pt>
                <c:pt idx="316">
                  <c:v>-9.5545450932020053</c:v>
                </c:pt>
                <c:pt idx="317">
                  <c:v>-8.7093428932020043</c:v>
                </c:pt>
                <c:pt idx="318">
                  <c:v>-8.6579422432020046</c:v>
                </c:pt>
                <c:pt idx="319">
                  <c:v>-9.7979007432020033</c:v>
                </c:pt>
                <c:pt idx="320">
                  <c:v>-9.9045238932020041</c:v>
                </c:pt>
                <c:pt idx="321">
                  <c:v>-9.7452298932020049</c:v>
                </c:pt>
                <c:pt idx="322">
                  <c:v>-8.5333726932020042</c:v>
                </c:pt>
                <c:pt idx="323">
                  <c:v>-10.126091643202004</c:v>
                </c:pt>
                <c:pt idx="324">
                  <c:v>-10.078271443202006</c:v>
                </c:pt>
                <c:pt idx="325">
                  <c:v>-10.077266493202004</c:v>
                </c:pt>
                <c:pt idx="326">
                  <c:v>-8.9689258932020053</c:v>
                </c:pt>
                <c:pt idx="327">
                  <c:v>-9.235672743202004</c:v>
                </c:pt>
                <c:pt idx="328">
                  <c:v>-10.195365943202004</c:v>
                </c:pt>
                <c:pt idx="329">
                  <c:v>-9.4630197932020046</c:v>
                </c:pt>
                <c:pt idx="330">
                  <c:v>-9.966965143202005</c:v>
                </c:pt>
                <c:pt idx="331">
                  <c:v>-8.8455716932020039</c:v>
                </c:pt>
                <c:pt idx="332">
                  <c:v>-10.329969943202004</c:v>
                </c:pt>
                <c:pt idx="333">
                  <c:v>-10.270324143202004</c:v>
                </c:pt>
                <c:pt idx="334">
                  <c:v>-8.8354329432020045</c:v>
                </c:pt>
                <c:pt idx="335">
                  <c:v>-9.0192637932020041</c:v>
                </c:pt>
                <c:pt idx="336">
                  <c:v>-9.6098647432020048</c:v>
                </c:pt>
                <c:pt idx="337">
                  <c:v>-10.356869493202003</c:v>
                </c:pt>
                <c:pt idx="338">
                  <c:v>-9.3710092932020039</c:v>
                </c:pt>
                <c:pt idx="339">
                  <c:v>-9.2614201932020048</c:v>
                </c:pt>
                <c:pt idx="340">
                  <c:v>-9.0010897432020052</c:v>
                </c:pt>
                <c:pt idx="341">
                  <c:v>-10.445964143202005</c:v>
                </c:pt>
                <c:pt idx="342">
                  <c:v>-10.235842293202005</c:v>
                </c:pt>
                <c:pt idx="343">
                  <c:v>-8.8409147932020034</c:v>
                </c:pt>
                <c:pt idx="344">
                  <c:v>-10.267557893202003</c:v>
                </c:pt>
                <c:pt idx="345">
                  <c:v>-9.7931937432020035</c:v>
                </c:pt>
                <c:pt idx="346">
                  <c:v>-10.285169293202003</c:v>
                </c:pt>
                <c:pt idx="347">
                  <c:v>-9.1160676932020053</c:v>
                </c:pt>
                <c:pt idx="348">
                  <c:v>-9.3009326932020038</c:v>
                </c:pt>
                <c:pt idx="349">
                  <c:v>-10.204450893202004</c:v>
                </c:pt>
                <c:pt idx="350">
                  <c:v>-10.256492893202003</c:v>
                </c:pt>
                <c:pt idx="351">
                  <c:v>-9.8884055932020036</c:v>
                </c:pt>
                <c:pt idx="352">
                  <c:v>-8.6868826432020043</c:v>
                </c:pt>
                <c:pt idx="353">
                  <c:v>-10.097829493202005</c:v>
                </c:pt>
                <c:pt idx="354">
                  <c:v>-9.9663613432020046</c:v>
                </c:pt>
                <c:pt idx="355">
                  <c:v>-9.9622134432020051</c:v>
                </c:pt>
                <c:pt idx="356">
                  <c:v>-8.6878845932020035</c:v>
                </c:pt>
                <c:pt idx="357">
                  <c:v>-9.1331801932020049</c:v>
                </c:pt>
                <c:pt idx="358">
                  <c:v>-9.7849074932020041</c:v>
                </c:pt>
                <c:pt idx="359">
                  <c:v>-8.8554821432020052</c:v>
                </c:pt>
                <c:pt idx="360">
                  <c:v>-9.2755726932020046</c:v>
                </c:pt>
                <c:pt idx="361">
                  <c:v>-8.3199570432020042</c:v>
                </c:pt>
                <c:pt idx="362">
                  <c:v>-9.5936659932020039</c:v>
                </c:pt>
                <c:pt idx="363">
                  <c:v>-9.3314127432020051</c:v>
                </c:pt>
                <c:pt idx="364">
                  <c:v>-8.0211565932020044</c:v>
                </c:pt>
                <c:pt idx="365">
                  <c:v>-8.0278662932020044</c:v>
                </c:pt>
                <c:pt idx="366">
                  <c:v>-8.7152049932020041</c:v>
                </c:pt>
                <c:pt idx="367">
                  <c:v>-9.1110340932020044</c:v>
                </c:pt>
                <c:pt idx="368">
                  <c:v>-8.0396358432020048</c:v>
                </c:pt>
                <c:pt idx="369">
                  <c:v>-8.0826310432020048</c:v>
                </c:pt>
                <c:pt idx="370">
                  <c:v>-7.7475343432020036</c:v>
                </c:pt>
                <c:pt idx="371">
                  <c:v>-8.8357333432020049</c:v>
                </c:pt>
                <c:pt idx="372">
                  <c:v>-8.4449885432020046</c:v>
                </c:pt>
                <c:pt idx="373">
                  <c:v>-7.3406986432020034</c:v>
                </c:pt>
                <c:pt idx="374">
                  <c:v>-8.464114493202004</c:v>
                </c:pt>
                <c:pt idx="375">
                  <c:v>-8.0875579432020039</c:v>
                </c:pt>
                <c:pt idx="376">
                  <c:v>-8.2496778432020044</c:v>
                </c:pt>
                <c:pt idx="377">
                  <c:v>-7.102460673202005</c:v>
                </c:pt>
                <c:pt idx="378">
                  <c:v>-7.3968682932020045</c:v>
                </c:pt>
                <c:pt idx="379">
                  <c:v>-7.8772721932020042</c:v>
                </c:pt>
                <c:pt idx="380">
                  <c:v>-7.8555641432020042</c:v>
                </c:pt>
                <c:pt idx="381">
                  <c:v>-7.3515472932020041</c:v>
                </c:pt>
                <c:pt idx="382">
                  <c:v>-6.5428857082020038</c:v>
                </c:pt>
                <c:pt idx="383">
                  <c:v>-7.4902097432020041</c:v>
                </c:pt>
                <c:pt idx="384">
                  <c:v>-7.2075371032020037</c:v>
                </c:pt>
                <c:pt idx="385">
                  <c:v>-7.2073120982020047</c:v>
                </c:pt>
                <c:pt idx="386">
                  <c:v>-6.0837305682020038</c:v>
                </c:pt>
                <c:pt idx="387">
                  <c:v>-6.516532113202004</c:v>
                </c:pt>
                <c:pt idx="388">
                  <c:v>-6.7773113732020036</c:v>
                </c:pt>
                <c:pt idx="389">
                  <c:v>-5.8914254182020045</c:v>
                </c:pt>
                <c:pt idx="390">
                  <c:v>-6.1037413382020045</c:v>
                </c:pt>
                <c:pt idx="391">
                  <c:v>-5.5763406632020036</c:v>
                </c:pt>
                <c:pt idx="392">
                  <c:v>-6.2886915682020037</c:v>
                </c:pt>
                <c:pt idx="393">
                  <c:v>-5.9208841232020042</c:v>
                </c:pt>
                <c:pt idx="394">
                  <c:v>-5.1058943182020045</c:v>
                </c:pt>
                <c:pt idx="395">
                  <c:v>-4.9803809432020039</c:v>
                </c:pt>
                <c:pt idx="396">
                  <c:v>-5.4260392082020035</c:v>
                </c:pt>
                <c:pt idx="397">
                  <c:v>-5.521884668202004</c:v>
                </c:pt>
                <c:pt idx="398">
                  <c:v>-4.6486115032020034</c:v>
                </c:pt>
                <c:pt idx="399">
                  <c:v>-4.725328493202003</c:v>
                </c:pt>
                <c:pt idx="400">
                  <c:v>-4.4330623332020034</c:v>
                </c:pt>
                <c:pt idx="401">
                  <c:v>-4.9481348282020043</c:v>
                </c:pt>
                <c:pt idx="402">
                  <c:v>-4.5011803082020041</c:v>
                </c:pt>
                <c:pt idx="403">
                  <c:v>-3.9382372382020039</c:v>
                </c:pt>
                <c:pt idx="404">
                  <c:v>-4.4424876182020032</c:v>
                </c:pt>
                <c:pt idx="405">
                  <c:v>-4.1788971032020044</c:v>
                </c:pt>
                <c:pt idx="406">
                  <c:v>-4.1286964282020042</c:v>
                </c:pt>
                <c:pt idx="407">
                  <c:v>-3.3790438982020037</c:v>
                </c:pt>
                <c:pt idx="408">
                  <c:v>-3.4970627332020037</c:v>
                </c:pt>
                <c:pt idx="409">
                  <c:v>-3.6314419982020043</c:v>
                </c:pt>
                <c:pt idx="410">
                  <c:v>-3.5390045832020034</c:v>
                </c:pt>
                <c:pt idx="411">
                  <c:v>-3.036003368202004</c:v>
                </c:pt>
                <c:pt idx="412">
                  <c:v>-2.6811886172020039</c:v>
                </c:pt>
                <c:pt idx="413">
                  <c:v>-3.021626728202004</c:v>
                </c:pt>
                <c:pt idx="414">
                  <c:v>-2.6812589132020035</c:v>
                </c:pt>
                <c:pt idx="415">
                  <c:v>-2.6456182787020039</c:v>
                </c:pt>
                <c:pt idx="416">
                  <c:v>-2.0946584422020038</c:v>
                </c:pt>
                <c:pt idx="417">
                  <c:v>-2.1312101897020037</c:v>
                </c:pt>
                <c:pt idx="418">
                  <c:v>-2.1441848167020039</c:v>
                </c:pt>
                <c:pt idx="419">
                  <c:v>-1.6181571382020037</c:v>
                </c:pt>
                <c:pt idx="420">
                  <c:v>-1.5472381132020039</c:v>
                </c:pt>
                <c:pt idx="421">
                  <c:v>-1.3580323332020039</c:v>
                </c:pt>
                <c:pt idx="422">
                  <c:v>-1.5199161682020037</c:v>
                </c:pt>
                <c:pt idx="423">
                  <c:v>-1.1449268782020037</c:v>
                </c:pt>
                <c:pt idx="424">
                  <c:v>-0.88240410820200377</c:v>
                </c:pt>
                <c:pt idx="425">
                  <c:v>-0.78180070820200376</c:v>
                </c:pt>
                <c:pt idx="426">
                  <c:v>-0.71811999820200367</c:v>
                </c:pt>
                <c:pt idx="427">
                  <c:v>-0.6184908332020036</c:v>
                </c:pt>
                <c:pt idx="428">
                  <c:v>-0.29458295320200389</c:v>
                </c:pt>
                <c:pt idx="429">
                  <c:v>-0.14369692320200383</c:v>
                </c:pt>
                <c:pt idx="430">
                  <c:v>9.7424217979963368E-3</c:v>
                </c:pt>
                <c:pt idx="431">
                  <c:v>-4.1063683202003654E-2</c:v>
                </c:pt>
                <c:pt idx="432">
                  <c:v>0.35873640679799645</c:v>
                </c:pt>
                <c:pt idx="433">
                  <c:v>0.48670519679799629</c:v>
                </c:pt>
                <c:pt idx="434">
                  <c:v>0.52432347679799651</c:v>
                </c:pt>
                <c:pt idx="435">
                  <c:v>0.75157572179799625</c:v>
                </c:pt>
                <c:pt idx="436">
                  <c:v>0.88374007679799638</c:v>
                </c:pt>
                <c:pt idx="437">
                  <c:v>1.0122363667979961</c:v>
                </c:pt>
                <c:pt idx="438">
                  <c:v>1.3060822017979961</c:v>
                </c:pt>
                <c:pt idx="439">
                  <c:v>1.3551257967979959</c:v>
                </c:pt>
                <c:pt idx="440">
                  <c:v>1.4087783217979957</c:v>
                </c:pt>
                <c:pt idx="441">
                  <c:v>1.7734404317979959</c:v>
                </c:pt>
                <c:pt idx="442">
                  <c:v>1.8279798717979958</c:v>
                </c:pt>
                <c:pt idx="443">
                  <c:v>1.9426007967979966</c:v>
                </c:pt>
                <c:pt idx="444">
                  <c:v>2.2521864267979965</c:v>
                </c:pt>
                <c:pt idx="445">
                  <c:v>2.3288818117979964</c:v>
                </c:pt>
                <c:pt idx="446">
                  <c:v>2.2651075217979959</c:v>
                </c:pt>
                <c:pt idx="447">
                  <c:v>2.7299287067979963</c:v>
                </c:pt>
                <c:pt idx="448">
                  <c:v>2.7842690567979957</c:v>
                </c:pt>
                <c:pt idx="449">
                  <c:v>2.7887906567979961</c:v>
                </c:pt>
                <c:pt idx="450">
                  <c:v>3.0644490067979957</c:v>
                </c:pt>
                <c:pt idx="451">
                  <c:v>3.127380806797996</c:v>
                </c:pt>
                <c:pt idx="452">
                  <c:v>3.263470706797996</c:v>
                </c:pt>
                <c:pt idx="453">
                  <c:v>3.571697656797995</c:v>
                </c:pt>
                <c:pt idx="454">
                  <c:v>3.4603150567979957</c:v>
                </c:pt>
                <c:pt idx="455">
                  <c:v>3.4542097567979955</c:v>
                </c:pt>
                <c:pt idx="456">
                  <c:v>4.0300264067979956</c:v>
                </c:pt>
                <c:pt idx="457">
                  <c:v>4.0754105567979959</c:v>
                </c:pt>
                <c:pt idx="458">
                  <c:v>3.8831963067979958</c:v>
                </c:pt>
                <c:pt idx="459">
                  <c:v>4.4085856067979954</c:v>
                </c:pt>
                <c:pt idx="460">
                  <c:v>4.3480326567979954</c:v>
                </c:pt>
                <c:pt idx="461">
                  <c:v>4.4785430067979961</c:v>
                </c:pt>
                <c:pt idx="462">
                  <c:v>4.7168775067979958</c:v>
                </c:pt>
                <c:pt idx="463">
                  <c:v>4.6224167067979955</c:v>
                </c:pt>
                <c:pt idx="464">
                  <c:v>4.9381985067979963</c:v>
                </c:pt>
                <c:pt idx="465">
                  <c:v>5.1926209567979953</c:v>
                </c:pt>
                <c:pt idx="466">
                  <c:v>5.2673175067979958</c:v>
                </c:pt>
                <c:pt idx="467">
                  <c:v>4.8623426567979955</c:v>
                </c:pt>
                <c:pt idx="468">
                  <c:v>5.5492927567979953</c:v>
                </c:pt>
                <c:pt idx="469">
                  <c:v>5.5676009067979955</c:v>
                </c:pt>
                <c:pt idx="470">
                  <c:v>5.5295695567979948</c:v>
                </c:pt>
                <c:pt idx="471">
                  <c:v>5.6594850567979957</c:v>
                </c:pt>
                <c:pt idx="472">
                  <c:v>5.6580068567979955</c:v>
                </c:pt>
                <c:pt idx="473">
                  <c:v>5.833746956797996</c:v>
                </c:pt>
                <c:pt idx="474">
                  <c:v>6.1339296567979957</c:v>
                </c:pt>
                <c:pt idx="475">
                  <c:v>6.2410201567979957</c:v>
                </c:pt>
                <c:pt idx="476">
                  <c:v>5.7116200567979956</c:v>
                </c:pt>
                <c:pt idx="477">
                  <c:v>6.5256013567979956</c:v>
                </c:pt>
                <c:pt idx="478">
                  <c:v>6.5109451567979963</c:v>
                </c:pt>
                <c:pt idx="479">
                  <c:v>6.034441756797996</c:v>
                </c:pt>
                <c:pt idx="480">
                  <c:v>6.3701393067979959</c:v>
                </c:pt>
                <c:pt idx="481">
                  <c:v>6.5576096067979961</c:v>
                </c:pt>
                <c:pt idx="482">
                  <c:v>6.6492345067979954</c:v>
                </c:pt>
                <c:pt idx="483">
                  <c:v>6.868234456797996</c:v>
                </c:pt>
                <c:pt idx="484">
                  <c:v>6.6271277067979959</c:v>
                </c:pt>
                <c:pt idx="485">
                  <c:v>6.4971449067979954</c:v>
                </c:pt>
                <c:pt idx="486">
                  <c:v>7.2196390067979959</c:v>
                </c:pt>
                <c:pt idx="487">
                  <c:v>7.2285058067979957</c:v>
                </c:pt>
                <c:pt idx="488">
                  <c:v>6.6109099067979962</c:v>
                </c:pt>
                <c:pt idx="489">
                  <c:v>7.4080230567979957</c:v>
                </c:pt>
                <c:pt idx="490">
                  <c:v>7.2234018567979952</c:v>
                </c:pt>
                <c:pt idx="491">
                  <c:v>7.3001988567979961</c:v>
                </c:pt>
                <c:pt idx="492">
                  <c:v>7.2495009567979967</c:v>
                </c:pt>
                <c:pt idx="493">
                  <c:v>7.2034408567979957</c:v>
                </c:pt>
                <c:pt idx="494">
                  <c:v>7.3984207567979956</c:v>
                </c:pt>
                <c:pt idx="495">
                  <c:v>7.5984456067979957</c:v>
                </c:pt>
                <c:pt idx="496">
                  <c:v>7.6897045067979954</c:v>
                </c:pt>
                <c:pt idx="497">
                  <c:v>6.9783987567979953</c:v>
                </c:pt>
                <c:pt idx="498">
                  <c:v>7.8155477567979954</c:v>
                </c:pt>
                <c:pt idx="499">
                  <c:v>7.7982564567979962</c:v>
                </c:pt>
                <c:pt idx="500">
                  <c:v>7.688964206797996</c:v>
                </c:pt>
                <c:pt idx="501">
                  <c:v>7.3727878067979962</c:v>
                </c:pt>
                <c:pt idx="502">
                  <c:v>7.5703068567979956</c:v>
                </c:pt>
                <c:pt idx="503">
                  <c:v>7.6351334567979956</c:v>
                </c:pt>
                <c:pt idx="504">
                  <c:v>7.7222975067979949</c:v>
                </c:pt>
                <c:pt idx="505">
                  <c:v>7.8757031567979947</c:v>
                </c:pt>
                <c:pt idx="506">
                  <c:v>7.241355356797996</c:v>
                </c:pt>
                <c:pt idx="507">
                  <c:v>7.957771606797996</c:v>
                </c:pt>
                <c:pt idx="508">
                  <c:v>7.9375191567979968</c:v>
                </c:pt>
                <c:pt idx="509">
                  <c:v>7.1919979567979953</c:v>
                </c:pt>
                <c:pt idx="510">
                  <c:v>7.3633953067979956</c:v>
                </c:pt>
                <c:pt idx="511">
                  <c:v>7.7493365567979966</c:v>
                </c:pt>
                <c:pt idx="512">
                  <c:v>7.7339502067979948</c:v>
                </c:pt>
                <c:pt idx="513">
                  <c:v>7.6362904067979951</c:v>
                </c:pt>
                <c:pt idx="514">
                  <c:v>7.5066628067979959</c:v>
                </c:pt>
                <c:pt idx="515">
                  <c:v>7.3176427567979951</c:v>
                </c:pt>
                <c:pt idx="516">
                  <c:v>7.8402992067979955</c:v>
                </c:pt>
                <c:pt idx="517">
                  <c:v>7.8281374567979967</c:v>
                </c:pt>
                <c:pt idx="518">
                  <c:v>7.1247764567979956</c:v>
                </c:pt>
                <c:pt idx="519">
                  <c:v>7.8273852567979958</c:v>
                </c:pt>
                <c:pt idx="520">
                  <c:v>7.6498516067979958</c:v>
                </c:pt>
                <c:pt idx="521">
                  <c:v>7.6075174567979955</c:v>
                </c:pt>
                <c:pt idx="522">
                  <c:v>7.2717060567979956</c:v>
                </c:pt>
                <c:pt idx="523">
                  <c:v>7.3201139567979956</c:v>
                </c:pt>
                <c:pt idx="524">
                  <c:v>7.3671927067979954</c:v>
                </c:pt>
                <c:pt idx="525">
                  <c:v>7.4053694567979953</c:v>
                </c:pt>
                <c:pt idx="526">
                  <c:v>7.4358060067979963</c:v>
                </c:pt>
                <c:pt idx="527">
                  <c:v>6.8178035567979958</c:v>
                </c:pt>
                <c:pt idx="528">
                  <c:v>7.3762466567979956</c:v>
                </c:pt>
                <c:pt idx="529">
                  <c:v>7.2806414067979954</c:v>
                </c:pt>
                <c:pt idx="530">
                  <c:v>7.1931811067979954</c:v>
                </c:pt>
                <c:pt idx="531">
                  <c:v>6.6573419067979955</c:v>
                </c:pt>
                <c:pt idx="532">
                  <c:v>6.9194754067979956</c:v>
                </c:pt>
                <c:pt idx="533">
                  <c:v>6.8756278067979961</c:v>
                </c:pt>
                <c:pt idx="534">
                  <c:v>6.6992046567979955</c:v>
                </c:pt>
                <c:pt idx="535">
                  <c:v>6.8423493567979952</c:v>
                </c:pt>
                <c:pt idx="536">
                  <c:v>6.3447549067979958</c:v>
                </c:pt>
                <c:pt idx="537">
                  <c:v>6.7099507567979959</c:v>
                </c:pt>
                <c:pt idx="538">
                  <c:v>6.6434492567979948</c:v>
                </c:pt>
                <c:pt idx="539">
                  <c:v>5.9720422567979963</c:v>
                </c:pt>
                <c:pt idx="540">
                  <c:v>5.9451808567979958</c:v>
                </c:pt>
                <c:pt idx="541">
                  <c:v>6.3240148567979961</c:v>
                </c:pt>
                <c:pt idx="542">
                  <c:v>6.1700298067979951</c:v>
                </c:pt>
                <c:pt idx="543">
                  <c:v>5.8869554567979954</c:v>
                </c:pt>
                <c:pt idx="544">
                  <c:v>5.8448930567979964</c:v>
                </c:pt>
                <c:pt idx="545">
                  <c:v>5.610447706797995</c:v>
                </c:pt>
                <c:pt idx="546">
                  <c:v>5.7999225567979966</c:v>
                </c:pt>
                <c:pt idx="547">
                  <c:v>5.7721408067979958</c:v>
                </c:pt>
                <c:pt idx="548">
                  <c:v>5.2025940067979963</c:v>
                </c:pt>
                <c:pt idx="549">
                  <c:v>5.5575843567979959</c:v>
                </c:pt>
                <c:pt idx="550">
                  <c:v>5.4733832567979954</c:v>
                </c:pt>
                <c:pt idx="551">
                  <c:v>5.239497006797996</c:v>
                </c:pt>
                <c:pt idx="552">
                  <c:v>4.864811506797996</c:v>
                </c:pt>
                <c:pt idx="553">
                  <c:v>4.9419387067979956</c:v>
                </c:pt>
                <c:pt idx="554">
                  <c:v>4.8005690067979954</c:v>
                </c:pt>
                <c:pt idx="555">
                  <c:v>4.7180350567979961</c:v>
                </c:pt>
                <c:pt idx="556">
                  <c:v>4.6805926067979957</c:v>
                </c:pt>
                <c:pt idx="557">
                  <c:v>4.2431761567979951</c:v>
                </c:pt>
                <c:pt idx="558">
                  <c:v>4.385398206797996</c:v>
                </c:pt>
                <c:pt idx="559">
                  <c:v>4.2537083067979955</c:v>
                </c:pt>
                <c:pt idx="560">
                  <c:v>4.1288920067979964</c:v>
                </c:pt>
                <c:pt idx="561">
                  <c:v>3.7329789067979959</c:v>
                </c:pt>
                <c:pt idx="562">
                  <c:v>3.8510175567979954</c:v>
                </c:pt>
                <c:pt idx="563">
                  <c:v>3.6282374567979958</c:v>
                </c:pt>
                <c:pt idx="564">
                  <c:v>3.4442265567979957</c:v>
                </c:pt>
                <c:pt idx="565">
                  <c:v>3.4604152067979954</c:v>
                </c:pt>
                <c:pt idx="566">
                  <c:v>3.1239380567979955</c:v>
                </c:pt>
                <c:pt idx="567">
                  <c:v>3.0582340567979962</c:v>
                </c:pt>
                <c:pt idx="568">
                  <c:v>3.0015285567979957</c:v>
                </c:pt>
                <c:pt idx="569">
                  <c:v>2.6042776217979959</c:v>
                </c:pt>
                <c:pt idx="570">
                  <c:v>2.4700065367979964</c:v>
                </c:pt>
                <c:pt idx="571">
                  <c:v>2.5613086317979961</c:v>
                </c:pt>
                <c:pt idx="572">
                  <c:v>2.3079006767979964</c:v>
                </c:pt>
                <c:pt idx="573">
                  <c:v>2.1213038667979958</c:v>
                </c:pt>
                <c:pt idx="574">
                  <c:v>2.0227562317979966</c:v>
                </c:pt>
                <c:pt idx="575">
                  <c:v>1.8571986667979958</c:v>
                </c:pt>
                <c:pt idx="576">
                  <c:v>1.6187726367979962</c:v>
                </c:pt>
                <c:pt idx="577">
                  <c:v>1.6412474617979957</c:v>
                </c:pt>
                <c:pt idx="578">
                  <c:v>1.3226156367979964</c:v>
                </c:pt>
                <c:pt idx="579">
                  <c:v>1.1939274167979963</c:v>
                </c:pt>
                <c:pt idx="580">
                  <c:v>1.150548051797996</c:v>
                </c:pt>
                <c:pt idx="581">
                  <c:v>0.90080727179799647</c:v>
                </c:pt>
                <c:pt idx="582">
                  <c:v>0.75734962179799636</c:v>
                </c:pt>
                <c:pt idx="583">
                  <c:v>0.64436275679799648</c:v>
                </c:pt>
                <c:pt idx="584">
                  <c:v>0.32278348179799632</c:v>
                </c:pt>
                <c:pt idx="585">
                  <c:v>0.16428638679799629</c:v>
                </c:pt>
                <c:pt idx="586">
                  <c:v>0.22194762179799599</c:v>
                </c:pt>
                <c:pt idx="587">
                  <c:v>2.3788617979961235E-3</c:v>
                </c:pt>
                <c:pt idx="588">
                  <c:v>-0.33816139820200375</c:v>
                </c:pt>
                <c:pt idx="589">
                  <c:v>-0.39397965820200387</c:v>
                </c:pt>
                <c:pt idx="590">
                  <c:v>-0.59084500820200359</c:v>
                </c:pt>
                <c:pt idx="591">
                  <c:v>-0.63345681320200375</c:v>
                </c:pt>
                <c:pt idx="592">
                  <c:v>-0.87525661820200384</c:v>
                </c:pt>
                <c:pt idx="593">
                  <c:v>-1.1473587482020038</c:v>
                </c:pt>
                <c:pt idx="594">
                  <c:v>-1.0788938732020037</c:v>
                </c:pt>
                <c:pt idx="595">
                  <c:v>-1.2092160032020036</c:v>
                </c:pt>
                <c:pt idx="596">
                  <c:v>-1.3949440782020039</c:v>
                </c:pt>
                <c:pt idx="597">
                  <c:v>-1.8825504892020037</c:v>
                </c:pt>
                <c:pt idx="598">
                  <c:v>-1.8329390477020038</c:v>
                </c:pt>
                <c:pt idx="599">
                  <c:v>-1.8710677662020037</c:v>
                </c:pt>
                <c:pt idx="600">
                  <c:v>-1.988485638202004</c:v>
                </c:pt>
                <c:pt idx="601">
                  <c:v>-2.4075289407020035</c:v>
                </c:pt>
                <c:pt idx="602">
                  <c:v>-2.6539218017020039</c:v>
                </c:pt>
                <c:pt idx="603">
                  <c:v>-2.4477367442020039</c:v>
                </c:pt>
                <c:pt idx="604">
                  <c:v>-2.8074492482020039</c:v>
                </c:pt>
                <c:pt idx="605">
                  <c:v>-2.7959812772020038</c:v>
                </c:pt>
                <c:pt idx="606">
                  <c:v>-3.3726483932020033</c:v>
                </c:pt>
                <c:pt idx="607">
                  <c:v>-3.2105240582020036</c:v>
                </c:pt>
                <c:pt idx="608">
                  <c:v>-3.227865878202004</c:v>
                </c:pt>
                <c:pt idx="609">
                  <c:v>-3.8862324832020034</c:v>
                </c:pt>
                <c:pt idx="610">
                  <c:v>-3.9566355532020037</c:v>
                </c:pt>
                <c:pt idx="611">
                  <c:v>-4.1331556032020034</c:v>
                </c:pt>
                <c:pt idx="612">
                  <c:v>-3.7452156432020036</c:v>
                </c:pt>
                <c:pt idx="613">
                  <c:v>-4.3077955732020037</c:v>
                </c:pt>
                <c:pt idx="614">
                  <c:v>-4.6577751232020042</c:v>
                </c:pt>
                <c:pt idx="615">
                  <c:v>-4.7911151832020042</c:v>
                </c:pt>
                <c:pt idx="616">
                  <c:v>-4.5010579732020037</c:v>
                </c:pt>
                <c:pt idx="617">
                  <c:v>-4.5452612232020044</c:v>
                </c:pt>
                <c:pt idx="618">
                  <c:v>-5.3154770632020041</c:v>
                </c:pt>
                <c:pt idx="619">
                  <c:v>-5.1891137232020048</c:v>
                </c:pt>
                <c:pt idx="620">
                  <c:v>-5.4858503832020045</c:v>
                </c:pt>
                <c:pt idx="621">
                  <c:v>-4.969638693202004</c:v>
                </c:pt>
                <c:pt idx="622">
                  <c:v>-5.759811508202004</c:v>
                </c:pt>
                <c:pt idx="623">
                  <c:v>-6.0081867482020037</c:v>
                </c:pt>
                <c:pt idx="624">
                  <c:v>-5.4064188482020032</c:v>
                </c:pt>
                <c:pt idx="625">
                  <c:v>-5.6503100282020036</c:v>
                </c:pt>
                <c:pt idx="626">
                  <c:v>-5.8408043882020042</c:v>
                </c:pt>
                <c:pt idx="627">
                  <c:v>-6.6033620732020033</c:v>
                </c:pt>
                <c:pt idx="628">
                  <c:v>-6.311879268202004</c:v>
                </c:pt>
                <c:pt idx="629">
                  <c:v>-6.1126286882020047</c:v>
                </c:pt>
                <c:pt idx="630">
                  <c:v>-6.0908738882020046</c:v>
                </c:pt>
                <c:pt idx="631">
                  <c:v>-7.0890210182020041</c:v>
                </c:pt>
                <c:pt idx="632">
                  <c:v>-7.2271145482020041</c:v>
                </c:pt>
                <c:pt idx="633">
                  <c:v>-6.4464525482020036</c:v>
                </c:pt>
                <c:pt idx="634">
                  <c:v>-7.2633535732020036</c:v>
                </c:pt>
                <c:pt idx="635">
                  <c:v>-7.0335150832020048</c:v>
                </c:pt>
                <c:pt idx="636">
                  <c:v>-7.7519277932020048</c:v>
                </c:pt>
                <c:pt idx="637">
                  <c:v>-7.2576437482020042</c:v>
                </c:pt>
                <c:pt idx="638">
                  <c:v>-7.1948743932020047</c:v>
                </c:pt>
                <c:pt idx="639">
                  <c:v>-8.1609098432020044</c:v>
                </c:pt>
                <c:pt idx="640">
                  <c:v>-8.235434093202004</c:v>
                </c:pt>
                <c:pt idx="641">
                  <c:v>-8.2522360432020054</c:v>
                </c:pt>
                <c:pt idx="642">
                  <c:v>-7.3418096932020038</c:v>
                </c:pt>
                <c:pt idx="643">
                  <c:v>-8.4264681932020054</c:v>
                </c:pt>
                <c:pt idx="644">
                  <c:v>-8.671139293202005</c:v>
                </c:pt>
                <c:pt idx="645">
                  <c:v>-8.7344698432020031</c:v>
                </c:pt>
                <c:pt idx="646">
                  <c:v>-7.9973701932020047</c:v>
                </c:pt>
                <c:pt idx="647">
                  <c:v>-8.1066612432020051</c:v>
                </c:pt>
                <c:pt idx="648">
                  <c:v>-9.0617702432020035</c:v>
                </c:pt>
                <c:pt idx="649">
                  <c:v>-8.6147204932020038</c:v>
                </c:pt>
                <c:pt idx="650">
                  <c:v>-9.0336106432020049</c:v>
                </c:pt>
              </c:numCache>
            </c:numRef>
          </c:yVal>
          <c:smooth val="1"/>
        </c:ser>
        <c:dLbls>
          <c:showLegendKey val="0"/>
          <c:showVal val="0"/>
          <c:showCatName val="0"/>
          <c:showSerName val="0"/>
          <c:showPercent val="0"/>
          <c:showBubbleSize val="0"/>
        </c:dLbls>
        <c:axId val="104537088"/>
        <c:axId val="104543744"/>
      </c:scatterChart>
      <c:valAx>
        <c:axId val="104537088"/>
        <c:scaling>
          <c:orientation val="minMax"/>
          <c:max val="0.83400000000000007"/>
          <c:min val="0.82200000000000006"/>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a:latin typeface="Times New Roman" panose="02020603050405020304" pitchFamily="18" charset="0"/>
                    <a:cs typeface="Times New Roman" panose="02020603050405020304" pitchFamily="18" charset="0"/>
                  </a:rPr>
                  <a:t>Time(day)</a:t>
                </a:r>
              </a:p>
            </c:rich>
          </c:tx>
          <c:layout>
            <c:manualLayout>
              <c:xMode val="edge"/>
              <c:yMode val="edge"/>
              <c:x val="0.4622073304666704"/>
              <c:y val="0.92072223170246137"/>
            </c:manualLayout>
          </c:layout>
          <c:overlay val="0"/>
        </c:title>
        <c:numFmt formatCode="General" sourceLinked="1"/>
        <c:majorTickMark val="out"/>
        <c:minorTickMark val="none"/>
        <c:tickLblPos val="nextTo"/>
        <c:crossAx val="104543744"/>
        <c:crossesAt val="-12"/>
        <c:crossBetween val="midCat"/>
        <c:majorUnit val="2.0000000000000005E-3"/>
      </c:valAx>
      <c:valAx>
        <c:axId val="104543744"/>
        <c:scaling>
          <c:orientation val="minMax"/>
          <c:max val="12"/>
          <c:min val="-12"/>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a:latin typeface="Times New Roman" panose="02020603050405020304" pitchFamily="18" charset="0"/>
                    <a:cs typeface="Times New Roman" panose="02020603050405020304" pitchFamily="18" charset="0"/>
                  </a:rPr>
                  <a:t>Output (volts)</a:t>
                </a:r>
              </a:p>
            </c:rich>
          </c:tx>
          <c:layout>
            <c:manualLayout>
              <c:xMode val="edge"/>
              <c:yMode val="edge"/>
              <c:x val="1.5379283575468559E-2"/>
              <c:y val="0.35678292790720745"/>
            </c:manualLayout>
          </c:layout>
          <c:overlay val="0"/>
        </c:title>
        <c:numFmt formatCode="General" sourceLinked="1"/>
        <c:majorTickMark val="out"/>
        <c:minorTickMark val="none"/>
        <c:tickLblPos val="nextTo"/>
        <c:crossAx val="104537088"/>
        <c:crossesAt val="0.82200000000000006"/>
        <c:crossBetween val="midCat"/>
        <c:majorUnit val="4"/>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Imabs vs freq(pendular mode)</c:v>
          </c:tx>
          <c:marker>
            <c:symbol val="none"/>
          </c:marker>
          <c:xVal>
            <c:numRef>
              <c:f>Sheet1!$A$12:$A$2112</c:f>
              <c:numCache>
                <c:formatCode>General</c:formatCode>
                <c:ptCount val="210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pt idx="299">
                  <c:v>29.900000000000155</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31.100000000000172</c:v>
                </c:pt>
                <c:pt idx="312">
                  <c:v>31.200000000000173</c:v>
                </c:pt>
                <c:pt idx="313">
                  <c:v>31.300000000000175</c:v>
                </c:pt>
                <c:pt idx="314">
                  <c:v>31.400000000000176</c:v>
                </c:pt>
                <c:pt idx="315">
                  <c:v>31.500000000000178</c:v>
                </c:pt>
                <c:pt idx="316">
                  <c:v>31.600000000000179</c:v>
                </c:pt>
                <c:pt idx="317">
                  <c:v>31.70000000000018</c:v>
                </c:pt>
                <c:pt idx="318">
                  <c:v>31.800000000000182</c:v>
                </c:pt>
                <c:pt idx="319">
                  <c:v>31.900000000000183</c:v>
                </c:pt>
                <c:pt idx="320">
                  <c:v>32.000000000000185</c:v>
                </c:pt>
                <c:pt idx="321">
                  <c:v>32.100000000000186</c:v>
                </c:pt>
                <c:pt idx="322">
                  <c:v>32.200000000000188</c:v>
                </c:pt>
                <c:pt idx="323">
                  <c:v>32.300000000000189</c:v>
                </c:pt>
                <c:pt idx="324">
                  <c:v>32.40000000000019</c:v>
                </c:pt>
                <c:pt idx="325">
                  <c:v>32.500000000000192</c:v>
                </c:pt>
                <c:pt idx="326">
                  <c:v>32.600000000000193</c:v>
                </c:pt>
                <c:pt idx="327">
                  <c:v>32.700000000000195</c:v>
                </c:pt>
                <c:pt idx="328">
                  <c:v>32.800000000000196</c:v>
                </c:pt>
                <c:pt idx="329">
                  <c:v>32.900000000000198</c:v>
                </c:pt>
                <c:pt idx="330">
                  <c:v>33.000000000000199</c:v>
                </c:pt>
                <c:pt idx="331">
                  <c:v>33.1000000000002</c:v>
                </c:pt>
                <c:pt idx="332">
                  <c:v>33.200000000000202</c:v>
                </c:pt>
                <c:pt idx="333">
                  <c:v>33.300000000000203</c:v>
                </c:pt>
                <c:pt idx="334">
                  <c:v>33.400000000000205</c:v>
                </c:pt>
                <c:pt idx="335">
                  <c:v>33.500000000000206</c:v>
                </c:pt>
                <c:pt idx="336">
                  <c:v>33.600000000000207</c:v>
                </c:pt>
                <c:pt idx="337">
                  <c:v>33.700000000000209</c:v>
                </c:pt>
                <c:pt idx="338">
                  <c:v>33.80000000000021</c:v>
                </c:pt>
                <c:pt idx="339">
                  <c:v>33.900000000000212</c:v>
                </c:pt>
                <c:pt idx="340">
                  <c:v>34.000000000000213</c:v>
                </c:pt>
                <c:pt idx="341">
                  <c:v>34.100000000000215</c:v>
                </c:pt>
                <c:pt idx="342">
                  <c:v>34.200000000000216</c:v>
                </c:pt>
                <c:pt idx="343">
                  <c:v>34.300000000000217</c:v>
                </c:pt>
                <c:pt idx="344">
                  <c:v>34.400000000000219</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35.300000000000232</c:v>
                </c:pt>
                <c:pt idx="354">
                  <c:v>35.400000000000233</c:v>
                </c:pt>
                <c:pt idx="355">
                  <c:v>35.500000000000234</c:v>
                </c:pt>
                <c:pt idx="356">
                  <c:v>35.600000000000236</c:v>
                </c:pt>
                <c:pt idx="357">
                  <c:v>35.700000000000237</c:v>
                </c:pt>
                <c:pt idx="358">
                  <c:v>35.800000000000239</c:v>
                </c:pt>
                <c:pt idx="359">
                  <c:v>35.90000000000024</c:v>
                </c:pt>
                <c:pt idx="360">
                  <c:v>36.000000000000242</c:v>
                </c:pt>
                <c:pt idx="361">
                  <c:v>36.100000000000243</c:v>
                </c:pt>
                <c:pt idx="362">
                  <c:v>36.200000000000244</c:v>
                </c:pt>
                <c:pt idx="363">
                  <c:v>36.300000000000246</c:v>
                </c:pt>
                <c:pt idx="364">
                  <c:v>36.400000000000247</c:v>
                </c:pt>
                <c:pt idx="365">
                  <c:v>36.500000000000249</c:v>
                </c:pt>
                <c:pt idx="366">
                  <c:v>36.60000000000025</c:v>
                </c:pt>
                <c:pt idx="367">
                  <c:v>36.700000000000252</c:v>
                </c:pt>
                <c:pt idx="368">
                  <c:v>36.800000000000253</c:v>
                </c:pt>
                <c:pt idx="369">
                  <c:v>36.900000000000254</c:v>
                </c:pt>
                <c:pt idx="370">
                  <c:v>37.000000000000256</c:v>
                </c:pt>
                <c:pt idx="371">
                  <c:v>37.100000000000257</c:v>
                </c:pt>
                <c:pt idx="372">
                  <c:v>37.200000000000259</c:v>
                </c:pt>
                <c:pt idx="373">
                  <c:v>37.30000000000026</c:v>
                </c:pt>
                <c:pt idx="374">
                  <c:v>37.400000000000261</c:v>
                </c:pt>
                <c:pt idx="375">
                  <c:v>37.500000000000263</c:v>
                </c:pt>
                <c:pt idx="376">
                  <c:v>37.600000000000264</c:v>
                </c:pt>
                <c:pt idx="377">
                  <c:v>37.700000000000266</c:v>
                </c:pt>
                <c:pt idx="378">
                  <c:v>37.800000000000267</c:v>
                </c:pt>
                <c:pt idx="379">
                  <c:v>37.900000000000269</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38.800000000000281</c:v>
                </c:pt>
                <c:pt idx="389">
                  <c:v>38.900000000000283</c:v>
                </c:pt>
                <c:pt idx="390">
                  <c:v>39.000000000000284</c:v>
                </c:pt>
                <c:pt idx="391">
                  <c:v>39.100000000000286</c:v>
                </c:pt>
                <c:pt idx="392">
                  <c:v>39.200000000000287</c:v>
                </c:pt>
                <c:pt idx="393">
                  <c:v>39.300000000000288</c:v>
                </c:pt>
                <c:pt idx="394">
                  <c:v>39.40000000000029</c:v>
                </c:pt>
                <c:pt idx="395">
                  <c:v>39.500000000000291</c:v>
                </c:pt>
                <c:pt idx="396">
                  <c:v>39.600000000000293</c:v>
                </c:pt>
                <c:pt idx="397">
                  <c:v>39.700000000000294</c:v>
                </c:pt>
                <c:pt idx="398">
                  <c:v>39.800000000000296</c:v>
                </c:pt>
                <c:pt idx="399">
                  <c:v>39.900000000000297</c:v>
                </c:pt>
                <c:pt idx="400">
                  <c:v>40.000000000000298</c:v>
                </c:pt>
                <c:pt idx="401">
                  <c:v>40.1000000000003</c:v>
                </c:pt>
                <c:pt idx="402">
                  <c:v>40.200000000000301</c:v>
                </c:pt>
                <c:pt idx="403">
                  <c:v>40.300000000000303</c:v>
                </c:pt>
                <c:pt idx="404">
                  <c:v>40.400000000000304</c:v>
                </c:pt>
                <c:pt idx="405">
                  <c:v>40.500000000000306</c:v>
                </c:pt>
                <c:pt idx="406">
                  <c:v>40.600000000000307</c:v>
                </c:pt>
                <c:pt idx="407">
                  <c:v>40.700000000000308</c:v>
                </c:pt>
                <c:pt idx="408">
                  <c:v>40.80000000000031</c:v>
                </c:pt>
                <c:pt idx="409">
                  <c:v>40.900000000000311</c:v>
                </c:pt>
                <c:pt idx="410">
                  <c:v>41.000000000000313</c:v>
                </c:pt>
                <c:pt idx="411">
                  <c:v>41.100000000000314</c:v>
                </c:pt>
                <c:pt idx="412">
                  <c:v>41.200000000000315</c:v>
                </c:pt>
                <c:pt idx="413">
                  <c:v>41.300000000000317</c:v>
                </c:pt>
                <c:pt idx="414">
                  <c:v>41.400000000000318</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42.300000000000331</c:v>
                </c:pt>
                <c:pt idx="424">
                  <c:v>42.400000000000333</c:v>
                </c:pt>
                <c:pt idx="425">
                  <c:v>42.500000000000334</c:v>
                </c:pt>
                <c:pt idx="426">
                  <c:v>42.600000000000335</c:v>
                </c:pt>
                <c:pt idx="427">
                  <c:v>42.700000000000337</c:v>
                </c:pt>
                <c:pt idx="428">
                  <c:v>42.800000000000338</c:v>
                </c:pt>
                <c:pt idx="429">
                  <c:v>42.90000000000034</c:v>
                </c:pt>
                <c:pt idx="430">
                  <c:v>43.000000000000341</c:v>
                </c:pt>
                <c:pt idx="431">
                  <c:v>43.100000000000342</c:v>
                </c:pt>
                <c:pt idx="432">
                  <c:v>43.200000000000344</c:v>
                </c:pt>
                <c:pt idx="433">
                  <c:v>43.300000000000345</c:v>
                </c:pt>
                <c:pt idx="434">
                  <c:v>43.400000000000347</c:v>
                </c:pt>
                <c:pt idx="435">
                  <c:v>43.500000000000348</c:v>
                </c:pt>
                <c:pt idx="436">
                  <c:v>43.60000000000035</c:v>
                </c:pt>
                <c:pt idx="437">
                  <c:v>43.700000000000351</c:v>
                </c:pt>
                <c:pt idx="438">
                  <c:v>43.800000000000352</c:v>
                </c:pt>
                <c:pt idx="439">
                  <c:v>43.900000000000354</c:v>
                </c:pt>
                <c:pt idx="440">
                  <c:v>44.000000000000355</c:v>
                </c:pt>
                <c:pt idx="441">
                  <c:v>44.100000000000357</c:v>
                </c:pt>
                <c:pt idx="442">
                  <c:v>44.200000000000358</c:v>
                </c:pt>
                <c:pt idx="443">
                  <c:v>44.30000000000036</c:v>
                </c:pt>
                <c:pt idx="444">
                  <c:v>44.400000000000361</c:v>
                </c:pt>
                <c:pt idx="445">
                  <c:v>44.500000000000362</c:v>
                </c:pt>
                <c:pt idx="446">
                  <c:v>44.600000000000364</c:v>
                </c:pt>
                <c:pt idx="447">
                  <c:v>44.700000000000365</c:v>
                </c:pt>
                <c:pt idx="448">
                  <c:v>44.800000000000367</c:v>
                </c:pt>
                <c:pt idx="449">
                  <c:v>44.900000000000368</c:v>
                </c:pt>
                <c:pt idx="450">
                  <c:v>45.000000000000369</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45.800000000000381</c:v>
                </c:pt>
                <c:pt idx="459">
                  <c:v>45.900000000000382</c:v>
                </c:pt>
                <c:pt idx="460">
                  <c:v>46.000000000000384</c:v>
                </c:pt>
                <c:pt idx="461">
                  <c:v>46.100000000000385</c:v>
                </c:pt>
                <c:pt idx="462">
                  <c:v>46.200000000000387</c:v>
                </c:pt>
                <c:pt idx="463">
                  <c:v>46.300000000000388</c:v>
                </c:pt>
                <c:pt idx="464">
                  <c:v>46.400000000000389</c:v>
                </c:pt>
                <c:pt idx="465">
                  <c:v>46.500000000000391</c:v>
                </c:pt>
                <c:pt idx="466">
                  <c:v>46.600000000000392</c:v>
                </c:pt>
                <c:pt idx="467">
                  <c:v>46.700000000000394</c:v>
                </c:pt>
                <c:pt idx="468">
                  <c:v>46.800000000000395</c:v>
                </c:pt>
                <c:pt idx="469">
                  <c:v>46.900000000000396</c:v>
                </c:pt>
                <c:pt idx="470">
                  <c:v>47.000000000000398</c:v>
                </c:pt>
                <c:pt idx="471">
                  <c:v>47.100000000000399</c:v>
                </c:pt>
                <c:pt idx="472">
                  <c:v>47.200000000000401</c:v>
                </c:pt>
                <c:pt idx="473">
                  <c:v>47.300000000000402</c:v>
                </c:pt>
                <c:pt idx="474">
                  <c:v>47.400000000000404</c:v>
                </c:pt>
                <c:pt idx="475">
                  <c:v>47.500000000000405</c:v>
                </c:pt>
                <c:pt idx="476">
                  <c:v>47.600000000000406</c:v>
                </c:pt>
                <c:pt idx="477">
                  <c:v>47.700000000000408</c:v>
                </c:pt>
                <c:pt idx="478">
                  <c:v>47.800000000000409</c:v>
                </c:pt>
                <c:pt idx="479">
                  <c:v>47.900000000000411</c:v>
                </c:pt>
                <c:pt idx="480">
                  <c:v>48.000000000000412</c:v>
                </c:pt>
                <c:pt idx="481">
                  <c:v>48.100000000000414</c:v>
                </c:pt>
                <c:pt idx="482">
                  <c:v>48.200000000000415</c:v>
                </c:pt>
                <c:pt idx="483">
                  <c:v>48.300000000000416</c:v>
                </c:pt>
                <c:pt idx="484">
                  <c:v>48.400000000000418</c:v>
                </c:pt>
                <c:pt idx="485">
                  <c:v>48.500000000000419</c:v>
                </c:pt>
                <c:pt idx="486">
                  <c:v>48.600000000000421</c:v>
                </c:pt>
                <c:pt idx="487">
                  <c:v>48.700000000000422</c:v>
                </c:pt>
                <c:pt idx="488">
                  <c:v>48.800000000000423</c:v>
                </c:pt>
                <c:pt idx="489">
                  <c:v>48.900000000000425</c:v>
                </c:pt>
                <c:pt idx="490">
                  <c:v>49.000000000000426</c:v>
                </c:pt>
                <c:pt idx="491">
                  <c:v>49.100000000000428</c:v>
                </c:pt>
                <c:pt idx="492">
                  <c:v>49.200000000000429</c:v>
                </c:pt>
                <c:pt idx="493">
                  <c:v>49.300000000000431</c:v>
                </c:pt>
                <c:pt idx="494">
                  <c:v>49.400000000000432</c:v>
                </c:pt>
                <c:pt idx="495">
                  <c:v>49.500000000000433</c:v>
                </c:pt>
                <c:pt idx="496">
                  <c:v>49.600000000000435</c:v>
                </c:pt>
                <c:pt idx="497">
                  <c:v>49.700000000000436</c:v>
                </c:pt>
                <c:pt idx="498">
                  <c:v>49.800000000000438</c:v>
                </c:pt>
                <c:pt idx="499">
                  <c:v>49.900000000000439</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50.800000000000452</c:v>
                </c:pt>
                <c:pt idx="509">
                  <c:v>50.900000000000453</c:v>
                </c:pt>
                <c:pt idx="510">
                  <c:v>51.000000000000455</c:v>
                </c:pt>
                <c:pt idx="511">
                  <c:v>51.100000000000456</c:v>
                </c:pt>
                <c:pt idx="512">
                  <c:v>51.200000000000458</c:v>
                </c:pt>
                <c:pt idx="513">
                  <c:v>51.300000000000459</c:v>
                </c:pt>
                <c:pt idx="514">
                  <c:v>51.40000000000046</c:v>
                </c:pt>
                <c:pt idx="515">
                  <c:v>51.500000000000462</c:v>
                </c:pt>
                <c:pt idx="516">
                  <c:v>51.600000000000463</c:v>
                </c:pt>
                <c:pt idx="517">
                  <c:v>51.700000000000465</c:v>
                </c:pt>
                <c:pt idx="518">
                  <c:v>51.800000000000466</c:v>
                </c:pt>
                <c:pt idx="519">
                  <c:v>51.900000000000468</c:v>
                </c:pt>
                <c:pt idx="520">
                  <c:v>52.000000000000469</c:v>
                </c:pt>
                <c:pt idx="521">
                  <c:v>52.10000000000047</c:v>
                </c:pt>
                <c:pt idx="522">
                  <c:v>52.200000000000472</c:v>
                </c:pt>
                <c:pt idx="523">
                  <c:v>52.300000000000473</c:v>
                </c:pt>
                <c:pt idx="524">
                  <c:v>52.400000000000475</c:v>
                </c:pt>
                <c:pt idx="525">
                  <c:v>52.500000000000476</c:v>
                </c:pt>
                <c:pt idx="526">
                  <c:v>52.600000000000477</c:v>
                </c:pt>
                <c:pt idx="527">
                  <c:v>52.700000000000479</c:v>
                </c:pt>
                <c:pt idx="528">
                  <c:v>52.80000000000048</c:v>
                </c:pt>
                <c:pt idx="529">
                  <c:v>52.900000000000482</c:v>
                </c:pt>
                <c:pt idx="530">
                  <c:v>53.000000000000483</c:v>
                </c:pt>
                <c:pt idx="531">
                  <c:v>53.100000000000485</c:v>
                </c:pt>
                <c:pt idx="532">
                  <c:v>53.200000000000486</c:v>
                </c:pt>
                <c:pt idx="533">
                  <c:v>53.300000000000487</c:v>
                </c:pt>
                <c:pt idx="534">
                  <c:v>53.400000000000489</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54.300000000000502</c:v>
                </c:pt>
                <c:pt idx="544">
                  <c:v>54.400000000000503</c:v>
                </c:pt>
                <c:pt idx="545">
                  <c:v>54.500000000000504</c:v>
                </c:pt>
                <c:pt idx="546">
                  <c:v>54.600000000000506</c:v>
                </c:pt>
                <c:pt idx="547">
                  <c:v>54.700000000000507</c:v>
                </c:pt>
                <c:pt idx="548">
                  <c:v>54.800000000000509</c:v>
                </c:pt>
                <c:pt idx="549">
                  <c:v>54.90000000000051</c:v>
                </c:pt>
                <c:pt idx="550">
                  <c:v>55.000000000000512</c:v>
                </c:pt>
                <c:pt idx="551">
                  <c:v>55.100000000000513</c:v>
                </c:pt>
                <c:pt idx="552">
                  <c:v>55.200000000000514</c:v>
                </c:pt>
                <c:pt idx="553">
                  <c:v>55.300000000000516</c:v>
                </c:pt>
                <c:pt idx="554">
                  <c:v>55.400000000000517</c:v>
                </c:pt>
                <c:pt idx="555">
                  <c:v>55.500000000000519</c:v>
                </c:pt>
                <c:pt idx="556">
                  <c:v>55.60000000000052</c:v>
                </c:pt>
                <c:pt idx="557">
                  <c:v>55.700000000000522</c:v>
                </c:pt>
                <c:pt idx="558">
                  <c:v>55.800000000000523</c:v>
                </c:pt>
                <c:pt idx="559">
                  <c:v>55.900000000000524</c:v>
                </c:pt>
                <c:pt idx="560">
                  <c:v>56.000000000000526</c:v>
                </c:pt>
                <c:pt idx="561">
                  <c:v>56.100000000000527</c:v>
                </c:pt>
                <c:pt idx="562">
                  <c:v>56.200000000000529</c:v>
                </c:pt>
                <c:pt idx="563">
                  <c:v>56.30000000000053</c:v>
                </c:pt>
                <c:pt idx="564">
                  <c:v>56.400000000000531</c:v>
                </c:pt>
                <c:pt idx="565">
                  <c:v>56.500000000000533</c:v>
                </c:pt>
                <c:pt idx="566">
                  <c:v>56.600000000000534</c:v>
                </c:pt>
                <c:pt idx="567">
                  <c:v>56.700000000000536</c:v>
                </c:pt>
                <c:pt idx="568">
                  <c:v>56.800000000000537</c:v>
                </c:pt>
                <c:pt idx="569">
                  <c:v>56.900000000000539</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57.800000000000551</c:v>
                </c:pt>
                <c:pt idx="579">
                  <c:v>57.900000000000553</c:v>
                </c:pt>
                <c:pt idx="580">
                  <c:v>58.000000000000554</c:v>
                </c:pt>
                <c:pt idx="581">
                  <c:v>58.100000000000556</c:v>
                </c:pt>
                <c:pt idx="582">
                  <c:v>58.200000000000557</c:v>
                </c:pt>
                <c:pt idx="583">
                  <c:v>58.300000000000558</c:v>
                </c:pt>
                <c:pt idx="584">
                  <c:v>58.40000000000056</c:v>
                </c:pt>
                <c:pt idx="585">
                  <c:v>58.500000000000561</c:v>
                </c:pt>
                <c:pt idx="586">
                  <c:v>58.600000000000563</c:v>
                </c:pt>
                <c:pt idx="587">
                  <c:v>58.700000000000564</c:v>
                </c:pt>
                <c:pt idx="588">
                  <c:v>58.800000000000566</c:v>
                </c:pt>
                <c:pt idx="589">
                  <c:v>58.900000000000567</c:v>
                </c:pt>
                <c:pt idx="590">
                  <c:v>59.000000000000568</c:v>
                </c:pt>
                <c:pt idx="591">
                  <c:v>59.10000000000057</c:v>
                </c:pt>
                <c:pt idx="592">
                  <c:v>59.200000000000571</c:v>
                </c:pt>
                <c:pt idx="593">
                  <c:v>59.300000000000573</c:v>
                </c:pt>
                <c:pt idx="594">
                  <c:v>59.400000000000574</c:v>
                </c:pt>
                <c:pt idx="595">
                  <c:v>59.500000000000576</c:v>
                </c:pt>
                <c:pt idx="596">
                  <c:v>59.600000000000577</c:v>
                </c:pt>
                <c:pt idx="597">
                  <c:v>59.700000000000578</c:v>
                </c:pt>
                <c:pt idx="598">
                  <c:v>59.80000000000058</c:v>
                </c:pt>
                <c:pt idx="599">
                  <c:v>59.900000000000581</c:v>
                </c:pt>
                <c:pt idx="600">
                  <c:v>60.000000000000583</c:v>
                </c:pt>
                <c:pt idx="601">
                  <c:v>60.100000000000584</c:v>
                </c:pt>
                <c:pt idx="602">
                  <c:v>60.200000000000585</c:v>
                </c:pt>
                <c:pt idx="603">
                  <c:v>60.300000000000587</c:v>
                </c:pt>
                <c:pt idx="604">
                  <c:v>60.400000000000588</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61.300000000000601</c:v>
                </c:pt>
                <c:pt idx="614">
                  <c:v>61.400000000000603</c:v>
                </c:pt>
                <c:pt idx="615">
                  <c:v>61.500000000000604</c:v>
                </c:pt>
                <c:pt idx="616">
                  <c:v>61.600000000000605</c:v>
                </c:pt>
                <c:pt idx="617">
                  <c:v>61.700000000000607</c:v>
                </c:pt>
                <c:pt idx="618">
                  <c:v>61.800000000000608</c:v>
                </c:pt>
                <c:pt idx="619">
                  <c:v>61.90000000000061</c:v>
                </c:pt>
                <c:pt idx="620">
                  <c:v>62.000000000000611</c:v>
                </c:pt>
                <c:pt idx="621">
                  <c:v>62.100000000000612</c:v>
                </c:pt>
                <c:pt idx="622">
                  <c:v>62.200000000000614</c:v>
                </c:pt>
                <c:pt idx="623">
                  <c:v>62.300000000000615</c:v>
                </c:pt>
                <c:pt idx="624">
                  <c:v>62.400000000000617</c:v>
                </c:pt>
                <c:pt idx="625">
                  <c:v>62.500000000000618</c:v>
                </c:pt>
                <c:pt idx="626">
                  <c:v>62.60000000000062</c:v>
                </c:pt>
                <c:pt idx="627">
                  <c:v>62.700000000000621</c:v>
                </c:pt>
                <c:pt idx="628">
                  <c:v>62.800000000000622</c:v>
                </c:pt>
                <c:pt idx="629">
                  <c:v>62.900000000000624</c:v>
                </c:pt>
                <c:pt idx="630">
                  <c:v>63.000000000000625</c:v>
                </c:pt>
                <c:pt idx="631">
                  <c:v>63.100000000000627</c:v>
                </c:pt>
                <c:pt idx="632">
                  <c:v>63.200000000000628</c:v>
                </c:pt>
                <c:pt idx="633">
                  <c:v>63.30000000000063</c:v>
                </c:pt>
                <c:pt idx="634">
                  <c:v>63.400000000000631</c:v>
                </c:pt>
                <c:pt idx="635">
                  <c:v>63.500000000000632</c:v>
                </c:pt>
                <c:pt idx="636">
                  <c:v>63.600000000000634</c:v>
                </c:pt>
                <c:pt idx="637">
                  <c:v>63.700000000000635</c:v>
                </c:pt>
                <c:pt idx="638">
                  <c:v>63.800000000000637</c:v>
                </c:pt>
                <c:pt idx="639">
                  <c:v>63.900000000000638</c:v>
                </c:pt>
                <c:pt idx="640">
                  <c:v>64.000000000000639</c:v>
                </c:pt>
                <c:pt idx="641">
                  <c:v>64.100000000000634</c:v>
                </c:pt>
                <c:pt idx="642">
                  <c:v>64.200000000000628</c:v>
                </c:pt>
                <c:pt idx="643">
                  <c:v>64.300000000000622</c:v>
                </c:pt>
                <c:pt idx="644">
                  <c:v>64.400000000000617</c:v>
                </c:pt>
                <c:pt idx="645">
                  <c:v>64.500000000000611</c:v>
                </c:pt>
                <c:pt idx="646">
                  <c:v>64.600000000000605</c:v>
                </c:pt>
                <c:pt idx="647">
                  <c:v>64.7000000000006</c:v>
                </c:pt>
                <c:pt idx="648">
                  <c:v>64.800000000000594</c:v>
                </c:pt>
                <c:pt idx="649">
                  <c:v>64.900000000000588</c:v>
                </c:pt>
                <c:pt idx="650">
                  <c:v>65.000000000000583</c:v>
                </c:pt>
                <c:pt idx="651">
                  <c:v>65.100000000000577</c:v>
                </c:pt>
                <c:pt idx="652">
                  <c:v>65.200000000000571</c:v>
                </c:pt>
                <c:pt idx="653">
                  <c:v>65.300000000000566</c:v>
                </c:pt>
                <c:pt idx="654">
                  <c:v>65.40000000000056</c:v>
                </c:pt>
                <c:pt idx="655">
                  <c:v>65.500000000000554</c:v>
                </c:pt>
                <c:pt idx="656">
                  <c:v>65.600000000000549</c:v>
                </c:pt>
                <c:pt idx="657">
                  <c:v>65.700000000000543</c:v>
                </c:pt>
                <c:pt idx="658">
                  <c:v>65.800000000000537</c:v>
                </c:pt>
                <c:pt idx="659">
                  <c:v>65.900000000000531</c:v>
                </c:pt>
                <c:pt idx="660">
                  <c:v>66.000000000000526</c:v>
                </c:pt>
                <c:pt idx="661">
                  <c:v>66.10000000000052</c:v>
                </c:pt>
                <c:pt idx="662">
                  <c:v>66.200000000000514</c:v>
                </c:pt>
                <c:pt idx="663">
                  <c:v>66.300000000000509</c:v>
                </c:pt>
                <c:pt idx="664">
                  <c:v>66.400000000000503</c:v>
                </c:pt>
                <c:pt idx="665">
                  <c:v>66.500000000000497</c:v>
                </c:pt>
                <c:pt idx="666">
                  <c:v>66.600000000000492</c:v>
                </c:pt>
                <c:pt idx="667">
                  <c:v>66.700000000000486</c:v>
                </c:pt>
                <c:pt idx="668">
                  <c:v>66.80000000000048</c:v>
                </c:pt>
                <c:pt idx="669">
                  <c:v>66.900000000000475</c:v>
                </c:pt>
                <c:pt idx="670">
                  <c:v>67.000000000000469</c:v>
                </c:pt>
                <c:pt idx="671">
                  <c:v>67.100000000000463</c:v>
                </c:pt>
                <c:pt idx="672">
                  <c:v>67.200000000000458</c:v>
                </c:pt>
                <c:pt idx="673">
                  <c:v>67.300000000000452</c:v>
                </c:pt>
                <c:pt idx="674">
                  <c:v>67.400000000000446</c:v>
                </c:pt>
                <c:pt idx="675">
                  <c:v>67.500000000000441</c:v>
                </c:pt>
                <c:pt idx="676">
                  <c:v>67.600000000000435</c:v>
                </c:pt>
                <c:pt idx="677">
                  <c:v>67.700000000000429</c:v>
                </c:pt>
                <c:pt idx="678">
                  <c:v>67.800000000000423</c:v>
                </c:pt>
                <c:pt idx="679">
                  <c:v>67.900000000000418</c:v>
                </c:pt>
                <c:pt idx="680">
                  <c:v>68.000000000000412</c:v>
                </c:pt>
                <c:pt idx="681">
                  <c:v>68.100000000000406</c:v>
                </c:pt>
                <c:pt idx="682">
                  <c:v>68.200000000000401</c:v>
                </c:pt>
                <c:pt idx="683">
                  <c:v>68.300000000000395</c:v>
                </c:pt>
                <c:pt idx="684">
                  <c:v>68.400000000000389</c:v>
                </c:pt>
                <c:pt idx="685">
                  <c:v>68.500000000000384</c:v>
                </c:pt>
                <c:pt idx="686">
                  <c:v>68.600000000000378</c:v>
                </c:pt>
                <c:pt idx="687">
                  <c:v>68.700000000000372</c:v>
                </c:pt>
                <c:pt idx="688">
                  <c:v>68.800000000000367</c:v>
                </c:pt>
                <c:pt idx="689">
                  <c:v>68.900000000000361</c:v>
                </c:pt>
                <c:pt idx="690">
                  <c:v>69.000000000000355</c:v>
                </c:pt>
                <c:pt idx="691">
                  <c:v>69.10000000000035</c:v>
                </c:pt>
                <c:pt idx="692">
                  <c:v>69.200000000000344</c:v>
                </c:pt>
                <c:pt idx="693">
                  <c:v>69.300000000000338</c:v>
                </c:pt>
                <c:pt idx="694">
                  <c:v>69.400000000000333</c:v>
                </c:pt>
                <c:pt idx="695">
                  <c:v>69.500000000000327</c:v>
                </c:pt>
                <c:pt idx="696">
                  <c:v>69.600000000000321</c:v>
                </c:pt>
                <c:pt idx="697">
                  <c:v>69.700000000000315</c:v>
                </c:pt>
                <c:pt idx="698">
                  <c:v>69.80000000000031</c:v>
                </c:pt>
                <c:pt idx="699">
                  <c:v>69.900000000000304</c:v>
                </c:pt>
                <c:pt idx="700">
                  <c:v>70.000000000000298</c:v>
                </c:pt>
                <c:pt idx="701">
                  <c:v>70.100000000000293</c:v>
                </c:pt>
                <c:pt idx="702">
                  <c:v>70.200000000000287</c:v>
                </c:pt>
                <c:pt idx="703">
                  <c:v>70.300000000000281</c:v>
                </c:pt>
                <c:pt idx="704">
                  <c:v>70.400000000000276</c:v>
                </c:pt>
                <c:pt idx="705">
                  <c:v>70.50000000000027</c:v>
                </c:pt>
                <c:pt idx="706">
                  <c:v>70.600000000000264</c:v>
                </c:pt>
                <c:pt idx="707">
                  <c:v>70.700000000000259</c:v>
                </c:pt>
                <c:pt idx="708">
                  <c:v>70.800000000000253</c:v>
                </c:pt>
                <c:pt idx="709">
                  <c:v>70.900000000000247</c:v>
                </c:pt>
                <c:pt idx="710">
                  <c:v>71.000000000000242</c:v>
                </c:pt>
                <c:pt idx="711">
                  <c:v>71.100000000000236</c:v>
                </c:pt>
                <c:pt idx="712">
                  <c:v>71.20000000000023</c:v>
                </c:pt>
                <c:pt idx="713">
                  <c:v>71.300000000000225</c:v>
                </c:pt>
                <c:pt idx="714">
                  <c:v>71.400000000000219</c:v>
                </c:pt>
                <c:pt idx="715">
                  <c:v>71.500000000000213</c:v>
                </c:pt>
                <c:pt idx="716">
                  <c:v>71.600000000000207</c:v>
                </c:pt>
                <c:pt idx="717">
                  <c:v>71.700000000000202</c:v>
                </c:pt>
                <c:pt idx="718">
                  <c:v>71.800000000000196</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73.100000000000122</c:v>
                </c:pt>
                <c:pt idx="732">
                  <c:v>73.200000000000117</c:v>
                </c:pt>
                <c:pt idx="733">
                  <c:v>73.300000000000111</c:v>
                </c:pt>
                <c:pt idx="734">
                  <c:v>73.400000000000105</c:v>
                </c:pt>
                <c:pt idx="735">
                  <c:v>73.500000000000099</c:v>
                </c:pt>
                <c:pt idx="736">
                  <c:v>73.600000000000094</c:v>
                </c:pt>
                <c:pt idx="737">
                  <c:v>73.700000000000088</c:v>
                </c:pt>
                <c:pt idx="738">
                  <c:v>73.800000000000082</c:v>
                </c:pt>
                <c:pt idx="739">
                  <c:v>73.900000000000077</c:v>
                </c:pt>
                <c:pt idx="740">
                  <c:v>74.000000000000071</c:v>
                </c:pt>
                <c:pt idx="741">
                  <c:v>74.100000000000065</c:v>
                </c:pt>
                <c:pt idx="742">
                  <c:v>74.20000000000006</c:v>
                </c:pt>
                <c:pt idx="743">
                  <c:v>74.300000000000054</c:v>
                </c:pt>
                <c:pt idx="744">
                  <c:v>74.400000000000048</c:v>
                </c:pt>
                <c:pt idx="745">
                  <c:v>74.500000000000043</c:v>
                </c:pt>
                <c:pt idx="746">
                  <c:v>74.600000000000037</c:v>
                </c:pt>
                <c:pt idx="747">
                  <c:v>74.700000000000031</c:v>
                </c:pt>
                <c:pt idx="748">
                  <c:v>74.800000000000026</c:v>
                </c:pt>
                <c:pt idx="749">
                  <c:v>74.90000000000002</c:v>
                </c:pt>
                <c:pt idx="750">
                  <c:v>75.000000000000014</c:v>
                </c:pt>
                <c:pt idx="751">
                  <c:v>75.100000000000009</c:v>
                </c:pt>
                <c:pt idx="752">
                  <c:v>75.2</c:v>
                </c:pt>
                <c:pt idx="753">
                  <c:v>75.3</c:v>
                </c:pt>
                <c:pt idx="754">
                  <c:v>75.399999999999991</c:v>
                </c:pt>
                <c:pt idx="755">
                  <c:v>75.499999999999986</c:v>
                </c:pt>
                <c:pt idx="756">
                  <c:v>75.59999999999998</c:v>
                </c:pt>
                <c:pt idx="757">
                  <c:v>75.699999999999974</c:v>
                </c:pt>
                <c:pt idx="758">
                  <c:v>75.799999999999969</c:v>
                </c:pt>
                <c:pt idx="759">
                  <c:v>75.899999999999963</c:v>
                </c:pt>
                <c:pt idx="760">
                  <c:v>75.999999999999957</c:v>
                </c:pt>
                <c:pt idx="761">
                  <c:v>76.099999999999952</c:v>
                </c:pt>
                <c:pt idx="762">
                  <c:v>76.199999999999946</c:v>
                </c:pt>
                <c:pt idx="763">
                  <c:v>76.29999999999994</c:v>
                </c:pt>
                <c:pt idx="764">
                  <c:v>76.399999999999935</c:v>
                </c:pt>
                <c:pt idx="765">
                  <c:v>76.499999999999929</c:v>
                </c:pt>
                <c:pt idx="766">
                  <c:v>76.599999999999923</c:v>
                </c:pt>
                <c:pt idx="767">
                  <c:v>76.699999999999918</c:v>
                </c:pt>
                <c:pt idx="768">
                  <c:v>76.799999999999912</c:v>
                </c:pt>
                <c:pt idx="769">
                  <c:v>76.899999999999906</c:v>
                </c:pt>
                <c:pt idx="770">
                  <c:v>76.999999999999901</c:v>
                </c:pt>
                <c:pt idx="771">
                  <c:v>77.099999999999895</c:v>
                </c:pt>
                <c:pt idx="772">
                  <c:v>77.199999999999889</c:v>
                </c:pt>
                <c:pt idx="773">
                  <c:v>77.299999999999883</c:v>
                </c:pt>
                <c:pt idx="774">
                  <c:v>77.399999999999878</c:v>
                </c:pt>
                <c:pt idx="775">
                  <c:v>77.499999999999872</c:v>
                </c:pt>
                <c:pt idx="776">
                  <c:v>77.599999999999866</c:v>
                </c:pt>
                <c:pt idx="777">
                  <c:v>77.699999999999861</c:v>
                </c:pt>
                <c:pt idx="778">
                  <c:v>77.799999999999855</c:v>
                </c:pt>
                <c:pt idx="779">
                  <c:v>77.899999999999849</c:v>
                </c:pt>
                <c:pt idx="780">
                  <c:v>77.999999999999844</c:v>
                </c:pt>
                <c:pt idx="781">
                  <c:v>78.099999999999838</c:v>
                </c:pt>
                <c:pt idx="782">
                  <c:v>78.199999999999832</c:v>
                </c:pt>
                <c:pt idx="783">
                  <c:v>78.299999999999827</c:v>
                </c:pt>
                <c:pt idx="784">
                  <c:v>78.399999999999821</c:v>
                </c:pt>
                <c:pt idx="785">
                  <c:v>78.499999999999815</c:v>
                </c:pt>
                <c:pt idx="786">
                  <c:v>78.59999999999981</c:v>
                </c:pt>
                <c:pt idx="787">
                  <c:v>78.699999999999804</c:v>
                </c:pt>
                <c:pt idx="788">
                  <c:v>78.799999999999798</c:v>
                </c:pt>
                <c:pt idx="789">
                  <c:v>78.899999999999793</c:v>
                </c:pt>
                <c:pt idx="790">
                  <c:v>78.999999999999787</c:v>
                </c:pt>
                <c:pt idx="791">
                  <c:v>79.099999999999781</c:v>
                </c:pt>
                <c:pt idx="792">
                  <c:v>79.199999999999775</c:v>
                </c:pt>
                <c:pt idx="793">
                  <c:v>79.29999999999977</c:v>
                </c:pt>
                <c:pt idx="794">
                  <c:v>79.399999999999764</c:v>
                </c:pt>
                <c:pt idx="795">
                  <c:v>79.499999999999758</c:v>
                </c:pt>
                <c:pt idx="796">
                  <c:v>79.599999999999753</c:v>
                </c:pt>
                <c:pt idx="797">
                  <c:v>79.699999999999747</c:v>
                </c:pt>
                <c:pt idx="798">
                  <c:v>79.799999999999741</c:v>
                </c:pt>
                <c:pt idx="799">
                  <c:v>79.899999999999736</c:v>
                </c:pt>
                <c:pt idx="800">
                  <c:v>79.99999999999973</c:v>
                </c:pt>
                <c:pt idx="801">
                  <c:v>80.099999999999724</c:v>
                </c:pt>
                <c:pt idx="802">
                  <c:v>80.199999999999719</c:v>
                </c:pt>
                <c:pt idx="803">
                  <c:v>80.299999999999713</c:v>
                </c:pt>
                <c:pt idx="804">
                  <c:v>80.399999999999707</c:v>
                </c:pt>
                <c:pt idx="805">
                  <c:v>80.499999999999702</c:v>
                </c:pt>
                <c:pt idx="806">
                  <c:v>80.599999999999696</c:v>
                </c:pt>
                <c:pt idx="807">
                  <c:v>80.69999999999969</c:v>
                </c:pt>
                <c:pt idx="808">
                  <c:v>80.799999999999685</c:v>
                </c:pt>
                <c:pt idx="809">
                  <c:v>80.899999999999679</c:v>
                </c:pt>
                <c:pt idx="810">
                  <c:v>80.999999999999673</c:v>
                </c:pt>
                <c:pt idx="811">
                  <c:v>81.099999999999667</c:v>
                </c:pt>
                <c:pt idx="812">
                  <c:v>81.199999999999662</c:v>
                </c:pt>
                <c:pt idx="813">
                  <c:v>81.299999999999656</c:v>
                </c:pt>
                <c:pt idx="814">
                  <c:v>81.39999999999965</c:v>
                </c:pt>
                <c:pt idx="815">
                  <c:v>81.499999999999645</c:v>
                </c:pt>
                <c:pt idx="816">
                  <c:v>81.599999999999639</c:v>
                </c:pt>
                <c:pt idx="817">
                  <c:v>81.699999999999633</c:v>
                </c:pt>
                <c:pt idx="818">
                  <c:v>81.799999999999628</c:v>
                </c:pt>
                <c:pt idx="819">
                  <c:v>81.899999999999622</c:v>
                </c:pt>
                <c:pt idx="820">
                  <c:v>81.999999999999616</c:v>
                </c:pt>
                <c:pt idx="821">
                  <c:v>82.099999999999611</c:v>
                </c:pt>
                <c:pt idx="822">
                  <c:v>82.199999999999605</c:v>
                </c:pt>
                <c:pt idx="823">
                  <c:v>82.299999999999599</c:v>
                </c:pt>
                <c:pt idx="824">
                  <c:v>82.399999999999594</c:v>
                </c:pt>
                <c:pt idx="825">
                  <c:v>82.499999999999588</c:v>
                </c:pt>
                <c:pt idx="826">
                  <c:v>82.599999999999582</c:v>
                </c:pt>
                <c:pt idx="827">
                  <c:v>82.699999999999577</c:v>
                </c:pt>
                <c:pt idx="828">
                  <c:v>82.799999999999571</c:v>
                </c:pt>
                <c:pt idx="829">
                  <c:v>82.899999999999565</c:v>
                </c:pt>
                <c:pt idx="830">
                  <c:v>82.999999999999559</c:v>
                </c:pt>
                <c:pt idx="831">
                  <c:v>83.099999999999554</c:v>
                </c:pt>
                <c:pt idx="832">
                  <c:v>83.199999999999548</c:v>
                </c:pt>
                <c:pt idx="833">
                  <c:v>83.299999999999542</c:v>
                </c:pt>
                <c:pt idx="834">
                  <c:v>83.399999999999537</c:v>
                </c:pt>
                <c:pt idx="835">
                  <c:v>83.499999999999531</c:v>
                </c:pt>
                <c:pt idx="836">
                  <c:v>83.599999999999525</c:v>
                </c:pt>
                <c:pt idx="837">
                  <c:v>83.69999999999952</c:v>
                </c:pt>
                <c:pt idx="838">
                  <c:v>83.799999999999514</c:v>
                </c:pt>
                <c:pt idx="839">
                  <c:v>83.899999999999508</c:v>
                </c:pt>
                <c:pt idx="840">
                  <c:v>83.999999999999503</c:v>
                </c:pt>
                <c:pt idx="841">
                  <c:v>84.099999999999497</c:v>
                </c:pt>
                <c:pt idx="842">
                  <c:v>84.199999999999491</c:v>
                </c:pt>
                <c:pt idx="843">
                  <c:v>84.299999999999486</c:v>
                </c:pt>
                <c:pt idx="844">
                  <c:v>84.39999999999948</c:v>
                </c:pt>
                <c:pt idx="845">
                  <c:v>84.499999999999474</c:v>
                </c:pt>
                <c:pt idx="846">
                  <c:v>84.599999999999469</c:v>
                </c:pt>
                <c:pt idx="847">
                  <c:v>84.699999999999463</c:v>
                </c:pt>
                <c:pt idx="848">
                  <c:v>84.799999999999457</c:v>
                </c:pt>
                <c:pt idx="849">
                  <c:v>84.899999999999451</c:v>
                </c:pt>
                <c:pt idx="850">
                  <c:v>84.999999999999446</c:v>
                </c:pt>
                <c:pt idx="851">
                  <c:v>85.09999999999944</c:v>
                </c:pt>
                <c:pt idx="852">
                  <c:v>85.199999999999434</c:v>
                </c:pt>
                <c:pt idx="853">
                  <c:v>85.299999999999429</c:v>
                </c:pt>
                <c:pt idx="854">
                  <c:v>85.399999999999423</c:v>
                </c:pt>
                <c:pt idx="855">
                  <c:v>85.499999999999417</c:v>
                </c:pt>
                <c:pt idx="856">
                  <c:v>85.599999999999412</c:v>
                </c:pt>
                <c:pt idx="857">
                  <c:v>85.699999999999406</c:v>
                </c:pt>
                <c:pt idx="858">
                  <c:v>85.7999999999994</c:v>
                </c:pt>
                <c:pt idx="859">
                  <c:v>85.899999999999395</c:v>
                </c:pt>
                <c:pt idx="860">
                  <c:v>85.999999999999389</c:v>
                </c:pt>
                <c:pt idx="861">
                  <c:v>86.099999999999383</c:v>
                </c:pt>
                <c:pt idx="862">
                  <c:v>86.199999999999378</c:v>
                </c:pt>
                <c:pt idx="863">
                  <c:v>86.299999999999372</c:v>
                </c:pt>
                <c:pt idx="864">
                  <c:v>86.399999999999366</c:v>
                </c:pt>
                <c:pt idx="865">
                  <c:v>86.499999999999361</c:v>
                </c:pt>
                <c:pt idx="866">
                  <c:v>86.599999999999355</c:v>
                </c:pt>
                <c:pt idx="867">
                  <c:v>86.699999999999349</c:v>
                </c:pt>
                <c:pt idx="868">
                  <c:v>86.799999999999343</c:v>
                </c:pt>
                <c:pt idx="869">
                  <c:v>86.899999999999338</c:v>
                </c:pt>
                <c:pt idx="870">
                  <c:v>86.999999999999332</c:v>
                </c:pt>
                <c:pt idx="871">
                  <c:v>87.099999999999326</c:v>
                </c:pt>
                <c:pt idx="872">
                  <c:v>87.199999999999321</c:v>
                </c:pt>
                <c:pt idx="873">
                  <c:v>87.299999999999315</c:v>
                </c:pt>
                <c:pt idx="874">
                  <c:v>87.399999999999309</c:v>
                </c:pt>
                <c:pt idx="875">
                  <c:v>87.499999999999304</c:v>
                </c:pt>
                <c:pt idx="876">
                  <c:v>87.599999999999298</c:v>
                </c:pt>
                <c:pt idx="877">
                  <c:v>87.699999999999292</c:v>
                </c:pt>
                <c:pt idx="878">
                  <c:v>87.799999999999287</c:v>
                </c:pt>
                <c:pt idx="879">
                  <c:v>87.899999999999281</c:v>
                </c:pt>
                <c:pt idx="880">
                  <c:v>87.999999999999275</c:v>
                </c:pt>
                <c:pt idx="881">
                  <c:v>88.09999999999927</c:v>
                </c:pt>
                <c:pt idx="882">
                  <c:v>88.199999999999264</c:v>
                </c:pt>
                <c:pt idx="883">
                  <c:v>88.299999999999258</c:v>
                </c:pt>
                <c:pt idx="884">
                  <c:v>88.399999999999253</c:v>
                </c:pt>
                <c:pt idx="885">
                  <c:v>88.499999999999247</c:v>
                </c:pt>
                <c:pt idx="886">
                  <c:v>88.599999999999241</c:v>
                </c:pt>
                <c:pt idx="887">
                  <c:v>88.699999999999235</c:v>
                </c:pt>
                <c:pt idx="888">
                  <c:v>88.79999999999923</c:v>
                </c:pt>
                <c:pt idx="889">
                  <c:v>88.899999999999224</c:v>
                </c:pt>
                <c:pt idx="890">
                  <c:v>88.999999999999218</c:v>
                </c:pt>
                <c:pt idx="891">
                  <c:v>89.099999999999213</c:v>
                </c:pt>
                <c:pt idx="892">
                  <c:v>89.199999999999207</c:v>
                </c:pt>
                <c:pt idx="893">
                  <c:v>89.299999999999201</c:v>
                </c:pt>
                <c:pt idx="894">
                  <c:v>89.399999999999196</c:v>
                </c:pt>
                <c:pt idx="895">
                  <c:v>89.49999999999919</c:v>
                </c:pt>
                <c:pt idx="896">
                  <c:v>89.599999999999184</c:v>
                </c:pt>
                <c:pt idx="897">
                  <c:v>89.699999999999179</c:v>
                </c:pt>
                <c:pt idx="898">
                  <c:v>89.799999999999173</c:v>
                </c:pt>
                <c:pt idx="899">
                  <c:v>89.899999999999167</c:v>
                </c:pt>
                <c:pt idx="900">
                  <c:v>89.999999999999162</c:v>
                </c:pt>
                <c:pt idx="901">
                  <c:v>90.099999999999156</c:v>
                </c:pt>
                <c:pt idx="902">
                  <c:v>90.19999999999915</c:v>
                </c:pt>
                <c:pt idx="903">
                  <c:v>90.299999999999145</c:v>
                </c:pt>
                <c:pt idx="904">
                  <c:v>90.399999999999139</c:v>
                </c:pt>
                <c:pt idx="905">
                  <c:v>90.499999999999133</c:v>
                </c:pt>
                <c:pt idx="906">
                  <c:v>90.599999999999127</c:v>
                </c:pt>
                <c:pt idx="907">
                  <c:v>90.699999999999122</c:v>
                </c:pt>
                <c:pt idx="908">
                  <c:v>90.799999999999116</c:v>
                </c:pt>
                <c:pt idx="909">
                  <c:v>90.89999999999911</c:v>
                </c:pt>
                <c:pt idx="910">
                  <c:v>90.999999999999105</c:v>
                </c:pt>
                <c:pt idx="911">
                  <c:v>91.099999999999099</c:v>
                </c:pt>
                <c:pt idx="912">
                  <c:v>91.199999999999093</c:v>
                </c:pt>
                <c:pt idx="913">
                  <c:v>91.299999999999088</c:v>
                </c:pt>
                <c:pt idx="914">
                  <c:v>91.399999999999082</c:v>
                </c:pt>
                <c:pt idx="915">
                  <c:v>91.499999999999076</c:v>
                </c:pt>
                <c:pt idx="916">
                  <c:v>91.599999999999071</c:v>
                </c:pt>
                <c:pt idx="917">
                  <c:v>91.699999999999065</c:v>
                </c:pt>
                <c:pt idx="918">
                  <c:v>91.799999999999059</c:v>
                </c:pt>
                <c:pt idx="919">
                  <c:v>91.899999999999054</c:v>
                </c:pt>
                <c:pt idx="920">
                  <c:v>91.999999999999048</c:v>
                </c:pt>
                <c:pt idx="921">
                  <c:v>92.099999999999042</c:v>
                </c:pt>
                <c:pt idx="922">
                  <c:v>92.199999999999037</c:v>
                </c:pt>
                <c:pt idx="923">
                  <c:v>92.299999999999031</c:v>
                </c:pt>
                <c:pt idx="924">
                  <c:v>92.399999999999025</c:v>
                </c:pt>
                <c:pt idx="925">
                  <c:v>92.499999999999019</c:v>
                </c:pt>
                <c:pt idx="926">
                  <c:v>92.599999999999014</c:v>
                </c:pt>
                <c:pt idx="927">
                  <c:v>92.699999999999008</c:v>
                </c:pt>
                <c:pt idx="928">
                  <c:v>92.799999999999002</c:v>
                </c:pt>
                <c:pt idx="929">
                  <c:v>92.899999999998997</c:v>
                </c:pt>
                <c:pt idx="930">
                  <c:v>92.999999999998991</c:v>
                </c:pt>
                <c:pt idx="931">
                  <c:v>93.099999999998985</c:v>
                </c:pt>
                <c:pt idx="932">
                  <c:v>93.19999999999898</c:v>
                </c:pt>
                <c:pt idx="933">
                  <c:v>93.299999999998974</c:v>
                </c:pt>
                <c:pt idx="934">
                  <c:v>93.399999999998968</c:v>
                </c:pt>
                <c:pt idx="935">
                  <c:v>93.499999999998963</c:v>
                </c:pt>
                <c:pt idx="936">
                  <c:v>93.599999999998957</c:v>
                </c:pt>
                <c:pt idx="937">
                  <c:v>93.699999999998951</c:v>
                </c:pt>
                <c:pt idx="938">
                  <c:v>93.799999999998946</c:v>
                </c:pt>
                <c:pt idx="939">
                  <c:v>93.89999999999894</c:v>
                </c:pt>
                <c:pt idx="940">
                  <c:v>93.999999999998934</c:v>
                </c:pt>
                <c:pt idx="941">
                  <c:v>94.099999999998929</c:v>
                </c:pt>
                <c:pt idx="942">
                  <c:v>94.199999999998923</c:v>
                </c:pt>
                <c:pt idx="943">
                  <c:v>94.299999999998917</c:v>
                </c:pt>
                <c:pt idx="944">
                  <c:v>94.399999999998911</c:v>
                </c:pt>
                <c:pt idx="945">
                  <c:v>94.499999999998906</c:v>
                </c:pt>
                <c:pt idx="946">
                  <c:v>94.5999999999989</c:v>
                </c:pt>
                <c:pt idx="947">
                  <c:v>94.699999999998894</c:v>
                </c:pt>
                <c:pt idx="948">
                  <c:v>94.799999999998889</c:v>
                </c:pt>
                <c:pt idx="949">
                  <c:v>94.899999999998883</c:v>
                </c:pt>
                <c:pt idx="950">
                  <c:v>94.999999999998877</c:v>
                </c:pt>
                <c:pt idx="951">
                  <c:v>95.099999999998872</c:v>
                </c:pt>
                <c:pt idx="952">
                  <c:v>95.199999999998866</c:v>
                </c:pt>
                <c:pt idx="953">
                  <c:v>95.29999999999886</c:v>
                </c:pt>
                <c:pt idx="954">
                  <c:v>95.399999999998855</c:v>
                </c:pt>
                <c:pt idx="955">
                  <c:v>95.499999999998849</c:v>
                </c:pt>
                <c:pt idx="956">
                  <c:v>95.599999999998843</c:v>
                </c:pt>
                <c:pt idx="957">
                  <c:v>95.699999999998838</c:v>
                </c:pt>
                <c:pt idx="958">
                  <c:v>95.799999999998832</c:v>
                </c:pt>
                <c:pt idx="959">
                  <c:v>95.899999999998826</c:v>
                </c:pt>
                <c:pt idx="960">
                  <c:v>95.99999999999882</c:v>
                </c:pt>
                <c:pt idx="961">
                  <c:v>96.099999999998815</c:v>
                </c:pt>
                <c:pt idx="962">
                  <c:v>96.199999999998809</c:v>
                </c:pt>
                <c:pt idx="963">
                  <c:v>96.299999999998803</c:v>
                </c:pt>
                <c:pt idx="964">
                  <c:v>96.399999999998798</c:v>
                </c:pt>
                <c:pt idx="965">
                  <c:v>96.499999999998792</c:v>
                </c:pt>
                <c:pt idx="966">
                  <c:v>96.599999999998786</c:v>
                </c:pt>
                <c:pt idx="967">
                  <c:v>96.699999999998781</c:v>
                </c:pt>
                <c:pt idx="968">
                  <c:v>96.799999999998775</c:v>
                </c:pt>
                <c:pt idx="969">
                  <c:v>96.899999999998769</c:v>
                </c:pt>
                <c:pt idx="970">
                  <c:v>96.999999999998764</c:v>
                </c:pt>
                <c:pt idx="971">
                  <c:v>97.099999999998758</c:v>
                </c:pt>
                <c:pt idx="972">
                  <c:v>97.199999999998752</c:v>
                </c:pt>
                <c:pt idx="973">
                  <c:v>97.299999999998747</c:v>
                </c:pt>
                <c:pt idx="974">
                  <c:v>97.399999999998741</c:v>
                </c:pt>
                <c:pt idx="975">
                  <c:v>97.499999999998735</c:v>
                </c:pt>
                <c:pt idx="976">
                  <c:v>97.59999999999873</c:v>
                </c:pt>
                <c:pt idx="977">
                  <c:v>97.699999999998724</c:v>
                </c:pt>
                <c:pt idx="978">
                  <c:v>97.799999999998718</c:v>
                </c:pt>
                <c:pt idx="979">
                  <c:v>97.899999999998712</c:v>
                </c:pt>
                <c:pt idx="980">
                  <c:v>97.999999999998707</c:v>
                </c:pt>
                <c:pt idx="981">
                  <c:v>98.099999999998701</c:v>
                </c:pt>
                <c:pt idx="982">
                  <c:v>98.199999999998695</c:v>
                </c:pt>
                <c:pt idx="983">
                  <c:v>98.29999999999869</c:v>
                </c:pt>
                <c:pt idx="984">
                  <c:v>98.399999999998684</c:v>
                </c:pt>
                <c:pt idx="985">
                  <c:v>98.499999999998678</c:v>
                </c:pt>
                <c:pt idx="986">
                  <c:v>98.599999999998673</c:v>
                </c:pt>
                <c:pt idx="987">
                  <c:v>98.699999999998667</c:v>
                </c:pt>
                <c:pt idx="988">
                  <c:v>98.799999999998661</c:v>
                </c:pt>
                <c:pt idx="989">
                  <c:v>98.899999999998656</c:v>
                </c:pt>
                <c:pt idx="990">
                  <c:v>98.99999999999865</c:v>
                </c:pt>
                <c:pt idx="991">
                  <c:v>99.099999999998644</c:v>
                </c:pt>
                <c:pt idx="992">
                  <c:v>99.199999999998639</c:v>
                </c:pt>
                <c:pt idx="993">
                  <c:v>99.299999999998633</c:v>
                </c:pt>
                <c:pt idx="994">
                  <c:v>99.399999999998627</c:v>
                </c:pt>
                <c:pt idx="995">
                  <c:v>99.499999999998622</c:v>
                </c:pt>
                <c:pt idx="996">
                  <c:v>99.599999999998616</c:v>
                </c:pt>
                <c:pt idx="997">
                  <c:v>99.69999999999861</c:v>
                </c:pt>
                <c:pt idx="998">
                  <c:v>99.799999999998604</c:v>
                </c:pt>
                <c:pt idx="999">
                  <c:v>99.899999999998599</c:v>
                </c:pt>
                <c:pt idx="1000">
                  <c:v>99.999999999998593</c:v>
                </c:pt>
                <c:pt idx="1001">
                  <c:v>100.09999999999859</c:v>
                </c:pt>
                <c:pt idx="1002">
                  <c:v>100.19999999999858</c:v>
                </c:pt>
                <c:pt idx="1003">
                  <c:v>100.29999999999858</c:v>
                </c:pt>
                <c:pt idx="1004">
                  <c:v>100.39999999999857</c:v>
                </c:pt>
                <c:pt idx="1005">
                  <c:v>100.49999999999856</c:v>
                </c:pt>
                <c:pt idx="1006">
                  <c:v>100.59999999999856</c:v>
                </c:pt>
                <c:pt idx="1007">
                  <c:v>100.69999999999855</c:v>
                </c:pt>
                <c:pt idx="1008">
                  <c:v>100.79999999999855</c:v>
                </c:pt>
                <c:pt idx="1009">
                  <c:v>100.89999999999854</c:v>
                </c:pt>
                <c:pt idx="1010">
                  <c:v>100.99999999999854</c:v>
                </c:pt>
                <c:pt idx="1011">
                  <c:v>101.09999999999853</c:v>
                </c:pt>
                <c:pt idx="1012">
                  <c:v>101.19999999999852</c:v>
                </c:pt>
                <c:pt idx="1013">
                  <c:v>101.29999999999852</c:v>
                </c:pt>
                <c:pt idx="1014">
                  <c:v>101.39999999999851</c:v>
                </c:pt>
                <c:pt idx="1015">
                  <c:v>101.49999999999851</c:v>
                </c:pt>
                <c:pt idx="1016">
                  <c:v>101.5999999999985</c:v>
                </c:pt>
                <c:pt idx="1017">
                  <c:v>101.6999999999985</c:v>
                </c:pt>
                <c:pt idx="1018">
                  <c:v>101.79999999999849</c:v>
                </c:pt>
                <c:pt idx="1019">
                  <c:v>101.89999999999849</c:v>
                </c:pt>
                <c:pt idx="1020">
                  <c:v>101.99999999999848</c:v>
                </c:pt>
                <c:pt idx="1021">
                  <c:v>102.09999999999847</c:v>
                </c:pt>
                <c:pt idx="1022">
                  <c:v>102.19999999999847</c:v>
                </c:pt>
                <c:pt idx="1023">
                  <c:v>102.29999999999846</c:v>
                </c:pt>
                <c:pt idx="1024">
                  <c:v>102.39999999999846</c:v>
                </c:pt>
                <c:pt idx="1025">
                  <c:v>102.49999999999845</c:v>
                </c:pt>
                <c:pt idx="1026">
                  <c:v>102.59999999999845</c:v>
                </c:pt>
                <c:pt idx="1027">
                  <c:v>102.69999999999844</c:v>
                </c:pt>
                <c:pt idx="1028">
                  <c:v>102.79999999999843</c:v>
                </c:pt>
                <c:pt idx="1029">
                  <c:v>102.89999999999843</c:v>
                </c:pt>
                <c:pt idx="1030">
                  <c:v>102.99999999999842</c:v>
                </c:pt>
                <c:pt idx="1031">
                  <c:v>103.09999999999842</c:v>
                </c:pt>
                <c:pt idx="1032">
                  <c:v>103.19999999999841</c:v>
                </c:pt>
                <c:pt idx="1033">
                  <c:v>103.29999999999841</c:v>
                </c:pt>
                <c:pt idx="1034">
                  <c:v>103.3999999999984</c:v>
                </c:pt>
                <c:pt idx="1035">
                  <c:v>103.49999999999839</c:v>
                </c:pt>
                <c:pt idx="1036">
                  <c:v>103.59999999999839</c:v>
                </c:pt>
                <c:pt idx="1037">
                  <c:v>103.69999999999838</c:v>
                </c:pt>
                <c:pt idx="1038">
                  <c:v>103.79999999999838</c:v>
                </c:pt>
                <c:pt idx="1039">
                  <c:v>103.89999999999837</c:v>
                </c:pt>
                <c:pt idx="1040">
                  <c:v>103.99999999999837</c:v>
                </c:pt>
                <c:pt idx="1041">
                  <c:v>104.09999999999836</c:v>
                </c:pt>
                <c:pt idx="1042">
                  <c:v>104.19999999999835</c:v>
                </c:pt>
                <c:pt idx="1043">
                  <c:v>104.29999999999835</c:v>
                </c:pt>
                <c:pt idx="1044">
                  <c:v>104.39999999999834</c:v>
                </c:pt>
                <c:pt idx="1045">
                  <c:v>104.49999999999834</c:v>
                </c:pt>
                <c:pt idx="1046">
                  <c:v>104.59999999999833</c:v>
                </c:pt>
                <c:pt idx="1047">
                  <c:v>104.69999999999833</c:v>
                </c:pt>
                <c:pt idx="1048">
                  <c:v>104.79999999999832</c:v>
                </c:pt>
                <c:pt idx="1049">
                  <c:v>104.89999999999831</c:v>
                </c:pt>
                <c:pt idx="1050">
                  <c:v>104.99999999999831</c:v>
                </c:pt>
                <c:pt idx="1051">
                  <c:v>105.0999999999983</c:v>
                </c:pt>
                <c:pt idx="1052">
                  <c:v>105.1999999999983</c:v>
                </c:pt>
                <c:pt idx="1053">
                  <c:v>105.29999999999829</c:v>
                </c:pt>
                <c:pt idx="1054">
                  <c:v>105.39999999999829</c:v>
                </c:pt>
                <c:pt idx="1055">
                  <c:v>105.49999999999828</c:v>
                </c:pt>
                <c:pt idx="1056">
                  <c:v>105.59999999999827</c:v>
                </c:pt>
                <c:pt idx="1057">
                  <c:v>105.69999999999827</c:v>
                </c:pt>
                <c:pt idx="1058">
                  <c:v>105.79999999999826</c:v>
                </c:pt>
                <c:pt idx="1059">
                  <c:v>105.89999999999826</c:v>
                </c:pt>
                <c:pt idx="1060">
                  <c:v>105.99999999999825</c:v>
                </c:pt>
                <c:pt idx="1061">
                  <c:v>106.09999999999825</c:v>
                </c:pt>
                <c:pt idx="1062">
                  <c:v>106.19999999999824</c:v>
                </c:pt>
                <c:pt idx="1063">
                  <c:v>106.29999999999824</c:v>
                </c:pt>
                <c:pt idx="1064">
                  <c:v>106.39999999999823</c:v>
                </c:pt>
                <c:pt idx="1065">
                  <c:v>106.49999999999822</c:v>
                </c:pt>
                <c:pt idx="1066">
                  <c:v>106.59999999999822</c:v>
                </c:pt>
                <c:pt idx="1067">
                  <c:v>106.69999999999821</c:v>
                </c:pt>
                <c:pt idx="1068">
                  <c:v>106.79999999999821</c:v>
                </c:pt>
                <c:pt idx="1069">
                  <c:v>106.8999999999982</c:v>
                </c:pt>
                <c:pt idx="1070">
                  <c:v>106.9999999999982</c:v>
                </c:pt>
                <c:pt idx="1071">
                  <c:v>107.09999999999819</c:v>
                </c:pt>
                <c:pt idx="1072">
                  <c:v>107.19999999999818</c:v>
                </c:pt>
                <c:pt idx="1073">
                  <c:v>107.29999999999818</c:v>
                </c:pt>
                <c:pt idx="1074">
                  <c:v>107.39999999999817</c:v>
                </c:pt>
                <c:pt idx="1075">
                  <c:v>107.49999999999817</c:v>
                </c:pt>
                <c:pt idx="1076">
                  <c:v>107.59999999999816</c:v>
                </c:pt>
                <c:pt idx="1077">
                  <c:v>107.69999999999816</c:v>
                </c:pt>
                <c:pt idx="1078">
                  <c:v>107.79999999999815</c:v>
                </c:pt>
                <c:pt idx="1079">
                  <c:v>107.89999999999814</c:v>
                </c:pt>
                <c:pt idx="1080">
                  <c:v>107.99999999999814</c:v>
                </c:pt>
                <c:pt idx="1081">
                  <c:v>108.09999999999813</c:v>
                </c:pt>
                <c:pt idx="1082">
                  <c:v>108.19999999999813</c:v>
                </c:pt>
                <c:pt idx="1083">
                  <c:v>108.29999999999812</c:v>
                </c:pt>
                <c:pt idx="1084">
                  <c:v>108.39999999999812</c:v>
                </c:pt>
                <c:pt idx="1085">
                  <c:v>108.49999999999811</c:v>
                </c:pt>
                <c:pt idx="1086">
                  <c:v>108.5999999999981</c:v>
                </c:pt>
                <c:pt idx="1087">
                  <c:v>108.6999999999981</c:v>
                </c:pt>
                <c:pt idx="1088">
                  <c:v>108.79999999999809</c:v>
                </c:pt>
                <c:pt idx="1089">
                  <c:v>108.89999999999809</c:v>
                </c:pt>
                <c:pt idx="1090">
                  <c:v>108.99999999999808</c:v>
                </c:pt>
                <c:pt idx="1091">
                  <c:v>109.09999999999808</c:v>
                </c:pt>
                <c:pt idx="1092">
                  <c:v>109.19999999999807</c:v>
                </c:pt>
                <c:pt idx="1093">
                  <c:v>109.29999999999806</c:v>
                </c:pt>
                <c:pt idx="1094">
                  <c:v>109.39999999999806</c:v>
                </c:pt>
                <c:pt idx="1095">
                  <c:v>109.49999999999805</c:v>
                </c:pt>
                <c:pt idx="1096">
                  <c:v>109.59999999999805</c:v>
                </c:pt>
                <c:pt idx="1097">
                  <c:v>109.69999999999804</c:v>
                </c:pt>
                <c:pt idx="1098">
                  <c:v>109.79999999999804</c:v>
                </c:pt>
                <c:pt idx="1099">
                  <c:v>109.89999999999803</c:v>
                </c:pt>
                <c:pt idx="1100">
                  <c:v>109.99999999999802</c:v>
                </c:pt>
                <c:pt idx="1101">
                  <c:v>110.09999999999802</c:v>
                </c:pt>
                <c:pt idx="1102">
                  <c:v>110.19999999999801</c:v>
                </c:pt>
                <c:pt idx="1103">
                  <c:v>110.29999999999801</c:v>
                </c:pt>
                <c:pt idx="1104">
                  <c:v>110.399999999998</c:v>
                </c:pt>
                <c:pt idx="1105">
                  <c:v>110.499999999998</c:v>
                </c:pt>
                <c:pt idx="1106">
                  <c:v>110.59999999999799</c:v>
                </c:pt>
                <c:pt idx="1107">
                  <c:v>110.69999999999798</c:v>
                </c:pt>
                <c:pt idx="1108">
                  <c:v>110.79999999999798</c:v>
                </c:pt>
                <c:pt idx="1109">
                  <c:v>110.89999999999797</c:v>
                </c:pt>
                <c:pt idx="1110">
                  <c:v>110.99999999999797</c:v>
                </c:pt>
                <c:pt idx="1111">
                  <c:v>111.09999999999796</c:v>
                </c:pt>
                <c:pt idx="1112">
                  <c:v>111.19999999999796</c:v>
                </c:pt>
                <c:pt idx="1113">
                  <c:v>111.29999999999795</c:v>
                </c:pt>
                <c:pt idx="1114">
                  <c:v>111.39999999999795</c:v>
                </c:pt>
                <c:pt idx="1115">
                  <c:v>111.49999999999794</c:v>
                </c:pt>
                <c:pt idx="1116">
                  <c:v>111.59999999999793</c:v>
                </c:pt>
                <c:pt idx="1117">
                  <c:v>111.69999999999793</c:v>
                </c:pt>
                <c:pt idx="1118">
                  <c:v>111.79999999999792</c:v>
                </c:pt>
                <c:pt idx="1119">
                  <c:v>111.89999999999792</c:v>
                </c:pt>
                <c:pt idx="1120">
                  <c:v>111.99999999999791</c:v>
                </c:pt>
                <c:pt idx="1121">
                  <c:v>112.09999999999791</c:v>
                </c:pt>
                <c:pt idx="1122">
                  <c:v>112.1999999999979</c:v>
                </c:pt>
                <c:pt idx="1123">
                  <c:v>112.29999999999789</c:v>
                </c:pt>
                <c:pt idx="1124">
                  <c:v>112.39999999999789</c:v>
                </c:pt>
                <c:pt idx="1125">
                  <c:v>112.49999999999788</c:v>
                </c:pt>
                <c:pt idx="1126">
                  <c:v>112.59999999999788</c:v>
                </c:pt>
                <c:pt idx="1127">
                  <c:v>112.69999999999787</c:v>
                </c:pt>
                <c:pt idx="1128">
                  <c:v>112.79999999999787</c:v>
                </c:pt>
                <c:pt idx="1129">
                  <c:v>112.89999999999786</c:v>
                </c:pt>
                <c:pt idx="1130">
                  <c:v>112.99999999999785</c:v>
                </c:pt>
                <c:pt idx="1131">
                  <c:v>113.09999999999785</c:v>
                </c:pt>
                <c:pt idx="1132">
                  <c:v>113.19999999999784</c:v>
                </c:pt>
                <c:pt idx="1133">
                  <c:v>113.29999999999784</c:v>
                </c:pt>
                <c:pt idx="1134">
                  <c:v>113.39999999999783</c:v>
                </c:pt>
                <c:pt idx="1135">
                  <c:v>113.49999999999783</c:v>
                </c:pt>
                <c:pt idx="1136">
                  <c:v>113.59999999999782</c:v>
                </c:pt>
                <c:pt idx="1137">
                  <c:v>113.69999999999781</c:v>
                </c:pt>
                <c:pt idx="1138">
                  <c:v>113.79999999999781</c:v>
                </c:pt>
                <c:pt idx="1139">
                  <c:v>113.8999999999978</c:v>
                </c:pt>
                <c:pt idx="1140">
                  <c:v>113.9999999999978</c:v>
                </c:pt>
                <c:pt idx="1141">
                  <c:v>114.09999999999779</c:v>
                </c:pt>
                <c:pt idx="1142">
                  <c:v>114.19999999999779</c:v>
                </c:pt>
                <c:pt idx="1143">
                  <c:v>114.29999999999778</c:v>
                </c:pt>
                <c:pt idx="1144">
                  <c:v>114.39999999999777</c:v>
                </c:pt>
                <c:pt idx="1145">
                  <c:v>114.49999999999777</c:v>
                </c:pt>
                <c:pt idx="1146">
                  <c:v>114.59999999999776</c:v>
                </c:pt>
                <c:pt idx="1147">
                  <c:v>114.69999999999776</c:v>
                </c:pt>
                <c:pt idx="1148">
                  <c:v>114.79999999999775</c:v>
                </c:pt>
                <c:pt idx="1149">
                  <c:v>114.89999999999775</c:v>
                </c:pt>
                <c:pt idx="1150">
                  <c:v>114.99999999999774</c:v>
                </c:pt>
                <c:pt idx="1151">
                  <c:v>115.09999999999773</c:v>
                </c:pt>
                <c:pt idx="1152">
                  <c:v>115.19999999999773</c:v>
                </c:pt>
                <c:pt idx="1153">
                  <c:v>115.29999999999772</c:v>
                </c:pt>
                <c:pt idx="1154">
                  <c:v>115.39999999999772</c:v>
                </c:pt>
                <c:pt idx="1155">
                  <c:v>115.49999999999771</c:v>
                </c:pt>
                <c:pt idx="1156">
                  <c:v>115.59999999999771</c:v>
                </c:pt>
                <c:pt idx="1157">
                  <c:v>115.6999999999977</c:v>
                </c:pt>
                <c:pt idx="1158">
                  <c:v>115.79999999999769</c:v>
                </c:pt>
                <c:pt idx="1159">
                  <c:v>115.89999999999769</c:v>
                </c:pt>
                <c:pt idx="1160">
                  <c:v>115.99999999999768</c:v>
                </c:pt>
                <c:pt idx="1161">
                  <c:v>116.09999999999768</c:v>
                </c:pt>
                <c:pt idx="1162">
                  <c:v>116.19999999999767</c:v>
                </c:pt>
                <c:pt idx="1163">
                  <c:v>116.29999999999767</c:v>
                </c:pt>
                <c:pt idx="1164">
                  <c:v>116.39999999999766</c:v>
                </c:pt>
                <c:pt idx="1165">
                  <c:v>116.49999999999766</c:v>
                </c:pt>
                <c:pt idx="1166">
                  <c:v>116.59999999999765</c:v>
                </c:pt>
                <c:pt idx="1167">
                  <c:v>116.69999999999764</c:v>
                </c:pt>
                <c:pt idx="1168">
                  <c:v>116.79999999999764</c:v>
                </c:pt>
                <c:pt idx="1169">
                  <c:v>116.89999999999763</c:v>
                </c:pt>
                <c:pt idx="1170">
                  <c:v>116.99999999999763</c:v>
                </c:pt>
                <c:pt idx="1171">
                  <c:v>117.09999999999762</c:v>
                </c:pt>
                <c:pt idx="1172">
                  <c:v>117.19999999999762</c:v>
                </c:pt>
                <c:pt idx="1173">
                  <c:v>117.29999999999761</c:v>
                </c:pt>
                <c:pt idx="1174">
                  <c:v>117.3999999999976</c:v>
                </c:pt>
                <c:pt idx="1175">
                  <c:v>117.4999999999976</c:v>
                </c:pt>
                <c:pt idx="1176">
                  <c:v>117.59999999999759</c:v>
                </c:pt>
                <c:pt idx="1177">
                  <c:v>117.69999999999759</c:v>
                </c:pt>
                <c:pt idx="1178">
                  <c:v>117.79999999999758</c:v>
                </c:pt>
                <c:pt idx="1179">
                  <c:v>117.89999999999758</c:v>
                </c:pt>
                <c:pt idx="1180">
                  <c:v>117.99999999999757</c:v>
                </c:pt>
                <c:pt idx="1181">
                  <c:v>118.09999999999756</c:v>
                </c:pt>
                <c:pt idx="1182">
                  <c:v>118.19999999999756</c:v>
                </c:pt>
                <c:pt idx="1183">
                  <c:v>118.29999999999755</c:v>
                </c:pt>
                <c:pt idx="1184">
                  <c:v>118.39999999999755</c:v>
                </c:pt>
                <c:pt idx="1185">
                  <c:v>118.49999999999754</c:v>
                </c:pt>
                <c:pt idx="1186">
                  <c:v>118.59999999999754</c:v>
                </c:pt>
                <c:pt idx="1187">
                  <c:v>118.69999999999753</c:v>
                </c:pt>
                <c:pt idx="1188">
                  <c:v>118.79999999999752</c:v>
                </c:pt>
                <c:pt idx="1189">
                  <c:v>118.89999999999752</c:v>
                </c:pt>
                <c:pt idx="1190">
                  <c:v>118.99999999999751</c:v>
                </c:pt>
                <c:pt idx="1191">
                  <c:v>119.09999999999751</c:v>
                </c:pt>
                <c:pt idx="1192">
                  <c:v>119.1999999999975</c:v>
                </c:pt>
                <c:pt idx="1193">
                  <c:v>119.2999999999975</c:v>
                </c:pt>
                <c:pt idx="1194">
                  <c:v>119.39999999999749</c:v>
                </c:pt>
                <c:pt idx="1195">
                  <c:v>119.49999999999748</c:v>
                </c:pt>
                <c:pt idx="1196">
                  <c:v>119.59999999999748</c:v>
                </c:pt>
                <c:pt idx="1197">
                  <c:v>119.69999999999747</c:v>
                </c:pt>
                <c:pt idx="1198">
                  <c:v>119.79999999999747</c:v>
                </c:pt>
                <c:pt idx="1199">
                  <c:v>119.89999999999746</c:v>
                </c:pt>
                <c:pt idx="1200">
                  <c:v>119.99999999999746</c:v>
                </c:pt>
                <c:pt idx="1201">
                  <c:v>120.09999999999745</c:v>
                </c:pt>
                <c:pt idx="1202">
                  <c:v>120.19999999999744</c:v>
                </c:pt>
                <c:pt idx="1203">
                  <c:v>120.29999999999744</c:v>
                </c:pt>
                <c:pt idx="1204">
                  <c:v>120.39999999999743</c:v>
                </c:pt>
                <c:pt idx="1205">
                  <c:v>120.49999999999743</c:v>
                </c:pt>
                <c:pt idx="1206">
                  <c:v>120.59999999999742</c:v>
                </c:pt>
                <c:pt idx="1207">
                  <c:v>120.69999999999742</c:v>
                </c:pt>
                <c:pt idx="1208">
                  <c:v>120.79999999999741</c:v>
                </c:pt>
                <c:pt idx="1209">
                  <c:v>120.89999999999741</c:v>
                </c:pt>
                <c:pt idx="1210">
                  <c:v>120.9999999999974</c:v>
                </c:pt>
                <c:pt idx="1211">
                  <c:v>121.09999999999739</c:v>
                </c:pt>
                <c:pt idx="1212">
                  <c:v>121.19999999999739</c:v>
                </c:pt>
                <c:pt idx="1213">
                  <c:v>121.29999999999738</c:v>
                </c:pt>
                <c:pt idx="1214">
                  <c:v>121.39999999999738</c:v>
                </c:pt>
                <c:pt idx="1215">
                  <c:v>121.49999999999737</c:v>
                </c:pt>
                <c:pt idx="1216">
                  <c:v>121.59999999999737</c:v>
                </c:pt>
                <c:pt idx="1217">
                  <c:v>121.69999999999736</c:v>
                </c:pt>
                <c:pt idx="1218">
                  <c:v>121.79999999999735</c:v>
                </c:pt>
                <c:pt idx="1219">
                  <c:v>121.89999999999735</c:v>
                </c:pt>
                <c:pt idx="1220">
                  <c:v>121.99999999999734</c:v>
                </c:pt>
                <c:pt idx="1221">
                  <c:v>122.09999999999734</c:v>
                </c:pt>
                <c:pt idx="1222">
                  <c:v>122.19999999999733</c:v>
                </c:pt>
                <c:pt idx="1223">
                  <c:v>122.29999999999733</c:v>
                </c:pt>
                <c:pt idx="1224">
                  <c:v>122.39999999999732</c:v>
                </c:pt>
                <c:pt idx="1225">
                  <c:v>122.49999999999731</c:v>
                </c:pt>
                <c:pt idx="1226">
                  <c:v>122.59999999999731</c:v>
                </c:pt>
                <c:pt idx="1227">
                  <c:v>122.6999999999973</c:v>
                </c:pt>
                <c:pt idx="1228">
                  <c:v>122.7999999999973</c:v>
                </c:pt>
                <c:pt idx="1229">
                  <c:v>122.89999999999729</c:v>
                </c:pt>
                <c:pt idx="1230">
                  <c:v>122.99999999999729</c:v>
                </c:pt>
                <c:pt idx="1231">
                  <c:v>123.09999999999728</c:v>
                </c:pt>
                <c:pt idx="1232">
                  <c:v>123.19999999999727</c:v>
                </c:pt>
                <c:pt idx="1233">
                  <c:v>123.29999999999727</c:v>
                </c:pt>
                <c:pt idx="1234">
                  <c:v>123.39999999999726</c:v>
                </c:pt>
                <c:pt idx="1235">
                  <c:v>123.49999999999726</c:v>
                </c:pt>
                <c:pt idx="1236">
                  <c:v>123.59999999999725</c:v>
                </c:pt>
                <c:pt idx="1237">
                  <c:v>123.69999999999725</c:v>
                </c:pt>
                <c:pt idx="1238">
                  <c:v>123.79999999999724</c:v>
                </c:pt>
                <c:pt idx="1239">
                  <c:v>123.89999999999723</c:v>
                </c:pt>
                <c:pt idx="1240">
                  <c:v>123.99999999999723</c:v>
                </c:pt>
                <c:pt idx="1241">
                  <c:v>124.09999999999722</c:v>
                </c:pt>
                <c:pt idx="1242">
                  <c:v>124.19999999999722</c:v>
                </c:pt>
                <c:pt idx="1243">
                  <c:v>124.29999999999721</c:v>
                </c:pt>
                <c:pt idx="1244">
                  <c:v>124.39999999999721</c:v>
                </c:pt>
                <c:pt idx="1245">
                  <c:v>124.4999999999972</c:v>
                </c:pt>
                <c:pt idx="1246">
                  <c:v>124.59999999999719</c:v>
                </c:pt>
                <c:pt idx="1247">
                  <c:v>124.69999999999719</c:v>
                </c:pt>
                <c:pt idx="1248">
                  <c:v>124.79999999999718</c:v>
                </c:pt>
                <c:pt idx="1249">
                  <c:v>124.89999999999718</c:v>
                </c:pt>
                <c:pt idx="1250">
                  <c:v>124.99999999999717</c:v>
                </c:pt>
                <c:pt idx="1251">
                  <c:v>125.09999999999717</c:v>
                </c:pt>
                <c:pt idx="1252">
                  <c:v>125.19999999999716</c:v>
                </c:pt>
                <c:pt idx="1253">
                  <c:v>125.29999999999715</c:v>
                </c:pt>
                <c:pt idx="1254">
                  <c:v>125.39999999999715</c:v>
                </c:pt>
                <c:pt idx="1255">
                  <c:v>125.49999999999714</c:v>
                </c:pt>
                <c:pt idx="1256">
                  <c:v>125.59999999999714</c:v>
                </c:pt>
                <c:pt idx="1257">
                  <c:v>125.69999999999713</c:v>
                </c:pt>
                <c:pt idx="1258">
                  <c:v>125.79999999999713</c:v>
                </c:pt>
                <c:pt idx="1259">
                  <c:v>125.89999999999712</c:v>
                </c:pt>
                <c:pt idx="1260">
                  <c:v>125.99999999999712</c:v>
                </c:pt>
                <c:pt idx="1261">
                  <c:v>126.09999999999711</c:v>
                </c:pt>
                <c:pt idx="1262">
                  <c:v>126.1999999999971</c:v>
                </c:pt>
                <c:pt idx="1263">
                  <c:v>126.2999999999971</c:v>
                </c:pt>
                <c:pt idx="1264">
                  <c:v>126.39999999999709</c:v>
                </c:pt>
                <c:pt idx="1265">
                  <c:v>126.49999999999709</c:v>
                </c:pt>
                <c:pt idx="1266">
                  <c:v>126.59999999999708</c:v>
                </c:pt>
                <c:pt idx="1267">
                  <c:v>126.69999999999708</c:v>
                </c:pt>
                <c:pt idx="1268">
                  <c:v>126.79999999999707</c:v>
                </c:pt>
                <c:pt idx="1269">
                  <c:v>126.89999999999706</c:v>
                </c:pt>
                <c:pt idx="1270">
                  <c:v>126.99999999999706</c:v>
                </c:pt>
                <c:pt idx="1271">
                  <c:v>127.09999999999705</c:v>
                </c:pt>
                <c:pt idx="1272">
                  <c:v>127.19999999999705</c:v>
                </c:pt>
                <c:pt idx="1273">
                  <c:v>127.29999999999704</c:v>
                </c:pt>
                <c:pt idx="1274">
                  <c:v>127.39999999999704</c:v>
                </c:pt>
                <c:pt idx="1275">
                  <c:v>127.49999999999703</c:v>
                </c:pt>
                <c:pt idx="1276">
                  <c:v>127.59999999999702</c:v>
                </c:pt>
                <c:pt idx="1277">
                  <c:v>127.69999999999702</c:v>
                </c:pt>
                <c:pt idx="1278">
                  <c:v>127.79999999999701</c:v>
                </c:pt>
                <c:pt idx="1279">
                  <c:v>127.89999999999701</c:v>
                </c:pt>
                <c:pt idx="1280">
                  <c:v>127.999999999997</c:v>
                </c:pt>
                <c:pt idx="1281">
                  <c:v>128.09999999999701</c:v>
                </c:pt>
                <c:pt idx="1282">
                  <c:v>128.199999999997</c:v>
                </c:pt>
                <c:pt idx="1283">
                  <c:v>128.299999999997</c:v>
                </c:pt>
                <c:pt idx="1284">
                  <c:v>128.39999999999699</c:v>
                </c:pt>
                <c:pt idx="1285">
                  <c:v>128.49999999999699</c:v>
                </c:pt>
                <c:pt idx="1286">
                  <c:v>128.59999999999698</c:v>
                </c:pt>
                <c:pt idx="1287">
                  <c:v>128.69999999999698</c:v>
                </c:pt>
                <c:pt idx="1288">
                  <c:v>128.79999999999697</c:v>
                </c:pt>
                <c:pt idx="1289">
                  <c:v>128.89999999999696</c:v>
                </c:pt>
                <c:pt idx="1290">
                  <c:v>128.99999999999696</c:v>
                </c:pt>
                <c:pt idx="1291">
                  <c:v>129.09999999999695</c:v>
                </c:pt>
                <c:pt idx="1292">
                  <c:v>129.19999999999695</c:v>
                </c:pt>
                <c:pt idx="1293">
                  <c:v>129.29999999999694</c:v>
                </c:pt>
                <c:pt idx="1294">
                  <c:v>129.39999999999694</c:v>
                </c:pt>
                <c:pt idx="1295">
                  <c:v>129.49999999999693</c:v>
                </c:pt>
                <c:pt idx="1296">
                  <c:v>129.59999999999692</c:v>
                </c:pt>
                <c:pt idx="1297">
                  <c:v>129.69999999999692</c:v>
                </c:pt>
                <c:pt idx="1298">
                  <c:v>129.79999999999691</c:v>
                </c:pt>
                <c:pt idx="1299">
                  <c:v>129.89999999999691</c:v>
                </c:pt>
                <c:pt idx="1300">
                  <c:v>129.9999999999969</c:v>
                </c:pt>
                <c:pt idx="1301">
                  <c:v>130.0999999999969</c:v>
                </c:pt>
                <c:pt idx="1302">
                  <c:v>130.19999999999689</c:v>
                </c:pt>
                <c:pt idx="1303">
                  <c:v>130.29999999999688</c:v>
                </c:pt>
                <c:pt idx="1304">
                  <c:v>130.39999999999688</c:v>
                </c:pt>
                <c:pt idx="1305">
                  <c:v>130.49999999999687</c:v>
                </c:pt>
                <c:pt idx="1306">
                  <c:v>130.59999999999687</c:v>
                </c:pt>
                <c:pt idx="1307">
                  <c:v>130.69999999999686</c:v>
                </c:pt>
                <c:pt idx="1308">
                  <c:v>130.79999999999686</c:v>
                </c:pt>
                <c:pt idx="1309">
                  <c:v>130.89999999999685</c:v>
                </c:pt>
                <c:pt idx="1310">
                  <c:v>130.99999999999685</c:v>
                </c:pt>
                <c:pt idx="1311">
                  <c:v>131.09999999999684</c:v>
                </c:pt>
                <c:pt idx="1312">
                  <c:v>131.19999999999683</c:v>
                </c:pt>
                <c:pt idx="1313">
                  <c:v>131.29999999999683</c:v>
                </c:pt>
                <c:pt idx="1314">
                  <c:v>131.39999999999682</c:v>
                </c:pt>
                <c:pt idx="1315">
                  <c:v>131.49999999999682</c:v>
                </c:pt>
                <c:pt idx="1316">
                  <c:v>131.59999999999681</c:v>
                </c:pt>
                <c:pt idx="1317">
                  <c:v>131.69999999999681</c:v>
                </c:pt>
                <c:pt idx="1318">
                  <c:v>131.7999999999968</c:v>
                </c:pt>
                <c:pt idx="1319">
                  <c:v>131.89999999999679</c:v>
                </c:pt>
                <c:pt idx="1320">
                  <c:v>131.99999999999679</c:v>
                </c:pt>
                <c:pt idx="1321">
                  <c:v>132.09999999999678</c:v>
                </c:pt>
                <c:pt idx="1322">
                  <c:v>132.19999999999678</c:v>
                </c:pt>
                <c:pt idx="1323">
                  <c:v>132.29999999999677</c:v>
                </c:pt>
                <c:pt idx="1324">
                  <c:v>132.39999999999677</c:v>
                </c:pt>
                <c:pt idx="1325">
                  <c:v>132.49999999999676</c:v>
                </c:pt>
                <c:pt idx="1326">
                  <c:v>132.59999999999675</c:v>
                </c:pt>
                <c:pt idx="1327">
                  <c:v>132.69999999999675</c:v>
                </c:pt>
                <c:pt idx="1328">
                  <c:v>132.79999999999674</c:v>
                </c:pt>
                <c:pt idx="1329">
                  <c:v>132.89999999999674</c:v>
                </c:pt>
                <c:pt idx="1330">
                  <c:v>132.99999999999673</c:v>
                </c:pt>
                <c:pt idx="1331">
                  <c:v>133.09999999999673</c:v>
                </c:pt>
                <c:pt idx="1332">
                  <c:v>133.19999999999672</c:v>
                </c:pt>
                <c:pt idx="1333">
                  <c:v>133.29999999999671</c:v>
                </c:pt>
                <c:pt idx="1334">
                  <c:v>133.39999999999671</c:v>
                </c:pt>
                <c:pt idx="1335">
                  <c:v>133.4999999999967</c:v>
                </c:pt>
                <c:pt idx="1336">
                  <c:v>133.5999999999967</c:v>
                </c:pt>
                <c:pt idx="1337">
                  <c:v>133.69999999999669</c:v>
                </c:pt>
                <c:pt idx="1338">
                  <c:v>133.79999999999669</c:v>
                </c:pt>
                <c:pt idx="1339">
                  <c:v>133.89999999999668</c:v>
                </c:pt>
                <c:pt idx="1340">
                  <c:v>133.99999999999667</c:v>
                </c:pt>
                <c:pt idx="1341">
                  <c:v>134.09999999999667</c:v>
                </c:pt>
                <c:pt idx="1342">
                  <c:v>134.19999999999666</c:v>
                </c:pt>
                <c:pt idx="1343">
                  <c:v>134.29999999999666</c:v>
                </c:pt>
                <c:pt idx="1344">
                  <c:v>134.39999999999665</c:v>
                </c:pt>
                <c:pt idx="1345">
                  <c:v>134.49999999999665</c:v>
                </c:pt>
                <c:pt idx="1346">
                  <c:v>134.59999999999664</c:v>
                </c:pt>
                <c:pt idx="1347">
                  <c:v>134.69999999999663</c:v>
                </c:pt>
                <c:pt idx="1348">
                  <c:v>134.79999999999663</c:v>
                </c:pt>
                <c:pt idx="1349">
                  <c:v>134.89999999999662</c:v>
                </c:pt>
                <c:pt idx="1350">
                  <c:v>134.99999999999662</c:v>
                </c:pt>
                <c:pt idx="1351">
                  <c:v>135.09999999999661</c:v>
                </c:pt>
                <c:pt idx="1352">
                  <c:v>135.19999999999661</c:v>
                </c:pt>
                <c:pt idx="1353">
                  <c:v>135.2999999999966</c:v>
                </c:pt>
                <c:pt idx="1354">
                  <c:v>135.3999999999966</c:v>
                </c:pt>
                <c:pt idx="1355">
                  <c:v>135.49999999999659</c:v>
                </c:pt>
                <c:pt idx="1356">
                  <c:v>135.59999999999658</c:v>
                </c:pt>
                <c:pt idx="1357">
                  <c:v>135.69999999999658</c:v>
                </c:pt>
                <c:pt idx="1358">
                  <c:v>135.79999999999657</c:v>
                </c:pt>
                <c:pt idx="1359">
                  <c:v>135.89999999999657</c:v>
                </c:pt>
                <c:pt idx="1360">
                  <c:v>135.99999999999656</c:v>
                </c:pt>
                <c:pt idx="1361">
                  <c:v>136.09999999999656</c:v>
                </c:pt>
                <c:pt idx="1362">
                  <c:v>136.19999999999655</c:v>
                </c:pt>
                <c:pt idx="1363">
                  <c:v>136.29999999999654</c:v>
                </c:pt>
                <c:pt idx="1364">
                  <c:v>136.39999999999654</c:v>
                </c:pt>
                <c:pt idx="1365">
                  <c:v>136.49999999999653</c:v>
                </c:pt>
                <c:pt idx="1366">
                  <c:v>136.59999999999653</c:v>
                </c:pt>
                <c:pt idx="1367">
                  <c:v>136.69999999999652</c:v>
                </c:pt>
                <c:pt idx="1368">
                  <c:v>136.79999999999652</c:v>
                </c:pt>
                <c:pt idx="1369">
                  <c:v>136.89999999999651</c:v>
                </c:pt>
                <c:pt idx="1370">
                  <c:v>136.9999999999965</c:v>
                </c:pt>
                <c:pt idx="1371">
                  <c:v>137.0999999999965</c:v>
                </c:pt>
                <c:pt idx="1372">
                  <c:v>137.19999999999649</c:v>
                </c:pt>
                <c:pt idx="1373">
                  <c:v>137.29999999999649</c:v>
                </c:pt>
                <c:pt idx="1374">
                  <c:v>137.39999999999648</c:v>
                </c:pt>
                <c:pt idx="1375">
                  <c:v>137.49999999999648</c:v>
                </c:pt>
                <c:pt idx="1376">
                  <c:v>137.59999999999647</c:v>
                </c:pt>
                <c:pt idx="1377">
                  <c:v>137.69999999999646</c:v>
                </c:pt>
                <c:pt idx="1378">
                  <c:v>137.79999999999646</c:v>
                </c:pt>
                <c:pt idx="1379">
                  <c:v>137.89999999999645</c:v>
                </c:pt>
                <c:pt idx="1380">
                  <c:v>137.99999999999645</c:v>
                </c:pt>
                <c:pt idx="1381">
                  <c:v>138.09999999999644</c:v>
                </c:pt>
                <c:pt idx="1382">
                  <c:v>138.19999999999644</c:v>
                </c:pt>
                <c:pt idx="1383">
                  <c:v>138.29999999999643</c:v>
                </c:pt>
                <c:pt idx="1384">
                  <c:v>138.39999999999642</c:v>
                </c:pt>
                <c:pt idx="1385">
                  <c:v>138.49999999999642</c:v>
                </c:pt>
                <c:pt idx="1386">
                  <c:v>138.59999999999641</c:v>
                </c:pt>
                <c:pt idx="1387">
                  <c:v>138.69999999999641</c:v>
                </c:pt>
                <c:pt idx="1388">
                  <c:v>138.7999999999964</c:v>
                </c:pt>
                <c:pt idx="1389">
                  <c:v>138.8999999999964</c:v>
                </c:pt>
                <c:pt idx="1390">
                  <c:v>138.99999999999639</c:v>
                </c:pt>
                <c:pt idx="1391">
                  <c:v>139.09999999999638</c:v>
                </c:pt>
                <c:pt idx="1392">
                  <c:v>139.19999999999638</c:v>
                </c:pt>
                <c:pt idx="1393">
                  <c:v>139.29999999999637</c:v>
                </c:pt>
                <c:pt idx="1394">
                  <c:v>139.39999999999637</c:v>
                </c:pt>
                <c:pt idx="1395">
                  <c:v>139.49999999999636</c:v>
                </c:pt>
                <c:pt idx="1396">
                  <c:v>139.59999999999636</c:v>
                </c:pt>
                <c:pt idx="1397">
                  <c:v>139.69999999999635</c:v>
                </c:pt>
                <c:pt idx="1398">
                  <c:v>139.79999999999634</c:v>
                </c:pt>
                <c:pt idx="1399">
                  <c:v>139.89999999999634</c:v>
                </c:pt>
                <c:pt idx="1400">
                  <c:v>139.99999999999633</c:v>
                </c:pt>
                <c:pt idx="1401">
                  <c:v>140.09999999999633</c:v>
                </c:pt>
                <c:pt idx="1402">
                  <c:v>140.19999999999632</c:v>
                </c:pt>
                <c:pt idx="1403">
                  <c:v>140.29999999999632</c:v>
                </c:pt>
                <c:pt idx="1404">
                  <c:v>140.39999999999631</c:v>
                </c:pt>
                <c:pt idx="1405">
                  <c:v>140.49999999999631</c:v>
                </c:pt>
                <c:pt idx="1406">
                  <c:v>140.5999999999963</c:v>
                </c:pt>
                <c:pt idx="1407">
                  <c:v>140.69999999999629</c:v>
                </c:pt>
                <c:pt idx="1408">
                  <c:v>140.79999999999629</c:v>
                </c:pt>
                <c:pt idx="1409">
                  <c:v>140.89999999999628</c:v>
                </c:pt>
                <c:pt idx="1410">
                  <c:v>140.99999999999628</c:v>
                </c:pt>
                <c:pt idx="1411">
                  <c:v>141.09999999999627</c:v>
                </c:pt>
                <c:pt idx="1412">
                  <c:v>141.19999999999627</c:v>
                </c:pt>
                <c:pt idx="1413">
                  <c:v>141.29999999999626</c:v>
                </c:pt>
                <c:pt idx="1414">
                  <c:v>141.39999999999625</c:v>
                </c:pt>
                <c:pt idx="1415">
                  <c:v>141.49999999999625</c:v>
                </c:pt>
                <c:pt idx="1416">
                  <c:v>141.59999999999624</c:v>
                </c:pt>
                <c:pt idx="1417">
                  <c:v>141.69999999999624</c:v>
                </c:pt>
                <c:pt idx="1418">
                  <c:v>141.79999999999623</c:v>
                </c:pt>
                <c:pt idx="1419">
                  <c:v>141.89999999999623</c:v>
                </c:pt>
                <c:pt idx="1420">
                  <c:v>141.99999999999622</c:v>
                </c:pt>
                <c:pt idx="1421">
                  <c:v>142.09999999999621</c:v>
                </c:pt>
                <c:pt idx="1422">
                  <c:v>142.19999999999621</c:v>
                </c:pt>
                <c:pt idx="1423">
                  <c:v>142.2999999999962</c:v>
                </c:pt>
                <c:pt idx="1424">
                  <c:v>142.3999999999962</c:v>
                </c:pt>
                <c:pt idx="1425">
                  <c:v>142.49999999999619</c:v>
                </c:pt>
                <c:pt idx="1426">
                  <c:v>142.59999999999619</c:v>
                </c:pt>
                <c:pt idx="1427">
                  <c:v>142.69999999999618</c:v>
                </c:pt>
                <c:pt idx="1428">
                  <c:v>142.79999999999617</c:v>
                </c:pt>
                <c:pt idx="1429">
                  <c:v>142.89999999999617</c:v>
                </c:pt>
                <c:pt idx="1430">
                  <c:v>142.99999999999616</c:v>
                </c:pt>
                <c:pt idx="1431">
                  <c:v>143.09999999999616</c:v>
                </c:pt>
                <c:pt idx="1432">
                  <c:v>143.19999999999615</c:v>
                </c:pt>
                <c:pt idx="1433">
                  <c:v>143.29999999999615</c:v>
                </c:pt>
                <c:pt idx="1434">
                  <c:v>143.39999999999614</c:v>
                </c:pt>
                <c:pt idx="1435">
                  <c:v>143.49999999999613</c:v>
                </c:pt>
                <c:pt idx="1436">
                  <c:v>143.59999999999613</c:v>
                </c:pt>
                <c:pt idx="1437">
                  <c:v>143.69999999999612</c:v>
                </c:pt>
                <c:pt idx="1438">
                  <c:v>143.79999999999612</c:v>
                </c:pt>
                <c:pt idx="1439">
                  <c:v>143.89999999999611</c:v>
                </c:pt>
                <c:pt idx="1440">
                  <c:v>143.99999999999611</c:v>
                </c:pt>
                <c:pt idx="1441">
                  <c:v>144.0999999999961</c:v>
                </c:pt>
                <c:pt idx="1442">
                  <c:v>144.19999999999609</c:v>
                </c:pt>
                <c:pt idx="1443">
                  <c:v>144.29999999999609</c:v>
                </c:pt>
                <c:pt idx="1444">
                  <c:v>144.39999999999608</c:v>
                </c:pt>
                <c:pt idx="1445">
                  <c:v>144.49999999999608</c:v>
                </c:pt>
                <c:pt idx="1446">
                  <c:v>144.59999999999607</c:v>
                </c:pt>
                <c:pt idx="1447">
                  <c:v>144.69999999999607</c:v>
                </c:pt>
                <c:pt idx="1448">
                  <c:v>144.79999999999606</c:v>
                </c:pt>
                <c:pt idx="1449">
                  <c:v>144.89999999999606</c:v>
                </c:pt>
                <c:pt idx="1450">
                  <c:v>144.99999999999605</c:v>
                </c:pt>
                <c:pt idx="1451">
                  <c:v>145.09999999999604</c:v>
                </c:pt>
                <c:pt idx="1452">
                  <c:v>145.19999999999604</c:v>
                </c:pt>
                <c:pt idx="1453">
                  <c:v>145.29999999999603</c:v>
                </c:pt>
                <c:pt idx="1454">
                  <c:v>145.39999999999603</c:v>
                </c:pt>
                <c:pt idx="1455">
                  <c:v>145.49999999999602</c:v>
                </c:pt>
                <c:pt idx="1456">
                  <c:v>145.59999999999602</c:v>
                </c:pt>
                <c:pt idx="1457">
                  <c:v>145.69999999999601</c:v>
                </c:pt>
                <c:pt idx="1458">
                  <c:v>145.799999999996</c:v>
                </c:pt>
                <c:pt idx="1459">
                  <c:v>145.899999999996</c:v>
                </c:pt>
                <c:pt idx="1460">
                  <c:v>145.99999999999599</c:v>
                </c:pt>
                <c:pt idx="1461">
                  <c:v>146.09999999999599</c:v>
                </c:pt>
                <c:pt idx="1462">
                  <c:v>146.19999999999598</c:v>
                </c:pt>
                <c:pt idx="1463">
                  <c:v>146.29999999999598</c:v>
                </c:pt>
                <c:pt idx="1464">
                  <c:v>146.39999999999597</c:v>
                </c:pt>
                <c:pt idx="1465">
                  <c:v>146.49999999999596</c:v>
                </c:pt>
                <c:pt idx="1466">
                  <c:v>146.59999999999596</c:v>
                </c:pt>
                <c:pt idx="1467">
                  <c:v>146.69999999999595</c:v>
                </c:pt>
                <c:pt idx="1468">
                  <c:v>146.79999999999595</c:v>
                </c:pt>
                <c:pt idx="1469">
                  <c:v>146.89999999999594</c:v>
                </c:pt>
                <c:pt idx="1470">
                  <c:v>146.99999999999594</c:v>
                </c:pt>
                <c:pt idx="1471">
                  <c:v>147.09999999999593</c:v>
                </c:pt>
                <c:pt idx="1472">
                  <c:v>147.19999999999592</c:v>
                </c:pt>
                <c:pt idx="1473">
                  <c:v>147.29999999999592</c:v>
                </c:pt>
                <c:pt idx="1474">
                  <c:v>147.39999999999591</c:v>
                </c:pt>
                <c:pt idx="1475">
                  <c:v>147.49999999999591</c:v>
                </c:pt>
                <c:pt idx="1476">
                  <c:v>147.5999999999959</c:v>
                </c:pt>
                <c:pt idx="1477">
                  <c:v>147.6999999999959</c:v>
                </c:pt>
                <c:pt idx="1478">
                  <c:v>147.79999999999589</c:v>
                </c:pt>
                <c:pt idx="1479">
                  <c:v>147.89999999999588</c:v>
                </c:pt>
                <c:pt idx="1480">
                  <c:v>147.99999999999588</c:v>
                </c:pt>
                <c:pt idx="1481">
                  <c:v>148.09999999999587</c:v>
                </c:pt>
                <c:pt idx="1482">
                  <c:v>148.19999999999587</c:v>
                </c:pt>
                <c:pt idx="1483">
                  <c:v>148.29999999999586</c:v>
                </c:pt>
                <c:pt idx="1484">
                  <c:v>148.39999999999586</c:v>
                </c:pt>
                <c:pt idx="1485">
                  <c:v>148.49999999999585</c:v>
                </c:pt>
                <c:pt idx="1486">
                  <c:v>148.59999999999584</c:v>
                </c:pt>
                <c:pt idx="1487">
                  <c:v>148.69999999999584</c:v>
                </c:pt>
                <c:pt idx="1488">
                  <c:v>148.79999999999583</c:v>
                </c:pt>
                <c:pt idx="1489">
                  <c:v>148.89999999999583</c:v>
                </c:pt>
                <c:pt idx="1490">
                  <c:v>148.99999999999582</c:v>
                </c:pt>
                <c:pt idx="1491">
                  <c:v>149.09999999999582</c:v>
                </c:pt>
                <c:pt idx="1492">
                  <c:v>149.19999999999581</c:v>
                </c:pt>
                <c:pt idx="1493">
                  <c:v>149.2999999999958</c:v>
                </c:pt>
                <c:pt idx="1494">
                  <c:v>149.3999999999958</c:v>
                </c:pt>
                <c:pt idx="1495">
                  <c:v>149.49999999999579</c:v>
                </c:pt>
                <c:pt idx="1496">
                  <c:v>149.59999999999579</c:v>
                </c:pt>
                <c:pt idx="1497">
                  <c:v>149.69999999999578</c:v>
                </c:pt>
                <c:pt idx="1498">
                  <c:v>149.79999999999578</c:v>
                </c:pt>
                <c:pt idx="1499">
                  <c:v>149.89999999999577</c:v>
                </c:pt>
                <c:pt idx="1500">
                  <c:v>149.99999999999577</c:v>
                </c:pt>
                <c:pt idx="1501">
                  <c:v>150.09999999999576</c:v>
                </c:pt>
                <c:pt idx="1502">
                  <c:v>150.19999999999575</c:v>
                </c:pt>
                <c:pt idx="1503">
                  <c:v>150.29999999999575</c:v>
                </c:pt>
                <c:pt idx="1504">
                  <c:v>150.39999999999574</c:v>
                </c:pt>
                <c:pt idx="1505">
                  <c:v>150.49999999999574</c:v>
                </c:pt>
                <c:pt idx="1506">
                  <c:v>150.59999999999573</c:v>
                </c:pt>
                <c:pt idx="1507">
                  <c:v>150.69999999999573</c:v>
                </c:pt>
                <c:pt idx="1508">
                  <c:v>150.79999999999572</c:v>
                </c:pt>
                <c:pt idx="1509">
                  <c:v>150.89999999999571</c:v>
                </c:pt>
                <c:pt idx="1510">
                  <c:v>150.99999999999571</c:v>
                </c:pt>
                <c:pt idx="1511">
                  <c:v>151.0999999999957</c:v>
                </c:pt>
                <c:pt idx="1512">
                  <c:v>151.1999999999957</c:v>
                </c:pt>
                <c:pt idx="1513">
                  <c:v>151.29999999999569</c:v>
                </c:pt>
                <c:pt idx="1514">
                  <c:v>151.39999999999569</c:v>
                </c:pt>
                <c:pt idx="1515">
                  <c:v>151.49999999999568</c:v>
                </c:pt>
                <c:pt idx="1516">
                  <c:v>151.59999999999567</c:v>
                </c:pt>
                <c:pt idx="1517">
                  <c:v>151.69999999999567</c:v>
                </c:pt>
                <c:pt idx="1518">
                  <c:v>151.79999999999566</c:v>
                </c:pt>
                <c:pt idx="1519">
                  <c:v>151.89999999999566</c:v>
                </c:pt>
                <c:pt idx="1520">
                  <c:v>151.99999999999565</c:v>
                </c:pt>
                <c:pt idx="1521">
                  <c:v>152.09999999999565</c:v>
                </c:pt>
                <c:pt idx="1522">
                  <c:v>152.19999999999564</c:v>
                </c:pt>
                <c:pt idx="1523">
                  <c:v>152.29999999999563</c:v>
                </c:pt>
                <c:pt idx="1524">
                  <c:v>152.39999999999563</c:v>
                </c:pt>
                <c:pt idx="1525">
                  <c:v>152.49999999999562</c:v>
                </c:pt>
                <c:pt idx="1526">
                  <c:v>152.59999999999562</c:v>
                </c:pt>
                <c:pt idx="1527">
                  <c:v>152.69999999999561</c:v>
                </c:pt>
                <c:pt idx="1528">
                  <c:v>152.79999999999561</c:v>
                </c:pt>
                <c:pt idx="1529">
                  <c:v>152.8999999999956</c:v>
                </c:pt>
                <c:pt idx="1530">
                  <c:v>152.99999999999559</c:v>
                </c:pt>
                <c:pt idx="1531">
                  <c:v>153.09999999999559</c:v>
                </c:pt>
                <c:pt idx="1532">
                  <c:v>153.19999999999558</c:v>
                </c:pt>
                <c:pt idx="1533">
                  <c:v>153.29999999999558</c:v>
                </c:pt>
                <c:pt idx="1534">
                  <c:v>153.39999999999557</c:v>
                </c:pt>
                <c:pt idx="1535">
                  <c:v>153.49999999999557</c:v>
                </c:pt>
                <c:pt idx="1536">
                  <c:v>153.59999999999556</c:v>
                </c:pt>
                <c:pt idx="1537">
                  <c:v>153.69999999999555</c:v>
                </c:pt>
                <c:pt idx="1538">
                  <c:v>153.79999999999555</c:v>
                </c:pt>
                <c:pt idx="1539">
                  <c:v>153.89999999999554</c:v>
                </c:pt>
                <c:pt idx="1540">
                  <c:v>153.99999999999554</c:v>
                </c:pt>
                <c:pt idx="1541">
                  <c:v>154.09999999999553</c:v>
                </c:pt>
                <c:pt idx="1542">
                  <c:v>154.19999999999553</c:v>
                </c:pt>
                <c:pt idx="1543">
                  <c:v>154.29999999999552</c:v>
                </c:pt>
                <c:pt idx="1544">
                  <c:v>154.39999999999552</c:v>
                </c:pt>
                <c:pt idx="1545">
                  <c:v>154.49999999999551</c:v>
                </c:pt>
                <c:pt idx="1546">
                  <c:v>154.5999999999955</c:v>
                </c:pt>
                <c:pt idx="1547">
                  <c:v>154.6999999999955</c:v>
                </c:pt>
                <c:pt idx="1548">
                  <c:v>154.79999999999549</c:v>
                </c:pt>
                <c:pt idx="1549">
                  <c:v>154.89999999999549</c:v>
                </c:pt>
                <c:pt idx="1550">
                  <c:v>154.99999999999548</c:v>
                </c:pt>
                <c:pt idx="1551">
                  <c:v>155.09999999999548</c:v>
                </c:pt>
                <c:pt idx="1552">
                  <c:v>155.19999999999547</c:v>
                </c:pt>
                <c:pt idx="1553">
                  <c:v>155.29999999999546</c:v>
                </c:pt>
                <c:pt idx="1554">
                  <c:v>155.39999999999546</c:v>
                </c:pt>
                <c:pt idx="1555">
                  <c:v>155.49999999999545</c:v>
                </c:pt>
                <c:pt idx="1556">
                  <c:v>155.59999999999545</c:v>
                </c:pt>
                <c:pt idx="1557">
                  <c:v>155.69999999999544</c:v>
                </c:pt>
                <c:pt idx="1558">
                  <c:v>155.79999999999544</c:v>
                </c:pt>
                <c:pt idx="1559">
                  <c:v>155.89999999999543</c:v>
                </c:pt>
                <c:pt idx="1560">
                  <c:v>155.99999999999542</c:v>
                </c:pt>
                <c:pt idx="1561">
                  <c:v>156.09999999999542</c:v>
                </c:pt>
                <c:pt idx="1562">
                  <c:v>156.19999999999541</c:v>
                </c:pt>
                <c:pt idx="1563">
                  <c:v>156.29999999999541</c:v>
                </c:pt>
                <c:pt idx="1564">
                  <c:v>156.3999999999954</c:v>
                </c:pt>
                <c:pt idx="1565">
                  <c:v>156.4999999999954</c:v>
                </c:pt>
                <c:pt idx="1566">
                  <c:v>156.59999999999539</c:v>
                </c:pt>
                <c:pt idx="1567">
                  <c:v>156.69999999999538</c:v>
                </c:pt>
                <c:pt idx="1568">
                  <c:v>156.79999999999538</c:v>
                </c:pt>
                <c:pt idx="1569">
                  <c:v>156.89999999999537</c:v>
                </c:pt>
                <c:pt idx="1570">
                  <c:v>156.99999999999537</c:v>
                </c:pt>
                <c:pt idx="1571">
                  <c:v>157.09999999999536</c:v>
                </c:pt>
                <c:pt idx="1572">
                  <c:v>157.19999999999536</c:v>
                </c:pt>
                <c:pt idx="1573">
                  <c:v>157.29999999999535</c:v>
                </c:pt>
                <c:pt idx="1574">
                  <c:v>157.39999999999534</c:v>
                </c:pt>
                <c:pt idx="1575">
                  <c:v>157.49999999999534</c:v>
                </c:pt>
                <c:pt idx="1576">
                  <c:v>157.59999999999533</c:v>
                </c:pt>
                <c:pt idx="1577">
                  <c:v>157.69999999999533</c:v>
                </c:pt>
                <c:pt idx="1578">
                  <c:v>157.79999999999532</c:v>
                </c:pt>
                <c:pt idx="1579">
                  <c:v>157.89999999999532</c:v>
                </c:pt>
                <c:pt idx="1580">
                  <c:v>157.99999999999531</c:v>
                </c:pt>
                <c:pt idx="1581">
                  <c:v>158.0999999999953</c:v>
                </c:pt>
                <c:pt idx="1582">
                  <c:v>158.1999999999953</c:v>
                </c:pt>
                <c:pt idx="1583">
                  <c:v>158.29999999999529</c:v>
                </c:pt>
                <c:pt idx="1584">
                  <c:v>158.39999999999529</c:v>
                </c:pt>
                <c:pt idx="1585">
                  <c:v>158.49999999999528</c:v>
                </c:pt>
                <c:pt idx="1586">
                  <c:v>158.59999999999528</c:v>
                </c:pt>
                <c:pt idx="1587">
                  <c:v>158.69999999999527</c:v>
                </c:pt>
                <c:pt idx="1588">
                  <c:v>158.79999999999526</c:v>
                </c:pt>
                <c:pt idx="1589">
                  <c:v>158.89999999999526</c:v>
                </c:pt>
                <c:pt idx="1590">
                  <c:v>158.99999999999525</c:v>
                </c:pt>
                <c:pt idx="1591">
                  <c:v>159.09999999999525</c:v>
                </c:pt>
                <c:pt idx="1592">
                  <c:v>159.19999999999524</c:v>
                </c:pt>
                <c:pt idx="1593">
                  <c:v>159.29999999999524</c:v>
                </c:pt>
                <c:pt idx="1594">
                  <c:v>159.39999999999523</c:v>
                </c:pt>
                <c:pt idx="1595">
                  <c:v>159.49999999999523</c:v>
                </c:pt>
                <c:pt idx="1596">
                  <c:v>159.59999999999522</c:v>
                </c:pt>
                <c:pt idx="1597">
                  <c:v>159.69999999999521</c:v>
                </c:pt>
                <c:pt idx="1598">
                  <c:v>159.79999999999521</c:v>
                </c:pt>
                <c:pt idx="1599">
                  <c:v>159.8999999999952</c:v>
                </c:pt>
                <c:pt idx="1600">
                  <c:v>159.9999999999952</c:v>
                </c:pt>
                <c:pt idx="1601">
                  <c:v>160.09999999999519</c:v>
                </c:pt>
                <c:pt idx="1602">
                  <c:v>160.19999999999519</c:v>
                </c:pt>
                <c:pt idx="1603">
                  <c:v>160.29999999999518</c:v>
                </c:pt>
                <c:pt idx="1604">
                  <c:v>160.39999999999517</c:v>
                </c:pt>
                <c:pt idx="1605">
                  <c:v>160.49999999999517</c:v>
                </c:pt>
                <c:pt idx="1606">
                  <c:v>160.59999999999516</c:v>
                </c:pt>
                <c:pt idx="1607">
                  <c:v>160.69999999999516</c:v>
                </c:pt>
                <c:pt idx="1608">
                  <c:v>160.79999999999515</c:v>
                </c:pt>
                <c:pt idx="1609">
                  <c:v>160.89999999999515</c:v>
                </c:pt>
                <c:pt idx="1610">
                  <c:v>160.99999999999514</c:v>
                </c:pt>
                <c:pt idx="1611">
                  <c:v>161.09999999999513</c:v>
                </c:pt>
                <c:pt idx="1612">
                  <c:v>161.19999999999513</c:v>
                </c:pt>
                <c:pt idx="1613">
                  <c:v>161.29999999999512</c:v>
                </c:pt>
                <c:pt idx="1614">
                  <c:v>161.39999999999512</c:v>
                </c:pt>
                <c:pt idx="1615">
                  <c:v>161.49999999999511</c:v>
                </c:pt>
                <c:pt idx="1616">
                  <c:v>161.59999999999511</c:v>
                </c:pt>
                <c:pt idx="1617">
                  <c:v>161.6999999999951</c:v>
                </c:pt>
                <c:pt idx="1618">
                  <c:v>161.79999999999509</c:v>
                </c:pt>
                <c:pt idx="1619">
                  <c:v>161.89999999999509</c:v>
                </c:pt>
                <c:pt idx="1620">
                  <c:v>161.99999999999508</c:v>
                </c:pt>
                <c:pt idx="1621">
                  <c:v>162.09999999999508</c:v>
                </c:pt>
                <c:pt idx="1622">
                  <c:v>162.19999999999507</c:v>
                </c:pt>
                <c:pt idx="1623">
                  <c:v>162.29999999999507</c:v>
                </c:pt>
                <c:pt idx="1624">
                  <c:v>162.39999999999506</c:v>
                </c:pt>
                <c:pt idx="1625">
                  <c:v>162.49999999999505</c:v>
                </c:pt>
                <c:pt idx="1626">
                  <c:v>162.59999999999505</c:v>
                </c:pt>
                <c:pt idx="1627">
                  <c:v>162.69999999999504</c:v>
                </c:pt>
                <c:pt idx="1628">
                  <c:v>162.79999999999504</c:v>
                </c:pt>
                <c:pt idx="1629">
                  <c:v>162.89999999999503</c:v>
                </c:pt>
                <c:pt idx="1630">
                  <c:v>162.99999999999503</c:v>
                </c:pt>
                <c:pt idx="1631">
                  <c:v>163.09999999999502</c:v>
                </c:pt>
                <c:pt idx="1632">
                  <c:v>163.19999999999501</c:v>
                </c:pt>
                <c:pt idx="1633">
                  <c:v>163.29999999999501</c:v>
                </c:pt>
                <c:pt idx="1634">
                  <c:v>163.399999999995</c:v>
                </c:pt>
                <c:pt idx="1635">
                  <c:v>163.499999999995</c:v>
                </c:pt>
                <c:pt idx="1636">
                  <c:v>163.59999999999499</c:v>
                </c:pt>
                <c:pt idx="1637">
                  <c:v>163.69999999999499</c:v>
                </c:pt>
                <c:pt idx="1638">
                  <c:v>163.79999999999498</c:v>
                </c:pt>
                <c:pt idx="1639">
                  <c:v>163.89999999999498</c:v>
                </c:pt>
                <c:pt idx="1640">
                  <c:v>163.99999999999497</c:v>
                </c:pt>
                <c:pt idx="1641">
                  <c:v>164.09999999999496</c:v>
                </c:pt>
                <c:pt idx="1642">
                  <c:v>164.19999999999496</c:v>
                </c:pt>
                <c:pt idx="1643">
                  <c:v>164.29999999999495</c:v>
                </c:pt>
                <c:pt idx="1644">
                  <c:v>164.39999999999495</c:v>
                </c:pt>
                <c:pt idx="1645">
                  <c:v>164.49999999999494</c:v>
                </c:pt>
                <c:pt idx="1646">
                  <c:v>164.59999999999494</c:v>
                </c:pt>
                <c:pt idx="1647">
                  <c:v>164.69999999999493</c:v>
                </c:pt>
                <c:pt idx="1648">
                  <c:v>164.79999999999492</c:v>
                </c:pt>
                <c:pt idx="1649">
                  <c:v>164.89999999999492</c:v>
                </c:pt>
                <c:pt idx="1650">
                  <c:v>164.99999999999491</c:v>
                </c:pt>
                <c:pt idx="1651">
                  <c:v>165.09999999999491</c:v>
                </c:pt>
                <c:pt idx="1652">
                  <c:v>165.1999999999949</c:v>
                </c:pt>
                <c:pt idx="1653">
                  <c:v>165.2999999999949</c:v>
                </c:pt>
                <c:pt idx="1654">
                  <c:v>165.39999999999489</c:v>
                </c:pt>
                <c:pt idx="1655">
                  <c:v>165.49999999999488</c:v>
                </c:pt>
                <c:pt idx="1656">
                  <c:v>165.59999999999488</c:v>
                </c:pt>
                <c:pt idx="1657">
                  <c:v>165.69999999999487</c:v>
                </c:pt>
                <c:pt idx="1658">
                  <c:v>165.79999999999487</c:v>
                </c:pt>
                <c:pt idx="1659">
                  <c:v>165.89999999999486</c:v>
                </c:pt>
                <c:pt idx="1660">
                  <c:v>165.99999999999486</c:v>
                </c:pt>
                <c:pt idx="1661">
                  <c:v>166.09999999999485</c:v>
                </c:pt>
                <c:pt idx="1662">
                  <c:v>166.19999999999484</c:v>
                </c:pt>
                <c:pt idx="1663">
                  <c:v>166.29999999999484</c:v>
                </c:pt>
                <c:pt idx="1664">
                  <c:v>166.39999999999483</c:v>
                </c:pt>
                <c:pt idx="1665">
                  <c:v>166.49999999999483</c:v>
                </c:pt>
                <c:pt idx="1666">
                  <c:v>166.59999999999482</c:v>
                </c:pt>
                <c:pt idx="1667">
                  <c:v>166.69999999999482</c:v>
                </c:pt>
                <c:pt idx="1668">
                  <c:v>166.79999999999481</c:v>
                </c:pt>
                <c:pt idx="1669">
                  <c:v>166.8999999999948</c:v>
                </c:pt>
                <c:pt idx="1670">
                  <c:v>166.9999999999948</c:v>
                </c:pt>
                <c:pt idx="1671">
                  <c:v>167.09999999999479</c:v>
                </c:pt>
                <c:pt idx="1672">
                  <c:v>167.19999999999479</c:v>
                </c:pt>
                <c:pt idx="1673">
                  <c:v>167.29999999999478</c:v>
                </c:pt>
                <c:pt idx="1674">
                  <c:v>167.39999999999478</c:v>
                </c:pt>
                <c:pt idx="1675">
                  <c:v>167.49999999999477</c:v>
                </c:pt>
                <c:pt idx="1676">
                  <c:v>167.59999999999476</c:v>
                </c:pt>
                <c:pt idx="1677">
                  <c:v>167.69999999999476</c:v>
                </c:pt>
                <c:pt idx="1678">
                  <c:v>167.79999999999475</c:v>
                </c:pt>
                <c:pt idx="1679">
                  <c:v>167.89999999999475</c:v>
                </c:pt>
                <c:pt idx="1680">
                  <c:v>167.99999999999474</c:v>
                </c:pt>
                <c:pt idx="1681">
                  <c:v>168.09999999999474</c:v>
                </c:pt>
                <c:pt idx="1682">
                  <c:v>168.19999999999473</c:v>
                </c:pt>
                <c:pt idx="1683">
                  <c:v>168.29999999999472</c:v>
                </c:pt>
                <c:pt idx="1684">
                  <c:v>168.39999999999472</c:v>
                </c:pt>
                <c:pt idx="1685">
                  <c:v>168.49999999999471</c:v>
                </c:pt>
                <c:pt idx="1686">
                  <c:v>168.59999999999471</c:v>
                </c:pt>
                <c:pt idx="1687">
                  <c:v>168.6999999999947</c:v>
                </c:pt>
                <c:pt idx="1688">
                  <c:v>168.7999999999947</c:v>
                </c:pt>
                <c:pt idx="1689">
                  <c:v>168.89999999999469</c:v>
                </c:pt>
                <c:pt idx="1690">
                  <c:v>168.99999999999469</c:v>
                </c:pt>
                <c:pt idx="1691">
                  <c:v>169.09999999999468</c:v>
                </c:pt>
                <c:pt idx="1692">
                  <c:v>169.19999999999467</c:v>
                </c:pt>
                <c:pt idx="1693">
                  <c:v>169.29999999999467</c:v>
                </c:pt>
                <c:pt idx="1694">
                  <c:v>169.39999999999466</c:v>
                </c:pt>
                <c:pt idx="1695">
                  <c:v>169.49999999999466</c:v>
                </c:pt>
                <c:pt idx="1696">
                  <c:v>169.59999999999465</c:v>
                </c:pt>
                <c:pt idx="1697">
                  <c:v>169.69999999999465</c:v>
                </c:pt>
                <c:pt idx="1698">
                  <c:v>169.79999999999464</c:v>
                </c:pt>
                <c:pt idx="1699">
                  <c:v>169.89999999999463</c:v>
                </c:pt>
                <c:pt idx="1700">
                  <c:v>169.99999999999463</c:v>
                </c:pt>
                <c:pt idx="1701">
                  <c:v>170.09999999999462</c:v>
                </c:pt>
                <c:pt idx="1702">
                  <c:v>170.19999999999462</c:v>
                </c:pt>
                <c:pt idx="1703">
                  <c:v>170.29999999999461</c:v>
                </c:pt>
                <c:pt idx="1704">
                  <c:v>170.39999999999461</c:v>
                </c:pt>
                <c:pt idx="1705">
                  <c:v>170.4999999999946</c:v>
                </c:pt>
                <c:pt idx="1706">
                  <c:v>170.59999999999459</c:v>
                </c:pt>
                <c:pt idx="1707">
                  <c:v>170.69999999999459</c:v>
                </c:pt>
                <c:pt idx="1708">
                  <c:v>170.79999999999458</c:v>
                </c:pt>
                <c:pt idx="1709">
                  <c:v>170.89999999999458</c:v>
                </c:pt>
                <c:pt idx="1710">
                  <c:v>170.99999999999457</c:v>
                </c:pt>
                <c:pt idx="1711">
                  <c:v>171.09999999999457</c:v>
                </c:pt>
                <c:pt idx="1712">
                  <c:v>171.19999999999456</c:v>
                </c:pt>
                <c:pt idx="1713">
                  <c:v>171.29999999999455</c:v>
                </c:pt>
                <c:pt idx="1714">
                  <c:v>171.39999999999455</c:v>
                </c:pt>
                <c:pt idx="1715">
                  <c:v>171.49999999999454</c:v>
                </c:pt>
                <c:pt idx="1716">
                  <c:v>171.59999999999454</c:v>
                </c:pt>
                <c:pt idx="1717">
                  <c:v>171.69999999999453</c:v>
                </c:pt>
                <c:pt idx="1718">
                  <c:v>171.79999999999453</c:v>
                </c:pt>
                <c:pt idx="1719">
                  <c:v>171.89999999999452</c:v>
                </c:pt>
                <c:pt idx="1720">
                  <c:v>171.99999999999451</c:v>
                </c:pt>
                <c:pt idx="1721">
                  <c:v>172.09999999999451</c:v>
                </c:pt>
                <c:pt idx="1722">
                  <c:v>172.1999999999945</c:v>
                </c:pt>
                <c:pt idx="1723">
                  <c:v>172.2999999999945</c:v>
                </c:pt>
                <c:pt idx="1724">
                  <c:v>172.39999999999449</c:v>
                </c:pt>
                <c:pt idx="1725">
                  <c:v>172.49999999999449</c:v>
                </c:pt>
                <c:pt idx="1726">
                  <c:v>172.59999999999448</c:v>
                </c:pt>
                <c:pt idx="1727">
                  <c:v>172.69999999999447</c:v>
                </c:pt>
                <c:pt idx="1728">
                  <c:v>172.79999999999447</c:v>
                </c:pt>
                <c:pt idx="1729">
                  <c:v>172.89999999999446</c:v>
                </c:pt>
                <c:pt idx="1730">
                  <c:v>172.99999999999446</c:v>
                </c:pt>
                <c:pt idx="1731">
                  <c:v>173.09999999999445</c:v>
                </c:pt>
                <c:pt idx="1732">
                  <c:v>173.19999999999445</c:v>
                </c:pt>
                <c:pt idx="1733">
                  <c:v>173.29999999999444</c:v>
                </c:pt>
                <c:pt idx="1734">
                  <c:v>173.39999999999444</c:v>
                </c:pt>
                <c:pt idx="1735">
                  <c:v>173.49999999999443</c:v>
                </c:pt>
                <c:pt idx="1736">
                  <c:v>173.59999999999442</c:v>
                </c:pt>
                <c:pt idx="1737">
                  <c:v>173.69999999999442</c:v>
                </c:pt>
                <c:pt idx="1738">
                  <c:v>173.79999999999441</c:v>
                </c:pt>
                <c:pt idx="1739">
                  <c:v>173.89999999999441</c:v>
                </c:pt>
                <c:pt idx="1740">
                  <c:v>173.9999999999944</c:v>
                </c:pt>
                <c:pt idx="1741">
                  <c:v>174.0999999999944</c:v>
                </c:pt>
                <c:pt idx="1742">
                  <c:v>174.19999999999439</c:v>
                </c:pt>
                <c:pt idx="1743">
                  <c:v>174.29999999999438</c:v>
                </c:pt>
                <c:pt idx="1744">
                  <c:v>174.39999999999438</c:v>
                </c:pt>
                <c:pt idx="1745">
                  <c:v>174.49999999999437</c:v>
                </c:pt>
                <c:pt idx="1746">
                  <c:v>174.59999999999437</c:v>
                </c:pt>
                <c:pt idx="1747">
                  <c:v>174.69999999999436</c:v>
                </c:pt>
                <c:pt idx="1748">
                  <c:v>174.79999999999436</c:v>
                </c:pt>
                <c:pt idx="1749">
                  <c:v>174.89999999999435</c:v>
                </c:pt>
                <c:pt idx="1750">
                  <c:v>174.99999999999434</c:v>
                </c:pt>
                <c:pt idx="1751">
                  <c:v>175.09999999999434</c:v>
                </c:pt>
                <c:pt idx="1752">
                  <c:v>175.19999999999433</c:v>
                </c:pt>
                <c:pt idx="1753">
                  <c:v>175.29999999999433</c:v>
                </c:pt>
                <c:pt idx="1754">
                  <c:v>175.39999999999432</c:v>
                </c:pt>
                <c:pt idx="1755">
                  <c:v>175.49999999999432</c:v>
                </c:pt>
                <c:pt idx="1756">
                  <c:v>175.59999999999431</c:v>
                </c:pt>
                <c:pt idx="1757">
                  <c:v>175.6999999999943</c:v>
                </c:pt>
                <c:pt idx="1758">
                  <c:v>175.7999999999943</c:v>
                </c:pt>
                <c:pt idx="1759">
                  <c:v>175.89999999999429</c:v>
                </c:pt>
                <c:pt idx="1760">
                  <c:v>175.99999999999429</c:v>
                </c:pt>
                <c:pt idx="1761">
                  <c:v>176.09999999999428</c:v>
                </c:pt>
                <c:pt idx="1762">
                  <c:v>176.19999999999428</c:v>
                </c:pt>
                <c:pt idx="1763">
                  <c:v>176.29999999999427</c:v>
                </c:pt>
                <c:pt idx="1764">
                  <c:v>176.39999999999426</c:v>
                </c:pt>
                <c:pt idx="1765">
                  <c:v>176.49999999999426</c:v>
                </c:pt>
                <c:pt idx="1766">
                  <c:v>176.59999999999425</c:v>
                </c:pt>
                <c:pt idx="1767">
                  <c:v>176.69999999999425</c:v>
                </c:pt>
                <c:pt idx="1768">
                  <c:v>176.79999999999424</c:v>
                </c:pt>
                <c:pt idx="1769">
                  <c:v>176.89999999999424</c:v>
                </c:pt>
                <c:pt idx="1770">
                  <c:v>176.99999999999423</c:v>
                </c:pt>
                <c:pt idx="1771">
                  <c:v>177.09999999999422</c:v>
                </c:pt>
                <c:pt idx="1772">
                  <c:v>177.19999999999422</c:v>
                </c:pt>
                <c:pt idx="1773">
                  <c:v>177.29999999999421</c:v>
                </c:pt>
                <c:pt idx="1774">
                  <c:v>177.39999999999421</c:v>
                </c:pt>
                <c:pt idx="1775">
                  <c:v>177.4999999999942</c:v>
                </c:pt>
                <c:pt idx="1776">
                  <c:v>177.5999999999942</c:v>
                </c:pt>
                <c:pt idx="1777">
                  <c:v>177.69999999999419</c:v>
                </c:pt>
                <c:pt idx="1778">
                  <c:v>177.79999999999418</c:v>
                </c:pt>
                <c:pt idx="1779">
                  <c:v>177.89999999999418</c:v>
                </c:pt>
                <c:pt idx="1780">
                  <c:v>177.99999999999417</c:v>
                </c:pt>
                <c:pt idx="1781">
                  <c:v>178.09999999999417</c:v>
                </c:pt>
                <c:pt idx="1782">
                  <c:v>178.19999999999416</c:v>
                </c:pt>
                <c:pt idx="1783">
                  <c:v>178.29999999999416</c:v>
                </c:pt>
                <c:pt idx="1784">
                  <c:v>178.39999999999415</c:v>
                </c:pt>
                <c:pt idx="1785">
                  <c:v>178.49999999999415</c:v>
                </c:pt>
                <c:pt idx="1786">
                  <c:v>178.59999999999414</c:v>
                </c:pt>
                <c:pt idx="1787">
                  <c:v>178.69999999999413</c:v>
                </c:pt>
                <c:pt idx="1788">
                  <c:v>178.79999999999413</c:v>
                </c:pt>
                <c:pt idx="1789">
                  <c:v>178.89999999999412</c:v>
                </c:pt>
                <c:pt idx="1790">
                  <c:v>178.99999999999412</c:v>
                </c:pt>
                <c:pt idx="1791">
                  <c:v>179.09999999999411</c:v>
                </c:pt>
                <c:pt idx="1792">
                  <c:v>179.19999999999411</c:v>
                </c:pt>
                <c:pt idx="1793">
                  <c:v>179.2999999999941</c:v>
                </c:pt>
                <c:pt idx="1794">
                  <c:v>179.39999999999409</c:v>
                </c:pt>
                <c:pt idx="1795">
                  <c:v>179.49999999999409</c:v>
                </c:pt>
                <c:pt idx="1796">
                  <c:v>179.59999999999408</c:v>
                </c:pt>
                <c:pt idx="1797">
                  <c:v>179.69999999999408</c:v>
                </c:pt>
                <c:pt idx="1798">
                  <c:v>179.79999999999407</c:v>
                </c:pt>
                <c:pt idx="1799">
                  <c:v>179.89999999999407</c:v>
                </c:pt>
                <c:pt idx="1800">
                  <c:v>179.99999999999406</c:v>
                </c:pt>
                <c:pt idx="1801">
                  <c:v>180.09999999999405</c:v>
                </c:pt>
                <c:pt idx="1802">
                  <c:v>180.19999999999405</c:v>
                </c:pt>
                <c:pt idx="1803">
                  <c:v>180.29999999999404</c:v>
                </c:pt>
                <c:pt idx="1804">
                  <c:v>180.39999999999404</c:v>
                </c:pt>
                <c:pt idx="1805">
                  <c:v>180.49999999999403</c:v>
                </c:pt>
                <c:pt idx="1806">
                  <c:v>180.59999999999403</c:v>
                </c:pt>
                <c:pt idx="1807">
                  <c:v>180.69999999999402</c:v>
                </c:pt>
                <c:pt idx="1808">
                  <c:v>180.79999999999401</c:v>
                </c:pt>
                <c:pt idx="1809">
                  <c:v>180.89999999999401</c:v>
                </c:pt>
                <c:pt idx="1810">
                  <c:v>180.999999999994</c:v>
                </c:pt>
                <c:pt idx="1811">
                  <c:v>181.099999999994</c:v>
                </c:pt>
                <c:pt idx="1812">
                  <c:v>181.19999999999399</c:v>
                </c:pt>
                <c:pt idx="1813">
                  <c:v>181.29999999999399</c:v>
                </c:pt>
                <c:pt idx="1814">
                  <c:v>181.39999999999398</c:v>
                </c:pt>
                <c:pt idx="1815">
                  <c:v>181.49999999999397</c:v>
                </c:pt>
                <c:pt idx="1816">
                  <c:v>181.59999999999397</c:v>
                </c:pt>
                <c:pt idx="1817">
                  <c:v>181.69999999999396</c:v>
                </c:pt>
                <c:pt idx="1818">
                  <c:v>181.79999999999396</c:v>
                </c:pt>
                <c:pt idx="1819">
                  <c:v>181.89999999999395</c:v>
                </c:pt>
                <c:pt idx="1820">
                  <c:v>181.99999999999395</c:v>
                </c:pt>
                <c:pt idx="1821">
                  <c:v>182.09999999999394</c:v>
                </c:pt>
                <c:pt idx="1822">
                  <c:v>182.19999999999393</c:v>
                </c:pt>
                <c:pt idx="1823">
                  <c:v>182.29999999999393</c:v>
                </c:pt>
                <c:pt idx="1824">
                  <c:v>182.39999999999392</c:v>
                </c:pt>
                <c:pt idx="1825">
                  <c:v>182.49999999999392</c:v>
                </c:pt>
                <c:pt idx="1826">
                  <c:v>182.59999999999391</c:v>
                </c:pt>
                <c:pt idx="1827">
                  <c:v>182.69999999999391</c:v>
                </c:pt>
                <c:pt idx="1828">
                  <c:v>182.7999999999939</c:v>
                </c:pt>
                <c:pt idx="1829">
                  <c:v>182.8999999999939</c:v>
                </c:pt>
                <c:pt idx="1830">
                  <c:v>182.99999999999389</c:v>
                </c:pt>
                <c:pt idx="1831">
                  <c:v>183.09999999999388</c:v>
                </c:pt>
                <c:pt idx="1832">
                  <c:v>183.19999999999388</c:v>
                </c:pt>
                <c:pt idx="1833">
                  <c:v>183.29999999999387</c:v>
                </c:pt>
                <c:pt idx="1834">
                  <c:v>183.39999999999387</c:v>
                </c:pt>
                <c:pt idx="1835">
                  <c:v>183.49999999999386</c:v>
                </c:pt>
                <c:pt idx="1836">
                  <c:v>183.59999999999386</c:v>
                </c:pt>
                <c:pt idx="1837">
                  <c:v>183.69999999999385</c:v>
                </c:pt>
                <c:pt idx="1838">
                  <c:v>183.79999999999384</c:v>
                </c:pt>
                <c:pt idx="1839">
                  <c:v>183.89999999999384</c:v>
                </c:pt>
                <c:pt idx="1840">
                  <c:v>183.99999999999383</c:v>
                </c:pt>
                <c:pt idx="1841">
                  <c:v>184.09999999999383</c:v>
                </c:pt>
                <c:pt idx="1842">
                  <c:v>184.19999999999382</c:v>
                </c:pt>
                <c:pt idx="1843">
                  <c:v>184.29999999999382</c:v>
                </c:pt>
                <c:pt idx="1844">
                  <c:v>184.39999999999381</c:v>
                </c:pt>
                <c:pt idx="1845">
                  <c:v>184.4999999999938</c:v>
                </c:pt>
                <c:pt idx="1846">
                  <c:v>184.5999999999938</c:v>
                </c:pt>
                <c:pt idx="1847">
                  <c:v>184.69999999999379</c:v>
                </c:pt>
                <c:pt idx="1848">
                  <c:v>184.79999999999379</c:v>
                </c:pt>
                <c:pt idx="1849">
                  <c:v>184.89999999999378</c:v>
                </c:pt>
                <c:pt idx="1850">
                  <c:v>184.99999999999378</c:v>
                </c:pt>
                <c:pt idx="1851">
                  <c:v>185.09999999999377</c:v>
                </c:pt>
                <c:pt idx="1852">
                  <c:v>185.19999999999376</c:v>
                </c:pt>
                <c:pt idx="1853">
                  <c:v>185.29999999999376</c:v>
                </c:pt>
                <c:pt idx="1854">
                  <c:v>185.39999999999375</c:v>
                </c:pt>
                <c:pt idx="1855">
                  <c:v>185.49999999999375</c:v>
                </c:pt>
                <c:pt idx="1856">
                  <c:v>185.59999999999374</c:v>
                </c:pt>
                <c:pt idx="1857">
                  <c:v>185.69999999999374</c:v>
                </c:pt>
                <c:pt idx="1858">
                  <c:v>185.79999999999373</c:v>
                </c:pt>
                <c:pt idx="1859">
                  <c:v>185.89999999999372</c:v>
                </c:pt>
                <c:pt idx="1860">
                  <c:v>185.99999999999372</c:v>
                </c:pt>
                <c:pt idx="1861">
                  <c:v>186.09999999999371</c:v>
                </c:pt>
                <c:pt idx="1862">
                  <c:v>186.19999999999371</c:v>
                </c:pt>
                <c:pt idx="1863">
                  <c:v>186.2999999999937</c:v>
                </c:pt>
                <c:pt idx="1864">
                  <c:v>186.3999999999937</c:v>
                </c:pt>
                <c:pt idx="1865">
                  <c:v>186.49999999999369</c:v>
                </c:pt>
                <c:pt idx="1866">
                  <c:v>186.59999999999368</c:v>
                </c:pt>
                <c:pt idx="1867">
                  <c:v>186.69999999999368</c:v>
                </c:pt>
                <c:pt idx="1868">
                  <c:v>186.79999999999367</c:v>
                </c:pt>
                <c:pt idx="1869">
                  <c:v>186.89999999999367</c:v>
                </c:pt>
                <c:pt idx="1870">
                  <c:v>186.99999999999366</c:v>
                </c:pt>
                <c:pt idx="1871">
                  <c:v>187.09999999999366</c:v>
                </c:pt>
                <c:pt idx="1872">
                  <c:v>187.19999999999365</c:v>
                </c:pt>
                <c:pt idx="1873">
                  <c:v>187.29999999999364</c:v>
                </c:pt>
                <c:pt idx="1874">
                  <c:v>187.39999999999364</c:v>
                </c:pt>
                <c:pt idx="1875">
                  <c:v>187.49999999999363</c:v>
                </c:pt>
                <c:pt idx="1876">
                  <c:v>187.59999999999363</c:v>
                </c:pt>
                <c:pt idx="1877">
                  <c:v>187.69999999999362</c:v>
                </c:pt>
                <c:pt idx="1878">
                  <c:v>187.79999999999362</c:v>
                </c:pt>
                <c:pt idx="1879">
                  <c:v>187.89999999999361</c:v>
                </c:pt>
                <c:pt idx="1880">
                  <c:v>187.99999999999361</c:v>
                </c:pt>
                <c:pt idx="1881">
                  <c:v>188.0999999999936</c:v>
                </c:pt>
                <c:pt idx="1882">
                  <c:v>188.19999999999359</c:v>
                </c:pt>
                <c:pt idx="1883">
                  <c:v>188.29999999999359</c:v>
                </c:pt>
                <c:pt idx="1884">
                  <c:v>188.39999999999358</c:v>
                </c:pt>
                <c:pt idx="1885">
                  <c:v>188.49999999999358</c:v>
                </c:pt>
                <c:pt idx="1886">
                  <c:v>188.59999999999357</c:v>
                </c:pt>
                <c:pt idx="1887">
                  <c:v>188.69999999999357</c:v>
                </c:pt>
                <c:pt idx="1888">
                  <c:v>188.79999999999356</c:v>
                </c:pt>
                <c:pt idx="1889">
                  <c:v>188.89999999999355</c:v>
                </c:pt>
                <c:pt idx="1890">
                  <c:v>188.99999999999355</c:v>
                </c:pt>
                <c:pt idx="1891">
                  <c:v>189.09999999999354</c:v>
                </c:pt>
                <c:pt idx="1892">
                  <c:v>189.19999999999354</c:v>
                </c:pt>
                <c:pt idx="1893">
                  <c:v>189.29999999999353</c:v>
                </c:pt>
                <c:pt idx="1894">
                  <c:v>189.39999999999353</c:v>
                </c:pt>
                <c:pt idx="1895">
                  <c:v>189.49999999999352</c:v>
                </c:pt>
                <c:pt idx="1896">
                  <c:v>189.59999999999351</c:v>
                </c:pt>
                <c:pt idx="1897">
                  <c:v>189.69999999999351</c:v>
                </c:pt>
                <c:pt idx="1898">
                  <c:v>189.7999999999935</c:v>
                </c:pt>
                <c:pt idx="1899">
                  <c:v>189.8999999999935</c:v>
                </c:pt>
                <c:pt idx="1900">
                  <c:v>189.99999999999349</c:v>
                </c:pt>
                <c:pt idx="1901">
                  <c:v>190.09999999999349</c:v>
                </c:pt>
                <c:pt idx="1902">
                  <c:v>190.19999999999348</c:v>
                </c:pt>
                <c:pt idx="1903">
                  <c:v>190.29999999999347</c:v>
                </c:pt>
                <c:pt idx="1904">
                  <c:v>190.39999999999347</c:v>
                </c:pt>
                <c:pt idx="1905">
                  <c:v>190.49999999999346</c:v>
                </c:pt>
                <c:pt idx="1906">
                  <c:v>190.59999999999346</c:v>
                </c:pt>
                <c:pt idx="1907">
                  <c:v>190.69999999999345</c:v>
                </c:pt>
                <c:pt idx="1908">
                  <c:v>190.79999999999345</c:v>
                </c:pt>
                <c:pt idx="1909">
                  <c:v>190.89999999999344</c:v>
                </c:pt>
                <c:pt idx="1910">
                  <c:v>190.99999999999343</c:v>
                </c:pt>
                <c:pt idx="1911">
                  <c:v>191.09999999999343</c:v>
                </c:pt>
                <c:pt idx="1912">
                  <c:v>191.19999999999342</c:v>
                </c:pt>
                <c:pt idx="1913">
                  <c:v>191.29999999999342</c:v>
                </c:pt>
                <c:pt idx="1914">
                  <c:v>191.39999999999341</c:v>
                </c:pt>
                <c:pt idx="1915">
                  <c:v>191.49999999999341</c:v>
                </c:pt>
                <c:pt idx="1916">
                  <c:v>191.5999999999934</c:v>
                </c:pt>
                <c:pt idx="1917">
                  <c:v>191.69999999999339</c:v>
                </c:pt>
                <c:pt idx="1918">
                  <c:v>191.79999999999339</c:v>
                </c:pt>
                <c:pt idx="1919">
                  <c:v>191.89999999999338</c:v>
                </c:pt>
                <c:pt idx="1920">
                  <c:v>191.99999999999338</c:v>
                </c:pt>
                <c:pt idx="1921">
                  <c:v>192.09999999999337</c:v>
                </c:pt>
                <c:pt idx="1922">
                  <c:v>192.19999999999337</c:v>
                </c:pt>
                <c:pt idx="1923">
                  <c:v>192.29999999999336</c:v>
                </c:pt>
                <c:pt idx="1924">
                  <c:v>192.39999999999336</c:v>
                </c:pt>
                <c:pt idx="1925">
                  <c:v>192.49999999999335</c:v>
                </c:pt>
                <c:pt idx="1926">
                  <c:v>192.59999999999334</c:v>
                </c:pt>
                <c:pt idx="1927">
                  <c:v>192.69999999999334</c:v>
                </c:pt>
                <c:pt idx="1928">
                  <c:v>192.79999999999333</c:v>
                </c:pt>
                <c:pt idx="1929">
                  <c:v>192.89999999999333</c:v>
                </c:pt>
                <c:pt idx="1930">
                  <c:v>192.99999999999332</c:v>
                </c:pt>
                <c:pt idx="1931">
                  <c:v>193.09999999999332</c:v>
                </c:pt>
                <c:pt idx="1932">
                  <c:v>193.19999999999331</c:v>
                </c:pt>
                <c:pt idx="1933">
                  <c:v>193.2999999999933</c:v>
                </c:pt>
                <c:pt idx="1934">
                  <c:v>193.3999999999933</c:v>
                </c:pt>
                <c:pt idx="1935">
                  <c:v>193.49999999999329</c:v>
                </c:pt>
                <c:pt idx="1936">
                  <c:v>193.59999999999329</c:v>
                </c:pt>
                <c:pt idx="1937">
                  <c:v>193.69999999999328</c:v>
                </c:pt>
                <c:pt idx="1938">
                  <c:v>193.79999999999328</c:v>
                </c:pt>
                <c:pt idx="1939">
                  <c:v>193.89999999999327</c:v>
                </c:pt>
                <c:pt idx="1940">
                  <c:v>193.99999999999326</c:v>
                </c:pt>
                <c:pt idx="1941">
                  <c:v>194.09999999999326</c:v>
                </c:pt>
                <c:pt idx="1942">
                  <c:v>194.19999999999325</c:v>
                </c:pt>
                <c:pt idx="1943">
                  <c:v>194.29999999999325</c:v>
                </c:pt>
                <c:pt idx="1944">
                  <c:v>194.39999999999324</c:v>
                </c:pt>
                <c:pt idx="1945">
                  <c:v>194.49999999999324</c:v>
                </c:pt>
                <c:pt idx="1946">
                  <c:v>194.59999999999323</c:v>
                </c:pt>
                <c:pt idx="1947">
                  <c:v>194.69999999999322</c:v>
                </c:pt>
                <c:pt idx="1948">
                  <c:v>194.79999999999322</c:v>
                </c:pt>
                <c:pt idx="1949">
                  <c:v>194.89999999999321</c:v>
                </c:pt>
                <c:pt idx="1950">
                  <c:v>194.99999999999321</c:v>
                </c:pt>
                <c:pt idx="1951">
                  <c:v>195.0999999999932</c:v>
                </c:pt>
                <c:pt idx="1952">
                  <c:v>195.1999999999932</c:v>
                </c:pt>
                <c:pt idx="1953">
                  <c:v>195.29999999999319</c:v>
                </c:pt>
                <c:pt idx="1954">
                  <c:v>195.39999999999318</c:v>
                </c:pt>
                <c:pt idx="1955">
                  <c:v>195.49999999999318</c:v>
                </c:pt>
                <c:pt idx="1956">
                  <c:v>195.59999999999317</c:v>
                </c:pt>
                <c:pt idx="1957">
                  <c:v>195.69999999999317</c:v>
                </c:pt>
                <c:pt idx="1958">
                  <c:v>195.79999999999316</c:v>
                </c:pt>
                <c:pt idx="1959">
                  <c:v>195.89999999999316</c:v>
                </c:pt>
                <c:pt idx="1960">
                  <c:v>195.99999999999315</c:v>
                </c:pt>
                <c:pt idx="1961">
                  <c:v>196.09999999999314</c:v>
                </c:pt>
                <c:pt idx="1962">
                  <c:v>196.19999999999314</c:v>
                </c:pt>
                <c:pt idx="1963">
                  <c:v>196.29999999999313</c:v>
                </c:pt>
                <c:pt idx="1964">
                  <c:v>196.39999999999313</c:v>
                </c:pt>
                <c:pt idx="1965">
                  <c:v>196.49999999999312</c:v>
                </c:pt>
                <c:pt idx="1966">
                  <c:v>196.59999999999312</c:v>
                </c:pt>
                <c:pt idx="1967">
                  <c:v>196.69999999999311</c:v>
                </c:pt>
                <c:pt idx="1968">
                  <c:v>196.7999999999931</c:v>
                </c:pt>
                <c:pt idx="1969">
                  <c:v>196.8999999999931</c:v>
                </c:pt>
                <c:pt idx="1970">
                  <c:v>196.99999999999309</c:v>
                </c:pt>
                <c:pt idx="1971">
                  <c:v>197.09999999999309</c:v>
                </c:pt>
                <c:pt idx="1972">
                  <c:v>197.19999999999308</c:v>
                </c:pt>
                <c:pt idx="1973">
                  <c:v>197.29999999999308</c:v>
                </c:pt>
                <c:pt idx="1974">
                  <c:v>197.39999999999307</c:v>
                </c:pt>
                <c:pt idx="1975">
                  <c:v>197.49999999999307</c:v>
                </c:pt>
                <c:pt idx="1976">
                  <c:v>197.59999999999306</c:v>
                </c:pt>
                <c:pt idx="1977">
                  <c:v>197.69999999999305</c:v>
                </c:pt>
                <c:pt idx="1978">
                  <c:v>197.79999999999305</c:v>
                </c:pt>
                <c:pt idx="1979">
                  <c:v>197.89999999999304</c:v>
                </c:pt>
                <c:pt idx="1980">
                  <c:v>197.99999999999304</c:v>
                </c:pt>
                <c:pt idx="1981">
                  <c:v>198.09999999999303</c:v>
                </c:pt>
                <c:pt idx="1982">
                  <c:v>198.19999999999303</c:v>
                </c:pt>
                <c:pt idx="1983">
                  <c:v>198.29999999999302</c:v>
                </c:pt>
                <c:pt idx="1984">
                  <c:v>198.39999999999301</c:v>
                </c:pt>
                <c:pt idx="1985">
                  <c:v>198.49999999999301</c:v>
                </c:pt>
                <c:pt idx="1986">
                  <c:v>198.599999999993</c:v>
                </c:pt>
                <c:pt idx="1987">
                  <c:v>198.699999999993</c:v>
                </c:pt>
                <c:pt idx="1988">
                  <c:v>198.79999999999299</c:v>
                </c:pt>
                <c:pt idx="1989">
                  <c:v>198.89999999999299</c:v>
                </c:pt>
                <c:pt idx="1990">
                  <c:v>198.99999999999298</c:v>
                </c:pt>
                <c:pt idx="1991">
                  <c:v>199.09999999999297</c:v>
                </c:pt>
                <c:pt idx="1992">
                  <c:v>199.19999999999297</c:v>
                </c:pt>
                <c:pt idx="1993">
                  <c:v>199.29999999999296</c:v>
                </c:pt>
                <c:pt idx="1994">
                  <c:v>199.39999999999296</c:v>
                </c:pt>
                <c:pt idx="1995">
                  <c:v>199.49999999999295</c:v>
                </c:pt>
                <c:pt idx="1996">
                  <c:v>199.59999999999295</c:v>
                </c:pt>
                <c:pt idx="1997">
                  <c:v>199.69999999999294</c:v>
                </c:pt>
                <c:pt idx="1998">
                  <c:v>199.79999999999293</c:v>
                </c:pt>
                <c:pt idx="1999">
                  <c:v>199.89999999999293</c:v>
                </c:pt>
                <c:pt idx="2000">
                  <c:v>199.99999999999292</c:v>
                </c:pt>
                <c:pt idx="2001">
                  <c:v>200.09999999999292</c:v>
                </c:pt>
                <c:pt idx="2002">
                  <c:v>200.19999999999291</c:v>
                </c:pt>
                <c:pt idx="2003">
                  <c:v>200.29999999999291</c:v>
                </c:pt>
                <c:pt idx="2004">
                  <c:v>200.3999999999929</c:v>
                </c:pt>
                <c:pt idx="2005">
                  <c:v>200.49999999999289</c:v>
                </c:pt>
                <c:pt idx="2006">
                  <c:v>200.59999999999289</c:v>
                </c:pt>
                <c:pt idx="2007">
                  <c:v>200.69999999999288</c:v>
                </c:pt>
                <c:pt idx="2008">
                  <c:v>200.79999999999288</c:v>
                </c:pt>
                <c:pt idx="2009">
                  <c:v>200.89999999999287</c:v>
                </c:pt>
                <c:pt idx="2010">
                  <c:v>200.99999999999287</c:v>
                </c:pt>
                <c:pt idx="2011">
                  <c:v>201.09999999999286</c:v>
                </c:pt>
                <c:pt idx="2012">
                  <c:v>201.19999999999285</c:v>
                </c:pt>
                <c:pt idx="2013">
                  <c:v>201.29999999999285</c:v>
                </c:pt>
                <c:pt idx="2014">
                  <c:v>201.39999999999284</c:v>
                </c:pt>
                <c:pt idx="2015">
                  <c:v>201.49999999999284</c:v>
                </c:pt>
                <c:pt idx="2016">
                  <c:v>201.59999999999283</c:v>
                </c:pt>
                <c:pt idx="2017">
                  <c:v>201.69999999999283</c:v>
                </c:pt>
                <c:pt idx="2018">
                  <c:v>201.79999999999282</c:v>
                </c:pt>
                <c:pt idx="2019">
                  <c:v>201.89999999999281</c:v>
                </c:pt>
                <c:pt idx="2020">
                  <c:v>201.99999999999281</c:v>
                </c:pt>
                <c:pt idx="2021">
                  <c:v>202.0999999999928</c:v>
                </c:pt>
                <c:pt idx="2022">
                  <c:v>202.1999999999928</c:v>
                </c:pt>
                <c:pt idx="2023">
                  <c:v>202.29999999999279</c:v>
                </c:pt>
                <c:pt idx="2024">
                  <c:v>202.39999999999279</c:v>
                </c:pt>
                <c:pt idx="2025">
                  <c:v>202.49999999999278</c:v>
                </c:pt>
                <c:pt idx="2026">
                  <c:v>202.59999999999278</c:v>
                </c:pt>
                <c:pt idx="2027">
                  <c:v>202.69999999999277</c:v>
                </c:pt>
                <c:pt idx="2028">
                  <c:v>202.79999999999276</c:v>
                </c:pt>
                <c:pt idx="2029">
                  <c:v>202.89999999999276</c:v>
                </c:pt>
                <c:pt idx="2030">
                  <c:v>202.99999999999275</c:v>
                </c:pt>
                <c:pt idx="2031">
                  <c:v>203.09999999999275</c:v>
                </c:pt>
                <c:pt idx="2032">
                  <c:v>203.19999999999274</c:v>
                </c:pt>
                <c:pt idx="2033">
                  <c:v>203.29999999999274</c:v>
                </c:pt>
                <c:pt idx="2034">
                  <c:v>203.39999999999273</c:v>
                </c:pt>
                <c:pt idx="2035">
                  <c:v>203.49999999999272</c:v>
                </c:pt>
                <c:pt idx="2036">
                  <c:v>203.59999999999272</c:v>
                </c:pt>
                <c:pt idx="2037">
                  <c:v>203.69999999999271</c:v>
                </c:pt>
                <c:pt idx="2038">
                  <c:v>203.79999999999271</c:v>
                </c:pt>
                <c:pt idx="2039">
                  <c:v>203.8999999999927</c:v>
                </c:pt>
                <c:pt idx="2040">
                  <c:v>203.9999999999927</c:v>
                </c:pt>
                <c:pt idx="2041">
                  <c:v>204.09999999999269</c:v>
                </c:pt>
                <c:pt idx="2042">
                  <c:v>204.19999999999268</c:v>
                </c:pt>
                <c:pt idx="2043">
                  <c:v>204.29999999999268</c:v>
                </c:pt>
                <c:pt idx="2044">
                  <c:v>204.39999999999267</c:v>
                </c:pt>
                <c:pt idx="2045">
                  <c:v>204.49999999999267</c:v>
                </c:pt>
                <c:pt idx="2046">
                  <c:v>204.59999999999266</c:v>
                </c:pt>
                <c:pt idx="2047">
                  <c:v>204.69999999999266</c:v>
                </c:pt>
                <c:pt idx="2048">
                  <c:v>204.79999999999265</c:v>
                </c:pt>
                <c:pt idx="2049">
                  <c:v>204.89999999999264</c:v>
                </c:pt>
                <c:pt idx="2050">
                  <c:v>204.99999999999264</c:v>
                </c:pt>
                <c:pt idx="2051">
                  <c:v>205.09999999999263</c:v>
                </c:pt>
                <c:pt idx="2052">
                  <c:v>205.19999999999263</c:v>
                </c:pt>
                <c:pt idx="2053">
                  <c:v>205.29999999999262</c:v>
                </c:pt>
                <c:pt idx="2054">
                  <c:v>205.39999999999262</c:v>
                </c:pt>
                <c:pt idx="2055">
                  <c:v>205.49999999999261</c:v>
                </c:pt>
                <c:pt idx="2056">
                  <c:v>205.5999999999926</c:v>
                </c:pt>
                <c:pt idx="2057">
                  <c:v>205.6999999999926</c:v>
                </c:pt>
                <c:pt idx="2058">
                  <c:v>205.79999999999259</c:v>
                </c:pt>
                <c:pt idx="2059">
                  <c:v>205.89999999999259</c:v>
                </c:pt>
                <c:pt idx="2060">
                  <c:v>205.99999999999258</c:v>
                </c:pt>
                <c:pt idx="2061">
                  <c:v>206.09999999999258</c:v>
                </c:pt>
                <c:pt idx="2062">
                  <c:v>206.19999999999257</c:v>
                </c:pt>
                <c:pt idx="2063">
                  <c:v>206.29999999999256</c:v>
                </c:pt>
                <c:pt idx="2064">
                  <c:v>206.39999999999256</c:v>
                </c:pt>
                <c:pt idx="2065">
                  <c:v>206.49999999999255</c:v>
                </c:pt>
                <c:pt idx="2066">
                  <c:v>206.59999999999255</c:v>
                </c:pt>
                <c:pt idx="2067">
                  <c:v>206.69999999999254</c:v>
                </c:pt>
                <c:pt idx="2068">
                  <c:v>206.79999999999254</c:v>
                </c:pt>
                <c:pt idx="2069">
                  <c:v>206.89999999999253</c:v>
                </c:pt>
                <c:pt idx="2070">
                  <c:v>206.99999999999253</c:v>
                </c:pt>
                <c:pt idx="2071">
                  <c:v>207.09999999999252</c:v>
                </c:pt>
                <c:pt idx="2072">
                  <c:v>207.19999999999251</c:v>
                </c:pt>
                <c:pt idx="2073">
                  <c:v>207.29999999999251</c:v>
                </c:pt>
                <c:pt idx="2074">
                  <c:v>207.3999999999925</c:v>
                </c:pt>
                <c:pt idx="2075">
                  <c:v>207.4999999999925</c:v>
                </c:pt>
                <c:pt idx="2076">
                  <c:v>207.59999999999249</c:v>
                </c:pt>
                <c:pt idx="2077">
                  <c:v>207.69999999999249</c:v>
                </c:pt>
                <c:pt idx="2078">
                  <c:v>207.79999999999248</c:v>
                </c:pt>
                <c:pt idx="2079">
                  <c:v>207.89999999999247</c:v>
                </c:pt>
                <c:pt idx="2080">
                  <c:v>207.99999999999247</c:v>
                </c:pt>
                <c:pt idx="2081">
                  <c:v>208.09999999999246</c:v>
                </c:pt>
                <c:pt idx="2082">
                  <c:v>208.19999999999246</c:v>
                </c:pt>
                <c:pt idx="2083">
                  <c:v>208.29999999999245</c:v>
                </c:pt>
                <c:pt idx="2084">
                  <c:v>208.39999999999245</c:v>
                </c:pt>
                <c:pt idx="2085">
                  <c:v>208.49999999999244</c:v>
                </c:pt>
                <c:pt idx="2086">
                  <c:v>208.59999999999243</c:v>
                </c:pt>
                <c:pt idx="2087">
                  <c:v>208.69999999999243</c:v>
                </c:pt>
                <c:pt idx="2088">
                  <c:v>208.79999999999242</c:v>
                </c:pt>
                <c:pt idx="2089">
                  <c:v>208.89999999999242</c:v>
                </c:pt>
                <c:pt idx="2090">
                  <c:v>208.99999999999241</c:v>
                </c:pt>
                <c:pt idx="2091">
                  <c:v>209.09999999999241</c:v>
                </c:pt>
                <c:pt idx="2092">
                  <c:v>209.1999999999924</c:v>
                </c:pt>
                <c:pt idx="2093">
                  <c:v>209.29999999999239</c:v>
                </c:pt>
                <c:pt idx="2094">
                  <c:v>209.39999999999239</c:v>
                </c:pt>
                <c:pt idx="2095">
                  <c:v>209.49999999999238</c:v>
                </c:pt>
                <c:pt idx="2096">
                  <c:v>209.59999999999238</c:v>
                </c:pt>
                <c:pt idx="2097">
                  <c:v>209.69999999999237</c:v>
                </c:pt>
                <c:pt idx="2098">
                  <c:v>209.79999999999237</c:v>
                </c:pt>
                <c:pt idx="2099">
                  <c:v>209.89999999999236</c:v>
                </c:pt>
                <c:pt idx="2100">
                  <c:v>209.99999999999235</c:v>
                </c:pt>
              </c:numCache>
            </c:numRef>
          </c:xVal>
          <c:yVal>
            <c:numRef>
              <c:f>Sheet1!$B$12:$B$2112</c:f>
              <c:numCache>
                <c:formatCode>General</c:formatCode>
                <c:ptCount val="2101"/>
                <c:pt idx="0">
                  <c:v>-9.6717960000000005</c:v>
                </c:pt>
                <c:pt idx="1">
                  <c:v>-9.8323370000000008</c:v>
                </c:pt>
                <c:pt idx="2">
                  <c:v>-9.8856310000000001</c:v>
                </c:pt>
                <c:pt idx="3">
                  <c:v>-9.6059999999999999</c:v>
                </c:pt>
                <c:pt idx="4">
                  <c:v>-9.1967529999999993</c:v>
                </c:pt>
                <c:pt idx="5">
                  <c:v>-8.9733780000000003</c:v>
                </c:pt>
                <c:pt idx="6">
                  <c:v>-8.7914539999999999</c:v>
                </c:pt>
                <c:pt idx="7">
                  <c:v>-8.5499849999999995</c:v>
                </c:pt>
                <c:pt idx="8">
                  <c:v>-8.3907609999999995</c:v>
                </c:pt>
                <c:pt idx="9">
                  <c:v>-8.3243080000000003</c:v>
                </c:pt>
                <c:pt idx="10">
                  <c:v>-8.5302469999999992</c:v>
                </c:pt>
                <c:pt idx="11">
                  <c:v>-9.1066129999999994</c:v>
                </c:pt>
                <c:pt idx="12">
                  <c:v>-9.7346299999999992</c:v>
                </c:pt>
                <c:pt idx="13">
                  <c:v>-10.054067</c:v>
                </c:pt>
                <c:pt idx="14">
                  <c:v>-9.8839860000000002</c:v>
                </c:pt>
                <c:pt idx="15">
                  <c:v>-9.4464459999999999</c:v>
                </c:pt>
                <c:pt idx="16">
                  <c:v>-9.0138420000000004</c:v>
                </c:pt>
                <c:pt idx="17">
                  <c:v>-8.7575690000000002</c:v>
                </c:pt>
                <c:pt idx="18">
                  <c:v>-8.5055739999999993</c:v>
                </c:pt>
                <c:pt idx="19">
                  <c:v>-8.1700180000000007</c:v>
                </c:pt>
                <c:pt idx="20">
                  <c:v>-7.997306</c:v>
                </c:pt>
                <c:pt idx="21">
                  <c:v>-8.216075</c:v>
                </c:pt>
                <c:pt idx="22">
                  <c:v>-8.7197370000000003</c:v>
                </c:pt>
                <c:pt idx="23">
                  <c:v>-9.3799930000000007</c:v>
                </c:pt>
                <c:pt idx="24">
                  <c:v>-9.8306920000000009</c:v>
                </c:pt>
                <c:pt idx="25">
                  <c:v>-10.003405000000001</c:v>
                </c:pt>
                <c:pt idx="26">
                  <c:v>-9.7241029999999995</c:v>
                </c:pt>
                <c:pt idx="27">
                  <c:v>-9.3526880000000006</c:v>
                </c:pt>
                <c:pt idx="28">
                  <c:v>-9.0046309999999998</c:v>
                </c:pt>
                <c:pt idx="29">
                  <c:v>-8.8779749999999993</c:v>
                </c:pt>
                <c:pt idx="30">
                  <c:v>-8.6815759999999997</c:v>
                </c:pt>
                <c:pt idx="31">
                  <c:v>-8.4180659999999996</c:v>
                </c:pt>
                <c:pt idx="32">
                  <c:v>-8.3170699999999993</c:v>
                </c:pt>
                <c:pt idx="33">
                  <c:v>-8.6233470000000008</c:v>
                </c:pt>
                <c:pt idx="34">
                  <c:v>-9.3039989999999992</c:v>
                </c:pt>
                <c:pt idx="35">
                  <c:v>-9.8889209999999999</c:v>
                </c:pt>
                <c:pt idx="36">
                  <c:v>-10.130061</c:v>
                </c:pt>
                <c:pt idx="37">
                  <c:v>-9.92774</c:v>
                </c:pt>
                <c:pt idx="38">
                  <c:v>-9.4980960000000003</c:v>
                </c:pt>
                <c:pt idx="39">
                  <c:v>-9.1381949999999996</c:v>
                </c:pt>
                <c:pt idx="40">
                  <c:v>-8.8401420000000002</c:v>
                </c:pt>
                <c:pt idx="41">
                  <c:v>-8.5262989999999999</c:v>
                </c:pt>
                <c:pt idx="42">
                  <c:v>-8.2858180000000008</c:v>
                </c:pt>
                <c:pt idx="43">
                  <c:v>-8.1733080000000005</c:v>
                </c:pt>
                <c:pt idx="44">
                  <c:v>-8.2423929999999999</c:v>
                </c:pt>
                <c:pt idx="45">
                  <c:v>-8.7355280000000004</c:v>
                </c:pt>
                <c:pt idx="46">
                  <c:v>-9.4951349999999994</c:v>
                </c:pt>
                <c:pt idx="47">
                  <c:v>-10.052422999999999</c:v>
                </c:pt>
                <c:pt idx="48">
                  <c:v>-10.139272999999999</c:v>
                </c:pt>
                <c:pt idx="49">
                  <c:v>-9.8000969999999992</c:v>
                </c:pt>
                <c:pt idx="50">
                  <c:v>-9.3753869999999999</c:v>
                </c:pt>
                <c:pt idx="51">
                  <c:v>-9.1046390000000006</c:v>
                </c:pt>
                <c:pt idx="52">
                  <c:v>-8.9487050000000004</c:v>
                </c:pt>
                <c:pt idx="53">
                  <c:v>-8.7138150000000003</c:v>
                </c:pt>
                <c:pt idx="54">
                  <c:v>-8.4667539999999999</c:v>
                </c:pt>
                <c:pt idx="55">
                  <c:v>-8.4901119999999999</c:v>
                </c:pt>
                <c:pt idx="56">
                  <c:v>-8.8279700000000005</c:v>
                </c:pt>
                <c:pt idx="57">
                  <c:v>-9.3572939999999996</c:v>
                </c:pt>
                <c:pt idx="58">
                  <c:v>-9.9790609999999997</c:v>
                </c:pt>
                <c:pt idx="59">
                  <c:v>-10.204739</c:v>
                </c:pt>
                <c:pt idx="60">
                  <c:v>-10.024459</c:v>
                </c:pt>
                <c:pt idx="61">
                  <c:v>-9.6296870000000006</c:v>
                </c:pt>
                <c:pt idx="62">
                  <c:v>-9.2207679999999996</c:v>
                </c:pt>
                <c:pt idx="63">
                  <c:v>-8.8993579999999994</c:v>
                </c:pt>
                <c:pt idx="64">
                  <c:v>-8.6460460000000001</c:v>
                </c:pt>
                <c:pt idx="65">
                  <c:v>-8.3506260000000001</c:v>
                </c:pt>
                <c:pt idx="66">
                  <c:v>-8.104552</c:v>
                </c:pt>
                <c:pt idx="67">
                  <c:v>-8.2900939999999999</c:v>
                </c:pt>
                <c:pt idx="68">
                  <c:v>-8.9381769999999996</c:v>
                </c:pt>
                <c:pt idx="69">
                  <c:v>-9.6902179999999998</c:v>
                </c:pt>
                <c:pt idx="70">
                  <c:v>-10.150458</c:v>
                </c:pt>
                <c:pt idx="71">
                  <c:v>-10.166907</c:v>
                </c:pt>
                <c:pt idx="72">
                  <c:v>-9.8326659999999997</c:v>
                </c:pt>
                <c:pt idx="73">
                  <c:v>-9.4888840000000005</c:v>
                </c:pt>
                <c:pt idx="74">
                  <c:v>-9.2378750000000007</c:v>
                </c:pt>
                <c:pt idx="75">
                  <c:v>-9.001341</c:v>
                </c:pt>
                <c:pt idx="76">
                  <c:v>-8.7881640000000001</c:v>
                </c:pt>
                <c:pt idx="77">
                  <c:v>-8.6019640000000006</c:v>
                </c:pt>
                <c:pt idx="78">
                  <c:v>-8.5539330000000007</c:v>
                </c:pt>
                <c:pt idx="79">
                  <c:v>-8.8276409999999998</c:v>
                </c:pt>
                <c:pt idx="80">
                  <c:v>-9.4872399999999999</c:v>
                </c:pt>
                <c:pt idx="81">
                  <c:v>-10.14026</c:v>
                </c:pt>
                <c:pt idx="82">
                  <c:v>-10.384031999999999</c:v>
                </c:pt>
                <c:pt idx="83">
                  <c:v>-10.135983</c:v>
                </c:pt>
                <c:pt idx="84">
                  <c:v>-9.6596240000000009</c:v>
                </c:pt>
                <c:pt idx="85">
                  <c:v>-9.2694569999999992</c:v>
                </c:pt>
                <c:pt idx="86">
                  <c:v>-8.9980510000000002</c:v>
                </c:pt>
                <c:pt idx="87">
                  <c:v>-8.7016430000000007</c:v>
                </c:pt>
                <c:pt idx="88">
                  <c:v>-8.3706929999999993</c:v>
                </c:pt>
                <c:pt idx="89">
                  <c:v>-8.245025</c:v>
                </c:pt>
                <c:pt idx="90">
                  <c:v>-8.4338569999999997</c:v>
                </c:pt>
                <c:pt idx="91">
                  <c:v>-9.0697679999999998</c:v>
                </c:pt>
                <c:pt idx="92">
                  <c:v>-9.7366039999999998</c:v>
                </c:pt>
                <c:pt idx="93">
                  <c:v>-10.238295000000001</c:v>
                </c:pt>
                <c:pt idx="94">
                  <c:v>-10.314289</c:v>
                </c:pt>
                <c:pt idx="95">
                  <c:v>-9.9909040000000005</c:v>
                </c:pt>
                <c:pt idx="96">
                  <c:v>-9.5573119999999996</c:v>
                </c:pt>
                <c:pt idx="97">
                  <c:v>-9.2757070000000006</c:v>
                </c:pt>
                <c:pt idx="98">
                  <c:v>-9.1039809999999992</c:v>
                </c:pt>
                <c:pt idx="99">
                  <c:v>-8.9378480000000007</c:v>
                </c:pt>
                <c:pt idx="100">
                  <c:v>-8.6638110000000008</c:v>
                </c:pt>
                <c:pt idx="101">
                  <c:v>-8.6213730000000002</c:v>
                </c:pt>
                <c:pt idx="102">
                  <c:v>-9.0217369999999999</c:v>
                </c:pt>
                <c:pt idx="103">
                  <c:v>-9.6533730000000002</c:v>
                </c:pt>
                <c:pt idx="104">
                  <c:v>-10.258692</c:v>
                </c:pt>
                <c:pt idx="105">
                  <c:v>-10.427785999999999</c:v>
                </c:pt>
                <c:pt idx="106">
                  <c:v>-10.163945999999999</c:v>
                </c:pt>
                <c:pt idx="107">
                  <c:v>-9.7241029999999995</c:v>
                </c:pt>
                <c:pt idx="108">
                  <c:v>-9.3990740000000006</c:v>
                </c:pt>
                <c:pt idx="109">
                  <c:v>-9.0691100000000002</c:v>
                </c:pt>
                <c:pt idx="110">
                  <c:v>-8.765136</c:v>
                </c:pt>
                <c:pt idx="111">
                  <c:v>-8.5141270000000002</c:v>
                </c:pt>
                <c:pt idx="112">
                  <c:v>-8.3845100000000006</c:v>
                </c:pt>
                <c:pt idx="113">
                  <c:v>-8.5427479999999996</c:v>
                </c:pt>
                <c:pt idx="114">
                  <c:v>-9.1233909999999998</c:v>
                </c:pt>
                <c:pt idx="115">
                  <c:v>-9.8774069999999998</c:v>
                </c:pt>
                <c:pt idx="116">
                  <c:v>-10.399494000000001</c:v>
                </c:pt>
                <c:pt idx="117">
                  <c:v>-10.375807999999999</c:v>
                </c:pt>
                <c:pt idx="118">
                  <c:v>-10.091571</c:v>
                </c:pt>
                <c:pt idx="119">
                  <c:v>-9.5865910000000003</c:v>
                </c:pt>
                <c:pt idx="120">
                  <c:v>-9.3378840000000007</c:v>
                </c:pt>
                <c:pt idx="121">
                  <c:v>-9.1806330000000003</c:v>
                </c:pt>
                <c:pt idx="122">
                  <c:v>-8.9144909999999999</c:v>
                </c:pt>
                <c:pt idx="123">
                  <c:v>-8.7059200000000008</c:v>
                </c:pt>
                <c:pt idx="124">
                  <c:v>-8.7773079999999997</c:v>
                </c:pt>
                <c:pt idx="125">
                  <c:v>-9.1293129999999998</c:v>
                </c:pt>
                <c:pt idx="126">
                  <c:v>-9.6698219999999999</c:v>
                </c:pt>
                <c:pt idx="127">
                  <c:v>-10.295208000000001</c:v>
                </c:pt>
                <c:pt idx="128">
                  <c:v>-10.469894999999999</c:v>
                </c:pt>
                <c:pt idx="129">
                  <c:v>-10.327776999999999</c:v>
                </c:pt>
                <c:pt idx="130">
                  <c:v>-9.8441799999999997</c:v>
                </c:pt>
                <c:pt idx="131">
                  <c:v>-9.4142069999999993</c:v>
                </c:pt>
                <c:pt idx="132">
                  <c:v>-9.1954370000000001</c:v>
                </c:pt>
                <c:pt idx="133">
                  <c:v>-8.8371820000000003</c:v>
                </c:pt>
                <c:pt idx="134">
                  <c:v>-8.5282730000000004</c:v>
                </c:pt>
                <c:pt idx="135">
                  <c:v>-8.3397699999999997</c:v>
                </c:pt>
                <c:pt idx="136">
                  <c:v>-8.6193989999999996</c:v>
                </c:pt>
                <c:pt idx="137">
                  <c:v>-9.3280150000000006</c:v>
                </c:pt>
                <c:pt idx="138">
                  <c:v>-10.044855999999999</c:v>
                </c:pt>
                <c:pt idx="139">
                  <c:v>-10.453776</c:v>
                </c:pt>
                <c:pt idx="140">
                  <c:v>-10.420878</c:v>
                </c:pt>
                <c:pt idx="141">
                  <c:v>-10.063608</c:v>
                </c:pt>
                <c:pt idx="142">
                  <c:v>-9.6852839999999993</c:v>
                </c:pt>
                <c:pt idx="143">
                  <c:v>-9.4421700000000008</c:v>
                </c:pt>
                <c:pt idx="144">
                  <c:v>-9.2454409999999996</c:v>
                </c:pt>
                <c:pt idx="145">
                  <c:v>-9.0398309999999995</c:v>
                </c:pt>
                <c:pt idx="146">
                  <c:v>-8.8579070000000009</c:v>
                </c:pt>
                <c:pt idx="147">
                  <c:v>-8.807245</c:v>
                </c:pt>
                <c:pt idx="148">
                  <c:v>-9.1842520000000007</c:v>
                </c:pt>
                <c:pt idx="149">
                  <c:v>-9.8938550000000003</c:v>
                </c:pt>
                <c:pt idx="150">
                  <c:v>-10.489305</c:v>
                </c:pt>
                <c:pt idx="151">
                  <c:v>-10.655768</c:v>
                </c:pt>
                <c:pt idx="152">
                  <c:v>-10.332383</c:v>
                </c:pt>
                <c:pt idx="153">
                  <c:v>-9.8172040000000003</c:v>
                </c:pt>
                <c:pt idx="154">
                  <c:v>-9.4691460000000003</c:v>
                </c:pt>
                <c:pt idx="155">
                  <c:v>-9.0918089999999996</c:v>
                </c:pt>
                <c:pt idx="156">
                  <c:v>-8.8431029999999993</c:v>
                </c:pt>
                <c:pt idx="157">
                  <c:v>-8.4308960000000006</c:v>
                </c:pt>
                <c:pt idx="158">
                  <c:v>-8.4328699999999994</c:v>
                </c:pt>
                <c:pt idx="159">
                  <c:v>-8.7457259999999994</c:v>
                </c:pt>
                <c:pt idx="160">
                  <c:v>-9.3724270000000001</c:v>
                </c:pt>
                <c:pt idx="161">
                  <c:v>-10.124140000000001</c:v>
                </c:pt>
                <c:pt idx="162">
                  <c:v>-10.561680000000001</c:v>
                </c:pt>
                <c:pt idx="163">
                  <c:v>-10.573853</c:v>
                </c:pt>
                <c:pt idx="164">
                  <c:v>-10.172828000000001</c:v>
                </c:pt>
                <c:pt idx="165">
                  <c:v>-9.7912140000000001</c:v>
                </c:pt>
                <c:pt idx="166">
                  <c:v>-9.4122330000000005</c:v>
                </c:pt>
                <c:pt idx="167">
                  <c:v>-9.3345939999999992</c:v>
                </c:pt>
                <c:pt idx="168">
                  <c:v>-9.0924669999999992</c:v>
                </c:pt>
                <c:pt idx="169">
                  <c:v>-8.8470510000000004</c:v>
                </c:pt>
                <c:pt idx="170">
                  <c:v>-8.8720529999999993</c:v>
                </c:pt>
                <c:pt idx="171">
                  <c:v>-9.3730849999999997</c:v>
                </c:pt>
                <c:pt idx="172">
                  <c:v>-10.051107</c:v>
                </c:pt>
                <c:pt idx="173">
                  <c:v>-10.544245</c:v>
                </c:pt>
                <c:pt idx="174">
                  <c:v>-10.672546000000001</c:v>
                </c:pt>
                <c:pt idx="175">
                  <c:v>-10.384031999999999</c:v>
                </c:pt>
                <c:pt idx="176">
                  <c:v>-9.9349779999999992</c:v>
                </c:pt>
                <c:pt idx="177">
                  <c:v>-9.5760629999999995</c:v>
                </c:pt>
                <c:pt idx="178">
                  <c:v>-9.243468</c:v>
                </c:pt>
                <c:pt idx="179">
                  <c:v>-8.9365319999999997</c:v>
                </c:pt>
                <c:pt idx="180">
                  <c:v>-8.6374929999999992</c:v>
                </c:pt>
                <c:pt idx="181">
                  <c:v>-8.5062309999999997</c:v>
                </c:pt>
                <c:pt idx="182">
                  <c:v>-8.7753340000000009</c:v>
                </c:pt>
                <c:pt idx="183">
                  <c:v>-9.4836209999999994</c:v>
                </c:pt>
                <c:pt idx="184">
                  <c:v>-10.298498</c:v>
                </c:pt>
                <c:pt idx="185">
                  <c:v>-10.706431</c:v>
                </c:pt>
                <c:pt idx="186">
                  <c:v>-10.613001000000001</c:v>
                </c:pt>
                <c:pt idx="187">
                  <c:v>-10.182040000000001</c:v>
                </c:pt>
                <c:pt idx="188">
                  <c:v>-9.7974650000000008</c:v>
                </c:pt>
                <c:pt idx="189">
                  <c:v>-9.5675100000000004</c:v>
                </c:pt>
                <c:pt idx="190">
                  <c:v>-9.3790060000000004</c:v>
                </c:pt>
                <c:pt idx="191">
                  <c:v>-9.1335890000000006</c:v>
                </c:pt>
                <c:pt idx="192">
                  <c:v>-8.8848830000000003</c:v>
                </c:pt>
                <c:pt idx="193">
                  <c:v>-9.066478</c:v>
                </c:pt>
                <c:pt idx="194">
                  <c:v>-9.4704619999999995</c:v>
                </c:pt>
                <c:pt idx="195">
                  <c:v>-10.113282999999999</c:v>
                </c:pt>
                <c:pt idx="196">
                  <c:v>-10.662677</c:v>
                </c:pt>
                <c:pt idx="197">
                  <c:v>-10.656755</c:v>
                </c:pt>
                <c:pt idx="198">
                  <c:v>-10.498188000000001</c:v>
                </c:pt>
                <c:pt idx="199">
                  <c:v>-9.9484659999999998</c:v>
                </c:pt>
                <c:pt idx="200">
                  <c:v>-9.6211330000000004</c:v>
                </c:pt>
                <c:pt idx="201">
                  <c:v>-9.314527</c:v>
                </c:pt>
                <c:pt idx="202">
                  <c:v>-9.0342380000000002</c:v>
                </c:pt>
                <c:pt idx="203">
                  <c:v>-8.6842079999999999</c:v>
                </c:pt>
                <c:pt idx="204">
                  <c:v>-8.565118</c:v>
                </c:pt>
                <c:pt idx="205">
                  <c:v>-8.9684430000000006</c:v>
                </c:pt>
                <c:pt idx="206">
                  <c:v>-9.6875870000000006</c:v>
                </c:pt>
                <c:pt idx="207">
                  <c:v>-10.409693000000001</c:v>
                </c:pt>
                <c:pt idx="208">
                  <c:v>-10.775845</c:v>
                </c:pt>
                <c:pt idx="209">
                  <c:v>-10.641622</c:v>
                </c:pt>
                <c:pt idx="210">
                  <c:v>-10.250795999999999</c:v>
                </c:pt>
                <c:pt idx="211">
                  <c:v>-9.8941839999999992</c:v>
                </c:pt>
                <c:pt idx="212">
                  <c:v>-9.6461349999999992</c:v>
                </c:pt>
                <c:pt idx="213">
                  <c:v>-9.4480909999999998</c:v>
                </c:pt>
                <c:pt idx="214">
                  <c:v>-9.2204390000000007</c:v>
                </c:pt>
                <c:pt idx="215">
                  <c:v>-8.9987089999999998</c:v>
                </c:pt>
                <c:pt idx="216">
                  <c:v>-9.0141709999999993</c:v>
                </c:pt>
                <c:pt idx="217">
                  <c:v>-9.4793439999999993</c:v>
                </c:pt>
                <c:pt idx="218">
                  <c:v>-10.243230000000001</c:v>
                </c:pt>
                <c:pt idx="219">
                  <c:v>-10.776503</c:v>
                </c:pt>
                <c:pt idx="220">
                  <c:v>-10.776503</c:v>
                </c:pt>
                <c:pt idx="221">
                  <c:v>-10.552469</c:v>
                </c:pt>
                <c:pt idx="222">
                  <c:v>-10.027419999999999</c:v>
                </c:pt>
                <c:pt idx="223">
                  <c:v>-9.5934989999999996</c:v>
                </c:pt>
                <c:pt idx="224">
                  <c:v>-9.314527</c:v>
                </c:pt>
                <c:pt idx="225">
                  <c:v>-9.1033240000000006</c:v>
                </c:pt>
                <c:pt idx="226">
                  <c:v>-8.6703910000000004</c:v>
                </c:pt>
                <c:pt idx="227">
                  <c:v>-8.7184209999999993</c:v>
                </c:pt>
                <c:pt idx="228">
                  <c:v>-9.049042</c:v>
                </c:pt>
                <c:pt idx="229">
                  <c:v>-9.7241029999999995</c:v>
                </c:pt>
                <c:pt idx="230">
                  <c:v>-10.455090999999999</c:v>
                </c:pt>
                <c:pt idx="231">
                  <c:v>-10.776503</c:v>
                </c:pt>
                <c:pt idx="232">
                  <c:v>-10.759725</c:v>
                </c:pt>
                <c:pt idx="233">
                  <c:v>-10.388638</c:v>
                </c:pt>
                <c:pt idx="234">
                  <c:v>-9.9201739999999994</c:v>
                </c:pt>
                <c:pt idx="235">
                  <c:v>-9.7063380000000006</c:v>
                </c:pt>
                <c:pt idx="236">
                  <c:v>-9.4816470000000006</c:v>
                </c:pt>
                <c:pt idx="237">
                  <c:v>-9.250705</c:v>
                </c:pt>
                <c:pt idx="238">
                  <c:v>-9.018777</c:v>
                </c:pt>
                <c:pt idx="239">
                  <c:v>-9.1497089999999996</c:v>
                </c:pt>
                <c:pt idx="240">
                  <c:v>-9.6757430000000006</c:v>
                </c:pt>
                <c:pt idx="241">
                  <c:v>-10.394231</c:v>
                </c:pt>
                <c:pt idx="242">
                  <c:v>-10.776503</c:v>
                </c:pt>
                <c:pt idx="243">
                  <c:v>-10.776503</c:v>
                </c:pt>
                <c:pt idx="244">
                  <c:v>-10.559707</c:v>
                </c:pt>
                <c:pt idx="245">
                  <c:v>-10.120191999999999</c:v>
                </c:pt>
                <c:pt idx="246">
                  <c:v>-9.7372619999999994</c:v>
                </c:pt>
                <c:pt idx="247">
                  <c:v>-9.4171669999999992</c:v>
                </c:pt>
                <c:pt idx="248">
                  <c:v>-9.1095740000000003</c:v>
                </c:pt>
                <c:pt idx="249">
                  <c:v>-8.8250089999999997</c:v>
                </c:pt>
                <c:pt idx="250">
                  <c:v>-8.7207240000000006</c:v>
                </c:pt>
                <c:pt idx="251">
                  <c:v>-9.1000340000000008</c:v>
                </c:pt>
                <c:pt idx="252">
                  <c:v>-9.8714849999999998</c:v>
                </c:pt>
                <c:pt idx="253">
                  <c:v>-10.621554</c:v>
                </c:pt>
                <c:pt idx="254">
                  <c:v>-10.776503</c:v>
                </c:pt>
                <c:pt idx="255">
                  <c:v>-10.776503</c:v>
                </c:pt>
                <c:pt idx="256">
                  <c:v>-10.355740000000001</c:v>
                </c:pt>
                <c:pt idx="257">
                  <c:v>-10.001101999999999</c:v>
                </c:pt>
                <c:pt idx="258">
                  <c:v>-9.7833190000000005</c:v>
                </c:pt>
                <c:pt idx="259">
                  <c:v>-9.5990920000000006</c:v>
                </c:pt>
                <c:pt idx="260">
                  <c:v>-9.3609120000000008</c:v>
                </c:pt>
                <c:pt idx="261">
                  <c:v>-9.1224039999999995</c:v>
                </c:pt>
                <c:pt idx="262">
                  <c:v>-9.2888660000000005</c:v>
                </c:pt>
                <c:pt idx="263">
                  <c:v>-9.7500920000000004</c:v>
                </c:pt>
                <c:pt idx="264">
                  <c:v>-10.451802000000001</c:v>
                </c:pt>
                <c:pt idx="265">
                  <c:v>-10.776503</c:v>
                </c:pt>
                <c:pt idx="266">
                  <c:v>-10.776503</c:v>
                </c:pt>
                <c:pt idx="267">
                  <c:v>-10.639977</c:v>
                </c:pt>
                <c:pt idx="268">
                  <c:v>-10.18829</c:v>
                </c:pt>
                <c:pt idx="269">
                  <c:v>-9.8395740000000007</c:v>
                </c:pt>
                <c:pt idx="270">
                  <c:v>-9.5007280000000005</c:v>
                </c:pt>
                <c:pt idx="271">
                  <c:v>-9.031936</c:v>
                </c:pt>
                <c:pt idx="272">
                  <c:v>-8.8431029999999993</c:v>
                </c:pt>
                <c:pt idx="273">
                  <c:v>-8.8329050000000002</c:v>
                </c:pt>
                <c:pt idx="274">
                  <c:v>-9.2398489999999995</c:v>
                </c:pt>
                <c:pt idx="275">
                  <c:v>-10.000444</c:v>
                </c:pt>
                <c:pt idx="276">
                  <c:v>-10.712681</c:v>
                </c:pt>
                <c:pt idx="277">
                  <c:v>-10.776503</c:v>
                </c:pt>
                <c:pt idx="278">
                  <c:v>-10.776503</c:v>
                </c:pt>
                <c:pt idx="279">
                  <c:v>-10.453118</c:v>
                </c:pt>
                <c:pt idx="280">
                  <c:v>-10.064266</c:v>
                </c:pt>
                <c:pt idx="281">
                  <c:v>-9.8382579999999997</c:v>
                </c:pt>
                <c:pt idx="282">
                  <c:v>-9.6589659999999995</c:v>
                </c:pt>
                <c:pt idx="283">
                  <c:v>-9.42605</c:v>
                </c:pt>
                <c:pt idx="284">
                  <c:v>-9.2082669999999993</c:v>
                </c:pt>
                <c:pt idx="285">
                  <c:v>-9.3280150000000006</c:v>
                </c:pt>
                <c:pt idx="286">
                  <c:v>-9.8823410000000003</c:v>
                </c:pt>
                <c:pt idx="287">
                  <c:v>-10.60675</c:v>
                </c:pt>
                <c:pt idx="288">
                  <c:v>-10.776503</c:v>
                </c:pt>
                <c:pt idx="289">
                  <c:v>-10.776503</c:v>
                </c:pt>
                <c:pt idx="290">
                  <c:v>-10.678796999999999</c:v>
                </c:pt>
                <c:pt idx="291">
                  <c:v>-10.193225</c:v>
                </c:pt>
                <c:pt idx="292">
                  <c:v>-9.8129270000000002</c:v>
                </c:pt>
                <c:pt idx="293">
                  <c:v>-9.5454679999999996</c:v>
                </c:pt>
                <c:pt idx="294">
                  <c:v>-9.1852389999999993</c:v>
                </c:pt>
                <c:pt idx="295">
                  <c:v>-8.9088980000000006</c:v>
                </c:pt>
                <c:pt idx="296">
                  <c:v>-8.926005</c:v>
                </c:pt>
                <c:pt idx="297">
                  <c:v>-9.3438060000000007</c:v>
                </c:pt>
                <c:pt idx="298">
                  <c:v>-10.089596999999999</c:v>
                </c:pt>
                <c:pt idx="299">
                  <c:v>-10.776503</c:v>
                </c:pt>
                <c:pt idx="300">
                  <c:v>-10.776503</c:v>
                </c:pt>
                <c:pt idx="301">
                  <c:v>-10.776503</c:v>
                </c:pt>
                <c:pt idx="302">
                  <c:v>-10.483383999999999</c:v>
                </c:pt>
                <c:pt idx="303">
                  <c:v>-10.105388</c:v>
                </c:pt>
                <c:pt idx="304">
                  <c:v>-9.8672079999999998</c:v>
                </c:pt>
                <c:pt idx="305">
                  <c:v>-9.7254190000000005</c:v>
                </c:pt>
                <c:pt idx="306">
                  <c:v>-9.4490780000000001</c:v>
                </c:pt>
                <c:pt idx="307">
                  <c:v>-9.2684700000000007</c:v>
                </c:pt>
                <c:pt idx="308">
                  <c:v>-9.4326290000000004</c:v>
                </c:pt>
                <c:pt idx="309">
                  <c:v>-9.9918910000000007</c:v>
                </c:pt>
                <c:pt idx="310">
                  <c:v>-10.688666</c:v>
                </c:pt>
                <c:pt idx="311">
                  <c:v>-10.776503</c:v>
                </c:pt>
                <c:pt idx="312">
                  <c:v>-10.776503</c:v>
                </c:pt>
                <c:pt idx="313">
                  <c:v>-10.751500999999999</c:v>
                </c:pt>
                <c:pt idx="314">
                  <c:v>-10.249150999999999</c:v>
                </c:pt>
                <c:pt idx="315">
                  <c:v>-9.8731299999999997</c:v>
                </c:pt>
                <c:pt idx="316">
                  <c:v>-9.5379020000000008</c:v>
                </c:pt>
                <c:pt idx="317">
                  <c:v>-9.22011</c:v>
                </c:pt>
                <c:pt idx="318">
                  <c:v>-8.9332429999999992</c:v>
                </c:pt>
                <c:pt idx="319">
                  <c:v>-8.937519</c:v>
                </c:pt>
                <c:pt idx="320">
                  <c:v>-9.4076269999999997</c:v>
                </c:pt>
                <c:pt idx="321">
                  <c:v>-10.243888</c:v>
                </c:pt>
                <c:pt idx="322">
                  <c:v>-10.776503</c:v>
                </c:pt>
                <c:pt idx="323">
                  <c:v>-10.776503</c:v>
                </c:pt>
                <c:pt idx="324">
                  <c:v>-10.776503</c:v>
                </c:pt>
                <c:pt idx="325">
                  <c:v>-10.517925999999999</c:v>
                </c:pt>
                <c:pt idx="326">
                  <c:v>-10.172499</c:v>
                </c:pt>
                <c:pt idx="327">
                  <c:v>-9.9655719999999999</c:v>
                </c:pt>
                <c:pt idx="328">
                  <c:v>-9.7780550000000002</c:v>
                </c:pt>
                <c:pt idx="329">
                  <c:v>-9.5582989999999999</c:v>
                </c:pt>
                <c:pt idx="330">
                  <c:v>-9.3934809999999995</c:v>
                </c:pt>
                <c:pt idx="331">
                  <c:v>-9.5661939999999994</c:v>
                </c:pt>
                <c:pt idx="332">
                  <c:v>-10.109336000000001</c:v>
                </c:pt>
                <c:pt idx="333">
                  <c:v>-10.776503</c:v>
                </c:pt>
                <c:pt idx="334">
                  <c:v>-10.776503</c:v>
                </c:pt>
                <c:pt idx="335">
                  <c:v>-10.776503</c:v>
                </c:pt>
                <c:pt idx="336">
                  <c:v>-10.751500999999999</c:v>
                </c:pt>
                <c:pt idx="337">
                  <c:v>-10.304091</c:v>
                </c:pt>
                <c:pt idx="338">
                  <c:v>-9.9494530000000001</c:v>
                </c:pt>
                <c:pt idx="339">
                  <c:v>-9.6310029999999998</c:v>
                </c:pt>
                <c:pt idx="340">
                  <c:v>-9.2832740000000005</c:v>
                </c:pt>
                <c:pt idx="341">
                  <c:v>-8.9891690000000004</c:v>
                </c:pt>
                <c:pt idx="342">
                  <c:v>-9.0368700000000004</c:v>
                </c:pt>
                <c:pt idx="343">
                  <c:v>-9.5188210000000009</c:v>
                </c:pt>
                <c:pt idx="344">
                  <c:v>-10.358701</c:v>
                </c:pt>
                <c:pt idx="345">
                  <c:v>-10.776503</c:v>
                </c:pt>
                <c:pt idx="346">
                  <c:v>-10.776503</c:v>
                </c:pt>
                <c:pt idx="347">
                  <c:v>-10.776503</c:v>
                </c:pt>
                <c:pt idx="348">
                  <c:v>-10.609711000000001</c:v>
                </c:pt>
                <c:pt idx="349">
                  <c:v>-10.234018000000001</c:v>
                </c:pt>
                <c:pt idx="350">
                  <c:v>-10.020182999999999</c:v>
                </c:pt>
                <c:pt idx="351">
                  <c:v>-9.7938460000000003</c:v>
                </c:pt>
                <c:pt idx="352">
                  <c:v>-9.5744179999999997</c:v>
                </c:pt>
                <c:pt idx="353">
                  <c:v>-9.4132200000000008</c:v>
                </c:pt>
                <c:pt idx="354">
                  <c:v>-9.585604</c:v>
                </c:pt>
                <c:pt idx="355">
                  <c:v>-10.202764999999999</c:v>
                </c:pt>
                <c:pt idx="356">
                  <c:v>-10.776503</c:v>
                </c:pt>
                <c:pt idx="357">
                  <c:v>-10.776503</c:v>
                </c:pt>
                <c:pt idx="358">
                  <c:v>-10.776503</c:v>
                </c:pt>
                <c:pt idx="359">
                  <c:v>-10.776503</c:v>
                </c:pt>
                <c:pt idx="360">
                  <c:v>-10.343567999999999</c:v>
                </c:pt>
                <c:pt idx="361">
                  <c:v>-10.023472999999999</c:v>
                </c:pt>
                <c:pt idx="362">
                  <c:v>-9.6747560000000004</c:v>
                </c:pt>
                <c:pt idx="363">
                  <c:v>-9.3102499999999999</c:v>
                </c:pt>
                <c:pt idx="364">
                  <c:v>-9.0138420000000004</c:v>
                </c:pt>
                <c:pt idx="365">
                  <c:v>-9.0677939999999992</c:v>
                </c:pt>
                <c:pt idx="366">
                  <c:v>-9.6004079999999998</c:v>
                </c:pt>
                <c:pt idx="367">
                  <c:v>-10.416930000000001</c:v>
                </c:pt>
                <c:pt idx="368">
                  <c:v>-10.776503</c:v>
                </c:pt>
                <c:pt idx="369">
                  <c:v>-10.776503</c:v>
                </c:pt>
                <c:pt idx="370">
                  <c:v>-10.776503</c:v>
                </c:pt>
                <c:pt idx="371">
                  <c:v>-10.630437000000001</c:v>
                </c:pt>
                <c:pt idx="372">
                  <c:v>-10.174802</c:v>
                </c:pt>
                <c:pt idx="373">
                  <c:v>-10.091571</c:v>
                </c:pt>
                <c:pt idx="374">
                  <c:v>-9.9149100000000008</c:v>
                </c:pt>
                <c:pt idx="375">
                  <c:v>-9.6300159999999995</c:v>
                </c:pt>
                <c:pt idx="376">
                  <c:v>-9.4934899999999995</c:v>
                </c:pt>
                <c:pt idx="377">
                  <c:v>-9.7250899999999998</c:v>
                </c:pt>
                <c:pt idx="378">
                  <c:v>-10.309354000000001</c:v>
                </c:pt>
                <c:pt idx="379">
                  <c:v>-10.776503</c:v>
                </c:pt>
                <c:pt idx="380">
                  <c:v>-10.776503</c:v>
                </c:pt>
                <c:pt idx="381">
                  <c:v>-10.776503</c:v>
                </c:pt>
                <c:pt idx="382">
                  <c:v>-10.771569</c:v>
                </c:pt>
                <c:pt idx="383">
                  <c:v>-10.389953999999999</c:v>
                </c:pt>
                <c:pt idx="384">
                  <c:v>-10.001760000000001</c:v>
                </c:pt>
                <c:pt idx="385">
                  <c:v>-9.6642290000000006</c:v>
                </c:pt>
                <c:pt idx="386">
                  <c:v>-9.3230799999999991</c:v>
                </c:pt>
                <c:pt idx="387">
                  <c:v>-9.0506869999999999</c:v>
                </c:pt>
                <c:pt idx="388">
                  <c:v>-9.1342470000000002</c:v>
                </c:pt>
                <c:pt idx="389">
                  <c:v>-9.6625840000000007</c:v>
                </c:pt>
                <c:pt idx="390">
                  <c:v>-10.484042000000001</c:v>
                </c:pt>
                <c:pt idx="391">
                  <c:v>-10.776503</c:v>
                </c:pt>
                <c:pt idx="392">
                  <c:v>-10.776503</c:v>
                </c:pt>
                <c:pt idx="393">
                  <c:v>-10.776503</c:v>
                </c:pt>
                <c:pt idx="394">
                  <c:v>-10.672217</c:v>
                </c:pt>
                <c:pt idx="395">
                  <c:v>-10.321526</c:v>
                </c:pt>
                <c:pt idx="396">
                  <c:v>-10.134338</c:v>
                </c:pt>
                <c:pt idx="397">
                  <c:v>-9.9520839999999993</c:v>
                </c:pt>
                <c:pt idx="398">
                  <c:v>-9.6931790000000007</c:v>
                </c:pt>
                <c:pt idx="399">
                  <c:v>-9.5724450000000001</c:v>
                </c:pt>
                <c:pt idx="400">
                  <c:v>-9.7964780000000005</c:v>
                </c:pt>
                <c:pt idx="401">
                  <c:v>-10.4041</c:v>
                </c:pt>
                <c:pt idx="402">
                  <c:v>-10.776503</c:v>
                </c:pt>
                <c:pt idx="403">
                  <c:v>-10.776503</c:v>
                </c:pt>
                <c:pt idx="404">
                  <c:v>-10.776503</c:v>
                </c:pt>
                <c:pt idx="405">
                  <c:v>-10.776503</c:v>
                </c:pt>
                <c:pt idx="406">
                  <c:v>-10.416930000000001</c:v>
                </c:pt>
                <c:pt idx="407">
                  <c:v>-10.063608</c:v>
                </c:pt>
                <c:pt idx="408">
                  <c:v>-9.7056799999999992</c:v>
                </c:pt>
                <c:pt idx="409">
                  <c:v>-9.3651890000000009</c:v>
                </c:pt>
                <c:pt idx="410">
                  <c:v>-9.1418140000000001</c:v>
                </c:pt>
                <c:pt idx="411">
                  <c:v>-9.1006920000000004</c:v>
                </c:pt>
                <c:pt idx="412">
                  <c:v>-9.7793709999999994</c:v>
                </c:pt>
                <c:pt idx="413">
                  <c:v>-10.636358</c:v>
                </c:pt>
                <c:pt idx="414">
                  <c:v>-10.776503</c:v>
                </c:pt>
                <c:pt idx="415">
                  <c:v>-10.776503</c:v>
                </c:pt>
                <c:pt idx="416">
                  <c:v>-10.776503</c:v>
                </c:pt>
                <c:pt idx="417">
                  <c:v>-10.711695000000001</c:v>
                </c:pt>
                <c:pt idx="418">
                  <c:v>-10.380413000000001</c:v>
                </c:pt>
                <c:pt idx="419">
                  <c:v>-10.195857</c:v>
                </c:pt>
                <c:pt idx="420">
                  <c:v>-10.008011</c:v>
                </c:pt>
                <c:pt idx="421">
                  <c:v>-9.6668610000000008</c:v>
                </c:pt>
                <c:pt idx="422">
                  <c:v>-9.6148830000000007</c:v>
                </c:pt>
                <c:pt idx="423">
                  <c:v>-9.8938550000000003</c:v>
                </c:pt>
                <c:pt idx="424">
                  <c:v>-10.492595</c:v>
                </c:pt>
                <c:pt idx="425">
                  <c:v>-10.776503</c:v>
                </c:pt>
                <c:pt idx="426">
                  <c:v>-10.776503</c:v>
                </c:pt>
                <c:pt idx="427">
                  <c:v>-10.776503</c:v>
                </c:pt>
                <c:pt idx="428">
                  <c:v>-10.776503</c:v>
                </c:pt>
                <c:pt idx="429">
                  <c:v>-10.46529</c:v>
                </c:pt>
                <c:pt idx="430">
                  <c:v>-10.075122</c:v>
                </c:pt>
                <c:pt idx="431">
                  <c:v>-9.7892410000000005</c:v>
                </c:pt>
                <c:pt idx="432">
                  <c:v>-9.3931520000000006</c:v>
                </c:pt>
                <c:pt idx="433">
                  <c:v>-9.1483930000000004</c:v>
                </c:pt>
                <c:pt idx="434">
                  <c:v>-9.3194610000000004</c:v>
                </c:pt>
                <c:pt idx="435">
                  <c:v>-9.9116199999999992</c:v>
                </c:pt>
                <c:pt idx="436">
                  <c:v>-10.767291999999999</c:v>
                </c:pt>
                <c:pt idx="437">
                  <c:v>-10.776503</c:v>
                </c:pt>
                <c:pt idx="438">
                  <c:v>-10.776503</c:v>
                </c:pt>
                <c:pt idx="439">
                  <c:v>-10.776503</c:v>
                </c:pt>
                <c:pt idx="440">
                  <c:v>-10.766304999999999</c:v>
                </c:pt>
                <c:pt idx="441">
                  <c:v>-10.443248000000001</c:v>
                </c:pt>
                <c:pt idx="442">
                  <c:v>-10.240926999999999</c:v>
                </c:pt>
                <c:pt idx="443">
                  <c:v>-10.093216</c:v>
                </c:pt>
                <c:pt idx="444">
                  <c:v>-9.7655539999999998</c:v>
                </c:pt>
                <c:pt idx="445">
                  <c:v>-9.633305</c:v>
                </c:pt>
                <c:pt idx="446">
                  <c:v>-9.9185289999999995</c:v>
                </c:pt>
                <c:pt idx="447">
                  <c:v>-10.593591</c:v>
                </c:pt>
                <c:pt idx="448">
                  <c:v>-10.776503</c:v>
                </c:pt>
                <c:pt idx="449">
                  <c:v>-10.776503</c:v>
                </c:pt>
                <c:pt idx="450">
                  <c:v>-10.776503</c:v>
                </c:pt>
                <c:pt idx="451">
                  <c:v>-10.776503</c:v>
                </c:pt>
                <c:pt idx="452">
                  <c:v>-10.522532</c:v>
                </c:pt>
                <c:pt idx="453">
                  <c:v>-10.143219999999999</c:v>
                </c:pt>
                <c:pt idx="454">
                  <c:v>-9.8099659999999993</c:v>
                </c:pt>
                <c:pt idx="455">
                  <c:v>-9.4395380000000007</c:v>
                </c:pt>
                <c:pt idx="456">
                  <c:v>-9.2312949999999994</c:v>
                </c:pt>
                <c:pt idx="457">
                  <c:v>-9.3757160000000006</c:v>
                </c:pt>
                <c:pt idx="458">
                  <c:v>-9.9448469999999993</c:v>
                </c:pt>
                <c:pt idx="459">
                  <c:v>-10.776503</c:v>
                </c:pt>
                <c:pt idx="460">
                  <c:v>-10.776503</c:v>
                </c:pt>
                <c:pt idx="461">
                  <c:v>-10.776503</c:v>
                </c:pt>
                <c:pt idx="462">
                  <c:v>-10.776503</c:v>
                </c:pt>
                <c:pt idx="463">
                  <c:v>-10.776503</c:v>
                </c:pt>
                <c:pt idx="464">
                  <c:v>-10.487989000000001</c:v>
                </c:pt>
                <c:pt idx="465">
                  <c:v>-10.277113999999999</c:v>
                </c:pt>
                <c:pt idx="466">
                  <c:v>-10.078741000000001</c:v>
                </c:pt>
                <c:pt idx="467">
                  <c:v>-9.8119399999999999</c:v>
                </c:pt>
                <c:pt idx="468">
                  <c:v>-9.7306830000000009</c:v>
                </c:pt>
                <c:pt idx="469">
                  <c:v>-10.055383000000001</c:v>
                </c:pt>
                <c:pt idx="470">
                  <c:v>-10.686692000000001</c:v>
                </c:pt>
                <c:pt idx="471">
                  <c:v>-10.776503</c:v>
                </c:pt>
                <c:pt idx="472">
                  <c:v>-10.776503</c:v>
                </c:pt>
                <c:pt idx="473">
                  <c:v>-10.776503</c:v>
                </c:pt>
                <c:pt idx="474">
                  <c:v>-10.776503</c:v>
                </c:pt>
                <c:pt idx="475">
                  <c:v>-10.559049</c:v>
                </c:pt>
                <c:pt idx="476">
                  <c:v>-10.191909000000001</c:v>
                </c:pt>
                <c:pt idx="477">
                  <c:v>-9.8514169999999996</c:v>
                </c:pt>
                <c:pt idx="478">
                  <c:v>-9.5056619999999992</c:v>
                </c:pt>
                <c:pt idx="479">
                  <c:v>-9.2651800000000009</c:v>
                </c:pt>
                <c:pt idx="480">
                  <c:v>-9.3451210000000007</c:v>
                </c:pt>
                <c:pt idx="481">
                  <c:v>-10.094203</c:v>
                </c:pt>
                <c:pt idx="482">
                  <c:v>-10.776503</c:v>
                </c:pt>
                <c:pt idx="483">
                  <c:v>-10.776503</c:v>
                </c:pt>
                <c:pt idx="484">
                  <c:v>-10.776503</c:v>
                </c:pt>
                <c:pt idx="485">
                  <c:v>-10.776503</c:v>
                </c:pt>
                <c:pt idx="486">
                  <c:v>-10.776503</c:v>
                </c:pt>
                <c:pt idx="487">
                  <c:v>-10.521874</c:v>
                </c:pt>
                <c:pt idx="488">
                  <c:v>-10.078412</c:v>
                </c:pt>
                <c:pt idx="489">
                  <c:v>-10.095848</c:v>
                </c:pt>
                <c:pt idx="490">
                  <c:v>-9.8882630000000002</c:v>
                </c:pt>
                <c:pt idx="491">
                  <c:v>-9.8086500000000001</c:v>
                </c:pt>
                <c:pt idx="492">
                  <c:v>-10.093545000000001</c:v>
                </c:pt>
                <c:pt idx="493">
                  <c:v>-10.714326</c:v>
                </c:pt>
                <c:pt idx="494">
                  <c:v>-10.776503</c:v>
                </c:pt>
                <c:pt idx="495">
                  <c:v>-10.776503</c:v>
                </c:pt>
                <c:pt idx="496">
                  <c:v>-10.776503</c:v>
                </c:pt>
                <c:pt idx="497">
                  <c:v>-10.776503</c:v>
                </c:pt>
                <c:pt idx="498">
                  <c:v>-10.637674000000001</c:v>
                </c:pt>
                <c:pt idx="499">
                  <c:v>-10.266586999999999</c:v>
                </c:pt>
                <c:pt idx="500">
                  <c:v>-9.9290559999999992</c:v>
                </c:pt>
                <c:pt idx="501">
                  <c:v>-9.5635619999999992</c:v>
                </c:pt>
                <c:pt idx="502">
                  <c:v>-9.3599250000000005</c:v>
                </c:pt>
                <c:pt idx="503">
                  <c:v>-9.5842880000000008</c:v>
                </c:pt>
                <c:pt idx="504">
                  <c:v>-10.207042</c:v>
                </c:pt>
                <c:pt idx="505">
                  <c:v>-10.776503</c:v>
                </c:pt>
                <c:pt idx="506">
                  <c:v>-10.776503</c:v>
                </c:pt>
                <c:pt idx="507">
                  <c:v>-10.776503</c:v>
                </c:pt>
                <c:pt idx="508">
                  <c:v>-10.776503</c:v>
                </c:pt>
                <c:pt idx="509">
                  <c:v>-10.776503</c:v>
                </c:pt>
                <c:pt idx="510">
                  <c:v>-10.585367</c:v>
                </c:pt>
                <c:pt idx="511">
                  <c:v>-10.358701</c:v>
                </c:pt>
                <c:pt idx="512">
                  <c:v>-10.168552</c:v>
                </c:pt>
                <c:pt idx="513">
                  <c:v>-9.9063569999999999</c:v>
                </c:pt>
                <c:pt idx="514">
                  <c:v>-9.8106240000000007</c:v>
                </c:pt>
                <c:pt idx="515">
                  <c:v>-10.173486</c:v>
                </c:pt>
                <c:pt idx="516">
                  <c:v>-10.776503</c:v>
                </c:pt>
                <c:pt idx="517">
                  <c:v>-10.776503</c:v>
                </c:pt>
                <c:pt idx="518">
                  <c:v>-10.776503</c:v>
                </c:pt>
                <c:pt idx="519">
                  <c:v>-10.776503</c:v>
                </c:pt>
                <c:pt idx="520">
                  <c:v>-10.776503</c:v>
                </c:pt>
                <c:pt idx="521">
                  <c:v>-10.624844</c:v>
                </c:pt>
                <c:pt idx="522">
                  <c:v>-10.289944999999999</c:v>
                </c:pt>
                <c:pt idx="523">
                  <c:v>-9.9185289999999995</c:v>
                </c:pt>
                <c:pt idx="524">
                  <c:v>-9.6402140000000003</c:v>
                </c:pt>
                <c:pt idx="525">
                  <c:v>-9.3306459999999998</c:v>
                </c:pt>
                <c:pt idx="526">
                  <c:v>-9.6158699999999993</c:v>
                </c:pt>
                <c:pt idx="527">
                  <c:v>-10.235663000000001</c:v>
                </c:pt>
                <c:pt idx="528">
                  <c:v>-10.776503</c:v>
                </c:pt>
                <c:pt idx="529">
                  <c:v>-10.776503</c:v>
                </c:pt>
                <c:pt idx="530">
                  <c:v>-10.776503</c:v>
                </c:pt>
                <c:pt idx="531">
                  <c:v>-10.776503</c:v>
                </c:pt>
                <c:pt idx="532">
                  <c:v>-10.776503</c:v>
                </c:pt>
                <c:pt idx="533">
                  <c:v>-10.601815999999999</c:v>
                </c:pt>
                <c:pt idx="534">
                  <c:v>-10.352121</c:v>
                </c:pt>
                <c:pt idx="535">
                  <c:v>-10.197831000000001</c:v>
                </c:pt>
                <c:pt idx="536">
                  <c:v>-9.904712</c:v>
                </c:pt>
                <c:pt idx="537">
                  <c:v>-9.9089880000000008</c:v>
                </c:pt>
                <c:pt idx="538">
                  <c:v>-10.281062</c:v>
                </c:pt>
                <c:pt idx="539">
                  <c:v>-10.776503</c:v>
                </c:pt>
                <c:pt idx="540">
                  <c:v>-10.776503</c:v>
                </c:pt>
                <c:pt idx="541">
                  <c:v>-10.776503</c:v>
                </c:pt>
                <c:pt idx="542">
                  <c:v>-10.776503</c:v>
                </c:pt>
                <c:pt idx="543">
                  <c:v>-10.776503</c:v>
                </c:pt>
                <c:pt idx="544">
                  <c:v>-10.665638</c:v>
                </c:pt>
                <c:pt idx="545">
                  <c:v>-10.31396</c:v>
                </c:pt>
                <c:pt idx="546">
                  <c:v>-9.9580059999999992</c:v>
                </c:pt>
                <c:pt idx="547">
                  <c:v>-9.6155410000000003</c:v>
                </c:pt>
                <c:pt idx="548">
                  <c:v>-9.5750759999999993</c:v>
                </c:pt>
                <c:pt idx="549">
                  <c:v>-9.9349779999999992</c:v>
                </c:pt>
                <c:pt idx="550">
                  <c:v>-10.358371999999999</c:v>
                </c:pt>
                <c:pt idx="551">
                  <c:v>-10.776503</c:v>
                </c:pt>
                <c:pt idx="552">
                  <c:v>-10.776503</c:v>
                </c:pt>
                <c:pt idx="553">
                  <c:v>-10.776503</c:v>
                </c:pt>
                <c:pt idx="554">
                  <c:v>-10.776503</c:v>
                </c:pt>
                <c:pt idx="555">
                  <c:v>-10.776503</c:v>
                </c:pt>
                <c:pt idx="556">
                  <c:v>-10.641622</c:v>
                </c:pt>
                <c:pt idx="557">
                  <c:v>-10.450815</c:v>
                </c:pt>
                <c:pt idx="558">
                  <c:v>-10.22053</c:v>
                </c:pt>
                <c:pt idx="559">
                  <c:v>-10.003405000000001</c:v>
                </c:pt>
                <c:pt idx="560">
                  <c:v>-9.962612</c:v>
                </c:pt>
                <c:pt idx="561">
                  <c:v>-10.303433</c:v>
                </c:pt>
                <c:pt idx="562">
                  <c:v>-10.776503</c:v>
                </c:pt>
                <c:pt idx="563">
                  <c:v>-10.776503</c:v>
                </c:pt>
                <c:pt idx="564">
                  <c:v>-10.776503</c:v>
                </c:pt>
                <c:pt idx="565">
                  <c:v>-10.776503</c:v>
                </c:pt>
                <c:pt idx="566">
                  <c:v>-10.776503</c:v>
                </c:pt>
                <c:pt idx="567">
                  <c:v>-10.643596000000001</c:v>
                </c:pt>
                <c:pt idx="568">
                  <c:v>-10.315276000000001</c:v>
                </c:pt>
                <c:pt idx="569">
                  <c:v>-9.9464919999999992</c:v>
                </c:pt>
                <c:pt idx="570">
                  <c:v>-9.5425079999999998</c:v>
                </c:pt>
                <c:pt idx="571">
                  <c:v>-9.4832920000000005</c:v>
                </c:pt>
                <c:pt idx="572">
                  <c:v>-9.7359460000000002</c:v>
                </c:pt>
                <c:pt idx="573">
                  <c:v>-10.467922</c:v>
                </c:pt>
                <c:pt idx="574">
                  <c:v>-10.776503</c:v>
                </c:pt>
                <c:pt idx="575">
                  <c:v>-10.776503</c:v>
                </c:pt>
                <c:pt idx="576">
                  <c:v>-10.776503</c:v>
                </c:pt>
                <c:pt idx="577">
                  <c:v>-10.776503</c:v>
                </c:pt>
                <c:pt idx="578">
                  <c:v>-10.776503</c:v>
                </c:pt>
                <c:pt idx="579">
                  <c:v>-10.677809999999999</c:v>
                </c:pt>
                <c:pt idx="580">
                  <c:v>-10.502464</c:v>
                </c:pt>
                <c:pt idx="581">
                  <c:v>-10.272508999999999</c:v>
                </c:pt>
                <c:pt idx="582">
                  <c:v>-9.9751130000000003</c:v>
                </c:pt>
                <c:pt idx="583">
                  <c:v>-9.9362929999999992</c:v>
                </c:pt>
                <c:pt idx="584">
                  <c:v>-10.380413000000001</c:v>
                </c:pt>
                <c:pt idx="585">
                  <c:v>-10.776503</c:v>
                </c:pt>
                <c:pt idx="586">
                  <c:v>-10.776503</c:v>
                </c:pt>
                <c:pt idx="587">
                  <c:v>-10.776503</c:v>
                </c:pt>
                <c:pt idx="588">
                  <c:v>-10.776503</c:v>
                </c:pt>
                <c:pt idx="589">
                  <c:v>-10.776503</c:v>
                </c:pt>
                <c:pt idx="590">
                  <c:v>-10.688666</c:v>
                </c:pt>
                <c:pt idx="591">
                  <c:v>-10.311657</c:v>
                </c:pt>
                <c:pt idx="592">
                  <c:v>-9.9481369999999991</c:v>
                </c:pt>
                <c:pt idx="593">
                  <c:v>-9.6431749999999994</c:v>
                </c:pt>
                <c:pt idx="594">
                  <c:v>-9.5168470000000003</c:v>
                </c:pt>
                <c:pt idx="595">
                  <c:v>-9.7257479999999994</c:v>
                </c:pt>
                <c:pt idx="596">
                  <c:v>-10.482397000000001</c:v>
                </c:pt>
                <c:pt idx="597">
                  <c:v>-10.776503</c:v>
                </c:pt>
                <c:pt idx="598">
                  <c:v>-10.776503</c:v>
                </c:pt>
                <c:pt idx="599">
                  <c:v>-10.776503</c:v>
                </c:pt>
                <c:pt idx="600">
                  <c:v>-10.776503</c:v>
                </c:pt>
                <c:pt idx="601">
                  <c:v>-10.776503</c:v>
                </c:pt>
                <c:pt idx="602">
                  <c:v>-10.701824999999999</c:v>
                </c:pt>
                <c:pt idx="603">
                  <c:v>-10.523847999999999</c:v>
                </c:pt>
                <c:pt idx="604">
                  <c:v>-10.245861</c:v>
                </c:pt>
                <c:pt idx="605">
                  <c:v>-10.005708</c:v>
                </c:pt>
                <c:pt idx="606">
                  <c:v>-10.088609999999999</c:v>
                </c:pt>
                <c:pt idx="607">
                  <c:v>-10.493252999999999</c:v>
                </c:pt>
                <c:pt idx="608">
                  <c:v>-10.776503</c:v>
                </c:pt>
                <c:pt idx="609">
                  <c:v>-10.776503</c:v>
                </c:pt>
                <c:pt idx="610">
                  <c:v>-10.776503</c:v>
                </c:pt>
                <c:pt idx="611">
                  <c:v>-10.776503</c:v>
                </c:pt>
                <c:pt idx="612">
                  <c:v>-10.776503</c:v>
                </c:pt>
                <c:pt idx="613">
                  <c:v>-10.713010000000001</c:v>
                </c:pt>
                <c:pt idx="614">
                  <c:v>-10.338633</c:v>
                </c:pt>
                <c:pt idx="615">
                  <c:v>-10.028078000000001</c:v>
                </c:pt>
                <c:pt idx="616">
                  <c:v>-9.6454780000000007</c:v>
                </c:pt>
                <c:pt idx="617">
                  <c:v>-9.4069690000000001</c:v>
                </c:pt>
                <c:pt idx="618">
                  <c:v>-9.7671989999999997</c:v>
                </c:pt>
                <c:pt idx="619">
                  <c:v>-10.539638999999999</c:v>
                </c:pt>
                <c:pt idx="620">
                  <c:v>-10.776503</c:v>
                </c:pt>
                <c:pt idx="621">
                  <c:v>-10.776503</c:v>
                </c:pt>
                <c:pt idx="622">
                  <c:v>-10.776503</c:v>
                </c:pt>
                <c:pt idx="623">
                  <c:v>-10.776503</c:v>
                </c:pt>
                <c:pt idx="624">
                  <c:v>-10.776503</c:v>
                </c:pt>
                <c:pt idx="625">
                  <c:v>-10.754791000000001</c:v>
                </c:pt>
                <c:pt idx="626">
                  <c:v>-10.549837</c:v>
                </c:pt>
                <c:pt idx="627">
                  <c:v>-10.307051</c:v>
                </c:pt>
                <c:pt idx="628">
                  <c:v>-10.134667</c:v>
                </c:pt>
                <c:pt idx="629">
                  <c:v>-10.071832000000001</c:v>
                </c:pt>
                <c:pt idx="630">
                  <c:v>-10.466277</c:v>
                </c:pt>
                <c:pt idx="631">
                  <c:v>-10.776503</c:v>
                </c:pt>
                <c:pt idx="632">
                  <c:v>-10.776503</c:v>
                </c:pt>
                <c:pt idx="633">
                  <c:v>-10.776503</c:v>
                </c:pt>
                <c:pt idx="634">
                  <c:v>-10.776503</c:v>
                </c:pt>
                <c:pt idx="635">
                  <c:v>-10.776503</c:v>
                </c:pt>
                <c:pt idx="636">
                  <c:v>-10.713668</c:v>
                </c:pt>
                <c:pt idx="637">
                  <c:v>-10.369557</c:v>
                </c:pt>
                <c:pt idx="638">
                  <c:v>-9.9770869999999992</c:v>
                </c:pt>
                <c:pt idx="639">
                  <c:v>-9.5987629999999999</c:v>
                </c:pt>
                <c:pt idx="640">
                  <c:v>-9.5441529999999997</c:v>
                </c:pt>
                <c:pt idx="641">
                  <c:v>-9.9211609999999997</c:v>
                </c:pt>
                <c:pt idx="642">
                  <c:v>-10.645241</c:v>
                </c:pt>
                <c:pt idx="643">
                  <c:v>-10.776503</c:v>
                </c:pt>
                <c:pt idx="644">
                  <c:v>-10.776503</c:v>
                </c:pt>
                <c:pt idx="645">
                  <c:v>-10.776503</c:v>
                </c:pt>
                <c:pt idx="646">
                  <c:v>-10.776503</c:v>
                </c:pt>
                <c:pt idx="647">
                  <c:v>-10.776503</c:v>
                </c:pt>
                <c:pt idx="648">
                  <c:v>-10.775845</c:v>
                </c:pt>
                <c:pt idx="649">
                  <c:v>-10.576484000000001</c:v>
                </c:pt>
                <c:pt idx="650">
                  <c:v>-10.279417</c:v>
                </c:pt>
                <c:pt idx="651">
                  <c:v>-10.059002</c:v>
                </c:pt>
                <c:pt idx="652">
                  <c:v>-10.148484</c:v>
                </c:pt>
                <c:pt idx="653">
                  <c:v>-10.500819</c:v>
                </c:pt>
                <c:pt idx="654">
                  <c:v>-10.776503</c:v>
                </c:pt>
                <c:pt idx="655">
                  <c:v>-10.776503</c:v>
                </c:pt>
                <c:pt idx="656">
                  <c:v>-10.776503</c:v>
                </c:pt>
                <c:pt idx="657">
                  <c:v>-10.776503</c:v>
                </c:pt>
                <c:pt idx="658">
                  <c:v>-10.776503</c:v>
                </c:pt>
                <c:pt idx="659">
                  <c:v>-10.766304999999999</c:v>
                </c:pt>
                <c:pt idx="660">
                  <c:v>-10.372847</c:v>
                </c:pt>
                <c:pt idx="661">
                  <c:v>-9.9984699999999993</c:v>
                </c:pt>
                <c:pt idx="662">
                  <c:v>-9.7158789999999993</c:v>
                </c:pt>
                <c:pt idx="663">
                  <c:v>-9.5990920000000006</c:v>
                </c:pt>
                <c:pt idx="664">
                  <c:v>-9.9070140000000002</c:v>
                </c:pt>
                <c:pt idx="665">
                  <c:v>-10.602803</c:v>
                </c:pt>
                <c:pt idx="666">
                  <c:v>-10.776503</c:v>
                </c:pt>
                <c:pt idx="667">
                  <c:v>-10.776503</c:v>
                </c:pt>
                <c:pt idx="668">
                  <c:v>-10.776503</c:v>
                </c:pt>
                <c:pt idx="669">
                  <c:v>-10.776503</c:v>
                </c:pt>
                <c:pt idx="670">
                  <c:v>-10.776503</c:v>
                </c:pt>
                <c:pt idx="671">
                  <c:v>-10.776503</c:v>
                </c:pt>
                <c:pt idx="672">
                  <c:v>-10.599183999999999</c:v>
                </c:pt>
                <c:pt idx="673">
                  <c:v>-10.277772000000001</c:v>
                </c:pt>
                <c:pt idx="674">
                  <c:v>-10.096835</c:v>
                </c:pt>
                <c:pt idx="675">
                  <c:v>-10.174473000000001</c:v>
                </c:pt>
                <c:pt idx="676">
                  <c:v>-10.656097000000001</c:v>
                </c:pt>
                <c:pt idx="677">
                  <c:v>-10.776503</c:v>
                </c:pt>
                <c:pt idx="678">
                  <c:v>-10.776503</c:v>
                </c:pt>
                <c:pt idx="679">
                  <c:v>-10.776503</c:v>
                </c:pt>
                <c:pt idx="680">
                  <c:v>-10.776503</c:v>
                </c:pt>
                <c:pt idx="681">
                  <c:v>-10.776503</c:v>
                </c:pt>
                <c:pt idx="682">
                  <c:v>-10.732091</c:v>
                </c:pt>
                <c:pt idx="683">
                  <c:v>-10.396533</c:v>
                </c:pt>
                <c:pt idx="684">
                  <c:v>-10.077754000000001</c:v>
                </c:pt>
                <c:pt idx="685">
                  <c:v>-9.6579789999999992</c:v>
                </c:pt>
                <c:pt idx="686">
                  <c:v>-9.5352700000000006</c:v>
                </c:pt>
                <c:pt idx="687">
                  <c:v>-9.9991280000000007</c:v>
                </c:pt>
                <c:pt idx="688">
                  <c:v>-10.776503</c:v>
                </c:pt>
                <c:pt idx="689">
                  <c:v>-10.776503</c:v>
                </c:pt>
                <c:pt idx="690">
                  <c:v>-10.776503</c:v>
                </c:pt>
                <c:pt idx="691">
                  <c:v>-10.776503</c:v>
                </c:pt>
                <c:pt idx="692">
                  <c:v>-10.776503</c:v>
                </c:pt>
                <c:pt idx="693">
                  <c:v>-10.776503</c:v>
                </c:pt>
                <c:pt idx="694">
                  <c:v>-10.776503</c:v>
                </c:pt>
                <c:pt idx="695">
                  <c:v>-10.632082</c:v>
                </c:pt>
                <c:pt idx="696">
                  <c:v>-10.415285000000001</c:v>
                </c:pt>
                <c:pt idx="697">
                  <c:v>-10.212963999999999</c:v>
                </c:pt>
                <c:pt idx="698">
                  <c:v>-10.227439</c:v>
                </c:pt>
                <c:pt idx="699">
                  <c:v>-10.649846999999999</c:v>
                </c:pt>
                <c:pt idx="700">
                  <c:v>-10.776503</c:v>
                </c:pt>
                <c:pt idx="701">
                  <c:v>-10.776503</c:v>
                </c:pt>
                <c:pt idx="702">
                  <c:v>-10.776503</c:v>
                </c:pt>
                <c:pt idx="703">
                  <c:v>-10.776503</c:v>
                </c:pt>
                <c:pt idx="704">
                  <c:v>-10.776503</c:v>
                </c:pt>
                <c:pt idx="705">
                  <c:v>-10.757094</c:v>
                </c:pt>
                <c:pt idx="706">
                  <c:v>-10.386006</c:v>
                </c:pt>
                <c:pt idx="707">
                  <c:v>-9.9688619999999997</c:v>
                </c:pt>
                <c:pt idx="708">
                  <c:v>-9.6438330000000008</c:v>
                </c:pt>
                <c:pt idx="709">
                  <c:v>-9.6961399999999998</c:v>
                </c:pt>
                <c:pt idx="710">
                  <c:v>-10.092229</c:v>
                </c:pt>
                <c:pt idx="711">
                  <c:v>-10.776503</c:v>
                </c:pt>
                <c:pt idx="712">
                  <c:v>-10.776503</c:v>
                </c:pt>
                <c:pt idx="713">
                  <c:v>-10.776503</c:v>
                </c:pt>
                <c:pt idx="714">
                  <c:v>-10.776503</c:v>
                </c:pt>
                <c:pt idx="715">
                  <c:v>-10.776503</c:v>
                </c:pt>
                <c:pt idx="716">
                  <c:v>-10.776503</c:v>
                </c:pt>
                <c:pt idx="717">
                  <c:v>-10.776503</c:v>
                </c:pt>
                <c:pt idx="718">
                  <c:v>-10.663993</c:v>
                </c:pt>
                <c:pt idx="719">
                  <c:v>-10.37186</c:v>
                </c:pt>
                <c:pt idx="720">
                  <c:v>-10.106375</c:v>
                </c:pt>
                <c:pt idx="721">
                  <c:v>-10.232702</c:v>
                </c:pt>
                <c:pt idx="722">
                  <c:v>-10.776503</c:v>
                </c:pt>
                <c:pt idx="723">
                  <c:v>-10.776503</c:v>
                </c:pt>
                <c:pt idx="724">
                  <c:v>-10.776503</c:v>
                </c:pt>
                <c:pt idx="725">
                  <c:v>-10.776503</c:v>
                </c:pt>
                <c:pt idx="726">
                  <c:v>-10.776503</c:v>
                </c:pt>
                <c:pt idx="727">
                  <c:v>-10.776503</c:v>
                </c:pt>
                <c:pt idx="728">
                  <c:v>-10.776503</c:v>
                </c:pt>
                <c:pt idx="729">
                  <c:v>-10.385348</c:v>
                </c:pt>
                <c:pt idx="730">
                  <c:v>-10.027091</c:v>
                </c:pt>
                <c:pt idx="731">
                  <c:v>-9.7267349999999997</c:v>
                </c:pt>
                <c:pt idx="732">
                  <c:v>-9.6050129999999996</c:v>
                </c:pt>
                <c:pt idx="733">
                  <c:v>-9.9945229999999992</c:v>
                </c:pt>
                <c:pt idx="734">
                  <c:v>-10.776503</c:v>
                </c:pt>
                <c:pt idx="735">
                  <c:v>-10.776503</c:v>
                </c:pt>
                <c:pt idx="736">
                  <c:v>-10.776503</c:v>
                </c:pt>
                <c:pt idx="737">
                  <c:v>-10.776503</c:v>
                </c:pt>
                <c:pt idx="738">
                  <c:v>-10.776503</c:v>
                </c:pt>
                <c:pt idx="739">
                  <c:v>-10.776503</c:v>
                </c:pt>
                <c:pt idx="740">
                  <c:v>-10.776503</c:v>
                </c:pt>
                <c:pt idx="741">
                  <c:v>-10.642609</c:v>
                </c:pt>
                <c:pt idx="742">
                  <c:v>-10.356726999999999</c:v>
                </c:pt>
                <c:pt idx="743">
                  <c:v>-10.208358</c:v>
                </c:pt>
                <c:pt idx="744">
                  <c:v>-10.42351</c:v>
                </c:pt>
                <c:pt idx="745">
                  <c:v>-10.776503</c:v>
                </c:pt>
                <c:pt idx="746">
                  <c:v>-10.776503</c:v>
                </c:pt>
                <c:pt idx="747">
                  <c:v>-10.776503</c:v>
                </c:pt>
                <c:pt idx="748">
                  <c:v>-10.776503</c:v>
                </c:pt>
                <c:pt idx="749">
                  <c:v>-10.776503</c:v>
                </c:pt>
                <c:pt idx="750">
                  <c:v>-10.776503</c:v>
                </c:pt>
                <c:pt idx="751">
                  <c:v>-10.758737999999999</c:v>
                </c:pt>
                <c:pt idx="752">
                  <c:v>-10.425483</c:v>
                </c:pt>
                <c:pt idx="753">
                  <c:v>-10.051107</c:v>
                </c:pt>
                <c:pt idx="754">
                  <c:v>-9.6520569999999992</c:v>
                </c:pt>
                <c:pt idx="755">
                  <c:v>-9.6346209999999992</c:v>
                </c:pt>
                <c:pt idx="756">
                  <c:v>-10.19487</c:v>
                </c:pt>
                <c:pt idx="757">
                  <c:v>-10.776503</c:v>
                </c:pt>
                <c:pt idx="758">
                  <c:v>-10.776503</c:v>
                </c:pt>
                <c:pt idx="759">
                  <c:v>-10.776503</c:v>
                </c:pt>
                <c:pt idx="760">
                  <c:v>-10.776503</c:v>
                </c:pt>
                <c:pt idx="761">
                  <c:v>-10.776503</c:v>
                </c:pt>
                <c:pt idx="762">
                  <c:v>-10.776503</c:v>
                </c:pt>
                <c:pt idx="763">
                  <c:v>-10.776503</c:v>
                </c:pt>
                <c:pt idx="764">
                  <c:v>-10.671559</c:v>
                </c:pt>
                <c:pt idx="765">
                  <c:v>-10.425483</c:v>
                </c:pt>
                <c:pt idx="766">
                  <c:v>-10.199476000000001</c:v>
                </c:pt>
                <c:pt idx="767">
                  <c:v>-10.306393</c:v>
                </c:pt>
                <c:pt idx="768">
                  <c:v>-10.776503</c:v>
                </c:pt>
                <c:pt idx="769">
                  <c:v>-10.776503</c:v>
                </c:pt>
                <c:pt idx="770">
                  <c:v>-10.776503</c:v>
                </c:pt>
                <c:pt idx="771">
                  <c:v>-10.776503</c:v>
                </c:pt>
                <c:pt idx="772">
                  <c:v>-10.776503</c:v>
                </c:pt>
                <c:pt idx="773">
                  <c:v>-10.776503</c:v>
                </c:pt>
                <c:pt idx="774">
                  <c:v>-10.776503</c:v>
                </c:pt>
                <c:pt idx="775">
                  <c:v>-10.452788999999999</c:v>
                </c:pt>
                <c:pt idx="776">
                  <c:v>-10.019854</c:v>
                </c:pt>
                <c:pt idx="777">
                  <c:v>-9.7306830000000009</c:v>
                </c:pt>
                <c:pt idx="778">
                  <c:v>-9.756672</c:v>
                </c:pt>
                <c:pt idx="779">
                  <c:v>-10.192567</c:v>
                </c:pt>
                <c:pt idx="780">
                  <c:v>-10.776503</c:v>
                </c:pt>
                <c:pt idx="781">
                  <c:v>-10.776503</c:v>
                </c:pt>
                <c:pt idx="782">
                  <c:v>-10.776503</c:v>
                </c:pt>
                <c:pt idx="783">
                  <c:v>-10.776503</c:v>
                </c:pt>
                <c:pt idx="784">
                  <c:v>-10.776503</c:v>
                </c:pt>
                <c:pt idx="785">
                  <c:v>-10.776503</c:v>
                </c:pt>
                <c:pt idx="786">
                  <c:v>-10.776503</c:v>
                </c:pt>
                <c:pt idx="787">
                  <c:v>-10.696232999999999</c:v>
                </c:pt>
                <c:pt idx="788">
                  <c:v>-10.411666</c:v>
                </c:pt>
                <c:pt idx="789">
                  <c:v>-10.192567</c:v>
                </c:pt>
                <c:pt idx="790">
                  <c:v>-10.39456</c:v>
                </c:pt>
                <c:pt idx="791">
                  <c:v>-10.776503</c:v>
                </c:pt>
                <c:pt idx="792">
                  <c:v>-10.776503</c:v>
                </c:pt>
                <c:pt idx="793">
                  <c:v>-10.776503</c:v>
                </c:pt>
                <c:pt idx="794">
                  <c:v>-10.776503</c:v>
                </c:pt>
                <c:pt idx="795">
                  <c:v>-10.776503</c:v>
                </c:pt>
                <c:pt idx="796">
                  <c:v>-10.776503</c:v>
                </c:pt>
                <c:pt idx="797">
                  <c:v>-10.776503</c:v>
                </c:pt>
                <c:pt idx="798">
                  <c:v>-10.445221999999999</c:v>
                </c:pt>
                <c:pt idx="799">
                  <c:v>-10.111639</c:v>
                </c:pt>
                <c:pt idx="800">
                  <c:v>-9.7599619999999998</c:v>
                </c:pt>
                <c:pt idx="801">
                  <c:v>-9.7290379999999992</c:v>
                </c:pt>
                <c:pt idx="802">
                  <c:v>-10.223162</c:v>
                </c:pt>
                <c:pt idx="803">
                  <c:v>-10.776503</c:v>
                </c:pt>
                <c:pt idx="804">
                  <c:v>-10.776503</c:v>
                </c:pt>
                <c:pt idx="805">
                  <c:v>-10.776503</c:v>
                </c:pt>
                <c:pt idx="806">
                  <c:v>-10.776503</c:v>
                </c:pt>
                <c:pt idx="807">
                  <c:v>-10.776503</c:v>
                </c:pt>
                <c:pt idx="808">
                  <c:v>-10.776503</c:v>
                </c:pt>
                <c:pt idx="809">
                  <c:v>-10.776503</c:v>
                </c:pt>
                <c:pt idx="810">
                  <c:v>-10.677481</c:v>
                </c:pt>
                <c:pt idx="811">
                  <c:v>-10.410679</c:v>
                </c:pt>
                <c:pt idx="812">
                  <c:v>-10.273825</c:v>
                </c:pt>
                <c:pt idx="813">
                  <c:v>-10.420878</c:v>
                </c:pt>
                <c:pt idx="814">
                  <c:v>-10.776503</c:v>
                </c:pt>
                <c:pt idx="815">
                  <c:v>-10.776503</c:v>
                </c:pt>
                <c:pt idx="816">
                  <c:v>-10.776503</c:v>
                </c:pt>
                <c:pt idx="817">
                  <c:v>-10.776503</c:v>
                </c:pt>
                <c:pt idx="818">
                  <c:v>-10.776503</c:v>
                </c:pt>
                <c:pt idx="819">
                  <c:v>-10.776503</c:v>
                </c:pt>
                <c:pt idx="820">
                  <c:v>-10.776503</c:v>
                </c:pt>
                <c:pt idx="821">
                  <c:v>-10.461342</c:v>
                </c:pt>
                <c:pt idx="822">
                  <c:v>-9.969849</c:v>
                </c:pt>
                <c:pt idx="823">
                  <c:v>-9.7066669999999995</c:v>
                </c:pt>
                <c:pt idx="824">
                  <c:v>-9.7543690000000005</c:v>
                </c:pt>
                <c:pt idx="825">
                  <c:v>-10.324158000000001</c:v>
                </c:pt>
                <c:pt idx="826">
                  <c:v>-10.776503</c:v>
                </c:pt>
                <c:pt idx="827">
                  <c:v>-10.776503</c:v>
                </c:pt>
                <c:pt idx="828">
                  <c:v>-10.776503</c:v>
                </c:pt>
                <c:pt idx="829">
                  <c:v>-10.776503</c:v>
                </c:pt>
                <c:pt idx="830">
                  <c:v>-10.776503</c:v>
                </c:pt>
                <c:pt idx="831">
                  <c:v>-10.776503</c:v>
                </c:pt>
                <c:pt idx="832">
                  <c:v>-10.776503</c:v>
                </c:pt>
                <c:pt idx="833">
                  <c:v>-10.736696999999999</c:v>
                </c:pt>
                <c:pt idx="834">
                  <c:v>-10.454105</c:v>
                </c:pt>
                <c:pt idx="835">
                  <c:v>-10.251125</c:v>
                </c:pt>
                <c:pt idx="836">
                  <c:v>-10.412982</c:v>
                </c:pt>
                <c:pt idx="837">
                  <c:v>-10.776503</c:v>
                </c:pt>
                <c:pt idx="838">
                  <c:v>-10.776503</c:v>
                </c:pt>
                <c:pt idx="839">
                  <c:v>-10.776503</c:v>
                </c:pt>
                <c:pt idx="840">
                  <c:v>-10.776503</c:v>
                </c:pt>
                <c:pt idx="841">
                  <c:v>-10.776503</c:v>
                </c:pt>
                <c:pt idx="842">
                  <c:v>-10.776503</c:v>
                </c:pt>
                <c:pt idx="843">
                  <c:v>-10.776503</c:v>
                </c:pt>
                <c:pt idx="844">
                  <c:v>-10.427457</c:v>
                </c:pt>
                <c:pt idx="845">
                  <c:v>-10.009655</c:v>
                </c:pt>
                <c:pt idx="846">
                  <c:v>-9.7691730000000003</c:v>
                </c:pt>
                <c:pt idx="847">
                  <c:v>-9.8201640000000001</c:v>
                </c:pt>
                <c:pt idx="848">
                  <c:v>-10.311328</c:v>
                </c:pt>
                <c:pt idx="849">
                  <c:v>-10.776503</c:v>
                </c:pt>
                <c:pt idx="850">
                  <c:v>-10.776503</c:v>
                </c:pt>
                <c:pt idx="851">
                  <c:v>-10.776503</c:v>
                </c:pt>
                <c:pt idx="852">
                  <c:v>-10.776503</c:v>
                </c:pt>
                <c:pt idx="853">
                  <c:v>-10.776503</c:v>
                </c:pt>
                <c:pt idx="854">
                  <c:v>-10.776503</c:v>
                </c:pt>
                <c:pt idx="855">
                  <c:v>-10.776503</c:v>
                </c:pt>
                <c:pt idx="856">
                  <c:v>-10.714655</c:v>
                </c:pt>
                <c:pt idx="857">
                  <c:v>-10.415285000000001</c:v>
                </c:pt>
                <c:pt idx="858">
                  <c:v>-10.261323000000001</c:v>
                </c:pt>
                <c:pt idx="859">
                  <c:v>-10.601815999999999</c:v>
                </c:pt>
                <c:pt idx="860">
                  <c:v>-10.776503</c:v>
                </c:pt>
                <c:pt idx="861">
                  <c:v>-10.776503</c:v>
                </c:pt>
                <c:pt idx="862">
                  <c:v>-10.776503</c:v>
                </c:pt>
                <c:pt idx="863">
                  <c:v>-10.776503</c:v>
                </c:pt>
                <c:pt idx="864">
                  <c:v>-10.776503</c:v>
                </c:pt>
                <c:pt idx="865">
                  <c:v>-10.776503</c:v>
                </c:pt>
                <c:pt idx="866">
                  <c:v>-10.766304999999999</c:v>
                </c:pt>
                <c:pt idx="867">
                  <c:v>-10.343567999999999</c:v>
                </c:pt>
                <c:pt idx="868">
                  <c:v>-10.049791000000001</c:v>
                </c:pt>
                <c:pt idx="869">
                  <c:v>-9.7642380000000006</c:v>
                </c:pt>
                <c:pt idx="870">
                  <c:v>-9.7287090000000003</c:v>
                </c:pt>
                <c:pt idx="871">
                  <c:v>-10.36528</c:v>
                </c:pt>
                <c:pt idx="872">
                  <c:v>-10.776503</c:v>
                </c:pt>
                <c:pt idx="873">
                  <c:v>-10.776503</c:v>
                </c:pt>
                <c:pt idx="874">
                  <c:v>-10.776503</c:v>
                </c:pt>
                <c:pt idx="875">
                  <c:v>-10.776503</c:v>
                </c:pt>
                <c:pt idx="876">
                  <c:v>-10.776503</c:v>
                </c:pt>
                <c:pt idx="877">
                  <c:v>-10.776503</c:v>
                </c:pt>
                <c:pt idx="878">
                  <c:v>-10.776503</c:v>
                </c:pt>
                <c:pt idx="879">
                  <c:v>-10.695575</c:v>
                </c:pt>
                <c:pt idx="880">
                  <c:v>-10.447525000000001</c:v>
                </c:pt>
                <c:pt idx="881">
                  <c:v>-10.292576</c:v>
                </c:pt>
                <c:pt idx="882">
                  <c:v>-10.457065</c:v>
                </c:pt>
                <c:pt idx="883">
                  <c:v>-10.776503</c:v>
                </c:pt>
                <c:pt idx="884">
                  <c:v>-10.776503</c:v>
                </c:pt>
                <c:pt idx="885">
                  <c:v>-10.776503</c:v>
                </c:pt>
                <c:pt idx="886">
                  <c:v>-10.776503</c:v>
                </c:pt>
                <c:pt idx="887">
                  <c:v>-10.776503</c:v>
                </c:pt>
                <c:pt idx="888">
                  <c:v>-10.776503</c:v>
                </c:pt>
                <c:pt idx="889">
                  <c:v>-10.768608</c:v>
                </c:pt>
                <c:pt idx="890">
                  <c:v>-10.433379</c:v>
                </c:pt>
                <c:pt idx="891">
                  <c:v>-10.003405000000001</c:v>
                </c:pt>
                <c:pt idx="892">
                  <c:v>-9.7033769999999997</c:v>
                </c:pt>
                <c:pt idx="893">
                  <c:v>-9.8695109999999993</c:v>
                </c:pt>
                <c:pt idx="894">
                  <c:v>-10.474830000000001</c:v>
                </c:pt>
                <c:pt idx="895">
                  <c:v>-10.776503</c:v>
                </c:pt>
                <c:pt idx="896">
                  <c:v>-10.776503</c:v>
                </c:pt>
                <c:pt idx="897">
                  <c:v>-10.776503</c:v>
                </c:pt>
                <c:pt idx="898">
                  <c:v>-10.776503</c:v>
                </c:pt>
                <c:pt idx="899">
                  <c:v>-10.776503</c:v>
                </c:pt>
                <c:pt idx="900">
                  <c:v>-10.776503</c:v>
                </c:pt>
                <c:pt idx="901">
                  <c:v>-10.776503</c:v>
                </c:pt>
                <c:pt idx="902">
                  <c:v>-10.671559</c:v>
                </c:pt>
                <c:pt idx="903">
                  <c:v>-10.409364</c:v>
                </c:pt>
                <c:pt idx="904">
                  <c:v>-10.327776999999999</c:v>
                </c:pt>
                <c:pt idx="905">
                  <c:v>-10.474171999999999</c:v>
                </c:pt>
                <c:pt idx="906">
                  <c:v>-10.776503</c:v>
                </c:pt>
                <c:pt idx="907">
                  <c:v>-10.776503</c:v>
                </c:pt>
                <c:pt idx="908">
                  <c:v>-10.776503</c:v>
                </c:pt>
                <c:pt idx="909">
                  <c:v>-10.776503</c:v>
                </c:pt>
                <c:pt idx="910">
                  <c:v>-10.776503</c:v>
                </c:pt>
                <c:pt idx="911">
                  <c:v>-10.776503</c:v>
                </c:pt>
                <c:pt idx="912">
                  <c:v>-10.773871</c:v>
                </c:pt>
                <c:pt idx="913">
                  <c:v>-10.376466000000001</c:v>
                </c:pt>
                <c:pt idx="914">
                  <c:v>-9.9642569999999999</c:v>
                </c:pt>
                <c:pt idx="915">
                  <c:v>-9.7415389999999995</c:v>
                </c:pt>
                <c:pt idx="916">
                  <c:v>-9.862603</c:v>
                </c:pt>
                <c:pt idx="917">
                  <c:v>-10.443906</c:v>
                </c:pt>
                <c:pt idx="918">
                  <c:v>-10.776503</c:v>
                </c:pt>
                <c:pt idx="919">
                  <c:v>-10.776503</c:v>
                </c:pt>
                <c:pt idx="920">
                  <c:v>-10.776503</c:v>
                </c:pt>
                <c:pt idx="921">
                  <c:v>-10.776503</c:v>
                </c:pt>
                <c:pt idx="922">
                  <c:v>-10.776503</c:v>
                </c:pt>
                <c:pt idx="923">
                  <c:v>-10.776503</c:v>
                </c:pt>
                <c:pt idx="924">
                  <c:v>-10.776503</c:v>
                </c:pt>
                <c:pt idx="925">
                  <c:v>-10.727814</c:v>
                </c:pt>
                <c:pt idx="926">
                  <c:v>-10.419233</c:v>
                </c:pt>
                <c:pt idx="927">
                  <c:v>-10.31396</c:v>
                </c:pt>
                <c:pt idx="928">
                  <c:v>-10.611027</c:v>
                </c:pt>
                <c:pt idx="929">
                  <c:v>-10.776503</c:v>
                </c:pt>
                <c:pt idx="930">
                  <c:v>-10.776503</c:v>
                </c:pt>
                <c:pt idx="931">
                  <c:v>-10.776503</c:v>
                </c:pt>
                <c:pt idx="932">
                  <c:v>-10.776503</c:v>
                </c:pt>
                <c:pt idx="933">
                  <c:v>-10.776503</c:v>
                </c:pt>
                <c:pt idx="934">
                  <c:v>-10.776503</c:v>
                </c:pt>
                <c:pt idx="935">
                  <c:v>-10.736039</c:v>
                </c:pt>
                <c:pt idx="936">
                  <c:v>-10.365938</c:v>
                </c:pt>
                <c:pt idx="937">
                  <c:v>-9.9948510000000006</c:v>
                </c:pt>
                <c:pt idx="938">
                  <c:v>-9.6800200000000007</c:v>
                </c:pt>
                <c:pt idx="939">
                  <c:v>-9.833653</c:v>
                </c:pt>
                <c:pt idx="940">
                  <c:v>-10.489962999999999</c:v>
                </c:pt>
                <c:pt idx="941">
                  <c:v>-10.776503</c:v>
                </c:pt>
                <c:pt idx="942">
                  <c:v>-10.776503</c:v>
                </c:pt>
                <c:pt idx="943">
                  <c:v>-10.776503</c:v>
                </c:pt>
                <c:pt idx="944">
                  <c:v>-10.776503</c:v>
                </c:pt>
                <c:pt idx="945">
                  <c:v>-10.776503</c:v>
                </c:pt>
                <c:pt idx="946">
                  <c:v>-10.776503</c:v>
                </c:pt>
                <c:pt idx="947">
                  <c:v>-10.776503</c:v>
                </c:pt>
                <c:pt idx="948">
                  <c:v>-10.702483000000001</c:v>
                </c:pt>
                <c:pt idx="949">
                  <c:v>-10.512663</c:v>
                </c:pt>
                <c:pt idx="950">
                  <c:v>-10.308695999999999</c:v>
                </c:pt>
                <c:pt idx="951">
                  <c:v>-10.296195000000001</c:v>
                </c:pt>
                <c:pt idx="952">
                  <c:v>-10.776503</c:v>
                </c:pt>
                <c:pt idx="953">
                  <c:v>-10.776503</c:v>
                </c:pt>
                <c:pt idx="954">
                  <c:v>-10.776503</c:v>
                </c:pt>
                <c:pt idx="955">
                  <c:v>-10.776503</c:v>
                </c:pt>
                <c:pt idx="956">
                  <c:v>-10.776503</c:v>
                </c:pt>
                <c:pt idx="957">
                  <c:v>-10.776503</c:v>
                </c:pt>
                <c:pt idx="958">
                  <c:v>-10.738671</c:v>
                </c:pt>
                <c:pt idx="959">
                  <c:v>-10.370873</c:v>
                </c:pt>
                <c:pt idx="960">
                  <c:v>-9.9313590000000005</c:v>
                </c:pt>
                <c:pt idx="961">
                  <c:v>-9.6958110000000008</c:v>
                </c:pt>
                <c:pt idx="962">
                  <c:v>-9.9129360000000002</c:v>
                </c:pt>
                <c:pt idx="963">
                  <c:v>-10.571221</c:v>
                </c:pt>
                <c:pt idx="964">
                  <c:v>-10.776503</c:v>
                </c:pt>
                <c:pt idx="965">
                  <c:v>-10.776503</c:v>
                </c:pt>
                <c:pt idx="966">
                  <c:v>-10.776503</c:v>
                </c:pt>
                <c:pt idx="967">
                  <c:v>-10.776503</c:v>
                </c:pt>
                <c:pt idx="968">
                  <c:v>-10.776503</c:v>
                </c:pt>
                <c:pt idx="969">
                  <c:v>-10.776503</c:v>
                </c:pt>
                <c:pt idx="970">
                  <c:v>-10.776503</c:v>
                </c:pt>
                <c:pt idx="971">
                  <c:v>-10.682744</c:v>
                </c:pt>
                <c:pt idx="972">
                  <c:v>-10.431734000000001</c:v>
                </c:pt>
                <c:pt idx="973">
                  <c:v>-10.2883</c:v>
                </c:pt>
                <c:pt idx="974">
                  <c:v>-10.630108</c:v>
                </c:pt>
                <c:pt idx="975">
                  <c:v>-10.776503</c:v>
                </c:pt>
                <c:pt idx="976">
                  <c:v>-10.776503</c:v>
                </c:pt>
                <c:pt idx="977">
                  <c:v>-10.776503</c:v>
                </c:pt>
                <c:pt idx="978">
                  <c:v>-10.776503</c:v>
                </c:pt>
                <c:pt idx="979">
                  <c:v>-10.776503</c:v>
                </c:pt>
                <c:pt idx="980">
                  <c:v>-10.776503</c:v>
                </c:pt>
                <c:pt idx="981">
                  <c:v>-10.72288</c:v>
                </c:pt>
                <c:pt idx="982">
                  <c:v>-10.338633</c:v>
                </c:pt>
                <c:pt idx="983">
                  <c:v>-9.9662299999999995</c:v>
                </c:pt>
                <c:pt idx="984">
                  <c:v>-9.7609490000000001</c:v>
                </c:pt>
                <c:pt idx="985">
                  <c:v>-9.9033960000000008</c:v>
                </c:pt>
                <c:pt idx="986">
                  <c:v>-10.593261999999999</c:v>
                </c:pt>
                <c:pt idx="987">
                  <c:v>-10.776503</c:v>
                </c:pt>
                <c:pt idx="988">
                  <c:v>-10.776503</c:v>
                </c:pt>
                <c:pt idx="989">
                  <c:v>-10.776503</c:v>
                </c:pt>
                <c:pt idx="990">
                  <c:v>-10.776503</c:v>
                </c:pt>
                <c:pt idx="991">
                  <c:v>-10.776503</c:v>
                </c:pt>
                <c:pt idx="992">
                  <c:v>-10.776503</c:v>
                </c:pt>
                <c:pt idx="993">
                  <c:v>-10.776503</c:v>
                </c:pt>
                <c:pt idx="994">
                  <c:v>-10.662348</c:v>
                </c:pt>
                <c:pt idx="995">
                  <c:v>-10.400480999999999</c:v>
                </c:pt>
                <c:pt idx="996">
                  <c:v>-10.31396</c:v>
                </c:pt>
                <c:pt idx="997">
                  <c:v>-10.625501999999999</c:v>
                </c:pt>
                <c:pt idx="998">
                  <c:v>-10.776503</c:v>
                </c:pt>
                <c:pt idx="999">
                  <c:v>-10.776503</c:v>
                </c:pt>
                <c:pt idx="1000">
                  <c:v>-10.776503</c:v>
                </c:pt>
                <c:pt idx="1001">
                  <c:v>-10.776503</c:v>
                </c:pt>
                <c:pt idx="1002">
                  <c:v>-10.776503</c:v>
                </c:pt>
                <c:pt idx="1003">
                  <c:v>-10.776503</c:v>
                </c:pt>
                <c:pt idx="1004">
                  <c:v>-10.686363</c:v>
                </c:pt>
                <c:pt idx="1005">
                  <c:v>-10.326461</c:v>
                </c:pt>
                <c:pt idx="1006">
                  <c:v>-9.8853019999999994</c:v>
                </c:pt>
                <c:pt idx="1007">
                  <c:v>-9.7010749999999994</c:v>
                </c:pt>
                <c:pt idx="1008">
                  <c:v>-9.9122780000000006</c:v>
                </c:pt>
                <c:pt idx="1009">
                  <c:v>-10.665309000000001</c:v>
                </c:pt>
                <c:pt idx="1010">
                  <c:v>-10.776503</c:v>
                </c:pt>
                <c:pt idx="1011">
                  <c:v>-10.776503</c:v>
                </c:pt>
                <c:pt idx="1012">
                  <c:v>-10.776503</c:v>
                </c:pt>
                <c:pt idx="1013">
                  <c:v>-10.776503</c:v>
                </c:pt>
                <c:pt idx="1014">
                  <c:v>-10.776503</c:v>
                </c:pt>
                <c:pt idx="1015">
                  <c:v>-10.776503</c:v>
                </c:pt>
                <c:pt idx="1016">
                  <c:v>-10.776503</c:v>
                </c:pt>
                <c:pt idx="1017">
                  <c:v>-10.679455000000001</c:v>
                </c:pt>
                <c:pt idx="1018">
                  <c:v>-10.398178</c:v>
                </c:pt>
                <c:pt idx="1019">
                  <c:v>-10.331067000000001</c:v>
                </c:pt>
                <c:pt idx="1020">
                  <c:v>-10.675507</c:v>
                </c:pt>
                <c:pt idx="1021">
                  <c:v>-10.776503</c:v>
                </c:pt>
                <c:pt idx="1022">
                  <c:v>-10.776503</c:v>
                </c:pt>
                <c:pt idx="1023">
                  <c:v>-10.776503</c:v>
                </c:pt>
                <c:pt idx="1024">
                  <c:v>-10.776503</c:v>
                </c:pt>
                <c:pt idx="1025">
                  <c:v>-10.776503</c:v>
                </c:pt>
                <c:pt idx="1026">
                  <c:v>-10.776503</c:v>
                </c:pt>
                <c:pt idx="1027">
                  <c:v>-10.6584</c:v>
                </c:pt>
                <c:pt idx="1028">
                  <c:v>-10.302117000000001</c:v>
                </c:pt>
                <c:pt idx="1029">
                  <c:v>-9.8892500000000005</c:v>
                </c:pt>
                <c:pt idx="1030">
                  <c:v>-9.7112730000000003</c:v>
                </c:pt>
                <c:pt idx="1031">
                  <c:v>-9.9724810000000002</c:v>
                </c:pt>
                <c:pt idx="1032">
                  <c:v>-10.695245999999999</c:v>
                </c:pt>
                <c:pt idx="1033">
                  <c:v>-10.776503</c:v>
                </c:pt>
                <c:pt idx="1034">
                  <c:v>-10.776503</c:v>
                </c:pt>
                <c:pt idx="1035">
                  <c:v>-10.776503</c:v>
                </c:pt>
                <c:pt idx="1036">
                  <c:v>-10.776503</c:v>
                </c:pt>
                <c:pt idx="1037">
                  <c:v>-10.776503</c:v>
                </c:pt>
                <c:pt idx="1038">
                  <c:v>-10.776503</c:v>
                </c:pt>
                <c:pt idx="1039">
                  <c:v>-10.771240000000001</c:v>
                </c:pt>
                <c:pt idx="1040">
                  <c:v>-10.631095</c:v>
                </c:pt>
                <c:pt idx="1041">
                  <c:v>-10.359688</c:v>
                </c:pt>
                <c:pt idx="1042">
                  <c:v>-10.299485000000001</c:v>
                </c:pt>
                <c:pt idx="1043">
                  <c:v>-10.689323999999999</c:v>
                </c:pt>
                <c:pt idx="1044">
                  <c:v>-10.776503</c:v>
                </c:pt>
                <c:pt idx="1045">
                  <c:v>-10.776503</c:v>
                </c:pt>
                <c:pt idx="1046">
                  <c:v>-10.776503</c:v>
                </c:pt>
                <c:pt idx="1047">
                  <c:v>-10.776503</c:v>
                </c:pt>
                <c:pt idx="1048">
                  <c:v>-10.776503</c:v>
                </c:pt>
                <c:pt idx="1049">
                  <c:v>-10.776503</c:v>
                </c:pt>
                <c:pt idx="1050">
                  <c:v>-10.680771</c:v>
                </c:pt>
                <c:pt idx="1051">
                  <c:v>-10.271521999999999</c:v>
                </c:pt>
                <c:pt idx="1052">
                  <c:v>-9.9165550000000007</c:v>
                </c:pt>
                <c:pt idx="1053">
                  <c:v>-9.733314</c:v>
                </c:pt>
                <c:pt idx="1054">
                  <c:v>-10.004063</c:v>
                </c:pt>
                <c:pt idx="1055">
                  <c:v>-10.727156000000001</c:v>
                </c:pt>
                <c:pt idx="1056">
                  <c:v>-10.776503</c:v>
                </c:pt>
                <c:pt idx="1057">
                  <c:v>-10.776503</c:v>
                </c:pt>
                <c:pt idx="1058">
                  <c:v>-10.776503</c:v>
                </c:pt>
                <c:pt idx="1059">
                  <c:v>-10.776503</c:v>
                </c:pt>
                <c:pt idx="1060">
                  <c:v>-10.776503</c:v>
                </c:pt>
                <c:pt idx="1061">
                  <c:v>-10.776503</c:v>
                </c:pt>
                <c:pt idx="1062">
                  <c:v>-10.776503</c:v>
                </c:pt>
                <c:pt idx="1063">
                  <c:v>-10.648860000000001</c:v>
                </c:pt>
                <c:pt idx="1064">
                  <c:v>-10.397190999999999</c:v>
                </c:pt>
                <c:pt idx="1065">
                  <c:v>-10.314289</c:v>
                </c:pt>
                <c:pt idx="1066">
                  <c:v>-10.702154</c:v>
                </c:pt>
                <c:pt idx="1067">
                  <c:v>-10.776503</c:v>
                </c:pt>
                <c:pt idx="1068">
                  <c:v>-10.776503</c:v>
                </c:pt>
                <c:pt idx="1069">
                  <c:v>-10.776503</c:v>
                </c:pt>
                <c:pt idx="1070">
                  <c:v>-10.776503</c:v>
                </c:pt>
                <c:pt idx="1071">
                  <c:v>-10.776503</c:v>
                </c:pt>
                <c:pt idx="1072">
                  <c:v>-10.776503</c:v>
                </c:pt>
                <c:pt idx="1073">
                  <c:v>-10.645241</c:v>
                </c:pt>
                <c:pt idx="1074">
                  <c:v>-10.251454000000001</c:v>
                </c:pt>
                <c:pt idx="1075">
                  <c:v>-9.8879339999999996</c:v>
                </c:pt>
                <c:pt idx="1076">
                  <c:v>-9.7346299999999992</c:v>
                </c:pt>
                <c:pt idx="1077">
                  <c:v>-9.9941940000000002</c:v>
                </c:pt>
                <c:pt idx="1078">
                  <c:v>-10.766963000000001</c:v>
                </c:pt>
                <c:pt idx="1079">
                  <c:v>-10.776503</c:v>
                </c:pt>
                <c:pt idx="1080">
                  <c:v>-10.776503</c:v>
                </c:pt>
                <c:pt idx="1081">
                  <c:v>-10.776503</c:v>
                </c:pt>
                <c:pt idx="1082">
                  <c:v>-10.776503</c:v>
                </c:pt>
                <c:pt idx="1083">
                  <c:v>-10.776503</c:v>
                </c:pt>
                <c:pt idx="1084">
                  <c:v>-10.776503</c:v>
                </c:pt>
                <c:pt idx="1085">
                  <c:v>-10.776503</c:v>
                </c:pt>
                <c:pt idx="1086">
                  <c:v>-10.598197000000001</c:v>
                </c:pt>
                <c:pt idx="1087">
                  <c:v>-10.341594000000001</c:v>
                </c:pt>
                <c:pt idx="1088">
                  <c:v>-10.323829</c:v>
                </c:pt>
                <c:pt idx="1089">
                  <c:v>-10.776503</c:v>
                </c:pt>
                <c:pt idx="1090">
                  <c:v>-10.776503</c:v>
                </c:pt>
                <c:pt idx="1091">
                  <c:v>-10.776503</c:v>
                </c:pt>
                <c:pt idx="1092">
                  <c:v>-10.776503</c:v>
                </c:pt>
                <c:pt idx="1093">
                  <c:v>-10.776503</c:v>
                </c:pt>
                <c:pt idx="1094">
                  <c:v>-10.776503</c:v>
                </c:pt>
                <c:pt idx="1095">
                  <c:v>-10.776503</c:v>
                </c:pt>
                <c:pt idx="1096">
                  <c:v>-10.611356000000001</c:v>
                </c:pt>
                <c:pt idx="1097">
                  <c:v>-10.20112</c:v>
                </c:pt>
                <c:pt idx="1098">
                  <c:v>-9.8366129999999998</c:v>
                </c:pt>
                <c:pt idx="1099">
                  <c:v>-9.6592950000000002</c:v>
                </c:pt>
                <c:pt idx="1100">
                  <c:v>-10.150786999999999</c:v>
                </c:pt>
                <c:pt idx="1101">
                  <c:v>-10.743933999999999</c:v>
                </c:pt>
                <c:pt idx="1102">
                  <c:v>-10.776503</c:v>
                </c:pt>
                <c:pt idx="1103">
                  <c:v>-10.776503</c:v>
                </c:pt>
                <c:pt idx="1104">
                  <c:v>-10.776503</c:v>
                </c:pt>
                <c:pt idx="1105">
                  <c:v>-10.776503</c:v>
                </c:pt>
                <c:pt idx="1106">
                  <c:v>-10.776503</c:v>
                </c:pt>
                <c:pt idx="1107">
                  <c:v>-10.776503</c:v>
                </c:pt>
                <c:pt idx="1108">
                  <c:v>-10.776503</c:v>
                </c:pt>
                <c:pt idx="1109">
                  <c:v>-10.552469</c:v>
                </c:pt>
                <c:pt idx="1110">
                  <c:v>-10.305078</c:v>
                </c:pt>
                <c:pt idx="1111">
                  <c:v>-10.239611</c:v>
                </c:pt>
                <c:pt idx="1112">
                  <c:v>-10.706102</c:v>
                </c:pt>
                <c:pt idx="1113">
                  <c:v>-10.776503</c:v>
                </c:pt>
                <c:pt idx="1114">
                  <c:v>-10.776503</c:v>
                </c:pt>
                <c:pt idx="1115">
                  <c:v>-10.776503</c:v>
                </c:pt>
                <c:pt idx="1116">
                  <c:v>-10.776503</c:v>
                </c:pt>
                <c:pt idx="1117">
                  <c:v>-10.776503</c:v>
                </c:pt>
                <c:pt idx="1118">
                  <c:v>-10.776503</c:v>
                </c:pt>
                <c:pt idx="1119">
                  <c:v>-10.592604</c:v>
                </c:pt>
                <c:pt idx="1120">
                  <c:v>-10.173157</c:v>
                </c:pt>
                <c:pt idx="1121">
                  <c:v>-9.7734500000000004</c:v>
                </c:pt>
                <c:pt idx="1122">
                  <c:v>-9.674099</c:v>
                </c:pt>
                <c:pt idx="1123">
                  <c:v>-10.010642000000001</c:v>
                </c:pt>
                <c:pt idx="1124">
                  <c:v>-10.776503</c:v>
                </c:pt>
                <c:pt idx="1125">
                  <c:v>-10.776503</c:v>
                </c:pt>
                <c:pt idx="1126">
                  <c:v>-10.776503</c:v>
                </c:pt>
                <c:pt idx="1127">
                  <c:v>-10.776503</c:v>
                </c:pt>
                <c:pt idx="1128">
                  <c:v>-10.776503</c:v>
                </c:pt>
                <c:pt idx="1129">
                  <c:v>-10.776503</c:v>
                </c:pt>
                <c:pt idx="1130">
                  <c:v>-10.776503</c:v>
                </c:pt>
                <c:pt idx="1131">
                  <c:v>-10.776503</c:v>
                </c:pt>
                <c:pt idx="1132">
                  <c:v>-10.503121999999999</c:v>
                </c:pt>
                <c:pt idx="1133">
                  <c:v>-10.264942</c:v>
                </c:pt>
                <c:pt idx="1134">
                  <c:v>-10.285997</c:v>
                </c:pt>
                <c:pt idx="1135">
                  <c:v>-10.759396000000001</c:v>
                </c:pt>
                <c:pt idx="1136">
                  <c:v>-10.776503</c:v>
                </c:pt>
                <c:pt idx="1137">
                  <c:v>-10.776503</c:v>
                </c:pt>
                <c:pt idx="1138">
                  <c:v>-10.776503</c:v>
                </c:pt>
                <c:pt idx="1139">
                  <c:v>-10.776503</c:v>
                </c:pt>
                <c:pt idx="1140">
                  <c:v>-10.776503</c:v>
                </c:pt>
                <c:pt idx="1141">
                  <c:v>-10.776503</c:v>
                </c:pt>
                <c:pt idx="1142">
                  <c:v>-10.582735</c:v>
                </c:pt>
                <c:pt idx="1143">
                  <c:v>-10.171841000000001</c:v>
                </c:pt>
                <c:pt idx="1144">
                  <c:v>-9.8514169999999996</c:v>
                </c:pt>
                <c:pt idx="1145">
                  <c:v>-9.7020619999999997</c:v>
                </c:pt>
                <c:pt idx="1146">
                  <c:v>-10.054067</c:v>
                </c:pt>
                <c:pt idx="1147">
                  <c:v>-10.776503</c:v>
                </c:pt>
                <c:pt idx="1148">
                  <c:v>-10.776503</c:v>
                </c:pt>
                <c:pt idx="1149">
                  <c:v>-10.776503</c:v>
                </c:pt>
                <c:pt idx="1150">
                  <c:v>-10.776503</c:v>
                </c:pt>
                <c:pt idx="1151">
                  <c:v>-10.776503</c:v>
                </c:pt>
                <c:pt idx="1152">
                  <c:v>-10.776503</c:v>
                </c:pt>
                <c:pt idx="1153">
                  <c:v>-10.776503</c:v>
                </c:pt>
                <c:pt idx="1154">
                  <c:v>-10.776503</c:v>
                </c:pt>
                <c:pt idx="1155">
                  <c:v>-10.493252999999999</c:v>
                </c:pt>
                <c:pt idx="1156">
                  <c:v>-10.261323000000001</c:v>
                </c:pt>
                <c:pt idx="1157">
                  <c:v>-10.245203999999999</c:v>
                </c:pt>
                <c:pt idx="1158">
                  <c:v>-10.776503</c:v>
                </c:pt>
                <c:pt idx="1159">
                  <c:v>-10.776503</c:v>
                </c:pt>
                <c:pt idx="1160">
                  <c:v>-10.776503</c:v>
                </c:pt>
                <c:pt idx="1161">
                  <c:v>-10.776503</c:v>
                </c:pt>
                <c:pt idx="1162">
                  <c:v>-10.776503</c:v>
                </c:pt>
                <c:pt idx="1163">
                  <c:v>-10.776503</c:v>
                </c:pt>
                <c:pt idx="1164">
                  <c:v>-10.776503</c:v>
                </c:pt>
                <c:pt idx="1165">
                  <c:v>-10.515623</c:v>
                </c:pt>
                <c:pt idx="1166">
                  <c:v>-10.160985</c:v>
                </c:pt>
                <c:pt idx="1167">
                  <c:v>-9.7642380000000006</c:v>
                </c:pt>
                <c:pt idx="1168">
                  <c:v>-9.6267259999999997</c:v>
                </c:pt>
                <c:pt idx="1169">
                  <c:v>-10.010642000000001</c:v>
                </c:pt>
                <c:pt idx="1170">
                  <c:v>-10.776503</c:v>
                </c:pt>
                <c:pt idx="1171">
                  <c:v>-10.776503</c:v>
                </c:pt>
                <c:pt idx="1172">
                  <c:v>-10.776503</c:v>
                </c:pt>
                <c:pt idx="1173">
                  <c:v>-10.776503</c:v>
                </c:pt>
                <c:pt idx="1174">
                  <c:v>-10.776503</c:v>
                </c:pt>
                <c:pt idx="1175">
                  <c:v>-10.776503</c:v>
                </c:pt>
                <c:pt idx="1176">
                  <c:v>-10.776503</c:v>
                </c:pt>
                <c:pt idx="1177">
                  <c:v>-10.716628999999999</c:v>
                </c:pt>
                <c:pt idx="1178">
                  <c:v>-10.495556000000001</c:v>
                </c:pt>
                <c:pt idx="1179">
                  <c:v>-10.264284</c:v>
                </c:pt>
                <c:pt idx="1180">
                  <c:v>-10.259679</c:v>
                </c:pt>
                <c:pt idx="1181">
                  <c:v>-10.74854</c:v>
                </c:pt>
                <c:pt idx="1182">
                  <c:v>-10.776503</c:v>
                </c:pt>
                <c:pt idx="1183">
                  <c:v>-10.776503</c:v>
                </c:pt>
                <c:pt idx="1184">
                  <c:v>-10.776503</c:v>
                </c:pt>
                <c:pt idx="1185">
                  <c:v>-10.776503</c:v>
                </c:pt>
                <c:pt idx="1186">
                  <c:v>-10.776503</c:v>
                </c:pt>
                <c:pt idx="1187">
                  <c:v>-10.770911</c:v>
                </c:pt>
                <c:pt idx="1188">
                  <c:v>-10.500489999999999</c:v>
                </c:pt>
                <c:pt idx="1189">
                  <c:v>-10.102098</c:v>
                </c:pt>
                <c:pt idx="1190">
                  <c:v>-9.7540399999999998</c:v>
                </c:pt>
                <c:pt idx="1191">
                  <c:v>-9.7056799999999992</c:v>
                </c:pt>
                <c:pt idx="1192">
                  <c:v>-10.109665</c:v>
                </c:pt>
                <c:pt idx="1193">
                  <c:v>-10.776503</c:v>
                </c:pt>
                <c:pt idx="1194">
                  <c:v>-10.776503</c:v>
                </c:pt>
                <c:pt idx="1195">
                  <c:v>-10.776503</c:v>
                </c:pt>
                <c:pt idx="1196">
                  <c:v>-10.776503</c:v>
                </c:pt>
                <c:pt idx="1197">
                  <c:v>-10.776503</c:v>
                </c:pt>
                <c:pt idx="1198">
                  <c:v>-10.776503</c:v>
                </c:pt>
                <c:pt idx="1199">
                  <c:v>-10.776503</c:v>
                </c:pt>
                <c:pt idx="1200">
                  <c:v>-10.731762</c:v>
                </c:pt>
                <c:pt idx="1201">
                  <c:v>-10.396533</c:v>
                </c:pt>
                <c:pt idx="1202">
                  <c:v>-10.172169999999999</c:v>
                </c:pt>
                <c:pt idx="1203">
                  <c:v>-10.240926999999999</c:v>
                </c:pt>
                <c:pt idx="1204">
                  <c:v>-10.776503</c:v>
                </c:pt>
                <c:pt idx="1205">
                  <c:v>-10.776503</c:v>
                </c:pt>
                <c:pt idx="1206">
                  <c:v>-10.776503</c:v>
                </c:pt>
                <c:pt idx="1207">
                  <c:v>-10.776503</c:v>
                </c:pt>
                <c:pt idx="1208">
                  <c:v>-10.776503</c:v>
                </c:pt>
                <c:pt idx="1209">
                  <c:v>-10.776503</c:v>
                </c:pt>
                <c:pt idx="1210">
                  <c:v>-10.776503</c:v>
                </c:pt>
                <c:pt idx="1211">
                  <c:v>-10.441932</c:v>
                </c:pt>
                <c:pt idx="1212">
                  <c:v>-10.088609999999999</c:v>
                </c:pt>
                <c:pt idx="1213">
                  <c:v>-9.7655539999999998</c:v>
                </c:pt>
                <c:pt idx="1214">
                  <c:v>-9.6418590000000002</c:v>
                </c:pt>
                <c:pt idx="1215">
                  <c:v>-10.019196000000001</c:v>
                </c:pt>
                <c:pt idx="1216">
                  <c:v>-10.776503</c:v>
                </c:pt>
                <c:pt idx="1217">
                  <c:v>-10.776503</c:v>
                </c:pt>
                <c:pt idx="1218">
                  <c:v>-10.776503</c:v>
                </c:pt>
                <c:pt idx="1219">
                  <c:v>-10.776503</c:v>
                </c:pt>
                <c:pt idx="1220">
                  <c:v>-10.776503</c:v>
                </c:pt>
                <c:pt idx="1221">
                  <c:v>-10.776503</c:v>
                </c:pt>
                <c:pt idx="1222">
                  <c:v>-10.776503</c:v>
                </c:pt>
                <c:pt idx="1223">
                  <c:v>-10.666952999999999</c:v>
                </c:pt>
                <c:pt idx="1224">
                  <c:v>-10.394888</c:v>
                </c:pt>
                <c:pt idx="1225">
                  <c:v>-10.207371</c:v>
                </c:pt>
                <c:pt idx="1226">
                  <c:v>-10.332383</c:v>
                </c:pt>
                <c:pt idx="1227">
                  <c:v>-10.776503</c:v>
                </c:pt>
                <c:pt idx="1228">
                  <c:v>-10.776503</c:v>
                </c:pt>
                <c:pt idx="1229">
                  <c:v>-10.776503</c:v>
                </c:pt>
                <c:pt idx="1230">
                  <c:v>-10.776503</c:v>
                </c:pt>
                <c:pt idx="1231">
                  <c:v>-10.776503</c:v>
                </c:pt>
                <c:pt idx="1232">
                  <c:v>-10.776503</c:v>
                </c:pt>
                <c:pt idx="1233">
                  <c:v>-10.759725</c:v>
                </c:pt>
                <c:pt idx="1234">
                  <c:v>-10.425153999999999</c:v>
                </c:pt>
                <c:pt idx="1235">
                  <c:v>-10.045514000000001</c:v>
                </c:pt>
                <c:pt idx="1236">
                  <c:v>-9.6671899999999997</c:v>
                </c:pt>
                <c:pt idx="1237">
                  <c:v>-9.5711290000000009</c:v>
                </c:pt>
                <c:pt idx="1238">
                  <c:v>-10.10144</c:v>
                </c:pt>
                <c:pt idx="1239">
                  <c:v>-10.776503</c:v>
                </c:pt>
                <c:pt idx="1240">
                  <c:v>-10.776503</c:v>
                </c:pt>
                <c:pt idx="1241">
                  <c:v>-10.776503</c:v>
                </c:pt>
                <c:pt idx="1242">
                  <c:v>-10.776503</c:v>
                </c:pt>
                <c:pt idx="1243">
                  <c:v>-10.776503</c:v>
                </c:pt>
                <c:pt idx="1244">
                  <c:v>-10.776503</c:v>
                </c:pt>
                <c:pt idx="1245">
                  <c:v>-10.776503</c:v>
                </c:pt>
                <c:pt idx="1246">
                  <c:v>-10.63899</c:v>
                </c:pt>
                <c:pt idx="1247">
                  <c:v>-10.411008000000001</c:v>
                </c:pt>
                <c:pt idx="1248">
                  <c:v>-10.161972</c:v>
                </c:pt>
                <c:pt idx="1249">
                  <c:v>-10.399823</c:v>
                </c:pt>
                <c:pt idx="1250">
                  <c:v>-10.768608</c:v>
                </c:pt>
                <c:pt idx="1251">
                  <c:v>-10.776503</c:v>
                </c:pt>
                <c:pt idx="1252">
                  <c:v>-10.776503</c:v>
                </c:pt>
                <c:pt idx="1253">
                  <c:v>-10.776503</c:v>
                </c:pt>
                <c:pt idx="1254">
                  <c:v>-10.776503</c:v>
                </c:pt>
                <c:pt idx="1255">
                  <c:v>-10.776503</c:v>
                </c:pt>
                <c:pt idx="1256">
                  <c:v>-10.776503</c:v>
                </c:pt>
                <c:pt idx="1257">
                  <c:v>-10.42647</c:v>
                </c:pt>
                <c:pt idx="1258">
                  <c:v>-9.9701780000000007</c:v>
                </c:pt>
                <c:pt idx="1259">
                  <c:v>-9.6826519999999991</c:v>
                </c:pt>
                <c:pt idx="1260">
                  <c:v>-9.6767299999999992</c:v>
                </c:pt>
                <c:pt idx="1261">
                  <c:v>-10.112625</c:v>
                </c:pt>
                <c:pt idx="1262">
                  <c:v>-10.776503</c:v>
                </c:pt>
                <c:pt idx="1263">
                  <c:v>-10.776503</c:v>
                </c:pt>
                <c:pt idx="1264">
                  <c:v>-10.776503</c:v>
                </c:pt>
                <c:pt idx="1265">
                  <c:v>-10.776503</c:v>
                </c:pt>
                <c:pt idx="1266">
                  <c:v>-10.776503</c:v>
                </c:pt>
                <c:pt idx="1267">
                  <c:v>-10.776503</c:v>
                </c:pt>
                <c:pt idx="1268">
                  <c:v>-10.768608</c:v>
                </c:pt>
                <c:pt idx="1269">
                  <c:v>-10.582735</c:v>
                </c:pt>
                <c:pt idx="1270">
                  <c:v>-10.307051</c:v>
                </c:pt>
                <c:pt idx="1271">
                  <c:v>-10.067556</c:v>
                </c:pt>
                <c:pt idx="1272">
                  <c:v>-10.238295000000001</c:v>
                </c:pt>
                <c:pt idx="1273">
                  <c:v>-10.776503</c:v>
                </c:pt>
                <c:pt idx="1274">
                  <c:v>-10.776503</c:v>
                </c:pt>
                <c:pt idx="1275">
                  <c:v>-10.776503</c:v>
                </c:pt>
                <c:pt idx="1276">
                  <c:v>-10.776503</c:v>
                </c:pt>
                <c:pt idx="1277">
                  <c:v>-10.776503</c:v>
                </c:pt>
                <c:pt idx="1278">
                  <c:v>-10.776503</c:v>
                </c:pt>
                <c:pt idx="1279">
                  <c:v>-10.703469999999999</c:v>
                </c:pt>
                <c:pt idx="1280">
                  <c:v>-10.358701</c:v>
                </c:pt>
                <c:pt idx="1281">
                  <c:v>-9.9757709999999999</c:v>
                </c:pt>
                <c:pt idx="1282">
                  <c:v>-9.6586370000000006</c:v>
                </c:pt>
                <c:pt idx="1283">
                  <c:v>-9.5826429999999991</c:v>
                </c:pt>
                <c:pt idx="1284">
                  <c:v>-10.04025</c:v>
                </c:pt>
                <c:pt idx="1285">
                  <c:v>-10.776503</c:v>
                </c:pt>
                <c:pt idx="1286">
                  <c:v>-10.776503</c:v>
                </c:pt>
                <c:pt idx="1287">
                  <c:v>-10.776503</c:v>
                </c:pt>
                <c:pt idx="1288">
                  <c:v>-10.776503</c:v>
                </c:pt>
                <c:pt idx="1289">
                  <c:v>-10.776503</c:v>
                </c:pt>
                <c:pt idx="1290">
                  <c:v>-10.776503</c:v>
                </c:pt>
                <c:pt idx="1291">
                  <c:v>-10.746237000000001</c:v>
                </c:pt>
                <c:pt idx="1292">
                  <c:v>-10.585696</c:v>
                </c:pt>
                <c:pt idx="1293">
                  <c:v>-10.257376000000001</c:v>
                </c:pt>
                <c:pt idx="1294">
                  <c:v>-10.096177000000001</c:v>
                </c:pt>
                <c:pt idx="1295">
                  <c:v>-10.262968000000001</c:v>
                </c:pt>
                <c:pt idx="1296">
                  <c:v>-10.776503</c:v>
                </c:pt>
                <c:pt idx="1297">
                  <c:v>-10.776503</c:v>
                </c:pt>
                <c:pt idx="1298">
                  <c:v>-10.776503</c:v>
                </c:pt>
                <c:pt idx="1299">
                  <c:v>-10.776503</c:v>
                </c:pt>
                <c:pt idx="1300">
                  <c:v>-10.776503</c:v>
                </c:pt>
                <c:pt idx="1301">
                  <c:v>-10.776503</c:v>
                </c:pt>
                <c:pt idx="1302">
                  <c:v>-10.640306000000001</c:v>
                </c:pt>
                <c:pt idx="1303">
                  <c:v>-10.327119</c:v>
                </c:pt>
                <c:pt idx="1304">
                  <c:v>-9.9050410000000007</c:v>
                </c:pt>
                <c:pt idx="1305">
                  <c:v>-9.5691550000000003</c:v>
                </c:pt>
                <c:pt idx="1306">
                  <c:v>-9.5823140000000002</c:v>
                </c:pt>
                <c:pt idx="1307">
                  <c:v>-10.185658999999999</c:v>
                </c:pt>
                <c:pt idx="1308">
                  <c:v>-10.776503</c:v>
                </c:pt>
                <c:pt idx="1309">
                  <c:v>-10.776503</c:v>
                </c:pt>
                <c:pt idx="1310">
                  <c:v>-10.776503</c:v>
                </c:pt>
                <c:pt idx="1311">
                  <c:v>-10.776503</c:v>
                </c:pt>
                <c:pt idx="1312">
                  <c:v>-10.776503</c:v>
                </c:pt>
                <c:pt idx="1313">
                  <c:v>-10.776503</c:v>
                </c:pt>
                <c:pt idx="1314">
                  <c:v>-10.688337000000001</c:v>
                </c:pt>
                <c:pt idx="1315">
                  <c:v>-10.512005</c:v>
                </c:pt>
                <c:pt idx="1316">
                  <c:v>-10.247177000000001</c:v>
                </c:pt>
                <c:pt idx="1317">
                  <c:v>-10.018209000000001</c:v>
                </c:pt>
                <c:pt idx="1318">
                  <c:v>-10.153748</c:v>
                </c:pt>
                <c:pt idx="1319">
                  <c:v>-10.776503</c:v>
                </c:pt>
                <c:pt idx="1320">
                  <c:v>-10.776503</c:v>
                </c:pt>
                <c:pt idx="1321">
                  <c:v>-10.776503</c:v>
                </c:pt>
                <c:pt idx="1322">
                  <c:v>-10.776503</c:v>
                </c:pt>
                <c:pt idx="1323">
                  <c:v>-10.776503</c:v>
                </c:pt>
                <c:pt idx="1324">
                  <c:v>-10.776503</c:v>
                </c:pt>
                <c:pt idx="1325">
                  <c:v>-10.609052999999999</c:v>
                </c:pt>
                <c:pt idx="1326">
                  <c:v>-10.219543</c:v>
                </c:pt>
                <c:pt idx="1327">
                  <c:v>-9.8099659999999993</c:v>
                </c:pt>
                <c:pt idx="1328">
                  <c:v>-9.5731029999999997</c:v>
                </c:pt>
                <c:pt idx="1329">
                  <c:v>-9.6310029999999998</c:v>
                </c:pt>
                <c:pt idx="1330">
                  <c:v>-10.084333000000001</c:v>
                </c:pt>
                <c:pt idx="1331">
                  <c:v>-10.776503</c:v>
                </c:pt>
                <c:pt idx="1332">
                  <c:v>-10.776503</c:v>
                </c:pt>
                <c:pt idx="1333">
                  <c:v>-10.776503</c:v>
                </c:pt>
                <c:pt idx="1334">
                  <c:v>-10.776503</c:v>
                </c:pt>
                <c:pt idx="1335">
                  <c:v>-10.776503</c:v>
                </c:pt>
                <c:pt idx="1336">
                  <c:v>-10.776503</c:v>
                </c:pt>
                <c:pt idx="1337">
                  <c:v>-10.757422999999999</c:v>
                </c:pt>
                <c:pt idx="1338">
                  <c:v>-10.474830000000001</c:v>
                </c:pt>
                <c:pt idx="1339">
                  <c:v>-10.117889</c:v>
                </c:pt>
                <c:pt idx="1340">
                  <c:v>-9.9632699999999996</c:v>
                </c:pt>
                <c:pt idx="1341">
                  <c:v>-10.198489</c:v>
                </c:pt>
                <c:pt idx="1342">
                  <c:v>-10.776503</c:v>
                </c:pt>
                <c:pt idx="1343">
                  <c:v>-10.776503</c:v>
                </c:pt>
                <c:pt idx="1344">
                  <c:v>-10.776503</c:v>
                </c:pt>
                <c:pt idx="1345">
                  <c:v>-10.776503</c:v>
                </c:pt>
                <c:pt idx="1346">
                  <c:v>-10.776503</c:v>
                </c:pt>
                <c:pt idx="1347">
                  <c:v>-10.776503</c:v>
                </c:pt>
                <c:pt idx="1348">
                  <c:v>-10.535361999999999</c:v>
                </c:pt>
                <c:pt idx="1349">
                  <c:v>-10.187303</c:v>
                </c:pt>
                <c:pt idx="1350">
                  <c:v>-9.8510880000000007</c:v>
                </c:pt>
                <c:pt idx="1351">
                  <c:v>-9.5050039999999996</c:v>
                </c:pt>
                <c:pt idx="1352">
                  <c:v>-9.5175049999999999</c:v>
                </c:pt>
                <c:pt idx="1353">
                  <c:v>-10.082689</c:v>
                </c:pt>
                <c:pt idx="1354">
                  <c:v>-10.776503</c:v>
                </c:pt>
                <c:pt idx="1355">
                  <c:v>-10.776503</c:v>
                </c:pt>
                <c:pt idx="1356">
                  <c:v>-10.776503</c:v>
                </c:pt>
                <c:pt idx="1357">
                  <c:v>-10.776503</c:v>
                </c:pt>
                <c:pt idx="1358">
                  <c:v>-10.776503</c:v>
                </c:pt>
                <c:pt idx="1359">
                  <c:v>-10.776173999999999</c:v>
                </c:pt>
                <c:pt idx="1360">
                  <c:v>-10.596223</c:v>
                </c:pt>
                <c:pt idx="1361">
                  <c:v>-10.379098000000001</c:v>
                </c:pt>
                <c:pt idx="1362">
                  <c:v>-10.099795</c:v>
                </c:pt>
                <c:pt idx="1363">
                  <c:v>-9.9770869999999992</c:v>
                </c:pt>
                <c:pt idx="1364">
                  <c:v>-10.179079</c:v>
                </c:pt>
                <c:pt idx="1365">
                  <c:v>-10.776503</c:v>
                </c:pt>
                <c:pt idx="1366">
                  <c:v>-10.776503</c:v>
                </c:pt>
                <c:pt idx="1367">
                  <c:v>-10.776503</c:v>
                </c:pt>
                <c:pt idx="1368">
                  <c:v>-10.776503</c:v>
                </c:pt>
                <c:pt idx="1369">
                  <c:v>-10.776503</c:v>
                </c:pt>
                <c:pt idx="1370">
                  <c:v>-10.776503</c:v>
                </c:pt>
                <c:pt idx="1371">
                  <c:v>-10.493911000000001</c:v>
                </c:pt>
                <c:pt idx="1372">
                  <c:v>-10.144864999999999</c:v>
                </c:pt>
                <c:pt idx="1373">
                  <c:v>-9.7290379999999992</c:v>
                </c:pt>
                <c:pt idx="1374">
                  <c:v>-9.3977579999999996</c:v>
                </c:pt>
                <c:pt idx="1375">
                  <c:v>-9.5237560000000006</c:v>
                </c:pt>
                <c:pt idx="1376">
                  <c:v>-10.208029</c:v>
                </c:pt>
                <c:pt idx="1377">
                  <c:v>-10.776503</c:v>
                </c:pt>
                <c:pt idx="1378">
                  <c:v>-10.776503</c:v>
                </c:pt>
                <c:pt idx="1379">
                  <c:v>-10.776503</c:v>
                </c:pt>
                <c:pt idx="1380">
                  <c:v>-10.776503</c:v>
                </c:pt>
                <c:pt idx="1381">
                  <c:v>-10.776503</c:v>
                </c:pt>
                <c:pt idx="1382">
                  <c:v>-10.776503</c:v>
                </c:pt>
                <c:pt idx="1383">
                  <c:v>-10.562996</c:v>
                </c:pt>
                <c:pt idx="1384">
                  <c:v>-10.391928</c:v>
                </c:pt>
                <c:pt idx="1385">
                  <c:v>-10.110981000000001</c:v>
                </c:pt>
                <c:pt idx="1386">
                  <c:v>-9.8849730000000005</c:v>
                </c:pt>
                <c:pt idx="1387">
                  <c:v>-10.121508</c:v>
                </c:pt>
                <c:pt idx="1388">
                  <c:v>-10.776503</c:v>
                </c:pt>
                <c:pt idx="1389">
                  <c:v>-10.776503</c:v>
                </c:pt>
                <c:pt idx="1390">
                  <c:v>-10.776503</c:v>
                </c:pt>
                <c:pt idx="1391">
                  <c:v>-10.776503</c:v>
                </c:pt>
                <c:pt idx="1392">
                  <c:v>-10.776503</c:v>
                </c:pt>
                <c:pt idx="1393">
                  <c:v>-10.776503</c:v>
                </c:pt>
                <c:pt idx="1394">
                  <c:v>-10.525822</c:v>
                </c:pt>
                <c:pt idx="1395">
                  <c:v>-10.021499</c:v>
                </c:pt>
                <c:pt idx="1396">
                  <c:v>-9.679691</c:v>
                </c:pt>
                <c:pt idx="1397">
                  <c:v>-9.4520389999999992</c:v>
                </c:pt>
                <c:pt idx="1398">
                  <c:v>-9.5152029999999996</c:v>
                </c:pt>
                <c:pt idx="1399">
                  <c:v>-10.047488</c:v>
                </c:pt>
                <c:pt idx="1400">
                  <c:v>-10.776503</c:v>
                </c:pt>
                <c:pt idx="1401">
                  <c:v>-10.776503</c:v>
                </c:pt>
                <c:pt idx="1402">
                  <c:v>-10.776503</c:v>
                </c:pt>
                <c:pt idx="1403">
                  <c:v>-10.776503</c:v>
                </c:pt>
                <c:pt idx="1404">
                  <c:v>-10.776503</c:v>
                </c:pt>
                <c:pt idx="1405">
                  <c:v>-10.724195999999999</c:v>
                </c:pt>
                <c:pt idx="1406">
                  <c:v>-10.538323</c:v>
                </c:pt>
                <c:pt idx="1407">
                  <c:v>-10.301788</c:v>
                </c:pt>
                <c:pt idx="1408">
                  <c:v>-10.031696999999999</c:v>
                </c:pt>
                <c:pt idx="1409">
                  <c:v>-9.9056990000000003</c:v>
                </c:pt>
                <c:pt idx="1410">
                  <c:v>-10.218556</c:v>
                </c:pt>
                <c:pt idx="1411">
                  <c:v>-10.776503</c:v>
                </c:pt>
                <c:pt idx="1412">
                  <c:v>-10.776503</c:v>
                </c:pt>
                <c:pt idx="1413">
                  <c:v>-10.776503</c:v>
                </c:pt>
                <c:pt idx="1414">
                  <c:v>-10.776503</c:v>
                </c:pt>
                <c:pt idx="1415">
                  <c:v>-10.776503</c:v>
                </c:pt>
                <c:pt idx="1416">
                  <c:v>-10.776503</c:v>
                </c:pt>
                <c:pt idx="1417">
                  <c:v>-10.359359</c:v>
                </c:pt>
                <c:pt idx="1418">
                  <c:v>-10.012616</c:v>
                </c:pt>
                <c:pt idx="1419">
                  <c:v>-9.6592950000000002</c:v>
                </c:pt>
                <c:pt idx="1420">
                  <c:v>-9.3454499999999996</c:v>
                </c:pt>
                <c:pt idx="1421">
                  <c:v>-9.4494070000000008</c:v>
                </c:pt>
                <c:pt idx="1422">
                  <c:v>-10.113612</c:v>
                </c:pt>
                <c:pt idx="1423">
                  <c:v>-10.776503</c:v>
                </c:pt>
                <c:pt idx="1424">
                  <c:v>-10.776503</c:v>
                </c:pt>
                <c:pt idx="1425">
                  <c:v>-10.776503</c:v>
                </c:pt>
                <c:pt idx="1426">
                  <c:v>-10.776503</c:v>
                </c:pt>
                <c:pt idx="1427">
                  <c:v>-10.776503</c:v>
                </c:pt>
                <c:pt idx="1428">
                  <c:v>-10.683731</c:v>
                </c:pt>
                <c:pt idx="1429">
                  <c:v>-10.463974</c:v>
                </c:pt>
                <c:pt idx="1430">
                  <c:v>-10.242901</c:v>
                </c:pt>
                <c:pt idx="1431">
                  <c:v>-10.018209000000001</c:v>
                </c:pt>
                <c:pt idx="1432">
                  <c:v>-9.9191870000000009</c:v>
                </c:pt>
                <c:pt idx="1433">
                  <c:v>-10.102098</c:v>
                </c:pt>
                <c:pt idx="1434">
                  <c:v>-10.75183</c:v>
                </c:pt>
                <c:pt idx="1435">
                  <c:v>-10.776503</c:v>
                </c:pt>
                <c:pt idx="1436">
                  <c:v>-10.776503</c:v>
                </c:pt>
                <c:pt idx="1437">
                  <c:v>-10.776503</c:v>
                </c:pt>
                <c:pt idx="1438">
                  <c:v>-10.776503</c:v>
                </c:pt>
                <c:pt idx="1439">
                  <c:v>-10.691955999999999</c:v>
                </c:pt>
                <c:pt idx="1440">
                  <c:v>-10.317907999999999</c:v>
                </c:pt>
                <c:pt idx="1441">
                  <c:v>-9.9701780000000007</c:v>
                </c:pt>
                <c:pt idx="1442">
                  <c:v>-9.5546799999999994</c:v>
                </c:pt>
                <c:pt idx="1443">
                  <c:v>-9.3497269999999997</c:v>
                </c:pt>
                <c:pt idx="1444">
                  <c:v>-9.5523769999999999</c:v>
                </c:pt>
                <c:pt idx="1445">
                  <c:v>-10.157037000000001</c:v>
                </c:pt>
                <c:pt idx="1446">
                  <c:v>-10.776503</c:v>
                </c:pt>
                <c:pt idx="1447">
                  <c:v>-10.776503</c:v>
                </c:pt>
                <c:pt idx="1448">
                  <c:v>-10.776503</c:v>
                </c:pt>
                <c:pt idx="1449">
                  <c:v>-10.776503</c:v>
                </c:pt>
                <c:pt idx="1450">
                  <c:v>-10.776503</c:v>
                </c:pt>
                <c:pt idx="1451">
                  <c:v>-10.63274</c:v>
                </c:pt>
                <c:pt idx="1452">
                  <c:v>-10.424497000000001</c:v>
                </c:pt>
                <c:pt idx="1453">
                  <c:v>-10.219543</c:v>
                </c:pt>
                <c:pt idx="1454">
                  <c:v>-9.9096460000000004</c:v>
                </c:pt>
                <c:pt idx="1455">
                  <c:v>-9.7096280000000004</c:v>
                </c:pt>
                <c:pt idx="1456">
                  <c:v>-10.134338</c:v>
                </c:pt>
                <c:pt idx="1457">
                  <c:v>-10.776503</c:v>
                </c:pt>
                <c:pt idx="1458">
                  <c:v>-10.776503</c:v>
                </c:pt>
                <c:pt idx="1459">
                  <c:v>-10.776503</c:v>
                </c:pt>
                <c:pt idx="1460">
                  <c:v>-10.776503</c:v>
                </c:pt>
                <c:pt idx="1461">
                  <c:v>-10.776503</c:v>
                </c:pt>
                <c:pt idx="1462">
                  <c:v>-10.653136</c:v>
                </c:pt>
                <c:pt idx="1463">
                  <c:v>-10.259679</c:v>
                </c:pt>
                <c:pt idx="1464">
                  <c:v>-9.8810249999999993</c:v>
                </c:pt>
                <c:pt idx="1465">
                  <c:v>-9.5582989999999999</c:v>
                </c:pt>
                <c:pt idx="1466">
                  <c:v>-9.3888750000000005</c:v>
                </c:pt>
                <c:pt idx="1467">
                  <c:v>-9.4671719999999997</c:v>
                </c:pt>
                <c:pt idx="1468">
                  <c:v>-10.063936999999999</c:v>
                </c:pt>
                <c:pt idx="1469">
                  <c:v>-10.776503</c:v>
                </c:pt>
                <c:pt idx="1470">
                  <c:v>-10.776503</c:v>
                </c:pt>
                <c:pt idx="1471">
                  <c:v>-10.776503</c:v>
                </c:pt>
                <c:pt idx="1472">
                  <c:v>-10.776503</c:v>
                </c:pt>
                <c:pt idx="1473">
                  <c:v>-10.776503</c:v>
                </c:pt>
                <c:pt idx="1474">
                  <c:v>-10.567602000000001</c:v>
                </c:pt>
                <c:pt idx="1475">
                  <c:v>-10.382716</c:v>
                </c:pt>
                <c:pt idx="1476">
                  <c:v>-10.123811</c:v>
                </c:pt>
                <c:pt idx="1477">
                  <c:v>-9.8356259999999995</c:v>
                </c:pt>
                <c:pt idx="1478">
                  <c:v>-9.8306920000000009</c:v>
                </c:pt>
                <c:pt idx="1479">
                  <c:v>-10.152103</c:v>
                </c:pt>
                <c:pt idx="1480">
                  <c:v>-10.776503</c:v>
                </c:pt>
                <c:pt idx="1481">
                  <c:v>-10.776503</c:v>
                </c:pt>
                <c:pt idx="1482">
                  <c:v>-10.776503</c:v>
                </c:pt>
                <c:pt idx="1483">
                  <c:v>-10.776503</c:v>
                </c:pt>
                <c:pt idx="1484">
                  <c:v>-10.776503</c:v>
                </c:pt>
                <c:pt idx="1485">
                  <c:v>-10.597868</c:v>
                </c:pt>
                <c:pt idx="1486">
                  <c:v>-10.197502</c:v>
                </c:pt>
                <c:pt idx="1487">
                  <c:v>-9.8609580000000001</c:v>
                </c:pt>
                <c:pt idx="1488">
                  <c:v>-9.5056619999999992</c:v>
                </c:pt>
                <c:pt idx="1489">
                  <c:v>-9.2214259999999992</c:v>
                </c:pt>
                <c:pt idx="1490">
                  <c:v>-9.4115749999999991</c:v>
                </c:pt>
                <c:pt idx="1491">
                  <c:v>-10.140589</c:v>
                </c:pt>
                <c:pt idx="1492">
                  <c:v>-10.776503</c:v>
                </c:pt>
                <c:pt idx="1493">
                  <c:v>-10.776503</c:v>
                </c:pt>
                <c:pt idx="1494">
                  <c:v>-10.776503</c:v>
                </c:pt>
                <c:pt idx="1495">
                  <c:v>-10.776503</c:v>
                </c:pt>
                <c:pt idx="1496">
                  <c:v>-10.776503</c:v>
                </c:pt>
                <c:pt idx="1497">
                  <c:v>-10.514637</c:v>
                </c:pt>
                <c:pt idx="1498">
                  <c:v>-10.283365</c:v>
                </c:pt>
                <c:pt idx="1499">
                  <c:v>-10.059989</c:v>
                </c:pt>
                <c:pt idx="1500">
                  <c:v>-9.8635889999999993</c:v>
                </c:pt>
                <c:pt idx="1501">
                  <c:v>-9.7004169999999998</c:v>
                </c:pt>
                <c:pt idx="1502">
                  <c:v>-10.006036999999999</c:v>
                </c:pt>
                <c:pt idx="1503">
                  <c:v>-10.723209000000001</c:v>
                </c:pt>
                <c:pt idx="1504">
                  <c:v>-10.776503</c:v>
                </c:pt>
                <c:pt idx="1505">
                  <c:v>-10.776503</c:v>
                </c:pt>
                <c:pt idx="1506">
                  <c:v>-10.776503</c:v>
                </c:pt>
                <c:pt idx="1507">
                  <c:v>-10.776503</c:v>
                </c:pt>
                <c:pt idx="1508">
                  <c:v>-10.482068</c:v>
                </c:pt>
                <c:pt idx="1509">
                  <c:v>-10.150129</c:v>
                </c:pt>
                <c:pt idx="1510">
                  <c:v>-9.7662119999999994</c:v>
                </c:pt>
                <c:pt idx="1511">
                  <c:v>-9.3905200000000004</c:v>
                </c:pt>
                <c:pt idx="1512">
                  <c:v>-9.2352430000000005</c:v>
                </c:pt>
                <c:pt idx="1513">
                  <c:v>-9.4480909999999998</c:v>
                </c:pt>
                <c:pt idx="1514">
                  <c:v>-10.203423000000001</c:v>
                </c:pt>
                <c:pt idx="1515">
                  <c:v>-10.776503</c:v>
                </c:pt>
                <c:pt idx="1516">
                  <c:v>-10.776503</c:v>
                </c:pt>
                <c:pt idx="1517">
                  <c:v>-10.776503</c:v>
                </c:pt>
                <c:pt idx="1518">
                  <c:v>-10.776503</c:v>
                </c:pt>
                <c:pt idx="1519">
                  <c:v>-10.711695000000001</c:v>
                </c:pt>
                <c:pt idx="1520">
                  <c:v>-10.463645</c:v>
                </c:pt>
                <c:pt idx="1521">
                  <c:v>-10.298826999999999</c:v>
                </c:pt>
                <c:pt idx="1522">
                  <c:v>-10.015577</c:v>
                </c:pt>
                <c:pt idx="1523">
                  <c:v>-9.7194970000000005</c:v>
                </c:pt>
                <c:pt idx="1524">
                  <c:v>-9.6504119999999993</c:v>
                </c:pt>
                <c:pt idx="1525">
                  <c:v>-10.053081000000001</c:v>
                </c:pt>
                <c:pt idx="1526">
                  <c:v>-10.776503</c:v>
                </c:pt>
                <c:pt idx="1527">
                  <c:v>-10.776503</c:v>
                </c:pt>
                <c:pt idx="1528">
                  <c:v>-10.776503</c:v>
                </c:pt>
                <c:pt idx="1529">
                  <c:v>-10.776503</c:v>
                </c:pt>
                <c:pt idx="1530">
                  <c:v>-10.776503</c:v>
                </c:pt>
                <c:pt idx="1531">
                  <c:v>-10.435352999999999</c:v>
                </c:pt>
                <c:pt idx="1532">
                  <c:v>-10.089268000000001</c:v>
                </c:pt>
                <c:pt idx="1533">
                  <c:v>-9.6974560000000007</c:v>
                </c:pt>
                <c:pt idx="1534">
                  <c:v>-9.3674920000000004</c:v>
                </c:pt>
                <c:pt idx="1535">
                  <c:v>-9.1865550000000002</c:v>
                </c:pt>
                <c:pt idx="1536">
                  <c:v>-9.3576230000000002</c:v>
                </c:pt>
                <c:pt idx="1537">
                  <c:v>-10.010971</c:v>
                </c:pt>
                <c:pt idx="1538">
                  <c:v>-10.776503</c:v>
                </c:pt>
                <c:pt idx="1539">
                  <c:v>-10.776503</c:v>
                </c:pt>
                <c:pt idx="1540">
                  <c:v>-10.776503</c:v>
                </c:pt>
                <c:pt idx="1541">
                  <c:v>-10.776503</c:v>
                </c:pt>
                <c:pt idx="1542">
                  <c:v>-10.653465000000001</c:v>
                </c:pt>
                <c:pt idx="1543">
                  <c:v>-10.383044999999999</c:v>
                </c:pt>
                <c:pt idx="1544">
                  <c:v>-10.204739</c:v>
                </c:pt>
                <c:pt idx="1545">
                  <c:v>-9.916226</c:v>
                </c:pt>
                <c:pt idx="1546">
                  <c:v>-9.7096280000000004</c:v>
                </c:pt>
                <c:pt idx="1547">
                  <c:v>-9.7185100000000002</c:v>
                </c:pt>
                <c:pt idx="1548">
                  <c:v>-10.032684</c:v>
                </c:pt>
                <c:pt idx="1549">
                  <c:v>-10.681756999999999</c:v>
                </c:pt>
                <c:pt idx="1550">
                  <c:v>-10.776503</c:v>
                </c:pt>
                <c:pt idx="1551">
                  <c:v>-10.776503</c:v>
                </c:pt>
                <c:pt idx="1552">
                  <c:v>-10.776503</c:v>
                </c:pt>
                <c:pt idx="1553">
                  <c:v>-10.776503</c:v>
                </c:pt>
                <c:pt idx="1554">
                  <c:v>-10.349819</c:v>
                </c:pt>
                <c:pt idx="1555">
                  <c:v>-9.9547159999999995</c:v>
                </c:pt>
                <c:pt idx="1556">
                  <c:v>-9.6721249999999994</c:v>
                </c:pt>
                <c:pt idx="1557">
                  <c:v>-9.2740620000000007</c:v>
                </c:pt>
                <c:pt idx="1558">
                  <c:v>-9.0368700000000004</c:v>
                </c:pt>
                <c:pt idx="1559">
                  <c:v>-9.1987269999999999</c:v>
                </c:pt>
                <c:pt idx="1560">
                  <c:v>-10.122824</c:v>
                </c:pt>
                <c:pt idx="1561">
                  <c:v>-10.776503</c:v>
                </c:pt>
                <c:pt idx="1562">
                  <c:v>-10.776503</c:v>
                </c:pt>
                <c:pt idx="1563">
                  <c:v>-10.776503</c:v>
                </c:pt>
                <c:pt idx="1564">
                  <c:v>-10.776503</c:v>
                </c:pt>
                <c:pt idx="1565">
                  <c:v>-10.621554</c:v>
                </c:pt>
                <c:pt idx="1566">
                  <c:v>-10.318894999999999</c:v>
                </c:pt>
                <c:pt idx="1567">
                  <c:v>-10.094531999999999</c:v>
                </c:pt>
                <c:pt idx="1568">
                  <c:v>-9.8751040000000003</c:v>
                </c:pt>
                <c:pt idx="1569">
                  <c:v>-9.6612679999999997</c:v>
                </c:pt>
                <c:pt idx="1570">
                  <c:v>-9.5612589999999997</c:v>
                </c:pt>
                <c:pt idx="1571">
                  <c:v>-9.921818</c:v>
                </c:pt>
                <c:pt idx="1572">
                  <c:v>-10.680771</c:v>
                </c:pt>
                <c:pt idx="1573">
                  <c:v>-10.776503</c:v>
                </c:pt>
                <c:pt idx="1574">
                  <c:v>-10.776503</c:v>
                </c:pt>
                <c:pt idx="1575">
                  <c:v>-10.776503</c:v>
                </c:pt>
                <c:pt idx="1576">
                  <c:v>-10.682744</c:v>
                </c:pt>
                <c:pt idx="1577">
                  <c:v>-10.264613000000001</c:v>
                </c:pt>
                <c:pt idx="1578">
                  <c:v>-9.9583349999999999</c:v>
                </c:pt>
                <c:pt idx="1579">
                  <c:v>-9.5826429999999991</c:v>
                </c:pt>
                <c:pt idx="1580">
                  <c:v>-9.1944499999999998</c:v>
                </c:pt>
                <c:pt idx="1581">
                  <c:v>-9.1523409999999998</c:v>
                </c:pt>
                <c:pt idx="1582">
                  <c:v>-9.3859150000000007</c:v>
                </c:pt>
                <c:pt idx="1583">
                  <c:v>-10.036303</c:v>
                </c:pt>
                <c:pt idx="1584">
                  <c:v>-10.776503</c:v>
                </c:pt>
                <c:pt idx="1585">
                  <c:v>-10.776503</c:v>
                </c:pt>
                <c:pt idx="1586">
                  <c:v>-10.776503</c:v>
                </c:pt>
                <c:pt idx="1587">
                  <c:v>-10.776503</c:v>
                </c:pt>
                <c:pt idx="1588">
                  <c:v>-10.51036</c:v>
                </c:pt>
                <c:pt idx="1589">
                  <c:v>-10.205068000000001</c:v>
                </c:pt>
                <c:pt idx="1590">
                  <c:v>-10.012945</c:v>
                </c:pt>
                <c:pt idx="1591">
                  <c:v>-9.7602910000000005</c:v>
                </c:pt>
                <c:pt idx="1592">
                  <c:v>-9.4582899999999999</c:v>
                </c:pt>
                <c:pt idx="1593">
                  <c:v>-9.4638819999999999</c:v>
                </c:pt>
                <c:pt idx="1594">
                  <c:v>-9.9428730000000005</c:v>
                </c:pt>
                <c:pt idx="1595">
                  <c:v>-10.661032000000001</c:v>
                </c:pt>
                <c:pt idx="1596">
                  <c:v>-10.776503</c:v>
                </c:pt>
                <c:pt idx="1597">
                  <c:v>-10.776503</c:v>
                </c:pt>
                <c:pt idx="1598">
                  <c:v>-10.776503</c:v>
                </c:pt>
                <c:pt idx="1599">
                  <c:v>-10.639977</c:v>
                </c:pt>
                <c:pt idx="1600">
                  <c:v>-10.204739</c:v>
                </c:pt>
                <c:pt idx="1601">
                  <c:v>-9.8352970000000006</c:v>
                </c:pt>
                <c:pt idx="1602">
                  <c:v>-9.5105970000000006</c:v>
                </c:pt>
                <c:pt idx="1603">
                  <c:v>-9.1681319999999999</c:v>
                </c:pt>
                <c:pt idx="1604">
                  <c:v>-8.989827</c:v>
                </c:pt>
                <c:pt idx="1605">
                  <c:v>-9.2194520000000004</c:v>
                </c:pt>
                <c:pt idx="1606">
                  <c:v>-10.001431</c:v>
                </c:pt>
                <c:pt idx="1607">
                  <c:v>-10.776503</c:v>
                </c:pt>
                <c:pt idx="1608">
                  <c:v>-10.776503</c:v>
                </c:pt>
                <c:pt idx="1609">
                  <c:v>-10.776503</c:v>
                </c:pt>
                <c:pt idx="1610">
                  <c:v>-10.776503</c:v>
                </c:pt>
                <c:pt idx="1611">
                  <c:v>-10.413311</c:v>
                </c:pt>
                <c:pt idx="1612">
                  <c:v>-10.152431999999999</c:v>
                </c:pt>
                <c:pt idx="1613">
                  <c:v>-9.9007640000000006</c:v>
                </c:pt>
                <c:pt idx="1614">
                  <c:v>-9.7188389999999991</c:v>
                </c:pt>
                <c:pt idx="1615">
                  <c:v>-9.5510610000000007</c:v>
                </c:pt>
                <c:pt idx="1616">
                  <c:v>-9.5520479999999992</c:v>
                </c:pt>
                <c:pt idx="1617">
                  <c:v>-9.8589839999999995</c:v>
                </c:pt>
                <c:pt idx="1618">
                  <c:v>-10.579445</c:v>
                </c:pt>
                <c:pt idx="1619">
                  <c:v>-10.776503</c:v>
                </c:pt>
                <c:pt idx="1620">
                  <c:v>-10.776503</c:v>
                </c:pt>
                <c:pt idx="1621">
                  <c:v>-10.776503</c:v>
                </c:pt>
                <c:pt idx="1622">
                  <c:v>-10.604777</c:v>
                </c:pt>
                <c:pt idx="1623">
                  <c:v>-10.101769000000001</c:v>
                </c:pt>
                <c:pt idx="1624">
                  <c:v>-9.8149010000000008</c:v>
                </c:pt>
                <c:pt idx="1625">
                  <c:v>-9.4424989999999998</c:v>
                </c:pt>
                <c:pt idx="1626">
                  <c:v>-9.0819399999999995</c:v>
                </c:pt>
                <c:pt idx="1627">
                  <c:v>-8.9503489999999992</c:v>
                </c:pt>
                <c:pt idx="1628">
                  <c:v>-9.3128820000000001</c:v>
                </c:pt>
                <c:pt idx="1629">
                  <c:v>-10.027091</c:v>
                </c:pt>
                <c:pt idx="1630">
                  <c:v>-10.776503</c:v>
                </c:pt>
                <c:pt idx="1631">
                  <c:v>-10.776503</c:v>
                </c:pt>
                <c:pt idx="1632">
                  <c:v>-10.776503</c:v>
                </c:pt>
                <c:pt idx="1633">
                  <c:v>-10.776503</c:v>
                </c:pt>
                <c:pt idx="1634">
                  <c:v>-10.330738</c:v>
                </c:pt>
                <c:pt idx="1635">
                  <c:v>-10.093874</c:v>
                </c:pt>
                <c:pt idx="1636">
                  <c:v>-9.8882630000000002</c:v>
                </c:pt>
                <c:pt idx="1637">
                  <c:v>-9.6382399999999997</c:v>
                </c:pt>
                <c:pt idx="1638">
                  <c:v>-9.3803219999999996</c:v>
                </c:pt>
                <c:pt idx="1639">
                  <c:v>-9.3487399999999994</c:v>
                </c:pt>
                <c:pt idx="1640">
                  <c:v>-9.8356259999999995</c:v>
                </c:pt>
                <c:pt idx="1641">
                  <c:v>-10.607079000000001</c:v>
                </c:pt>
                <c:pt idx="1642">
                  <c:v>-10.776503</c:v>
                </c:pt>
                <c:pt idx="1643">
                  <c:v>-10.776503</c:v>
                </c:pt>
                <c:pt idx="1644">
                  <c:v>-10.776503</c:v>
                </c:pt>
                <c:pt idx="1645">
                  <c:v>-10.445221999999999</c:v>
                </c:pt>
                <c:pt idx="1646">
                  <c:v>-10.025446000000001</c:v>
                </c:pt>
                <c:pt idx="1647">
                  <c:v>-9.7092989999999997</c:v>
                </c:pt>
                <c:pt idx="1648">
                  <c:v>-9.3306459999999998</c:v>
                </c:pt>
                <c:pt idx="1649">
                  <c:v>-9.0066039999999994</c:v>
                </c:pt>
                <c:pt idx="1650">
                  <c:v>-8.9118589999999998</c:v>
                </c:pt>
                <c:pt idx="1651">
                  <c:v>-9.2158339999999992</c:v>
                </c:pt>
                <c:pt idx="1652">
                  <c:v>-9.9405699999999992</c:v>
                </c:pt>
                <c:pt idx="1653">
                  <c:v>-10.766963000000001</c:v>
                </c:pt>
                <c:pt idx="1654">
                  <c:v>-10.776503</c:v>
                </c:pt>
                <c:pt idx="1655">
                  <c:v>-10.776503</c:v>
                </c:pt>
                <c:pt idx="1656">
                  <c:v>-10.667282</c:v>
                </c:pt>
                <c:pt idx="1657">
                  <c:v>-10.234347</c:v>
                </c:pt>
                <c:pt idx="1658">
                  <c:v>-9.9909040000000005</c:v>
                </c:pt>
                <c:pt idx="1659">
                  <c:v>-9.8260860000000001</c:v>
                </c:pt>
                <c:pt idx="1660">
                  <c:v>-9.5694839999999992</c:v>
                </c:pt>
                <c:pt idx="1661">
                  <c:v>-9.3168290000000002</c:v>
                </c:pt>
                <c:pt idx="1662">
                  <c:v>-9.3648600000000002</c:v>
                </c:pt>
                <c:pt idx="1663">
                  <c:v>-9.8691820000000003</c:v>
                </c:pt>
                <c:pt idx="1664">
                  <c:v>-10.574510999999999</c:v>
                </c:pt>
                <c:pt idx="1665">
                  <c:v>-10.776503</c:v>
                </c:pt>
                <c:pt idx="1666">
                  <c:v>-10.776503</c:v>
                </c:pt>
                <c:pt idx="1667">
                  <c:v>-10.776503</c:v>
                </c:pt>
                <c:pt idx="1668">
                  <c:v>-10.386664</c:v>
                </c:pt>
                <c:pt idx="1669">
                  <c:v>-9.9675460000000005</c:v>
                </c:pt>
                <c:pt idx="1670">
                  <c:v>-9.6171849999999992</c:v>
                </c:pt>
                <c:pt idx="1671">
                  <c:v>-9.2918269999999996</c:v>
                </c:pt>
                <c:pt idx="1672">
                  <c:v>-8.9871949999999998</c:v>
                </c:pt>
                <c:pt idx="1673">
                  <c:v>-8.8704079999999994</c:v>
                </c:pt>
                <c:pt idx="1674">
                  <c:v>-9.1960949999999997</c:v>
                </c:pt>
                <c:pt idx="1675">
                  <c:v>-9.9158969999999993</c:v>
                </c:pt>
                <c:pt idx="1676">
                  <c:v>-10.776503</c:v>
                </c:pt>
                <c:pt idx="1677">
                  <c:v>-10.776503</c:v>
                </c:pt>
                <c:pt idx="1678">
                  <c:v>-10.753145999999999</c:v>
                </c:pt>
                <c:pt idx="1679">
                  <c:v>-10.604119000000001</c:v>
                </c:pt>
                <c:pt idx="1680">
                  <c:v>-10.172169999999999</c:v>
                </c:pt>
                <c:pt idx="1681">
                  <c:v>-9.9846529999999998</c:v>
                </c:pt>
                <c:pt idx="1682">
                  <c:v>-9.7270640000000004</c:v>
                </c:pt>
                <c:pt idx="1683">
                  <c:v>-9.4753959999999999</c:v>
                </c:pt>
                <c:pt idx="1684">
                  <c:v>-9.2615610000000004</c:v>
                </c:pt>
                <c:pt idx="1685">
                  <c:v>-9.2316240000000001</c:v>
                </c:pt>
                <c:pt idx="1686">
                  <c:v>-9.8079920000000005</c:v>
                </c:pt>
                <c:pt idx="1687">
                  <c:v>-10.531414</c:v>
                </c:pt>
                <c:pt idx="1688">
                  <c:v>-10.776503</c:v>
                </c:pt>
                <c:pt idx="1689">
                  <c:v>-10.776503</c:v>
                </c:pt>
                <c:pt idx="1690">
                  <c:v>-10.731433000000001</c:v>
                </c:pt>
                <c:pt idx="1691">
                  <c:v>-10.264613000000001</c:v>
                </c:pt>
                <c:pt idx="1692">
                  <c:v>-9.8658920000000006</c:v>
                </c:pt>
                <c:pt idx="1693">
                  <c:v>-9.5451390000000007</c:v>
                </c:pt>
                <c:pt idx="1694">
                  <c:v>-9.1579339999999991</c:v>
                </c:pt>
                <c:pt idx="1695">
                  <c:v>-8.8556039999999996</c:v>
                </c:pt>
                <c:pt idx="1696">
                  <c:v>-8.7845449999999996</c:v>
                </c:pt>
                <c:pt idx="1697">
                  <c:v>-9.1891859999999994</c:v>
                </c:pt>
                <c:pt idx="1698">
                  <c:v>-9.9083299999999994</c:v>
                </c:pt>
                <c:pt idx="1699">
                  <c:v>-10.745578999999999</c:v>
                </c:pt>
                <c:pt idx="1700">
                  <c:v>-10.776503</c:v>
                </c:pt>
                <c:pt idx="1701">
                  <c:v>-10.776503</c:v>
                </c:pt>
                <c:pt idx="1702">
                  <c:v>-10.499504</c:v>
                </c:pt>
                <c:pt idx="1703">
                  <c:v>-10.091241999999999</c:v>
                </c:pt>
                <c:pt idx="1704">
                  <c:v>-9.8352970000000006</c:v>
                </c:pt>
                <c:pt idx="1705">
                  <c:v>-9.6560050000000004</c:v>
                </c:pt>
                <c:pt idx="1706">
                  <c:v>-9.4171669999999992</c:v>
                </c:pt>
                <c:pt idx="1707">
                  <c:v>-9.1924759999999992</c:v>
                </c:pt>
                <c:pt idx="1708">
                  <c:v>-9.2484020000000005</c:v>
                </c:pt>
                <c:pt idx="1709">
                  <c:v>-9.7523949999999999</c:v>
                </c:pt>
                <c:pt idx="1710">
                  <c:v>-10.462329</c:v>
                </c:pt>
                <c:pt idx="1711">
                  <c:v>-10.776503</c:v>
                </c:pt>
                <c:pt idx="1712">
                  <c:v>-10.776503</c:v>
                </c:pt>
                <c:pt idx="1713">
                  <c:v>-10.677809999999999</c:v>
                </c:pt>
                <c:pt idx="1714">
                  <c:v>-10.170855</c:v>
                </c:pt>
                <c:pt idx="1715">
                  <c:v>-9.7810159999999993</c:v>
                </c:pt>
                <c:pt idx="1716">
                  <c:v>-9.4513809999999996</c:v>
                </c:pt>
                <c:pt idx="1717">
                  <c:v>-9.1049679999999995</c:v>
                </c:pt>
                <c:pt idx="1718">
                  <c:v>-8.8036259999999995</c:v>
                </c:pt>
                <c:pt idx="1719">
                  <c:v>-8.7546079999999993</c:v>
                </c:pt>
                <c:pt idx="1720">
                  <c:v>-9.1674740000000003</c:v>
                </c:pt>
                <c:pt idx="1721">
                  <c:v>-9.8823410000000003</c:v>
                </c:pt>
                <c:pt idx="1722">
                  <c:v>-10.621225000000001</c:v>
                </c:pt>
                <c:pt idx="1723">
                  <c:v>-10.776503</c:v>
                </c:pt>
                <c:pt idx="1724">
                  <c:v>-10.776503</c:v>
                </c:pt>
                <c:pt idx="1725">
                  <c:v>-10.420878</c:v>
                </c:pt>
                <c:pt idx="1726">
                  <c:v>-10.020841000000001</c:v>
                </c:pt>
                <c:pt idx="1727">
                  <c:v>-9.7625930000000007</c:v>
                </c:pt>
                <c:pt idx="1728">
                  <c:v>-9.5434950000000001</c:v>
                </c:pt>
                <c:pt idx="1729">
                  <c:v>-9.2789970000000004</c:v>
                </c:pt>
                <c:pt idx="1730">
                  <c:v>-9.1099029999999992</c:v>
                </c:pt>
                <c:pt idx="1731">
                  <c:v>-9.2424809999999997</c:v>
                </c:pt>
                <c:pt idx="1732">
                  <c:v>-9.7398939999999996</c:v>
                </c:pt>
                <c:pt idx="1733">
                  <c:v>-10.419233</c:v>
                </c:pt>
                <c:pt idx="1734">
                  <c:v>-10.776503</c:v>
                </c:pt>
                <c:pt idx="1735">
                  <c:v>-10.776503</c:v>
                </c:pt>
                <c:pt idx="1736">
                  <c:v>-10.58109</c:v>
                </c:pt>
                <c:pt idx="1737">
                  <c:v>-10.086307</c:v>
                </c:pt>
                <c:pt idx="1738">
                  <c:v>-9.7060089999999999</c:v>
                </c:pt>
                <c:pt idx="1739">
                  <c:v>-9.3832830000000005</c:v>
                </c:pt>
                <c:pt idx="1740">
                  <c:v>-9.0536480000000008</c:v>
                </c:pt>
                <c:pt idx="1741">
                  <c:v>-8.7240140000000004</c:v>
                </c:pt>
                <c:pt idx="1742">
                  <c:v>-8.6812470000000008</c:v>
                </c:pt>
                <c:pt idx="1743">
                  <c:v>-9.0496999999999996</c:v>
                </c:pt>
                <c:pt idx="1744">
                  <c:v>-9.821809</c:v>
                </c:pt>
                <c:pt idx="1745">
                  <c:v>-10.605763</c:v>
                </c:pt>
                <c:pt idx="1746">
                  <c:v>-10.776503</c:v>
                </c:pt>
                <c:pt idx="1747">
                  <c:v>-10.736696999999999</c:v>
                </c:pt>
                <c:pt idx="1748">
                  <c:v>-10.306722000000001</c:v>
                </c:pt>
                <c:pt idx="1749">
                  <c:v>-9.8744460000000007</c:v>
                </c:pt>
                <c:pt idx="1750">
                  <c:v>-9.6866000000000003</c:v>
                </c:pt>
                <c:pt idx="1751">
                  <c:v>-9.4556579999999997</c:v>
                </c:pt>
                <c:pt idx="1752">
                  <c:v>-9.237546</c:v>
                </c:pt>
                <c:pt idx="1753">
                  <c:v>-9.0276589999999999</c:v>
                </c:pt>
                <c:pt idx="1754">
                  <c:v>-9.1233909999999998</c:v>
                </c:pt>
                <c:pt idx="1755">
                  <c:v>-9.621791</c:v>
                </c:pt>
                <c:pt idx="1756">
                  <c:v>-10.367254000000001</c:v>
                </c:pt>
                <c:pt idx="1757">
                  <c:v>-10.776503</c:v>
                </c:pt>
                <c:pt idx="1758">
                  <c:v>-10.776503</c:v>
                </c:pt>
                <c:pt idx="1759">
                  <c:v>-10.416271999999999</c:v>
                </c:pt>
                <c:pt idx="1760">
                  <c:v>-9.9922199999999997</c:v>
                </c:pt>
                <c:pt idx="1761">
                  <c:v>-9.6198169999999994</c:v>
                </c:pt>
                <c:pt idx="1762">
                  <c:v>-9.3237380000000005</c:v>
                </c:pt>
                <c:pt idx="1763">
                  <c:v>-8.9924579999999992</c:v>
                </c:pt>
                <c:pt idx="1764">
                  <c:v>-8.6917740000000006</c:v>
                </c:pt>
                <c:pt idx="1765">
                  <c:v>-8.6601920000000003</c:v>
                </c:pt>
                <c:pt idx="1766">
                  <c:v>-9.1099029999999992</c:v>
                </c:pt>
                <c:pt idx="1767">
                  <c:v>-9.8448379999999993</c:v>
                </c:pt>
                <c:pt idx="1768">
                  <c:v>-10.531743000000001</c:v>
                </c:pt>
                <c:pt idx="1769">
                  <c:v>-10.776503</c:v>
                </c:pt>
                <c:pt idx="1770">
                  <c:v>-10.66169</c:v>
                </c:pt>
                <c:pt idx="1771">
                  <c:v>-10.18829</c:v>
                </c:pt>
                <c:pt idx="1772">
                  <c:v>-9.7935169999999996</c:v>
                </c:pt>
                <c:pt idx="1773">
                  <c:v>-9.5770499999999998</c:v>
                </c:pt>
                <c:pt idx="1774">
                  <c:v>-9.2829449999999998</c:v>
                </c:pt>
                <c:pt idx="1775">
                  <c:v>-9.0937830000000002</c:v>
                </c:pt>
                <c:pt idx="1776">
                  <c:v>-9.0191060000000007</c:v>
                </c:pt>
                <c:pt idx="1777">
                  <c:v>-9.0615439999999996</c:v>
                </c:pt>
                <c:pt idx="1778">
                  <c:v>-9.5895510000000002</c:v>
                </c:pt>
                <c:pt idx="1779">
                  <c:v>-10.303762000000001</c:v>
                </c:pt>
                <c:pt idx="1780">
                  <c:v>-10.776503</c:v>
                </c:pt>
                <c:pt idx="1781">
                  <c:v>-10.776503</c:v>
                </c:pt>
                <c:pt idx="1782">
                  <c:v>-10.380742</c:v>
                </c:pt>
                <c:pt idx="1783">
                  <c:v>-9.8672079999999998</c:v>
                </c:pt>
                <c:pt idx="1784">
                  <c:v>-9.5129000000000001</c:v>
                </c:pt>
                <c:pt idx="1785">
                  <c:v>-9.2441259999999996</c:v>
                </c:pt>
                <c:pt idx="1786">
                  <c:v>-8.9138330000000003</c:v>
                </c:pt>
                <c:pt idx="1787">
                  <c:v>-8.6519680000000001</c:v>
                </c:pt>
                <c:pt idx="1788">
                  <c:v>-8.5957129999999999</c:v>
                </c:pt>
                <c:pt idx="1789">
                  <c:v>-9.0118679999999998</c:v>
                </c:pt>
                <c:pt idx="1790">
                  <c:v>-9.7639089999999999</c:v>
                </c:pt>
                <c:pt idx="1791">
                  <c:v>-10.472526999999999</c:v>
                </c:pt>
                <c:pt idx="1792">
                  <c:v>-10.751172</c:v>
                </c:pt>
                <c:pt idx="1793">
                  <c:v>-10.547863</c:v>
                </c:pt>
                <c:pt idx="1794">
                  <c:v>-10.077425</c:v>
                </c:pt>
                <c:pt idx="1795">
                  <c:v>-9.6967979999999994</c:v>
                </c:pt>
                <c:pt idx="1796">
                  <c:v>-9.4559870000000004</c:v>
                </c:pt>
                <c:pt idx="1797">
                  <c:v>-9.2678119999999993</c:v>
                </c:pt>
                <c:pt idx="1798">
                  <c:v>-9.0286460000000002</c:v>
                </c:pt>
                <c:pt idx="1799">
                  <c:v>-8.8371820000000003</c:v>
                </c:pt>
                <c:pt idx="1800">
                  <c:v>-8.9667980000000007</c:v>
                </c:pt>
                <c:pt idx="1801">
                  <c:v>-9.5803399999999996</c:v>
                </c:pt>
                <c:pt idx="1802">
                  <c:v>-10.291589</c:v>
                </c:pt>
                <c:pt idx="1803">
                  <c:v>-10.750185</c:v>
                </c:pt>
                <c:pt idx="1804">
                  <c:v>-10.686033999999999</c:v>
                </c:pt>
                <c:pt idx="1805">
                  <c:v>-10.233359999999999</c:v>
                </c:pt>
                <c:pt idx="1806">
                  <c:v>-9.7553560000000008</c:v>
                </c:pt>
                <c:pt idx="1807">
                  <c:v>-9.4503939999999993</c:v>
                </c:pt>
                <c:pt idx="1808">
                  <c:v>-9.1273389999999992</c:v>
                </c:pt>
                <c:pt idx="1809">
                  <c:v>-8.7947439999999997</c:v>
                </c:pt>
                <c:pt idx="1810">
                  <c:v>-8.5022839999999995</c:v>
                </c:pt>
                <c:pt idx="1811">
                  <c:v>-8.5180749999999996</c:v>
                </c:pt>
                <c:pt idx="1812">
                  <c:v>-8.9500200000000003</c:v>
                </c:pt>
                <c:pt idx="1813">
                  <c:v>-9.7158789999999993</c:v>
                </c:pt>
                <c:pt idx="1814">
                  <c:v>-10.420548999999999</c:v>
                </c:pt>
                <c:pt idx="1815">
                  <c:v>-10.670242999999999</c:v>
                </c:pt>
                <c:pt idx="1816">
                  <c:v>-10.436011000000001</c:v>
                </c:pt>
                <c:pt idx="1817">
                  <c:v>-9.9790609999999997</c:v>
                </c:pt>
                <c:pt idx="1818">
                  <c:v>-9.6263970000000008</c:v>
                </c:pt>
                <c:pt idx="1819">
                  <c:v>-9.4211150000000004</c:v>
                </c:pt>
                <c:pt idx="1820">
                  <c:v>-9.2092539999999996</c:v>
                </c:pt>
                <c:pt idx="1821">
                  <c:v>-8.8960679999999996</c:v>
                </c:pt>
                <c:pt idx="1822">
                  <c:v>-8.7263169999999999</c:v>
                </c:pt>
                <c:pt idx="1823">
                  <c:v>-8.9266629999999996</c:v>
                </c:pt>
                <c:pt idx="1824">
                  <c:v>-9.5329669999999993</c:v>
                </c:pt>
                <c:pt idx="1825">
                  <c:v>-10.219543</c:v>
                </c:pt>
                <c:pt idx="1826">
                  <c:v>-10.637015999999999</c:v>
                </c:pt>
                <c:pt idx="1827">
                  <c:v>-10.587341</c:v>
                </c:pt>
                <c:pt idx="1828">
                  <c:v>-10.122166</c:v>
                </c:pt>
                <c:pt idx="1829">
                  <c:v>-9.7004169999999998</c:v>
                </c:pt>
                <c:pt idx="1830">
                  <c:v>-9.3536750000000008</c:v>
                </c:pt>
                <c:pt idx="1831">
                  <c:v>-9.0572669999999995</c:v>
                </c:pt>
                <c:pt idx="1832">
                  <c:v>-8.5943970000000007</c:v>
                </c:pt>
                <c:pt idx="1833">
                  <c:v>-8.4253029999999995</c:v>
                </c:pt>
                <c:pt idx="1834">
                  <c:v>-8.4483320000000006</c:v>
                </c:pt>
                <c:pt idx="1835">
                  <c:v>-9.0029859999999999</c:v>
                </c:pt>
                <c:pt idx="1836">
                  <c:v>-9.7135759999999998</c:v>
                </c:pt>
                <c:pt idx="1837">
                  <c:v>-10.361991</c:v>
                </c:pt>
                <c:pt idx="1838">
                  <c:v>-10.564311999999999</c:v>
                </c:pt>
                <c:pt idx="1839">
                  <c:v>-10.333041</c:v>
                </c:pt>
                <c:pt idx="1840">
                  <c:v>-9.8846439999999998</c:v>
                </c:pt>
                <c:pt idx="1841">
                  <c:v>-9.5530349999999995</c:v>
                </c:pt>
                <c:pt idx="1842">
                  <c:v>-9.3303180000000001</c:v>
                </c:pt>
                <c:pt idx="1843">
                  <c:v>-9.0691100000000002</c:v>
                </c:pt>
                <c:pt idx="1844">
                  <c:v>-8.8184299999999993</c:v>
                </c:pt>
                <c:pt idx="1845">
                  <c:v>-8.7003269999999997</c:v>
                </c:pt>
                <c:pt idx="1846">
                  <c:v>-8.9056090000000001</c:v>
                </c:pt>
                <c:pt idx="1847">
                  <c:v>-9.2993939999999995</c:v>
                </c:pt>
                <c:pt idx="1848">
                  <c:v>-10.149141999999999</c:v>
                </c:pt>
                <c:pt idx="1849">
                  <c:v>-10.57484</c:v>
                </c:pt>
                <c:pt idx="1850">
                  <c:v>-10.419562000000001</c:v>
                </c:pt>
                <c:pt idx="1851">
                  <c:v>-10.060646999999999</c:v>
                </c:pt>
                <c:pt idx="1852">
                  <c:v>-9.5869199999999992</c:v>
                </c:pt>
                <c:pt idx="1853">
                  <c:v>-9.2556399999999996</c:v>
                </c:pt>
                <c:pt idx="1854">
                  <c:v>-8.960877</c:v>
                </c:pt>
                <c:pt idx="1855">
                  <c:v>-8.6286109999999994</c:v>
                </c:pt>
                <c:pt idx="1856">
                  <c:v>-8.3450330000000008</c:v>
                </c:pt>
                <c:pt idx="1857">
                  <c:v>-8.3486519999999995</c:v>
                </c:pt>
                <c:pt idx="1858">
                  <c:v>-8.8990290000000005</c:v>
                </c:pt>
                <c:pt idx="1859">
                  <c:v>-9.6691640000000003</c:v>
                </c:pt>
                <c:pt idx="1860">
                  <c:v>-10.245861</c:v>
                </c:pt>
                <c:pt idx="1861">
                  <c:v>-10.445880000000001</c:v>
                </c:pt>
                <c:pt idx="1862">
                  <c:v>-10.218556</c:v>
                </c:pt>
                <c:pt idx="1863">
                  <c:v>-9.8000969999999992</c:v>
                </c:pt>
                <c:pt idx="1864">
                  <c:v>-9.3944679999999998</c:v>
                </c:pt>
                <c:pt idx="1865">
                  <c:v>-9.1862259999999996</c:v>
                </c:pt>
                <c:pt idx="1866">
                  <c:v>-8.9917999999999996</c:v>
                </c:pt>
                <c:pt idx="1867">
                  <c:v>-8.772373</c:v>
                </c:pt>
                <c:pt idx="1868">
                  <c:v>-8.6161089999999998</c:v>
                </c:pt>
                <c:pt idx="1869">
                  <c:v>-8.8059290000000008</c:v>
                </c:pt>
                <c:pt idx="1870">
                  <c:v>-9.3888750000000005</c:v>
                </c:pt>
                <c:pt idx="1871">
                  <c:v>-10.10802</c:v>
                </c:pt>
                <c:pt idx="1872">
                  <c:v>-10.469567</c:v>
                </c:pt>
                <c:pt idx="1873">
                  <c:v>-10.356726999999999</c:v>
                </c:pt>
                <c:pt idx="1874">
                  <c:v>-9.9399119999999996</c:v>
                </c:pt>
                <c:pt idx="1875">
                  <c:v>-9.4763830000000002</c:v>
                </c:pt>
                <c:pt idx="1876">
                  <c:v>-9.1365499999999997</c:v>
                </c:pt>
                <c:pt idx="1877">
                  <c:v>-8.8513280000000005</c:v>
                </c:pt>
                <c:pt idx="1878">
                  <c:v>-8.5378129999999999</c:v>
                </c:pt>
                <c:pt idx="1879">
                  <c:v>-8.3660879999999995</c:v>
                </c:pt>
                <c:pt idx="1880">
                  <c:v>-8.3772730000000006</c:v>
                </c:pt>
                <c:pt idx="1881">
                  <c:v>-8.8204039999999999</c:v>
                </c:pt>
                <c:pt idx="1882">
                  <c:v>-9.5257299999999994</c:v>
                </c:pt>
                <c:pt idx="1883">
                  <c:v>-10.19487</c:v>
                </c:pt>
                <c:pt idx="1884">
                  <c:v>-10.378439999999999</c:v>
                </c:pt>
                <c:pt idx="1885">
                  <c:v>-10.119863</c:v>
                </c:pt>
                <c:pt idx="1886">
                  <c:v>-9.6438330000000008</c:v>
                </c:pt>
                <c:pt idx="1887">
                  <c:v>-9.2993939999999995</c:v>
                </c:pt>
                <c:pt idx="1888">
                  <c:v>-9.1335890000000006</c:v>
                </c:pt>
                <c:pt idx="1889">
                  <c:v>-8.9358740000000001</c:v>
                </c:pt>
                <c:pt idx="1890">
                  <c:v>-8.6453880000000005</c:v>
                </c:pt>
                <c:pt idx="1891">
                  <c:v>-8.5193910000000006</c:v>
                </c:pt>
                <c:pt idx="1892">
                  <c:v>-8.7710570000000008</c:v>
                </c:pt>
                <c:pt idx="1893">
                  <c:v>-9.356636</c:v>
                </c:pt>
                <c:pt idx="1894">
                  <c:v>-10.015248</c:v>
                </c:pt>
                <c:pt idx="1895">
                  <c:v>-10.36528</c:v>
                </c:pt>
                <c:pt idx="1896">
                  <c:v>-10.238624</c:v>
                </c:pt>
                <c:pt idx="1897">
                  <c:v>-9.8070050000000002</c:v>
                </c:pt>
                <c:pt idx="1898">
                  <c:v>-9.3655179999999998</c:v>
                </c:pt>
                <c:pt idx="1899">
                  <c:v>-9.0339089999999995</c:v>
                </c:pt>
                <c:pt idx="1900">
                  <c:v>-8.760859</c:v>
                </c:pt>
                <c:pt idx="1901">
                  <c:v>-8.4660960000000003</c:v>
                </c:pt>
                <c:pt idx="1902">
                  <c:v>-8.1844929999999998</c:v>
                </c:pt>
                <c:pt idx="1903">
                  <c:v>-8.2292339999999999</c:v>
                </c:pt>
                <c:pt idx="1904">
                  <c:v>-8.7526349999999997</c:v>
                </c:pt>
                <c:pt idx="1905">
                  <c:v>-9.5415209999999995</c:v>
                </c:pt>
                <c:pt idx="1906">
                  <c:v>-10.148813000000001</c:v>
                </c:pt>
                <c:pt idx="1907">
                  <c:v>-10.251454000000001</c:v>
                </c:pt>
                <c:pt idx="1908">
                  <c:v>-9.9432019999999994</c:v>
                </c:pt>
                <c:pt idx="1909">
                  <c:v>-9.5527060000000006</c:v>
                </c:pt>
                <c:pt idx="1910">
                  <c:v>-9.2668250000000008</c:v>
                </c:pt>
                <c:pt idx="1911">
                  <c:v>-9.0523319999999998</c:v>
                </c:pt>
                <c:pt idx="1912">
                  <c:v>-8.8023100000000003</c:v>
                </c:pt>
                <c:pt idx="1913">
                  <c:v>-8.5516299999999994</c:v>
                </c:pt>
                <c:pt idx="1914">
                  <c:v>-8.4519500000000001</c:v>
                </c:pt>
                <c:pt idx="1915">
                  <c:v>-8.6749960000000002</c:v>
                </c:pt>
                <c:pt idx="1916">
                  <c:v>-9.268141</c:v>
                </c:pt>
                <c:pt idx="1917">
                  <c:v>-9.8981320000000004</c:v>
                </c:pt>
                <c:pt idx="1918">
                  <c:v>-10.258034</c:v>
                </c:pt>
                <c:pt idx="1919">
                  <c:v>-10.15934</c:v>
                </c:pt>
                <c:pt idx="1920">
                  <c:v>-9.7379200000000008</c:v>
                </c:pt>
                <c:pt idx="1921">
                  <c:v>-9.2605740000000001</c:v>
                </c:pt>
                <c:pt idx="1922">
                  <c:v>-8.9569290000000006</c:v>
                </c:pt>
                <c:pt idx="1923">
                  <c:v>-8.6927610000000008</c:v>
                </c:pt>
                <c:pt idx="1924">
                  <c:v>-8.3029240000000009</c:v>
                </c:pt>
                <c:pt idx="1925">
                  <c:v>-8.0884319999999992</c:v>
                </c:pt>
                <c:pt idx="1926">
                  <c:v>-8.2364709999999999</c:v>
                </c:pt>
                <c:pt idx="1927">
                  <c:v>-8.7569110000000006</c:v>
                </c:pt>
                <c:pt idx="1928">
                  <c:v>-9.4105880000000006</c:v>
                </c:pt>
                <c:pt idx="1929">
                  <c:v>-9.9866270000000004</c:v>
                </c:pt>
                <c:pt idx="1930">
                  <c:v>-10.132364000000001</c:v>
                </c:pt>
                <c:pt idx="1931">
                  <c:v>-9.8869469999999993</c:v>
                </c:pt>
                <c:pt idx="1932">
                  <c:v>-9.4931610000000006</c:v>
                </c:pt>
                <c:pt idx="1933">
                  <c:v>-9.1414849999999994</c:v>
                </c:pt>
                <c:pt idx="1934">
                  <c:v>-8.9194259999999996</c:v>
                </c:pt>
                <c:pt idx="1935">
                  <c:v>-8.7144729999999999</c:v>
                </c:pt>
                <c:pt idx="1936">
                  <c:v>-8.4887960000000007</c:v>
                </c:pt>
                <c:pt idx="1937">
                  <c:v>-8.340757</c:v>
                </c:pt>
                <c:pt idx="1938">
                  <c:v>-8.5980159999999994</c:v>
                </c:pt>
                <c:pt idx="1939">
                  <c:v>-9.2355719999999994</c:v>
                </c:pt>
                <c:pt idx="1940">
                  <c:v>-9.8895789999999995</c:v>
                </c:pt>
                <c:pt idx="1941">
                  <c:v>-10.189277000000001</c:v>
                </c:pt>
                <c:pt idx="1942">
                  <c:v>-10.013932</c:v>
                </c:pt>
                <c:pt idx="1943">
                  <c:v>-9.592841</c:v>
                </c:pt>
                <c:pt idx="1944">
                  <c:v>-9.1671449999999997</c:v>
                </c:pt>
                <c:pt idx="1945">
                  <c:v>-8.8309309999999996</c:v>
                </c:pt>
                <c:pt idx="1946">
                  <c:v>-8.4568849999999998</c:v>
                </c:pt>
                <c:pt idx="1947">
                  <c:v>-8.1953490000000002</c:v>
                </c:pt>
                <c:pt idx="1948">
                  <c:v>-8.1298829999999995</c:v>
                </c:pt>
                <c:pt idx="1949">
                  <c:v>-8.1585040000000006</c:v>
                </c:pt>
                <c:pt idx="1950">
                  <c:v>-8.594068</c:v>
                </c:pt>
                <c:pt idx="1951">
                  <c:v>-9.3405159999999992</c:v>
                </c:pt>
                <c:pt idx="1952">
                  <c:v>-9.9356360000000006</c:v>
                </c:pt>
                <c:pt idx="1953">
                  <c:v>-10.100782000000001</c:v>
                </c:pt>
                <c:pt idx="1954">
                  <c:v>-9.7859510000000007</c:v>
                </c:pt>
                <c:pt idx="1955">
                  <c:v>-9.3247250000000008</c:v>
                </c:pt>
                <c:pt idx="1956">
                  <c:v>-9.0102229999999999</c:v>
                </c:pt>
                <c:pt idx="1957">
                  <c:v>-8.8312600000000003</c:v>
                </c:pt>
                <c:pt idx="1958">
                  <c:v>-8.5746579999999994</c:v>
                </c:pt>
                <c:pt idx="1959">
                  <c:v>-8.3502969999999994</c:v>
                </c:pt>
                <c:pt idx="1960">
                  <c:v>-8.2950289999999995</c:v>
                </c:pt>
                <c:pt idx="1961">
                  <c:v>-8.5904489999999996</c:v>
                </c:pt>
                <c:pt idx="1962">
                  <c:v>-9.1506959999999999</c:v>
                </c:pt>
                <c:pt idx="1963">
                  <c:v>-9.7645669999999996</c:v>
                </c:pt>
                <c:pt idx="1964">
                  <c:v>-10.057686</c:v>
                </c:pt>
                <c:pt idx="1965">
                  <c:v>-9.8931970000000007</c:v>
                </c:pt>
                <c:pt idx="1966">
                  <c:v>-9.4704619999999995</c:v>
                </c:pt>
                <c:pt idx="1967">
                  <c:v>-9.0418050000000001</c:v>
                </c:pt>
                <c:pt idx="1968">
                  <c:v>-8.7368439999999996</c:v>
                </c:pt>
                <c:pt idx="1969">
                  <c:v>-8.4868220000000001</c:v>
                </c:pt>
                <c:pt idx="1970">
                  <c:v>-8.1851509999999994</c:v>
                </c:pt>
                <c:pt idx="1971">
                  <c:v>-7.9285500000000004</c:v>
                </c:pt>
                <c:pt idx="1972">
                  <c:v>-8.0436910000000008</c:v>
                </c:pt>
                <c:pt idx="1973">
                  <c:v>-8.6197280000000003</c:v>
                </c:pt>
                <c:pt idx="1974">
                  <c:v>-9.3576230000000002</c:v>
                </c:pt>
                <c:pt idx="1975">
                  <c:v>-9.8866180000000004</c:v>
                </c:pt>
                <c:pt idx="1976">
                  <c:v>-9.9080010000000005</c:v>
                </c:pt>
                <c:pt idx="1977">
                  <c:v>-9.5974470000000007</c:v>
                </c:pt>
                <c:pt idx="1978">
                  <c:v>-9.2181359999999994</c:v>
                </c:pt>
                <c:pt idx="1979">
                  <c:v>-8.9536390000000008</c:v>
                </c:pt>
                <c:pt idx="1980">
                  <c:v>-8.7467129999999997</c:v>
                </c:pt>
                <c:pt idx="1981">
                  <c:v>-8.4993230000000004</c:v>
                </c:pt>
                <c:pt idx="1982">
                  <c:v>-8.2914100000000008</c:v>
                </c:pt>
                <c:pt idx="1983">
                  <c:v>-8.2190349999999999</c:v>
                </c:pt>
                <c:pt idx="1984">
                  <c:v>-8.4739920000000009</c:v>
                </c:pt>
                <c:pt idx="1985">
                  <c:v>-9.0756899999999998</c:v>
                </c:pt>
                <c:pt idx="1986">
                  <c:v>-9.7083119999999994</c:v>
                </c:pt>
                <c:pt idx="1987">
                  <c:v>-9.9754419999999993</c:v>
                </c:pt>
                <c:pt idx="1988">
                  <c:v>-9.8366129999999998</c:v>
                </c:pt>
                <c:pt idx="1989">
                  <c:v>-9.3359100000000002</c:v>
                </c:pt>
                <c:pt idx="1990">
                  <c:v>-8.9230440000000009</c:v>
                </c:pt>
                <c:pt idx="1991">
                  <c:v>-8.6342029999999994</c:v>
                </c:pt>
                <c:pt idx="1992">
                  <c:v>-8.3792469999999994</c:v>
                </c:pt>
                <c:pt idx="1993">
                  <c:v>-8.0321770000000008</c:v>
                </c:pt>
                <c:pt idx="1994">
                  <c:v>-7.8877569999999997</c:v>
                </c:pt>
                <c:pt idx="1995">
                  <c:v>-8.0686940000000007</c:v>
                </c:pt>
                <c:pt idx="1996">
                  <c:v>-8.5756449999999997</c:v>
                </c:pt>
                <c:pt idx="1997">
                  <c:v>-9.1997140000000002</c:v>
                </c:pt>
                <c:pt idx="1998">
                  <c:v>-9.7185100000000002</c:v>
                </c:pt>
                <c:pt idx="1999">
                  <c:v>-9.816217</c:v>
                </c:pt>
                <c:pt idx="2000">
                  <c:v>-9.6073160000000009</c:v>
                </c:pt>
                <c:pt idx="2001">
                  <c:v>-9.1181269999999994</c:v>
                </c:pt>
                <c:pt idx="2002">
                  <c:v>-8.7427650000000003</c:v>
                </c:pt>
                <c:pt idx="2003">
                  <c:v>-8.7769790000000008</c:v>
                </c:pt>
                <c:pt idx="2004">
                  <c:v>-8.5088629999999998</c:v>
                </c:pt>
                <c:pt idx="2005">
                  <c:v>-8.1558720000000005</c:v>
                </c:pt>
                <c:pt idx="2006">
                  <c:v>-8.0588239999999995</c:v>
                </c:pt>
                <c:pt idx="2007">
                  <c:v>-8.4305669999999999</c:v>
                </c:pt>
                <c:pt idx="2008">
                  <c:v>-9.060886</c:v>
                </c:pt>
                <c:pt idx="2009">
                  <c:v>-9.6339629999999996</c:v>
                </c:pt>
                <c:pt idx="2010">
                  <c:v>-9.8573389999999996</c:v>
                </c:pt>
                <c:pt idx="2011">
                  <c:v>-9.5984339999999992</c:v>
                </c:pt>
                <c:pt idx="2012">
                  <c:v>-9.1539859999999997</c:v>
                </c:pt>
                <c:pt idx="2013">
                  <c:v>-8.741778</c:v>
                </c:pt>
                <c:pt idx="2014">
                  <c:v>-8.5437349999999999</c:v>
                </c:pt>
                <c:pt idx="2015">
                  <c:v>-8.2591710000000003</c:v>
                </c:pt>
                <c:pt idx="2016">
                  <c:v>-8.0111229999999995</c:v>
                </c:pt>
                <c:pt idx="2017">
                  <c:v>-7.83216</c:v>
                </c:pt>
                <c:pt idx="2018">
                  <c:v>-7.9318400000000002</c:v>
                </c:pt>
                <c:pt idx="2019">
                  <c:v>-8.4841899999999999</c:v>
                </c:pt>
                <c:pt idx="2020">
                  <c:v>-9.1885290000000008</c:v>
                </c:pt>
                <c:pt idx="2021">
                  <c:v>-9.7806870000000004</c:v>
                </c:pt>
                <c:pt idx="2022">
                  <c:v>-9.7056799999999992</c:v>
                </c:pt>
                <c:pt idx="2023">
                  <c:v>-9.3829539999999998</c:v>
                </c:pt>
                <c:pt idx="2024">
                  <c:v>-8.9510070000000006</c:v>
                </c:pt>
                <c:pt idx="2025">
                  <c:v>-8.7128289999999993</c:v>
                </c:pt>
                <c:pt idx="2026">
                  <c:v>-8.5055739999999993</c:v>
                </c:pt>
                <c:pt idx="2027">
                  <c:v>-8.2391030000000001</c:v>
                </c:pt>
                <c:pt idx="2028">
                  <c:v>-8.0331639999999993</c:v>
                </c:pt>
                <c:pt idx="2029">
                  <c:v>-8.0558639999999997</c:v>
                </c:pt>
                <c:pt idx="2030">
                  <c:v>-8.3542450000000006</c:v>
                </c:pt>
                <c:pt idx="2031">
                  <c:v>-8.9220570000000006</c:v>
                </c:pt>
                <c:pt idx="2032">
                  <c:v>-9.4951349999999994</c:v>
                </c:pt>
                <c:pt idx="2033">
                  <c:v>-9.7402230000000003</c:v>
                </c:pt>
                <c:pt idx="2034">
                  <c:v>-9.5191499999999998</c:v>
                </c:pt>
                <c:pt idx="2035">
                  <c:v>-9.0997050000000002</c:v>
                </c:pt>
                <c:pt idx="2036">
                  <c:v>-8.6713769999999997</c:v>
                </c:pt>
                <c:pt idx="2037">
                  <c:v>-8.4055649999999993</c:v>
                </c:pt>
                <c:pt idx="2038">
                  <c:v>-8.1881120000000003</c:v>
                </c:pt>
                <c:pt idx="2039">
                  <c:v>-7.87723</c:v>
                </c:pt>
                <c:pt idx="2040">
                  <c:v>-7.6755680000000002</c:v>
                </c:pt>
                <c:pt idx="2041">
                  <c:v>-7.843674</c:v>
                </c:pt>
                <c:pt idx="2042">
                  <c:v>-8.4664249999999992</c:v>
                </c:pt>
                <c:pt idx="2043">
                  <c:v>-9.1457619999999995</c:v>
                </c:pt>
                <c:pt idx="2044">
                  <c:v>-9.5629039999999996</c:v>
                </c:pt>
                <c:pt idx="2045">
                  <c:v>-9.5418500000000002</c:v>
                </c:pt>
                <c:pt idx="2046">
                  <c:v>-9.2273479999999992</c:v>
                </c:pt>
                <c:pt idx="2047">
                  <c:v>-8.8792910000000003</c:v>
                </c:pt>
                <c:pt idx="2048">
                  <c:v>-8.618741</c:v>
                </c:pt>
                <c:pt idx="2049">
                  <c:v>-8.3894450000000003</c:v>
                </c:pt>
                <c:pt idx="2050">
                  <c:v>-8.1775850000000005</c:v>
                </c:pt>
                <c:pt idx="2051">
                  <c:v>-7.9864499999999996</c:v>
                </c:pt>
                <c:pt idx="2052">
                  <c:v>-7.946644</c:v>
                </c:pt>
                <c:pt idx="2053">
                  <c:v>-8.245025</c:v>
                </c:pt>
                <c:pt idx="2054">
                  <c:v>-8.8582359999999998</c:v>
                </c:pt>
                <c:pt idx="2055">
                  <c:v>-9.468159</c:v>
                </c:pt>
                <c:pt idx="2056">
                  <c:v>-9.6510700000000007</c:v>
                </c:pt>
                <c:pt idx="2057">
                  <c:v>-9.3951259999999994</c:v>
                </c:pt>
                <c:pt idx="2058">
                  <c:v>-8.9273209999999992</c:v>
                </c:pt>
                <c:pt idx="2059">
                  <c:v>-8.5496560000000006</c:v>
                </c:pt>
                <c:pt idx="2060">
                  <c:v>-8.3213469999999994</c:v>
                </c:pt>
                <c:pt idx="2061">
                  <c:v>-8.0371120000000005</c:v>
                </c:pt>
                <c:pt idx="2062">
                  <c:v>-7.7403760000000004</c:v>
                </c:pt>
                <c:pt idx="2063">
                  <c:v>-7.6334590000000002</c:v>
                </c:pt>
                <c:pt idx="2064">
                  <c:v>-7.843674</c:v>
                </c:pt>
                <c:pt idx="2065">
                  <c:v>-8.3532580000000003</c:v>
                </c:pt>
                <c:pt idx="2066">
                  <c:v>-9.0197629999999993</c:v>
                </c:pt>
                <c:pt idx="2067">
                  <c:v>-9.4339449999999996</c:v>
                </c:pt>
                <c:pt idx="2068">
                  <c:v>-9.4424989999999998</c:v>
                </c:pt>
                <c:pt idx="2069">
                  <c:v>-9.1411560000000005</c:v>
                </c:pt>
                <c:pt idx="2070">
                  <c:v>-8.5983450000000001</c:v>
                </c:pt>
                <c:pt idx="2071">
                  <c:v>-8.5082050000000002</c:v>
                </c:pt>
                <c:pt idx="2072">
                  <c:v>-8.2795670000000001</c:v>
                </c:pt>
                <c:pt idx="2073">
                  <c:v>-8.0529030000000006</c:v>
                </c:pt>
                <c:pt idx="2074">
                  <c:v>-7.7956440000000002</c:v>
                </c:pt>
                <c:pt idx="2075">
                  <c:v>-7.7541929999999999</c:v>
                </c:pt>
                <c:pt idx="2076">
                  <c:v>-8.2006130000000006</c:v>
                </c:pt>
                <c:pt idx="2077">
                  <c:v>-8.8388259999999992</c:v>
                </c:pt>
                <c:pt idx="2078">
                  <c:v>-9.3415029999999994</c:v>
                </c:pt>
                <c:pt idx="2079">
                  <c:v>-9.4701330000000006</c:v>
                </c:pt>
                <c:pt idx="2080">
                  <c:v>-9.2270190000000003</c:v>
                </c:pt>
                <c:pt idx="2081">
                  <c:v>-8.8154690000000002</c:v>
                </c:pt>
                <c:pt idx="2082">
                  <c:v>-8.4223429999999997</c:v>
                </c:pt>
                <c:pt idx="2083">
                  <c:v>-8.1848220000000005</c:v>
                </c:pt>
                <c:pt idx="2084">
                  <c:v>-7.9680270000000002</c:v>
                </c:pt>
                <c:pt idx="2085">
                  <c:v>-7.7232690000000002</c:v>
                </c:pt>
                <c:pt idx="2086">
                  <c:v>-7.5732569999999999</c:v>
                </c:pt>
                <c:pt idx="2087">
                  <c:v>-7.7203080000000002</c:v>
                </c:pt>
                <c:pt idx="2088">
                  <c:v>-8.2687109999999997</c:v>
                </c:pt>
                <c:pt idx="2089">
                  <c:v>-9.031936</c:v>
                </c:pt>
                <c:pt idx="2090">
                  <c:v>-9.4135489999999997</c:v>
                </c:pt>
                <c:pt idx="2091">
                  <c:v>-9.3520299999999992</c:v>
                </c:pt>
                <c:pt idx="2092">
                  <c:v>-8.9457439999999995</c:v>
                </c:pt>
                <c:pt idx="2093">
                  <c:v>-8.5670920000000006</c:v>
                </c:pt>
                <c:pt idx="2094">
                  <c:v>-8.3565470000000008</c:v>
                </c:pt>
                <c:pt idx="2095">
                  <c:v>-8.1621229999999994</c:v>
                </c:pt>
                <c:pt idx="2096">
                  <c:v>-7.9130880000000001</c:v>
                </c:pt>
                <c:pt idx="2097">
                  <c:v>-7.7367569999999999</c:v>
                </c:pt>
                <c:pt idx="2098">
                  <c:v>-7.7693260000000004</c:v>
                </c:pt>
                <c:pt idx="2099">
                  <c:v>-8.1427130000000005</c:v>
                </c:pt>
                <c:pt idx="2100">
                  <c:v>-8.71875</c:v>
                </c:pt>
              </c:numCache>
            </c:numRef>
          </c:yVal>
          <c:smooth val="0"/>
        </c:ser>
        <c:dLbls>
          <c:showLegendKey val="0"/>
          <c:showVal val="0"/>
          <c:showCatName val="0"/>
          <c:showSerName val="0"/>
          <c:showPercent val="0"/>
          <c:showBubbleSize val="0"/>
        </c:dLbls>
        <c:axId val="113298816"/>
        <c:axId val="117480064"/>
      </c:scatterChart>
      <c:valAx>
        <c:axId val="113298816"/>
        <c:scaling>
          <c:orientation val="minMax"/>
          <c:max val="10"/>
          <c:min val="0"/>
        </c:scaling>
        <c:delete val="0"/>
        <c:axPos val="b"/>
        <c:numFmt formatCode="General" sourceLinked="1"/>
        <c:majorTickMark val="out"/>
        <c:minorTickMark val="none"/>
        <c:tickLblPos val="nextTo"/>
        <c:crossAx val="117480064"/>
        <c:crossesAt val="-10.5"/>
        <c:crossBetween val="midCat"/>
      </c:valAx>
      <c:valAx>
        <c:axId val="117480064"/>
        <c:scaling>
          <c:orientation val="minMax"/>
          <c:max val="-7.5"/>
          <c:min val="-10.5"/>
        </c:scaling>
        <c:delete val="0"/>
        <c:axPos val="l"/>
        <c:majorGridlines/>
        <c:numFmt formatCode="General" sourceLinked="1"/>
        <c:majorTickMark val="out"/>
        <c:minorTickMark val="none"/>
        <c:tickLblPos val="nextTo"/>
        <c:crossAx val="113298816"/>
        <c:crossesAt val="0"/>
        <c:crossBetween val="midCat"/>
        <c:majorUnit val="0.5"/>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445319335083"/>
          <c:y val="7.0463254593175872E-2"/>
          <c:w val="0.75318824730242051"/>
          <c:h val="0.70147298398045077"/>
        </c:manualLayout>
      </c:layout>
      <c:scatterChart>
        <c:scatterStyle val="smoothMarker"/>
        <c:varyColors val="0"/>
        <c:ser>
          <c:idx val="0"/>
          <c:order val="0"/>
          <c:marker>
            <c:symbol val="none"/>
          </c:marker>
          <c:xVal>
            <c:numRef>
              <c:f>Keith030709!$D$11:$D$661</c:f>
              <c:numCache>
                <c:formatCode>General</c:formatCode>
                <c:ptCount val="651"/>
                <c:pt idx="0">
                  <c:v>0.81384259259259262</c:v>
                </c:pt>
                <c:pt idx="1">
                  <c:v>0.8138774305555555</c:v>
                </c:pt>
                <c:pt idx="2">
                  <c:v>0.81391226851851861</c:v>
                </c:pt>
                <c:pt idx="3">
                  <c:v>0.8139471064814815</c:v>
                </c:pt>
                <c:pt idx="4">
                  <c:v>0.81398194444444449</c:v>
                </c:pt>
                <c:pt idx="5">
                  <c:v>0.81400648148148147</c:v>
                </c:pt>
                <c:pt idx="6">
                  <c:v>0.81404131944444436</c:v>
                </c:pt>
                <c:pt idx="7">
                  <c:v>0.81407615740740746</c:v>
                </c:pt>
                <c:pt idx="8">
                  <c:v>0.81411099537037035</c:v>
                </c:pt>
                <c:pt idx="9">
                  <c:v>0.814145949074074</c:v>
                </c:pt>
                <c:pt idx="10">
                  <c:v>0.81417037037037032</c:v>
                </c:pt>
                <c:pt idx="11">
                  <c:v>0.81420532407407409</c:v>
                </c:pt>
                <c:pt idx="12">
                  <c:v>0.81424016203703697</c:v>
                </c:pt>
                <c:pt idx="13">
                  <c:v>0.81427499999999997</c:v>
                </c:pt>
                <c:pt idx="14">
                  <c:v>0.81430983796296286</c:v>
                </c:pt>
                <c:pt idx="15">
                  <c:v>0.81433437500000005</c:v>
                </c:pt>
                <c:pt idx="16">
                  <c:v>0.81436921296296294</c:v>
                </c:pt>
                <c:pt idx="17">
                  <c:v>0.81440405092592594</c:v>
                </c:pt>
                <c:pt idx="18">
                  <c:v>0.81443888888888882</c:v>
                </c:pt>
                <c:pt idx="19">
                  <c:v>0.81447372685185193</c:v>
                </c:pt>
                <c:pt idx="20">
                  <c:v>0.81449826388888891</c:v>
                </c:pt>
                <c:pt idx="21">
                  <c:v>0.81453321759259267</c:v>
                </c:pt>
                <c:pt idx="22">
                  <c:v>0.81456805555555556</c:v>
                </c:pt>
                <c:pt idx="23">
                  <c:v>0.81460289351851856</c:v>
                </c:pt>
                <c:pt idx="24">
                  <c:v>0.81463773148148144</c:v>
                </c:pt>
                <c:pt idx="25">
                  <c:v>0.81466226851851842</c:v>
                </c:pt>
                <c:pt idx="26">
                  <c:v>0.81469710648148153</c:v>
                </c:pt>
                <c:pt idx="27">
                  <c:v>0.81473194444444441</c:v>
                </c:pt>
                <c:pt idx="28">
                  <c:v>0.81476678240740741</c:v>
                </c:pt>
                <c:pt idx="29">
                  <c:v>0.81480173611111117</c:v>
                </c:pt>
                <c:pt idx="30">
                  <c:v>0.81482615740740749</c:v>
                </c:pt>
                <c:pt idx="31">
                  <c:v>0.81486111111111104</c:v>
                </c:pt>
                <c:pt idx="32">
                  <c:v>0.81489594907407403</c:v>
                </c:pt>
                <c:pt idx="33">
                  <c:v>0.81493078703703714</c:v>
                </c:pt>
                <c:pt idx="34">
                  <c:v>0.81496562500000003</c:v>
                </c:pt>
                <c:pt idx="35">
                  <c:v>0.814990162037037</c:v>
                </c:pt>
                <c:pt idx="36">
                  <c:v>0.815025</c:v>
                </c:pt>
                <c:pt idx="37">
                  <c:v>0.81505983796296289</c:v>
                </c:pt>
                <c:pt idx="38">
                  <c:v>0.81509467592592599</c:v>
                </c:pt>
                <c:pt idx="39">
                  <c:v>0.81512951388888888</c:v>
                </c:pt>
                <c:pt idx="40">
                  <c:v>0.81515416666666674</c:v>
                </c:pt>
                <c:pt idx="41">
                  <c:v>0.81518900462962962</c:v>
                </c:pt>
                <c:pt idx="42">
                  <c:v>0.81522384259259262</c:v>
                </c:pt>
                <c:pt idx="43">
                  <c:v>0.8152586805555555</c:v>
                </c:pt>
                <c:pt idx="44">
                  <c:v>0.8152935185185185</c:v>
                </c:pt>
                <c:pt idx="45">
                  <c:v>0.81531805555555559</c:v>
                </c:pt>
                <c:pt idx="46">
                  <c:v>0.81535300925925924</c:v>
                </c:pt>
                <c:pt idx="47">
                  <c:v>0.81538784722222213</c:v>
                </c:pt>
                <c:pt idx="48">
                  <c:v>0.81542268518518524</c:v>
                </c:pt>
                <c:pt idx="49">
                  <c:v>0.81545752314814812</c:v>
                </c:pt>
                <c:pt idx="50">
                  <c:v>0.81548206018518521</c:v>
                </c:pt>
                <c:pt idx="51">
                  <c:v>0.81551689814814809</c:v>
                </c:pt>
                <c:pt idx="52">
                  <c:v>0.8155517361111112</c:v>
                </c:pt>
                <c:pt idx="53">
                  <c:v>0.81558657407407409</c:v>
                </c:pt>
                <c:pt idx="54">
                  <c:v>0.81562141203703709</c:v>
                </c:pt>
                <c:pt idx="55">
                  <c:v>0.81564606481481483</c:v>
                </c:pt>
                <c:pt idx="56">
                  <c:v>0.81568090277777783</c:v>
                </c:pt>
                <c:pt idx="57">
                  <c:v>0.81571574074074071</c:v>
                </c:pt>
                <c:pt idx="58">
                  <c:v>0.81575057870370371</c:v>
                </c:pt>
                <c:pt idx="59">
                  <c:v>0.8157854166666666</c:v>
                </c:pt>
                <c:pt idx="60">
                  <c:v>0.81581006944444445</c:v>
                </c:pt>
                <c:pt idx="61">
                  <c:v>0.81584490740740734</c:v>
                </c:pt>
                <c:pt idx="62">
                  <c:v>0.81587974537037045</c:v>
                </c:pt>
                <c:pt idx="63">
                  <c:v>0.81591458333333333</c:v>
                </c:pt>
                <c:pt idx="64">
                  <c:v>0.81594942129629633</c:v>
                </c:pt>
                <c:pt idx="65">
                  <c:v>0.8159739583333333</c:v>
                </c:pt>
                <c:pt idx="66">
                  <c:v>0.81600879629629619</c:v>
                </c:pt>
                <c:pt idx="67">
                  <c:v>0.81604374999999996</c:v>
                </c:pt>
                <c:pt idx="68">
                  <c:v>0.81607858796296295</c:v>
                </c:pt>
                <c:pt idx="69">
                  <c:v>0.81611342592592584</c:v>
                </c:pt>
                <c:pt idx="70">
                  <c:v>0.81613796296296304</c:v>
                </c:pt>
                <c:pt idx="71">
                  <c:v>0.81617280092592592</c:v>
                </c:pt>
                <c:pt idx="72">
                  <c:v>0.81620763888888892</c:v>
                </c:pt>
                <c:pt idx="73">
                  <c:v>0.81624247685185181</c:v>
                </c:pt>
                <c:pt idx="74">
                  <c:v>0.81627731481481491</c:v>
                </c:pt>
                <c:pt idx="75">
                  <c:v>0.81630196759259255</c:v>
                </c:pt>
                <c:pt idx="76">
                  <c:v>0.81633680555555566</c:v>
                </c:pt>
                <c:pt idx="77">
                  <c:v>0.81637164351851854</c:v>
                </c:pt>
                <c:pt idx="78">
                  <c:v>0.81640648148148154</c:v>
                </c:pt>
                <c:pt idx="79">
                  <c:v>0.81644131944444442</c:v>
                </c:pt>
                <c:pt idx="80">
                  <c:v>0.8164658564814814</c:v>
                </c:pt>
                <c:pt idx="81">
                  <c:v>0.81650069444444451</c:v>
                </c:pt>
                <c:pt idx="82">
                  <c:v>0.81653564814814816</c:v>
                </c:pt>
                <c:pt idx="83">
                  <c:v>0.81657048611111105</c:v>
                </c:pt>
                <c:pt idx="84">
                  <c:v>0.81660532407407416</c:v>
                </c:pt>
                <c:pt idx="85">
                  <c:v>0.81662986111111113</c:v>
                </c:pt>
                <c:pt idx="86">
                  <c:v>0.81666469907407402</c:v>
                </c:pt>
                <c:pt idx="87">
                  <c:v>0.81669953703703702</c:v>
                </c:pt>
                <c:pt idx="88">
                  <c:v>0.8167343749999999</c:v>
                </c:pt>
                <c:pt idx="89">
                  <c:v>0.81676921296296301</c:v>
                </c:pt>
                <c:pt idx="90">
                  <c:v>0.81679374999999999</c:v>
                </c:pt>
                <c:pt idx="91">
                  <c:v>0.81682870370370375</c:v>
                </c:pt>
                <c:pt idx="92">
                  <c:v>0.81686354166666664</c:v>
                </c:pt>
                <c:pt idx="93">
                  <c:v>0.81689837962962963</c:v>
                </c:pt>
                <c:pt idx="94">
                  <c:v>0.81693321759259252</c:v>
                </c:pt>
                <c:pt idx="95">
                  <c:v>0.81695775462962972</c:v>
                </c:pt>
                <c:pt idx="96">
                  <c:v>0.8169925925925926</c:v>
                </c:pt>
                <c:pt idx="97">
                  <c:v>0.8170274305555556</c:v>
                </c:pt>
                <c:pt idx="98">
                  <c:v>0.81706226851851849</c:v>
                </c:pt>
                <c:pt idx="99">
                  <c:v>0.81709710648148148</c:v>
                </c:pt>
                <c:pt idx="100">
                  <c:v>0.81712164351851857</c:v>
                </c:pt>
                <c:pt idx="101">
                  <c:v>0.81715659722222223</c:v>
                </c:pt>
                <c:pt idx="102">
                  <c:v>0.81719143518518511</c:v>
                </c:pt>
                <c:pt idx="103">
                  <c:v>0.81722627314814822</c:v>
                </c:pt>
                <c:pt idx="104">
                  <c:v>0.8172611111111111</c:v>
                </c:pt>
                <c:pt idx="105">
                  <c:v>0.81728564814814808</c:v>
                </c:pt>
                <c:pt idx="106">
                  <c:v>0.81732060185185185</c:v>
                </c:pt>
                <c:pt idx="107">
                  <c:v>0.81735543981481484</c:v>
                </c:pt>
                <c:pt idx="108">
                  <c:v>0.81739027777777773</c:v>
                </c:pt>
                <c:pt idx="109">
                  <c:v>0.81742511574074073</c:v>
                </c:pt>
                <c:pt idx="110">
                  <c:v>0.81744965277777781</c:v>
                </c:pt>
                <c:pt idx="111">
                  <c:v>0.81748449074074081</c:v>
                </c:pt>
                <c:pt idx="112">
                  <c:v>0.8175193287037037</c:v>
                </c:pt>
                <c:pt idx="113">
                  <c:v>0.81755416666666669</c:v>
                </c:pt>
                <c:pt idx="114">
                  <c:v>0.81758912037037035</c:v>
                </c:pt>
                <c:pt idx="115">
                  <c:v>0.81761365740740743</c:v>
                </c:pt>
                <c:pt idx="116">
                  <c:v>0.81764849537037032</c:v>
                </c:pt>
                <c:pt idx="117">
                  <c:v>0.81768333333333343</c:v>
                </c:pt>
                <c:pt idx="118">
                  <c:v>0.81771817129629631</c:v>
                </c:pt>
                <c:pt idx="119">
                  <c:v>0.81775300925925931</c:v>
                </c:pt>
                <c:pt idx="120">
                  <c:v>0.81777766203703706</c:v>
                </c:pt>
                <c:pt idx="121">
                  <c:v>0.81781250000000005</c:v>
                </c:pt>
                <c:pt idx="122">
                  <c:v>0.81784733796296294</c:v>
                </c:pt>
                <c:pt idx="123">
                  <c:v>0.81788217592592594</c:v>
                </c:pt>
                <c:pt idx="124">
                  <c:v>0.81791701388888882</c:v>
                </c:pt>
                <c:pt idx="125">
                  <c:v>0.81794155092592591</c:v>
                </c:pt>
                <c:pt idx="126">
                  <c:v>0.81797638888888891</c:v>
                </c:pt>
                <c:pt idx="127">
                  <c:v>0.81801122685185179</c:v>
                </c:pt>
                <c:pt idx="128">
                  <c:v>0.81804606481481479</c:v>
                </c:pt>
                <c:pt idx="129">
                  <c:v>0.81808090277777767</c:v>
                </c:pt>
                <c:pt idx="130">
                  <c:v>0.81810543981481487</c:v>
                </c:pt>
                <c:pt idx="131">
                  <c:v>0.81814027777777776</c:v>
                </c:pt>
                <c:pt idx="132">
                  <c:v>0.81817511574074075</c:v>
                </c:pt>
                <c:pt idx="133">
                  <c:v>0.81821006944444441</c:v>
                </c:pt>
                <c:pt idx="134">
                  <c:v>0.81824490740740741</c:v>
                </c:pt>
                <c:pt idx="135">
                  <c:v>0.81826944444444438</c:v>
                </c:pt>
                <c:pt idx="136">
                  <c:v>0.81830428240740749</c:v>
                </c:pt>
                <c:pt idx="137">
                  <c:v>0.81833912037037038</c:v>
                </c:pt>
                <c:pt idx="138">
                  <c:v>0.81837395833333337</c:v>
                </c:pt>
                <c:pt idx="139">
                  <c:v>0.81840879629629626</c:v>
                </c:pt>
                <c:pt idx="140">
                  <c:v>0.81843333333333323</c:v>
                </c:pt>
                <c:pt idx="141">
                  <c:v>0.81846817129629634</c:v>
                </c:pt>
                <c:pt idx="142">
                  <c:v>0.81850300925925923</c:v>
                </c:pt>
                <c:pt idx="143">
                  <c:v>0.81853784722222223</c:v>
                </c:pt>
                <c:pt idx="144">
                  <c:v>0.81857268518518522</c:v>
                </c:pt>
                <c:pt idx="145">
                  <c:v>0.81859722222222231</c:v>
                </c:pt>
                <c:pt idx="146">
                  <c:v>0.8186320601851852</c:v>
                </c:pt>
                <c:pt idx="147">
                  <c:v>0.81866701388888885</c:v>
                </c:pt>
                <c:pt idx="148">
                  <c:v>0.81870185185185196</c:v>
                </c:pt>
                <c:pt idx="149">
                  <c:v>0.81873668981481484</c:v>
                </c:pt>
                <c:pt idx="150">
                  <c:v>0.81876122685185182</c:v>
                </c:pt>
                <c:pt idx="151">
                  <c:v>0.81879606481481482</c:v>
                </c:pt>
                <c:pt idx="152">
                  <c:v>0.8188309027777777</c:v>
                </c:pt>
                <c:pt idx="153">
                  <c:v>0.81886574074074081</c:v>
                </c:pt>
                <c:pt idx="154">
                  <c:v>0.8189005787037037</c:v>
                </c:pt>
                <c:pt idx="155">
                  <c:v>0.81892511574074067</c:v>
                </c:pt>
                <c:pt idx="156">
                  <c:v>0.81895995370370367</c:v>
                </c:pt>
                <c:pt idx="157">
                  <c:v>0.81899479166666678</c:v>
                </c:pt>
                <c:pt idx="158">
                  <c:v>0.81902962962962966</c:v>
                </c:pt>
                <c:pt idx="159">
                  <c:v>0.81906458333333332</c:v>
                </c:pt>
                <c:pt idx="160">
                  <c:v>0.81908900462962964</c:v>
                </c:pt>
                <c:pt idx="161">
                  <c:v>0.8191239583333334</c:v>
                </c:pt>
                <c:pt idx="162">
                  <c:v>0.81915879629629629</c:v>
                </c:pt>
                <c:pt idx="163">
                  <c:v>0.81919363425925928</c:v>
                </c:pt>
                <c:pt idx="164">
                  <c:v>0.81922847222222217</c:v>
                </c:pt>
                <c:pt idx="165">
                  <c:v>0.81925300925925926</c:v>
                </c:pt>
                <c:pt idx="166">
                  <c:v>0.81928784722222225</c:v>
                </c:pt>
                <c:pt idx="167">
                  <c:v>0.81932268518518514</c:v>
                </c:pt>
                <c:pt idx="168">
                  <c:v>0.81935763888888891</c:v>
                </c:pt>
                <c:pt idx="169">
                  <c:v>0.8193924768518519</c:v>
                </c:pt>
                <c:pt idx="170">
                  <c:v>0.81941701388888888</c:v>
                </c:pt>
                <c:pt idx="171">
                  <c:v>0.81945185185185176</c:v>
                </c:pt>
                <c:pt idx="172">
                  <c:v>0.81948668981481487</c:v>
                </c:pt>
                <c:pt idx="173">
                  <c:v>0.81952152777777776</c:v>
                </c:pt>
                <c:pt idx="174">
                  <c:v>0.81955648148148141</c:v>
                </c:pt>
                <c:pt idx="175">
                  <c:v>0.8195810185185185</c:v>
                </c:pt>
                <c:pt idx="176">
                  <c:v>0.8196158564814815</c:v>
                </c:pt>
                <c:pt idx="177">
                  <c:v>0.81965069444444438</c:v>
                </c:pt>
                <c:pt idx="178">
                  <c:v>0.81968553240740738</c:v>
                </c:pt>
                <c:pt idx="179">
                  <c:v>0.81972037037037027</c:v>
                </c:pt>
                <c:pt idx="180">
                  <c:v>0.81974490740740746</c:v>
                </c:pt>
                <c:pt idx="181">
                  <c:v>0.81977974537037035</c:v>
                </c:pt>
                <c:pt idx="182">
                  <c:v>0.81981458333333335</c:v>
                </c:pt>
                <c:pt idx="183">
                  <c:v>0.81984942129629623</c:v>
                </c:pt>
                <c:pt idx="184">
                  <c:v>0.81988425925925934</c:v>
                </c:pt>
                <c:pt idx="185">
                  <c:v>0.81990879629629632</c:v>
                </c:pt>
                <c:pt idx="186">
                  <c:v>0.8199436342592592</c:v>
                </c:pt>
                <c:pt idx="187">
                  <c:v>0.8199784722222222</c:v>
                </c:pt>
                <c:pt idx="188">
                  <c:v>0.82001342592592597</c:v>
                </c:pt>
                <c:pt idx="189">
                  <c:v>0.82004826388888885</c:v>
                </c:pt>
                <c:pt idx="190">
                  <c:v>0.82007280092592583</c:v>
                </c:pt>
                <c:pt idx="191">
                  <c:v>0.82010763888888893</c:v>
                </c:pt>
                <c:pt idx="192">
                  <c:v>0.82014247685185182</c:v>
                </c:pt>
                <c:pt idx="193">
                  <c:v>0.82017731481481482</c:v>
                </c:pt>
                <c:pt idx="194">
                  <c:v>0.8202121527777777</c:v>
                </c:pt>
                <c:pt idx="195">
                  <c:v>0.8202366898148149</c:v>
                </c:pt>
                <c:pt idx="196">
                  <c:v>0.82027152777777779</c:v>
                </c:pt>
                <c:pt idx="197">
                  <c:v>0.82030636574074078</c:v>
                </c:pt>
                <c:pt idx="198">
                  <c:v>0.82034131944444455</c:v>
                </c:pt>
                <c:pt idx="199">
                  <c:v>0.82037615740740744</c:v>
                </c:pt>
                <c:pt idx="200">
                  <c:v>0.82040069444444441</c:v>
                </c:pt>
                <c:pt idx="201">
                  <c:v>0.82043553240740741</c:v>
                </c:pt>
                <c:pt idx="202">
                  <c:v>0.82047037037037029</c:v>
                </c:pt>
                <c:pt idx="203">
                  <c:v>0.8205052083333334</c:v>
                </c:pt>
                <c:pt idx="204">
                  <c:v>0.82054016203703706</c:v>
                </c:pt>
                <c:pt idx="205">
                  <c:v>0.82056469907407414</c:v>
                </c:pt>
                <c:pt idx="206">
                  <c:v>0.82059953703703703</c:v>
                </c:pt>
                <c:pt idx="207">
                  <c:v>0.82063437500000003</c:v>
                </c:pt>
                <c:pt idx="208">
                  <c:v>0.82066921296296291</c:v>
                </c:pt>
                <c:pt idx="209">
                  <c:v>0.82070405092592591</c:v>
                </c:pt>
                <c:pt idx="210">
                  <c:v>0.82072870370370365</c:v>
                </c:pt>
                <c:pt idx="211">
                  <c:v>0.82076354166666665</c:v>
                </c:pt>
                <c:pt idx="212">
                  <c:v>0.82079837962962954</c:v>
                </c:pt>
                <c:pt idx="213">
                  <c:v>0.82083321759259265</c:v>
                </c:pt>
                <c:pt idx="214">
                  <c:v>0.82086805555555553</c:v>
                </c:pt>
                <c:pt idx="215">
                  <c:v>0.82089259259259262</c:v>
                </c:pt>
                <c:pt idx="216">
                  <c:v>0.82092754629629627</c:v>
                </c:pt>
                <c:pt idx="217">
                  <c:v>0.82096238425925927</c:v>
                </c:pt>
                <c:pt idx="218">
                  <c:v>0.82099722222222216</c:v>
                </c:pt>
                <c:pt idx="219">
                  <c:v>0.82103206018518515</c:v>
                </c:pt>
                <c:pt idx="220">
                  <c:v>0.82105659722222224</c:v>
                </c:pt>
                <c:pt idx="221">
                  <c:v>0.82109143518518524</c:v>
                </c:pt>
                <c:pt idx="222">
                  <c:v>0.82112627314814812</c:v>
                </c:pt>
                <c:pt idx="223">
                  <c:v>0.82116111111111112</c:v>
                </c:pt>
                <c:pt idx="224">
                  <c:v>0.82119594907407401</c:v>
                </c:pt>
                <c:pt idx="225">
                  <c:v>0.82122048611111109</c:v>
                </c:pt>
                <c:pt idx="226">
                  <c:v>0.82125532407407409</c:v>
                </c:pt>
                <c:pt idx="227">
                  <c:v>0.82129016203703697</c:v>
                </c:pt>
                <c:pt idx="228">
                  <c:v>0.82132511574074074</c:v>
                </c:pt>
                <c:pt idx="229">
                  <c:v>0.82135995370370374</c:v>
                </c:pt>
                <c:pt idx="230">
                  <c:v>0.82138449074074071</c:v>
                </c:pt>
                <c:pt idx="231">
                  <c:v>0.8214193287037036</c:v>
                </c:pt>
                <c:pt idx="232">
                  <c:v>0.82145416666666671</c:v>
                </c:pt>
                <c:pt idx="233">
                  <c:v>0.8214890046296297</c:v>
                </c:pt>
                <c:pt idx="234">
                  <c:v>0.82152384259259259</c:v>
                </c:pt>
                <c:pt idx="235">
                  <c:v>0.82154837962962957</c:v>
                </c:pt>
                <c:pt idx="236">
                  <c:v>0.82158321759259267</c:v>
                </c:pt>
                <c:pt idx="237">
                  <c:v>0.82161805555555556</c:v>
                </c:pt>
                <c:pt idx="238">
                  <c:v>0.82165289351851856</c:v>
                </c:pt>
                <c:pt idx="239">
                  <c:v>0.82168773148148144</c:v>
                </c:pt>
                <c:pt idx="240">
                  <c:v>0.82171226851851842</c:v>
                </c:pt>
                <c:pt idx="241">
                  <c:v>0.82174722222222218</c:v>
                </c:pt>
                <c:pt idx="242">
                  <c:v>0.82178206018518518</c:v>
                </c:pt>
                <c:pt idx="243">
                  <c:v>0.82181689814814807</c:v>
                </c:pt>
                <c:pt idx="244">
                  <c:v>0.82185173611111118</c:v>
                </c:pt>
                <c:pt idx="245">
                  <c:v>0.82187627314814815</c:v>
                </c:pt>
                <c:pt idx="246">
                  <c:v>0.82191111111111115</c:v>
                </c:pt>
                <c:pt idx="247">
                  <c:v>0.82194594907407403</c:v>
                </c:pt>
                <c:pt idx="248">
                  <c:v>0.82198078703703714</c:v>
                </c:pt>
                <c:pt idx="249">
                  <c:v>0.82201562500000003</c:v>
                </c:pt>
                <c:pt idx="250">
                  <c:v>0.82204027777777788</c:v>
                </c:pt>
                <c:pt idx="251">
                  <c:v>0.82207511574074077</c:v>
                </c:pt>
                <c:pt idx="252">
                  <c:v>0.82210995370370377</c:v>
                </c:pt>
                <c:pt idx="253">
                  <c:v>0.82214479166666665</c:v>
                </c:pt>
                <c:pt idx="254">
                  <c:v>0.82217962962962965</c:v>
                </c:pt>
                <c:pt idx="255">
                  <c:v>0.82220416666666674</c:v>
                </c:pt>
                <c:pt idx="256">
                  <c:v>0.82223912037037039</c:v>
                </c:pt>
                <c:pt idx="257">
                  <c:v>0.82227395833333328</c:v>
                </c:pt>
                <c:pt idx="258">
                  <c:v>0.82230879629629638</c:v>
                </c:pt>
                <c:pt idx="259">
                  <c:v>0.82234363425925927</c:v>
                </c:pt>
                <c:pt idx="260">
                  <c:v>0.82236817129629625</c:v>
                </c:pt>
                <c:pt idx="261">
                  <c:v>0.82240300925925924</c:v>
                </c:pt>
                <c:pt idx="262">
                  <c:v>0.82243784722222213</c:v>
                </c:pt>
                <c:pt idx="263">
                  <c:v>0.82247268518518524</c:v>
                </c:pt>
                <c:pt idx="264">
                  <c:v>0.82250752314814812</c:v>
                </c:pt>
                <c:pt idx="265">
                  <c:v>0.82253206018518521</c:v>
                </c:pt>
                <c:pt idx="266">
                  <c:v>0.8225668981481481</c:v>
                </c:pt>
                <c:pt idx="267">
                  <c:v>0.8226017361111112</c:v>
                </c:pt>
                <c:pt idx="268">
                  <c:v>0.82263668981481475</c:v>
                </c:pt>
                <c:pt idx="269">
                  <c:v>0.82267152777777774</c:v>
                </c:pt>
                <c:pt idx="270">
                  <c:v>0.82269606481481483</c:v>
                </c:pt>
                <c:pt idx="271">
                  <c:v>0.82273090277777783</c:v>
                </c:pt>
                <c:pt idx="272">
                  <c:v>0.82276574074074071</c:v>
                </c:pt>
                <c:pt idx="273">
                  <c:v>0.82280057870370371</c:v>
                </c:pt>
                <c:pt idx="274">
                  <c:v>0.82283553240740748</c:v>
                </c:pt>
                <c:pt idx="275">
                  <c:v>0.82286006944444445</c:v>
                </c:pt>
                <c:pt idx="276">
                  <c:v>0.82289490740740734</c:v>
                </c:pt>
                <c:pt idx="277">
                  <c:v>0.82292974537037045</c:v>
                </c:pt>
                <c:pt idx="278">
                  <c:v>0.82296458333333333</c:v>
                </c:pt>
                <c:pt idx="279">
                  <c:v>0.82299942129629633</c:v>
                </c:pt>
                <c:pt idx="280">
                  <c:v>0.82302395833333331</c:v>
                </c:pt>
                <c:pt idx="281">
                  <c:v>0.82305879629629619</c:v>
                </c:pt>
                <c:pt idx="282">
                  <c:v>0.8230936342592593</c:v>
                </c:pt>
                <c:pt idx="283">
                  <c:v>0.82312847222222219</c:v>
                </c:pt>
                <c:pt idx="284">
                  <c:v>0.82316331018518518</c:v>
                </c:pt>
                <c:pt idx="285">
                  <c:v>0.82318784722222216</c:v>
                </c:pt>
                <c:pt idx="286">
                  <c:v>0.82322268518518527</c:v>
                </c:pt>
                <c:pt idx="287">
                  <c:v>0.82325752314814815</c:v>
                </c:pt>
                <c:pt idx="288">
                  <c:v>0.82329247685185181</c:v>
                </c:pt>
                <c:pt idx="289">
                  <c:v>0.82332731481481491</c:v>
                </c:pt>
                <c:pt idx="290">
                  <c:v>0.82335185185185189</c:v>
                </c:pt>
                <c:pt idx="291">
                  <c:v>0.82338668981481478</c:v>
                </c:pt>
                <c:pt idx="292">
                  <c:v>0.82342152777777777</c:v>
                </c:pt>
                <c:pt idx="293">
                  <c:v>0.82345636574074066</c:v>
                </c:pt>
                <c:pt idx="294">
                  <c:v>0.82349120370370377</c:v>
                </c:pt>
                <c:pt idx="295">
                  <c:v>0.82351574074074074</c:v>
                </c:pt>
                <c:pt idx="296">
                  <c:v>0.82355057870370363</c:v>
                </c:pt>
                <c:pt idx="297">
                  <c:v>0.82358541666666663</c:v>
                </c:pt>
                <c:pt idx="298">
                  <c:v>0.82362025462962973</c:v>
                </c:pt>
                <c:pt idx="299">
                  <c:v>0.82365509259259262</c:v>
                </c:pt>
                <c:pt idx="300">
                  <c:v>0.82367974537037048</c:v>
                </c:pt>
                <c:pt idx="301">
                  <c:v>0.82371458333333336</c:v>
                </c:pt>
                <c:pt idx="302">
                  <c:v>0.82374942129629636</c:v>
                </c:pt>
                <c:pt idx="303">
                  <c:v>0.82378425925925924</c:v>
                </c:pt>
                <c:pt idx="304">
                  <c:v>0.82381909722222224</c:v>
                </c:pt>
                <c:pt idx="305">
                  <c:v>0.82384363425925933</c:v>
                </c:pt>
                <c:pt idx="306">
                  <c:v>0.82387847222222221</c:v>
                </c:pt>
                <c:pt idx="307">
                  <c:v>0.82391331018518521</c:v>
                </c:pt>
                <c:pt idx="308">
                  <c:v>0.8239481481481481</c:v>
                </c:pt>
                <c:pt idx="309">
                  <c:v>0.82398310185185186</c:v>
                </c:pt>
                <c:pt idx="310">
                  <c:v>0.82400763888888884</c:v>
                </c:pt>
                <c:pt idx="311">
                  <c:v>0.82404247685185184</c:v>
                </c:pt>
                <c:pt idx="312">
                  <c:v>0.82407731481481472</c:v>
                </c:pt>
                <c:pt idx="313">
                  <c:v>0.82411215277777783</c:v>
                </c:pt>
                <c:pt idx="314">
                  <c:v>0.82414699074074071</c:v>
                </c:pt>
                <c:pt idx="315">
                  <c:v>0.8241715277777778</c:v>
                </c:pt>
                <c:pt idx="316">
                  <c:v>0.82420648148148146</c:v>
                </c:pt>
                <c:pt idx="317">
                  <c:v>0.82424131944444445</c:v>
                </c:pt>
                <c:pt idx="318">
                  <c:v>0.82427615740740734</c:v>
                </c:pt>
                <c:pt idx="319">
                  <c:v>0.82431099537037034</c:v>
                </c:pt>
                <c:pt idx="320">
                  <c:v>0.82433553240740742</c:v>
                </c:pt>
                <c:pt idx="321">
                  <c:v>0.82437037037037042</c:v>
                </c:pt>
                <c:pt idx="322">
                  <c:v>0.82440520833333331</c:v>
                </c:pt>
                <c:pt idx="323">
                  <c:v>0.8244400462962963</c:v>
                </c:pt>
                <c:pt idx="324">
                  <c:v>0.82447500000000007</c:v>
                </c:pt>
                <c:pt idx="325">
                  <c:v>0.82449953703703704</c:v>
                </c:pt>
                <c:pt idx="326">
                  <c:v>0.82453437499999993</c:v>
                </c:pt>
                <c:pt idx="327">
                  <c:v>0.82456921296296304</c:v>
                </c:pt>
                <c:pt idx="328">
                  <c:v>0.82460405092592592</c:v>
                </c:pt>
                <c:pt idx="329">
                  <c:v>0.82463888888888892</c:v>
                </c:pt>
                <c:pt idx="330">
                  <c:v>0.8246634259259259</c:v>
                </c:pt>
                <c:pt idx="331">
                  <c:v>0.82469826388888878</c:v>
                </c:pt>
                <c:pt idx="332">
                  <c:v>0.82473310185185189</c:v>
                </c:pt>
                <c:pt idx="333">
                  <c:v>0.82476805555555555</c:v>
                </c:pt>
                <c:pt idx="334">
                  <c:v>0.82480289351851843</c:v>
                </c:pt>
                <c:pt idx="335">
                  <c:v>0.82482743055555563</c:v>
                </c:pt>
                <c:pt idx="336">
                  <c:v>0.82486226851851852</c:v>
                </c:pt>
                <c:pt idx="337">
                  <c:v>0.82489710648148151</c:v>
                </c:pt>
                <c:pt idx="338">
                  <c:v>0.8249319444444444</c:v>
                </c:pt>
                <c:pt idx="339">
                  <c:v>0.82496678240740751</c:v>
                </c:pt>
                <c:pt idx="340">
                  <c:v>0.82499131944444448</c:v>
                </c:pt>
                <c:pt idx="341">
                  <c:v>0.82502615740740737</c:v>
                </c:pt>
                <c:pt idx="342">
                  <c:v>0.82506099537037036</c:v>
                </c:pt>
                <c:pt idx="343">
                  <c:v>0.82509583333333325</c:v>
                </c:pt>
                <c:pt idx="344">
                  <c:v>0.82513078703703702</c:v>
                </c:pt>
                <c:pt idx="345">
                  <c:v>0.82515532407407399</c:v>
                </c:pt>
                <c:pt idx="346">
                  <c:v>0.8251901620370371</c:v>
                </c:pt>
                <c:pt idx="347">
                  <c:v>0.82522499999999999</c:v>
                </c:pt>
                <c:pt idx="348">
                  <c:v>0.82525983796296298</c:v>
                </c:pt>
                <c:pt idx="349">
                  <c:v>0.82529467592592587</c:v>
                </c:pt>
                <c:pt idx="350">
                  <c:v>0.82531921296296307</c:v>
                </c:pt>
                <c:pt idx="351">
                  <c:v>0.82535405092592595</c:v>
                </c:pt>
                <c:pt idx="352">
                  <c:v>0.82538888888888895</c:v>
                </c:pt>
                <c:pt idx="353">
                  <c:v>0.82542372685185184</c:v>
                </c:pt>
                <c:pt idx="354">
                  <c:v>0.8254586805555556</c:v>
                </c:pt>
                <c:pt idx="355">
                  <c:v>0.82548321759259258</c:v>
                </c:pt>
                <c:pt idx="356">
                  <c:v>0.82551793981481481</c:v>
                </c:pt>
                <c:pt idx="357">
                  <c:v>0.82555289351851846</c:v>
                </c:pt>
                <c:pt idx="358">
                  <c:v>0.82558773148148157</c:v>
                </c:pt>
                <c:pt idx="359">
                  <c:v>0.82562256944444445</c:v>
                </c:pt>
                <c:pt idx="360">
                  <c:v>0.82564710648148143</c:v>
                </c:pt>
                <c:pt idx="361">
                  <c:v>0.82568194444444443</c:v>
                </c:pt>
                <c:pt idx="362">
                  <c:v>0.82571678240740731</c:v>
                </c:pt>
                <c:pt idx="363">
                  <c:v>0.82575162037037042</c:v>
                </c:pt>
                <c:pt idx="364">
                  <c:v>0.82578645833333331</c:v>
                </c:pt>
                <c:pt idx="365">
                  <c:v>0.82581111111111116</c:v>
                </c:pt>
                <c:pt idx="366">
                  <c:v>0.82584594907407405</c:v>
                </c:pt>
                <c:pt idx="367">
                  <c:v>0.82588078703703705</c:v>
                </c:pt>
                <c:pt idx="368">
                  <c:v>0.82591562499999993</c:v>
                </c:pt>
                <c:pt idx="369">
                  <c:v>0.82595046296296293</c:v>
                </c:pt>
                <c:pt idx="370">
                  <c:v>0.82597500000000001</c:v>
                </c:pt>
                <c:pt idx="371">
                  <c:v>0.82600983796296301</c:v>
                </c:pt>
                <c:pt idx="372">
                  <c:v>0.8260446759259259</c:v>
                </c:pt>
                <c:pt idx="373">
                  <c:v>0.82607962962962966</c:v>
                </c:pt>
                <c:pt idx="374">
                  <c:v>0.82611446759259266</c:v>
                </c:pt>
                <c:pt idx="375">
                  <c:v>0.82613900462962964</c:v>
                </c:pt>
                <c:pt idx="376">
                  <c:v>0.82617384259259252</c:v>
                </c:pt>
                <c:pt idx="377">
                  <c:v>0.82620868055555563</c:v>
                </c:pt>
                <c:pt idx="378">
                  <c:v>0.82624351851851852</c:v>
                </c:pt>
                <c:pt idx="379">
                  <c:v>0.82627835648148151</c:v>
                </c:pt>
                <c:pt idx="380">
                  <c:v>0.82630289351851849</c:v>
                </c:pt>
                <c:pt idx="381">
                  <c:v>0.82633773148148137</c:v>
                </c:pt>
                <c:pt idx="382">
                  <c:v>0.82637268518518514</c:v>
                </c:pt>
                <c:pt idx="383">
                  <c:v>0.82640752314814814</c:v>
                </c:pt>
                <c:pt idx="384">
                  <c:v>0.82644236111111102</c:v>
                </c:pt>
                <c:pt idx="385">
                  <c:v>0.82646689814814811</c:v>
                </c:pt>
                <c:pt idx="386">
                  <c:v>0.82650173611111111</c:v>
                </c:pt>
                <c:pt idx="387">
                  <c:v>0.8265365740740741</c:v>
                </c:pt>
                <c:pt idx="388">
                  <c:v>0.82657141203703699</c:v>
                </c:pt>
                <c:pt idx="389">
                  <c:v>0.82660636574074076</c:v>
                </c:pt>
                <c:pt idx="390">
                  <c:v>0.82663090277777773</c:v>
                </c:pt>
                <c:pt idx="391">
                  <c:v>0.82666574074074084</c:v>
                </c:pt>
                <c:pt idx="392">
                  <c:v>0.82670057870370373</c:v>
                </c:pt>
                <c:pt idx="393">
                  <c:v>0.82673541666666672</c:v>
                </c:pt>
                <c:pt idx="394">
                  <c:v>0.82677025462962961</c:v>
                </c:pt>
                <c:pt idx="395">
                  <c:v>0.82679479166666658</c:v>
                </c:pt>
                <c:pt idx="396">
                  <c:v>0.82682962962962969</c:v>
                </c:pt>
                <c:pt idx="397">
                  <c:v>0.82686446759259258</c:v>
                </c:pt>
                <c:pt idx="398">
                  <c:v>0.82689930555555557</c:v>
                </c:pt>
                <c:pt idx="399">
                  <c:v>0.82693414351851846</c:v>
                </c:pt>
                <c:pt idx="400">
                  <c:v>0.82695879629629632</c:v>
                </c:pt>
                <c:pt idx="401">
                  <c:v>0.8269936342592592</c:v>
                </c:pt>
                <c:pt idx="402">
                  <c:v>0.8270284722222222</c:v>
                </c:pt>
                <c:pt idx="403">
                  <c:v>0.82706331018518509</c:v>
                </c:pt>
                <c:pt idx="404">
                  <c:v>0.82709814814814819</c:v>
                </c:pt>
                <c:pt idx="405">
                  <c:v>0.82712268518518517</c:v>
                </c:pt>
                <c:pt idx="406">
                  <c:v>0.82715763888888894</c:v>
                </c:pt>
                <c:pt idx="407">
                  <c:v>0.82719247685185182</c:v>
                </c:pt>
                <c:pt idx="408">
                  <c:v>0.82722731481481482</c:v>
                </c:pt>
                <c:pt idx="409">
                  <c:v>0.82726215277777781</c:v>
                </c:pt>
                <c:pt idx="410">
                  <c:v>0.8272866898148149</c:v>
                </c:pt>
                <c:pt idx="411">
                  <c:v>0.82732152777777779</c:v>
                </c:pt>
                <c:pt idx="412">
                  <c:v>0.82735636574074078</c:v>
                </c:pt>
                <c:pt idx="413">
                  <c:v>0.82739120370370367</c:v>
                </c:pt>
                <c:pt idx="414">
                  <c:v>0.82742604166666667</c:v>
                </c:pt>
                <c:pt idx="415">
                  <c:v>0.82745057870370375</c:v>
                </c:pt>
                <c:pt idx="416">
                  <c:v>0.82748541666666664</c:v>
                </c:pt>
                <c:pt idx="417">
                  <c:v>0.82752025462962964</c:v>
                </c:pt>
                <c:pt idx="418">
                  <c:v>0.82755509259259252</c:v>
                </c:pt>
                <c:pt idx="419">
                  <c:v>0.82759004629629629</c:v>
                </c:pt>
                <c:pt idx="420">
                  <c:v>0.82761458333333326</c:v>
                </c:pt>
                <c:pt idx="421">
                  <c:v>0.82764942129629626</c:v>
                </c:pt>
                <c:pt idx="422">
                  <c:v>0.82768425925925937</c:v>
                </c:pt>
                <c:pt idx="423">
                  <c:v>0.82771909722222226</c:v>
                </c:pt>
                <c:pt idx="424">
                  <c:v>0.82775393518518525</c:v>
                </c:pt>
                <c:pt idx="425">
                  <c:v>0.82777847222222223</c:v>
                </c:pt>
                <c:pt idx="426">
                  <c:v>0.82781331018518511</c:v>
                </c:pt>
                <c:pt idx="427">
                  <c:v>0.82784814814814822</c:v>
                </c:pt>
                <c:pt idx="428">
                  <c:v>0.82788310185185188</c:v>
                </c:pt>
                <c:pt idx="429">
                  <c:v>0.82791793981481476</c:v>
                </c:pt>
                <c:pt idx="430">
                  <c:v>0.82794247685185185</c:v>
                </c:pt>
                <c:pt idx="431">
                  <c:v>0.82797731481481485</c:v>
                </c:pt>
                <c:pt idx="432">
                  <c:v>0.82801215277777773</c:v>
                </c:pt>
                <c:pt idx="433">
                  <c:v>0.82804699074074073</c:v>
                </c:pt>
                <c:pt idx="434">
                  <c:v>0.82808182870370362</c:v>
                </c:pt>
                <c:pt idx="435">
                  <c:v>0.82810636574074081</c:v>
                </c:pt>
                <c:pt idx="436">
                  <c:v>0.82814131944444436</c:v>
                </c:pt>
                <c:pt idx="437">
                  <c:v>0.82817615740740746</c:v>
                </c:pt>
                <c:pt idx="438">
                  <c:v>0.82821099537037035</c:v>
                </c:pt>
                <c:pt idx="439">
                  <c:v>0.82824583333333335</c:v>
                </c:pt>
                <c:pt idx="440">
                  <c:v>0.82827037037037032</c:v>
                </c:pt>
                <c:pt idx="441">
                  <c:v>0.82830520833333343</c:v>
                </c:pt>
                <c:pt idx="442">
                  <c:v>0.82834004629629632</c:v>
                </c:pt>
                <c:pt idx="443">
                  <c:v>0.82837499999999997</c:v>
                </c:pt>
                <c:pt idx="444">
                  <c:v>0.82840983796296286</c:v>
                </c:pt>
                <c:pt idx="445">
                  <c:v>0.82843437500000006</c:v>
                </c:pt>
                <c:pt idx="446">
                  <c:v>0.82846921296296294</c:v>
                </c:pt>
                <c:pt idx="447">
                  <c:v>0.82850405092592594</c:v>
                </c:pt>
                <c:pt idx="448">
                  <c:v>0.82853888888888882</c:v>
                </c:pt>
                <c:pt idx="449">
                  <c:v>0.82857372685185193</c:v>
                </c:pt>
                <c:pt idx="450">
                  <c:v>0.82859826388888891</c:v>
                </c:pt>
                <c:pt idx="451">
                  <c:v>0.82863321759259267</c:v>
                </c:pt>
                <c:pt idx="452">
                  <c:v>0.82866805555555556</c:v>
                </c:pt>
                <c:pt idx="453">
                  <c:v>0.82870289351851856</c:v>
                </c:pt>
                <c:pt idx="454">
                  <c:v>0.82873773148148144</c:v>
                </c:pt>
                <c:pt idx="455">
                  <c:v>0.82876226851851842</c:v>
                </c:pt>
                <c:pt idx="456">
                  <c:v>0.82879710648148153</c:v>
                </c:pt>
                <c:pt idx="457">
                  <c:v>0.82883194444444441</c:v>
                </c:pt>
                <c:pt idx="458">
                  <c:v>0.82886678240740741</c:v>
                </c:pt>
                <c:pt idx="459">
                  <c:v>0.8289016203703703</c:v>
                </c:pt>
                <c:pt idx="460">
                  <c:v>0.82892615740740749</c:v>
                </c:pt>
                <c:pt idx="461">
                  <c:v>0.82896111111111104</c:v>
                </c:pt>
                <c:pt idx="462">
                  <c:v>0.82899594907407403</c:v>
                </c:pt>
                <c:pt idx="463">
                  <c:v>0.82903078703703714</c:v>
                </c:pt>
                <c:pt idx="464">
                  <c:v>0.82906562500000003</c:v>
                </c:pt>
                <c:pt idx="465">
                  <c:v>0.829090162037037</c:v>
                </c:pt>
                <c:pt idx="466">
                  <c:v>0.829125</c:v>
                </c:pt>
                <c:pt idx="467">
                  <c:v>0.82915983796296289</c:v>
                </c:pt>
                <c:pt idx="468">
                  <c:v>0.82919467592592599</c:v>
                </c:pt>
                <c:pt idx="469">
                  <c:v>0.82922962962962965</c:v>
                </c:pt>
                <c:pt idx="470">
                  <c:v>0.82925416666666674</c:v>
                </c:pt>
                <c:pt idx="471">
                  <c:v>0.82928900462962962</c:v>
                </c:pt>
                <c:pt idx="472">
                  <c:v>0.82932384259259262</c:v>
                </c:pt>
                <c:pt idx="473">
                  <c:v>0.82935868055555551</c:v>
                </c:pt>
                <c:pt idx="474">
                  <c:v>0.8293935185185185</c:v>
                </c:pt>
                <c:pt idx="475">
                  <c:v>0.82941805555555559</c:v>
                </c:pt>
                <c:pt idx="476">
                  <c:v>0.82945289351851859</c:v>
                </c:pt>
                <c:pt idx="477">
                  <c:v>0.82948773148148147</c:v>
                </c:pt>
                <c:pt idx="478">
                  <c:v>0.82952256944444447</c:v>
                </c:pt>
                <c:pt idx="479">
                  <c:v>0.82955752314814812</c:v>
                </c:pt>
                <c:pt idx="480">
                  <c:v>0.82958206018518521</c:v>
                </c:pt>
                <c:pt idx="481">
                  <c:v>0.8296168981481481</c:v>
                </c:pt>
                <c:pt idx="482">
                  <c:v>0.8296517361111112</c:v>
                </c:pt>
                <c:pt idx="483">
                  <c:v>0.82968657407407409</c:v>
                </c:pt>
                <c:pt idx="484">
                  <c:v>0.82972141203703709</c:v>
                </c:pt>
                <c:pt idx="485">
                  <c:v>0.82974606481481483</c:v>
                </c:pt>
                <c:pt idx="486">
                  <c:v>0.82978090277777783</c:v>
                </c:pt>
                <c:pt idx="487">
                  <c:v>0.82981574074074071</c:v>
                </c:pt>
                <c:pt idx="488">
                  <c:v>0.82985057870370371</c:v>
                </c:pt>
                <c:pt idx="489">
                  <c:v>0.8298854166666666</c:v>
                </c:pt>
                <c:pt idx="490">
                  <c:v>0.82990995370370368</c:v>
                </c:pt>
                <c:pt idx="491">
                  <c:v>0.82994479166666668</c:v>
                </c:pt>
                <c:pt idx="492">
                  <c:v>0.82997962962962957</c:v>
                </c:pt>
                <c:pt idx="493">
                  <c:v>0.83001446759259256</c:v>
                </c:pt>
                <c:pt idx="494">
                  <c:v>0.83004942129629633</c:v>
                </c:pt>
                <c:pt idx="495">
                  <c:v>0.83007395833333331</c:v>
                </c:pt>
                <c:pt idx="496">
                  <c:v>0.83010879629629619</c:v>
                </c:pt>
                <c:pt idx="497">
                  <c:v>0.8301436342592593</c:v>
                </c:pt>
                <c:pt idx="498">
                  <c:v>0.8301784722222223</c:v>
                </c:pt>
                <c:pt idx="499">
                  <c:v>0.83021342592592584</c:v>
                </c:pt>
                <c:pt idx="500">
                  <c:v>0.83023784722222216</c:v>
                </c:pt>
                <c:pt idx="501">
                  <c:v>0.83027280092592592</c:v>
                </c:pt>
                <c:pt idx="502">
                  <c:v>0.83030763888888892</c:v>
                </c:pt>
                <c:pt idx="503">
                  <c:v>0.83034247685185181</c:v>
                </c:pt>
                <c:pt idx="504">
                  <c:v>0.83037731481481492</c:v>
                </c:pt>
                <c:pt idx="505">
                  <c:v>0.83040196759259255</c:v>
                </c:pt>
                <c:pt idx="506">
                  <c:v>0.83043680555555566</c:v>
                </c:pt>
                <c:pt idx="507">
                  <c:v>0.83047164351851854</c:v>
                </c:pt>
                <c:pt idx="508">
                  <c:v>0.83050648148148154</c:v>
                </c:pt>
                <c:pt idx="509">
                  <c:v>0.83054131944444443</c:v>
                </c:pt>
                <c:pt idx="510">
                  <c:v>0.8305658564814814</c:v>
                </c:pt>
                <c:pt idx="511">
                  <c:v>0.83060069444444451</c:v>
                </c:pt>
                <c:pt idx="512">
                  <c:v>0.83063564814814816</c:v>
                </c:pt>
                <c:pt idx="513">
                  <c:v>0.83067048611111105</c:v>
                </c:pt>
                <c:pt idx="514">
                  <c:v>0.83070532407407416</c:v>
                </c:pt>
                <c:pt idx="515">
                  <c:v>0.83072986111111113</c:v>
                </c:pt>
                <c:pt idx="516">
                  <c:v>0.83076469907407402</c:v>
                </c:pt>
                <c:pt idx="517">
                  <c:v>0.83079953703703702</c:v>
                </c:pt>
                <c:pt idx="518">
                  <c:v>0.83083449074074078</c:v>
                </c:pt>
                <c:pt idx="519">
                  <c:v>0.83086932870370367</c:v>
                </c:pt>
                <c:pt idx="520">
                  <c:v>0.83089386574074064</c:v>
                </c:pt>
                <c:pt idx="521">
                  <c:v>0.83092870370370375</c:v>
                </c:pt>
                <c:pt idx="522">
                  <c:v>0.83096354166666664</c:v>
                </c:pt>
                <c:pt idx="523">
                  <c:v>0.83099837962962964</c:v>
                </c:pt>
                <c:pt idx="524">
                  <c:v>0.83103321759259252</c:v>
                </c:pt>
                <c:pt idx="525">
                  <c:v>0.83105775462962972</c:v>
                </c:pt>
                <c:pt idx="526">
                  <c:v>0.83109270833333326</c:v>
                </c:pt>
                <c:pt idx="527">
                  <c:v>0.83112754629629626</c:v>
                </c:pt>
                <c:pt idx="528">
                  <c:v>0.83116238425925937</c:v>
                </c:pt>
                <c:pt idx="529">
                  <c:v>0.83119722222222225</c:v>
                </c:pt>
                <c:pt idx="530">
                  <c:v>0.83122175925925923</c:v>
                </c:pt>
                <c:pt idx="531">
                  <c:v>0.83125659722222223</c:v>
                </c:pt>
                <c:pt idx="532">
                  <c:v>0.83129143518518511</c:v>
                </c:pt>
                <c:pt idx="533">
                  <c:v>0.83132638888888888</c:v>
                </c:pt>
                <c:pt idx="534">
                  <c:v>0.83136122685185188</c:v>
                </c:pt>
                <c:pt idx="535">
                  <c:v>0.83138576388888896</c:v>
                </c:pt>
                <c:pt idx="536">
                  <c:v>0.83142060185185185</c:v>
                </c:pt>
                <c:pt idx="537">
                  <c:v>0.83145543981481485</c:v>
                </c:pt>
                <c:pt idx="538">
                  <c:v>0.83149027777777773</c:v>
                </c:pt>
                <c:pt idx="539">
                  <c:v>0.83152511574074073</c:v>
                </c:pt>
                <c:pt idx="540">
                  <c:v>0.83154965277777781</c:v>
                </c:pt>
                <c:pt idx="541">
                  <c:v>0.83158460648148147</c:v>
                </c:pt>
                <c:pt idx="542">
                  <c:v>0.83161944444444436</c:v>
                </c:pt>
                <c:pt idx="543">
                  <c:v>0.83165428240740746</c:v>
                </c:pt>
                <c:pt idx="544">
                  <c:v>0.83168912037037035</c:v>
                </c:pt>
                <c:pt idx="545">
                  <c:v>0.83171365740740744</c:v>
                </c:pt>
                <c:pt idx="546">
                  <c:v>0.83174849537037032</c:v>
                </c:pt>
                <c:pt idx="547">
                  <c:v>0.83178333333333343</c:v>
                </c:pt>
                <c:pt idx="548">
                  <c:v>0.83181817129629632</c:v>
                </c:pt>
                <c:pt idx="549">
                  <c:v>0.83185300925925931</c:v>
                </c:pt>
                <c:pt idx="550">
                  <c:v>0.83187754629629629</c:v>
                </c:pt>
                <c:pt idx="551">
                  <c:v>0.83191238425925917</c:v>
                </c:pt>
                <c:pt idx="552">
                  <c:v>0.83194733796296294</c:v>
                </c:pt>
                <c:pt idx="553">
                  <c:v>0.83198217592592594</c:v>
                </c:pt>
                <c:pt idx="554">
                  <c:v>0.83201701388888882</c:v>
                </c:pt>
                <c:pt idx="555">
                  <c:v>0.83204155092592591</c:v>
                </c:pt>
                <c:pt idx="556">
                  <c:v>0.83207638888888891</c:v>
                </c:pt>
                <c:pt idx="557">
                  <c:v>0.83211122685185179</c:v>
                </c:pt>
                <c:pt idx="558">
                  <c:v>0.83214618055555556</c:v>
                </c:pt>
                <c:pt idx="559">
                  <c:v>0.83218101851851856</c:v>
                </c:pt>
                <c:pt idx="560">
                  <c:v>0.83220555555555553</c:v>
                </c:pt>
                <c:pt idx="561">
                  <c:v>0.83224039351851842</c:v>
                </c:pt>
                <c:pt idx="562">
                  <c:v>0.83227523148148153</c:v>
                </c:pt>
                <c:pt idx="563">
                  <c:v>0.83231006944444441</c:v>
                </c:pt>
                <c:pt idx="564">
                  <c:v>0.83234490740740741</c:v>
                </c:pt>
                <c:pt idx="565">
                  <c:v>0.83236944444444438</c:v>
                </c:pt>
                <c:pt idx="566">
                  <c:v>0.83240428240740749</c:v>
                </c:pt>
                <c:pt idx="567">
                  <c:v>0.83243912037037038</c:v>
                </c:pt>
                <c:pt idx="568">
                  <c:v>0.83247395833333337</c:v>
                </c:pt>
                <c:pt idx="569">
                  <c:v>0.83250879629629626</c:v>
                </c:pt>
                <c:pt idx="570">
                  <c:v>0.83253344907407412</c:v>
                </c:pt>
                <c:pt idx="571">
                  <c:v>0.832568287037037</c:v>
                </c:pt>
                <c:pt idx="572">
                  <c:v>0.832603125</c:v>
                </c:pt>
                <c:pt idx="573">
                  <c:v>0.83263796296296289</c:v>
                </c:pt>
                <c:pt idx="574">
                  <c:v>0.83267280092592599</c:v>
                </c:pt>
                <c:pt idx="575">
                  <c:v>0.83269733796296297</c:v>
                </c:pt>
                <c:pt idx="576">
                  <c:v>0.83273229166666674</c:v>
                </c:pt>
                <c:pt idx="577">
                  <c:v>0.83276712962962962</c:v>
                </c:pt>
                <c:pt idx="578">
                  <c:v>0.83280196759259262</c:v>
                </c:pt>
                <c:pt idx="579">
                  <c:v>0.8328368055555555</c:v>
                </c:pt>
                <c:pt idx="580">
                  <c:v>0.83286134259259248</c:v>
                </c:pt>
                <c:pt idx="581">
                  <c:v>0.83289618055555559</c:v>
                </c:pt>
                <c:pt idx="582">
                  <c:v>0.83293101851851858</c:v>
                </c:pt>
                <c:pt idx="583">
                  <c:v>0.83296585648148147</c:v>
                </c:pt>
                <c:pt idx="584">
                  <c:v>0.83300069444444447</c:v>
                </c:pt>
                <c:pt idx="585">
                  <c:v>0.83302523148148155</c:v>
                </c:pt>
                <c:pt idx="586">
                  <c:v>0.83306018518518521</c:v>
                </c:pt>
                <c:pt idx="587">
                  <c:v>0.83309502314814809</c:v>
                </c:pt>
                <c:pt idx="588">
                  <c:v>0.8331298611111112</c:v>
                </c:pt>
                <c:pt idx="589">
                  <c:v>0.83316469907407409</c:v>
                </c:pt>
                <c:pt idx="590">
                  <c:v>0.83318923611111106</c:v>
                </c:pt>
                <c:pt idx="591">
                  <c:v>0.83322407407407406</c:v>
                </c:pt>
                <c:pt idx="592">
                  <c:v>0.83325891203703695</c:v>
                </c:pt>
                <c:pt idx="593">
                  <c:v>0.83329375000000006</c:v>
                </c:pt>
                <c:pt idx="594">
                  <c:v>0.83332870370370371</c:v>
                </c:pt>
                <c:pt idx="595">
                  <c:v>0.8333532407407408</c:v>
                </c:pt>
                <c:pt idx="596">
                  <c:v>0.83338807870370368</c:v>
                </c:pt>
                <c:pt idx="597">
                  <c:v>0.83342291666666668</c:v>
                </c:pt>
                <c:pt idx="598">
                  <c:v>0.83345775462962957</c:v>
                </c:pt>
                <c:pt idx="599">
                  <c:v>0.83349259259259256</c:v>
                </c:pt>
                <c:pt idx="600">
                  <c:v>0.83351712962962965</c:v>
                </c:pt>
                <c:pt idx="601">
                  <c:v>0.83355196759259265</c:v>
                </c:pt>
                <c:pt idx="602">
                  <c:v>0.83358680555555553</c:v>
                </c:pt>
                <c:pt idx="603">
                  <c:v>0.83362164351851853</c:v>
                </c:pt>
                <c:pt idx="604">
                  <c:v>0.83365648148148142</c:v>
                </c:pt>
                <c:pt idx="605">
                  <c:v>0.83368113425925927</c:v>
                </c:pt>
                <c:pt idx="606">
                  <c:v>0.83371597222222216</c:v>
                </c:pt>
                <c:pt idx="607">
                  <c:v>0.83375081018518526</c:v>
                </c:pt>
                <c:pt idx="608">
                  <c:v>0.83378564814814815</c:v>
                </c:pt>
                <c:pt idx="609">
                  <c:v>0.83382048611111115</c:v>
                </c:pt>
                <c:pt idx="610">
                  <c:v>0.83384502314814812</c:v>
                </c:pt>
                <c:pt idx="611">
                  <c:v>0.83387986111111101</c:v>
                </c:pt>
                <c:pt idx="612">
                  <c:v>0.83391469907407412</c:v>
                </c:pt>
                <c:pt idx="613">
                  <c:v>0.83394965277777777</c:v>
                </c:pt>
                <c:pt idx="614">
                  <c:v>0.83398449074074066</c:v>
                </c:pt>
                <c:pt idx="615">
                  <c:v>0.83400902777777774</c:v>
                </c:pt>
                <c:pt idx="616">
                  <c:v>0.83404386574074074</c:v>
                </c:pt>
                <c:pt idx="617">
                  <c:v>0.83407870370370374</c:v>
                </c:pt>
                <c:pt idx="618">
                  <c:v>0.83411354166666662</c:v>
                </c:pt>
                <c:pt idx="619">
                  <c:v>0.83414837962962973</c:v>
                </c:pt>
                <c:pt idx="620">
                  <c:v>0.83417291666666671</c:v>
                </c:pt>
                <c:pt idx="621">
                  <c:v>0.83420787037037047</c:v>
                </c:pt>
                <c:pt idx="622">
                  <c:v>0.83424270833333336</c:v>
                </c:pt>
                <c:pt idx="623">
                  <c:v>0.83427754629629636</c:v>
                </c:pt>
                <c:pt idx="624">
                  <c:v>0.83431238425925924</c:v>
                </c:pt>
                <c:pt idx="625">
                  <c:v>0.83433692129629622</c:v>
                </c:pt>
                <c:pt idx="626">
                  <c:v>0.83437187499999999</c:v>
                </c:pt>
                <c:pt idx="627">
                  <c:v>0.83440671296296298</c:v>
                </c:pt>
                <c:pt idx="628">
                  <c:v>0.83444155092592587</c:v>
                </c:pt>
                <c:pt idx="629">
                  <c:v>0.83447638888888898</c:v>
                </c:pt>
                <c:pt idx="630">
                  <c:v>0.83450092592592595</c:v>
                </c:pt>
                <c:pt idx="631">
                  <c:v>0.83453576388888884</c:v>
                </c:pt>
                <c:pt idx="632">
                  <c:v>0.83457060185185183</c:v>
                </c:pt>
                <c:pt idx="633">
                  <c:v>0.83460543981481472</c:v>
                </c:pt>
                <c:pt idx="634">
                  <c:v>0.83464027777777783</c:v>
                </c:pt>
                <c:pt idx="635">
                  <c:v>0.8346648148148148</c:v>
                </c:pt>
                <c:pt idx="636">
                  <c:v>0.83469976851851857</c:v>
                </c:pt>
                <c:pt idx="637">
                  <c:v>0.83473460648148146</c:v>
                </c:pt>
                <c:pt idx="638">
                  <c:v>0.83476944444444445</c:v>
                </c:pt>
                <c:pt idx="639">
                  <c:v>0.83480428240740734</c:v>
                </c:pt>
                <c:pt idx="640">
                  <c:v>0.83482881944444454</c:v>
                </c:pt>
                <c:pt idx="641">
                  <c:v>0.83486365740740742</c:v>
                </c:pt>
                <c:pt idx="642">
                  <c:v>0.83489849537037042</c:v>
                </c:pt>
                <c:pt idx="643">
                  <c:v>0.83493344907407396</c:v>
                </c:pt>
                <c:pt idx="644">
                  <c:v>0.83496828703703707</c:v>
                </c:pt>
                <c:pt idx="645">
                  <c:v>0.83499282407407405</c:v>
                </c:pt>
                <c:pt idx="646">
                  <c:v>0.83502766203703704</c:v>
                </c:pt>
                <c:pt idx="647">
                  <c:v>0.83506249999999993</c:v>
                </c:pt>
                <c:pt idx="648">
                  <c:v>0.83509733796296304</c:v>
                </c:pt>
                <c:pt idx="649">
                  <c:v>0.83513217592592592</c:v>
                </c:pt>
                <c:pt idx="650">
                  <c:v>0.83515682870370378</c:v>
                </c:pt>
              </c:numCache>
            </c:numRef>
          </c:xVal>
          <c:yVal>
            <c:numRef>
              <c:f>Keith030709!$I$11:$I$661</c:f>
              <c:numCache>
                <c:formatCode>General</c:formatCode>
                <c:ptCount val="651"/>
                <c:pt idx="0">
                  <c:v>-10.156740343202005</c:v>
                </c:pt>
                <c:pt idx="1">
                  <c:v>-9.8518083432020038</c:v>
                </c:pt>
                <c:pt idx="2">
                  <c:v>-8.6195198932020052</c:v>
                </c:pt>
                <c:pt idx="3">
                  <c:v>-10.076197793202004</c:v>
                </c:pt>
                <c:pt idx="4">
                  <c:v>-10.036290693202004</c:v>
                </c:pt>
                <c:pt idx="5">
                  <c:v>-10.043540993202004</c:v>
                </c:pt>
                <c:pt idx="6">
                  <c:v>-8.7122026932020056</c:v>
                </c:pt>
                <c:pt idx="7">
                  <c:v>-9.1852287432020034</c:v>
                </c:pt>
                <c:pt idx="8">
                  <c:v>-9.9242106932020047</c:v>
                </c:pt>
                <c:pt idx="9">
                  <c:v>-9.0026156432020041</c:v>
                </c:pt>
                <c:pt idx="10">
                  <c:v>-9.4829783932020035</c:v>
                </c:pt>
                <c:pt idx="11">
                  <c:v>-8.4677902932020039</c:v>
                </c:pt>
                <c:pt idx="12">
                  <c:v>-9.8735103932020039</c:v>
                </c:pt>
                <c:pt idx="13">
                  <c:v>-9.6702448432020045</c:v>
                </c:pt>
                <c:pt idx="14">
                  <c:v>-8.2378409432020039</c:v>
                </c:pt>
                <c:pt idx="15">
                  <c:v>-8.3024601432020049</c:v>
                </c:pt>
                <c:pt idx="16">
                  <c:v>-9.0454725432020044</c:v>
                </c:pt>
                <c:pt idx="17">
                  <c:v>-9.5628128432020034</c:v>
                </c:pt>
                <c:pt idx="18">
                  <c:v>-8.4796897432020053</c:v>
                </c:pt>
                <c:pt idx="19">
                  <c:v>-8.4983692432020046</c:v>
                </c:pt>
                <c:pt idx="20">
                  <c:v>-8.1735871432020044</c:v>
                </c:pt>
                <c:pt idx="21">
                  <c:v>-9.4101867932020049</c:v>
                </c:pt>
                <c:pt idx="22">
                  <c:v>-9.0839461432020041</c:v>
                </c:pt>
                <c:pt idx="23">
                  <c:v>-7.8700456932020044</c:v>
                </c:pt>
                <c:pt idx="24">
                  <c:v>-9.1294626432020038</c:v>
                </c:pt>
                <c:pt idx="25">
                  <c:v>-8.7057022432020048</c:v>
                </c:pt>
                <c:pt idx="26">
                  <c:v>-8.9812974432020045</c:v>
                </c:pt>
                <c:pt idx="27">
                  <c:v>-7.7981028932020049</c:v>
                </c:pt>
                <c:pt idx="28">
                  <c:v>-8.0709747432020045</c:v>
                </c:pt>
                <c:pt idx="29">
                  <c:v>-8.6972407432020038</c:v>
                </c:pt>
                <c:pt idx="30">
                  <c:v>-8.6882016932020036</c:v>
                </c:pt>
                <c:pt idx="31">
                  <c:v>-8.2214961432020033</c:v>
                </c:pt>
                <c:pt idx="32">
                  <c:v>-7.2813219932020044</c:v>
                </c:pt>
                <c:pt idx="33">
                  <c:v>-8.3700726432020041</c:v>
                </c:pt>
                <c:pt idx="34">
                  <c:v>-8.1414172932020037</c:v>
                </c:pt>
                <c:pt idx="35">
                  <c:v>-8.1505874932020035</c:v>
                </c:pt>
                <c:pt idx="36">
                  <c:v>-6.9627131132020033</c:v>
                </c:pt>
                <c:pt idx="37">
                  <c:v>-7.3986581932020048</c:v>
                </c:pt>
                <c:pt idx="38">
                  <c:v>-7.8038583432020046</c:v>
                </c:pt>
                <c:pt idx="39">
                  <c:v>-6.8582678932020036</c:v>
                </c:pt>
                <c:pt idx="40">
                  <c:v>-7.1504596982020043</c:v>
                </c:pt>
                <c:pt idx="41">
                  <c:v>-6.4958147282020038</c:v>
                </c:pt>
                <c:pt idx="42">
                  <c:v>-7.3920295932020039</c:v>
                </c:pt>
                <c:pt idx="43">
                  <c:v>-7.0497454282020042</c:v>
                </c:pt>
                <c:pt idx="44">
                  <c:v>-6.0568223482020045</c:v>
                </c:pt>
                <c:pt idx="45">
                  <c:v>-5.9911854182020043</c:v>
                </c:pt>
                <c:pt idx="46">
                  <c:v>-6.5396652732020044</c:v>
                </c:pt>
                <c:pt idx="47">
                  <c:v>-6.7109657432020047</c:v>
                </c:pt>
                <c:pt idx="48">
                  <c:v>-5.7516721982020034</c:v>
                </c:pt>
                <c:pt idx="49">
                  <c:v>-5.8552027832020039</c:v>
                </c:pt>
                <c:pt idx="50">
                  <c:v>-5.5460239532020044</c:v>
                </c:pt>
                <c:pt idx="51">
                  <c:v>-6.2279186732020042</c:v>
                </c:pt>
                <c:pt idx="52">
                  <c:v>-5.7758934382020044</c:v>
                </c:pt>
                <c:pt idx="53">
                  <c:v>-5.0634888882020039</c:v>
                </c:pt>
                <c:pt idx="54">
                  <c:v>-5.7587311732020039</c:v>
                </c:pt>
                <c:pt idx="55">
                  <c:v>-5.4713771832020042</c:v>
                </c:pt>
                <c:pt idx="56">
                  <c:v>-5.4702715182020043</c:v>
                </c:pt>
                <c:pt idx="57">
                  <c:v>-4.5696386282020036</c:v>
                </c:pt>
                <c:pt idx="58">
                  <c:v>-4.7935100982020042</c:v>
                </c:pt>
                <c:pt idx="59">
                  <c:v>-4.9939502382020038</c:v>
                </c:pt>
                <c:pt idx="60">
                  <c:v>-4.9051062332020043</c:v>
                </c:pt>
                <c:pt idx="61">
                  <c:v>-4.3872190582020041</c:v>
                </c:pt>
                <c:pt idx="62">
                  <c:v>-3.9204653682020041</c:v>
                </c:pt>
                <c:pt idx="63">
                  <c:v>-4.427166393202004</c:v>
                </c:pt>
                <c:pt idx="64">
                  <c:v>-4.0891116432020036</c:v>
                </c:pt>
                <c:pt idx="65">
                  <c:v>-4.0745973182020032</c:v>
                </c:pt>
                <c:pt idx="66">
                  <c:v>-3.3464325532020034</c:v>
                </c:pt>
                <c:pt idx="67">
                  <c:v>-3.5439550482020037</c:v>
                </c:pt>
                <c:pt idx="68">
                  <c:v>-3.5972456232020034</c:v>
                </c:pt>
                <c:pt idx="69">
                  <c:v>-2.9292016832020042</c:v>
                </c:pt>
                <c:pt idx="70">
                  <c:v>-2.9410154732020031</c:v>
                </c:pt>
                <c:pt idx="71">
                  <c:v>-2.6770194212020035</c:v>
                </c:pt>
                <c:pt idx="72">
                  <c:v>-2.9800977132020035</c:v>
                </c:pt>
                <c:pt idx="73">
                  <c:v>-2.5990371742020035</c:v>
                </c:pt>
                <c:pt idx="74">
                  <c:v>-2.1760630387020035</c:v>
                </c:pt>
                <c:pt idx="75">
                  <c:v>-2.0677677692020038</c:v>
                </c:pt>
                <c:pt idx="76">
                  <c:v>-2.1688172467020039</c:v>
                </c:pt>
                <c:pt idx="77">
                  <c:v>-2.1250571462020038</c:v>
                </c:pt>
                <c:pt idx="78">
                  <c:v>-1.5895091332020039</c:v>
                </c:pt>
                <c:pt idx="79">
                  <c:v>-1.5386458082020038</c:v>
                </c:pt>
                <c:pt idx="80">
                  <c:v>-1.3439291332020038</c:v>
                </c:pt>
                <c:pt idx="81">
                  <c:v>-1.524582538202004</c:v>
                </c:pt>
                <c:pt idx="82">
                  <c:v>-1.0831452482020039</c:v>
                </c:pt>
                <c:pt idx="83">
                  <c:v>-0.85699032820200394</c:v>
                </c:pt>
                <c:pt idx="84">
                  <c:v>-0.95434870320200371</c:v>
                </c:pt>
                <c:pt idx="85">
                  <c:v>-0.71646283820200385</c:v>
                </c:pt>
                <c:pt idx="86">
                  <c:v>-0.59797536320200373</c:v>
                </c:pt>
                <c:pt idx="87">
                  <c:v>-0.28544928320200363</c:v>
                </c:pt>
                <c:pt idx="88">
                  <c:v>-0.11542643820200371</c:v>
                </c:pt>
                <c:pt idx="89">
                  <c:v>-0.1137540832020037</c:v>
                </c:pt>
                <c:pt idx="90">
                  <c:v>-3.2396573202003731E-2</c:v>
                </c:pt>
                <c:pt idx="91">
                  <c:v>0.40421475179799604</c:v>
                </c:pt>
                <c:pt idx="92">
                  <c:v>0.50467629179799633</c:v>
                </c:pt>
                <c:pt idx="93">
                  <c:v>0.52961070679799604</c:v>
                </c:pt>
                <c:pt idx="94">
                  <c:v>0.86553503179799651</c:v>
                </c:pt>
                <c:pt idx="95">
                  <c:v>0.92210550179799622</c:v>
                </c:pt>
                <c:pt idx="96">
                  <c:v>1.0167287717979963</c:v>
                </c:pt>
                <c:pt idx="97">
                  <c:v>1.3255139117979964</c:v>
                </c:pt>
                <c:pt idx="98">
                  <c:v>1.3813071367979959</c:v>
                </c:pt>
                <c:pt idx="99">
                  <c:v>1.5574653867979962</c:v>
                </c:pt>
                <c:pt idx="100">
                  <c:v>1.7838029967979965</c:v>
                </c:pt>
                <c:pt idx="101">
                  <c:v>1.8681700917979962</c:v>
                </c:pt>
                <c:pt idx="102">
                  <c:v>1.937324596797996</c:v>
                </c:pt>
                <c:pt idx="103">
                  <c:v>2.2818588117979957</c:v>
                </c:pt>
                <c:pt idx="104">
                  <c:v>2.2681563017979958</c:v>
                </c:pt>
                <c:pt idx="105">
                  <c:v>2.2819699767979964</c:v>
                </c:pt>
                <c:pt idx="106">
                  <c:v>2.7043434067979955</c:v>
                </c:pt>
                <c:pt idx="107">
                  <c:v>2.8108473567979955</c:v>
                </c:pt>
                <c:pt idx="108">
                  <c:v>2.7163245067979958</c:v>
                </c:pt>
                <c:pt idx="109">
                  <c:v>3.1731971067979958</c:v>
                </c:pt>
                <c:pt idx="110">
                  <c:v>3.1865086067979953</c:v>
                </c:pt>
                <c:pt idx="111">
                  <c:v>3.221713506797995</c:v>
                </c:pt>
                <c:pt idx="112">
                  <c:v>3.5433914067979955</c:v>
                </c:pt>
                <c:pt idx="113">
                  <c:v>3.5138168067979958</c:v>
                </c:pt>
                <c:pt idx="114">
                  <c:v>3.725382856797995</c:v>
                </c:pt>
                <c:pt idx="115">
                  <c:v>3.9794298067979961</c:v>
                </c:pt>
                <c:pt idx="116">
                  <c:v>4.133206206797996</c:v>
                </c:pt>
                <c:pt idx="117">
                  <c:v>3.8333799567979954</c:v>
                </c:pt>
                <c:pt idx="118">
                  <c:v>4.4691874567979966</c:v>
                </c:pt>
                <c:pt idx="119">
                  <c:v>4.4928630067979958</c:v>
                </c:pt>
                <c:pt idx="120">
                  <c:v>4.4854833567979959</c:v>
                </c:pt>
                <c:pt idx="121">
                  <c:v>4.6917351067979958</c:v>
                </c:pt>
                <c:pt idx="122">
                  <c:v>4.7147407067979952</c:v>
                </c:pt>
                <c:pt idx="123">
                  <c:v>4.8949005067979954</c:v>
                </c:pt>
                <c:pt idx="124">
                  <c:v>5.1946278567979949</c:v>
                </c:pt>
                <c:pt idx="125">
                  <c:v>5.311016056797996</c:v>
                </c:pt>
                <c:pt idx="126">
                  <c:v>4.901818806797996</c:v>
                </c:pt>
                <c:pt idx="127">
                  <c:v>5.6210859567979954</c:v>
                </c:pt>
                <c:pt idx="128">
                  <c:v>5.6431080567979954</c:v>
                </c:pt>
                <c:pt idx="129">
                  <c:v>5.2629812567979961</c:v>
                </c:pt>
                <c:pt idx="130">
                  <c:v>5.5951299067979949</c:v>
                </c:pt>
                <c:pt idx="131">
                  <c:v>5.6104507067979963</c:v>
                </c:pt>
                <c:pt idx="132">
                  <c:v>5.7487984567979957</c:v>
                </c:pt>
                <c:pt idx="133">
                  <c:v>5.9539266567979956</c:v>
                </c:pt>
                <c:pt idx="134">
                  <c:v>5.7851972067979958</c:v>
                </c:pt>
                <c:pt idx="135">
                  <c:v>5.6908681067979963</c:v>
                </c:pt>
                <c:pt idx="136">
                  <c:v>6.360846356797996</c:v>
                </c:pt>
                <c:pt idx="137">
                  <c:v>6.4237864567979948</c:v>
                </c:pt>
                <c:pt idx="138">
                  <c:v>5.8782162067979957</c:v>
                </c:pt>
                <c:pt idx="139">
                  <c:v>6.6252948567979955</c:v>
                </c:pt>
                <c:pt idx="140">
                  <c:v>6.5003391067979956</c:v>
                </c:pt>
                <c:pt idx="141">
                  <c:v>6.5864410067979957</c:v>
                </c:pt>
                <c:pt idx="142">
                  <c:v>6.6139664067979957</c:v>
                </c:pt>
                <c:pt idx="143">
                  <c:v>6.5686162067979961</c:v>
                </c:pt>
                <c:pt idx="144">
                  <c:v>6.804753706797996</c:v>
                </c:pt>
                <c:pt idx="145">
                  <c:v>7.061974606797996</c:v>
                </c:pt>
                <c:pt idx="146">
                  <c:v>7.1457602567979963</c:v>
                </c:pt>
                <c:pt idx="147">
                  <c:v>6.4993025567979954</c:v>
                </c:pt>
                <c:pt idx="148">
                  <c:v>7.3448326067979952</c:v>
                </c:pt>
                <c:pt idx="149">
                  <c:v>7.3342528067979966</c:v>
                </c:pt>
                <c:pt idx="150">
                  <c:v>7.2236838067979958</c:v>
                </c:pt>
                <c:pt idx="151">
                  <c:v>7.1093990067979966</c:v>
                </c:pt>
                <c:pt idx="152">
                  <c:v>7.185198256797996</c:v>
                </c:pt>
                <c:pt idx="153">
                  <c:v>7.3076131067979953</c:v>
                </c:pt>
                <c:pt idx="154">
                  <c:v>7.5047274567979958</c:v>
                </c:pt>
                <c:pt idx="155">
                  <c:v>7.6261814567979958</c:v>
                </c:pt>
                <c:pt idx="156">
                  <c:v>6.9620134567979957</c:v>
                </c:pt>
                <c:pt idx="157">
                  <c:v>7.8039773067979956</c:v>
                </c:pt>
                <c:pt idx="158">
                  <c:v>7.7479859067979966</c:v>
                </c:pt>
                <c:pt idx="159">
                  <c:v>7.0277073067979954</c:v>
                </c:pt>
                <c:pt idx="160">
                  <c:v>7.3114623567979953</c:v>
                </c:pt>
                <c:pt idx="161">
                  <c:v>7.5774641567979959</c:v>
                </c:pt>
                <c:pt idx="162">
                  <c:v>7.6279171067979954</c:v>
                </c:pt>
                <c:pt idx="163">
                  <c:v>7.6736529567979961</c:v>
                </c:pt>
                <c:pt idx="164">
                  <c:v>7.4192084567979952</c:v>
                </c:pt>
                <c:pt idx="165">
                  <c:v>7.2204115067979959</c:v>
                </c:pt>
                <c:pt idx="166">
                  <c:v>7.9390033067979964</c:v>
                </c:pt>
                <c:pt idx="167">
                  <c:v>7.8989573067979961</c:v>
                </c:pt>
                <c:pt idx="168">
                  <c:v>7.1134462067979953</c:v>
                </c:pt>
                <c:pt idx="169">
                  <c:v>7.9803915567979971</c:v>
                </c:pt>
                <c:pt idx="170">
                  <c:v>7.7905400567979965</c:v>
                </c:pt>
                <c:pt idx="171">
                  <c:v>7.7571078067979959</c:v>
                </c:pt>
                <c:pt idx="172">
                  <c:v>7.5043418067979957</c:v>
                </c:pt>
                <c:pt idx="173">
                  <c:v>7.5504722067979957</c:v>
                </c:pt>
                <c:pt idx="174">
                  <c:v>7.6345636567979955</c:v>
                </c:pt>
                <c:pt idx="175">
                  <c:v>7.7543087567979967</c:v>
                </c:pt>
                <c:pt idx="176">
                  <c:v>7.8184898567979966</c:v>
                </c:pt>
                <c:pt idx="177">
                  <c:v>7.057496506797996</c:v>
                </c:pt>
                <c:pt idx="178">
                  <c:v>7.8467210067979964</c:v>
                </c:pt>
                <c:pt idx="179">
                  <c:v>7.7181490067979963</c:v>
                </c:pt>
                <c:pt idx="180">
                  <c:v>7.5818898067979958</c:v>
                </c:pt>
                <c:pt idx="181">
                  <c:v>7.1514268567979951</c:v>
                </c:pt>
                <c:pt idx="182">
                  <c:v>7.4097158567979964</c:v>
                </c:pt>
                <c:pt idx="183">
                  <c:v>7.3284246567979956</c:v>
                </c:pt>
                <c:pt idx="184">
                  <c:v>7.3436464567979955</c:v>
                </c:pt>
                <c:pt idx="185">
                  <c:v>7.4921329567979953</c:v>
                </c:pt>
                <c:pt idx="186">
                  <c:v>6.7998679567979963</c:v>
                </c:pt>
                <c:pt idx="187">
                  <c:v>7.4229296067979957</c:v>
                </c:pt>
                <c:pt idx="188">
                  <c:v>7.3309882567979958</c:v>
                </c:pt>
                <c:pt idx="189">
                  <c:v>6.5283288567979962</c:v>
                </c:pt>
                <c:pt idx="190">
                  <c:v>6.6298045567979962</c:v>
                </c:pt>
                <c:pt idx="191">
                  <c:v>7.0487262567979956</c:v>
                </c:pt>
                <c:pt idx="192">
                  <c:v>6.9003673067979951</c:v>
                </c:pt>
                <c:pt idx="193">
                  <c:v>6.7214038067979951</c:v>
                </c:pt>
                <c:pt idx="194">
                  <c:v>6.6329737567979947</c:v>
                </c:pt>
                <c:pt idx="195">
                  <c:v>6.3747598567979953</c:v>
                </c:pt>
                <c:pt idx="196">
                  <c:v>6.7247321067979957</c:v>
                </c:pt>
                <c:pt idx="197">
                  <c:v>6.7024697567979956</c:v>
                </c:pt>
                <c:pt idx="198">
                  <c:v>5.9794141567979953</c:v>
                </c:pt>
                <c:pt idx="199">
                  <c:v>6.5744718067979955</c:v>
                </c:pt>
                <c:pt idx="200">
                  <c:v>6.4374562067979957</c:v>
                </c:pt>
                <c:pt idx="201">
                  <c:v>6.2607356067979953</c:v>
                </c:pt>
                <c:pt idx="202">
                  <c:v>5.8057167067979956</c:v>
                </c:pt>
                <c:pt idx="203">
                  <c:v>5.9244694067979955</c:v>
                </c:pt>
                <c:pt idx="204">
                  <c:v>5.8003695567979952</c:v>
                </c:pt>
                <c:pt idx="205">
                  <c:v>5.7508285567979955</c:v>
                </c:pt>
                <c:pt idx="206">
                  <c:v>5.7899733067979948</c:v>
                </c:pt>
                <c:pt idx="207">
                  <c:v>5.224391406797996</c:v>
                </c:pt>
                <c:pt idx="208">
                  <c:v>5.5473854067979955</c:v>
                </c:pt>
                <c:pt idx="209">
                  <c:v>5.4716869067979959</c:v>
                </c:pt>
                <c:pt idx="210">
                  <c:v>5.3421666067979956</c:v>
                </c:pt>
                <c:pt idx="211">
                  <c:v>4.7713597567979962</c:v>
                </c:pt>
                <c:pt idx="212">
                  <c:v>5.0786151567979951</c:v>
                </c:pt>
                <c:pt idx="213">
                  <c:v>4.8306848567979959</c:v>
                </c:pt>
                <c:pt idx="214">
                  <c:v>4.6585728567979956</c:v>
                </c:pt>
                <c:pt idx="215">
                  <c:v>4.7396781067979958</c:v>
                </c:pt>
                <c:pt idx="216">
                  <c:v>4.2977919067979951</c:v>
                </c:pt>
                <c:pt idx="217">
                  <c:v>4.3981762567979956</c:v>
                </c:pt>
                <c:pt idx="218">
                  <c:v>4.3820269567979953</c:v>
                </c:pt>
                <c:pt idx="219">
                  <c:v>3.7929513067979959</c:v>
                </c:pt>
                <c:pt idx="220">
                  <c:v>3.6933406067979959</c:v>
                </c:pt>
                <c:pt idx="221">
                  <c:v>4.002310806797996</c:v>
                </c:pt>
                <c:pt idx="222">
                  <c:v>3.758477156797996</c:v>
                </c:pt>
                <c:pt idx="223">
                  <c:v>3.4726860067979959</c:v>
                </c:pt>
                <c:pt idx="224">
                  <c:v>3.4657969067979955</c:v>
                </c:pt>
                <c:pt idx="225">
                  <c:v>3.2533361567979959</c:v>
                </c:pt>
                <c:pt idx="226">
                  <c:v>3.1345947567979957</c:v>
                </c:pt>
                <c:pt idx="227">
                  <c:v>3.1494172567979959</c:v>
                </c:pt>
                <c:pt idx="228">
                  <c:v>2.7313908067979953</c:v>
                </c:pt>
                <c:pt idx="229">
                  <c:v>2.7534820567979956</c:v>
                </c:pt>
                <c:pt idx="230">
                  <c:v>2.7367671067979957</c:v>
                </c:pt>
                <c:pt idx="231">
                  <c:v>2.4882145617979958</c:v>
                </c:pt>
                <c:pt idx="232">
                  <c:v>2.1933319067979964</c:v>
                </c:pt>
                <c:pt idx="233">
                  <c:v>2.1886597967979964</c:v>
                </c:pt>
                <c:pt idx="234">
                  <c:v>1.9324048267979956</c:v>
                </c:pt>
                <c:pt idx="235">
                  <c:v>1.7579333867979965</c:v>
                </c:pt>
                <c:pt idx="236">
                  <c:v>1.7855276567979963</c:v>
                </c:pt>
                <c:pt idx="237">
                  <c:v>1.5259249917979958</c:v>
                </c:pt>
                <c:pt idx="238">
                  <c:v>1.3173620817979965</c:v>
                </c:pt>
                <c:pt idx="239">
                  <c:v>1.2622975217979966</c:v>
                </c:pt>
                <c:pt idx="240">
                  <c:v>1.0920457967979962</c:v>
                </c:pt>
                <c:pt idx="241">
                  <c:v>0.88527668679799609</c:v>
                </c:pt>
                <c:pt idx="242">
                  <c:v>0.82815695679799628</c:v>
                </c:pt>
                <c:pt idx="243">
                  <c:v>0.52551050179799608</c:v>
                </c:pt>
                <c:pt idx="244">
                  <c:v>0.50346512679799615</c:v>
                </c:pt>
                <c:pt idx="245">
                  <c:v>0.42863209179799633</c:v>
                </c:pt>
                <c:pt idx="246">
                  <c:v>0.22501398179799625</c:v>
                </c:pt>
                <c:pt idx="247">
                  <c:v>-0.15788670320200371</c:v>
                </c:pt>
                <c:pt idx="248">
                  <c:v>-0.15421669820200379</c:v>
                </c:pt>
                <c:pt idx="249">
                  <c:v>-0.31008120320200366</c:v>
                </c:pt>
                <c:pt idx="250">
                  <c:v>-0.43165426320200373</c:v>
                </c:pt>
                <c:pt idx="251">
                  <c:v>-0.65581377320200362</c:v>
                </c:pt>
                <c:pt idx="252">
                  <c:v>-0.95915164320200363</c:v>
                </c:pt>
                <c:pt idx="253">
                  <c:v>-0.86698051320200364</c:v>
                </c:pt>
                <c:pt idx="254">
                  <c:v>-1.1002906732020037</c:v>
                </c:pt>
                <c:pt idx="255">
                  <c:v>-1.1736665282020038</c:v>
                </c:pt>
                <c:pt idx="256">
                  <c:v>-1.6663290132020037</c:v>
                </c:pt>
                <c:pt idx="257">
                  <c:v>-1.5549145982020038</c:v>
                </c:pt>
                <c:pt idx="258">
                  <c:v>-1.6371955332020038</c:v>
                </c:pt>
                <c:pt idx="259">
                  <c:v>-2.177798828202004</c:v>
                </c:pt>
                <c:pt idx="260">
                  <c:v>-2.2028053142020037</c:v>
                </c:pt>
                <c:pt idx="261">
                  <c:v>-2.4346685562020038</c:v>
                </c:pt>
                <c:pt idx="262">
                  <c:v>-2.2019054707020036</c:v>
                </c:pt>
                <c:pt idx="263">
                  <c:v>-2.6090700517020036</c:v>
                </c:pt>
                <c:pt idx="264">
                  <c:v>-2.9944145282020038</c:v>
                </c:pt>
                <c:pt idx="265">
                  <c:v>-3.1382916482020038</c:v>
                </c:pt>
                <c:pt idx="266">
                  <c:v>-2.9065006932020037</c:v>
                </c:pt>
                <c:pt idx="267">
                  <c:v>-2.9552341582020034</c:v>
                </c:pt>
                <c:pt idx="268">
                  <c:v>-3.6608103982020035</c:v>
                </c:pt>
                <c:pt idx="269">
                  <c:v>-3.5846331332020038</c:v>
                </c:pt>
                <c:pt idx="270">
                  <c:v>-3.880550073202004</c:v>
                </c:pt>
                <c:pt idx="271">
                  <c:v>-3.4613512032020033</c:v>
                </c:pt>
                <c:pt idx="272">
                  <c:v>-4.1143211332020035</c:v>
                </c:pt>
                <c:pt idx="273">
                  <c:v>-4.4272499882020044</c:v>
                </c:pt>
                <c:pt idx="274">
                  <c:v>-3.9248440732020038</c:v>
                </c:pt>
                <c:pt idx="275">
                  <c:v>-4.1641842932020037</c:v>
                </c:pt>
                <c:pt idx="276">
                  <c:v>-4.307960083202004</c:v>
                </c:pt>
                <c:pt idx="277">
                  <c:v>-5.0754560132020039</c:v>
                </c:pt>
                <c:pt idx="278">
                  <c:v>-4.8322085632020038</c:v>
                </c:pt>
                <c:pt idx="279">
                  <c:v>-4.6405669632020041</c:v>
                </c:pt>
                <c:pt idx="280">
                  <c:v>-4.683361758202004</c:v>
                </c:pt>
                <c:pt idx="281">
                  <c:v>-5.5718572032020042</c:v>
                </c:pt>
                <c:pt idx="282">
                  <c:v>-5.764913368202004</c:v>
                </c:pt>
                <c:pt idx="283">
                  <c:v>-5.0533483532020043</c:v>
                </c:pt>
                <c:pt idx="284">
                  <c:v>-5.8193920132020036</c:v>
                </c:pt>
                <c:pt idx="285">
                  <c:v>-5.6032795782020042</c:v>
                </c:pt>
                <c:pt idx="286">
                  <c:v>-6.3632829082020042</c:v>
                </c:pt>
                <c:pt idx="287">
                  <c:v>-5.9534699832020044</c:v>
                </c:pt>
                <c:pt idx="288">
                  <c:v>-5.8289809132020043</c:v>
                </c:pt>
                <c:pt idx="289">
                  <c:v>-6.8330080382020046</c:v>
                </c:pt>
                <c:pt idx="290">
                  <c:v>-6.9104824532020039</c:v>
                </c:pt>
                <c:pt idx="291">
                  <c:v>-6.9867761032020042</c:v>
                </c:pt>
                <c:pt idx="292">
                  <c:v>-6.0961378682020042</c:v>
                </c:pt>
                <c:pt idx="293">
                  <c:v>-7.1302084232020038</c:v>
                </c:pt>
                <c:pt idx="294">
                  <c:v>-7.4437276432020036</c:v>
                </c:pt>
                <c:pt idx="295">
                  <c:v>-7.5256035932020033</c:v>
                </c:pt>
                <c:pt idx="296">
                  <c:v>-6.8877495432020037</c:v>
                </c:pt>
                <c:pt idx="297">
                  <c:v>-6.9190208182020037</c:v>
                </c:pt>
                <c:pt idx="298">
                  <c:v>-7.9251537932020044</c:v>
                </c:pt>
                <c:pt idx="299">
                  <c:v>-7.5410453432020041</c:v>
                </c:pt>
                <c:pt idx="300">
                  <c:v>-7.9753974932020046</c:v>
                </c:pt>
                <c:pt idx="301">
                  <c:v>-6.9961253882020031</c:v>
                </c:pt>
                <c:pt idx="302">
                  <c:v>-8.2890222432020053</c:v>
                </c:pt>
                <c:pt idx="303">
                  <c:v>-8.4591958932020042</c:v>
                </c:pt>
                <c:pt idx="304">
                  <c:v>-7.2688750532020041</c:v>
                </c:pt>
                <c:pt idx="305">
                  <c:v>-7.5775615432020036</c:v>
                </c:pt>
                <c:pt idx="306">
                  <c:v>-7.9023031432020039</c:v>
                </c:pt>
                <c:pt idx="307">
                  <c:v>-8.8237241932020041</c:v>
                </c:pt>
                <c:pt idx="308">
                  <c:v>-8.2293496432020046</c:v>
                </c:pt>
                <c:pt idx="309">
                  <c:v>-7.9177443432020045</c:v>
                </c:pt>
                <c:pt idx="310">
                  <c:v>-7.7771256432020044</c:v>
                </c:pt>
                <c:pt idx="311">
                  <c:v>-9.2158178432020037</c:v>
                </c:pt>
                <c:pt idx="312">
                  <c:v>-9.230289293202004</c:v>
                </c:pt>
                <c:pt idx="313">
                  <c:v>-7.9666159432020045</c:v>
                </c:pt>
                <c:pt idx="314">
                  <c:v>-9.2344359432020049</c:v>
                </c:pt>
                <c:pt idx="315">
                  <c:v>-8.8126639432020042</c:v>
                </c:pt>
                <c:pt idx="316">
                  <c:v>-9.5545450932020053</c:v>
                </c:pt>
                <c:pt idx="317">
                  <c:v>-8.7093428932020043</c:v>
                </c:pt>
                <c:pt idx="318">
                  <c:v>-8.6579422432020046</c:v>
                </c:pt>
                <c:pt idx="319">
                  <c:v>-9.7979007432020033</c:v>
                </c:pt>
                <c:pt idx="320">
                  <c:v>-9.9045238932020041</c:v>
                </c:pt>
                <c:pt idx="321">
                  <c:v>-9.7452298932020049</c:v>
                </c:pt>
                <c:pt idx="322">
                  <c:v>-8.5333726932020042</c:v>
                </c:pt>
                <c:pt idx="323">
                  <c:v>-10.126091643202004</c:v>
                </c:pt>
                <c:pt idx="324">
                  <c:v>-10.078271443202006</c:v>
                </c:pt>
                <c:pt idx="325">
                  <c:v>-10.077266493202004</c:v>
                </c:pt>
                <c:pt idx="326">
                  <c:v>-8.9689258932020053</c:v>
                </c:pt>
                <c:pt idx="327">
                  <c:v>-9.235672743202004</c:v>
                </c:pt>
                <c:pt idx="328">
                  <c:v>-10.195365943202004</c:v>
                </c:pt>
                <c:pt idx="329">
                  <c:v>-9.4630197932020046</c:v>
                </c:pt>
                <c:pt idx="330">
                  <c:v>-9.966965143202005</c:v>
                </c:pt>
                <c:pt idx="331">
                  <c:v>-8.8455716932020039</c:v>
                </c:pt>
                <c:pt idx="332">
                  <c:v>-10.329969943202004</c:v>
                </c:pt>
                <c:pt idx="333">
                  <c:v>-10.270324143202004</c:v>
                </c:pt>
                <c:pt idx="334">
                  <c:v>-8.8354329432020045</c:v>
                </c:pt>
                <c:pt idx="335">
                  <c:v>-9.0192637932020041</c:v>
                </c:pt>
                <c:pt idx="336">
                  <c:v>-9.6098647432020048</c:v>
                </c:pt>
                <c:pt idx="337">
                  <c:v>-10.356869493202003</c:v>
                </c:pt>
                <c:pt idx="338">
                  <c:v>-9.3710092932020039</c:v>
                </c:pt>
                <c:pt idx="339">
                  <c:v>-9.2614201932020048</c:v>
                </c:pt>
                <c:pt idx="340">
                  <c:v>-9.0010897432020052</c:v>
                </c:pt>
                <c:pt idx="341">
                  <c:v>-10.445964143202005</c:v>
                </c:pt>
                <c:pt idx="342">
                  <c:v>-10.235842293202005</c:v>
                </c:pt>
                <c:pt idx="343">
                  <c:v>-8.8409147932020034</c:v>
                </c:pt>
                <c:pt idx="344">
                  <c:v>-10.267557893202003</c:v>
                </c:pt>
                <c:pt idx="345">
                  <c:v>-9.7931937432020035</c:v>
                </c:pt>
                <c:pt idx="346">
                  <c:v>-10.285169293202003</c:v>
                </c:pt>
                <c:pt idx="347">
                  <c:v>-9.1160676932020053</c:v>
                </c:pt>
                <c:pt idx="348">
                  <c:v>-9.3009326932020038</c:v>
                </c:pt>
                <c:pt idx="349">
                  <c:v>-10.204450893202004</c:v>
                </c:pt>
                <c:pt idx="350">
                  <c:v>-10.256492893202003</c:v>
                </c:pt>
                <c:pt idx="351">
                  <c:v>-9.8884055932020036</c:v>
                </c:pt>
                <c:pt idx="352">
                  <c:v>-8.6868826432020043</c:v>
                </c:pt>
                <c:pt idx="353">
                  <c:v>-10.097829493202005</c:v>
                </c:pt>
                <c:pt idx="354">
                  <c:v>-9.9663613432020046</c:v>
                </c:pt>
                <c:pt idx="355">
                  <c:v>-9.9622134432020051</c:v>
                </c:pt>
                <c:pt idx="356">
                  <c:v>-8.6878845932020035</c:v>
                </c:pt>
                <c:pt idx="357">
                  <c:v>-9.1331801932020049</c:v>
                </c:pt>
                <c:pt idx="358">
                  <c:v>-9.7849074932020041</c:v>
                </c:pt>
                <c:pt idx="359">
                  <c:v>-8.8554821432020052</c:v>
                </c:pt>
                <c:pt idx="360">
                  <c:v>-9.2755726932020046</c:v>
                </c:pt>
                <c:pt idx="361">
                  <c:v>-8.3199570432020042</c:v>
                </c:pt>
                <c:pt idx="362">
                  <c:v>-9.5936659932020039</c:v>
                </c:pt>
                <c:pt idx="363">
                  <c:v>-9.3314127432020051</c:v>
                </c:pt>
                <c:pt idx="364">
                  <c:v>-8.0211565932020044</c:v>
                </c:pt>
                <c:pt idx="365">
                  <c:v>-8.0278662932020044</c:v>
                </c:pt>
                <c:pt idx="366">
                  <c:v>-8.7152049932020041</c:v>
                </c:pt>
                <c:pt idx="367">
                  <c:v>-9.1110340932020044</c:v>
                </c:pt>
                <c:pt idx="368">
                  <c:v>-8.0396358432020048</c:v>
                </c:pt>
                <c:pt idx="369">
                  <c:v>-8.0826310432020048</c:v>
                </c:pt>
                <c:pt idx="370">
                  <c:v>-7.7475343432020036</c:v>
                </c:pt>
                <c:pt idx="371">
                  <c:v>-8.8357333432020049</c:v>
                </c:pt>
                <c:pt idx="372">
                  <c:v>-8.4449885432020046</c:v>
                </c:pt>
                <c:pt idx="373">
                  <c:v>-7.3406986432020034</c:v>
                </c:pt>
                <c:pt idx="374">
                  <c:v>-8.464114493202004</c:v>
                </c:pt>
                <c:pt idx="375">
                  <c:v>-8.0875579432020039</c:v>
                </c:pt>
                <c:pt idx="376">
                  <c:v>-8.2496778432020044</c:v>
                </c:pt>
                <c:pt idx="377">
                  <c:v>-7.102460673202005</c:v>
                </c:pt>
                <c:pt idx="378">
                  <c:v>-7.3968682932020045</c:v>
                </c:pt>
                <c:pt idx="379">
                  <c:v>-7.8772721932020042</c:v>
                </c:pt>
                <c:pt idx="380">
                  <c:v>-7.8555641432020042</c:v>
                </c:pt>
                <c:pt idx="381">
                  <c:v>-7.3515472932020041</c:v>
                </c:pt>
                <c:pt idx="382">
                  <c:v>-6.5428857082020038</c:v>
                </c:pt>
                <c:pt idx="383">
                  <c:v>-7.4902097432020041</c:v>
                </c:pt>
                <c:pt idx="384">
                  <c:v>-7.2075371032020037</c:v>
                </c:pt>
                <c:pt idx="385">
                  <c:v>-7.2073120982020047</c:v>
                </c:pt>
                <c:pt idx="386">
                  <c:v>-6.0837305682020038</c:v>
                </c:pt>
                <c:pt idx="387">
                  <c:v>-6.516532113202004</c:v>
                </c:pt>
                <c:pt idx="388">
                  <c:v>-6.7773113732020036</c:v>
                </c:pt>
                <c:pt idx="389">
                  <c:v>-5.8914254182020045</c:v>
                </c:pt>
                <c:pt idx="390">
                  <c:v>-6.1037413382020045</c:v>
                </c:pt>
                <c:pt idx="391">
                  <c:v>-5.5763406632020036</c:v>
                </c:pt>
                <c:pt idx="392">
                  <c:v>-6.2886915682020037</c:v>
                </c:pt>
                <c:pt idx="393">
                  <c:v>-5.9208841232020042</c:v>
                </c:pt>
                <c:pt idx="394">
                  <c:v>-5.1058943182020045</c:v>
                </c:pt>
                <c:pt idx="395">
                  <c:v>-4.9803809432020039</c:v>
                </c:pt>
                <c:pt idx="396">
                  <c:v>-5.4260392082020035</c:v>
                </c:pt>
                <c:pt idx="397">
                  <c:v>-5.521884668202004</c:v>
                </c:pt>
                <c:pt idx="398">
                  <c:v>-4.6486115032020034</c:v>
                </c:pt>
                <c:pt idx="399">
                  <c:v>-4.725328493202003</c:v>
                </c:pt>
                <c:pt idx="400">
                  <c:v>-4.4330623332020034</c:v>
                </c:pt>
                <c:pt idx="401">
                  <c:v>-4.9481348282020043</c:v>
                </c:pt>
                <c:pt idx="402">
                  <c:v>-4.5011803082020041</c:v>
                </c:pt>
                <c:pt idx="403">
                  <c:v>-3.9382372382020039</c:v>
                </c:pt>
                <c:pt idx="404">
                  <c:v>-4.4424876182020032</c:v>
                </c:pt>
                <c:pt idx="405">
                  <c:v>-4.1788971032020044</c:v>
                </c:pt>
                <c:pt idx="406">
                  <c:v>-4.1286964282020042</c:v>
                </c:pt>
                <c:pt idx="407">
                  <c:v>-3.3790438982020037</c:v>
                </c:pt>
                <c:pt idx="408">
                  <c:v>-3.4970627332020037</c:v>
                </c:pt>
                <c:pt idx="409">
                  <c:v>-3.6314419982020043</c:v>
                </c:pt>
                <c:pt idx="410">
                  <c:v>-3.5390045832020034</c:v>
                </c:pt>
                <c:pt idx="411">
                  <c:v>-3.036003368202004</c:v>
                </c:pt>
                <c:pt idx="412">
                  <c:v>-2.6811886172020039</c:v>
                </c:pt>
                <c:pt idx="413">
                  <c:v>-3.021626728202004</c:v>
                </c:pt>
                <c:pt idx="414">
                  <c:v>-2.6812589132020035</c:v>
                </c:pt>
                <c:pt idx="415">
                  <c:v>-2.6456182787020039</c:v>
                </c:pt>
                <c:pt idx="416">
                  <c:v>-2.0946584422020038</c:v>
                </c:pt>
                <c:pt idx="417">
                  <c:v>-2.1312101897020037</c:v>
                </c:pt>
                <c:pt idx="418">
                  <c:v>-2.1441848167020039</c:v>
                </c:pt>
                <c:pt idx="419">
                  <c:v>-1.6181571382020037</c:v>
                </c:pt>
                <c:pt idx="420">
                  <c:v>-1.5472381132020039</c:v>
                </c:pt>
                <c:pt idx="421">
                  <c:v>-1.3580323332020039</c:v>
                </c:pt>
                <c:pt idx="422">
                  <c:v>-1.5199161682020037</c:v>
                </c:pt>
                <c:pt idx="423">
                  <c:v>-1.1449268782020037</c:v>
                </c:pt>
                <c:pt idx="424">
                  <c:v>-0.88240410820200377</c:v>
                </c:pt>
                <c:pt idx="425">
                  <c:v>-0.78180070820200376</c:v>
                </c:pt>
                <c:pt idx="426">
                  <c:v>-0.71811999820200367</c:v>
                </c:pt>
                <c:pt idx="427">
                  <c:v>-0.6184908332020036</c:v>
                </c:pt>
                <c:pt idx="428">
                  <c:v>-0.29458295320200389</c:v>
                </c:pt>
                <c:pt idx="429">
                  <c:v>-0.14369692320200383</c:v>
                </c:pt>
                <c:pt idx="430">
                  <c:v>9.7424217979963368E-3</c:v>
                </c:pt>
                <c:pt idx="431">
                  <c:v>-4.1063683202003654E-2</c:v>
                </c:pt>
                <c:pt idx="432">
                  <c:v>0.35873640679799645</c:v>
                </c:pt>
                <c:pt idx="433">
                  <c:v>0.48670519679799629</c:v>
                </c:pt>
                <c:pt idx="434">
                  <c:v>0.52432347679799651</c:v>
                </c:pt>
                <c:pt idx="435">
                  <c:v>0.75157572179799625</c:v>
                </c:pt>
                <c:pt idx="436">
                  <c:v>0.88374007679799638</c:v>
                </c:pt>
                <c:pt idx="437">
                  <c:v>1.0122363667979961</c:v>
                </c:pt>
                <c:pt idx="438">
                  <c:v>1.3060822017979961</c:v>
                </c:pt>
                <c:pt idx="439">
                  <c:v>1.3551257967979959</c:v>
                </c:pt>
                <c:pt idx="440">
                  <c:v>1.4087783217979957</c:v>
                </c:pt>
                <c:pt idx="441">
                  <c:v>1.7734404317979959</c:v>
                </c:pt>
                <c:pt idx="442">
                  <c:v>1.8279798717979958</c:v>
                </c:pt>
                <c:pt idx="443">
                  <c:v>1.9426007967979966</c:v>
                </c:pt>
                <c:pt idx="444">
                  <c:v>2.2521864267979965</c:v>
                </c:pt>
                <c:pt idx="445">
                  <c:v>2.3288818117979964</c:v>
                </c:pt>
                <c:pt idx="446">
                  <c:v>2.2651075217979959</c:v>
                </c:pt>
                <c:pt idx="447">
                  <c:v>2.7299287067979963</c:v>
                </c:pt>
                <c:pt idx="448">
                  <c:v>2.7842690567979957</c:v>
                </c:pt>
                <c:pt idx="449">
                  <c:v>2.7887906567979961</c:v>
                </c:pt>
                <c:pt idx="450">
                  <c:v>3.0644490067979957</c:v>
                </c:pt>
                <c:pt idx="451">
                  <c:v>3.127380806797996</c:v>
                </c:pt>
                <c:pt idx="452">
                  <c:v>3.263470706797996</c:v>
                </c:pt>
                <c:pt idx="453">
                  <c:v>3.571697656797995</c:v>
                </c:pt>
                <c:pt idx="454">
                  <c:v>3.4603150567979957</c:v>
                </c:pt>
                <c:pt idx="455">
                  <c:v>3.4542097567979955</c:v>
                </c:pt>
                <c:pt idx="456">
                  <c:v>4.0300264067979956</c:v>
                </c:pt>
                <c:pt idx="457">
                  <c:v>4.0754105567979959</c:v>
                </c:pt>
                <c:pt idx="458">
                  <c:v>3.8831963067979958</c:v>
                </c:pt>
                <c:pt idx="459">
                  <c:v>4.4085856067979954</c:v>
                </c:pt>
                <c:pt idx="460">
                  <c:v>4.3480326567979954</c:v>
                </c:pt>
                <c:pt idx="461">
                  <c:v>4.4785430067979961</c:v>
                </c:pt>
                <c:pt idx="462">
                  <c:v>4.7168775067979958</c:v>
                </c:pt>
                <c:pt idx="463">
                  <c:v>4.6224167067979955</c:v>
                </c:pt>
                <c:pt idx="464">
                  <c:v>4.9381985067979963</c:v>
                </c:pt>
                <c:pt idx="465">
                  <c:v>5.1926209567979953</c:v>
                </c:pt>
                <c:pt idx="466">
                  <c:v>5.2673175067979958</c:v>
                </c:pt>
                <c:pt idx="467">
                  <c:v>4.8623426567979955</c:v>
                </c:pt>
                <c:pt idx="468">
                  <c:v>5.5492927567979953</c:v>
                </c:pt>
                <c:pt idx="469">
                  <c:v>5.5676009067979955</c:v>
                </c:pt>
                <c:pt idx="470">
                  <c:v>5.5295695567979948</c:v>
                </c:pt>
                <c:pt idx="471">
                  <c:v>5.6594850567979957</c:v>
                </c:pt>
                <c:pt idx="472">
                  <c:v>5.6580068567979955</c:v>
                </c:pt>
                <c:pt idx="473">
                  <c:v>5.833746956797996</c:v>
                </c:pt>
                <c:pt idx="474">
                  <c:v>6.1339296567979957</c:v>
                </c:pt>
                <c:pt idx="475">
                  <c:v>6.2410201567979957</c:v>
                </c:pt>
                <c:pt idx="476">
                  <c:v>5.7116200567979956</c:v>
                </c:pt>
                <c:pt idx="477">
                  <c:v>6.5256013567979956</c:v>
                </c:pt>
                <c:pt idx="478">
                  <c:v>6.5109451567979963</c:v>
                </c:pt>
                <c:pt idx="479">
                  <c:v>6.034441756797996</c:v>
                </c:pt>
                <c:pt idx="480">
                  <c:v>6.3701393067979959</c:v>
                </c:pt>
                <c:pt idx="481">
                  <c:v>6.5576096067979961</c:v>
                </c:pt>
                <c:pt idx="482">
                  <c:v>6.6492345067979954</c:v>
                </c:pt>
                <c:pt idx="483">
                  <c:v>6.868234456797996</c:v>
                </c:pt>
                <c:pt idx="484">
                  <c:v>6.6271277067979959</c:v>
                </c:pt>
                <c:pt idx="485">
                  <c:v>6.4971449067979954</c:v>
                </c:pt>
                <c:pt idx="486">
                  <c:v>7.2196390067979959</c:v>
                </c:pt>
                <c:pt idx="487">
                  <c:v>7.2285058067979957</c:v>
                </c:pt>
                <c:pt idx="488">
                  <c:v>6.6109099067979962</c:v>
                </c:pt>
                <c:pt idx="489">
                  <c:v>7.4080230567979957</c:v>
                </c:pt>
                <c:pt idx="490">
                  <c:v>7.2234018567979952</c:v>
                </c:pt>
                <c:pt idx="491">
                  <c:v>7.3001988567979961</c:v>
                </c:pt>
                <c:pt idx="492">
                  <c:v>7.2495009567979967</c:v>
                </c:pt>
                <c:pt idx="493">
                  <c:v>7.2034408567979957</c:v>
                </c:pt>
                <c:pt idx="494">
                  <c:v>7.3984207567979956</c:v>
                </c:pt>
                <c:pt idx="495">
                  <c:v>7.5984456067979957</c:v>
                </c:pt>
                <c:pt idx="496">
                  <c:v>7.6897045067979954</c:v>
                </c:pt>
                <c:pt idx="497">
                  <c:v>6.9783987567979953</c:v>
                </c:pt>
                <c:pt idx="498">
                  <c:v>7.8155477567979954</c:v>
                </c:pt>
                <c:pt idx="499">
                  <c:v>7.7982564567979962</c:v>
                </c:pt>
                <c:pt idx="500">
                  <c:v>7.688964206797996</c:v>
                </c:pt>
                <c:pt idx="501">
                  <c:v>7.3727878067979962</c:v>
                </c:pt>
                <c:pt idx="502">
                  <c:v>7.5703068567979956</c:v>
                </c:pt>
                <c:pt idx="503">
                  <c:v>7.6351334567979956</c:v>
                </c:pt>
                <c:pt idx="504">
                  <c:v>7.7222975067979949</c:v>
                </c:pt>
                <c:pt idx="505">
                  <c:v>7.8757031567979947</c:v>
                </c:pt>
                <c:pt idx="506">
                  <c:v>7.241355356797996</c:v>
                </c:pt>
                <c:pt idx="507">
                  <c:v>7.957771606797996</c:v>
                </c:pt>
                <c:pt idx="508">
                  <c:v>7.9375191567979968</c:v>
                </c:pt>
                <c:pt idx="509">
                  <c:v>7.1919979567979953</c:v>
                </c:pt>
                <c:pt idx="510">
                  <c:v>7.3633953067979956</c:v>
                </c:pt>
                <c:pt idx="511">
                  <c:v>7.7493365567979966</c:v>
                </c:pt>
                <c:pt idx="512">
                  <c:v>7.7339502067979948</c:v>
                </c:pt>
                <c:pt idx="513">
                  <c:v>7.6362904067979951</c:v>
                </c:pt>
                <c:pt idx="514">
                  <c:v>7.5066628067979959</c:v>
                </c:pt>
                <c:pt idx="515">
                  <c:v>7.3176427567979951</c:v>
                </c:pt>
                <c:pt idx="516">
                  <c:v>7.8402992067979955</c:v>
                </c:pt>
                <c:pt idx="517">
                  <c:v>7.8281374567979967</c:v>
                </c:pt>
                <c:pt idx="518">
                  <c:v>7.1247764567979956</c:v>
                </c:pt>
                <c:pt idx="519">
                  <c:v>7.8273852567979958</c:v>
                </c:pt>
                <c:pt idx="520">
                  <c:v>7.6498516067979958</c:v>
                </c:pt>
                <c:pt idx="521">
                  <c:v>7.6075174567979955</c:v>
                </c:pt>
                <c:pt idx="522">
                  <c:v>7.2717060567979956</c:v>
                </c:pt>
                <c:pt idx="523">
                  <c:v>7.3201139567979956</c:v>
                </c:pt>
                <c:pt idx="524">
                  <c:v>7.3671927067979954</c:v>
                </c:pt>
                <c:pt idx="525">
                  <c:v>7.4053694567979953</c:v>
                </c:pt>
                <c:pt idx="526">
                  <c:v>7.4358060067979963</c:v>
                </c:pt>
                <c:pt idx="527">
                  <c:v>6.8178035567979958</c:v>
                </c:pt>
                <c:pt idx="528">
                  <c:v>7.3762466567979956</c:v>
                </c:pt>
                <c:pt idx="529">
                  <c:v>7.2806414067979954</c:v>
                </c:pt>
                <c:pt idx="530">
                  <c:v>7.1931811067979954</c:v>
                </c:pt>
                <c:pt idx="531">
                  <c:v>6.6573419067979955</c:v>
                </c:pt>
                <c:pt idx="532">
                  <c:v>6.9194754067979956</c:v>
                </c:pt>
                <c:pt idx="533">
                  <c:v>6.8756278067979961</c:v>
                </c:pt>
                <c:pt idx="534">
                  <c:v>6.6992046567979955</c:v>
                </c:pt>
                <c:pt idx="535">
                  <c:v>6.8423493567979952</c:v>
                </c:pt>
                <c:pt idx="536">
                  <c:v>6.3447549067979958</c:v>
                </c:pt>
                <c:pt idx="537">
                  <c:v>6.7099507567979959</c:v>
                </c:pt>
                <c:pt idx="538">
                  <c:v>6.6434492567979948</c:v>
                </c:pt>
                <c:pt idx="539">
                  <c:v>5.9720422567979963</c:v>
                </c:pt>
                <c:pt idx="540">
                  <c:v>5.9451808567979958</c:v>
                </c:pt>
                <c:pt idx="541">
                  <c:v>6.3240148567979961</c:v>
                </c:pt>
                <c:pt idx="542">
                  <c:v>6.1700298067979951</c:v>
                </c:pt>
                <c:pt idx="543">
                  <c:v>5.8869554567979954</c:v>
                </c:pt>
                <c:pt idx="544">
                  <c:v>5.8448930567979964</c:v>
                </c:pt>
                <c:pt idx="545">
                  <c:v>5.610447706797995</c:v>
                </c:pt>
                <c:pt idx="546">
                  <c:v>5.7999225567979966</c:v>
                </c:pt>
                <c:pt idx="547">
                  <c:v>5.7721408067979958</c:v>
                </c:pt>
                <c:pt idx="548">
                  <c:v>5.2025940067979963</c:v>
                </c:pt>
                <c:pt idx="549">
                  <c:v>5.5575843567979959</c:v>
                </c:pt>
                <c:pt idx="550">
                  <c:v>5.4733832567979954</c:v>
                </c:pt>
                <c:pt idx="551">
                  <c:v>5.239497006797996</c:v>
                </c:pt>
                <c:pt idx="552">
                  <c:v>4.864811506797996</c:v>
                </c:pt>
                <c:pt idx="553">
                  <c:v>4.9419387067979956</c:v>
                </c:pt>
                <c:pt idx="554">
                  <c:v>4.8005690067979954</c:v>
                </c:pt>
                <c:pt idx="555">
                  <c:v>4.7180350567979961</c:v>
                </c:pt>
                <c:pt idx="556">
                  <c:v>4.6805926067979957</c:v>
                </c:pt>
                <c:pt idx="557">
                  <c:v>4.2431761567979951</c:v>
                </c:pt>
                <c:pt idx="558">
                  <c:v>4.385398206797996</c:v>
                </c:pt>
                <c:pt idx="559">
                  <c:v>4.2537083067979955</c:v>
                </c:pt>
                <c:pt idx="560">
                  <c:v>4.1288920067979964</c:v>
                </c:pt>
                <c:pt idx="561">
                  <c:v>3.7329789067979959</c:v>
                </c:pt>
                <c:pt idx="562">
                  <c:v>3.8510175567979954</c:v>
                </c:pt>
                <c:pt idx="563">
                  <c:v>3.6282374567979958</c:v>
                </c:pt>
                <c:pt idx="564">
                  <c:v>3.4442265567979957</c:v>
                </c:pt>
                <c:pt idx="565">
                  <c:v>3.4604152067979954</c:v>
                </c:pt>
                <c:pt idx="566">
                  <c:v>3.1239380567979955</c:v>
                </c:pt>
                <c:pt idx="567">
                  <c:v>3.0582340567979962</c:v>
                </c:pt>
                <c:pt idx="568">
                  <c:v>3.0015285567979957</c:v>
                </c:pt>
                <c:pt idx="569">
                  <c:v>2.6042776217979959</c:v>
                </c:pt>
                <c:pt idx="570">
                  <c:v>2.4700065367979964</c:v>
                </c:pt>
                <c:pt idx="571">
                  <c:v>2.5613086317979961</c:v>
                </c:pt>
                <c:pt idx="572">
                  <c:v>2.3079006767979964</c:v>
                </c:pt>
                <c:pt idx="573">
                  <c:v>2.1213038667979958</c:v>
                </c:pt>
                <c:pt idx="574">
                  <c:v>2.0227562317979966</c:v>
                </c:pt>
                <c:pt idx="575">
                  <c:v>1.8571986667979958</c:v>
                </c:pt>
                <c:pt idx="576">
                  <c:v>1.6187726367979962</c:v>
                </c:pt>
                <c:pt idx="577">
                  <c:v>1.6412474617979957</c:v>
                </c:pt>
                <c:pt idx="578">
                  <c:v>1.3226156367979964</c:v>
                </c:pt>
                <c:pt idx="579">
                  <c:v>1.1939274167979963</c:v>
                </c:pt>
                <c:pt idx="580">
                  <c:v>1.150548051797996</c:v>
                </c:pt>
                <c:pt idx="581">
                  <c:v>0.90080727179799647</c:v>
                </c:pt>
                <c:pt idx="582">
                  <c:v>0.75734962179799636</c:v>
                </c:pt>
                <c:pt idx="583">
                  <c:v>0.64436275679799648</c:v>
                </c:pt>
                <c:pt idx="584">
                  <c:v>0.32278348179799632</c:v>
                </c:pt>
                <c:pt idx="585">
                  <c:v>0.16428638679799629</c:v>
                </c:pt>
                <c:pt idx="586">
                  <c:v>0.22194762179799599</c:v>
                </c:pt>
                <c:pt idx="587">
                  <c:v>2.3788617979961235E-3</c:v>
                </c:pt>
                <c:pt idx="588">
                  <c:v>-0.33816139820200375</c:v>
                </c:pt>
                <c:pt idx="589">
                  <c:v>-0.39397965820200387</c:v>
                </c:pt>
                <c:pt idx="590">
                  <c:v>-0.59084500820200359</c:v>
                </c:pt>
                <c:pt idx="591">
                  <c:v>-0.63345681320200375</c:v>
                </c:pt>
                <c:pt idx="592">
                  <c:v>-0.87525661820200384</c:v>
                </c:pt>
                <c:pt idx="593">
                  <c:v>-1.1473587482020038</c:v>
                </c:pt>
                <c:pt idx="594">
                  <c:v>-1.0788938732020037</c:v>
                </c:pt>
                <c:pt idx="595">
                  <c:v>-1.2092160032020036</c:v>
                </c:pt>
                <c:pt idx="596">
                  <c:v>-1.3949440782020039</c:v>
                </c:pt>
                <c:pt idx="597">
                  <c:v>-1.8825504892020037</c:v>
                </c:pt>
                <c:pt idx="598">
                  <c:v>-1.8329390477020038</c:v>
                </c:pt>
                <c:pt idx="599">
                  <c:v>-1.8710677662020037</c:v>
                </c:pt>
                <c:pt idx="600">
                  <c:v>-1.988485638202004</c:v>
                </c:pt>
                <c:pt idx="601">
                  <c:v>-2.4075289407020035</c:v>
                </c:pt>
                <c:pt idx="602">
                  <c:v>-2.6539218017020039</c:v>
                </c:pt>
                <c:pt idx="603">
                  <c:v>-2.4477367442020039</c:v>
                </c:pt>
                <c:pt idx="604">
                  <c:v>-2.8074492482020039</c:v>
                </c:pt>
                <c:pt idx="605">
                  <c:v>-2.7959812772020038</c:v>
                </c:pt>
                <c:pt idx="606">
                  <c:v>-3.3726483932020033</c:v>
                </c:pt>
                <c:pt idx="607">
                  <c:v>-3.2105240582020036</c:v>
                </c:pt>
                <c:pt idx="608">
                  <c:v>-3.227865878202004</c:v>
                </c:pt>
                <c:pt idx="609">
                  <c:v>-3.8862324832020034</c:v>
                </c:pt>
                <c:pt idx="610">
                  <c:v>-3.9566355532020037</c:v>
                </c:pt>
                <c:pt idx="611">
                  <c:v>-4.1331556032020034</c:v>
                </c:pt>
                <c:pt idx="612">
                  <c:v>-3.7452156432020036</c:v>
                </c:pt>
                <c:pt idx="613">
                  <c:v>-4.3077955732020037</c:v>
                </c:pt>
                <c:pt idx="614">
                  <c:v>-4.6577751232020042</c:v>
                </c:pt>
                <c:pt idx="615">
                  <c:v>-4.7911151832020042</c:v>
                </c:pt>
                <c:pt idx="616">
                  <c:v>-4.5010579732020037</c:v>
                </c:pt>
                <c:pt idx="617">
                  <c:v>-4.5452612232020044</c:v>
                </c:pt>
                <c:pt idx="618">
                  <c:v>-5.3154770632020041</c:v>
                </c:pt>
                <c:pt idx="619">
                  <c:v>-5.1891137232020048</c:v>
                </c:pt>
                <c:pt idx="620">
                  <c:v>-5.4858503832020045</c:v>
                </c:pt>
                <c:pt idx="621">
                  <c:v>-4.969638693202004</c:v>
                </c:pt>
                <c:pt idx="622">
                  <c:v>-5.759811508202004</c:v>
                </c:pt>
                <c:pt idx="623">
                  <c:v>-6.0081867482020037</c:v>
                </c:pt>
                <c:pt idx="624">
                  <c:v>-5.4064188482020032</c:v>
                </c:pt>
                <c:pt idx="625">
                  <c:v>-5.6503100282020036</c:v>
                </c:pt>
                <c:pt idx="626">
                  <c:v>-5.8408043882020042</c:v>
                </c:pt>
                <c:pt idx="627">
                  <c:v>-6.6033620732020033</c:v>
                </c:pt>
                <c:pt idx="628">
                  <c:v>-6.311879268202004</c:v>
                </c:pt>
                <c:pt idx="629">
                  <c:v>-6.1126286882020047</c:v>
                </c:pt>
                <c:pt idx="630">
                  <c:v>-6.0908738882020046</c:v>
                </c:pt>
                <c:pt idx="631">
                  <c:v>-7.0890210182020041</c:v>
                </c:pt>
                <c:pt idx="632">
                  <c:v>-7.2271145482020041</c:v>
                </c:pt>
                <c:pt idx="633">
                  <c:v>-6.4464525482020036</c:v>
                </c:pt>
                <c:pt idx="634">
                  <c:v>-7.2633535732020036</c:v>
                </c:pt>
                <c:pt idx="635">
                  <c:v>-7.0335150832020048</c:v>
                </c:pt>
                <c:pt idx="636">
                  <c:v>-7.7519277932020048</c:v>
                </c:pt>
                <c:pt idx="637">
                  <c:v>-7.2576437482020042</c:v>
                </c:pt>
                <c:pt idx="638">
                  <c:v>-7.1948743932020047</c:v>
                </c:pt>
                <c:pt idx="639">
                  <c:v>-8.1609098432020044</c:v>
                </c:pt>
                <c:pt idx="640">
                  <c:v>-8.235434093202004</c:v>
                </c:pt>
                <c:pt idx="641">
                  <c:v>-8.2522360432020054</c:v>
                </c:pt>
                <c:pt idx="642">
                  <c:v>-7.3418096932020038</c:v>
                </c:pt>
                <c:pt idx="643">
                  <c:v>-8.4264681932020054</c:v>
                </c:pt>
                <c:pt idx="644">
                  <c:v>-8.671139293202005</c:v>
                </c:pt>
                <c:pt idx="645">
                  <c:v>-8.7344698432020031</c:v>
                </c:pt>
                <c:pt idx="646">
                  <c:v>-7.9973701932020047</c:v>
                </c:pt>
                <c:pt idx="647">
                  <c:v>-8.1066612432020051</c:v>
                </c:pt>
                <c:pt idx="648">
                  <c:v>-9.0617702432020035</c:v>
                </c:pt>
                <c:pt idx="649">
                  <c:v>-8.6147204932020038</c:v>
                </c:pt>
                <c:pt idx="650">
                  <c:v>-9.0336106432020049</c:v>
                </c:pt>
              </c:numCache>
            </c:numRef>
          </c:yVal>
          <c:smooth val="1"/>
        </c:ser>
        <c:dLbls>
          <c:showLegendKey val="0"/>
          <c:showVal val="0"/>
          <c:showCatName val="0"/>
          <c:showSerName val="0"/>
          <c:showPercent val="0"/>
          <c:showBubbleSize val="0"/>
        </c:dLbls>
        <c:axId val="126809984"/>
        <c:axId val="127177472"/>
      </c:scatterChart>
      <c:valAx>
        <c:axId val="126809984"/>
        <c:scaling>
          <c:orientation val="minMax"/>
          <c:max val="0.82600000000000007"/>
          <c:min val="0.82400000000000007"/>
        </c:scaling>
        <c:delete val="0"/>
        <c:axPos val="b"/>
        <c:numFmt formatCode="General" sourceLinked="1"/>
        <c:majorTickMark val="out"/>
        <c:minorTickMark val="none"/>
        <c:tickLblPos val="nextTo"/>
        <c:crossAx val="127177472"/>
        <c:crossesAt val="-10.5"/>
        <c:crossBetween val="midCat"/>
        <c:majorUnit val="5.0000000000000012E-4"/>
      </c:valAx>
      <c:valAx>
        <c:axId val="127177472"/>
        <c:scaling>
          <c:orientation val="minMax"/>
          <c:max val="-7.5"/>
          <c:min val="-10.5"/>
        </c:scaling>
        <c:delete val="0"/>
        <c:axPos val="l"/>
        <c:majorGridlines/>
        <c:numFmt formatCode="General" sourceLinked="1"/>
        <c:majorTickMark val="out"/>
        <c:minorTickMark val="none"/>
        <c:tickLblPos val="nextTo"/>
        <c:crossAx val="126809984"/>
        <c:crossesAt val="0.82400000000000007"/>
        <c:crossBetween val="midCat"/>
        <c:majorUnit val="0.5"/>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latin typeface="Times New Roman" panose="02020603050405020304" pitchFamily="18" charset="0"/>
                <a:cs typeface="Times New Roman" panose="02020603050405020304" pitchFamily="18" charset="0"/>
              </a:defRPr>
            </a:pPr>
            <a:r>
              <a:rPr lang="en-US" sz="1200" b="0" dirty="0" smtClean="0">
                <a:latin typeface="Times New Roman" panose="02020603050405020304" pitchFamily="18" charset="0"/>
                <a:cs typeface="Times New Roman" panose="02020603050405020304" pitchFamily="18" charset="0"/>
              </a:rPr>
              <a:t>Torsion</a:t>
            </a:r>
            <a:r>
              <a:rPr lang="en-US" sz="1200" b="0" baseline="0" dirty="0" smtClean="0">
                <a:latin typeface="Times New Roman" panose="02020603050405020304" pitchFamily="18" charset="0"/>
                <a:cs typeface="Times New Roman" panose="02020603050405020304" pitchFamily="18" charset="0"/>
              </a:rPr>
              <a:t> Balance Signal @ 2.3 sec. scan rate</a:t>
            </a:r>
            <a:endParaRPr lang="en-US" sz="1200" b="0" dirty="0">
              <a:latin typeface="Times New Roman" panose="02020603050405020304" pitchFamily="18" charset="0"/>
              <a:cs typeface="Times New Roman" panose="02020603050405020304" pitchFamily="18" charset="0"/>
            </a:endParaRPr>
          </a:p>
        </c:rich>
      </c:tx>
      <c:layout>
        <c:manualLayout>
          <c:xMode val="edge"/>
          <c:yMode val="edge"/>
          <c:x val="0.24286094628315197"/>
          <c:y val="2.777777777777779E-2"/>
        </c:manualLayout>
      </c:layout>
      <c:overlay val="0"/>
    </c:title>
    <c:autoTitleDeleted val="0"/>
    <c:plotArea>
      <c:layout>
        <c:manualLayout>
          <c:layoutTarget val="inner"/>
          <c:xMode val="edge"/>
          <c:yMode val="edge"/>
          <c:x val="8.3815755424938063E-2"/>
          <c:y val="0.13220817792512779"/>
          <c:w val="0.85580348231118997"/>
          <c:h val="0.71284845973200717"/>
        </c:manualLayout>
      </c:layout>
      <c:scatterChart>
        <c:scatterStyle val="lineMarker"/>
        <c:varyColors val="0"/>
        <c:ser>
          <c:idx val="0"/>
          <c:order val="0"/>
          <c:tx>
            <c:v>Imabs vs freq(pendular mode)</c:v>
          </c:tx>
          <c:marker>
            <c:symbol val="none"/>
          </c:marker>
          <c:xVal>
            <c:numRef>
              <c:f>Sheet3!$A$12:$A$2112</c:f>
              <c:numCache>
                <c:formatCode>General</c:formatCode>
                <c:ptCount val="2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numCache>
            </c:numRef>
          </c:xVal>
          <c:yVal>
            <c:numRef>
              <c:f>Sheet3!$B$12:$B$2112</c:f>
              <c:numCache>
                <c:formatCode>General</c:formatCode>
                <c:ptCount val="2101"/>
                <c:pt idx="0">
                  <c:v>-0.185501</c:v>
                </c:pt>
                <c:pt idx="1">
                  <c:v>-0.32959100000000002</c:v>
                </c:pt>
                <c:pt idx="2">
                  <c:v>-0.44242799999999999</c:v>
                </c:pt>
                <c:pt idx="3">
                  <c:v>-0.56316100000000002</c:v>
                </c:pt>
                <c:pt idx="4">
                  <c:v>-0.69244700000000003</c:v>
                </c:pt>
                <c:pt idx="5">
                  <c:v>-0.823708</c:v>
                </c:pt>
                <c:pt idx="6">
                  <c:v>-0.92667600000000006</c:v>
                </c:pt>
                <c:pt idx="7">
                  <c:v>-1.040829</c:v>
                </c:pt>
                <c:pt idx="8">
                  <c:v>-1.1845909999999999</c:v>
                </c:pt>
                <c:pt idx="9">
                  <c:v>-1.2849269999999999</c:v>
                </c:pt>
                <c:pt idx="10">
                  <c:v>-1.4168449999999999</c:v>
                </c:pt>
                <c:pt idx="11">
                  <c:v>-1.536262</c:v>
                </c:pt>
                <c:pt idx="12">
                  <c:v>-1.646468</c:v>
                </c:pt>
                <c:pt idx="13">
                  <c:v>-1.769504</c:v>
                </c:pt>
                <c:pt idx="14">
                  <c:v>-1.857669</c:v>
                </c:pt>
                <c:pt idx="15">
                  <c:v>-2.020181</c:v>
                </c:pt>
                <c:pt idx="16">
                  <c:v>-2.122163</c:v>
                </c:pt>
                <c:pt idx="17">
                  <c:v>-2.2481589999999998</c:v>
                </c:pt>
                <c:pt idx="18">
                  <c:v>-2.3649450000000001</c:v>
                </c:pt>
                <c:pt idx="19">
                  <c:v>-2.4702160000000002</c:v>
                </c:pt>
                <c:pt idx="20">
                  <c:v>-2.5955539999999999</c:v>
                </c:pt>
                <c:pt idx="21">
                  <c:v>-2.7129979999999998</c:v>
                </c:pt>
                <c:pt idx="22">
                  <c:v>-2.8205719999999999</c:v>
                </c:pt>
                <c:pt idx="23">
                  <c:v>-2.965649</c:v>
                </c:pt>
                <c:pt idx="24">
                  <c:v>-3.033417</c:v>
                </c:pt>
                <c:pt idx="25">
                  <c:v>-3.196259</c:v>
                </c:pt>
                <c:pt idx="26">
                  <c:v>-3.3160050000000001</c:v>
                </c:pt>
                <c:pt idx="27">
                  <c:v>-3.3692989999999998</c:v>
                </c:pt>
                <c:pt idx="28">
                  <c:v>-3.5341140000000002</c:v>
                </c:pt>
                <c:pt idx="29">
                  <c:v>-3.6462940000000001</c:v>
                </c:pt>
                <c:pt idx="30">
                  <c:v>-3.7196549999999999</c:v>
                </c:pt>
                <c:pt idx="31">
                  <c:v>-3.8657189999999999</c:v>
                </c:pt>
                <c:pt idx="32">
                  <c:v>-3.9670429999999999</c:v>
                </c:pt>
                <c:pt idx="33">
                  <c:v>-4.0782360000000004</c:v>
                </c:pt>
                <c:pt idx="34">
                  <c:v>-4.2147600000000001</c:v>
                </c:pt>
                <c:pt idx="35">
                  <c:v>-4.2512759999999998</c:v>
                </c:pt>
                <c:pt idx="36">
                  <c:v>-4.3930629999999997</c:v>
                </c:pt>
                <c:pt idx="37">
                  <c:v>-4.540114</c:v>
                </c:pt>
                <c:pt idx="38">
                  <c:v>-4.6154489999999999</c:v>
                </c:pt>
                <c:pt idx="39">
                  <c:v>-4.741117</c:v>
                </c:pt>
                <c:pt idx="40">
                  <c:v>-4.8546129999999996</c:v>
                </c:pt>
                <c:pt idx="41">
                  <c:v>-4.9273160000000003</c:v>
                </c:pt>
                <c:pt idx="42">
                  <c:v>-5.0602210000000003</c:v>
                </c:pt>
                <c:pt idx="43">
                  <c:v>-5.1668089999999998</c:v>
                </c:pt>
                <c:pt idx="44">
                  <c:v>-5.2572760000000001</c:v>
                </c:pt>
                <c:pt idx="45">
                  <c:v>-5.355969</c:v>
                </c:pt>
                <c:pt idx="46">
                  <c:v>-5.4915060000000002</c:v>
                </c:pt>
                <c:pt idx="47">
                  <c:v>-5.5694730000000003</c:v>
                </c:pt>
                <c:pt idx="48">
                  <c:v>-5.6602690000000004</c:v>
                </c:pt>
                <c:pt idx="49">
                  <c:v>-5.7895560000000001</c:v>
                </c:pt>
                <c:pt idx="50">
                  <c:v>-5.8500870000000003</c:v>
                </c:pt>
                <c:pt idx="51">
                  <c:v>-5.9652279999999998</c:v>
                </c:pt>
                <c:pt idx="52">
                  <c:v>-6.0853039999999998</c:v>
                </c:pt>
                <c:pt idx="53">
                  <c:v>-6.1313599999999999</c:v>
                </c:pt>
                <c:pt idx="54">
                  <c:v>-6.2606469999999996</c:v>
                </c:pt>
                <c:pt idx="55">
                  <c:v>-6.3563789999999996</c:v>
                </c:pt>
                <c:pt idx="56">
                  <c:v>-6.3935529999999998</c:v>
                </c:pt>
                <c:pt idx="57">
                  <c:v>-6.5619880000000004</c:v>
                </c:pt>
                <c:pt idx="58">
                  <c:v>-6.604425</c:v>
                </c:pt>
                <c:pt idx="59">
                  <c:v>-6.6577190000000002</c:v>
                </c:pt>
                <c:pt idx="60">
                  <c:v>-6.8179299999999996</c:v>
                </c:pt>
                <c:pt idx="61">
                  <c:v>-6.8356950000000003</c:v>
                </c:pt>
                <c:pt idx="62">
                  <c:v>-6.9264919999999996</c:v>
                </c:pt>
                <c:pt idx="63">
                  <c:v>-7.0623579999999997</c:v>
                </c:pt>
                <c:pt idx="64">
                  <c:v>-7.0761750000000001</c:v>
                </c:pt>
                <c:pt idx="65">
                  <c:v>-7.19658</c:v>
                </c:pt>
                <c:pt idx="66">
                  <c:v>-7.2919830000000001</c:v>
                </c:pt>
                <c:pt idx="67">
                  <c:v>-7.3104050000000003</c:v>
                </c:pt>
                <c:pt idx="68">
                  <c:v>-7.4380480000000002</c:v>
                </c:pt>
                <c:pt idx="69">
                  <c:v>-7.5347660000000003</c:v>
                </c:pt>
                <c:pt idx="70">
                  <c:v>-7.5344369999999996</c:v>
                </c:pt>
                <c:pt idx="71">
                  <c:v>-7.6436570000000001</c:v>
                </c:pt>
                <c:pt idx="72">
                  <c:v>-7.7173480000000003</c:v>
                </c:pt>
                <c:pt idx="73">
                  <c:v>-7.761101</c:v>
                </c:pt>
                <c:pt idx="74">
                  <c:v>-7.8545299999999996</c:v>
                </c:pt>
                <c:pt idx="75">
                  <c:v>-7.9081530000000004</c:v>
                </c:pt>
                <c:pt idx="76">
                  <c:v>-7.9614479999999999</c:v>
                </c:pt>
                <c:pt idx="77">
                  <c:v>-8.0453360000000007</c:v>
                </c:pt>
                <c:pt idx="78">
                  <c:v>-8.1098160000000004</c:v>
                </c:pt>
                <c:pt idx="79">
                  <c:v>-8.1506089999999993</c:v>
                </c:pt>
                <c:pt idx="80">
                  <c:v>-8.2391030000000001</c:v>
                </c:pt>
                <c:pt idx="81">
                  <c:v>-8.2943709999999999</c:v>
                </c:pt>
                <c:pt idx="82">
                  <c:v>-8.2983189999999993</c:v>
                </c:pt>
                <c:pt idx="83">
                  <c:v>-8.4081969999999995</c:v>
                </c:pt>
                <c:pt idx="84">
                  <c:v>-8.4503059999999994</c:v>
                </c:pt>
                <c:pt idx="85">
                  <c:v>-8.4493189999999991</c:v>
                </c:pt>
                <c:pt idx="86">
                  <c:v>-8.5740010000000009</c:v>
                </c:pt>
                <c:pt idx="87">
                  <c:v>-8.5578810000000001</c:v>
                </c:pt>
                <c:pt idx="88">
                  <c:v>-8.6190700000000007</c:v>
                </c:pt>
                <c:pt idx="89">
                  <c:v>-8.7055910000000001</c:v>
                </c:pt>
                <c:pt idx="90">
                  <c:v>-8.6983540000000001</c:v>
                </c:pt>
                <c:pt idx="91">
                  <c:v>-8.7506609999999991</c:v>
                </c:pt>
                <c:pt idx="92">
                  <c:v>-8.8378399999999999</c:v>
                </c:pt>
                <c:pt idx="93">
                  <c:v>-8.7059200000000008</c:v>
                </c:pt>
                <c:pt idx="94">
                  <c:v>-8.8743560000000006</c:v>
                </c:pt>
                <c:pt idx="95">
                  <c:v>-8.9059380000000008</c:v>
                </c:pt>
                <c:pt idx="96">
                  <c:v>-8.9046219999999998</c:v>
                </c:pt>
                <c:pt idx="97">
                  <c:v>-8.9733780000000003</c:v>
                </c:pt>
                <c:pt idx="98">
                  <c:v>-8.9825890000000008</c:v>
                </c:pt>
                <c:pt idx="99">
                  <c:v>-8.9885110000000008</c:v>
                </c:pt>
                <c:pt idx="100">
                  <c:v>-9.0566089999999999</c:v>
                </c:pt>
                <c:pt idx="101">
                  <c:v>-9.0355539999999994</c:v>
                </c:pt>
                <c:pt idx="102">
                  <c:v>-9.04345</c:v>
                </c:pt>
                <c:pt idx="103">
                  <c:v>-9.0937830000000002</c:v>
                </c:pt>
                <c:pt idx="104">
                  <c:v>-9.0816110000000005</c:v>
                </c:pt>
                <c:pt idx="105">
                  <c:v>-9.0704259999999994</c:v>
                </c:pt>
                <c:pt idx="106">
                  <c:v>-9.1102319999999999</c:v>
                </c:pt>
                <c:pt idx="107">
                  <c:v>-9.1187850000000008</c:v>
                </c:pt>
                <c:pt idx="108">
                  <c:v>-9.0914800000000007</c:v>
                </c:pt>
                <c:pt idx="109">
                  <c:v>-9.1316159999999993</c:v>
                </c:pt>
                <c:pt idx="110">
                  <c:v>-9.1207589999999996</c:v>
                </c:pt>
                <c:pt idx="111">
                  <c:v>-9.0954280000000001</c:v>
                </c:pt>
                <c:pt idx="112">
                  <c:v>-9.1168119999999995</c:v>
                </c:pt>
                <c:pt idx="113">
                  <c:v>-9.0997050000000002</c:v>
                </c:pt>
                <c:pt idx="114">
                  <c:v>-9.0921380000000003</c:v>
                </c:pt>
                <c:pt idx="115">
                  <c:v>-9.1181269999999994</c:v>
                </c:pt>
                <c:pt idx="116">
                  <c:v>-9.0480549999999997</c:v>
                </c:pt>
                <c:pt idx="117">
                  <c:v>-9.089836</c:v>
                </c:pt>
                <c:pt idx="118">
                  <c:v>-9.0582539999999998</c:v>
                </c:pt>
                <c:pt idx="119">
                  <c:v>-8.9714039999999997</c:v>
                </c:pt>
                <c:pt idx="120">
                  <c:v>-9.0154870000000003</c:v>
                </c:pt>
                <c:pt idx="121">
                  <c:v>-8.9862079999999995</c:v>
                </c:pt>
                <c:pt idx="122">
                  <c:v>-8.9385060000000003</c:v>
                </c:pt>
                <c:pt idx="123">
                  <c:v>-8.9335719999999998</c:v>
                </c:pt>
                <c:pt idx="124">
                  <c:v>-8.8973840000000006</c:v>
                </c:pt>
                <c:pt idx="125">
                  <c:v>-8.8220489999999998</c:v>
                </c:pt>
                <c:pt idx="126">
                  <c:v>-8.8329050000000002</c:v>
                </c:pt>
                <c:pt idx="127">
                  <c:v>-8.7944150000000008</c:v>
                </c:pt>
                <c:pt idx="128">
                  <c:v>-8.7203949999999999</c:v>
                </c:pt>
                <c:pt idx="129">
                  <c:v>-8.7161179999999998</c:v>
                </c:pt>
                <c:pt idx="130">
                  <c:v>-8.6355190000000004</c:v>
                </c:pt>
                <c:pt idx="131">
                  <c:v>-8.594068</c:v>
                </c:pt>
                <c:pt idx="132">
                  <c:v>-8.5986740000000008</c:v>
                </c:pt>
                <c:pt idx="133">
                  <c:v>-8.4970199999999991</c:v>
                </c:pt>
                <c:pt idx="134">
                  <c:v>-8.4486609999999995</c:v>
                </c:pt>
                <c:pt idx="135">
                  <c:v>-8.4279349999999997</c:v>
                </c:pt>
                <c:pt idx="136">
                  <c:v>-8.3387829999999994</c:v>
                </c:pt>
                <c:pt idx="137">
                  <c:v>-8.2802249999999997</c:v>
                </c:pt>
                <c:pt idx="138">
                  <c:v>-8.2749609999999993</c:v>
                </c:pt>
                <c:pt idx="139">
                  <c:v>-8.1752819999999993</c:v>
                </c:pt>
                <c:pt idx="140">
                  <c:v>-8.1167239999999996</c:v>
                </c:pt>
                <c:pt idx="141">
                  <c:v>-8.0831680000000006</c:v>
                </c:pt>
                <c:pt idx="142">
                  <c:v>-7.9551970000000001</c:v>
                </c:pt>
                <c:pt idx="143">
                  <c:v>-7.9091399999999998</c:v>
                </c:pt>
                <c:pt idx="144">
                  <c:v>-7.8673609999999998</c:v>
                </c:pt>
                <c:pt idx="145">
                  <c:v>-7.7101100000000002</c:v>
                </c:pt>
                <c:pt idx="146">
                  <c:v>-7.7295199999999999</c:v>
                </c:pt>
                <c:pt idx="147">
                  <c:v>-7.6420120000000002</c:v>
                </c:pt>
                <c:pt idx="148">
                  <c:v>-7.5268709999999999</c:v>
                </c:pt>
                <c:pt idx="149">
                  <c:v>-7.5170019999999997</c:v>
                </c:pt>
                <c:pt idx="150">
                  <c:v>-7.4038339999999998</c:v>
                </c:pt>
                <c:pt idx="151">
                  <c:v>-7.2854029999999996</c:v>
                </c:pt>
                <c:pt idx="152">
                  <c:v>-7.2854029999999996</c:v>
                </c:pt>
                <c:pt idx="153">
                  <c:v>-7.1383510000000001</c:v>
                </c:pt>
                <c:pt idx="154">
                  <c:v>-7.0607129999999998</c:v>
                </c:pt>
                <c:pt idx="155">
                  <c:v>-7.0008400000000002</c:v>
                </c:pt>
                <c:pt idx="156">
                  <c:v>-6.864973</c:v>
                </c:pt>
                <c:pt idx="157">
                  <c:v>-6.7925990000000001</c:v>
                </c:pt>
                <c:pt idx="158">
                  <c:v>-6.73766</c:v>
                </c:pt>
                <c:pt idx="159">
                  <c:v>-6.610347</c:v>
                </c:pt>
                <c:pt idx="160">
                  <c:v>-6.5248140000000001</c:v>
                </c:pt>
                <c:pt idx="161">
                  <c:v>-6.4517810000000004</c:v>
                </c:pt>
                <c:pt idx="162">
                  <c:v>-6.3261130000000003</c:v>
                </c:pt>
                <c:pt idx="163">
                  <c:v>-6.2632789999999998</c:v>
                </c:pt>
                <c:pt idx="164">
                  <c:v>-6.1455060000000001</c:v>
                </c:pt>
                <c:pt idx="165">
                  <c:v>-6.0162190000000004</c:v>
                </c:pt>
                <c:pt idx="166">
                  <c:v>-5.9540430000000004</c:v>
                </c:pt>
                <c:pt idx="167">
                  <c:v>-5.8566669999999998</c:v>
                </c:pt>
                <c:pt idx="168">
                  <c:v>-5.7339599999999997</c:v>
                </c:pt>
                <c:pt idx="169">
                  <c:v>-5.6520450000000002</c:v>
                </c:pt>
                <c:pt idx="170">
                  <c:v>-5.5270349999999997</c:v>
                </c:pt>
                <c:pt idx="171">
                  <c:v>-5.4145260000000004</c:v>
                </c:pt>
                <c:pt idx="172">
                  <c:v>-5.341494</c:v>
                </c:pt>
                <c:pt idx="173">
                  <c:v>-5.2326030000000001</c:v>
                </c:pt>
                <c:pt idx="174">
                  <c:v>-5.1089089999999997</c:v>
                </c:pt>
                <c:pt idx="175">
                  <c:v>-5.043444</c:v>
                </c:pt>
                <c:pt idx="176">
                  <c:v>-4.901656</c:v>
                </c:pt>
                <c:pt idx="177">
                  <c:v>-4.7842120000000001</c:v>
                </c:pt>
                <c:pt idx="178">
                  <c:v>-4.6914420000000003</c:v>
                </c:pt>
                <c:pt idx="179">
                  <c:v>-4.5634709999999998</c:v>
                </c:pt>
                <c:pt idx="180">
                  <c:v>-4.4683979999999996</c:v>
                </c:pt>
                <c:pt idx="181">
                  <c:v>-4.3690480000000003</c:v>
                </c:pt>
                <c:pt idx="182">
                  <c:v>-4.2259450000000003</c:v>
                </c:pt>
                <c:pt idx="183">
                  <c:v>-4.1262660000000002</c:v>
                </c:pt>
                <c:pt idx="184">
                  <c:v>-4.0292190000000003</c:v>
                </c:pt>
                <c:pt idx="185">
                  <c:v>-3.878549</c:v>
                </c:pt>
                <c:pt idx="186">
                  <c:v>-3.7755800000000002</c:v>
                </c:pt>
                <c:pt idx="187">
                  <c:v>-3.661756</c:v>
                </c:pt>
                <c:pt idx="188">
                  <c:v>-3.5400360000000002</c:v>
                </c:pt>
                <c:pt idx="189">
                  <c:v>-3.447594</c:v>
                </c:pt>
                <c:pt idx="190">
                  <c:v>-3.3219270000000001</c:v>
                </c:pt>
                <c:pt idx="191">
                  <c:v>-3.1988910000000002</c:v>
                </c:pt>
                <c:pt idx="192">
                  <c:v>-3.0830920000000002</c:v>
                </c:pt>
                <c:pt idx="193">
                  <c:v>-2.9442659999999998</c:v>
                </c:pt>
                <c:pt idx="194">
                  <c:v>-2.8452449999999998</c:v>
                </c:pt>
                <c:pt idx="195">
                  <c:v>-2.7324069999999998</c:v>
                </c:pt>
                <c:pt idx="196">
                  <c:v>-2.5958830000000002</c:v>
                </c:pt>
                <c:pt idx="197">
                  <c:v>-2.5011389999999998</c:v>
                </c:pt>
                <c:pt idx="198">
                  <c:v>-2.36626</c:v>
                </c:pt>
                <c:pt idx="199">
                  <c:v>-2.2455270000000001</c:v>
                </c:pt>
                <c:pt idx="200">
                  <c:v>-2.1201889999999999</c:v>
                </c:pt>
                <c:pt idx="201">
                  <c:v>-2.020181</c:v>
                </c:pt>
                <c:pt idx="202">
                  <c:v>-1.8787229999999999</c:v>
                </c:pt>
                <c:pt idx="203">
                  <c:v>-1.777399</c:v>
                </c:pt>
                <c:pt idx="204">
                  <c:v>-1.6704829999999999</c:v>
                </c:pt>
                <c:pt idx="205">
                  <c:v>-1.5444869999999999</c:v>
                </c:pt>
                <c:pt idx="206">
                  <c:v>-1.4428339999999999</c:v>
                </c:pt>
                <c:pt idx="207">
                  <c:v>-1.307955</c:v>
                </c:pt>
                <c:pt idx="208">
                  <c:v>-1.1921569999999999</c:v>
                </c:pt>
                <c:pt idx="209">
                  <c:v>-1.0928070000000001</c:v>
                </c:pt>
                <c:pt idx="210">
                  <c:v>-0.96450800000000003</c:v>
                </c:pt>
                <c:pt idx="211">
                  <c:v>-0.84213000000000005</c:v>
                </c:pt>
                <c:pt idx="212">
                  <c:v>-0.74146400000000001</c:v>
                </c:pt>
                <c:pt idx="213">
                  <c:v>-0.60921700000000001</c:v>
                </c:pt>
                <c:pt idx="214">
                  <c:v>-0.51644699999999999</c:v>
                </c:pt>
                <c:pt idx="215">
                  <c:v>-0.37531799999999998</c:v>
                </c:pt>
                <c:pt idx="216">
                  <c:v>-0.24636</c:v>
                </c:pt>
                <c:pt idx="217">
                  <c:v>-0.151616</c:v>
                </c:pt>
                <c:pt idx="218">
                  <c:v>-5.3581999999999998E-2</c:v>
                </c:pt>
                <c:pt idx="219">
                  <c:v>9.0508000000000005E-2</c:v>
                </c:pt>
                <c:pt idx="220">
                  <c:v>0.18919900000000001</c:v>
                </c:pt>
                <c:pt idx="221">
                  <c:v>0.32539400000000002</c:v>
                </c:pt>
                <c:pt idx="222">
                  <c:v>0.42507299999999998</c:v>
                </c:pt>
                <c:pt idx="223">
                  <c:v>0.54810899999999996</c:v>
                </c:pt>
                <c:pt idx="224">
                  <c:v>0.66785499999999998</c:v>
                </c:pt>
                <c:pt idx="225">
                  <c:v>0.79253499999999999</c:v>
                </c:pt>
                <c:pt idx="226">
                  <c:v>0.87938400000000005</c:v>
                </c:pt>
                <c:pt idx="227">
                  <c:v>1.021172</c:v>
                </c:pt>
                <c:pt idx="228">
                  <c:v>1.1040730000000001</c:v>
                </c:pt>
                <c:pt idx="229">
                  <c:v>1.2310559999999999</c:v>
                </c:pt>
                <c:pt idx="230">
                  <c:v>1.339289</c:v>
                </c:pt>
                <c:pt idx="231">
                  <c:v>1.4498230000000001</c:v>
                </c:pt>
                <c:pt idx="232">
                  <c:v>1.55016</c:v>
                </c:pt>
                <c:pt idx="233">
                  <c:v>1.6682619999999999</c:v>
                </c:pt>
                <c:pt idx="234">
                  <c:v>1.7830729999999999</c:v>
                </c:pt>
                <c:pt idx="235">
                  <c:v>1.911044</c:v>
                </c:pt>
                <c:pt idx="236">
                  <c:v>2.0018400000000001</c:v>
                </c:pt>
                <c:pt idx="237">
                  <c:v>2.1206</c:v>
                </c:pt>
                <c:pt idx="238">
                  <c:v>2.2370559999999999</c:v>
                </c:pt>
                <c:pt idx="239">
                  <c:v>2.3150230000000001</c:v>
                </c:pt>
                <c:pt idx="240">
                  <c:v>2.4716140000000002</c:v>
                </c:pt>
                <c:pt idx="241">
                  <c:v>2.5499100000000001</c:v>
                </c:pt>
                <c:pt idx="242">
                  <c:v>2.6699850000000001</c:v>
                </c:pt>
                <c:pt idx="243">
                  <c:v>2.7818360000000002</c:v>
                </c:pt>
                <c:pt idx="244">
                  <c:v>2.8736199999999998</c:v>
                </c:pt>
                <c:pt idx="245">
                  <c:v>2.9900769999999999</c:v>
                </c:pt>
                <c:pt idx="246">
                  <c:v>3.0966640000000001</c:v>
                </c:pt>
                <c:pt idx="247">
                  <c:v>3.1706829999999999</c:v>
                </c:pt>
                <c:pt idx="248">
                  <c:v>3.2930609999999998</c:v>
                </c:pt>
                <c:pt idx="249">
                  <c:v>3.4256380000000002</c:v>
                </c:pt>
                <c:pt idx="250">
                  <c:v>3.4779450000000001</c:v>
                </c:pt>
                <c:pt idx="251">
                  <c:v>3.6187459999999998</c:v>
                </c:pt>
                <c:pt idx="252">
                  <c:v>3.71678</c:v>
                </c:pt>
                <c:pt idx="253">
                  <c:v>3.7944179999999998</c:v>
                </c:pt>
                <c:pt idx="254">
                  <c:v>3.9079139999999999</c:v>
                </c:pt>
                <c:pt idx="255">
                  <c:v>4.0125279999999997</c:v>
                </c:pt>
                <c:pt idx="256">
                  <c:v>4.0651640000000002</c:v>
                </c:pt>
                <c:pt idx="257">
                  <c:v>4.2092539999999996</c:v>
                </c:pt>
                <c:pt idx="258">
                  <c:v>4.2701149999999997</c:v>
                </c:pt>
                <c:pt idx="259">
                  <c:v>4.5128979999999999</c:v>
                </c:pt>
                <c:pt idx="260">
                  <c:v>4.4829610000000004</c:v>
                </c:pt>
                <c:pt idx="261">
                  <c:v>4.5737579999999998</c:v>
                </c:pt>
                <c:pt idx="262">
                  <c:v>4.6125769999999999</c:v>
                </c:pt>
                <c:pt idx="263">
                  <c:v>4.7648919999999997</c:v>
                </c:pt>
                <c:pt idx="264">
                  <c:v>4.8224629999999999</c:v>
                </c:pt>
                <c:pt idx="265">
                  <c:v>4.8622690000000004</c:v>
                </c:pt>
                <c:pt idx="266">
                  <c:v>5.0517580000000004</c:v>
                </c:pt>
                <c:pt idx="267">
                  <c:v>5.0471529999999998</c:v>
                </c:pt>
                <c:pt idx="268">
                  <c:v>5.1303830000000001</c:v>
                </c:pt>
                <c:pt idx="269">
                  <c:v>5.2975029999999999</c:v>
                </c:pt>
                <c:pt idx="270">
                  <c:v>5.3297420000000004</c:v>
                </c:pt>
                <c:pt idx="271">
                  <c:v>5.3932349999999998</c:v>
                </c:pt>
                <c:pt idx="272">
                  <c:v>5.5113370000000002</c:v>
                </c:pt>
                <c:pt idx="273">
                  <c:v>5.498507</c:v>
                </c:pt>
                <c:pt idx="274">
                  <c:v>5.682404</c:v>
                </c:pt>
                <c:pt idx="275">
                  <c:v>5.7310920000000003</c:v>
                </c:pt>
                <c:pt idx="276">
                  <c:v>5.7593839999999998</c:v>
                </c:pt>
                <c:pt idx="277">
                  <c:v>5.9179500000000003</c:v>
                </c:pt>
                <c:pt idx="278">
                  <c:v>5.9334119999999997</c:v>
                </c:pt>
                <c:pt idx="279">
                  <c:v>5.9955889999999998</c:v>
                </c:pt>
                <c:pt idx="280">
                  <c:v>6.1419829999999997</c:v>
                </c:pt>
                <c:pt idx="281">
                  <c:v>6.2044879999999996</c:v>
                </c:pt>
                <c:pt idx="282">
                  <c:v>6.2258719999999999</c:v>
                </c:pt>
                <c:pt idx="283">
                  <c:v>6.3314729999999999</c:v>
                </c:pt>
                <c:pt idx="284">
                  <c:v>6.3936500000000001</c:v>
                </c:pt>
                <c:pt idx="285">
                  <c:v>6.3785170000000004</c:v>
                </c:pt>
                <c:pt idx="286">
                  <c:v>6.497935</c:v>
                </c:pt>
                <c:pt idx="287">
                  <c:v>6.5367540000000002</c:v>
                </c:pt>
                <c:pt idx="288">
                  <c:v>6.5666909999999996</c:v>
                </c:pt>
                <c:pt idx="289">
                  <c:v>6.6440010000000003</c:v>
                </c:pt>
                <c:pt idx="290">
                  <c:v>6.6722929999999998</c:v>
                </c:pt>
                <c:pt idx="291">
                  <c:v>6.742693</c:v>
                </c:pt>
                <c:pt idx="292">
                  <c:v>6.8828370000000003</c:v>
                </c:pt>
                <c:pt idx="293">
                  <c:v>6.8479660000000004</c:v>
                </c:pt>
                <c:pt idx="294">
                  <c:v>6.9213279999999999</c:v>
                </c:pt>
                <c:pt idx="295">
                  <c:v>7.0417329999999998</c:v>
                </c:pt>
                <c:pt idx="296">
                  <c:v>6.9802150000000003</c:v>
                </c:pt>
                <c:pt idx="297">
                  <c:v>7.0956849999999996</c:v>
                </c:pt>
                <c:pt idx="298">
                  <c:v>7.180561</c:v>
                </c:pt>
                <c:pt idx="299">
                  <c:v>7.109502</c:v>
                </c:pt>
                <c:pt idx="300">
                  <c:v>7.2723459999999998</c:v>
                </c:pt>
                <c:pt idx="301">
                  <c:v>7.2756360000000004</c:v>
                </c:pt>
                <c:pt idx="302">
                  <c:v>7.2440540000000002</c:v>
                </c:pt>
                <c:pt idx="303">
                  <c:v>7.4177540000000004</c:v>
                </c:pt>
                <c:pt idx="304">
                  <c:v>7.3670910000000003</c:v>
                </c:pt>
                <c:pt idx="305">
                  <c:v>7.3766319999999999</c:v>
                </c:pt>
                <c:pt idx="306">
                  <c:v>7.5246709999999997</c:v>
                </c:pt>
                <c:pt idx="307">
                  <c:v>7.4552569999999996</c:v>
                </c:pt>
                <c:pt idx="308">
                  <c:v>7.5289479999999998</c:v>
                </c:pt>
                <c:pt idx="309">
                  <c:v>7.6000069999999997</c:v>
                </c:pt>
                <c:pt idx="310">
                  <c:v>7.5480289999999997</c:v>
                </c:pt>
                <c:pt idx="311">
                  <c:v>7.6125080000000001</c:v>
                </c:pt>
                <c:pt idx="312">
                  <c:v>7.6615260000000003</c:v>
                </c:pt>
                <c:pt idx="313">
                  <c:v>7.6437609999999996</c:v>
                </c:pt>
                <c:pt idx="314">
                  <c:v>7.683567</c:v>
                </c:pt>
                <c:pt idx="315">
                  <c:v>7.7237030000000004</c:v>
                </c:pt>
                <c:pt idx="316">
                  <c:v>7.6908050000000001</c:v>
                </c:pt>
                <c:pt idx="317">
                  <c:v>7.731598</c:v>
                </c:pt>
                <c:pt idx="318">
                  <c:v>7.7740359999999997</c:v>
                </c:pt>
                <c:pt idx="319">
                  <c:v>7.7227160000000001</c:v>
                </c:pt>
                <c:pt idx="320">
                  <c:v>7.7658120000000004</c:v>
                </c:pt>
                <c:pt idx="321">
                  <c:v>7.8158159999999999</c:v>
                </c:pt>
                <c:pt idx="322">
                  <c:v>7.7339010000000004</c:v>
                </c:pt>
                <c:pt idx="323">
                  <c:v>7.7941039999999999</c:v>
                </c:pt>
                <c:pt idx="324">
                  <c:v>7.8145009999999999</c:v>
                </c:pt>
                <c:pt idx="325">
                  <c:v>7.7118599999999997</c:v>
                </c:pt>
                <c:pt idx="326">
                  <c:v>7.8049600000000003</c:v>
                </c:pt>
                <c:pt idx="327">
                  <c:v>7.7717330000000002</c:v>
                </c:pt>
                <c:pt idx="328">
                  <c:v>7.7079120000000003</c:v>
                </c:pt>
                <c:pt idx="329">
                  <c:v>7.7927879999999998</c:v>
                </c:pt>
                <c:pt idx="330">
                  <c:v>7.7158069999999999</c:v>
                </c:pt>
                <c:pt idx="331">
                  <c:v>7.6911339999999999</c:v>
                </c:pt>
                <c:pt idx="332">
                  <c:v>7.7539689999999997</c:v>
                </c:pt>
                <c:pt idx="333">
                  <c:v>7.6319179999999998</c:v>
                </c:pt>
                <c:pt idx="334">
                  <c:v>7.6470510000000003</c:v>
                </c:pt>
                <c:pt idx="335">
                  <c:v>7.669092</c:v>
                </c:pt>
                <c:pt idx="336">
                  <c:v>7.5526340000000003</c:v>
                </c:pt>
                <c:pt idx="337">
                  <c:v>7.5944149999999997</c:v>
                </c:pt>
                <c:pt idx="338">
                  <c:v>7.5829000000000004</c:v>
                </c:pt>
                <c:pt idx="339">
                  <c:v>7.4667709999999996</c:v>
                </c:pt>
                <c:pt idx="340">
                  <c:v>7.4628240000000003</c:v>
                </c:pt>
                <c:pt idx="341">
                  <c:v>7.4509809999999996</c:v>
                </c:pt>
                <c:pt idx="342">
                  <c:v>7.3716970000000002</c:v>
                </c:pt>
                <c:pt idx="343">
                  <c:v>7.3825529999999997</c:v>
                </c:pt>
                <c:pt idx="344">
                  <c:v>7.3177450000000004</c:v>
                </c:pt>
                <c:pt idx="345">
                  <c:v>7.250305</c:v>
                </c:pt>
                <c:pt idx="346">
                  <c:v>7.2368160000000001</c:v>
                </c:pt>
                <c:pt idx="347">
                  <c:v>7.1789170000000002</c:v>
                </c:pt>
                <c:pt idx="348">
                  <c:v>7.0604849999999999</c:v>
                </c:pt>
                <c:pt idx="349">
                  <c:v>7.0841710000000004</c:v>
                </c:pt>
                <c:pt idx="350">
                  <c:v>7.0249550000000003</c:v>
                </c:pt>
                <c:pt idx="351">
                  <c:v>6.8969829999999996</c:v>
                </c:pt>
                <c:pt idx="352">
                  <c:v>6.902247</c:v>
                </c:pt>
                <c:pt idx="353">
                  <c:v>6.8157259999999997</c:v>
                </c:pt>
                <c:pt idx="354">
                  <c:v>6.7216389999999997</c:v>
                </c:pt>
                <c:pt idx="355">
                  <c:v>6.7245999999999997</c:v>
                </c:pt>
                <c:pt idx="356">
                  <c:v>6.6041939999999997</c:v>
                </c:pt>
                <c:pt idx="357">
                  <c:v>6.5318199999999997</c:v>
                </c:pt>
                <c:pt idx="358">
                  <c:v>6.5147130000000004</c:v>
                </c:pt>
                <c:pt idx="359">
                  <c:v>6.3847670000000001</c:v>
                </c:pt>
                <c:pt idx="360">
                  <c:v>6.3275249999999996</c:v>
                </c:pt>
                <c:pt idx="361">
                  <c:v>6.2745600000000001</c:v>
                </c:pt>
                <c:pt idx="362">
                  <c:v>6.1383640000000002</c:v>
                </c:pt>
                <c:pt idx="363">
                  <c:v>6.0923080000000001</c:v>
                </c:pt>
                <c:pt idx="364">
                  <c:v>6.019933</c:v>
                </c:pt>
                <c:pt idx="365">
                  <c:v>5.8886719999999997</c:v>
                </c:pt>
                <c:pt idx="366">
                  <c:v>5.8357070000000002</c:v>
                </c:pt>
                <c:pt idx="367">
                  <c:v>5.7333949999999998</c:v>
                </c:pt>
                <c:pt idx="368">
                  <c:v>5.6215440000000001</c:v>
                </c:pt>
                <c:pt idx="369">
                  <c:v>5.5662760000000002</c:v>
                </c:pt>
                <c:pt idx="370">
                  <c:v>5.4412649999999996</c:v>
                </c:pt>
                <c:pt idx="371">
                  <c:v>5.3445460000000002</c:v>
                </c:pt>
                <c:pt idx="372">
                  <c:v>5.2731589999999997</c:v>
                </c:pt>
                <c:pt idx="373">
                  <c:v>5.1241329999999996</c:v>
                </c:pt>
                <c:pt idx="374">
                  <c:v>5.0379420000000001</c:v>
                </c:pt>
                <c:pt idx="375">
                  <c:v>4.9553690000000001</c:v>
                </c:pt>
                <c:pt idx="376">
                  <c:v>4.8250950000000001</c:v>
                </c:pt>
                <c:pt idx="377">
                  <c:v>4.7234420000000004</c:v>
                </c:pt>
                <c:pt idx="378">
                  <c:v>4.6165250000000002</c:v>
                </c:pt>
                <c:pt idx="379">
                  <c:v>4.5217799999999997</c:v>
                </c:pt>
                <c:pt idx="380">
                  <c:v>4.3974279999999997</c:v>
                </c:pt>
                <c:pt idx="381">
                  <c:v>4.3020250000000004</c:v>
                </c:pt>
                <c:pt idx="382">
                  <c:v>4.1888579999999997</c:v>
                </c:pt>
                <c:pt idx="383">
                  <c:v>4.0714139999999999</c:v>
                </c:pt>
                <c:pt idx="384">
                  <c:v>3.9825910000000002</c:v>
                </c:pt>
                <c:pt idx="385">
                  <c:v>3.84179</c:v>
                </c:pt>
                <c:pt idx="386">
                  <c:v>3.719741</c:v>
                </c:pt>
                <c:pt idx="387">
                  <c:v>3.6259830000000002</c:v>
                </c:pt>
                <c:pt idx="388">
                  <c:v>3.5463710000000002</c:v>
                </c:pt>
                <c:pt idx="389">
                  <c:v>3.3785949999999998</c:v>
                </c:pt>
                <c:pt idx="390">
                  <c:v>3.2693750000000001</c:v>
                </c:pt>
                <c:pt idx="391">
                  <c:v>3.1154160000000002</c:v>
                </c:pt>
                <c:pt idx="392">
                  <c:v>3.0236320000000001</c:v>
                </c:pt>
                <c:pt idx="393">
                  <c:v>2.8940160000000001</c:v>
                </c:pt>
                <c:pt idx="394">
                  <c:v>2.766375</c:v>
                </c:pt>
                <c:pt idx="395">
                  <c:v>2.661432</c:v>
                </c:pt>
                <c:pt idx="396">
                  <c:v>2.5301719999999999</c:v>
                </c:pt>
                <c:pt idx="397">
                  <c:v>2.398911</c:v>
                </c:pt>
                <c:pt idx="398">
                  <c:v>2.2870599999999999</c:v>
                </c:pt>
                <c:pt idx="399">
                  <c:v>2.1584319999999999</c:v>
                </c:pt>
                <c:pt idx="400">
                  <c:v>2.0465810000000002</c:v>
                </c:pt>
                <c:pt idx="401">
                  <c:v>1.9172940000000001</c:v>
                </c:pt>
                <c:pt idx="402">
                  <c:v>1.7863629999999999</c:v>
                </c:pt>
                <c:pt idx="403">
                  <c:v>1.6722090000000001</c:v>
                </c:pt>
                <c:pt idx="404">
                  <c:v>1.538646</c:v>
                </c:pt>
                <c:pt idx="405">
                  <c:v>1.4165970000000001</c:v>
                </c:pt>
                <c:pt idx="406">
                  <c:v>1.296851</c:v>
                </c:pt>
                <c:pt idx="407">
                  <c:v>1.1672359999999999</c:v>
                </c:pt>
                <c:pt idx="408">
                  <c:v>1.040252</c:v>
                </c:pt>
                <c:pt idx="409">
                  <c:v>0.92346700000000004</c:v>
                </c:pt>
                <c:pt idx="410">
                  <c:v>0.78496900000000003</c:v>
                </c:pt>
                <c:pt idx="411">
                  <c:v>0.66127499999999995</c:v>
                </c:pt>
                <c:pt idx="412">
                  <c:v>0.55337199999999998</c:v>
                </c:pt>
                <c:pt idx="413">
                  <c:v>0.41684900000000003</c:v>
                </c:pt>
                <c:pt idx="414">
                  <c:v>0.28657500000000002</c:v>
                </c:pt>
                <c:pt idx="415">
                  <c:v>0.16222400000000001</c:v>
                </c:pt>
                <c:pt idx="416">
                  <c:v>5.3004999999999997E-2</c:v>
                </c:pt>
                <c:pt idx="417">
                  <c:v>-8.3848000000000006E-2</c:v>
                </c:pt>
                <c:pt idx="418">
                  <c:v>-0.203594</c:v>
                </c:pt>
                <c:pt idx="419">
                  <c:v>-0.32334000000000002</c:v>
                </c:pt>
                <c:pt idx="420">
                  <c:v>-0.43486200000000003</c:v>
                </c:pt>
                <c:pt idx="421">
                  <c:v>-0.57368799999999998</c:v>
                </c:pt>
                <c:pt idx="422">
                  <c:v>-0.68093300000000001</c:v>
                </c:pt>
                <c:pt idx="423">
                  <c:v>-0.81877299999999997</c:v>
                </c:pt>
                <c:pt idx="424">
                  <c:v>-0.94115099999999996</c:v>
                </c:pt>
                <c:pt idx="425">
                  <c:v>-1.058265</c:v>
                </c:pt>
                <c:pt idx="426">
                  <c:v>-1.1842619999999999</c:v>
                </c:pt>
                <c:pt idx="427">
                  <c:v>-1.297757</c:v>
                </c:pt>
                <c:pt idx="428">
                  <c:v>-1.426056</c:v>
                </c:pt>
                <c:pt idx="429">
                  <c:v>-1.5379069999999999</c:v>
                </c:pt>
                <c:pt idx="430">
                  <c:v>-1.656666</c:v>
                </c:pt>
                <c:pt idx="431">
                  <c:v>-1.7823340000000001</c:v>
                </c:pt>
                <c:pt idx="432">
                  <c:v>-1.9066860000000001</c:v>
                </c:pt>
                <c:pt idx="433">
                  <c:v>-2.0386039999999999</c:v>
                </c:pt>
                <c:pt idx="434">
                  <c:v>-2.1465070000000002</c:v>
                </c:pt>
                <c:pt idx="435">
                  <c:v>-2.2721740000000001</c:v>
                </c:pt>
                <c:pt idx="436">
                  <c:v>-2.3876439999999999</c:v>
                </c:pt>
                <c:pt idx="437">
                  <c:v>-2.5027840000000001</c:v>
                </c:pt>
                <c:pt idx="438">
                  <c:v>-2.6254909999999998</c:v>
                </c:pt>
                <c:pt idx="439">
                  <c:v>-2.7547769999999998</c:v>
                </c:pt>
                <c:pt idx="440">
                  <c:v>-2.8653119999999999</c:v>
                </c:pt>
                <c:pt idx="441">
                  <c:v>-2.973544</c:v>
                </c:pt>
                <c:pt idx="442">
                  <c:v>-3.1077650000000001</c:v>
                </c:pt>
                <c:pt idx="443">
                  <c:v>-3.2232349999999999</c:v>
                </c:pt>
                <c:pt idx="444">
                  <c:v>-3.36239</c:v>
                </c:pt>
                <c:pt idx="445">
                  <c:v>-3.4485809999999999</c:v>
                </c:pt>
                <c:pt idx="446">
                  <c:v>-3.5485890000000002</c:v>
                </c:pt>
                <c:pt idx="447">
                  <c:v>-3.678204</c:v>
                </c:pt>
                <c:pt idx="448">
                  <c:v>-3.7782119999999999</c:v>
                </c:pt>
                <c:pt idx="449">
                  <c:v>-3.883483</c:v>
                </c:pt>
                <c:pt idx="450">
                  <c:v>-4.0190200000000003</c:v>
                </c:pt>
                <c:pt idx="451">
                  <c:v>-4.1196859999999997</c:v>
                </c:pt>
                <c:pt idx="452">
                  <c:v>-4.2354849999999997</c:v>
                </c:pt>
                <c:pt idx="453">
                  <c:v>-4.3529280000000004</c:v>
                </c:pt>
                <c:pt idx="454">
                  <c:v>-4.447673</c:v>
                </c:pt>
                <c:pt idx="455">
                  <c:v>-4.5552469999999996</c:v>
                </c:pt>
                <c:pt idx="456">
                  <c:v>-4.6726900000000002</c:v>
                </c:pt>
                <c:pt idx="457">
                  <c:v>-4.7769750000000002</c:v>
                </c:pt>
                <c:pt idx="458">
                  <c:v>-4.8990239999999998</c:v>
                </c:pt>
                <c:pt idx="459">
                  <c:v>-4.988505</c:v>
                </c:pt>
                <c:pt idx="460">
                  <c:v>-5.0960789999999996</c:v>
                </c:pt>
                <c:pt idx="461">
                  <c:v>-5.2003640000000004</c:v>
                </c:pt>
                <c:pt idx="462">
                  <c:v>-5.3013589999999997</c:v>
                </c:pt>
                <c:pt idx="463">
                  <c:v>-5.4188029999999996</c:v>
                </c:pt>
                <c:pt idx="464">
                  <c:v>-5.5138759999999998</c:v>
                </c:pt>
                <c:pt idx="465">
                  <c:v>-5.607634</c:v>
                </c:pt>
                <c:pt idx="466">
                  <c:v>-5.7069840000000003</c:v>
                </c:pt>
                <c:pt idx="467">
                  <c:v>-5.8066630000000004</c:v>
                </c:pt>
                <c:pt idx="468">
                  <c:v>-5.8971309999999999</c:v>
                </c:pt>
                <c:pt idx="469">
                  <c:v>-5.986612</c:v>
                </c:pt>
                <c:pt idx="470">
                  <c:v>-6.087936</c:v>
                </c:pt>
                <c:pt idx="471">
                  <c:v>-6.1784039999999996</c:v>
                </c:pt>
                <c:pt idx="472">
                  <c:v>-6.2257759999999998</c:v>
                </c:pt>
                <c:pt idx="473">
                  <c:v>-6.3616419999999998</c:v>
                </c:pt>
                <c:pt idx="474">
                  <c:v>-6.4471759999999998</c:v>
                </c:pt>
                <c:pt idx="475">
                  <c:v>-6.5218530000000001</c:v>
                </c:pt>
                <c:pt idx="476">
                  <c:v>-6.6050829999999996</c:v>
                </c:pt>
                <c:pt idx="477">
                  <c:v>-6.7011440000000002</c:v>
                </c:pt>
                <c:pt idx="478">
                  <c:v>-6.785361</c:v>
                </c:pt>
                <c:pt idx="479">
                  <c:v>-6.8659600000000003</c:v>
                </c:pt>
                <c:pt idx="480">
                  <c:v>-6.964982</c:v>
                </c:pt>
                <c:pt idx="481">
                  <c:v>-7.0327510000000002</c:v>
                </c:pt>
                <c:pt idx="482">
                  <c:v>-7.0939399999999999</c:v>
                </c:pt>
                <c:pt idx="483">
                  <c:v>-7.179144</c:v>
                </c:pt>
                <c:pt idx="484">
                  <c:v>-7.2571110000000001</c:v>
                </c:pt>
                <c:pt idx="485">
                  <c:v>-7.3324470000000002</c:v>
                </c:pt>
                <c:pt idx="486">
                  <c:v>-7.4074530000000003</c:v>
                </c:pt>
                <c:pt idx="487">
                  <c:v>-7.46305</c:v>
                </c:pt>
                <c:pt idx="488">
                  <c:v>-7.5429909999999998</c:v>
                </c:pt>
                <c:pt idx="489">
                  <c:v>-7.6147070000000001</c:v>
                </c:pt>
                <c:pt idx="490">
                  <c:v>-7.6571449999999999</c:v>
                </c:pt>
                <c:pt idx="491">
                  <c:v>-7.7347830000000002</c:v>
                </c:pt>
                <c:pt idx="492">
                  <c:v>-7.798934</c:v>
                </c:pt>
                <c:pt idx="493">
                  <c:v>-7.8509120000000001</c:v>
                </c:pt>
                <c:pt idx="494">
                  <c:v>-7.92197</c:v>
                </c:pt>
                <c:pt idx="495">
                  <c:v>-7.9778960000000003</c:v>
                </c:pt>
                <c:pt idx="496">
                  <c:v>-7.9420380000000002</c:v>
                </c:pt>
                <c:pt idx="497">
                  <c:v>-8.0867869999999993</c:v>
                </c:pt>
                <c:pt idx="498">
                  <c:v>-8.1351469999999999</c:v>
                </c:pt>
                <c:pt idx="499">
                  <c:v>-8.1719919999999995</c:v>
                </c:pt>
                <c:pt idx="500">
                  <c:v>-8.2361419999999992</c:v>
                </c:pt>
                <c:pt idx="501">
                  <c:v>-8.2956869999999991</c:v>
                </c:pt>
                <c:pt idx="502">
                  <c:v>-8.3124649999999995</c:v>
                </c:pt>
                <c:pt idx="503">
                  <c:v>-8.3927350000000001</c:v>
                </c:pt>
                <c:pt idx="504">
                  <c:v>-8.3933929999999997</c:v>
                </c:pt>
                <c:pt idx="505">
                  <c:v>-8.4384619999999995</c:v>
                </c:pt>
                <c:pt idx="506">
                  <c:v>-8.4980069999999994</c:v>
                </c:pt>
                <c:pt idx="507">
                  <c:v>-8.5072179999999999</c:v>
                </c:pt>
                <c:pt idx="508">
                  <c:v>-8.528931</c:v>
                </c:pt>
                <c:pt idx="509">
                  <c:v>-8.6141360000000002</c:v>
                </c:pt>
                <c:pt idx="510">
                  <c:v>-8.6065690000000004</c:v>
                </c:pt>
                <c:pt idx="511">
                  <c:v>-8.6522970000000008</c:v>
                </c:pt>
                <c:pt idx="512">
                  <c:v>-8.7180920000000004</c:v>
                </c:pt>
                <c:pt idx="513">
                  <c:v>-8.6828920000000007</c:v>
                </c:pt>
                <c:pt idx="514">
                  <c:v>-8.7513190000000005</c:v>
                </c:pt>
                <c:pt idx="515">
                  <c:v>-8.7671100000000006</c:v>
                </c:pt>
                <c:pt idx="516">
                  <c:v>-8.7523060000000008</c:v>
                </c:pt>
                <c:pt idx="517">
                  <c:v>-8.7967169999999992</c:v>
                </c:pt>
                <c:pt idx="518">
                  <c:v>-8.7970459999999999</c:v>
                </c:pt>
                <c:pt idx="519">
                  <c:v>-8.8049420000000005</c:v>
                </c:pt>
                <c:pt idx="520">
                  <c:v>-8.836195</c:v>
                </c:pt>
                <c:pt idx="521">
                  <c:v>-8.8306020000000007</c:v>
                </c:pt>
                <c:pt idx="522">
                  <c:v>-8.8401420000000002</c:v>
                </c:pt>
                <c:pt idx="523">
                  <c:v>-8.8733690000000003</c:v>
                </c:pt>
                <c:pt idx="524">
                  <c:v>-8.8500119999999995</c:v>
                </c:pt>
                <c:pt idx="525">
                  <c:v>-8.8605389999999993</c:v>
                </c:pt>
                <c:pt idx="526">
                  <c:v>-8.8861989999999995</c:v>
                </c:pt>
                <c:pt idx="527">
                  <c:v>-8.8585650000000005</c:v>
                </c:pt>
                <c:pt idx="528">
                  <c:v>-8.8394840000000006</c:v>
                </c:pt>
                <c:pt idx="529">
                  <c:v>-8.8835669999999993</c:v>
                </c:pt>
                <c:pt idx="530">
                  <c:v>-8.8480380000000007</c:v>
                </c:pt>
                <c:pt idx="531">
                  <c:v>-8.8523139999999998</c:v>
                </c:pt>
                <c:pt idx="532">
                  <c:v>-8.8427740000000004</c:v>
                </c:pt>
                <c:pt idx="533">
                  <c:v>-8.801323</c:v>
                </c:pt>
                <c:pt idx="534">
                  <c:v>-8.8069159999999993</c:v>
                </c:pt>
                <c:pt idx="535">
                  <c:v>-8.8174430000000008</c:v>
                </c:pt>
                <c:pt idx="536">
                  <c:v>-8.7552660000000007</c:v>
                </c:pt>
                <c:pt idx="537">
                  <c:v>-8.7671100000000006</c:v>
                </c:pt>
                <c:pt idx="538">
                  <c:v>-8.7602010000000003</c:v>
                </c:pt>
                <c:pt idx="539">
                  <c:v>-8.6842079999999999</c:v>
                </c:pt>
                <c:pt idx="540">
                  <c:v>-8.7062489999999997</c:v>
                </c:pt>
                <c:pt idx="541">
                  <c:v>-8.6605209999999992</c:v>
                </c:pt>
                <c:pt idx="542">
                  <c:v>-8.6134780000000006</c:v>
                </c:pt>
                <c:pt idx="543">
                  <c:v>-8.6463750000000008</c:v>
                </c:pt>
                <c:pt idx="544">
                  <c:v>-8.5437349999999999</c:v>
                </c:pt>
                <c:pt idx="545">
                  <c:v>-8.5216930000000009</c:v>
                </c:pt>
                <c:pt idx="546">
                  <c:v>-8.5404450000000001</c:v>
                </c:pt>
                <c:pt idx="547">
                  <c:v>-8.4644519999999996</c:v>
                </c:pt>
                <c:pt idx="548">
                  <c:v>-8.4374749999999992</c:v>
                </c:pt>
                <c:pt idx="549">
                  <c:v>-8.4108280000000004</c:v>
                </c:pt>
                <c:pt idx="550">
                  <c:v>-8.3187149999999992</c:v>
                </c:pt>
                <c:pt idx="551">
                  <c:v>-8.3078590000000005</c:v>
                </c:pt>
                <c:pt idx="552">
                  <c:v>-8.2864760000000004</c:v>
                </c:pt>
                <c:pt idx="553">
                  <c:v>-8.2022580000000005</c:v>
                </c:pt>
                <c:pt idx="554">
                  <c:v>-8.1716630000000006</c:v>
                </c:pt>
                <c:pt idx="555">
                  <c:v>-8.1374490000000002</c:v>
                </c:pt>
                <c:pt idx="556">
                  <c:v>-8.0631009999999996</c:v>
                </c:pt>
                <c:pt idx="557">
                  <c:v>-8.0282300000000006</c:v>
                </c:pt>
                <c:pt idx="558">
                  <c:v>-7.959803</c:v>
                </c:pt>
                <c:pt idx="559">
                  <c:v>-7.9209839999999998</c:v>
                </c:pt>
                <c:pt idx="560">
                  <c:v>-7.8696630000000001</c:v>
                </c:pt>
                <c:pt idx="561">
                  <c:v>-7.8245940000000003</c:v>
                </c:pt>
                <c:pt idx="562">
                  <c:v>-7.7328099999999997</c:v>
                </c:pt>
                <c:pt idx="563">
                  <c:v>-7.7071490000000002</c:v>
                </c:pt>
                <c:pt idx="564">
                  <c:v>-7.6416829999999996</c:v>
                </c:pt>
                <c:pt idx="565">
                  <c:v>-7.5489119999999996</c:v>
                </c:pt>
                <c:pt idx="566">
                  <c:v>-7.50779</c:v>
                </c:pt>
                <c:pt idx="567">
                  <c:v>-7.4479170000000003</c:v>
                </c:pt>
                <c:pt idx="568">
                  <c:v>-7.3492240000000004</c:v>
                </c:pt>
                <c:pt idx="569">
                  <c:v>-7.3311310000000001</c:v>
                </c:pt>
                <c:pt idx="570">
                  <c:v>-7.244281</c:v>
                </c:pt>
                <c:pt idx="571">
                  <c:v>-7.1571030000000002</c:v>
                </c:pt>
                <c:pt idx="572">
                  <c:v>-7.1278240000000004</c:v>
                </c:pt>
                <c:pt idx="573">
                  <c:v>-7.0074189999999996</c:v>
                </c:pt>
                <c:pt idx="574">
                  <c:v>-6.9495199999999997</c:v>
                </c:pt>
                <c:pt idx="575">
                  <c:v>-6.9024760000000001</c:v>
                </c:pt>
                <c:pt idx="576">
                  <c:v>-6.8077319999999997</c:v>
                </c:pt>
                <c:pt idx="577">
                  <c:v>-6.7264749999999998</c:v>
                </c:pt>
                <c:pt idx="578">
                  <c:v>-6.6619960000000003</c:v>
                </c:pt>
                <c:pt idx="579">
                  <c:v>-6.5389600000000003</c:v>
                </c:pt>
                <c:pt idx="580">
                  <c:v>-6.4879680000000004</c:v>
                </c:pt>
                <c:pt idx="581">
                  <c:v>-6.4007899999999998</c:v>
                </c:pt>
                <c:pt idx="582">
                  <c:v>-6.2856490000000003</c:v>
                </c:pt>
                <c:pt idx="583">
                  <c:v>-6.2113009999999997</c:v>
                </c:pt>
                <c:pt idx="584">
                  <c:v>-6.1649159999999998</c:v>
                </c:pt>
                <c:pt idx="585">
                  <c:v>-6.0099689999999999</c:v>
                </c:pt>
                <c:pt idx="586">
                  <c:v>-5.954701</c:v>
                </c:pt>
                <c:pt idx="587">
                  <c:v>-5.8319939999999999</c:v>
                </c:pt>
                <c:pt idx="588">
                  <c:v>-5.7375780000000001</c:v>
                </c:pt>
                <c:pt idx="589">
                  <c:v>-5.6513869999999997</c:v>
                </c:pt>
                <c:pt idx="590">
                  <c:v>-5.5533530000000004</c:v>
                </c:pt>
                <c:pt idx="591">
                  <c:v>-5.4349220000000003</c:v>
                </c:pt>
                <c:pt idx="592">
                  <c:v>-5.3543240000000001</c:v>
                </c:pt>
                <c:pt idx="593">
                  <c:v>-5.2493809999999996</c:v>
                </c:pt>
                <c:pt idx="594">
                  <c:v>-5.1270030000000002</c:v>
                </c:pt>
                <c:pt idx="595">
                  <c:v>-5.0467329999999997</c:v>
                </c:pt>
                <c:pt idx="596">
                  <c:v>-4.9342240000000004</c:v>
                </c:pt>
                <c:pt idx="597">
                  <c:v>-4.7983580000000003</c:v>
                </c:pt>
                <c:pt idx="598">
                  <c:v>-4.735195</c:v>
                </c:pt>
                <c:pt idx="599">
                  <c:v>-4.5986710000000004</c:v>
                </c:pt>
                <c:pt idx="600">
                  <c:v>-4.4766219999999999</c:v>
                </c:pt>
                <c:pt idx="601">
                  <c:v>-4.3920760000000003</c:v>
                </c:pt>
                <c:pt idx="602">
                  <c:v>-4.2539069999999999</c:v>
                </c:pt>
                <c:pt idx="603">
                  <c:v>-4.1407410000000002</c:v>
                </c:pt>
                <c:pt idx="604">
                  <c:v>-4.0640900000000002</c:v>
                </c:pt>
                <c:pt idx="605">
                  <c:v>-3.9028930000000002</c:v>
                </c:pt>
                <c:pt idx="606">
                  <c:v>-3.8137409999999998</c:v>
                </c:pt>
                <c:pt idx="607">
                  <c:v>-3.723932</c:v>
                </c:pt>
                <c:pt idx="608">
                  <c:v>-3.568327</c:v>
                </c:pt>
                <c:pt idx="609">
                  <c:v>-3.4600949999999999</c:v>
                </c:pt>
                <c:pt idx="610">
                  <c:v>-3.3337699999999999</c:v>
                </c:pt>
                <c:pt idx="611">
                  <c:v>-3.2034959999999999</c:v>
                </c:pt>
                <c:pt idx="612">
                  <c:v>-3.0952639999999998</c:v>
                </c:pt>
                <c:pt idx="613">
                  <c:v>-2.959727</c:v>
                </c:pt>
                <c:pt idx="614">
                  <c:v>-2.8508369999999998</c:v>
                </c:pt>
                <c:pt idx="615">
                  <c:v>-2.7261570000000002</c:v>
                </c:pt>
                <c:pt idx="616">
                  <c:v>-2.580422</c:v>
                </c:pt>
                <c:pt idx="617">
                  <c:v>-2.453109</c:v>
                </c:pt>
                <c:pt idx="618">
                  <c:v>-2.3573780000000002</c:v>
                </c:pt>
                <c:pt idx="619">
                  <c:v>-2.2192099999999999</c:v>
                </c:pt>
                <c:pt idx="620">
                  <c:v>-2.0948579999999999</c:v>
                </c:pt>
                <c:pt idx="621">
                  <c:v>-1.978731</c:v>
                </c:pt>
                <c:pt idx="622">
                  <c:v>-1.8553660000000001</c:v>
                </c:pt>
                <c:pt idx="623">
                  <c:v>-1.7181839999999999</c:v>
                </c:pt>
                <c:pt idx="624">
                  <c:v>-1.6102810000000001</c:v>
                </c:pt>
                <c:pt idx="625">
                  <c:v>-1.469481</c:v>
                </c:pt>
                <c:pt idx="626">
                  <c:v>-1.339866</c:v>
                </c:pt>
                <c:pt idx="627">
                  <c:v>-1.22637</c:v>
                </c:pt>
                <c:pt idx="628">
                  <c:v>-1.1007020000000001</c:v>
                </c:pt>
                <c:pt idx="629">
                  <c:v>-0.96878399999999998</c:v>
                </c:pt>
                <c:pt idx="630">
                  <c:v>-0.85594700000000001</c:v>
                </c:pt>
                <c:pt idx="631">
                  <c:v>-0.71810700000000005</c:v>
                </c:pt>
                <c:pt idx="632">
                  <c:v>-0.54440999999999995</c:v>
                </c:pt>
                <c:pt idx="633">
                  <c:v>-0.47302300000000003</c:v>
                </c:pt>
                <c:pt idx="634">
                  <c:v>-0.340447</c:v>
                </c:pt>
                <c:pt idx="635">
                  <c:v>-0.212476</c:v>
                </c:pt>
                <c:pt idx="636">
                  <c:v>-0.116745</c:v>
                </c:pt>
                <c:pt idx="637">
                  <c:v>2.8660999999999999E-2</c:v>
                </c:pt>
                <c:pt idx="638">
                  <c:v>0.18130399999999999</c:v>
                </c:pt>
                <c:pt idx="639">
                  <c:v>0.29183900000000002</c:v>
                </c:pt>
                <c:pt idx="640">
                  <c:v>0.39678099999999999</c:v>
                </c:pt>
                <c:pt idx="641">
                  <c:v>0.62804899999999997</c:v>
                </c:pt>
                <c:pt idx="642">
                  <c:v>0.66719700000000004</c:v>
                </c:pt>
                <c:pt idx="643">
                  <c:v>0.81062900000000004</c:v>
                </c:pt>
                <c:pt idx="644">
                  <c:v>0.904057</c:v>
                </c:pt>
                <c:pt idx="645">
                  <c:v>1.0254479999999999</c:v>
                </c:pt>
                <c:pt idx="646">
                  <c:v>1.1409180000000001</c:v>
                </c:pt>
                <c:pt idx="647">
                  <c:v>1.2767839999999999</c:v>
                </c:pt>
                <c:pt idx="648">
                  <c:v>1.395543</c:v>
                </c:pt>
                <c:pt idx="649">
                  <c:v>1.5228550000000001</c:v>
                </c:pt>
                <c:pt idx="650">
                  <c:v>1.64951</c:v>
                </c:pt>
                <c:pt idx="651">
                  <c:v>1.7551099999999999</c:v>
                </c:pt>
                <c:pt idx="652">
                  <c:v>1.8679479999999999</c:v>
                </c:pt>
                <c:pt idx="653">
                  <c:v>1.998551</c:v>
                </c:pt>
                <c:pt idx="654">
                  <c:v>2.1143489999999998</c:v>
                </c:pt>
                <c:pt idx="655">
                  <c:v>2.2380429999999998</c:v>
                </c:pt>
                <c:pt idx="656">
                  <c:v>2.3479199999999998</c:v>
                </c:pt>
                <c:pt idx="657">
                  <c:v>2.4515470000000001</c:v>
                </c:pt>
                <c:pt idx="658">
                  <c:v>2.5900449999999999</c:v>
                </c:pt>
                <c:pt idx="659">
                  <c:v>2.6910400000000001</c:v>
                </c:pt>
                <c:pt idx="660">
                  <c:v>2.7847970000000002</c:v>
                </c:pt>
                <c:pt idx="661">
                  <c:v>2.9236239999999998</c:v>
                </c:pt>
                <c:pt idx="662">
                  <c:v>3.0190260000000002</c:v>
                </c:pt>
                <c:pt idx="663">
                  <c:v>3.1308769999999999</c:v>
                </c:pt>
                <c:pt idx="664">
                  <c:v>3.2555580000000002</c:v>
                </c:pt>
                <c:pt idx="665">
                  <c:v>3.3401049999999999</c:v>
                </c:pt>
                <c:pt idx="666">
                  <c:v>3.4578769999999999</c:v>
                </c:pt>
                <c:pt idx="667">
                  <c:v>3.5848610000000001</c:v>
                </c:pt>
                <c:pt idx="668">
                  <c:v>3.676974</c:v>
                </c:pt>
                <c:pt idx="669">
                  <c:v>3.7917860000000001</c:v>
                </c:pt>
                <c:pt idx="670">
                  <c:v>3.9385080000000001</c:v>
                </c:pt>
                <c:pt idx="671">
                  <c:v>3.972064</c:v>
                </c:pt>
                <c:pt idx="672">
                  <c:v>4.0937840000000003</c:v>
                </c:pt>
                <c:pt idx="673">
                  <c:v>4.200043</c:v>
                </c:pt>
                <c:pt idx="674">
                  <c:v>4.2806420000000003</c:v>
                </c:pt>
                <c:pt idx="675">
                  <c:v>4.3921640000000002</c:v>
                </c:pt>
                <c:pt idx="676">
                  <c:v>4.4832900000000002</c:v>
                </c:pt>
                <c:pt idx="677">
                  <c:v>4.602379</c:v>
                </c:pt>
                <c:pt idx="678">
                  <c:v>4.6800170000000003</c:v>
                </c:pt>
                <c:pt idx="679">
                  <c:v>4.7668660000000003</c:v>
                </c:pt>
                <c:pt idx="680">
                  <c:v>4.8458199999999998</c:v>
                </c:pt>
                <c:pt idx="681">
                  <c:v>4.964251</c:v>
                </c:pt>
                <c:pt idx="682">
                  <c:v>5.081366</c:v>
                </c:pt>
                <c:pt idx="683">
                  <c:v>5.1244620000000003</c:v>
                </c:pt>
                <c:pt idx="684">
                  <c:v>5.234998</c:v>
                </c:pt>
                <c:pt idx="685">
                  <c:v>5.2965159999999996</c:v>
                </c:pt>
                <c:pt idx="686">
                  <c:v>5.362311</c:v>
                </c:pt>
                <c:pt idx="687">
                  <c:v>5.463635</c:v>
                </c:pt>
                <c:pt idx="688">
                  <c:v>5.5337069999999997</c:v>
                </c:pt>
                <c:pt idx="689">
                  <c:v>5.6215440000000001</c:v>
                </c:pt>
                <c:pt idx="690">
                  <c:v>5.7067480000000002</c:v>
                </c:pt>
                <c:pt idx="691">
                  <c:v>5.7639899999999997</c:v>
                </c:pt>
                <c:pt idx="692">
                  <c:v>5.862025</c:v>
                </c:pt>
                <c:pt idx="693">
                  <c:v>5.9080810000000001</c:v>
                </c:pt>
                <c:pt idx="694">
                  <c:v>5.9659810000000002</c:v>
                </c:pt>
                <c:pt idx="695">
                  <c:v>6.0745430000000002</c:v>
                </c:pt>
                <c:pt idx="696">
                  <c:v>6.1166520000000002</c:v>
                </c:pt>
                <c:pt idx="697">
                  <c:v>6.1896849999999999</c:v>
                </c:pt>
                <c:pt idx="698">
                  <c:v>6.2577829999999999</c:v>
                </c:pt>
                <c:pt idx="699">
                  <c:v>6.3087739999999997</c:v>
                </c:pt>
                <c:pt idx="700">
                  <c:v>6.3926629999999998</c:v>
                </c:pt>
                <c:pt idx="701">
                  <c:v>6.444312</c:v>
                </c:pt>
                <c:pt idx="702">
                  <c:v>6.5022120000000001</c:v>
                </c:pt>
                <c:pt idx="703">
                  <c:v>6.5558350000000001</c:v>
                </c:pt>
                <c:pt idx="704">
                  <c:v>6.625578</c:v>
                </c:pt>
                <c:pt idx="705">
                  <c:v>6.666042</c:v>
                </c:pt>
                <c:pt idx="706">
                  <c:v>6.8173709999999996</c:v>
                </c:pt>
                <c:pt idx="707">
                  <c:v>6.7808549999999999</c:v>
                </c:pt>
                <c:pt idx="708">
                  <c:v>6.8246089999999997</c:v>
                </c:pt>
                <c:pt idx="709">
                  <c:v>6.8808639999999999</c:v>
                </c:pt>
                <c:pt idx="710">
                  <c:v>6.9147480000000003</c:v>
                </c:pt>
                <c:pt idx="711">
                  <c:v>6.9677129999999998</c:v>
                </c:pt>
                <c:pt idx="712">
                  <c:v>7.0180470000000001</c:v>
                </c:pt>
                <c:pt idx="713">
                  <c:v>7.0387719999999998</c:v>
                </c:pt>
                <c:pt idx="714">
                  <c:v>7.0683800000000003</c:v>
                </c:pt>
                <c:pt idx="715">
                  <c:v>7.1256219999999999</c:v>
                </c:pt>
                <c:pt idx="716">
                  <c:v>7.1331889999999998</c:v>
                </c:pt>
                <c:pt idx="717">
                  <c:v>7.2088530000000004</c:v>
                </c:pt>
                <c:pt idx="718">
                  <c:v>7.252936</c:v>
                </c:pt>
                <c:pt idx="719">
                  <c:v>7.2331979999999998</c:v>
                </c:pt>
                <c:pt idx="720">
                  <c:v>7.2858340000000004</c:v>
                </c:pt>
                <c:pt idx="721">
                  <c:v>7.3029409999999997</c:v>
                </c:pt>
                <c:pt idx="722">
                  <c:v>7.3012959999999998</c:v>
                </c:pt>
                <c:pt idx="723">
                  <c:v>7.3818950000000001</c:v>
                </c:pt>
                <c:pt idx="724">
                  <c:v>7.3496560000000004</c:v>
                </c:pt>
                <c:pt idx="725">
                  <c:v>7.38354</c:v>
                </c:pt>
                <c:pt idx="726">
                  <c:v>7.4335449999999996</c:v>
                </c:pt>
                <c:pt idx="727">
                  <c:v>7.4256489999999999</c:v>
                </c:pt>
                <c:pt idx="728">
                  <c:v>7.4088710000000004</c:v>
                </c:pt>
                <c:pt idx="729">
                  <c:v>7.4493359999999997</c:v>
                </c:pt>
                <c:pt idx="730">
                  <c:v>7.4016339999999996</c:v>
                </c:pt>
                <c:pt idx="731">
                  <c:v>7.4845360000000003</c:v>
                </c:pt>
                <c:pt idx="732">
                  <c:v>7.4677579999999999</c:v>
                </c:pt>
                <c:pt idx="733">
                  <c:v>7.4302549999999998</c:v>
                </c:pt>
                <c:pt idx="734">
                  <c:v>7.4624949999999997</c:v>
                </c:pt>
                <c:pt idx="735">
                  <c:v>7.464798</c:v>
                </c:pt>
                <c:pt idx="736">
                  <c:v>7.418412</c:v>
                </c:pt>
                <c:pt idx="737">
                  <c:v>7.444401</c:v>
                </c:pt>
                <c:pt idx="738">
                  <c:v>7.4295970000000002</c:v>
                </c:pt>
                <c:pt idx="739">
                  <c:v>7.3897909999999998</c:v>
                </c:pt>
                <c:pt idx="740">
                  <c:v>7.4131479999999996</c:v>
                </c:pt>
                <c:pt idx="741">
                  <c:v>7.4075559999999996</c:v>
                </c:pt>
                <c:pt idx="742">
                  <c:v>7.3463659999999997</c:v>
                </c:pt>
                <c:pt idx="743">
                  <c:v>7.3638019999999997</c:v>
                </c:pt>
                <c:pt idx="744">
                  <c:v>7.3496560000000004</c:v>
                </c:pt>
                <c:pt idx="745">
                  <c:v>7.2776100000000001</c:v>
                </c:pt>
                <c:pt idx="746">
                  <c:v>7.3305749999999996</c:v>
                </c:pt>
                <c:pt idx="747">
                  <c:v>7.2723459999999998</c:v>
                </c:pt>
                <c:pt idx="748">
                  <c:v>7.2098399999999998</c:v>
                </c:pt>
                <c:pt idx="749">
                  <c:v>7.2674110000000001</c:v>
                </c:pt>
                <c:pt idx="750">
                  <c:v>7.1769429999999996</c:v>
                </c:pt>
                <c:pt idx="751">
                  <c:v>7.1127919999999998</c:v>
                </c:pt>
                <c:pt idx="752">
                  <c:v>7.1670730000000002</c:v>
                </c:pt>
                <c:pt idx="753">
                  <c:v>7.0377850000000004</c:v>
                </c:pt>
                <c:pt idx="754">
                  <c:v>7.0650909999999998</c:v>
                </c:pt>
                <c:pt idx="755">
                  <c:v>7.0594979999999996</c:v>
                </c:pt>
                <c:pt idx="756">
                  <c:v>6.9377769999999996</c:v>
                </c:pt>
                <c:pt idx="757">
                  <c:v>6.9654109999999996</c:v>
                </c:pt>
                <c:pt idx="758">
                  <c:v>6.9121160000000001</c:v>
                </c:pt>
                <c:pt idx="759">
                  <c:v>6.8107920000000002</c:v>
                </c:pt>
                <c:pt idx="760">
                  <c:v>6.8315169999999998</c:v>
                </c:pt>
                <c:pt idx="761">
                  <c:v>6.7509180000000004</c:v>
                </c:pt>
                <c:pt idx="762">
                  <c:v>6.7446669999999997</c:v>
                </c:pt>
                <c:pt idx="763">
                  <c:v>6.6913729999999996</c:v>
                </c:pt>
                <c:pt idx="764">
                  <c:v>6.6028789999999997</c:v>
                </c:pt>
                <c:pt idx="765">
                  <c:v>6.5466240000000004</c:v>
                </c:pt>
                <c:pt idx="766">
                  <c:v>6.5156999999999998</c:v>
                </c:pt>
                <c:pt idx="767">
                  <c:v>6.4479309999999996</c:v>
                </c:pt>
                <c:pt idx="768">
                  <c:v>6.3943079999999997</c:v>
                </c:pt>
                <c:pt idx="769">
                  <c:v>6.4824729999999997</c:v>
                </c:pt>
                <c:pt idx="770">
                  <c:v>6.2719290000000001</c:v>
                </c:pt>
                <c:pt idx="771">
                  <c:v>6.2127129999999999</c:v>
                </c:pt>
                <c:pt idx="772">
                  <c:v>6.1867239999999999</c:v>
                </c:pt>
                <c:pt idx="773">
                  <c:v>6.0742139999999996</c:v>
                </c:pt>
                <c:pt idx="774">
                  <c:v>6.0153270000000001</c:v>
                </c:pt>
                <c:pt idx="775">
                  <c:v>5.9936150000000001</c:v>
                </c:pt>
                <c:pt idx="776">
                  <c:v>5.8689330000000002</c:v>
                </c:pt>
                <c:pt idx="777">
                  <c:v>5.8472210000000002</c:v>
                </c:pt>
                <c:pt idx="778">
                  <c:v>5.7919530000000004</c:v>
                </c:pt>
                <c:pt idx="779">
                  <c:v>5.6633230000000001</c:v>
                </c:pt>
                <c:pt idx="780">
                  <c:v>5.6356890000000002</c:v>
                </c:pt>
                <c:pt idx="781">
                  <c:v>5.5718680000000003</c:v>
                </c:pt>
                <c:pt idx="782">
                  <c:v>5.452121</c:v>
                </c:pt>
                <c:pt idx="783">
                  <c:v>5.4731759999999996</c:v>
                </c:pt>
                <c:pt idx="784">
                  <c:v>5.3297420000000004</c:v>
                </c:pt>
                <c:pt idx="785">
                  <c:v>5.2241410000000004</c:v>
                </c:pt>
                <c:pt idx="786">
                  <c:v>5.2020999999999997</c:v>
                </c:pt>
                <c:pt idx="787">
                  <c:v>5.1001180000000002</c:v>
                </c:pt>
                <c:pt idx="788">
                  <c:v>5.0020829999999998</c:v>
                </c:pt>
                <c:pt idx="789">
                  <c:v>4.972804</c:v>
                </c:pt>
                <c:pt idx="790">
                  <c:v>4.8273979999999996</c:v>
                </c:pt>
                <c:pt idx="791">
                  <c:v>4.7569970000000001</c:v>
                </c:pt>
                <c:pt idx="792">
                  <c:v>4.6971239999999996</c:v>
                </c:pt>
                <c:pt idx="793">
                  <c:v>4.5569800000000003</c:v>
                </c:pt>
                <c:pt idx="794">
                  <c:v>4.5076340000000004</c:v>
                </c:pt>
                <c:pt idx="795">
                  <c:v>4.4273639999999999</c:v>
                </c:pt>
                <c:pt idx="796">
                  <c:v>4.3276849999999998</c:v>
                </c:pt>
                <c:pt idx="797">
                  <c:v>4.2780100000000001</c:v>
                </c:pt>
                <c:pt idx="798">
                  <c:v>4.1474070000000003</c:v>
                </c:pt>
                <c:pt idx="799">
                  <c:v>4.0411479999999997</c:v>
                </c:pt>
                <c:pt idx="800">
                  <c:v>3.951009</c:v>
                </c:pt>
                <c:pt idx="801">
                  <c:v>3.8463959999999999</c:v>
                </c:pt>
                <c:pt idx="802">
                  <c:v>3.728952</c:v>
                </c:pt>
                <c:pt idx="803">
                  <c:v>3.6723680000000001</c:v>
                </c:pt>
                <c:pt idx="804">
                  <c:v>3.561175</c:v>
                </c:pt>
                <c:pt idx="805">
                  <c:v>3.4032680000000002</c:v>
                </c:pt>
                <c:pt idx="806">
                  <c:v>3.3706990000000001</c:v>
                </c:pt>
                <c:pt idx="807">
                  <c:v>3.2532559999999999</c:v>
                </c:pt>
                <c:pt idx="808">
                  <c:v>3.1114679999999999</c:v>
                </c:pt>
                <c:pt idx="809">
                  <c:v>3.1246269999999998</c:v>
                </c:pt>
                <c:pt idx="810">
                  <c:v>2.988432</c:v>
                </c:pt>
                <c:pt idx="811">
                  <c:v>2.8759229999999998</c:v>
                </c:pt>
                <c:pt idx="812">
                  <c:v>2.7844679999999999</c:v>
                </c:pt>
                <c:pt idx="813">
                  <c:v>2.638404</c:v>
                </c:pt>
                <c:pt idx="814">
                  <c:v>2.5354350000000001</c:v>
                </c:pt>
                <c:pt idx="815">
                  <c:v>2.430822</c:v>
                </c:pt>
                <c:pt idx="816">
                  <c:v>2.2959429999999998</c:v>
                </c:pt>
                <c:pt idx="817">
                  <c:v>2.18146</c:v>
                </c:pt>
                <c:pt idx="818">
                  <c:v>2.0794779999999999</c:v>
                </c:pt>
                <c:pt idx="819">
                  <c:v>1.92815</c:v>
                </c:pt>
                <c:pt idx="820">
                  <c:v>1.843275</c:v>
                </c:pt>
                <c:pt idx="821">
                  <c:v>1.6932640000000001</c:v>
                </c:pt>
                <c:pt idx="822">
                  <c:v>1.575162</c:v>
                </c:pt>
                <c:pt idx="823">
                  <c:v>1.4600219999999999</c:v>
                </c:pt>
                <c:pt idx="824">
                  <c:v>1.3379730000000001</c:v>
                </c:pt>
                <c:pt idx="825">
                  <c:v>1.2116469999999999</c:v>
                </c:pt>
                <c:pt idx="826">
                  <c:v>1.0978220000000001</c:v>
                </c:pt>
                <c:pt idx="827">
                  <c:v>0.95636399999999999</c:v>
                </c:pt>
                <c:pt idx="828">
                  <c:v>0.83299900000000004</c:v>
                </c:pt>
                <c:pt idx="829">
                  <c:v>0.708318</c:v>
                </c:pt>
                <c:pt idx="830">
                  <c:v>0.58429600000000004</c:v>
                </c:pt>
                <c:pt idx="831">
                  <c:v>0.45566699999999999</c:v>
                </c:pt>
                <c:pt idx="832">
                  <c:v>0.32243300000000003</c:v>
                </c:pt>
                <c:pt idx="833">
                  <c:v>0.18919900000000001</c:v>
                </c:pt>
                <c:pt idx="834">
                  <c:v>6.6492999999999997E-2</c:v>
                </c:pt>
                <c:pt idx="835">
                  <c:v>-6.2794000000000003E-2</c:v>
                </c:pt>
                <c:pt idx="836">
                  <c:v>-0.19504099999999999</c:v>
                </c:pt>
                <c:pt idx="837">
                  <c:v>-0.31873400000000002</c:v>
                </c:pt>
                <c:pt idx="838">
                  <c:v>-0.45789000000000002</c:v>
                </c:pt>
                <c:pt idx="839">
                  <c:v>-0.59013700000000002</c:v>
                </c:pt>
                <c:pt idx="840">
                  <c:v>-0.71218599999999999</c:v>
                </c:pt>
                <c:pt idx="841">
                  <c:v>-0.857263</c:v>
                </c:pt>
                <c:pt idx="842">
                  <c:v>-0.97306099999999995</c:v>
                </c:pt>
                <c:pt idx="843">
                  <c:v>-1.1072820000000001</c:v>
                </c:pt>
                <c:pt idx="844">
                  <c:v>-1.22966</c:v>
                </c:pt>
                <c:pt idx="845">
                  <c:v>-1.3520380000000001</c:v>
                </c:pt>
                <c:pt idx="846">
                  <c:v>-1.474086</c:v>
                </c:pt>
                <c:pt idx="847">
                  <c:v>-1.629033</c:v>
                </c:pt>
                <c:pt idx="848">
                  <c:v>-1.756016</c:v>
                </c:pt>
                <c:pt idx="849">
                  <c:v>-1.8931979999999999</c:v>
                </c:pt>
                <c:pt idx="850">
                  <c:v>-2.0139309999999999</c:v>
                </c:pt>
                <c:pt idx="851">
                  <c:v>-2.1247940000000001</c:v>
                </c:pt>
                <c:pt idx="852">
                  <c:v>-2.2843460000000002</c:v>
                </c:pt>
                <c:pt idx="853">
                  <c:v>-2.3994870000000001</c:v>
                </c:pt>
                <c:pt idx="854">
                  <c:v>-2.534694</c:v>
                </c:pt>
                <c:pt idx="855">
                  <c:v>-2.6570719999999999</c:v>
                </c:pt>
                <c:pt idx="856">
                  <c:v>-2.7866879999999998</c:v>
                </c:pt>
                <c:pt idx="857">
                  <c:v>-2.9159739999999998</c:v>
                </c:pt>
                <c:pt idx="858">
                  <c:v>-3.0429569999999999</c:v>
                </c:pt>
                <c:pt idx="859">
                  <c:v>-3.1699410000000001</c:v>
                </c:pt>
                <c:pt idx="860">
                  <c:v>-3.2910029999999999</c:v>
                </c:pt>
                <c:pt idx="861">
                  <c:v>-3.4265400000000001</c:v>
                </c:pt>
                <c:pt idx="862">
                  <c:v>-3.5443120000000001</c:v>
                </c:pt>
                <c:pt idx="863">
                  <c:v>-3.6624140000000001</c:v>
                </c:pt>
                <c:pt idx="864">
                  <c:v>-3.790384</c:v>
                </c:pt>
                <c:pt idx="865">
                  <c:v>-3.8946689999999999</c:v>
                </c:pt>
                <c:pt idx="866">
                  <c:v>-4.0081639999999998</c:v>
                </c:pt>
                <c:pt idx="867">
                  <c:v>-4.1545569999999996</c:v>
                </c:pt>
                <c:pt idx="868">
                  <c:v>-4.2463410000000001</c:v>
                </c:pt>
                <c:pt idx="869">
                  <c:v>-4.3947079999999996</c:v>
                </c:pt>
                <c:pt idx="870">
                  <c:v>-4.5003080000000004</c:v>
                </c:pt>
                <c:pt idx="871">
                  <c:v>-4.5904470000000002</c:v>
                </c:pt>
                <c:pt idx="872">
                  <c:v>-4.7282869999999999</c:v>
                </c:pt>
                <c:pt idx="873">
                  <c:v>-4.8325719999999999</c:v>
                </c:pt>
                <c:pt idx="874">
                  <c:v>-4.9164599999999998</c:v>
                </c:pt>
                <c:pt idx="875">
                  <c:v>-5.0638399999999999</c:v>
                </c:pt>
                <c:pt idx="876">
                  <c:v>-5.1520049999999999</c:v>
                </c:pt>
                <c:pt idx="877">
                  <c:v>-5.2464199999999996</c:v>
                </c:pt>
                <c:pt idx="878">
                  <c:v>-5.3875500000000001</c:v>
                </c:pt>
                <c:pt idx="879">
                  <c:v>-5.4704509999999997</c:v>
                </c:pt>
                <c:pt idx="880">
                  <c:v>-5.5734199999999996</c:v>
                </c:pt>
                <c:pt idx="881">
                  <c:v>-5.691522</c:v>
                </c:pt>
                <c:pt idx="882">
                  <c:v>-5.7638959999999999</c:v>
                </c:pt>
                <c:pt idx="883">
                  <c:v>-5.8711419999999999</c:v>
                </c:pt>
                <c:pt idx="884">
                  <c:v>-5.9777290000000001</c:v>
                </c:pt>
                <c:pt idx="885">
                  <c:v>-6.0550379999999997</c:v>
                </c:pt>
                <c:pt idx="886">
                  <c:v>-6.161626</c:v>
                </c:pt>
                <c:pt idx="887">
                  <c:v>-6.259989</c:v>
                </c:pt>
                <c:pt idx="888">
                  <c:v>-6.3333510000000004</c:v>
                </c:pt>
                <c:pt idx="889">
                  <c:v>-6.440925</c:v>
                </c:pt>
                <c:pt idx="890">
                  <c:v>-6.5327089999999997</c:v>
                </c:pt>
                <c:pt idx="891">
                  <c:v>-6.6034389999999998</c:v>
                </c:pt>
                <c:pt idx="892">
                  <c:v>-6.7008150000000004</c:v>
                </c:pt>
                <c:pt idx="893">
                  <c:v>-6.7873349999999997</c:v>
                </c:pt>
                <c:pt idx="894">
                  <c:v>-6.8383260000000003</c:v>
                </c:pt>
                <c:pt idx="895">
                  <c:v>-6.944585</c:v>
                </c:pt>
                <c:pt idx="896">
                  <c:v>-7.0294610000000004</c:v>
                </c:pt>
                <c:pt idx="897">
                  <c:v>-7.0732140000000001</c:v>
                </c:pt>
                <c:pt idx="898">
                  <c:v>-7.1784860000000004</c:v>
                </c:pt>
                <c:pt idx="899">
                  <c:v>-7.2459259999999999</c:v>
                </c:pt>
                <c:pt idx="900">
                  <c:v>-7.3113919999999997</c:v>
                </c:pt>
                <c:pt idx="901">
                  <c:v>-7.406466</c:v>
                </c:pt>
                <c:pt idx="902">
                  <c:v>-7.4554830000000001</c:v>
                </c:pt>
                <c:pt idx="903">
                  <c:v>-7.4989080000000001</c:v>
                </c:pt>
                <c:pt idx="904">
                  <c:v>-7.6054959999999996</c:v>
                </c:pt>
                <c:pt idx="905">
                  <c:v>-7.6433280000000003</c:v>
                </c:pt>
                <c:pt idx="906">
                  <c:v>-7.6982670000000004</c:v>
                </c:pt>
                <c:pt idx="907">
                  <c:v>-7.7966309999999996</c:v>
                </c:pt>
                <c:pt idx="908">
                  <c:v>-7.8542009999999998</c:v>
                </c:pt>
                <c:pt idx="909">
                  <c:v>-7.8874279999999999</c:v>
                </c:pt>
                <c:pt idx="910">
                  <c:v>-7.9719749999999996</c:v>
                </c:pt>
                <c:pt idx="911">
                  <c:v>-7.9989509999999999</c:v>
                </c:pt>
                <c:pt idx="912">
                  <c:v>-8.0713249999999999</c:v>
                </c:pt>
                <c:pt idx="913">
                  <c:v>-8.0575080000000003</c:v>
                </c:pt>
                <c:pt idx="914">
                  <c:v>-8.1835059999999995</c:v>
                </c:pt>
                <c:pt idx="915">
                  <c:v>-8.2453540000000007</c:v>
                </c:pt>
                <c:pt idx="916">
                  <c:v>-8.2963450000000005</c:v>
                </c:pt>
                <c:pt idx="917">
                  <c:v>-8.3302289999999992</c:v>
                </c:pt>
                <c:pt idx="918">
                  <c:v>-8.3914190000000008</c:v>
                </c:pt>
                <c:pt idx="919">
                  <c:v>-8.4361599999999992</c:v>
                </c:pt>
                <c:pt idx="920">
                  <c:v>-8.4565560000000009</c:v>
                </c:pt>
                <c:pt idx="921">
                  <c:v>-8.5009680000000003</c:v>
                </c:pt>
                <c:pt idx="922">
                  <c:v>-8.5493269999999999</c:v>
                </c:pt>
                <c:pt idx="923">
                  <c:v>-8.5644600000000004</c:v>
                </c:pt>
                <c:pt idx="924">
                  <c:v>-8.6381510000000006</c:v>
                </c:pt>
                <c:pt idx="925">
                  <c:v>-8.6598629999999996</c:v>
                </c:pt>
                <c:pt idx="926">
                  <c:v>-8.6802600000000005</c:v>
                </c:pt>
                <c:pt idx="927">
                  <c:v>-8.7190790000000007</c:v>
                </c:pt>
                <c:pt idx="928">
                  <c:v>-8.7585560000000005</c:v>
                </c:pt>
                <c:pt idx="929">
                  <c:v>-8.7588849999999994</c:v>
                </c:pt>
                <c:pt idx="930">
                  <c:v>-8.8032970000000006</c:v>
                </c:pt>
                <c:pt idx="931">
                  <c:v>-8.9046219999999998</c:v>
                </c:pt>
                <c:pt idx="932">
                  <c:v>-8.8381679999999996</c:v>
                </c:pt>
                <c:pt idx="933">
                  <c:v>-8.8934370000000005</c:v>
                </c:pt>
                <c:pt idx="934">
                  <c:v>-8.9065960000000004</c:v>
                </c:pt>
                <c:pt idx="935">
                  <c:v>-8.9223859999999995</c:v>
                </c:pt>
                <c:pt idx="936">
                  <c:v>-8.9427830000000004</c:v>
                </c:pt>
                <c:pt idx="937">
                  <c:v>-8.9237020000000005</c:v>
                </c:pt>
                <c:pt idx="938">
                  <c:v>-8.8575780000000002</c:v>
                </c:pt>
                <c:pt idx="939">
                  <c:v>-8.9746939999999995</c:v>
                </c:pt>
                <c:pt idx="940">
                  <c:v>-8.9700880000000005</c:v>
                </c:pt>
                <c:pt idx="941">
                  <c:v>-8.9973930000000006</c:v>
                </c:pt>
                <c:pt idx="942">
                  <c:v>-9.0046309999999998</c:v>
                </c:pt>
                <c:pt idx="943">
                  <c:v>-8.9881820000000001</c:v>
                </c:pt>
                <c:pt idx="944">
                  <c:v>-9.0197629999999993</c:v>
                </c:pt>
                <c:pt idx="945">
                  <c:v>-9.0154870000000003</c:v>
                </c:pt>
                <c:pt idx="946">
                  <c:v>-8.9927869999999999</c:v>
                </c:pt>
                <c:pt idx="947">
                  <c:v>-9.0036439999999995</c:v>
                </c:pt>
                <c:pt idx="948">
                  <c:v>-9.0036439999999995</c:v>
                </c:pt>
                <c:pt idx="949">
                  <c:v>-8.9789700000000003</c:v>
                </c:pt>
                <c:pt idx="950">
                  <c:v>-8.9868659999999991</c:v>
                </c:pt>
                <c:pt idx="951">
                  <c:v>-8.9792989999999993</c:v>
                </c:pt>
                <c:pt idx="952">
                  <c:v>-8.9444280000000003</c:v>
                </c:pt>
                <c:pt idx="953">
                  <c:v>-8.9579160000000009</c:v>
                </c:pt>
                <c:pt idx="954">
                  <c:v>-8.9401510000000002</c:v>
                </c:pt>
                <c:pt idx="955">
                  <c:v>-8.9118589999999998</c:v>
                </c:pt>
                <c:pt idx="956">
                  <c:v>-8.8986999999999998</c:v>
                </c:pt>
                <c:pt idx="957">
                  <c:v>-8.8681049999999999</c:v>
                </c:pt>
                <c:pt idx="958">
                  <c:v>-8.847709</c:v>
                </c:pt>
                <c:pt idx="959">
                  <c:v>-8.836195</c:v>
                </c:pt>
                <c:pt idx="960">
                  <c:v>-8.8009939999999993</c:v>
                </c:pt>
                <c:pt idx="961">
                  <c:v>-8.7736889999999992</c:v>
                </c:pt>
                <c:pt idx="962">
                  <c:v>-8.7440809999999995</c:v>
                </c:pt>
                <c:pt idx="963">
                  <c:v>-8.6934190000000005</c:v>
                </c:pt>
                <c:pt idx="964">
                  <c:v>-8.682563</c:v>
                </c:pt>
                <c:pt idx="965">
                  <c:v>-8.6427569999999996</c:v>
                </c:pt>
                <c:pt idx="966">
                  <c:v>-8.5960420000000006</c:v>
                </c:pt>
                <c:pt idx="967">
                  <c:v>-8.5601839999999996</c:v>
                </c:pt>
                <c:pt idx="968">
                  <c:v>-8.5203769999999999</c:v>
                </c:pt>
                <c:pt idx="969">
                  <c:v>-8.4776109999999996</c:v>
                </c:pt>
                <c:pt idx="970">
                  <c:v>-8.4206979999999998</c:v>
                </c:pt>
                <c:pt idx="971">
                  <c:v>-8.3901029999999999</c:v>
                </c:pt>
                <c:pt idx="972">
                  <c:v>-8.3364799999999999</c:v>
                </c:pt>
                <c:pt idx="973">
                  <c:v>-8.2798960000000008</c:v>
                </c:pt>
                <c:pt idx="974">
                  <c:v>-8.2295630000000006</c:v>
                </c:pt>
                <c:pt idx="975">
                  <c:v>-8.1736369999999994</c:v>
                </c:pt>
                <c:pt idx="976">
                  <c:v>-8.116066</c:v>
                </c:pt>
                <c:pt idx="977">
                  <c:v>-8.0647459999999995</c:v>
                </c:pt>
                <c:pt idx="978">
                  <c:v>-8.0065170000000006</c:v>
                </c:pt>
                <c:pt idx="979">
                  <c:v>-7.9298659999999996</c:v>
                </c:pt>
                <c:pt idx="980">
                  <c:v>-7.864071</c:v>
                </c:pt>
                <c:pt idx="981">
                  <c:v>-7.8074870000000001</c:v>
                </c:pt>
                <c:pt idx="982">
                  <c:v>-7.7499159999999998</c:v>
                </c:pt>
                <c:pt idx="983">
                  <c:v>-7.6811600000000002</c:v>
                </c:pt>
                <c:pt idx="984">
                  <c:v>-7.6275370000000002</c:v>
                </c:pt>
                <c:pt idx="985">
                  <c:v>-7.5449650000000004</c:v>
                </c:pt>
                <c:pt idx="986">
                  <c:v>-7.4719319999999998</c:v>
                </c:pt>
                <c:pt idx="987">
                  <c:v>-7.3811349999999996</c:v>
                </c:pt>
                <c:pt idx="988">
                  <c:v>-7.3100759999999996</c:v>
                </c:pt>
                <c:pt idx="989">
                  <c:v>-7.2752049999999997</c:v>
                </c:pt>
                <c:pt idx="990">
                  <c:v>-7.1584190000000003</c:v>
                </c:pt>
                <c:pt idx="991">
                  <c:v>-7.0774910000000002</c:v>
                </c:pt>
                <c:pt idx="992">
                  <c:v>-7.0005110000000004</c:v>
                </c:pt>
                <c:pt idx="993">
                  <c:v>-6.9080690000000002</c:v>
                </c:pt>
                <c:pt idx="994">
                  <c:v>-6.8373390000000001</c:v>
                </c:pt>
                <c:pt idx="995">
                  <c:v>-6.7698999999999998</c:v>
                </c:pt>
                <c:pt idx="996">
                  <c:v>-6.6629829999999997</c:v>
                </c:pt>
                <c:pt idx="997">
                  <c:v>-6.5777789999999996</c:v>
                </c:pt>
                <c:pt idx="998">
                  <c:v>-6.4902709999999999</c:v>
                </c:pt>
                <c:pt idx="999">
                  <c:v>-6.3662479999999997</c:v>
                </c:pt>
                <c:pt idx="1000">
                  <c:v>-6.3090060000000001</c:v>
                </c:pt>
                <c:pt idx="1001">
                  <c:v>-6.2103140000000003</c:v>
                </c:pt>
                <c:pt idx="1002">
                  <c:v>-6.1047130000000003</c:v>
                </c:pt>
                <c:pt idx="1003">
                  <c:v>-6.0254310000000002</c:v>
                </c:pt>
                <c:pt idx="1004">
                  <c:v>-5.9145659999999998</c:v>
                </c:pt>
                <c:pt idx="1005">
                  <c:v>-5.8194929999999996</c:v>
                </c:pt>
                <c:pt idx="1006">
                  <c:v>-5.7339599999999997</c:v>
                </c:pt>
                <c:pt idx="1007">
                  <c:v>-5.6217790000000001</c:v>
                </c:pt>
                <c:pt idx="1008">
                  <c:v>-5.5260480000000003</c:v>
                </c:pt>
                <c:pt idx="1009">
                  <c:v>-5.4247240000000003</c:v>
                </c:pt>
                <c:pt idx="1010">
                  <c:v>-5.3135310000000002</c:v>
                </c:pt>
                <c:pt idx="1011">
                  <c:v>-5.2059569999999997</c:v>
                </c:pt>
                <c:pt idx="1012">
                  <c:v>-4.9947549999999996</c:v>
                </c:pt>
                <c:pt idx="1013">
                  <c:v>-4.9924530000000003</c:v>
                </c:pt>
                <c:pt idx="1014">
                  <c:v>-4.8753380000000002</c:v>
                </c:pt>
                <c:pt idx="1015">
                  <c:v>-4.7911210000000004</c:v>
                </c:pt>
                <c:pt idx="1016">
                  <c:v>-4.6542680000000001</c:v>
                </c:pt>
                <c:pt idx="1017">
                  <c:v>-4.5552469999999996</c:v>
                </c:pt>
                <c:pt idx="1018">
                  <c:v>-4.4506329999999998</c:v>
                </c:pt>
                <c:pt idx="1019">
                  <c:v>-4.325952</c:v>
                </c:pt>
                <c:pt idx="1020">
                  <c:v>-4.2164039999999998</c:v>
                </c:pt>
                <c:pt idx="1021">
                  <c:v>-4.0871180000000003</c:v>
                </c:pt>
                <c:pt idx="1022">
                  <c:v>-3.979873</c:v>
                </c:pt>
                <c:pt idx="1023">
                  <c:v>-3.8824969999999999</c:v>
                </c:pt>
                <c:pt idx="1024">
                  <c:v>-3.7663690000000001</c:v>
                </c:pt>
                <c:pt idx="1025">
                  <c:v>-3.6278709999999998</c:v>
                </c:pt>
                <c:pt idx="1026">
                  <c:v>-3.4393699999999998</c:v>
                </c:pt>
                <c:pt idx="1027">
                  <c:v>-3.405815</c:v>
                </c:pt>
                <c:pt idx="1028">
                  <c:v>-3.2824499999999999</c:v>
                </c:pt>
                <c:pt idx="1029">
                  <c:v>-3.1807970000000001</c:v>
                </c:pt>
                <c:pt idx="1030">
                  <c:v>-3.0515110000000001</c:v>
                </c:pt>
                <c:pt idx="1031">
                  <c:v>-2.9475549999999999</c:v>
                </c:pt>
                <c:pt idx="1032">
                  <c:v>-2.8228749999999998</c:v>
                </c:pt>
                <c:pt idx="1033">
                  <c:v>-2.6853639999999999</c:v>
                </c:pt>
                <c:pt idx="1034">
                  <c:v>-2.5850270000000002</c:v>
                </c:pt>
                <c:pt idx="1035">
                  <c:v>-2.4613339999999999</c:v>
                </c:pt>
                <c:pt idx="1036">
                  <c:v>-2.3254679999999999</c:v>
                </c:pt>
                <c:pt idx="1037">
                  <c:v>-2.211643</c:v>
                </c:pt>
                <c:pt idx="1038">
                  <c:v>-2.0915680000000001</c:v>
                </c:pt>
                <c:pt idx="1039">
                  <c:v>-1.952413</c:v>
                </c:pt>
                <c:pt idx="1040">
                  <c:v>-1.851418</c:v>
                </c:pt>
                <c:pt idx="1041">
                  <c:v>-1.733975</c:v>
                </c:pt>
                <c:pt idx="1042">
                  <c:v>-1.5912010000000001</c:v>
                </c:pt>
                <c:pt idx="1043">
                  <c:v>-1.4754020000000001</c:v>
                </c:pt>
                <c:pt idx="1044">
                  <c:v>-1.3497349999999999</c:v>
                </c:pt>
                <c:pt idx="1045">
                  <c:v>-1.22637</c:v>
                </c:pt>
                <c:pt idx="1046">
                  <c:v>-1.109256</c:v>
                </c:pt>
                <c:pt idx="1047">
                  <c:v>-0.98589099999999996</c:v>
                </c:pt>
                <c:pt idx="1048">
                  <c:v>-0.846078</c:v>
                </c:pt>
                <c:pt idx="1049">
                  <c:v>-0.74080599999999996</c:v>
                </c:pt>
                <c:pt idx="1050">
                  <c:v>-0.59967700000000002</c:v>
                </c:pt>
                <c:pt idx="1051">
                  <c:v>-0.481576</c:v>
                </c:pt>
                <c:pt idx="1052">
                  <c:v>-0.35228999999999999</c:v>
                </c:pt>
                <c:pt idx="1053">
                  <c:v>-0.232215</c:v>
                </c:pt>
                <c:pt idx="1054">
                  <c:v>-9.9639000000000005E-2</c:v>
                </c:pt>
                <c:pt idx="1055">
                  <c:v>-9.4999999999999998E-3</c:v>
                </c:pt>
                <c:pt idx="1056">
                  <c:v>0.160908</c:v>
                </c:pt>
                <c:pt idx="1057">
                  <c:v>0.27012700000000001</c:v>
                </c:pt>
                <c:pt idx="1058">
                  <c:v>0.407966</c:v>
                </c:pt>
                <c:pt idx="1059">
                  <c:v>0.52639599999999998</c:v>
                </c:pt>
                <c:pt idx="1060">
                  <c:v>0.652393</c:v>
                </c:pt>
                <c:pt idx="1061">
                  <c:v>0.78529800000000005</c:v>
                </c:pt>
                <c:pt idx="1062">
                  <c:v>0.91030800000000001</c:v>
                </c:pt>
                <c:pt idx="1063">
                  <c:v>1.058017</c:v>
                </c:pt>
                <c:pt idx="1064">
                  <c:v>1.165591</c:v>
                </c:pt>
                <c:pt idx="1065">
                  <c:v>1.291587</c:v>
                </c:pt>
                <c:pt idx="1066">
                  <c:v>1.4274530000000001</c:v>
                </c:pt>
                <c:pt idx="1067">
                  <c:v>1.5383169999999999</c:v>
                </c:pt>
                <c:pt idx="1068">
                  <c:v>1.674183</c:v>
                </c:pt>
                <c:pt idx="1069">
                  <c:v>1.8110360000000001</c:v>
                </c:pt>
                <c:pt idx="1070">
                  <c:v>1.939006</c:v>
                </c:pt>
                <c:pt idx="1071">
                  <c:v>2.0538180000000001</c:v>
                </c:pt>
                <c:pt idx="1072">
                  <c:v>2.1933029999999998</c:v>
                </c:pt>
                <c:pt idx="1073">
                  <c:v>2.3015349999999999</c:v>
                </c:pt>
                <c:pt idx="1074">
                  <c:v>2.421281</c:v>
                </c:pt>
                <c:pt idx="1075">
                  <c:v>2.5581339999999999</c:v>
                </c:pt>
                <c:pt idx="1076">
                  <c:v>2.680841</c:v>
                </c:pt>
                <c:pt idx="1077">
                  <c:v>2.8058510000000001</c:v>
                </c:pt>
                <c:pt idx="1078">
                  <c:v>2.9275720000000001</c:v>
                </c:pt>
                <c:pt idx="1079">
                  <c:v>3.062122</c:v>
                </c:pt>
                <c:pt idx="1080">
                  <c:v>3.1637749999999998</c:v>
                </c:pt>
                <c:pt idx="1081">
                  <c:v>3.3121420000000001</c:v>
                </c:pt>
                <c:pt idx="1082">
                  <c:v>3.409189</c:v>
                </c:pt>
                <c:pt idx="1083">
                  <c:v>3.5355150000000002</c:v>
                </c:pt>
                <c:pt idx="1084">
                  <c:v>3.6763159999999999</c:v>
                </c:pt>
                <c:pt idx="1085">
                  <c:v>3.7707320000000002</c:v>
                </c:pt>
                <c:pt idx="1086">
                  <c:v>3.8819249999999998</c:v>
                </c:pt>
                <c:pt idx="1087">
                  <c:v>4.0098960000000003</c:v>
                </c:pt>
                <c:pt idx="1088">
                  <c:v>4.1085880000000001</c:v>
                </c:pt>
                <c:pt idx="1089">
                  <c:v>4.2487310000000003</c:v>
                </c:pt>
                <c:pt idx="1090">
                  <c:v>4.3615690000000003</c:v>
                </c:pt>
                <c:pt idx="1091">
                  <c:v>4.4934880000000001</c:v>
                </c:pt>
                <c:pt idx="1092">
                  <c:v>4.5941539999999996</c:v>
                </c:pt>
                <c:pt idx="1093">
                  <c:v>4.8579920000000003</c:v>
                </c:pt>
                <c:pt idx="1094">
                  <c:v>4.7908809999999997</c:v>
                </c:pt>
                <c:pt idx="1095">
                  <c:v>4.9158920000000004</c:v>
                </c:pt>
                <c:pt idx="1096">
                  <c:v>5.0172160000000003</c:v>
                </c:pt>
                <c:pt idx="1097">
                  <c:v>5.1468319999999999</c:v>
                </c:pt>
                <c:pt idx="1098">
                  <c:v>5.2448670000000002</c:v>
                </c:pt>
                <c:pt idx="1099">
                  <c:v>5.3234919999999999</c:v>
                </c:pt>
                <c:pt idx="1100">
                  <c:v>5.4106699999999996</c:v>
                </c:pt>
                <c:pt idx="1101">
                  <c:v>5.5281140000000004</c:v>
                </c:pt>
                <c:pt idx="1102">
                  <c:v>5.6162799999999997</c:v>
                </c:pt>
                <c:pt idx="1103">
                  <c:v>5.704116</c:v>
                </c:pt>
                <c:pt idx="1104">
                  <c:v>5.8232059999999999</c:v>
                </c:pt>
                <c:pt idx="1105">
                  <c:v>5.8985409999999998</c:v>
                </c:pt>
                <c:pt idx="1106">
                  <c:v>5.9850620000000001</c:v>
                </c:pt>
                <c:pt idx="1107">
                  <c:v>6.1104010000000004</c:v>
                </c:pt>
                <c:pt idx="1108">
                  <c:v>6.1393509999999996</c:v>
                </c:pt>
                <c:pt idx="1109">
                  <c:v>6.2462679999999997</c:v>
                </c:pt>
                <c:pt idx="1110">
                  <c:v>6.3604229999999999</c:v>
                </c:pt>
                <c:pt idx="1111">
                  <c:v>6.3903600000000003</c:v>
                </c:pt>
                <c:pt idx="1112">
                  <c:v>6.4982639999999998</c:v>
                </c:pt>
                <c:pt idx="1113">
                  <c:v>6.6032070000000003</c:v>
                </c:pt>
                <c:pt idx="1114">
                  <c:v>6.622617</c:v>
                </c:pt>
                <c:pt idx="1115">
                  <c:v>6.7328239999999999</c:v>
                </c:pt>
                <c:pt idx="1116">
                  <c:v>6.8098049999999999</c:v>
                </c:pt>
                <c:pt idx="1117">
                  <c:v>6.8338200000000002</c:v>
                </c:pt>
                <c:pt idx="1118">
                  <c:v>6.9532379999999998</c:v>
                </c:pt>
                <c:pt idx="1119">
                  <c:v>6.9943609999999996</c:v>
                </c:pt>
                <c:pt idx="1120">
                  <c:v>7.0407460000000004</c:v>
                </c:pt>
                <c:pt idx="1121">
                  <c:v>7.1295700000000002</c:v>
                </c:pt>
                <c:pt idx="1122">
                  <c:v>7.173324</c:v>
                </c:pt>
                <c:pt idx="1123">
                  <c:v>7.229908</c:v>
                </c:pt>
                <c:pt idx="1124">
                  <c:v>7.3022830000000001</c:v>
                </c:pt>
                <c:pt idx="1125">
                  <c:v>7.351629</c:v>
                </c:pt>
                <c:pt idx="1126">
                  <c:v>7.3917650000000004</c:v>
                </c:pt>
                <c:pt idx="1127">
                  <c:v>7.4509809999999996</c:v>
                </c:pt>
                <c:pt idx="1128">
                  <c:v>7.4832200000000002</c:v>
                </c:pt>
                <c:pt idx="1129">
                  <c:v>7.5371730000000001</c:v>
                </c:pt>
                <c:pt idx="1130">
                  <c:v>7.5898089999999998</c:v>
                </c:pt>
                <c:pt idx="1131">
                  <c:v>7.6187589999999998</c:v>
                </c:pt>
                <c:pt idx="1132">
                  <c:v>7.654617</c:v>
                </c:pt>
                <c:pt idx="1133">
                  <c:v>7.7148199999999996</c:v>
                </c:pt>
                <c:pt idx="1134">
                  <c:v>7.7230449999999999</c:v>
                </c:pt>
                <c:pt idx="1135">
                  <c:v>7.7644960000000003</c:v>
                </c:pt>
                <c:pt idx="1136">
                  <c:v>7.8105529999999996</c:v>
                </c:pt>
                <c:pt idx="1137">
                  <c:v>7.803973</c:v>
                </c:pt>
                <c:pt idx="1138">
                  <c:v>7.8388450000000001</c:v>
                </c:pt>
                <c:pt idx="1139">
                  <c:v>7.9648430000000001</c:v>
                </c:pt>
                <c:pt idx="1140">
                  <c:v>7.866479</c:v>
                </c:pt>
                <c:pt idx="1141">
                  <c:v>7.9253660000000004</c:v>
                </c:pt>
                <c:pt idx="1142">
                  <c:v>7.9536579999999999</c:v>
                </c:pt>
                <c:pt idx="1143">
                  <c:v>7.9220759999999997</c:v>
                </c:pt>
                <c:pt idx="1144">
                  <c:v>7.9747130000000004</c:v>
                </c:pt>
                <c:pt idx="1145">
                  <c:v>7.9865560000000002</c:v>
                </c:pt>
                <c:pt idx="1146">
                  <c:v>7.9572770000000004</c:v>
                </c:pt>
                <c:pt idx="1147">
                  <c:v>8.0207700000000006</c:v>
                </c:pt>
                <c:pt idx="1148">
                  <c:v>7.9905039999999996</c:v>
                </c:pt>
                <c:pt idx="1149">
                  <c:v>7.9826079999999999</c:v>
                </c:pt>
                <c:pt idx="1150">
                  <c:v>8.0158349999999992</c:v>
                </c:pt>
                <c:pt idx="1151">
                  <c:v>7.9911620000000001</c:v>
                </c:pt>
                <c:pt idx="1152">
                  <c:v>7.9947800000000004</c:v>
                </c:pt>
                <c:pt idx="1153">
                  <c:v>7.9891880000000004</c:v>
                </c:pt>
                <c:pt idx="1154">
                  <c:v>7.969449</c:v>
                </c:pt>
                <c:pt idx="1155">
                  <c:v>7.9865560000000002</c:v>
                </c:pt>
                <c:pt idx="1156">
                  <c:v>7.9789890000000003</c:v>
                </c:pt>
                <c:pt idx="1157">
                  <c:v>7.9414860000000003</c:v>
                </c:pt>
                <c:pt idx="1158">
                  <c:v>7.9470789999999996</c:v>
                </c:pt>
                <c:pt idx="1159">
                  <c:v>7.9391829999999999</c:v>
                </c:pt>
                <c:pt idx="1160">
                  <c:v>7.905627</c:v>
                </c:pt>
                <c:pt idx="1161">
                  <c:v>7.8845729999999996</c:v>
                </c:pt>
                <c:pt idx="1162">
                  <c:v>7.8799669999999997</c:v>
                </c:pt>
                <c:pt idx="1163">
                  <c:v>7.8441090000000004</c:v>
                </c:pt>
                <c:pt idx="1164">
                  <c:v>7.8141720000000001</c:v>
                </c:pt>
                <c:pt idx="1165">
                  <c:v>7.8029859999999998</c:v>
                </c:pt>
                <c:pt idx="1166">
                  <c:v>7.7526529999999996</c:v>
                </c:pt>
                <c:pt idx="1167">
                  <c:v>7.7342300000000002</c:v>
                </c:pt>
                <c:pt idx="1168">
                  <c:v>7.6960689999999996</c:v>
                </c:pt>
                <c:pt idx="1169">
                  <c:v>7.6565909999999997</c:v>
                </c:pt>
                <c:pt idx="1170">
                  <c:v>7.638827</c:v>
                </c:pt>
                <c:pt idx="1171">
                  <c:v>7.5861900000000002</c:v>
                </c:pt>
                <c:pt idx="1172">
                  <c:v>7.535857</c:v>
                </c:pt>
                <c:pt idx="1173">
                  <c:v>7.5161179999999996</c:v>
                </c:pt>
                <c:pt idx="1174">
                  <c:v>7.4874970000000003</c:v>
                </c:pt>
                <c:pt idx="1175">
                  <c:v>7.4092000000000002</c:v>
                </c:pt>
                <c:pt idx="1176">
                  <c:v>7.3914359999999997</c:v>
                </c:pt>
                <c:pt idx="1177">
                  <c:v>7.3003090000000004</c:v>
                </c:pt>
                <c:pt idx="1178">
                  <c:v>7.2687270000000002</c:v>
                </c:pt>
                <c:pt idx="1179">
                  <c:v>7.2131299999999996</c:v>
                </c:pt>
                <c:pt idx="1180">
                  <c:v>7.1585200000000002</c:v>
                </c:pt>
                <c:pt idx="1181">
                  <c:v>7.1111469999999999</c:v>
                </c:pt>
                <c:pt idx="1182">
                  <c:v>7.0423910000000003</c:v>
                </c:pt>
                <c:pt idx="1183">
                  <c:v>6.973306</c:v>
                </c:pt>
                <c:pt idx="1184">
                  <c:v>6.9249460000000003</c:v>
                </c:pt>
                <c:pt idx="1185">
                  <c:v>6.8512560000000002</c:v>
                </c:pt>
                <c:pt idx="1186">
                  <c:v>6.7854599999999996</c:v>
                </c:pt>
                <c:pt idx="1187">
                  <c:v>6.7354560000000001</c:v>
                </c:pt>
                <c:pt idx="1188">
                  <c:v>6.6495930000000003</c:v>
                </c:pt>
                <c:pt idx="1189">
                  <c:v>6.5893899999999999</c:v>
                </c:pt>
                <c:pt idx="1190">
                  <c:v>6.5110939999999999</c:v>
                </c:pt>
                <c:pt idx="1191">
                  <c:v>6.5617559999999999</c:v>
                </c:pt>
                <c:pt idx="1192">
                  <c:v>6.3873990000000003</c:v>
                </c:pt>
                <c:pt idx="1193">
                  <c:v>6.3051550000000001</c:v>
                </c:pt>
                <c:pt idx="1194">
                  <c:v>6.2018570000000004</c:v>
                </c:pt>
                <c:pt idx="1195">
                  <c:v>6.1419829999999997</c:v>
                </c:pt>
                <c:pt idx="1196">
                  <c:v>6.0620419999999999</c:v>
                </c:pt>
                <c:pt idx="1197">
                  <c:v>5.9781529999999998</c:v>
                </c:pt>
                <c:pt idx="1198">
                  <c:v>5.912687</c:v>
                </c:pt>
                <c:pt idx="1199">
                  <c:v>5.8202449999999999</c:v>
                </c:pt>
                <c:pt idx="1200">
                  <c:v>5.7264869999999997</c:v>
                </c:pt>
                <c:pt idx="1201">
                  <c:v>5.6511509999999996</c:v>
                </c:pt>
                <c:pt idx="1202">
                  <c:v>5.5343650000000002</c:v>
                </c:pt>
                <c:pt idx="1203">
                  <c:v>5.4735050000000003</c:v>
                </c:pt>
                <c:pt idx="1204">
                  <c:v>5.389945</c:v>
                </c:pt>
                <c:pt idx="1205">
                  <c:v>5.2777640000000003</c:v>
                </c:pt>
                <c:pt idx="1206">
                  <c:v>5.2083510000000004</c:v>
                </c:pt>
                <c:pt idx="1207">
                  <c:v>5.097486</c:v>
                </c:pt>
                <c:pt idx="1208">
                  <c:v>4.9958330000000002</c:v>
                </c:pt>
                <c:pt idx="1209">
                  <c:v>4.9181949999999999</c:v>
                </c:pt>
                <c:pt idx="1210">
                  <c:v>4.8023949999999997</c:v>
                </c:pt>
                <c:pt idx="1211">
                  <c:v>4.6908729999999998</c:v>
                </c:pt>
                <c:pt idx="1212">
                  <c:v>4.62113</c:v>
                </c:pt>
                <c:pt idx="1213">
                  <c:v>4.5092790000000003</c:v>
                </c:pt>
                <c:pt idx="1214">
                  <c:v>4.3905190000000003</c:v>
                </c:pt>
                <c:pt idx="1215">
                  <c:v>4.3082760000000002</c:v>
                </c:pt>
                <c:pt idx="1216">
                  <c:v>4.1789889999999996</c:v>
                </c:pt>
                <c:pt idx="1217">
                  <c:v>4.0829279999999999</c:v>
                </c:pt>
                <c:pt idx="1218">
                  <c:v>3.9868679999999999</c:v>
                </c:pt>
                <c:pt idx="1219">
                  <c:v>3.8848859999999998</c:v>
                </c:pt>
                <c:pt idx="1220">
                  <c:v>3.7677710000000002</c:v>
                </c:pt>
                <c:pt idx="1221">
                  <c:v>3.6749999999999998</c:v>
                </c:pt>
                <c:pt idx="1222">
                  <c:v>3.5506479999999998</c:v>
                </c:pt>
                <c:pt idx="1223">
                  <c:v>3.4480080000000002</c:v>
                </c:pt>
                <c:pt idx="1224">
                  <c:v>3.352935</c:v>
                </c:pt>
                <c:pt idx="1225">
                  <c:v>3.2131210000000001</c:v>
                </c:pt>
                <c:pt idx="1226">
                  <c:v>3.1137709999999998</c:v>
                </c:pt>
                <c:pt idx="1227">
                  <c:v>3.0127760000000001</c:v>
                </c:pt>
                <c:pt idx="1228">
                  <c:v>2.9022410000000001</c:v>
                </c:pt>
                <c:pt idx="1229">
                  <c:v>2.785784</c:v>
                </c:pt>
                <c:pt idx="1230">
                  <c:v>2.6749200000000002</c:v>
                </c:pt>
                <c:pt idx="1231">
                  <c:v>2.5426730000000002</c:v>
                </c:pt>
                <c:pt idx="1232">
                  <c:v>2.4518759999999999</c:v>
                </c:pt>
                <c:pt idx="1233">
                  <c:v>2.313707</c:v>
                </c:pt>
                <c:pt idx="1234">
                  <c:v>2.2064620000000001</c:v>
                </c:pt>
                <c:pt idx="1235">
                  <c:v>2.0988869999999999</c:v>
                </c:pt>
                <c:pt idx="1236">
                  <c:v>1.967298</c:v>
                </c:pt>
                <c:pt idx="1237">
                  <c:v>1.865645</c:v>
                </c:pt>
                <c:pt idx="1238">
                  <c:v>1.751492</c:v>
                </c:pt>
                <c:pt idx="1239">
                  <c:v>1.6314169999999999</c:v>
                </c:pt>
                <c:pt idx="1240">
                  <c:v>1.5064070000000001</c:v>
                </c:pt>
                <c:pt idx="1241">
                  <c:v>1.4027799999999999</c:v>
                </c:pt>
                <c:pt idx="1242">
                  <c:v>1.2764549999999999</c:v>
                </c:pt>
                <c:pt idx="1243">
                  <c:v>1.148155</c:v>
                </c:pt>
                <c:pt idx="1244">
                  <c:v>1.03762</c:v>
                </c:pt>
                <c:pt idx="1245">
                  <c:v>0.93498099999999995</c:v>
                </c:pt>
                <c:pt idx="1246">
                  <c:v>0.81128699999999998</c:v>
                </c:pt>
                <c:pt idx="1247">
                  <c:v>0.68496100000000004</c:v>
                </c:pt>
                <c:pt idx="1248">
                  <c:v>0.59054600000000002</c:v>
                </c:pt>
                <c:pt idx="1249">
                  <c:v>0.45566699999999999</c:v>
                </c:pt>
                <c:pt idx="1250">
                  <c:v>0.351383</c:v>
                </c:pt>
                <c:pt idx="1251">
                  <c:v>0.23295299999999999</c:v>
                </c:pt>
                <c:pt idx="1252">
                  <c:v>0.116496</c:v>
                </c:pt>
                <c:pt idx="1253">
                  <c:v>-5.2240000000000003E-3</c:v>
                </c:pt>
                <c:pt idx="1254">
                  <c:v>-0.11641600000000001</c:v>
                </c:pt>
                <c:pt idx="1255">
                  <c:v>-0.23320199999999999</c:v>
                </c:pt>
                <c:pt idx="1256">
                  <c:v>-0.35327700000000001</c:v>
                </c:pt>
                <c:pt idx="1257">
                  <c:v>-0.45196799999999998</c:v>
                </c:pt>
                <c:pt idx="1258">
                  <c:v>-0.57928100000000005</c:v>
                </c:pt>
                <c:pt idx="1259">
                  <c:v>-0.69113199999999997</c:v>
                </c:pt>
                <c:pt idx="1260">
                  <c:v>-0.80298199999999997</c:v>
                </c:pt>
                <c:pt idx="1261">
                  <c:v>-0.93654499999999996</c:v>
                </c:pt>
                <c:pt idx="1262">
                  <c:v>-1.039185</c:v>
                </c:pt>
                <c:pt idx="1263">
                  <c:v>-1.1526799999999999</c:v>
                </c:pt>
                <c:pt idx="1264">
                  <c:v>-1.269136</c:v>
                </c:pt>
                <c:pt idx="1265">
                  <c:v>-1.3721049999999999</c:v>
                </c:pt>
                <c:pt idx="1266">
                  <c:v>-1.4984299999999999</c:v>
                </c:pt>
                <c:pt idx="1267">
                  <c:v>-1.608636</c:v>
                </c:pt>
                <c:pt idx="1268">
                  <c:v>-1.700091</c:v>
                </c:pt>
                <c:pt idx="1269">
                  <c:v>-1.8728009999999999</c:v>
                </c:pt>
                <c:pt idx="1270">
                  <c:v>-1.9550449999999999</c:v>
                </c:pt>
                <c:pt idx="1271">
                  <c:v>-2.0543939999999998</c:v>
                </c:pt>
                <c:pt idx="1272">
                  <c:v>-2.1942080000000002</c:v>
                </c:pt>
                <c:pt idx="1273">
                  <c:v>-2.286978</c:v>
                </c:pt>
                <c:pt idx="1274">
                  <c:v>-2.4014600000000002</c:v>
                </c:pt>
                <c:pt idx="1275">
                  <c:v>-2.5241669999999998</c:v>
                </c:pt>
                <c:pt idx="1276">
                  <c:v>-2.6123319999999999</c:v>
                </c:pt>
                <c:pt idx="1277">
                  <c:v>-2.7685940000000002</c:v>
                </c:pt>
                <c:pt idx="1278">
                  <c:v>-2.8850509999999998</c:v>
                </c:pt>
                <c:pt idx="1279">
                  <c:v>-2.9725570000000001</c:v>
                </c:pt>
                <c:pt idx="1280">
                  <c:v>-3.0909879999999998</c:v>
                </c:pt>
                <c:pt idx="1281">
                  <c:v>-3.2225769999999998</c:v>
                </c:pt>
                <c:pt idx="1282">
                  <c:v>-3.3413360000000001</c:v>
                </c:pt>
                <c:pt idx="1283">
                  <c:v>-3.4495680000000002</c:v>
                </c:pt>
                <c:pt idx="1284">
                  <c:v>-3.5762230000000002</c:v>
                </c:pt>
                <c:pt idx="1285">
                  <c:v>-3.6643870000000001</c:v>
                </c:pt>
                <c:pt idx="1286">
                  <c:v>-3.7847919999999999</c:v>
                </c:pt>
                <c:pt idx="1287">
                  <c:v>-3.915394</c:v>
                </c:pt>
                <c:pt idx="1288">
                  <c:v>-4.0009269999999999</c:v>
                </c:pt>
                <c:pt idx="1289">
                  <c:v>-4.11212</c:v>
                </c:pt>
                <c:pt idx="1290">
                  <c:v>-4.2601579999999997</c:v>
                </c:pt>
                <c:pt idx="1291">
                  <c:v>-4.3325319999999996</c:v>
                </c:pt>
                <c:pt idx="1292">
                  <c:v>-4.4947160000000004</c:v>
                </c:pt>
                <c:pt idx="1293">
                  <c:v>-4.5693929999999998</c:v>
                </c:pt>
                <c:pt idx="1294">
                  <c:v>-4.6605179999999997</c:v>
                </c:pt>
                <c:pt idx="1295">
                  <c:v>-4.8167809999999998</c:v>
                </c:pt>
                <c:pt idx="1296">
                  <c:v>-4.8809310000000004</c:v>
                </c:pt>
                <c:pt idx="1297">
                  <c:v>-5.0036379999999996</c:v>
                </c:pt>
                <c:pt idx="1298">
                  <c:v>-5.156282</c:v>
                </c:pt>
                <c:pt idx="1299">
                  <c:v>-5.186547</c:v>
                </c:pt>
                <c:pt idx="1300">
                  <c:v>-5.331296</c:v>
                </c:pt>
                <c:pt idx="1301">
                  <c:v>-5.4615689999999999</c:v>
                </c:pt>
                <c:pt idx="1302">
                  <c:v>-5.5161790000000002</c:v>
                </c:pt>
                <c:pt idx="1303">
                  <c:v>-5.660927</c:v>
                </c:pt>
                <c:pt idx="1304">
                  <c:v>-5.7694890000000001</c:v>
                </c:pt>
                <c:pt idx="1305">
                  <c:v>-5.8425209999999996</c:v>
                </c:pt>
                <c:pt idx="1306">
                  <c:v>-5.9846380000000003</c:v>
                </c:pt>
                <c:pt idx="1307">
                  <c:v>-6.0724739999999997</c:v>
                </c:pt>
                <c:pt idx="1308">
                  <c:v>-6.1520859999999997</c:v>
                </c:pt>
                <c:pt idx="1309">
                  <c:v>-6.2859780000000001</c:v>
                </c:pt>
                <c:pt idx="1310">
                  <c:v>-6.3836839999999997</c:v>
                </c:pt>
                <c:pt idx="1311">
                  <c:v>-6.4649400000000004</c:v>
                </c:pt>
                <c:pt idx="1312">
                  <c:v>-6.5873189999999999</c:v>
                </c:pt>
                <c:pt idx="1313">
                  <c:v>-6.6557449999999996</c:v>
                </c:pt>
                <c:pt idx="1314">
                  <c:v>-6.7383179999999996</c:v>
                </c:pt>
                <c:pt idx="1315">
                  <c:v>-6.8761590000000004</c:v>
                </c:pt>
                <c:pt idx="1316">
                  <c:v>-6.9547829999999999</c:v>
                </c:pt>
                <c:pt idx="1317">
                  <c:v>-7.021236</c:v>
                </c:pt>
                <c:pt idx="1318">
                  <c:v>-7.1666429999999997</c:v>
                </c:pt>
                <c:pt idx="1319">
                  <c:v>-7.2248720000000004</c:v>
                </c:pt>
                <c:pt idx="1320">
                  <c:v>-7.2959300000000002</c:v>
                </c:pt>
                <c:pt idx="1321">
                  <c:v>-7.4696290000000003</c:v>
                </c:pt>
                <c:pt idx="1322">
                  <c:v>-7.4021889999999999</c:v>
                </c:pt>
                <c:pt idx="1323">
                  <c:v>-7.5666770000000003</c:v>
                </c:pt>
                <c:pt idx="1324">
                  <c:v>-7.6985960000000002</c:v>
                </c:pt>
                <c:pt idx="1325">
                  <c:v>-7.7130710000000002</c:v>
                </c:pt>
                <c:pt idx="1326">
                  <c:v>-7.8334760000000001</c:v>
                </c:pt>
                <c:pt idx="1327">
                  <c:v>-7.9318400000000002</c:v>
                </c:pt>
                <c:pt idx="1328">
                  <c:v>-7.9371029999999996</c:v>
                </c:pt>
                <c:pt idx="1329">
                  <c:v>-8.1048810000000007</c:v>
                </c:pt>
                <c:pt idx="1330">
                  <c:v>-8.1351469999999999</c:v>
                </c:pt>
                <c:pt idx="1331">
                  <c:v>-8.1654119999999999</c:v>
                </c:pt>
                <c:pt idx="1332">
                  <c:v>-8.2881199999999993</c:v>
                </c:pt>
                <c:pt idx="1333">
                  <c:v>-8.3256239999999995</c:v>
                </c:pt>
                <c:pt idx="1334">
                  <c:v>-8.3795760000000001</c:v>
                </c:pt>
                <c:pt idx="1335">
                  <c:v>-8.5118240000000007</c:v>
                </c:pt>
                <c:pt idx="1336">
                  <c:v>-8.5203769999999999</c:v>
                </c:pt>
                <c:pt idx="1337">
                  <c:v>-8.5789349999999995</c:v>
                </c:pt>
                <c:pt idx="1338">
                  <c:v>-8.6687460000000005</c:v>
                </c:pt>
                <c:pt idx="1339">
                  <c:v>-8.6740089999999999</c:v>
                </c:pt>
                <c:pt idx="1340">
                  <c:v>-8.7315799999999992</c:v>
                </c:pt>
                <c:pt idx="1341">
                  <c:v>-8.8125079999999993</c:v>
                </c:pt>
                <c:pt idx="1342">
                  <c:v>-8.8384970000000003</c:v>
                </c:pt>
                <c:pt idx="1343">
                  <c:v>-8.8960679999999996</c:v>
                </c:pt>
                <c:pt idx="1344">
                  <c:v>-8.9490339999999993</c:v>
                </c:pt>
                <c:pt idx="1345">
                  <c:v>-8.86646</c:v>
                </c:pt>
                <c:pt idx="1346">
                  <c:v>-9.0191060000000007</c:v>
                </c:pt>
                <c:pt idx="1347">
                  <c:v>-9.0783210000000008</c:v>
                </c:pt>
                <c:pt idx="1348">
                  <c:v>-9.0816110000000005</c:v>
                </c:pt>
                <c:pt idx="1349">
                  <c:v>-9.1207589999999996</c:v>
                </c:pt>
                <c:pt idx="1350">
                  <c:v>-9.1835939999999994</c:v>
                </c:pt>
                <c:pt idx="1351">
                  <c:v>-9.1470769999999995</c:v>
                </c:pt>
                <c:pt idx="1352">
                  <c:v>-9.2342560000000002</c:v>
                </c:pt>
                <c:pt idx="1353">
                  <c:v>-9.2530079999999995</c:v>
                </c:pt>
                <c:pt idx="1354">
                  <c:v>-9.2010299999999994</c:v>
                </c:pt>
                <c:pt idx="1355">
                  <c:v>-9.2727470000000007</c:v>
                </c:pt>
                <c:pt idx="1356">
                  <c:v>-9.2951169999999994</c:v>
                </c:pt>
                <c:pt idx="1357">
                  <c:v>-9.2658380000000005</c:v>
                </c:pt>
                <c:pt idx="1358">
                  <c:v>-9.3309750000000005</c:v>
                </c:pt>
                <c:pt idx="1359">
                  <c:v>-9.3326200000000004</c:v>
                </c:pt>
                <c:pt idx="1360">
                  <c:v>-9.3007100000000005</c:v>
                </c:pt>
                <c:pt idx="1361">
                  <c:v>-9.3526880000000006</c:v>
                </c:pt>
                <c:pt idx="1362">
                  <c:v>-9.3191319999999997</c:v>
                </c:pt>
                <c:pt idx="1363">
                  <c:v>-9.3253830000000004</c:v>
                </c:pt>
                <c:pt idx="1364">
                  <c:v>-9.3359100000000002</c:v>
                </c:pt>
                <c:pt idx="1365">
                  <c:v>-9.2961039999999997</c:v>
                </c:pt>
                <c:pt idx="1366">
                  <c:v>-9.3007100000000005</c:v>
                </c:pt>
                <c:pt idx="1367">
                  <c:v>-9.3188030000000008</c:v>
                </c:pt>
                <c:pt idx="1368">
                  <c:v>-9.2859060000000007</c:v>
                </c:pt>
                <c:pt idx="1369">
                  <c:v>-9.2589299999999994</c:v>
                </c:pt>
                <c:pt idx="1370">
                  <c:v>-9.2704439999999995</c:v>
                </c:pt>
                <c:pt idx="1371">
                  <c:v>-9.2233999999999998</c:v>
                </c:pt>
                <c:pt idx="1372">
                  <c:v>-9.2240579999999994</c:v>
                </c:pt>
                <c:pt idx="1373">
                  <c:v>-9.2168209999999995</c:v>
                </c:pt>
                <c:pt idx="1374">
                  <c:v>-8.9756809999999998</c:v>
                </c:pt>
                <c:pt idx="1375">
                  <c:v>-9.1437880000000007</c:v>
                </c:pt>
                <c:pt idx="1376">
                  <c:v>-9.0381859999999996</c:v>
                </c:pt>
                <c:pt idx="1377">
                  <c:v>-9.0638459999999998</c:v>
                </c:pt>
                <c:pt idx="1378">
                  <c:v>-9.0493710000000007</c:v>
                </c:pt>
                <c:pt idx="1379">
                  <c:v>-9.0184479999999994</c:v>
                </c:pt>
                <c:pt idx="1380">
                  <c:v>-8.9424539999999997</c:v>
                </c:pt>
                <c:pt idx="1381">
                  <c:v>-8.9197550000000003</c:v>
                </c:pt>
                <c:pt idx="1382">
                  <c:v>-8.8881730000000001</c:v>
                </c:pt>
                <c:pt idx="1383">
                  <c:v>-8.8204039999999999</c:v>
                </c:pt>
                <c:pt idx="1384">
                  <c:v>-8.8134949999999996</c:v>
                </c:pt>
                <c:pt idx="1385">
                  <c:v>-8.7358569999999993</c:v>
                </c:pt>
                <c:pt idx="1386">
                  <c:v>-8.6707199999999993</c:v>
                </c:pt>
                <c:pt idx="1387">
                  <c:v>-8.6674299999999995</c:v>
                </c:pt>
                <c:pt idx="1388">
                  <c:v>-8.5874889999999997</c:v>
                </c:pt>
                <c:pt idx="1389">
                  <c:v>-8.5295889999999996</c:v>
                </c:pt>
                <c:pt idx="1390">
                  <c:v>-8.4924140000000001</c:v>
                </c:pt>
                <c:pt idx="1391">
                  <c:v>-8.4006299999999996</c:v>
                </c:pt>
                <c:pt idx="1392">
                  <c:v>-8.3506260000000001</c:v>
                </c:pt>
                <c:pt idx="1393">
                  <c:v>-8.310162</c:v>
                </c:pt>
                <c:pt idx="1394">
                  <c:v>-8.0736279999999994</c:v>
                </c:pt>
                <c:pt idx="1395">
                  <c:v>-8.1667280000000009</c:v>
                </c:pt>
                <c:pt idx="1396">
                  <c:v>-8.0897480000000002</c:v>
                </c:pt>
                <c:pt idx="1397">
                  <c:v>-8.0137549999999997</c:v>
                </c:pt>
                <c:pt idx="1398">
                  <c:v>-7.9591450000000004</c:v>
                </c:pt>
                <c:pt idx="1399">
                  <c:v>-7.8561750000000004</c:v>
                </c:pt>
                <c:pt idx="1400">
                  <c:v>-7.7637330000000002</c:v>
                </c:pt>
                <c:pt idx="1401">
                  <c:v>-7.7403760000000004</c:v>
                </c:pt>
                <c:pt idx="1402">
                  <c:v>-7.6765549999999996</c:v>
                </c:pt>
                <c:pt idx="1403">
                  <c:v>-7.5916790000000001</c:v>
                </c:pt>
                <c:pt idx="1404">
                  <c:v>-7.5229229999999996</c:v>
                </c:pt>
                <c:pt idx="1405">
                  <c:v>-7.4525230000000002</c:v>
                </c:pt>
                <c:pt idx="1406">
                  <c:v>-7.3544879999999999</c:v>
                </c:pt>
                <c:pt idx="1407">
                  <c:v>-7.2919830000000001</c:v>
                </c:pt>
                <c:pt idx="1408">
                  <c:v>-7.2087519999999996</c:v>
                </c:pt>
                <c:pt idx="1409">
                  <c:v>-7.0962430000000003</c:v>
                </c:pt>
                <c:pt idx="1410">
                  <c:v>-7.0406459999999997</c:v>
                </c:pt>
                <c:pt idx="1411">
                  <c:v>-6.9472170000000002</c:v>
                </c:pt>
                <c:pt idx="1412">
                  <c:v>-6.8511559999999996</c:v>
                </c:pt>
                <c:pt idx="1413">
                  <c:v>-6.7896380000000001</c:v>
                </c:pt>
                <c:pt idx="1414">
                  <c:v>-6.6879850000000003</c:v>
                </c:pt>
                <c:pt idx="1415">
                  <c:v>-6.5840290000000001</c:v>
                </c:pt>
                <c:pt idx="1416">
                  <c:v>-6.5063909999999998</c:v>
                </c:pt>
                <c:pt idx="1417">
                  <c:v>-6.3984870000000003</c:v>
                </c:pt>
                <c:pt idx="1418">
                  <c:v>-6.3182179999999999</c:v>
                </c:pt>
                <c:pt idx="1419">
                  <c:v>-6.257028</c:v>
                </c:pt>
                <c:pt idx="1420">
                  <c:v>-6.1162270000000003</c:v>
                </c:pt>
                <c:pt idx="1421">
                  <c:v>-6.0481299999999996</c:v>
                </c:pt>
                <c:pt idx="1422">
                  <c:v>-5.937595</c:v>
                </c:pt>
                <c:pt idx="1423">
                  <c:v>-5.8306779999999998</c:v>
                </c:pt>
                <c:pt idx="1424">
                  <c:v>-5.7530400000000004</c:v>
                </c:pt>
                <c:pt idx="1425">
                  <c:v>-5.6319780000000002</c:v>
                </c:pt>
                <c:pt idx="1426">
                  <c:v>-5.5046650000000001</c:v>
                </c:pt>
                <c:pt idx="1427">
                  <c:v>-5.4234080000000002</c:v>
                </c:pt>
                <c:pt idx="1428">
                  <c:v>-5.3207680000000002</c:v>
                </c:pt>
                <c:pt idx="1429">
                  <c:v>-5.2161549999999997</c:v>
                </c:pt>
                <c:pt idx="1430">
                  <c:v>-5.00298</c:v>
                </c:pt>
                <c:pt idx="1431">
                  <c:v>-5.0105459999999997</c:v>
                </c:pt>
                <c:pt idx="1432">
                  <c:v>-4.9121829999999997</c:v>
                </c:pt>
                <c:pt idx="1433">
                  <c:v>-4.7884890000000002</c:v>
                </c:pt>
                <c:pt idx="1434">
                  <c:v>-4.67598</c:v>
                </c:pt>
                <c:pt idx="1435">
                  <c:v>-4.5736689999999998</c:v>
                </c:pt>
                <c:pt idx="1436">
                  <c:v>-4.46774</c:v>
                </c:pt>
                <c:pt idx="1437">
                  <c:v>-4.3407559999999998</c:v>
                </c:pt>
                <c:pt idx="1438">
                  <c:v>-4.2282469999999996</c:v>
                </c:pt>
                <c:pt idx="1439">
                  <c:v>-4.1190280000000001</c:v>
                </c:pt>
                <c:pt idx="1440">
                  <c:v>-4.0104670000000002</c:v>
                </c:pt>
                <c:pt idx="1441">
                  <c:v>-3.8772329999999999</c:v>
                </c:pt>
                <c:pt idx="1442">
                  <c:v>-3.7772250000000001</c:v>
                </c:pt>
                <c:pt idx="1443">
                  <c:v>-3.6525439999999998</c:v>
                </c:pt>
                <c:pt idx="1444">
                  <c:v>-3.5354299999999999</c:v>
                </c:pt>
                <c:pt idx="1445">
                  <c:v>-3.4212760000000002</c:v>
                </c:pt>
                <c:pt idx="1446">
                  <c:v>-3.303833</c:v>
                </c:pt>
                <c:pt idx="1447">
                  <c:v>-3.1844160000000001</c:v>
                </c:pt>
                <c:pt idx="1448">
                  <c:v>-3.070262</c:v>
                </c:pt>
                <c:pt idx="1449">
                  <c:v>-2.9570959999999999</c:v>
                </c:pt>
                <c:pt idx="1450">
                  <c:v>-2.8330730000000002</c:v>
                </c:pt>
                <c:pt idx="1451">
                  <c:v>-2.713327</c:v>
                </c:pt>
                <c:pt idx="1452">
                  <c:v>-2.6011470000000001</c:v>
                </c:pt>
                <c:pt idx="1453">
                  <c:v>-2.4662679999999999</c:v>
                </c:pt>
                <c:pt idx="1454">
                  <c:v>-2.3813930000000001</c:v>
                </c:pt>
                <c:pt idx="1455">
                  <c:v>-2.2274340000000001</c:v>
                </c:pt>
                <c:pt idx="1456">
                  <c:v>-2.1020949999999998</c:v>
                </c:pt>
                <c:pt idx="1457">
                  <c:v>-1.980046</c:v>
                </c:pt>
                <c:pt idx="1458">
                  <c:v>-1.868525</c:v>
                </c:pt>
                <c:pt idx="1459">
                  <c:v>-1.7316720000000001</c:v>
                </c:pt>
                <c:pt idx="1460">
                  <c:v>-1.624098</c:v>
                </c:pt>
                <c:pt idx="1461">
                  <c:v>-1.4902059999999999</c:v>
                </c:pt>
                <c:pt idx="1462">
                  <c:v>-1.3632230000000001</c:v>
                </c:pt>
                <c:pt idx="1463">
                  <c:v>-1.2474240000000001</c:v>
                </c:pt>
                <c:pt idx="1464">
                  <c:v>-1.122744</c:v>
                </c:pt>
                <c:pt idx="1465">
                  <c:v>-0.98753599999999997</c:v>
                </c:pt>
                <c:pt idx="1466">
                  <c:v>-0.87338199999999999</c:v>
                </c:pt>
                <c:pt idx="1467">
                  <c:v>-0.73949100000000001</c:v>
                </c:pt>
                <c:pt idx="1468">
                  <c:v>-0.61086200000000002</c:v>
                </c:pt>
                <c:pt idx="1469">
                  <c:v>-0.49966899999999997</c:v>
                </c:pt>
                <c:pt idx="1470">
                  <c:v>-0.36314600000000002</c:v>
                </c:pt>
                <c:pt idx="1471">
                  <c:v>-0.24274200000000001</c:v>
                </c:pt>
                <c:pt idx="1472">
                  <c:v>-0.142405</c:v>
                </c:pt>
                <c:pt idx="1473">
                  <c:v>-8.1840000000000003E-3</c:v>
                </c:pt>
                <c:pt idx="1474">
                  <c:v>0.118799</c:v>
                </c:pt>
                <c:pt idx="1475">
                  <c:v>0.25861299999999998</c:v>
                </c:pt>
                <c:pt idx="1476">
                  <c:v>0.40105800000000003</c:v>
                </c:pt>
                <c:pt idx="1477">
                  <c:v>0.494815</c:v>
                </c:pt>
                <c:pt idx="1478">
                  <c:v>0.59942799999999996</c:v>
                </c:pt>
                <c:pt idx="1479">
                  <c:v>0.76227</c:v>
                </c:pt>
                <c:pt idx="1480">
                  <c:v>0.86754100000000001</c:v>
                </c:pt>
                <c:pt idx="1481">
                  <c:v>0.984985</c:v>
                </c:pt>
                <c:pt idx="1482">
                  <c:v>1.103415</c:v>
                </c:pt>
                <c:pt idx="1483">
                  <c:v>1.243228</c:v>
                </c:pt>
                <c:pt idx="1484">
                  <c:v>1.353763</c:v>
                </c:pt>
                <c:pt idx="1485">
                  <c:v>1.4675879999999999</c:v>
                </c:pt>
                <c:pt idx="1486">
                  <c:v>1.8169569999999999</c:v>
                </c:pt>
                <c:pt idx="1487">
                  <c:v>1.6952370000000001</c:v>
                </c:pt>
                <c:pt idx="1488">
                  <c:v>1.8169569999999999</c:v>
                </c:pt>
                <c:pt idx="1489">
                  <c:v>1.9495340000000001</c:v>
                </c:pt>
                <c:pt idx="1490">
                  <c:v>2.0735570000000001</c:v>
                </c:pt>
                <c:pt idx="1491">
                  <c:v>2.1781700000000002</c:v>
                </c:pt>
                <c:pt idx="1492">
                  <c:v>2.3041670000000001</c:v>
                </c:pt>
                <c:pt idx="1493">
                  <c:v>2.4045040000000002</c:v>
                </c:pt>
                <c:pt idx="1494">
                  <c:v>2.5212889999999999</c:v>
                </c:pt>
                <c:pt idx="1495">
                  <c:v>2.6456409999999999</c:v>
                </c:pt>
                <c:pt idx="1496">
                  <c:v>2.7607819999999998</c:v>
                </c:pt>
                <c:pt idx="1497">
                  <c:v>2.8598029999999999</c:v>
                </c:pt>
                <c:pt idx="1498">
                  <c:v>2.9805359999999999</c:v>
                </c:pt>
                <c:pt idx="1499">
                  <c:v>3.0848209999999998</c:v>
                </c:pt>
                <c:pt idx="1500">
                  <c:v>3.1848290000000001</c:v>
                </c:pt>
                <c:pt idx="1501">
                  <c:v>3.31609</c:v>
                </c:pt>
                <c:pt idx="1502">
                  <c:v>3.3966880000000002</c:v>
                </c:pt>
                <c:pt idx="1503">
                  <c:v>3.5147900000000001</c:v>
                </c:pt>
                <c:pt idx="1504">
                  <c:v>3.6365099999999999</c:v>
                </c:pt>
                <c:pt idx="1505">
                  <c:v>3.7095419999999999</c:v>
                </c:pt>
                <c:pt idx="1506">
                  <c:v>3.847712</c:v>
                </c:pt>
                <c:pt idx="1507">
                  <c:v>3.9253490000000002</c:v>
                </c:pt>
                <c:pt idx="1508">
                  <c:v>4.0266739999999999</c:v>
                </c:pt>
                <c:pt idx="1509">
                  <c:v>4.1658299999999997</c:v>
                </c:pt>
                <c:pt idx="1510">
                  <c:v>4.2332689999999999</c:v>
                </c:pt>
                <c:pt idx="1511">
                  <c:v>4.3342650000000003</c:v>
                </c:pt>
                <c:pt idx="1512">
                  <c:v>4.4632230000000002</c:v>
                </c:pt>
                <c:pt idx="1513">
                  <c:v>4.5290179999999998</c:v>
                </c:pt>
                <c:pt idx="1514">
                  <c:v>4.6234330000000003</c:v>
                </c:pt>
                <c:pt idx="1515">
                  <c:v>4.7583130000000002</c:v>
                </c:pt>
                <c:pt idx="1516">
                  <c:v>4.8277270000000003</c:v>
                </c:pt>
                <c:pt idx="1517">
                  <c:v>4.9274060000000004</c:v>
                </c:pt>
                <c:pt idx="1518">
                  <c:v>5.0103080000000002</c:v>
                </c:pt>
                <c:pt idx="1519">
                  <c:v>5.0839980000000002</c:v>
                </c:pt>
                <c:pt idx="1520">
                  <c:v>5.1955210000000003</c:v>
                </c:pt>
                <c:pt idx="1521">
                  <c:v>5.3024370000000003</c:v>
                </c:pt>
                <c:pt idx="1522">
                  <c:v>5.3817199999999996</c:v>
                </c:pt>
                <c:pt idx="1523">
                  <c:v>5.461004</c:v>
                </c:pt>
                <c:pt idx="1524">
                  <c:v>5.5695649999999999</c:v>
                </c:pt>
                <c:pt idx="1525">
                  <c:v>5.6215440000000001</c:v>
                </c:pt>
                <c:pt idx="1526">
                  <c:v>5.7255000000000003</c:v>
                </c:pt>
                <c:pt idx="1527">
                  <c:v>5.8327460000000002</c:v>
                </c:pt>
                <c:pt idx="1528">
                  <c:v>6.0659900000000002</c:v>
                </c:pt>
                <c:pt idx="1529">
                  <c:v>5.9791400000000001</c:v>
                </c:pt>
                <c:pt idx="1530">
                  <c:v>6.0728980000000004</c:v>
                </c:pt>
                <c:pt idx="1531">
                  <c:v>6.1074409999999997</c:v>
                </c:pt>
                <c:pt idx="1532">
                  <c:v>6.2084359999999998</c:v>
                </c:pt>
                <c:pt idx="1533">
                  <c:v>6.2979180000000001</c:v>
                </c:pt>
                <c:pt idx="1534">
                  <c:v>6.3294990000000002</c:v>
                </c:pt>
                <c:pt idx="1535">
                  <c:v>6.4696429999999996</c:v>
                </c:pt>
                <c:pt idx="1536">
                  <c:v>6.5078040000000001</c:v>
                </c:pt>
                <c:pt idx="1537">
                  <c:v>6.55748</c:v>
                </c:pt>
                <c:pt idx="1538">
                  <c:v>6.6670290000000003</c:v>
                </c:pt>
                <c:pt idx="1539">
                  <c:v>6.696637</c:v>
                </c:pt>
                <c:pt idx="1540">
                  <c:v>6.7657220000000002</c:v>
                </c:pt>
                <c:pt idx="1541">
                  <c:v>6.8841530000000004</c:v>
                </c:pt>
                <c:pt idx="1542">
                  <c:v>6.8775740000000001</c:v>
                </c:pt>
                <c:pt idx="1543">
                  <c:v>6.9637659999999997</c:v>
                </c:pt>
                <c:pt idx="1544">
                  <c:v>7.0693669999999997</c:v>
                </c:pt>
                <c:pt idx="1545">
                  <c:v>7.0696960000000004</c:v>
                </c:pt>
                <c:pt idx="1546">
                  <c:v>7.1746400000000001</c:v>
                </c:pt>
                <c:pt idx="1547">
                  <c:v>7.221355</c:v>
                </c:pt>
                <c:pt idx="1548">
                  <c:v>7.2489889999999999</c:v>
                </c:pt>
                <c:pt idx="1549">
                  <c:v>7.335839</c:v>
                </c:pt>
                <c:pt idx="1550">
                  <c:v>7.3851849999999999</c:v>
                </c:pt>
                <c:pt idx="1551">
                  <c:v>7.4253200000000001</c:v>
                </c:pt>
                <c:pt idx="1552">
                  <c:v>7.4845360000000003</c:v>
                </c:pt>
                <c:pt idx="1553">
                  <c:v>7.5315799999999999</c:v>
                </c:pt>
                <c:pt idx="1554">
                  <c:v>7.5648070000000001</c:v>
                </c:pt>
                <c:pt idx="1555">
                  <c:v>7.625667</c:v>
                </c:pt>
                <c:pt idx="1556">
                  <c:v>7.6746850000000002</c:v>
                </c:pt>
                <c:pt idx="1557">
                  <c:v>7.6927789999999998</c:v>
                </c:pt>
                <c:pt idx="1558">
                  <c:v>7.7559430000000003</c:v>
                </c:pt>
                <c:pt idx="1559">
                  <c:v>7.7898269999999998</c:v>
                </c:pt>
                <c:pt idx="1560">
                  <c:v>7.7967360000000001</c:v>
                </c:pt>
                <c:pt idx="1561">
                  <c:v>7.86944</c:v>
                </c:pt>
                <c:pt idx="1562">
                  <c:v>7.8806250000000002</c:v>
                </c:pt>
                <c:pt idx="1563">
                  <c:v>7.8947710000000004</c:v>
                </c:pt>
                <c:pt idx="1564">
                  <c:v>7.9819500000000003</c:v>
                </c:pt>
                <c:pt idx="1565">
                  <c:v>7.9424729999999997</c:v>
                </c:pt>
                <c:pt idx="1566">
                  <c:v>7.9878720000000003</c:v>
                </c:pt>
                <c:pt idx="1567">
                  <c:v>8.0559700000000003</c:v>
                </c:pt>
                <c:pt idx="1568">
                  <c:v>8.0174800000000008</c:v>
                </c:pt>
                <c:pt idx="1569">
                  <c:v>8.0234009999999998</c:v>
                </c:pt>
                <c:pt idx="1570">
                  <c:v>8.2879000000000005</c:v>
                </c:pt>
                <c:pt idx="1571">
                  <c:v>8.0592600000000001</c:v>
                </c:pt>
                <c:pt idx="1572">
                  <c:v>8.1250560000000007</c:v>
                </c:pt>
                <c:pt idx="1573">
                  <c:v>8.1418330000000001</c:v>
                </c:pt>
                <c:pt idx="1574">
                  <c:v>8.0582729999999998</c:v>
                </c:pt>
                <c:pt idx="1575">
                  <c:v>8.1171600000000002</c:v>
                </c:pt>
                <c:pt idx="1576">
                  <c:v>8.1257129999999993</c:v>
                </c:pt>
                <c:pt idx="1577">
                  <c:v>8.1023560000000003</c:v>
                </c:pt>
                <c:pt idx="1578">
                  <c:v>8.1299899999999994</c:v>
                </c:pt>
                <c:pt idx="1579">
                  <c:v>8.1095939999999995</c:v>
                </c:pt>
                <c:pt idx="1580">
                  <c:v>8.0862359999999995</c:v>
                </c:pt>
                <c:pt idx="1581">
                  <c:v>8.0345870000000001</c:v>
                </c:pt>
                <c:pt idx="1582">
                  <c:v>8.0694579999999991</c:v>
                </c:pt>
                <c:pt idx="1583">
                  <c:v>8.0523509999999998</c:v>
                </c:pt>
                <c:pt idx="1584">
                  <c:v>8.0539959999999997</c:v>
                </c:pt>
                <c:pt idx="1585">
                  <c:v>8.0056370000000001</c:v>
                </c:pt>
                <c:pt idx="1586">
                  <c:v>7.9934640000000003</c:v>
                </c:pt>
                <c:pt idx="1587">
                  <c:v>7.9701069999999996</c:v>
                </c:pt>
                <c:pt idx="1588">
                  <c:v>8.083933</c:v>
                </c:pt>
                <c:pt idx="1589">
                  <c:v>7.8944419999999997</c:v>
                </c:pt>
                <c:pt idx="1590">
                  <c:v>7.9020089999999996</c:v>
                </c:pt>
                <c:pt idx="1591">
                  <c:v>7.8339100000000004</c:v>
                </c:pt>
                <c:pt idx="1592">
                  <c:v>7.802657</c:v>
                </c:pt>
                <c:pt idx="1593">
                  <c:v>7.7875240000000003</c:v>
                </c:pt>
                <c:pt idx="1594">
                  <c:v>7.7115309999999999</c:v>
                </c:pt>
                <c:pt idx="1595">
                  <c:v>7.6730400000000003</c:v>
                </c:pt>
                <c:pt idx="1596">
                  <c:v>7.6677770000000001</c:v>
                </c:pt>
                <c:pt idx="1597">
                  <c:v>7.5493449999999998</c:v>
                </c:pt>
                <c:pt idx="1598">
                  <c:v>7.5398040000000002</c:v>
                </c:pt>
                <c:pt idx="1599">
                  <c:v>7.4963790000000001</c:v>
                </c:pt>
                <c:pt idx="1600">
                  <c:v>7.4062400000000004</c:v>
                </c:pt>
                <c:pt idx="1601">
                  <c:v>7.3904490000000003</c:v>
                </c:pt>
                <c:pt idx="1602">
                  <c:v>7.2963610000000001</c:v>
                </c:pt>
                <c:pt idx="1603">
                  <c:v>7.2233280000000004</c:v>
                </c:pt>
                <c:pt idx="1604">
                  <c:v>7.1825349999999997</c:v>
                </c:pt>
                <c:pt idx="1605">
                  <c:v>7.1048970000000002</c:v>
                </c:pt>
                <c:pt idx="1606">
                  <c:v>7.0252840000000001</c:v>
                </c:pt>
                <c:pt idx="1607">
                  <c:v>7.0006110000000001</c:v>
                </c:pt>
                <c:pt idx="1608">
                  <c:v>6.9048790000000002</c:v>
                </c:pt>
                <c:pt idx="1609">
                  <c:v>6.8193450000000002</c:v>
                </c:pt>
                <c:pt idx="1610">
                  <c:v>6.7568390000000003</c:v>
                </c:pt>
                <c:pt idx="1611">
                  <c:v>6.6594620000000004</c:v>
                </c:pt>
                <c:pt idx="1612">
                  <c:v>6.5742580000000004</c:v>
                </c:pt>
                <c:pt idx="1613">
                  <c:v>6.5265560000000002</c:v>
                </c:pt>
                <c:pt idx="1614">
                  <c:v>6.4403639999999998</c:v>
                </c:pt>
                <c:pt idx="1615">
                  <c:v>6.3439740000000002</c:v>
                </c:pt>
                <c:pt idx="1616">
                  <c:v>6.2781789999999997</c:v>
                </c:pt>
                <c:pt idx="1617">
                  <c:v>6.1663269999999999</c:v>
                </c:pt>
                <c:pt idx="1618">
                  <c:v>6.0801360000000004</c:v>
                </c:pt>
                <c:pt idx="1619">
                  <c:v>6.0001939999999996</c:v>
                </c:pt>
                <c:pt idx="1620">
                  <c:v>5.8899879999999998</c:v>
                </c:pt>
                <c:pt idx="1621">
                  <c:v>5.8176129999999997</c:v>
                </c:pt>
                <c:pt idx="1622">
                  <c:v>5.7324080000000004</c:v>
                </c:pt>
                <c:pt idx="1623">
                  <c:v>5.5945679999999998</c:v>
                </c:pt>
                <c:pt idx="1624">
                  <c:v>5.5110080000000004</c:v>
                </c:pt>
                <c:pt idx="1625">
                  <c:v>5.4218549999999999</c:v>
                </c:pt>
                <c:pt idx="1626">
                  <c:v>5.2863179999999996</c:v>
                </c:pt>
                <c:pt idx="1627">
                  <c:v>5.2192069999999999</c:v>
                </c:pt>
                <c:pt idx="1628">
                  <c:v>5.097486</c:v>
                </c:pt>
                <c:pt idx="1629">
                  <c:v>4.9853059999999996</c:v>
                </c:pt>
                <c:pt idx="1630">
                  <c:v>4.9030620000000003</c:v>
                </c:pt>
                <c:pt idx="1631">
                  <c:v>4.7517329999999998</c:v>
                </c:pt>
                <c:pt idx="1632">
                  <c:v>4.6708059999999998</c:v>
                </c:pt>
                <c:pt idx="1633">
                  <c:v>4.5737579999999998</c:v>
                </c:pt>
                <c:pt idx="1634">
                  <c:v>4.4497350000000004</c:v>
                </c:pt>
                <c:pt idx="1635">
                  <c:v>4.5365840000000004</c:v>
                </c:pt>
                <c:pt idx="1636">
                  <c:v>4.2293219999999998</c:v>
                </c:pt>
                <c:pt idx="1637">
                  <c:v>4.0980610000000004</c:v>
                </c:pt>
                <c:pt idx="1638">
                  <c:v>4.0069350000000004</c:v>
                </c:pt>
                <c:pt idx="1639">
                  <c:v>3.8769900000000002</c:v>
                </c:pt>
                <c:pt idx="1640">
                  <c:v>3.7592180000000002</c:v>
                </c:pt>
                <c:pt idx="1641">
                  <c:v>3.6532879999999999</c:v>
                </c:pt>
                <c:pt idx="1642">
                  <c:v>3.5256460000000001</c:v>
                </c:pt>
                <c:pt idx="1643">
                  <c:v>3.4058989999999998</c:v>
                </c:pt>
                <c:pt idx="1644">
                  <c:v>3.3019440000000002</c:v>
                </c:pt>
                <c:pt idx="1645">
                  <c:v>3.1667350000000001</c:v>
                </c:pt>
                <c:pt idx="1646">
                  <c:v>3.036133</c:v>
                </c:pt>
                <c:pt idx="1647">
                  <c:v>2.93777</c:v>
                </c:pt>
                <c:pt idx="1648">
                  <c:v>2.8173650000000001</c:v>
                </c:pt>
                <c:pt idx="1649">
                  <c:v>2.680841</c:v>
                </c:pt>
                <c:pt idx="1650">
                  <c:v>2.5814910000000002</c:v>
                </c:pt>
                <c:pt idx="1651">
                  <c:v>2.4367429999999999</c:v>
                </c:pt>
                <c:pt idx="1652">
                  <c:v>2.3104170000000002</c:v>
                </c:pt>
                <c:pt idx="1653">
                  <c:v>2.1952769999999999</c:v>
                </c:pt>
                <c:pt idx="1654">
                  <c:v>2.1377060000000001</c:v>
                </c:pt>
                <c:pt idx="1655">
                  <c:v>1.956113</c:v>
                </c:pt>
                <c:pt idx="1656">
                  <c:v>1.80972</c:v>
                </c:pt>
                <c:pt idx="1657">
                  <c:v>1.696553</c:v>
                </c:pt>
                <c:pt idx="1658">
                  <c:v>1.614968</c:v>
                </c:pt>
                <c:pt idx="1659">
                  <c:v>1.4636400000000001</c:v>
                </c:pt>
                <c:pt idx="1660">
                  <c:v>1.333367</c:v>
                </c:pt>
                <c:pt idx="1661">
                  <c:v>1.1886190000000001</c:v>
                </c:pt>
                <c:pt idx="1662">
                  <c:v>1.1297330000000001</c:v>
                </c:pt>
                <c:pt idx="1663">
                  <c:v>0.91754500000000005</c:v>
                </c:pt>
                <c:pt idx="1664">
                  <c:v>0.87905500000000003</c:v>
                </c:pt>
                <c:pt idx="1665">
                  <c:v>0.70568699999999995</c:v>
                </c:pt>
                <c:pt idx="1666">
                  <c:v>0.55468799999999996</c:v>
                </c:pt>
                <c:pt idx="1667">
                  <c:v>0.44415300000000002</c:v>
                </c:pt>
                <c:pt idx="1668">
                  <c:v>0.34546100000000002</c:v>
                </c:pt>
                <c:pt idx="1669">
                  <c:v>0.20597699999999999</c:v>
                </c:pt>
                <c:pt idx="1670">
                  <c:v>9.6757999999999997E-2</c:v>
                </c:pt>
                <c:pt idx="1671">
                  <c:v>-4.9306000000000003E-2</c:v>
                </c:pt>
                <c:pt idx="1672">
                  <c:v>-0.133852</c:v>
                </c:pt>
                <c:pt idx="1673">
                  <c:v>-0.27465200000000001</c:v>
                </c:pt>
                <c:pt idx="1674">
                  <c:v>-0.38485799999999998</c:v>
                </c:pt>
                <c:pt idx="1675">
                  <c:v>-0.52335500000000001</c:v>
                </c:pt>
                <c:pt idx="1676">
                  <c:v>-0.61086200000000002</c:v>
                </c:pt>
                <c:pt idx="1677">
                  <c:v>-0.75955799999999996</c:v>
                </c:pt>
                <c:pt idx="1678">
                  <c:v>-0.89279200000000003</c:v>
                </c:pt>
                <c:pt idx="1679">
                  <c:v>-0.98391700000000004</c:v>
                </c:pt>
                <c:pt idx="1680">
                  <c:v>-1.079977</c:v>
                </c:pt>
                <c:pt idx="1681">
                  <c:v>-1.2309760000000001</c:v>
                </c:pt>
                <c:pt idx="1682">
                  <c:v>-1.3263780000000001</c:v>
                </c:pt>
                <c:pt idx="1683">
                  <c:v>-1.4556640000000001</c:v>
                </c:pt>
                <c:pt idx="1684">
                  <c:v>-1.572778</c:v>
                </c:pt>
                <c:pt idx="1685">
                  <c:v>-1.705354</c:v>
                </c:pt>
                <c:pt idx="1686">
                  <c:v>-1.777399</c:v>
                </c:pt>
                <c:pt idx="1687">
                  <c:v>-1.9369510000000001</c:v>
                </c:pt>
                <c:pt idx="1688">
                  <c:v>-1.9813620000000001</c:v>
                </c:pt>
                <c:pt idx="1689">
                  <c:v>-2.138611</c:v>
                </c:pt>
                <c:pt idx="1690">
                  <c:v>-2.2389480000000002</c:v>
                </c:pt>
                <c:pt idx="1691">
                  <c:v>-2.3619840000000001</c:v>
                </c:pt>
                <c:pt idx="1692">
                  <c:v>-2.464623</c:v>
                </c:pt>
                <c:pt idx="1693">
                  <c:v>-2.5971989999999998</c:v>
                </c:pt>
                <c:pt idx="1694">
                  <c:v>-2.6926009999999998</c:v>
                </c:pt>
                <c:pt idx="1695">
                  <c:v>-2.8126760000000002</c:v>
                </c:pt>
                <c:pt idx="1696">
                  <c:v>-2.9126840000000001</c:v>
                </c:pt>
                <c:pt idx="1697">
                  <c:v>-3.0258509999999998</c:v>
                </c:pt>
                <c:pt idx="1698">
                  <c:v>-3.1413199999999999</c:v>
                </c:pt>
                <c:pt idx="1699">
                  <c:v>-3.241657</c:v>
                </c:pt>
                <c:pt idx="1700">
                  <c:v>-3.3403489999999998</c:v>
                </c:pt>
                <c:pt idx="1701">
                  <c:v>-3.475886</c:v>
                </c:pt>
                <c:pt idx="1702">
                  <c:v>-3.5479310000000002</c:v>
                </c:pt>
                <c:pt idx="1703">
                  <c:v>-3.6601110000000001</c:v>
                </c:pt>
                <c:pt idx="1704">
                  <c:v>-3.760119</c:v>
                </c:pt>
                <c:pt idx="1705">
                  <c:v>-3.8548629999999999</c:v>
                </c:pt>
                <c:pt idx="1706">
                  <c:v>-3.9354610000000001</c:v>
                </c:pt>
                <c:pt idx="1707">
                  <c:v>-4.0631029999999999</c:v>
                </c:pt>
                <c:pt idx="1708">
                  <c:v>-4.1275820000000003</c:v>
                </c:pt>
                <c:pt idx="1709">
                  <c:v>-4.2381169999999999</c:v>
                </c:pt>
                <c:pt idx="1710">
                  <c:v>-4.3354929999999996</c:v>
                </c:pt>
                <c:pt idx="1711">
                  <c:v>-4.3937210000000002</c:v>
                </c:pt>
                <c:pt idx="1712">
                  <c:v>-4.5078750000000003</c:v>
                </c:pt>
                <c:pt idx="1713">
                  <c:v>-4.6085409999999998</c:v>
                </c:pt>
                <c:pt idx="1714">
                  <c:v>-4.6647949999999998</c:v>
                </c:pt>
                <c:pt idx="1715">
                  <c:v>-4.7753300000000003</c:v>
                </c:pt>
                <c:pt idx="1716">
                  <c:v>-4.83948</c:v>
                </c:pt>
                <c:pt idx="1717">
                  <c:v>-4.9358690000000003</c:v>
                </c:pt>
                <c:pt idx="1718">
                  <c:v>-5.0375220000000001</c:v>
                </c:pt>
                <c:pt idx="1719">
                  <c:v>-5.0891710000000003</c:v>
                </c:pt>
                <c:pt idx="1720">
                  <c:v>-5.1348979999999997</c:v>
                </c:pt>
                <c:pt idx="1721">
                  <c:v>-5.2816210000000003</c:v>
                </c:pt>
                <c:pt idx="1722">
                  <c:v>-5.3227419999999999</c:v>
                </c:pt>
                <c:pt idx="1723">
                  <c:v>-5.40367</c:v>
                </c:pt>
                <c:pt idx="1724">
                  <c:v>-5.5303250000000004</c:v>
                </c:pt>
                <c:pt idx="1725">
                  <c:v>-5.5431549999999996</c:v>
                </c:pt>
                <c:pt idx="1726">
                  <c:v>-5.6454659999999999</c:v>
                </c:pt>
                <c:pt idx="1727">
                  <c:v>-5.7178399999999998</c:v>
                </c:pt>
                <c:pt idx="1728">
                  <c:v>-5.7793580000000002</c:v>
                </c:pt>
                <c:pt idx="1729">
                  <c:v>-5.8504160000000001</c:v>
                </c:pt>
                <c:pt idx="1730">
                  <c:v>-5.9116059999999999</c:v>
                </c:pt>
                <c:pt idx="1731">
                  <c:v>-6.0155609999999999</c:v>
                </c:pt>
                <c:pt idx="1732">
                  <c:v>-6.0395760000000003</c:v>
                </c:pt>
                <c:pt idx="1733">
                  <c:v>-6.1399140000000001</c:v>
                </c:pt>
                <c:pt idx="1734">
                  <c:v>-6.147151</c:v>
                </c:pt>
                <c:pt idx="1735">
                  <c:v>-6.2586729999999999</c:v>
                </c:pt>
                <c:pt idx="1736">
                  <c:v>-6.3159150000000004</c:v>
                </c:pt>
                <c:pt idx="1737">
                  <c:v>-6.357037</c:v>
                </c:pt>
                <c:pt idx="1738">
                  <c:v>-6.4813890000000001</c:v>
                </c:pt>
                <c:pt idx="1739">
                  <c:v>-6.4998120000000004</c:v>
                </c:pt>
                <c:pt idx="1740">
                  <c:v>-6.527774</c:v>
                </c:pt>
                <c:pt idx="1741">
                  <c:v>-6.6642989999999998</c:v>
                </c:pt>
                <c:pt idx="1742">
                  <c:v>-6.6948930000000004</c:v>
                </c:pt>
                <c:pt idx="1743">
                  <c:v>-6.7004859999999997</c:v>
                </c:pt>
                <c:pt idx="1744">
                  <c:v>-6.8544460000000003</c:v>
                </c:pt>
                <c:pt idx="1745">
                  <c:v>-6.8396420000000004</c:v>
                </c:pt>
                <c:pt idx="1746">
                  <c:v>-6.9001739999999998</c:v>
                </c:pt>
                <c:pt idx="1747">
                  <c:v>-7.0031429999999997</c:v>
                </c:pt>
                <c:pt idx="1748">
                  <c:v>-6.9646530000000002</c:v>
                </c:pt>
                <c:pt idx="1749">
                  <c:v>-7.0972299999999997</c:v>
                </c:pt>
                <c:pt idx="1750">
                  <c:v>-7.1360489999999999</c:v>
                </c:pt>
                <c:pt idx="1751">
                  <c:v>-7.1051250000000001</c:v>
                </c:pt>
                <c:pt idx="1752">
                  <c:v>-7.2459259999999999</c:v>
                </c:pt>
                <c:pt idx="1753">
                  <c:v>-7.2758630000000002</c:v>
                </c:pt>
                <c:pt idx="1754">
                  <c:v>-7.2738889999999996</c:v>
                </c:pt>
                <c:pt idx="1755">
                  <c:v>-7.3748839999999998</c:v>
                </c:pt>
                <c:pt idx="1756">
                  <c:v>-7.3939649999999997</c:v>
                </c:pt>
                <c:pt idx="1757">
                  <c:v>-7.4255469999999999</c:v>
                </c:pt>
                <c:pt idx="1758">
                  <c:v>-7.5156859999999996</c:v>
                </c:pt>
                <c:pt idx="1759">
                  <c:v>-7.5341079999999998</c:v>
                </c:pt>
                <c:pt idx="1760">
                  <c:v>-7.5679930000000004</c:v>
                </c:pt>
                <c:pt idx="1761">
                  <c:v>-7.6449730000000002</c:v>
                </c:pt>
                <c:pt idx="1762">
                  <c:v>-7.658461</c:v>
                </c:pt>
                <c:pt idx="1763">
                  <c:v>-7.6719489999999997</c:v>
                </c:pt>
                <c:pt idx="1764">
                  <c:v>-7.7736020000000003</c:v>
                </c:pt>
                <c:pt idx="1765">
                  <c:v>-7.7347830000000002</c:v>
                </c:pt>
                <c:pt idx="1766">
                  <c:v>-7.7999210000000003</c:v>
                </c:pt>
                <c:pt idx="1767">
                  <c:v>-7.8900600000000001</c:v>
                </c:pt>
                <c:pt idx="1768">
                  <c:v>-7.8456479999999997</c:v>
                </c:pt>
                <c:pt idx="1769">
                  <c:v>-7.8940080000000004</c:v>
                </c:pt>
                <c:pt idx="1770">
                  <c:v>-7.9854630000000002</c:v>
                </c:pt>
                <c:pt idx="1771">
                  <c:v>-7.9298659999999996</c:v>
                </c:pt>
                <c:pt idx="1772">
                  <c:v>-8.0183599999999995</c:v>
                </c:pt>
                <c:pt idx="1773">
                  <c:v>-8.0591530000000002</c:v>
                </c:pt>
                <c:pt idx="1774">
                  <c:v>-8.0078329999999998</c:v>
                </c:pt>
                <c:pt idx="1775">
                  <c:v>-8.1282379999999996</c:v>
                </c:pt>
                <c:pt idx="1776">
                  <c:v>-8.1288959999999992</c:v>
                </c:pt>
                <c:pt idx="1777">
                  <c:v>-8.1002749999999999</c:v>
                </c:pt>
                <c:pt idx="1778">
                  <c:v>-8.2154170000000004</c:v>
                </c:pt>
                <c:pt idx="1779">
                  <c:v>-8.1729789999999998</c:v>
                </c:pt>
                <c:pt idx="1780">
                  <c:v>-8.1690310000000004</c:v>
                </c:pt>
                <c:pt idx="1781">
                  <c:v>-8.2854890000000001</c:v>
                </c:pt>
                <c:pt idx="1782">
                  <c:v>-8.2035739999999997</c:v>
                </c:pt>
                <c:pt idx="1783">
                  <c:v>-8.2565390000000001</c:v>
                </c:pt>
                <c:pt idx="1784">
                  <c:v>-8.3328609999999994</c:v>
                </c:pt>
                <c:pt idx="1785">
                  <c:v>-8.2601569999999995</c:v>
                </c:pt>
                <c:pt idx="1786">
                  <c:v>-8.3065429999999996</c:v>
                </c:pt>
                <c:pt idx="1787">
                  <c:v>-8.340757</c:v>
                </c:pt>
                <c:pt idx="1788">
                  <c:v>-8.2769349999999999</c:v>
                </c:pt>
                <c:pt idx="1789">
                  <c:v>-8.3532580000000003</c:v>
                </c:pt>
                <c:pt idx="1790">
                  <c:v>-8.3483230000000006</c:v>
                </c:pt>
                <c:pt idx="1791">
                  <c:v>-8.3055559999999993</c:v>
                </c:pt>
                <c:pt idx="1792">
                  <c:v>-8.3611529999999998</c:v>
                </c:pt>
                <c:pt idx="1793">
                  <c:v>-8.3368090000000006</c:v>
                </c:pt>
                <c:pt idx="1794">
                  <c:v>-8.2894360000000002</c:v>
                </c:pt>
                <c:pt idx="1795">
                  <c:v>-8.3331900000000001</c:v>
                </c:pt>
                <c:pt idx="1796">
                  <c:v>-8.3690479999999994</c:v>
                </c:pt>
                <c:pt idx="1797">
                  <c:v>-8.3124649999999995</c:v>
                </c:pt>
                <c:pt idx="1798">
                  <c:v>-8.3424010000000006</c:v>
                </c:pt>
                <c:pt idx="1799">
                  <c:v>-8.2683820000000008</c:v>
                </c:pt>
                <c:pt idx="1800">
                  <c:v>-8.2489720000000002</c:v>
                </c:pt>
                <c:pt idx="1801">
                  <c:v>-8.3183860000000003</c:v>
                </c:pt>
                <c:pt idx="1802">
                  <c:v>-8.2667369999999991</c:v>
                </c:pt>
                <c:pt idx="1803">
                  <c:v>-8.2190349999999999</c:v>
                </c:pt>
                <c:pt idx="1804">
                  <c:v>-8.1703469999999996</c:v>
                </c:pt>
                <c:pt idx="1805">
                  <c:v>-8.1779139999999995</c:v>
                </c:pt>
                <c:pt idx="1806">
                  <c:v>-8.1798870000000008</c:v>
                </c:pt>
                <c:pt idx="1807">
                  <c:v>-8.1973230000000008</c:v>
                </c:pt>
                <c:pt idx="1808">
                  <c:v>-8.0936959999999996</c:v>
                </c:pt>
                <c:pt idx="1809">
                  <c:v>-8.0851419999999994</c:v>
                </c:pt>
                <c:pt idx="1810">
                  <c:v>-8.0897480000000002</c:v>
                </c:pt>
                <c:pt idx="1811">
                  <c:v>-8.0111229999999995</c:v>
                </c:pt>
                <c:pt idx="1812">
                  <c:v>-8.0153999999999996</c:v>
                </c:pt>
                <c:pt idx="1813">
                  <c:v>-7.9644079999999997</c:v>
                </c:pt>
                <c:pt idx="1814">
                  <c:v>-7.8706500000000004</c:v>
                </c:pt>
                <c:pt idx="1815">
                  <c:v>-7.897297</c:v>
                </c:pt>
                <c:pt idx="1816">
                  <c:v>-7.8393980000000001</c:v>
                </c:pt>
                <c:pt idx="1817">
                  <c:v>-7.7538640000000001</c:v>
                </c:pt>
                <c:pt idx="1818">
                  <c:v>-7.7528769999999998</c:v>
                </c:pt>
                <c:pt idx="1819">
                  <c:v>-7.6824760000000003</c:v>
                </c:pt>
                <c:pt idx="1820">
                  <c:v>-7.6268789999999997</c:v>
                </c:pt>
                <c:pt idx="1821">
                  <c:v>-7.5943110000000003</c:v>
                </c:pt>
                <c:pt idx="1822">
                  <c:v>-7.5100930000000004</c:v>
                </c:pt>
                <c:pt idx="1823">
                  <c:v>-7.4620629999999997</c:v>
                </c:pt>
                <c:pt idx="1824">
                  <c:v>-7.4222570000000001</c:v>
                </c:pt>
                <c:pt idx="1825">
                  <c:v>-7.3373809999999997</c:v>
                </c:pt>
                <c:pt idx="1826">
                  <c:v>-7.2557960000000001</c:v>
                </c:pt>
                <c:pt idx="1827">
                  <c:v>-7.231122</c:v>
                </c:pt>
                <c:pt idx="1828">
                  <c:v>-7.1268370000000001</c:v>
                </c:pt>
                <c:pt idx="1829">
                  <c:v>-7.041633</c:v>
                </c:pt>
                <c:pt idx="1830">
                  <c:v>-7.009722</c:v>
                </c:pt>
                <c:pt idx="1831">
                  <c:v>-6.9047790000000004</c:v>
                </c:pt>
                <c:pt idx="1832">
                  <c:v>-6.8222069999999997</c:v>
                </c:pt>
                <c:pt idx="1833">
                  <c:v>-6.7626619999999997</c:v>
                </c:pt>
                <c:pt idx="1834">
                  <c:v>-6.643573</c:v>
                </c:pt>
                <c:pt idx="1835">
                  <c:v>-6.5754760000000001</c:v>
                </c:pt>
                <c:pt idx="1836">
                  <c:v>-6.5096809999999996</c:v>
                </c:pt>
                <c:pt idx="1837">
                  <c:v>-6.3905919999999998</c:v>
                </c:pt>
                <c:pt idx="1838">
                  <c:v>-6.3359819999999996</c:v>
                </c:pt>
                <c:pt idx="1839">
                  <c:v>-6.245514</c:v>
                </c:pt>
                <c:pt idx="1840">
                  <c:v>-6.118201</c:v>
                </c:pt>
                <c:pt idx="1841">
                  <c:v>-6.0550379999999997</c:v>
                </c:pt>
                <c:pt idx="1842">
                  <c:v>-5.9464769999999998</c:v>
                </c:pt>
                <c:pt idx="1843">
                  <c:v>-5.8277169999999998</c:v>
                </c:pt>
                <c:pt idx="1844">
                  <c:v>-5.7661990000000003</c:v>
                </c:pt>
                <c:pt idx="1845">
                  <c:v>-5.6681650000000001</c:v>
                </c:pt>
                <c:pt idx="1846">
                  <c:v>-5.5148630000000001</c:v>
                </c:pt>
                <c:pt idx="1847">
                  <c:v>-5.4362380000000003</c:v>
                </c:pt>
                <c:pt idx="1848">
                  <c:v>-5.3187949999999997</c:v>
                </c:pt>
                <c:pt idx="1849">
                  <c:v>-5.2138520000000002</c:v>
                </c:pt>
                <c:pt idx="1850">
                  <c:v>-5.1194360000000003</c:v>
                </c:pt>
                <c:pt idx="1851">
                  <c:v>-5.0036379999999996</c:v>
                </c:pt>
                <c:pt idx="1852">
                  <c:v>-4.8838910000000002</c:v>
                </c:pt>
                <c:pt idx="1853">
                  <c:v>-4.785857</c:v>
                </c:pt>
                <c:pt idx="1854">
                  <c:v>-4.6065670000000001</c:v>
                </c:pt>
                <c:pt idx="1855">
                  <c:v>-4.5450489999999997</c:v>
                </c:pt>
                <c:pt idx="1856">
                  <c:v>-4.4368160000000003</c:v>
                </c:pt>
                <c:pt idx="1857">
                  <c:v>-4.3466779999999998</c:v>
                </c:pt>
                <c:pt idx="1858">
                  <c:v>-4.1841650000000001</c:v>
                </c:pt>
                <c:pt idx="1859">
                  <c:v>-4.0690239999999998</c:v>
                </c:pt>
                <c:pt idx="1860">
                  <c:v>-3.9476330000000002</c:v>
                </c:pt>
                <c:pt idx="1861">
                  <c:v>-3.8213080000000001</c:v>
                </c:pt>
                <c:pt idx="1862">
                  <c:v>-3.7189969999999999</c:v>
                </c:pt>
                <c:pt idx="1863">
                  <c:v>-3.5716169999999998</c:v>
                </c:pt>
                <c:pt idx="1864">
                  <c:v>-3.4660169999999999</c:v>
                </c:pt>
                <c:pt idx="1865">
                  <c:v>-3.3229129999999998</c:v>
                </c:pt>
                <c:pt idx="1866">
                  <c:v>-3.1929690000000002</c:v>
                </c:pt>
                <c:pt idx="1867">
                  <c:v>-3.0873689999999998</c:v>
                </c:pt>
                <c:pt idx="1868">
                  <c:v>-2.9399890000000002</c:v>
                </c:pt>
                <c:pt idx="1869">
                  <c:v>-2.8406389999999999</c:v>
                </c:pt>
                <c:pt idx="1870">
                  <c:v>-2.706089</c:v>
                </c:pt>
                <c:pt idx="1871">
                  <c:v>-2.5060739999999999</c:v>
                </c:pt>
                <c:pt idx="1872">
                  <c:v>-2.437319</c:v>
                </c:pt>
                <c:pt idx="1873">
                  <c:v>-2.327442</c:v>
                </c:pt>
                <c:pt idx="1874">
                  <c:v>-2.1846670000000001</c:v>
                </c:pt>
                <c:pt idx="1875">
                  <c:v>-2.0576840000000001</c:v>
                </c:pt>
                <c:pt idx="1876">
                  <c:v>-1.9379379999999999</c:v>
                </c:pt>
                <c:pt idx="1877">
                  <c:v>-1.792203</c:v>
                </c:pt>
                <c:pt idx="1878">
                  <c:v>-1.668838</c:v>
                </c:pt>
                <c:pt idx="1879">
                  <c:v>-1.54975</c:v>
                </c:pt>
                <c:pt idx="1880">
                  <c:v>-1.412898</c:v>
                </c:pt>
                <c:pt idx="1881">
                  <c:v>-1.212553</c:v>
                </c:pt>
                <c:pt idx="1882">
                  <c:v>-1.161562</c:v>
                </c:pt>
                <c:pt idx="1883">
                  <c:v>-1.0530010000000001</c:v>
                </c:pt>
                <c:pt idx="1884">
                  <c:v>-0.90134499999999995</c:v>
                </c:pt>
                <c:pt idx="1885">
                  <c:v>-0.77337500000000003</c:v>
                </c:pt>
                <c:pt idx="1886">
                  <c:v>-0.65231300000000003</c:v>
                </c:pt>
                <c:pt idx="1887">
                  <c:v>-0.50723600000000002</c:v>
                </c:pt>
                <c:pt idx="1888">
                  <c:v>-0.38321300000000003</c:v>
                </c:pt>
                <c:pt idx="1889">
                  <c:v>-0.26280900000000001</c:v>
                </c:pt>
                <c:pt idx="1890">
                  <c:v>-0.13483899999999999</c:v>
                </c:pt>
                <c:pt idx="1891">
                  <c:v>-1.6080000000000001E-2</c:v>
                </c:pt>
                <c:pt idx="1892">
                  <c:v>0.12077300000000001</c:v>
                </c:pt>
                <c:pt idx="1893">
                  <c:v>0.24018999999999999</c:v>
                </c:pt>
                <c:pt idx="1894">
                  <c:v>0.37506899999999999</c:v>
                </c:pt>
                <c:pt idx="1895">
                  <c:v>0.49975000000000003</c:v>
                </c:pt>
                <c:pt idx="1896">
                  <c:v>0.62771999999999994</c:v>
                </c:pt>
                <c:pt idx="1897">
                  <c:v>0.73891300000000004</c:v>
                </c:pt>
                <c:pt idx="1898">
                  <c:v>0.88037100000000001</c:v>
                </c:pt>
                <c:pt idx="1899">
                  <c:v>1.018869</c:v>
                </c:pt>
                <c:pt idx="1900">
                  <c:v>1.1294040000000001</c:v>
                </c:pt>
                <c:pt idx="1901">
                  <c:v>1.246189</c:v>
                </c:pt>
                <c:pt idx="1902">
                  <c:v>1.378436</c:v>
                </c:pt>
                <c:pt idx="1903">
                  <c:v>1.4814050000000001</c:v>
                </c:pt>
                <c:pt idx="1904">
                  <c:v>1.6228629999999999</c:v>
                </c:pt>
                <c:pt idx="1905">
                  <c:v>1.764651</c:v>
                </c:pt>
                <c:pt idx="1906">
                  <c:v>1.86433</c:v>
                </c:pt>
                <c:pt idx="1907">
                  <c:v>1.999538</c:v>
                </c:pt>
                <c:pt idx="1908">
                  <c:v>2.1173099999999998</c:v>
                </c:pt>
                <c:pt idx="1909">
                  <c:v>2.2262</c:v>
                </c:pt>
                <c:pt idx="1910">
                  <c:v>2.354171</c:v>
                </c:pt>
                <c:pt idx="1911">
                  <c:v>2.4650349999999999</c:v>
                </c:pt>
                <c:pt idx="1912">
                  <c:v>2.5867550000000001</c:v>
                </c:pt>
                <c:pt idx="1913">
                  <c:v>2.7032120000000002</c:v>
                </c:pt>
                <c:pt idx="1914">
                  <c:v>2.8275640000000002</c:v>
                </c:pt>
                <c:pt idx="1915">
                  <c:v>2.9446780000000001</c:v>
                </c:pt>
                <c:pt idx="1916">
                  <c:v>3.070675</c:v>
                </c:pt>
                <c:pt idx="1917">
                  <c:v>3.4667599999999998</c:v>
                </c:pt>
                <c:pt idx="1918">
                  <c:v>3.5897960000000002</c:v>
                </c:pt>
                <c:pt idx="1919">
                  <c:v>3.720399</c:v>
                </c:pt>
                <c:pt idx="1920">
                  <c:v>3.8315920000000001</c:v>
                </c:pt>
                <c:pt idx="1921">
                  <c:v>3.9464039999999998</c:v>
                </c:pt>
                <c:pt idx="1922">
                  <c:v>4.05661</c:v>
                </c:pt>
                <c:pt idx="1923">
                  <c:v>4.1691190000000002</c:v>
                </c:pt>
                <c:pt idx="1924">
                  <c:v>4.2773519999999996</c:v>
                </c:pt>
                <c:pt idx="1925">
                  <c:v>4.3938090000000001</c:v>
                </c:pt>
                <c:pt idx="1926">
                  <c:v>4.4885539999999997</c:v>
                </c:pt>
                <c:pt idx="1927">
                  <c:v>4.5694809999999997</c:v>
                </c:pt>
                <c:pt idx="1928">
                  <c:v>4.7362719999999996</c:v>
                </c:pt>
                <c:pt idx="1929">
                  <c:v>4.8139099999999999</c:v>
                </c:pt>
                <c:pt idx="1930">
                  <c:v>4.9188530000000004</c:v>
                </c:pt>
                <c:pt idx="1931">
                  <c:v>5.0165579999999999</c:v>
                </c:pt>
                <c:pt idx="1932">
                  <c:v>5.1109739999999997</c:v>
                </c:pt>
                <c:pt idx="1933">
                  <c:v>5.2336819999999999</c:v>
                </c:pt>
                <c:pt idx="1934">
                  <c:v>5.3165829999999996</c:v>
                </c:pt>
                <c:pt idx="1935">
                  <c:v>5.4123150000000004</c:v>
                </c:pt>
                <c:pt idx="1936">
                  <c:v>5.5175869999999998</c:v>
                </c:pt>
                <c:pt idx="1937">
                  <c:v>5.6044369999999999</c:v>
                </c:pt>
                <c:pt idx="1938">
                  <c:v>5.6949050000000003</c:v>
                </c:pt>
                <c:pt idx="1939">
                  <c:v>5.7919530000000004</c:v>
                </c:pt>
                <c:pt idx="1940">
                  <c:v>5.8758419999999996</c:v>
                </c:pt>
                <c:pt idx="1941">
                  <c:v>5.9626910000000004</c:v>
                </c:pt>
                <c:pt idx="1942">
                  <c:v>6.0610549999999996</c:v>
                </c:pt>
                <c:pt idx="1943">
                  <c:v>6.1347459999999998</c:v>
                </c:pt>
                <c:pt idx="1944">
                  <c:v>6.2130419999999997</c:v>
                </c:pt>
                <c:pt idx="1945">
                  <c:v>6.2785080000000004</c:v>
                </c:pt>
                <c:pt idx="1946">
                  <c:v>6.3706209999999999</c:v>
                </c:pt>
                <c:pt idx="1947">
                  <c:v>6.4558260000000001</c:v>
                </c:pt>
                <c:pt idx="1948">
                  <c:v>6.5305039999999996</c:v>
                </c:pt>
                <c:pt idx="1949">
                  <c:v>6.6022210000000001</c:v>
                </c:pt>
                <c:pt idx="1950">
                  <c:v>6.6745950000000001</c:v>
                </c:pt>
                <c:pt idx="1951">
                  <c:v>6.7361139999999997</c:v>
                </c:pt>
                <c:pt idx="1952">
                  <c:v>6.822635</c:v>
                </c:pt>
                <c:pt idx="1953">
                  <c:v>6.9186959999999997</c:v>
                </c:pt>
                <c:pt idx="1954">
                  <c:v>6.9367900000000002</c:v>
                </c:pt>
                <c:pt idx="1955">
                  <c:v>6.9963340000000001</c:v>
                </c:pt>
                <c:pt idx="1956">
                  <c:v>7.0772630000000003</c:v>
                </c:pt>
                <c:pt idx="1957">
                  <c:v>7.1134500000000003</c:v>
                </c:pt>
                <c:pt idx="1958">
                  <c:v>7.180561</c:v>
                </c:pt>
                <c:pt idx="1959">
                  <c:v>7.2460279999999999</c:v>
                </c:pt>
                <c:pt idx="1960">
                  <c:v>7.2897819999999998</c:v>
                </c:pt>
                <c:pt idx="1961">
                  <c:v>7.3536029999999997</c:v>
                </c:pt>
                <c:pt idx="1962">
                  <c:v>7.3858430000000004</c:v>
                </c:pt>
                <c:pt idx="1963">
                  <c:v>7.444401</c:v>
                </c:pt>
                <c:pt idx="1964">
                  <c:v>7.506907</c:v>
                </c:pt>
                <c:pt idx="1965">
                  <c:v>7.5394750000000004</c:v>
                </c:pt>
                <c:pt idx="1966">
                  <c:v>7.5852029999999999</c:v>
                </c:pt>
                <c:pt idx="1967">
                  <c:v>7.6335629999999997</c:v>
                </c:pt>
                <c:pt idx="1968">
                  <c:v>7.6559330000000001</c:v>
                </c:pt>
                <c:pt idx="1969">
                  <c:v>7.7135040000000004</c:v>
                </c:pt>
                <c:pt idx="1970">
                  <c:v>7.7477179999999999</c:v>
                </c:pt>
                <c:pt idx="1971">
                  <c:v>7.7681149999999999</c:v>
                </c:pt>
                <c:pt idx="1972">
                  <c:v>7.7888400000000004</c:v>
                </c:pt>
                <c:pt idx="1973">
                  <c:v>7.4552569999999996</c:v>
                </c:pt>
                <c:pt idx="1974">
                  <c:v>7.4407819999999996</c:v>
                </c:pt>
                <c:pt idx="1975">
                  <c:v>7.3374829999999998</c:v>
                </c:pt>
                <c:pt idx="1976">
                  <c:v>7.3509710000000004</c:v>
                </c:pt>
                <c:pt idx="1977">
                  <c:v>7.3568930000000003</c:v>
                </c:pt>
                <c:pt idx="1978">
                  <c:v>7.4529540000000001</c:v>
                </c:pt>
                <c:pt idx="1979">
                  <c:v>7.429926</c:v>
                </c:pt>
                <c:pt idx="1980">
                  <c:v>7.4085419999999997</c:v>
                </c:pt>
                <c:pt idx="1981">
                  <c:v>7.4657850000000003</c:v>
                </c:pt>
                <c:pt idx="1982">
                  <c:v>8.0289940000000009</c:v>
                </c:pt>
                <c:pt idx="1983">
                  <c:v>7.9931349999999997</c:v>
                </c:pt>
                <c:pt idx="1984">
                  <c:v>8.0398499999999995</c:v>
                </c:pt>
                <c:pt idx="1985">
                  <c:v>8.0095840000000003</c:v>
                </c:pt>
                <c:pt idx="1986">
                  <c:v>8.0234009999999998</c:v>
                </c:pt>
                <c:pt idx="1987">
                  <c:v>8.083933</c:v>
                </c:pt>
                <c:pt idx="1988">
                  <c:v>8.0138610000000003</c:v>
                </c:pt>
                <c:pt idx="1989">
                  <c:v>8.0365599999999997</c:v>
                </c:pt>
                <c:pt idx="1990">
                  <c:v>8.1332799999999992</c:v>
                </c:pt>
                <c:pt idx="1991">
                  <c:v>8.0184669999999993</c:v>
                </c:pt>
                <c:pt idx="1992">
                  <c:v>8.0605759999999993</c:v>
                </c:pt>
                <c:pt idx="1993">
                  <c:v>8.0372179999999993</c:v>
                </c:pt>
                <c:pt idx="1994">
                  <c:v>7.9842529999999998</c:v>
                </c:pt>
                <c:pt idx="1995">
                  <c:v>8.0359029999999994</c:v>
                </c:pt>
                <c:pt idx="1996">
                  <c:v>7.9931349999999997</c:v>
                </c:pt>
                <c:pt idx="1997">
                  <c:v>7.9645140000000003</c:v>
                </c:pt>
                <c:pt idx="1998">
                  <c:v>7.9960959999999996</c:v>
                </c:pt>
                <c:pt idx="1999">
                  <c:v>7.9457630000000004</c:v>
                </c:pt>
                <c:pt idx="2000">
                  <c:v>7.9342480000000002</c:v>
                </c:pt>
                <c:pt idx="2001">
                  <c:v>7.9224050000000004</c:v>
                </c:pt>
                <c:pt idx="2002">
                  <c:v>7.8766769999999999</c:v>
                </c:pt>
                <c:pt idx="2003">
                  <c:v>7.8941129999999999</c:v>
                </c:pt>
                <c:pt idx="2004">
                  <c:v>7.8648340000000001</c:v>
                </c:pt>
                <c:pt idx="2005">
                  <c:v>7.8066050000000002</c:v>
                </c:pt>
                <c:pt idx="2006">
                  <c:v>7.7687730000000004</c:v>
                </c:pt>
                <c:pt idx="2007">
                  <c:v>7.7608769999999998</c:v>
                </c:pt>
                <c:pt idx="2008">
                  <c:v>7.7210710000000002</c:v>
                </c:pt>
                <c:pt idx="2009">
                  <c:v>7.6829099999999997</c:v>
                </c:pt>
                <c:pt idx="2010">
                  <c:v>7.6796199999999999</c:v>
                </c:pt>
                <c:pt idx="2011">
                  <c:v>7.6026389999999999</c:v>
                </c:pt>
                <c:pt idx="2012">
                  <c:v>7.5746760000000002</c:v>
                </c:pt>
                <c:pt idx="2013">
                  <c:v>7.5414490000000001</c:v>
                </c:pt>
                <c:pt idx="2014">
                  <c:v>7.4700610000000003</c:v>
                </c:pt>
                <c:pt idx="2015">
                  <c:v>7.45756</c:v>
                </c:pt>
                <c:pt idx="2016">
                  <c:v>7.4157799999999998</c:v>
                </c:pt>
                <c:pt idx="2017">
                  <c:v>7.329917</c:v>
                </c:pt>
                <c:pt idx="2018">
                  <c:v>7.3312330000000001</c:v>
                </c:pt>
                <c:pt idx="2019">
                  <c:v>7.2532649999999999</c:v>
                </c:pt>
                <c:pt idx="2020">
                  <c:v>7.1641130000000004</c:v>
                </c:pt>
                <c:pt idx="2021">
                  <c:v>7.2104980000000003</c:v>
                </c:pt>
                <c:pt idx="2022">
                  <c:v>7.0835129999999999</c:v>
                </c:pt>
                <c:pt idx="2023">
                  <c:v>7.047326</c:v>
                </c:pt>
                <c:pt idx="2024">
                  <c:v>7.0216659999999997</c:v>
                </c:pt>
                <c:pt idx="2025">
                  <c:v>6.9252750000000001</c:v>
                </c:pt>
                <c:pt idx="2026">
                  <c:v>6.8956679999999997</c:v>
                </c:pt>
                <c:pt idx="2027">
                  <c:v>6.8272399999999998</c:v>
                </c:pt>
                <c:pt idx="2028">
                  <c:v>6.67624</c:v>
                </c:pt>
                <c:pt idx="2029">
                  <c:v>6.693676</c:v>
                </c:pt>
                <c:pt idx="2030">
                  <c:v>6.6176820000000003</c:v>
                </c:pt>
                <c:pt idx="2031">
                  <c:v>6.5282010000000001</c:v>
                </c:pt>
                <c:pt idx="2032">
                  <c:v>6.4985929999999996</c:v>
                </c:pt>
                <c:pt idx="2033">
                  <c:v>6.4245729999999996</c:v>
                </c:pt>
                <c:pt idx="2034">
                  <c:v>6.3248939999999996</c:v>
                </c:pt>
                <c:pt idx="2035">
                  <c:v>6.2627170000000003</c:v>
                </c:pt>
                <c:pt idx="2036">
                  <c:v>6.1893560000000001</c:v>
                </c:pt>
                <c:pt idx="2037">
                  <c:v>6.0814510000000004</c:v>
                </c:pt>
                <c:pt idx="2038">
                  <c:v>6.0268410000000001</c:v>
                </c:pt>
                <c:pt idx="2039">
                  <c:v>5.9383470000000003</c:v>
                </c:pt>
                <c:pt idx="2040">
                  <c:v>5.8209030000000004</c:v>
                </c:pt>
                <c:pt idx="2041">
                  <c:v>5.7801099999999996</c:v>
                </c:pt>
                <c:pt idx="2042">
                  <c:v>5.6942469999999998</c:v>
                </c:pt>
                <c:pt idx="2043">
                  <c:v>5.5833820000000003</c:v>
                </c:pt>
                <c:pt idx="2044">
                  <c:v>5.5182450000000003</c:v>
                </c:pt>
                <c:pt idx="2045">
                  <c:v>5.4169210000000003</c:v>
                </c:pt>
                <c:pt idx="2046">
                  <c:v>5.3165829999999996</c:v>
                </c:pt>
                <c:pt idx="2047">
                  <c:v>5.2461830000000003</c:v>
                </c:pt>
                <c:pt idx="2048">
                  <c:v>5.1198560000000004</c:v>
                </c:pt>
                <c:pt idx="2049">
                  <c:v>5.0287300000000004</c:v>
                </c:pt>
                <c:pt idx="2050">
                  <c:v>4.9399069999999998</c:v>
                </c:pt>
                <c:pt idx="2051">
                  <c:v>4.8076590000000001</c:v>
                </c:pt>
                <c:pt idx="2052">
                  <c:v>4.7451540000000003</c:v>
                </c:pt>
                <c:pt idx="2053">
                  <c:v>4.6247490000000004</c:v>
                </c:pt>
                <c:pt idx="2054">
                  <c:v>4.5253990000000002</c:v>
                </c:pt>
                <c:pt idx="2055">
                  <c:v>4.4247329999999998</c:v>
                </c:pt>
                <c:pt idx="2056">
                  <c:v>4.3112360000000001</c:v>
                </c:pt>
                <c:pt idx="2057">
                  <c:v>4.1845809999999997</c:v>
                </c:pt>
                <c:pt idx="2058">
                  <c:v>4.0967450000000003</c:v>
                </c:pt>
                <c:pt idx="2059">
                  <c:v>3.9753539999999998</c:v>
                </c:pt>
                <c:pt idx="2060">
                  <c:v>3.8612000000000002</c:v>
                </c:pt>
                <c:pt idx="2061">
                  <c:v>3.759547</c:v>
                </c:pt>
                <c:pt idx="2062">
                  <c:v>3.629273</c:v>
                </c:pt>
                <c:pt idx="2063">
                  <c:v>3.5161060000000002</c:v>
                </c:pt>
                <c:pt idx="2064">
                  <c:v>3.4052419999999999</c:v>
                </c:pt>
                <c:pt idx="2065">
                  <c:v>3.2825340000000001</c:v>
                </c:pt>
                <c:pt idx="2066">
                  <c:v>3.1637749999999998</c:v>
                </c:pt>
                <c:pt idx="2067">
                  <c:v>3.039752</c:v>
                </c:pt>
                <c:pt idx="2068">
                  <c:v>2.9150710000000002</c:v>
                </c:pt>
                <c:pt idx="2069">
                  <c:v>2.7946659999999999</c:v>
                </c:pt>
                <c:pt idx="2070">
                  <c:v>2.672946</c:v>
                </c:pt>
                <c:pt idx="2071">
                  <c:v>2.5482649999999998</c:v>
                </c:pt>
                <c:pt idx="2072">
                  <c:v>2.4117410000000001</c:v>
                </c:pt>
                <c:pt idx="2073">
                  <c:v>2.2982450000000001</c:v>
                </c:pt>
                <c:pt idx="2074">
                  <c:v>2.1238890000000001</c:v>
                </c:pt>
                <c:pt idx="2075">
                  <c:v>2.072241</c:v>
                </c:pt>
                <c:pt idx="2076">
                  <c:v>1.908741</c:v>
                </c:pt>
                <c:pt idx="2077">
                  <c:v>1.7722169999999999</c:v>
                </c:pt>
                <c:pt idx="2078">
                  <c:v>1.6504970000000001</c:v>
                </c:pt>
                <c:pt idx="2079">
                  <c:v>1.5221979999999999</c:v>
                </c:pt>
                <c:pt idx="2080">
                  <c:v>1.3767910000000001</c:v>
                </c:pt>
                <c:pt idx="2081">
                  <c:v>1.2478340000000001</c:v>
                </c:pt>
                <c:pt idx="2082">
                  <c:v>1.1195349999999999</c:v>
                </c:pt>
                <c:pt idx="2083">
                  <c:v>0.99090599999999995</c:v>
                </c:pt>
                <c:pt idx="2084">
                  <c:v>0.85240899999999997</c:v>
                </c:pt>
                <c:pt idx="2085">
                  <c:v>0.72641199999999995</c:v>
                </c:pt>
                <c:pt idx="2086">
                  <c:v>0.59580999999999995</c:v>
                </c:pt>
                <c:pt idx="2087">
                  <c:v>0.455009</c:v>
                </c:pt>
                <c:pt idx="2088">
                  <c:v>0.31717000000000001</c:v>
                </c:pt>
                <c:pt idx="2089">
                  <c:v>0.185252</c:v>
                </c:pt>
                <c:pt idx="2090">
                  <c:v>3.6885000000000001E-2</c:v>
                </c:pt>
                <c:pt idx="2091">
                  <c:v>-9.6349000000000004E-2</c:v>
                </c:pt>
                <c:pt idx="2092">
                  <c:v>-0.22070100000000001</c:v>
                </c:pt>
                <c:pt idx="2093">
                  <c:v>-0.36084300000000002</c:v>
                </c:pt>
                <c:pt idx="2094">
                  <c:v>-0.484537</c:v>
                </c:pt>
                <c:pt idx="2095">
                  <c:v>-0.61480999999999997</c:v>
                </c:pt>
                <c:pt idx="2096">
                  <c:v>-0.75528099999999998</c:v>
                </c:pt>
                <c:pt idx="2097">
                  <c:v>-0.89279200000000003</c:v>
                </c:pt>
                <c:pt idx="2098">
                  <c:v>-1.016157</c:v>
                </c:pt>
                <c:pt idx="2099">
                  <c:v>-1.1444559999999999</c:v>
                </c:pt>
                <c:pt idx="2100">
                  <c:v>-1.2533460000000001</c:v>
                </c:pt>
              </c:numCache>
            </c:numRef>
          </c:yVal>
          <c:smooth val="0"/>
        </c:ser>
        <c:dLbls>
          <c:showLegendKey val="0"/>
          <c:showVal val="0"/>
          <c:showCatName val="0"/>
          <c:showSerName val="0"/>
          <c:showPercent val="0"/>
          <c:showBubbleSize val="0"/>
        </c:dLbls>
        <c:axId val="23104512"/>
        <c:axId val="23114880"/>
      </c:scatterChart>
      <c:valAx>
        <c:axId val="23104512"/>
        <c:scaling>
          <c:orientation val="minMax"/>
          <c:max val="450"/>
          <c:min val="0"/>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Samples</a:t>
                </a:r>
                <a:endParaRPr lang="en-US" b="0" dirty="0">
                  <a:latin typeface="Times New Roman" panose="02020603050405020304" pitchFamily="18" charset="0"/>
                  <a:cs typeface="Times New Roman" panose="02020603050405020304" pitchFamily="18" charset="0"/>
                </a:endParaRPr>
              </a:p>
            </c:rich>
          </c:tx>
          <c:layout/>
          <c:overlay val="0"/>
        </c:title>
        <c:numFmt formatCode="General" sourceLinked="1"/>
        <c:majorTickMark val="out"/>
        <c:minorTickMark val="none"/>
        <c:tickLblPos val="nextTo"/>
        <c:crossAx val="23114880"/>
        <c:crossesAt val="-10"/>
        <c:crossBetween val="midCat"/>
        <c:majorUnit val="50"/>
      </c:valAx>
      <c:valAx>
        <c:axId val="23114880"/>
        <c:scaling>
          <c:orientation val="minMax"/>
          <c:max val="8"/>
          <c:min val="-10"/>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Output(Volts)</a:t>
                </a:r>
                <a:endParaRPr lang="en-US" b="0" dirty="0">
                  <a:latin typeface="Times New Roman" panose="02020603050405020304" pitchFamily="18" charset="0"/>
                  <a:cs typeface="Times New Roman" panose="02020603050405020304" pitchFamily="18" charset="0"/>
                </a:endParaRPr>
              </a:p>
            </c:rich>
          </c:tx>
          <c:layout>
            <c:manualLayout>
              <c:xMode val="edge"/>
              <c:yMode val="edge"/>
              <c:x val="1.5746183135558759E-2"/>
              <c:y val="0.35291593759113443"/>
            </c:manualLayout>
          </c:layout>
          <c:overlay val="0"/>
        </c:title>
        <c:numFmt formatCode="General" sourceLinked="1"/>
        <c:majorTickMark val="out"/>
        <c:minorTickMark val="none"/>
        <c:tickLblPos val="nextTo"/>
        <c:crossAx val="23104512"/>
        <c:crossesAt val="0"/>
        <c:crossBetween val="midCat"/>
        <c:majorUnit val="3"/>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09528354410243"/>
          <c:y val="0.11174394867308252"/>
          <c:w val="0.74694026883003262"/>
          <c:h val="0.73361621463983673"/>
        </c:manualLayout>
      </c:layout>
      <c:scatterChart>
        <c:scatterStyle val="lineMarker"/>
        <c:varyColors val="0"/>
        <c:ser>
          <c:idx val="0"/>
          <c:order val="0"/>
          <c:tx>
            <c:v>Imabs vs freq(pendular mode)</c:v>
          </c:tx>
          <c:marker>
            <c:symbol val="none"/>
          </c:marker>
          <c:xVal>
            <c:numRef>
              <c:f>Sheet3!$A$12:$A$211</c:f>
              <c:numCache>
                <c:formatCode>General</c:formatCode>
                <c:ptCount val="2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numCache>
            </c:numRef>
          </c:xVal>
          <c:yVal>
            <c:numRef>
              <c:f>Sheet3!$B$12:$B$211</c:f>
              <c:numCache>
                <c:formatCode>General</c:formatCode>
                <c:ptCount val="200"/>
                <c:pt idx="0">
                  <c:v>-0.185501</c:v>
                </c:pt>
                <c:pt idx="1">
                  <c:v>-0.32959100000000002</c:v>
                </c:pt>
                <c:pt idx="2">
                  <c:v>-0.44242799999999999</c:v>
                </c:pt>
                <c:pt idx="3">
                  <c:v>-0.56316100000000002</c:v>
                </c:pt>
                <c:pt idx="4">
                  <c:v>-0.69244700000000003</c:v>
                </c:pt>
                <c:pt idx="5">
                  <c:v>-0.823708</c:v>
                </c:pt>
                <c:pt idx="6">
                  <c:v>-0.92667600000000006</c:v>
                </c:pt>
                <c:pt idx="7">
                  <c:v>-1.040829</c:v>
                </c:pt>
                <c:pt idx="8">
                  <c:v>-1.1845909999999999</c:v>
                </c:pt>
                <c:pt idx="9">
                  <c:v>-1.2849269999999999</c:v>
                </c:pt>
                <c:pt idx="10">
                  <c:v>-1.4168449999999999</c:v>
                </c:pt>
                <c:pt idx="11">
                  <c:v>-1.536262</c:v>
                </c:pt>
                <c:pt idx="12">
                  <c:v>-1.646468</c:v>
                </c:pt>
                <c:pt idx="13">
                  <c:v>-1.769504</c:v>
                </c:pt>
                <c:pt idx="14">
                  <c:v>-1.857669</c:v>
                </c:pt>
                <c:pt idx="15">
                  <c:v>-2.020181</c:v>
                </c:pt>
                <c:pt idx="16">
                  <c:v>-2.122163</c:v>
                </c:pt>
                <c:pt idx="17">
                  <c:v>-2.2481589999999998</c:v>
                </c:pt>
                <c:pt idx="18">
                  <c:v>-2.3649450000000001</c:v>
                </c:pt>
                <c:pt idx="19">
                  <c:v>-2.4702160000000002</c:v>
                </c:pt>
                <c:pt idx="20">
                  <c:v>-2.5955539999999999</c:v>
                </c:pt>
                <c:pt idx="21">
                  <c:v>-2.7129979999999998</c:v>
                </c:pt>
                <c:pt idx="22">
                  <c:v>-2.8205719999999999</c:v>
                </c:pt>
                <c:pt idx="23">
                  <c:v>-2.965649</c:v>
                </c:pt>
                <c:pt idx="24">
                  <c:v>-3.033417</c:v>
                </c:pt>
                <c:pt idx="25">
                  <c:v>-3.196259</c:v>
                </c:pt>
                <c:pt idx="26">
                  <c:v>-3.3160050000000001</c:v>
                </c:pt>
                <c:pt idx="27">
                  <c:v>-3.3692989999999998</c:v>
                </c:pt>
                <c:pt idx="28">
                  <c:v>-3.5341140000000002</c:v>
                </c:pt>
                <c:pt idx="29">
                  <c:v>-3.6462940000000001</c:v>
                </c:pt>
                <c:pt idx="30">
                  <c:v>-3.7196549999999999</c:v>
                </c:pt>
                <c:pt idx="31">
                  <c:v>-3.8657189999999999</c:v>
                </c:pt>
                <c:pt idx="32">
                  <c:v>-3.9670429999999999</c:v>
                </c:pt>
                <c:pt idx="33">
                  <c:v>-4.0782360000000004</c:v>
                </c:pt>
                <c:pt idx="34">
                  <c:v>-4.2147600000000001</c:v>
                </c:pt>
                <c:pt idx="35">
                  <c:v>-4.2512759999999998</c:v>
                </c:pt>
                <c:pt idx="36">
                  <c:v>-4.3930629999999997</c:v>
                </c:pt>
                <c:pt idx="37">
                  <c:v>-4.540114</c:v>
                </c:pt>
                <c:pt idx="38">
                  <c:v>-4.6154489999999999</c:v>
                </c:pt>
                <c:pt idx="39">
                  <c:v>-4.741117</c:v>
                </c:pt>
                <c:pt idx="40">
                  <c:v>-4.8546129999999996</c:v>
                </c:pt>
                <c:pt idx="41">
                  <c:v>-4.9273160000000003</c:v>
                </c:pt>
                <c:pt idx="42">
                  <c:v>-5.0602210000000003</c:v>
                </c:pt>
                <c:pt idx="43">
                  <c:v>-5.1668089999999998</c:v>
                </c:pt>
                <c:pt idx="44">
                  <c:v>-5.2572760000000001</c:v>
                </c:pt>
                <c:pt idx="45">
                  <c:v>-5.355969</c:v>
                </c:pt>
                <c:pt idx="46">
                  <c:v>-5.4915060000000002</c:v>
                </c:pt>
                <c:pt idx="47">
                  <c:v>-5.5694730000000003</c:v>
                </c:pt>
                <c:pt idx="48">
                  <c:v>-5.6602690000000004</c:v>
                </c:pt>
                <c:pt idx="49">
                  <c:v>-5.7895560000000001</c:v>
                </c:pt>
                <c:pt idx="50">
                  <c:v>-5.8500870000000003</c:v>
                </c:pt>
                <c:pt idx="51">
                  <c:v>-5.9652279999999998</c:v>
                </c:pt>
                <c:pt idx="52">
                  <c:v>-6.0853039999999998</c:v>
                </c:pt>
                <c:pt idx="53">
                  <c:v>-6.1313599999999999</c:v>
                </c:pt>
                <c:pt idx="54">
                  <c:v>-6.2606469999999996</c:v>
                </c:pt>
                <c:pt idx="55">
                  <c:v>-6.3563789999999996</c:v>
                </c:pt>
                <c:pt idx="56">
                  <c:v>-6.3935529999999998</c:v>
                </c:pt>
                <c:pt idx="57">
                  <c:v>-6.5619880000000004</c:v>
                </c:pt>
                <c:pt idx="58">
                  <c:v>-6.604425</c:v>
                </c:pt>
                <c:pt idx="59">
                  <c:v>-6.6577190000000002</c:v>
                </c:pt>
                <c:pt idx="60">
                  <c:v>-6.8179299999999996</c:v>
                </c:pt>
                <c:pt idx="61">
                  <c:v>-6.8356950000000003</c:v>
                </c:pt>
                <c:pt idx="62">
                  <c:v>-6.9264919999999996</c:v>
                </c:pt>
                <c:pt idx="63">
                  <c:v>-7.0623579999999997</c:v>
                </c:pt>
                <c:pt idx="64">
                  <c:v>-7.0761750000000001</c:v>
                </c:pt>
                <c:pt idx="65">
                  <c:v>-7.19658</c:v>
                </c:pt>
                <c:pt idx="66">
                  <c:v>-7.2919830000000001</c:v>
                </c:pt>
                <c:pt idx="67">
                  <c:v>-7.3104050000000003</c:v>
                </c:pt>
                <c:pt idx="68">
                  <c:v>-7.4380480000000002</c:v>
                </c:pt>
                <c:pt idx="69">
                  <c:v>-7.5347660000000003</c:v>
                </c:pt>
                <c:pt idx="70">
                  <c:v>-7.5344369999999996</c:v>
                </c:pt>
                <c:pt idx="71">
                  <c:v>-7.6436570000000001</c:v>
                </c:pt>
                <c:pt idx="72">
                  <c:v>-7.7173480000000003</c:v>
                </c:pt>
                <c:pt idx="73">
                  <c:v>-7.761101</c:v>
                </c:pt>
                <c:pt idx="74">
                  <c:v>-7.8545299999999996</c:v>
                </c:pt>
                <c:pt idx="75">
                  <c:v>-7.9081530000000004</c:v>
                </c:pt>
                <c:pt idx="76">
                  <c:v>-7.9614479999999999</c:v>
                </c:pt>
                <c:pt idx="77">
                  <c:v>-8.0453360000000007</c:v>
                </c:pt>
                <c:pt idx="78">
                  <c:v>-8.1098160000000004</c:v>
                </c:pt>
                <c:pt idx="79">
                  <c:v>-8.1506089999999993</c:v>
                </c:pt>
                <c:pt idx="80">
                  <c:v>-8.2391030000000001</c:v>
                </c:pt>
                <c:pt idx="81">
                  <c:v>-8.2943709999999999</c:v>
                </c:pt>
                <c:pt idx="82">
                  <c:v>-8.2983189999999993</c:v>
                </c:pt>
                <c:pt idx="83">
                  <c:v>-8.4081969999999995</c:v>
                </c:pt>
                <c:pt idx="84">
                  <c:v>-8.4503059999999994</c:v>
                </c:pt>
                <c:pt idx="85">
                  <c:v>-8.4493189999999991</c:v>
                </c:pt>
                <c:pt idx="86">
                  <c:v>-8.5740010000000009</c:v>
                </c:pt>
                <c:pt idx="87">
                  <c:v>-8.5578810000000001</c:v>
                </c:pt>
                <c:pt idx="88">
                  <c:v>-8.6190700000000007</c:v>
                </c:pt>
                <c:pt idx="89">
                  <c:v>-8.7055910000000001</c:v>
                </c:pt>
                <c:pt idx="90">
                  <c:v>-8.6983540000000001</c:v>
                </c:pt>
                <c:pt idx="91">
                  <c:v>-8.7506609999999991</c:v>
                </c:pt>
                <c:pt idx="92">
                  <c:v>-8.8378399999999999</c:v>
                </c:pt>
                <c:pt idx="93">
                  <c:v>-8.7059200000000008</c:v>
                </c:pt>
                <c:pt idx="94">
                  <c:v>-8.8743560000000006</c:v>
                </c:pt>
                <c:pt idx="95">
                  <c:v>-8.9059380000000008</c:v>
                </c:pt>
                <c:pt idx="96">
                  <c:v>-8.9046219999999998</c:v>
                </c:pt>
                <c:pt idx="97">
                  <c:v>-8.9733780000000003</c:v>
                </c:pt>
                <c:pt idx="98">
                  <c:v>-8.9825890000000008</c:v>
                </c:pt>
                <c:pt idx="99">
                  <c:v>-8.9885110000000008</c:v>
                </c:pt>
                <c:pt idx="100">
                  <c:v>-9.0566089999999999</c:v>
                </c:pt>
                <c:pt idx="101">
                  <c:v>-9.0355539999999994</c:v>
                </c:pt>
                <c:pt idx="102">
                  <c:v>-9.04345</c:v>
                </c:pt>
                <c:pt idx="103">
                  <c:v>-9.0937830000000002</c:v>
                </c:pt>
                <c:pt idx="104">
                  <c:v>-9.0816110000000005</c:v>
                </c:pt>
                <c:pt idx="105">
                  <c:v>-9.0704259999999994</c:v>
                </c:pt>
                <c:pt idx="106">
                  <c:v>-9.1102319999999999</c:v>
                </c:pt>
                <c:pt idx="107">
                  <c:v>-9.1187850000000008</c:v>
                </c:pt>
                <c:pt idx="108">
                  <c:v>-9.0914800000000007</c:v>
                </c:pt>
                <c:pt idx="109">
                  <c:v>-9.1316159999999993</c:v>
                </c:pt>
                <c:pt idx="110">
                  <c:v>-9.1207589999999996</c:v>
                </c:pt>
                <c:pt idx="111">
                  <c:v>-9.0954280000000001</c:v>
                </c:pt>
                <c:pt idx="112">
                  <c:v>-9.1168119999999995</c:v>
                </c:pt>
                <c:pt idx="113">
                  <c:v>-9.0997050000000002</c:v>
                </c:pt>
                <c:pt idx="114">
                  <c:v>-9.0921380000000003</c:v>
                </c:pt>
                <c:pt idx="115">
                  <c:v>-9.1181269999999994</c:v>
                </c:pt>
                <c:pt idx="116">
                  <c:v>-9.0480549999999997</c:v>
                </c:pt>
                <c:pt idx="117">
                  <c:v>-9.089836</c:v>
                </c:pt>
                <c:pt idx="118">
                  <c:v>-9.0582539999999998</c:v>
                </c:pt>
                <c:pt idx="119">
                  <c:v>-8.9714039999999997</c:v>
                </c:pt>
                <c:pt idx="120">
                  <c:v>-9.0154870000000003</c:v>
                </c:pt>
                <c:pt idx="121">
                  <c:v>-8.9862079999999995</c:v>
                </c:pt>
                <c:pt idx="122">
                  <c:v>-8.9385060000000003</c:v>
                </c:pt>
                <c:pt idx="123">
                  <c:v>-8.9335719999999998</c:v>
                </c:pt>
                <c:pt idx="124">
                  <c:v>-8.8973840000000006</c:v>
                </c:pt>
                <c:pt idx="125">
                  <c:v>-8.8220489999999998</c:v>
                </c:pt>
                <c:pt idx="126">
                  <c:v>-8.8329050000000002</c:v>
                </c:pt>
                <c:pt idx="127">
                  <c:v>-8.7944150000000008</c:v>
                </c:pt>
                <c:pt idx="128">
                  <c:v>-8.7203949999999999</c:v>
                </c:pt>
                <c:pt idx="129">
                  <c:v>-8.7161179999999998</c:v>
                </c:pt>
                <c:pt idx="130">
                  <c:v>-8.6355190000000004</c:v>
                </c:pt>
                <c:pt idx="131">
                  <c:v>-8.594068</c:v>
                </c:pt>
                <c:pt idx="132">
                  <c:v>-8.5986740000000008</c:v>
                </c:pt>
                <c:pt idx="133">
                  <c:v>-8.4970199999999991</c:v>
                </c:pt>
                <c:pt idx="134">
                  <c:v>-8.4486609999999995</c:v>
                </c:pt>
                <c:pt idx="135">
                  <c:v>-8.4279349999999997</c:v>
                </c:pt>
                <c:pt idx="136">
                  <c:v>-8.3387829999999994</c:v>
                </c:pt>
                <c:pt idx="137">
                  <c:v>-8.2802249999999997</c:v>
                </c:pt>
                <c:pt idx="138">
                  <c:v>-8.2749609999999993</c:v>
                </c:pt>
                <c:pt idx="139">
                  <c:v>-8.1752819999999993</c:v>
                </c:pt>
                <c:pt idx="140">
                  <c:v>-8.1167239999999996</c:v>
                </c:pt>
                <c:pt idx="141">
                  <c:v>-8.0831680000000006</c:v>
                </c:pt>
                <c:pt idx="142">
                  <c:v>-7.9551970000000001</c:v>
                </c:pt>
                <c:pt idx="143">
                  <c:v>-7.9091399999999998</c:v>
                </c:pt>
                <c:pt idx="144">
                  <c:v>-7.8673609999999998</c:v>
                </c:pt>
                <c:pt idx="145">
                  <c:v>-7.7101100000000002</c:v>
                </c:pt>
                <c:pt idx="146">
                  <c:v>-7.7295199999999999</c:v>
                </c:pt>
                <c:pt idx="147">
                  <c:v>-7.6420120000000002</c:v>
                </c:pt>
                <c:pt idx="148">
                  <c:v>-7.5268709999999999</c:v>
                </c:pt>
                <c:pt idx="149">
                  <c:v>-7.5170019999999997</c:v>
                </c:pt>
                <c:pt idx="150">
                  <c:v>-7.4038339999999998</c:v>
                </c:pt>
                <c:pt idx="151">
                  <c:v>-7.2854029999999996</c:v>
                </c:pt>
                <c:pt idx="152">
                  <c:v>-7.2854029999999996</c:v>
                </c:pt>
                <c:pt idx="153">
                  <c:v>-7.1383510000000001</c:v>
                </c:pt>
                <c:pt idx="154">
                  <c:v>-7.0607129999999998</c:v>
                </c:pt>
                <c:pt idx="155">
                  <c:v>-7.0008400000000002</c:v>
                </c:pt>
                <c:pt idx="156">
                  <c:v>-6.864973</c:v>
                </c:pt>
                <c:pt idx="157">
                  <c:v>-6.7925990000000001</c:v>
                </c:pt>
                <c:pt idx="158">
                  <c:v>-6.73766</c:v>
                </c:pt>
                <c:pt idx="159">
                  <c:v>-6.610347</c:v>
                </c:pt>
                <c:pt idx="160">
                  <c:v>-6.5248140000000001</c:v>
                </c:pt>
                <c:pt idx="161">
                  <c:v>-6.4517810000000004</c:v>
                </c:pt>
                <c:pt idx="162">
                  <c:v>-6.3261130000000003</c:v>
                </c:pt>
                <c:pt idx="163">
                  <c:v>-6.2632789999999998</c:v>
                </c:pt>
                <c:pt idx="164">
                  <c:v>-6.1455060000000001</c:v>
                </c:pt>
                <c:pt idx="165">
                  <c:v>-6.0162190000000004</c:v>
                </c:pt>
                <c:pt idx="166">
                  <c:v>-5.9540430000000004</c:v>
                </c:pt>
                <c:pt idx="167">
                  <c:v>-5.8566669999999998</c:v>
                </c:pt>
                <c:pt idx="168">
                  <c:v>-5.7339599999999997</c:v>
                </c:pt>
                <c:pt idx="169">
                  <c:v>-5.6520450000000002</c:v>
                </c:pt>
                <c:pt idx="170">
                  <c:v>-5.5270349999999997</c:v>
                </c:pt>
                <c:pt idx="171">
                  <c:v>-5.4145260000000004</c:v>
                </c:pt>
                <c:pt idx="172">
                  <c:v>-5.341494</c:v>
                </c:pt>
                <c:pt idx="173">
                  <c:v>-5.2326030000000001</c:v>
                </c:pt>
                <c:pt idx="174">
                  <c:v>-5.1089089999999997</c:v>
                </c:pt>
                <c:pt idx="175">
                  <c:v>-5.043444</c:v>
                </c:pt>
                <c:pt idx="176">
                  <c:v>-4.901656</c:v>
                </c:pt>
                <c:pt idx="177">
                  <c:v>-4.7842120000000001</c:v>
                </c:pt>
                <c:pt idx="178">
                  <c:v>-4.6914420000000003</c:v>
                </c:pt>
                <c:pt idx="179">
                  <c:v>-4.5634709999999998</c:v>
                </c:pt>
                <c:pt idx="180">
                  <c:v>-4.4683979999999996</c:v>
                </c:pt>
                <c:pt idx="181">
                  <c:v>-4.3690480000000003</c:v>
                </c:pt>
                <c:pt idx="182">
                  <c:v>-4.2259450000000003</c:v>
                </c:pt>
                <c:pt idx="183">
                  <c:v>-4.1262660000000002</c:v>
                </c:pt>
                <c:pt idx="184">
                  <c:v>-4.0292190000000003</c:v>
                </c:pt>
                <c:pt idx="185">
                  <c:v>-3.878549</c:v>
                </c:pt>
                <c:pt idx="186">
                  <c:v>-3.7755800000000002</c:v>
                </c:pt>
                <c:pt idx="187">
                  <c:v>-3.661756</c:v>
                </c:pt>
                <c:pt idx="188">
                  <c:v>-3.5400360000000002</c:v>
                </c:pt>
                <c:pt idx="189">
                  <c:v>-3.447594</c:v>
                </c:pt>
                <c:pt idx="190">
                  <c:v>-3.3219270000000001</c:v>
                </c:pt>
                <c:pt idx="191">
                  <c:v>-3.1988910000000002</c:v>
                </c:pt>
                <c:pt idx="192">
                  <c:v>-3.0830920000000002</c:v>
                </c:pt>
                <c:pt idx="193">
                  <c:v>-2.9442659999999998</c:v>
                </c:pt>
                <c:pt idx="194">
                  <c:v>-2.8452449999999998</c:v>
                </c:pt>
                <c:pt idx="195">
                  <c:v>-2.7324069999999998</c:v>
                </c:pt>
                <c:pt idx="196">
                  <c:v>-2.5958830000000002</c:v>
                </c:pt>
                <c:pt idx="197">
                  <c:v>-2.5011389999999998</c:v>
                </c:pt>
                <c:pt idx="198">
                  <c:v>-2.36626</c:v>
                </c:pt>
                <c:pt idx="199">
                  <c:v>-2.2455270000000001</c:v>
                </c:pt>
              </c:numCache>
            </c:numRef>
          </c:yVal>
          <c:smooth val="0"/>
        </c:ser>
        <c:dLbls>
          <c:showLegendKey val="0"/>
          <c:showVal val="0"/>
          <c:showCatName val="0"/>
          <c:showSerName val="0"/>
          <c:showPercent val="0"/>
          <c:showBubbleSize val="0"/>
        </c:dLbls>
        <c:axId val="23190528"/>
        <c:axId val="23487232"/>
      </c:scatterChart>
      <c:valAx>
        <c:axId val="23190528"/>
        <c:scaling>
          <c:orientation val="minMax"/>
          <c:max val="140"/>
          <c:min val="80"/>
        </c:scaling>
        <c:delete val="0"/>
        <c:axPos val="b"/>
        <c:numFmt formatCode="General" sourceLinked="1"/>
        <c:majorTickMark val="out"/>
        <c:minorTickMark val="none"/>
        <c:tickLblPos val="nextTo"/>
        <c:crossAx val="23487232"/>
        <c:crossesAt val="-10"/>
        <c:crossBetween val="midCat"/>
        <c:majorUnit val="20"/>
      </c:valAx>
      <c:valAx>
        <c:axId val="23487232"/>
        <c:scaling>
          <c:orientation val="minMax"/>
          <c:max val="-8"/>
          <c:min val="-9.1999999999999993"/>
        </c:scaling>
        <c:delete val="0"/>
        <c:axPos val="l"/>
        <c:majorGridlines/>
        <c:numFmt formatCode="General" sourceLinked="1"/>
        <c:majorTickMark val="out"/>
        <c:minorTickMark val="none"/>
        <c:tickLblPos val="nextTo"/>
        <c:crossAx val="23190528"/>
        <c:crossesAt val="80"/>
        <c:crossBetween val="midCat"/>
        <c:majorUnit val="0.30000000000000004"/>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pPr>
            <a:r>
              <a:rPr lang="en-US" sz="1200" b="0" dirty="0" smtClean="0">
                <a:latin typeface="Times New Roman" panose="02020603050405020304" pitchFamily="18" charset="0"/>
                <a:cs typeface="Times New Roman" panose="02020603050405020304" pitchFamily="18" charset="0"/>
              </a:rPr>
              <a:t>Torsion</a:t>
            </a:r>
            <a:r>
              <a:rPr lang="en-US" sz="1200" b="0" baseline="0" dirty="0" smtClean="0">
                <a:latin typeface="Times New Roman" panose="02020603050405020304" pitchFamily="18" charset="0"/>
                <a:cs typeface="Times New Roman" panose="02020603050405020304" pitchFamily="18" charset="0"/>
              </a:rPr>
              <a:t> Balance Signal @ 2.3 sec scan rate with 10-points averaging @ 20 </a:t>
            </a:r>
            <a:r>
              <a:rPr lang="en-US" sz="1200" b="0" baseline="0" dirty="0" err="1" smtClean="0">
                <a:latin typeface="Times New Roman" panose="02020603050405020304" pitchFamily="18" charset="0"/>
                <a:cs typeface="Times New Roman" panose="02020603050405020304" pitchFamily="18" charset="0"/>
              </a:rPr>
              <a:t>msec</a:t>
            </a:r>
            <a:r>
              <a:rPr lang="en-US" sz="1200" b="0" baseline="0" dirty="0" smtClean="0">
                <a:latin typeface="Times New Roman" panose="02020603050405020304" pitchFamily="18" charset="0"/>
                <a:cs typeface="Times New Roman" panose="02020603050405020304" pitchFamily="18" charset="0"/>
              </a:rPr>
              <a:t> rate</a:t>
            </a:r>
            <a:endParaRPr lang="en-US" sz="1200" b="0" dirty="0"/>
          </a:p>
        </c:rich>
      </c:tx>
      <c:layout/>
      <c:overlay val="1"/>
    </c:title>
    <c:autoTitleDeleted val="0"/>
    <c:plotArea>
      <c:layout>
        <c:manualLayout>
          <c:layoutTarget val="inner"/>
          <c:xMode val="edge"/>
          <c:yMode val="edge"/>
          <c:x val="9.6572386958075337E-2"/>
          <c:y val="0.18642050476557492"/>
          <c:w val="0.84405277779404964"/>
          <c:h val="0.65762812543168958"/>
        </c:manualLayout>
      </c:layout>
      <c:scatterChart>
        <c:scatterStyle val="smoothMarker"/>
        <c:varyColors val="0"/>
        <c:ser>
          <c:idx val="0"/>
          <c:order val="0"/>
          <c:marker>
            <c:symbol val="none"/>
          </c:marker>
          <c:xVal>
            <c:numRef>
              <c:f>TB300614_2!$B$4005:$B$8004</c:f>
              <c:numCache>
                <c:formatCode>@</c:formatCode>
                <c:ptCount val="4000"/>
                <c:pt idx="0">
                  <c:v>0.9325138888889517</c:v>
                </c:pt>
                <c:pt idx="1">
                  <c:v>0.93256712962969246</c:v>
                </c:pt>
                <c:pt idx="2">
                  <c:v>0.93262037037043322</c:v>
                </c:pt>
                <c:pt idx="3">
                  <c:v>0.93267361111117397</c:v>
                </c:pt>
                <c:pt idx="4">
                  <c:v>0.93272685185191473</c:v>
                </c:pt>
                <c:pt idx="5">
                  <c:v>0.93278009259265549</c:v>
                </c:pt>
                <c:pt idx="6">
                  <c:v>0.93283333333339624</c:v>
                </c:pt>
                <c:pt idx="7">
                  <c:v>0.932886574074137</c:v>
                </c:pt>
                <c:pt idx="8">
                  <c:v>0.93293981481487775</c:v>
                </c:pt>
                <c:pt idx="9">
                  <c:v>0.93299305555561851</c:v>
                </c:pt>
                <c:pt idx="10">
                  <c:v>0.93304629629635927</c:v>
                </c:pt>
                <c:pt idx="11">
                  <c:v>0.93309953703710002</c:v>
                </c:pt>
                <c:pt idx="12">
                  <c:v>0.93315277777784078</c:v>
                </c:pt>
                <c:pt idx="13">
                  <c:v>0.93320601851858154</c:v>
                </c:pt>
                <c:pt idx="14">
                  <c:v>0.93325925925932229</c:v>
                </c:pt>
                <c:pt idx="15">
                  <c:v>0.93331250000006305</c:v>
                </c:pt>
                <c:pt idx="16">
                  <c:v>0.93336574074080381</c:v>
                </c:pt>
                <c:pt idx="17">
                  <c:v>0.93341898148154456</c:v>
                </c:pt>
                <c:pt idx="18">
                  <c:v>0.93347222222228532</c:v>
                </c:pt>
                <c:pt idx="19">
                  <c:v>0.93352546296302608</c:v>
                </c:pt>
                <c:pt idx="20">
                  <c:v>0.93357870370376683</c:v>
                </c:pt>
                <c:pt idx="21">
                  <c:v>0.93363194444450759</c:v>
                </c:pt>
                <c:pt idx="22">
                  <c:v>0.93368518518524835</c:v>
                </c:pt>
                <c:pt idx="23">
                  <c:v>0.9337384259259891</c:v>
                </c:pt>
                <c:pt idx="24">
                  <c:v>0.93379166666672986</c:v>
                </c:pt>
                <c:pt idx="25">
                  <c:v>0.93384490740747061</c:v>
                </c:pt>
                <c:pt idx="26">
                  <c:v>0.93389814814821137</c:v>
                </c:pt>
                <c:pt idx="27">
                  <c:v>0.93395138888895213</c:v>
                </c:pt>
                <c:pt idx="28">
                  <c:v>0.93400462962969288</c:v>
                </c:pt>
                <c:pt idx="29">
                  <c:v>0.93405787037043364</c:v>
                </c:pt>
                <c:pt idx="30">
                  <c:v>0.9341111111111744</c:v>
                </c:pt>
                <c:pt idx="31">
                  <c:v>0.93416435185191515</c:v>
                </c:pt>
                <c:pt idx="32">
                  <c:v>0.93421759259265591</c:v>
                </c:pt>
                <c:pt idx="33">
                  <c:v>0.93427083333339667</c:v>
                </c:pt>
                <c:pt idx="34">
                  <c:v>0.93432407407413742</c:v>
                </c:pt>
                <c:pt idx="35">
                  <c:v>0.93437731481487818</c:v>
                </c:pt>
                <c:pt idx="36">
                  <c:v>0.93443055555561894</c:v>
                </c:pt>
                <c:pt idx="37">
                  <c:v>0.93448379629635969</c:v>
                </c:pt>
                <c:pt idx="38">
                  <c:v>0.93453703703710045</c:v>
                </c:pt>
                <c:pt idx="39">
                  <c:v>0.93459027777784121</c:v>
                </c:pt>
                <c:pt idx="40">
                  <c:v>0.93464351851858196</c:v>
                </c:pt>
                <c:pt idx="41">
                  <c:v>0.93469675925932272</c:v>
                </c:pt>
                <c:pt idx="42">
                  <c:v>0.93475000000006347</c:v>
                </c:pt>
                <c:pt idx="43">
                  <c:v>0.93480324074080423</c:v>
                </c:pt>
                <c:pt idx="44">
                  <c:v>0.93485648148154499</c:v>
                </c:pt>
                <c:pt idx="45">
                  <c:v>0.93490972222228574</c:v>
                </c:pt>
                <c:pt idx="46">
                  <c:v>0.9349629629630265</c:v>
                </c:pt>
                <c:pt idx="47">
                  <c:v>0.93501620370376726</c:v>
                </c:pt>
                <c:pt idx="48">
                  <c:v>0.93506944444450801</c:v>
                </c:pt>
                <c:pt idx="49">
                  <c:v>0.93512268518524877</c:v>
                </c:pt>
                <c:pt idx="50">
                  <c:v>0.93517592592598953</c:v>
                </c:pt>
                <c:pt idx="51">
                  <c:v>0.93522916666673028</c:v>
                </c:pt>
                <c:pt idx="52">
                  <c:v>0.93528240740747104</c:v>
                </c:pt>
                <c:pt idx="53">
                  <c:v>0.9353356481482118</c:v>
                </c:pt>
                <c:pt idx="54">
                  <c:v>0.93538888888895255</c:v>
                </c:pt>
                <c:pt idx="55">
                  <c:v>0.93544212962969331</c:v>
                </c:pt>
                <c:pt idx="56">
                  <c:v>0.93549537037043407</c:v>
                </c:pt>
                <c:pt idx="57">
                  <c:v>0.93554861111117482</c:v>
                </c:pt>
                <c:pt idx="58">
                  <c:v>0.93560185185191558</c:v>
                </c:pt>
                <c:pt idx="59">
                  <c:v>0.93565509259265633</c:v>
                </c:pt>
                <c:pt idx="60">
                  <c:v>0.93570833333339709</c:v>
                </c:pt>
                <c:pt idx="61">
                  <c:v>0.93576157407413785</c:v>
                </c:pt>
                <c:pt idx="62">
                  <c:v>0.9358148148148786</c:v>
                </c:pt>
                <c:pt idx="63">
                  <c:v>0.93586805555561936</c:v>
                </c:pt>
                <c:pt idx="64">
                  <c:v>0.93592129629636012</c:v>
                </c:pt>
                <c:pt idx="65">
                  <c:v>0.93597453703710087</c:v>
                </c:pt>
                <c:pt idx="66">
                  <c:v>0.93602777777784163</c:v>
                </c:pt>
                <c:pt idx="67">
                  <c:v>0.93608101851858239</c:v>
                </c:pt>
                <c:pt idx="68">
                  <c:v>0.93613425925932314</c:v>
                </c:pt>
                <c:pt idx="69">
                  <c:v>0.9361875000000639</c:v>
                </c:pt>
                <c:pt idx="70">
                  <c:v>0.93624074074080466</c:v>
                </c:pt>
                <c:pt idx="71">
                  <c:v>0.93629398148154541</c:v>
                </c:pt>
                <c:pt idx="72">
                  <c:v>0.93634722222228617</c:v>
                </c:pt>
                <c:pt idx="73">
                  <c:v>0.93640046296302692</c:v>
                </c:pt>
                <c:pt idx="74">
                  <c:v>0.93645370370376768</c:v>
                </c:pt>
                <c:pt idx="75">
                  <c:v>0.93650694444450844</c:v>
                </c:pt>
                <c:pt idx="76">
                  <c:v>0.93656018518524919</c:v>
                </c:pt>
                <c:pt idx="77">
                  <c:v>0.93661342592598995</c:v>
                </c:pt>
                <c:pt idx="78">
                  <c:v>0.93666666666673071</c:v>
                </c:pt>
                <c:pt idx="79">
                  <c:v>0.93671990740747146</c:v>
                </c:pt>
                <c:pt idx="80">
                  <c:v>0.93677314814821222</c:v>
                </c:pt>
                <c:pt idx="81">
                  <c:v>0.93682638888895298</c:v>
                </c:pt>
                <c:pt idx="82">
                  <c:v>0.93687962962969373</c:v>
                </c:pt>
                <c:pt idx="83">
                  <c:v>0.93693287037043449</c:v>
                </c:pt>
                <c:pt idx="84">
                  <c:v>0.93698611111117525</c:v>
                </c:pt>
                <c:pt idx="85">
                  <c:v>0.937039351851916</c:v>
                </c:pt>
                <c:pt idx="86">
                  <c:v>0.93709259259265676</c:v>
                </c:pt>
                <c:pt idx="87">
                  <c:v>0.93714583333339752</c:v>
                </c:pt>
                <c:pt idx="88">
                  <c:v>0.93719907407413827</c:v>
                </c:pt>
                <c:pt idx="89">
                  <c:v>0.93725231481487903</c:v>
                </c:pt>
                <c:pt idx="90">
                  <c:v>0.93730555555561978</c:v>
                </c:pt>
                <c:pt idx="91">
                  <c:v>0.93735879629636054</c:v>
                </c:pt>
                <c:pt idx="92">
                  <c:v>0.9374120370371013</c:v>
                </c:pt>
                <c:pt idx="93">
                  <c:v>0.93746527777784205</c:v>
                </c:pt>
                <c:pt idx="94">
                  <c:v>0.93751851851858281</c:v>
                </c:pt>
                <c:pt idx="95">
                  <c:v>0.93757175925932357</c:v>
                </c:pt>
                <c:pt idx="96">
                  <c:v>0.93762500000006432</c:v>
                </c:pt>
                <c:pt idx="97">
                  <c:v>0.93767824074080508</c:v>
                </c:pt>
                <c:pt idx="98">
                  <c:v>0.93773148148154584</c:v>
                </c:pt>
                <c:pt idx="99">
                  <c:v>0.93778472222228659</c:v>
                </c:pt>
                <c:pt idx="100">
                  <c:v>0.93783796296302735</c:v>
                </c:pt>
                <c:pt idx="101">
                  <c:v>0.93789120370376811</c:v>
                </c:pt>
                <c:pt idx="102">
                  <c:v>0.93794444444450886</c:v>
                </c:pt>
                <c:pt idx="103">
                  <c:v>0.93799768518524962</c:v>
                </c:pt>
                <c:pt idx="104">
                  <c:v>0.93805092592599038</c:v>
                </c:pt>
                <c:pt idx="105">
                  <c:v>0.93810416666673113</c:v>
                </c:pt>
                <c:pt idx="106">
                  <c:v>0.93815740740747189</c:v>
                </c:pt>
                <c:pt idx="107">
                  <c:v>0.93821064814821264</c:v>
                </c:pt>
                <c:pt idx="108">
                  <c:v>0.9382638888889534</c:v>
                </c:pt>
                <c:pt idx="109">
                  <c:v>0.93831712962969416</c:v>
                </c:pt>
                <c:pt idx="110">
                  <c:v>0.93837037037043491</c:v>
                </c:pt>
                <c:pt idx="111">
                  <c:v>0.93842361111117567</c:v>
                </c:pt>
                <c:pt idx="112">
                  <c:v>0.93847685185191643</c:v>
                </c:pt>
                <c:pt idx="113">
                  <c:v>0.93853009259265718</c:v>
                </c:pt>
                <c:pt idx="114">
                  <c:v>0.93858333333339794</c:v>
                </c:pt>
                <c:pt idx="115">
                  <c:v>0.9386365740741387</c:v>
                </c:pt>
                <c:pt idx="116">
                  <c:v>0.93868981481487945</c:v>
                </c:pt>
                <c:pt idx="117">
                  <c:v>0.93874305555562021</c:v>
                </c:pt>
                <c:pt idx="118">
                  <c:v>0.93879629629636097</c:v>
                </c:pt>
                <c:pt idx="119">
                  <c:v>0.93884953703710172</c:v>
                </c:pt>
                <c:pt idx="120">
                  <c:v>0.93890277777784248</c:v>
                </c:pt>
                <c:pt idx="121">
                  <c:v>0.93895601851858324</c:v>
                </c:pt>
                <c:pt idx="122">
                  <c:v>0.93900925925932399</c:v>
                </c:pt>
                <c:pt idx="123">
                  <c:v>0.93906250000006475</c:v>
                </c:pt>
                <c:pt idx="124">
                  <c:v>0.9391157407408055</c:v>
                </c:pt>
                <c:pt idx="125">
                  <c:v>0.93916898148154626</c:v>
                </c:pt>
                <c:pt idx="126">
                  <c:v>0.93922222222228702</c:v>
                </c:pt>
                <c:pt idx="127">
                  <c:v>0.93927546296302777</c:v>
                </c:pt>
                <c:pt idx="128">
                  <c:v>0.93932870370376853</c:v>
                </c:pt>
                <c:pt idx="129">
                  <c:v>0.93938194444450929</c:v>
                </c:pt>
                <c:pt idx="130">
                  <c:v>0.93943518518525004</c:v>
                </c:pt>
                <c:pt idx="131">
                  <c:v>0.9394884259259908</c:v>
                </c:pt>
                <c:pt idx="132">
                  <c:v>0.93954166666673156</c:v>
                </c:pt>
                <c:pt idx="133">
                  <c:v>0.93959490740747231</c:v>
                </c:pt>
                <c:pt idx="134">
                  <c:v>0.93964814814821307</c:v>
                </c:pt>
                <c:pt idx="135">
                  <c:v>0.93970138888895383</c:v>
                </c:pt>
                <c:pt idx="136">
                  <c:v>0.93975462962969458</c:v>
                </c:pt>
                <c:pt idx="137">
                  <c:v>0.93980787037043534</c:v>
                </c:pt>
                <c:pt idx="138">
                  <c:v>0.9398611111111761</c:v>
                </c:pt>
                <c:pt idx="139">
                  <c:v>0.93991435185191685</c:v>
                </c:pt>
                <c:pt idx="140">
                  <c:v>0.93996759259265761</c:v>
                </c:pt>
                <c:pt idx="141">
                  <c:v>0.94002083333339836</c:v>
                </c:pt>
                <c:pt idx="142">
                  <c:v>0.94007407407413912</c:v>
                </c:pt>
                <c:pt idx="143">
                  <c:v>0.94012731481487988</c:v>
                </c:pt>
                <c:pt idx="144">
                  <c:v>0.94018055555562063</c:v>
                </c:pt>
                <c:pt idx="145">
                  <c:v>0.94023379629636139</c:v>
                </c:pt>
                <c:pt idx="146">
                  <c:v>0.94028703703710215</c:v>
                </c:pt>
                <c:pt idx="147">
                  <c:v>0.9403402777778429</c:v>
                </c:pt>
                <c:pt idx="148">
                  <c:v>0.94039351851858366</c:v>
                </c:pt>
                <c:pt idx="149">
                  <c:v>0.94044675925932442</c:v>
                </c:pt>
                <c:pt idx="150">
                  <c:v>0.94050000000006517</c:v>
                </c:pt>
                <c:pt idx="151">
                  <c:v>0.94055324074080593</c:v>
                </c:pt>
                <c:pt idx="152">
                  <c:v>0.94060648148154669</c:v>
                </c:pt>
                <c:pt idx="153">
                  <c:v>0.94065972222228744</c:v>
                </c:pt>
                <c:pt idx="154">
                  <c:v>0.9407129629630282</c:v>
                </c:pt>
                <c:pt idx="155">
                  <c:v>0.94076620370376896</c:v>
                </c:pt>
                <c:pt idx="156">
                  <c:v>0.94081944444450971</c:v>
                </c:pt>
                <c:pt idx="157">
                  <c:v>0.94087268518525047</c:v>
                </c:pt>
                <c:pt idx="158">
                  <c:v>0.94092592592599122</c:v>
                </c:pt>
                <c:pt idx="159">
                  <c:v>0.94097916666673198</c:v>
                </c:pt>
                <c:pt idx="160">
                  <c:v>0.94103240740747274</c:v>
                </c:pt>
                <c:pt idx="161">
                  <c:v>0.94108564814821349</c:v>
                </c:pt>
                <c:pt idx="162">
                  <c:v>0.94113888888895425</c:v>
                </c:pt>
                <c:pt idx="163">
                  <c:v>0.94119212962969501</c:v>
                </c:pt>
                <c:pt idx="164">
                  <c:v>0.94124537037043576</c:v>
                </c:pt>
                <c:pt idx="165">
                  <c:v>0.94129861111117652</c:v>
                </c:pt>
                <c:pt idx="166">
                  <c:v>0.94135185185191728</c:v>
                </c:pt>
                <c:pt idx="167">
                  <c:v>0.94140509259265803</c:v>
                </c:pt>
                <c:pt idx="168">
                  <c:v>0.94145833333339879</c:v>
                </c:pt>
                <c:pt idx="169">
                  <c:v>0.94151157407413955</c:v>
                </c:pt>
                <c:pt idx="170">
                  <c:v>0.9415648148148803</c:v>
                </c:pt>
                <c:pt idx="171">
                  <c:v>0.94161805555562106</c:v>
                </c:pt>
                <c:pt idx="172">
                  <c:v>0.94167129629636181</c:v>
                </c:pt>
                <c:pt idx="173">
                  <c:v>0.94172453703710257</c:v>
                </c:pt>
                <c:pt idx="174">
                  <c:v>0.94177777777784333</c:v>
                </c:pt>
                <c:pt idx="175">
                  <c:v>0.94183101851858408</c:v>
                </c:pt>
                <c:pt idx="176">
                  <c:v>0.94188425925932484</c:v>
                </c:pt>
                <c:pt idx="177">
                  <c:v>0.9419375000000656</c:v>
                </c:pt>
                <c:pt idx="178">
                  <c:v>0.94199074074080635</c:v>
                </c:pt>
                <c:pt idx="179">
                  <c:v>0.94204398148154711</c:v>
                </c:pt>
                <c:pt idx="180">
                  <c:v>0.94209722222228787</c:v>
                </c:pt>
                <c:pt idx="181">
                  <c:v>0.94215046296302862</c:v>
                </c:pt>
                <c:pt idx="182">
                  <c:v>0.94220370370376938</c:v>
                </c:pt>
                <c:pt idx="183">
                  <c:v>0.94225694444451014</c:v>
                </c:pt>
                <c:pt idx="184">
                  <c:v>0.94231018518525089</c:v>
                </c:pt>
                <c:pt idx="185">
                  <c:v>0.94236342592599165</c:v>
                </c:pt>
                <c:pt idx="186">
                  <c:v>0.94241666666673241</c:v>
                </c:pt>
                <c:pt idx="187">
                  <c:v>0.94246990740747316</c:v>
                </c:pt>
                <c:pt idx="188">
                  <c:v>0.94252314814821392</c:v>
                </c:pt>
                <c:pt idx="189">
                  <c:v>0.94257638888895467</c:v>
                </c:pt>
                <c:pt idx="190">
                  <c:v>0.94262962962969543</c:v>
                </c:pt>
                <c:pt idx="191">
                  <c:v>0.94268287037043619</c:v>
                </c:pt>
                <c:pt idx="192">
                  <c:v>0.94273611111117694</c:v>
                </c:pt>
                <c:pt idx="193">
                  <c:v>0.9427893518519177</c:v>
                </c:pt>
                <c:pt idx="194">
                  <c:v>0.94284259259265846</c:v>
                </c:pt>
                <c:pt idx="195">
                  <c:v>0.94289583333339921</c:v>
                </c:pt>
                <c:pt idx="196">
                  <c:v>0.94294907407413997</c:v>
                </c:pt>
                <c:pt idx="197">
                  <c:v>0.94300231481488073</c:v>
                </c:pt>
                <c:pt idx="198">
                  <c:v>0.94305555555562148</c:v>
                </c:pt>
                <c:pt idx="199">
                  <c:v>0.94310879629636224</c:v>
                </c:pt>
                <c:pt idx="200">
                  <c:v>0.943162037037103</c:v>
                </c:pt>
                <c:pt idx="201">
                  <c:v>0.94321527777784375</c:v>
                </c:pt>
                <c:pt idx="202">
                  <c:v>0.94326851851858451</c:v>
                </c:pt>
                <c:pt idx="203">
                  <c:v>0.94332175925932527</c:v>
                </c:pt>
                <c:pt idx="204">
                  <c:v>0.94337500000006602</c:v>
                </c:pt>
                <c:pt idx="205">
                  <c:v>0.94342824074080678</c:v>
                </c:pt>
                <c:pt idx="206">
                  <c:v>0.94348148148154753</c:v>
                </c:pt>
                <c:pt idx="207">
                  <c:v>0.94353472222228829</c:v>
                </c:pt>
                <c:pt idx="208">
                  <c:v>0.94358796296302905</c:v>
                </c:pt>
                <c:pt idx="209">
                  <c:v>0.9436412037037698</c:v>
                </c:pt>
                <c:pt idx="210">
                  <c:v>0.94369444444451056</c:v>
                </c:pt>
                <c:pt idx="211">
                  <c:v>0.94374768518525132</c:v>
                </c:pt>
                <c:pt idx="212">
                  <c:v>0.94380092592599207</c:v>
                </c:pt>
                <c:pt idx="213">
                  <c:v>0.94385416666673283</c:v>
                </c:pt>
                <c:pt idx="214">
                  <c:v>0.94390740740747359</c:v>
                </c:pt>
                <c:pt idx="215">
                  <c:v>0.94396064814821434</c:v>
                </c:pt>
                <c:pt idx="216">
                  <c:v>0.9440138888889551</c:v>
                </c:pt>
                <c:pt idx="217">
                  <c:v>0.94406712962969586</c:v>
                </c:pt>
                <c:pt idx="218">
                  <c:v>0.94412037037043661</c:v>
                </c:pt>
                <c:pt idx="219">
                  <c:v>0.94417361111117737</c:v>
                </c:pt>
                <c:pt idx="220">
                  <c:v>0.94422685185191813</c:v>
                </c:pt>
                <c:pt idx="221">
                  <c:v>0.94428009259265888</c:v>
                </c:pt>
                <c:pt idx="222">
                  <c:v>0.94433333333339964</c:v>
                </c:pt>
                <c:pt idx="223">
                  <c:v>0.94438657407414039</c:v>
                </c:pt>
                <c:pt idx="224">
                  <c:v>0.94443981481488115</c:v>
                </c:pt>
                <c:pt idx="225">
                  <c:v>0.94449305555562191</c:v>
                </c:pt>
                <c:pt idx="226">
                  <c:v>0.94454629629636266</c:v>
                </c:pt>
                <c:pt idx="227">
                  <c:v>0.94459953703710342</c:v>
                </c:pt>
                <c:pt idx="228">
                  <c:v>0.94465277777784418</c:v>
                </c:pt>
                <c:pt idx="229">
                  <c:v>0.94470601851858493</c:v>
                </c:pt>
                <c:pt idx="230">
                  <c:v>0.94475925925932569</c:v>
                </c:pt>
                <c:pt idx="231">
                  <c:v>0.94481250000006645</c:v>
                </c:pt>
                <c:pt idx="232">
                  <c:v>0.9448657407408072</c:v>
                </c:pt>
                <c:pt idx="233">
                  <c:v>0.94491898148154796</c:v>
                </c:pt>
                <c:pt idx="234">
                  <c:v>0.94497222222228872</c:v>
                </c:pt>
                <c:pt idx="235">
                  <c:v>0.94502546296302947</c:v>
                </c:pt>
                <c:pt idx="236">
                  <c:v>0.94507870370377023</c:v>
                </c:pt>
                <c:pt idx="237">
                  <c:v>0.94513194444451099</c:v>
                </c:pt>
                <c:pt idx="238">
                  <c:v>0.94518518518525174</c:v>
                </c:pt>
                <c:pt idx="239">
                  <c:v>0.9452384259259925</c:v>
                </c:pt>
                <c:pt idx="240">
                  <c:v>0.94529166666673325</c:v>
                </c:pt>
                <c:pt idx="241">
                  <c:v>0.94534490740747401</c:v>
                </c:pt>
                <c:pt idx="242">
                  <c:v>0.94539814814821477</c:v>
                </c:pt>
                <c:pt idx="243">
                  <c:v>0.94545138888895552</c:v>
                </c:pt>
                <c:pt idx="244">
                  <c:v>0.94550462962969628</c:v>
                </c:pt>
                <c:pt idx="245">
                  <c:v>0.94555787037043704</c:v>
                </c:pt>
                <c:pt idx="246">
                  <c:v>0.94561111111117779</c:v>
                </c:pt>
                <c:pt idx="247">
                  <c:v>0.94566435185191855</c:v>
                </c:pt>
                <c:pt idx="248">
                  <c:v>0.94571759259265931</c:v>
                </c:pt>
                <c:pt idx="249">
                  <c:v>0.94577083333340006</c:v>
                </c:pt>
                <c:pt idx="250">
                  <c:v>0.94582407407414082</c:v>
                </c:pt>
                <c:pt idx="251">
                  <c:v>0.94587731481488158</c:v>
                </c:pt>
                <c:pt idx="252">
                  <c:v>0.94593055555562233</c:v>
                </c:pt>
                <c:pt idx="253">
                  <c:v>0.94598379629636309</c:v>
                </c:pt>
                <c:pt idx="254">
                  <c:v>0.94603703703710385</c:v>
                </c:pt>
                <c:pt idx="255">
                  <c:v>0.9460902777778446</c:v>
                </c:pt>
                <c:pt idx="256">
                  <c:v>0.94614351851858536</c:v>
                </c:pt>
                <c:pt idx="257">
                  <c:v>0.94619675925932611</c:v>
                </c:pt>
                <c:pt idx="258">
                  <c:v>0.94625000000006687</c:v>
                </c:pt>
                <c:pt idx="259">
                  <c:v>0.94630324074080763</c:v>
                </c:pt>
                <c:pt idx="260">
                  <c:v>0.94635648148154838</c:v>
                </c:pt>
                <c:pt idx="261">
                  <c:v>0.94640972222228914</c:v>
                </c:pt>
                <c:pt idx="262">
                  <c:v>0.9464629629630299</c:v>
                </c:pt>
                <c:pt idx="263">
                  <c:v>0.94651620370377065</c:v>
                </c:pt>
                <c:pt idx="264">
                  <c:v>0.94656944444451141</c:v>
                </c:pt>
                <c:pt idx="265">
                  <c:v>0.94662268518525217</c:v>
                </c:pt>
                <c:pt idx="266">
                  <c:v>0.94667592592599292</c:v>
                </c:pt>
                <c:pt idx="267">
                  <c:v>0.94672916666673368</c:v>
                </c:pt>
                <c:pt idx="268">
                  <c:v>0.94678240740747444</c:v>
                </c:pt>
                <c:pt idx="269">
                  <c:v>0.94683564814821519</c:v>
                </c:pt>
                <c:pt idx="270">
                  <c:v>0.94688888888895595</c:v>
                </c:pt>
                <c:pt idx="271">
                  <c:v>0.9469421296296967</c:v>
                </c:pt>
                <c:pt idx="272">
                  <c:v>0.94699537037043746</c:v>
                </c:pt>
                <c:pt idx="273">
                  <c:v>0.94704861111117822</c:v>
                </c:pt>
                <c:pt idx="274">
                  <c:v>0.94710185185191897</c:v>
                </c:pt>
                <c:pt idx="275">
                  <c:v>0.94715509259265973</c:v>
                </c:pt>
                <c:pt idx="276">
                  <c:v>0.94720833333340049</c:v>
                </c:pt>
                <c:pt idx="277">
                  <c:v>0.94726157407414124</c:v>
                </c:pt>
                <c:pt idx="278">
                  <c:v>0.947314814814882</c:v>
                </c:pt>
                <c:pt idx="279">
                  <c:v>0.94736805555562276</c:v>
                </c:pt>
                <c:pt idx="280">
                  <c:v>0.94742129629636351</c:v>
                </c:pt>
                <c:pt idx="281">
                  <c:v>0.94747453703710427</c:v>
                </c:pt>
                <c:pt idx="282">
                  <c:v>0.94752777777784503</c:v>
                </c:pt>
                <c:pt idx="283">
                  <c:v>0.94758101851858578</c:v>
                </c:pt>
                <c:pt idx="284">
                  <c:v>0.94763425925932654</c:v>
                </c:pt>
                <c:pt idx="285">
                  <c:v>0.9476875000000673</c:v>
                </c:pt>
                <c:pt idx="286">
                  <c:v>0.94774074074080805</c:v>
                </c:pt>
                <c:pt idx="287">
                  <c:v>0.94779398148154881</c:v>
                </c:pt>
                <c:pt idx="288">
                  <c:v>0.94784722222228956</c:v>
                </c:pt>
                <c:pt idx="289">
                  <c:v>0.94790046296303032</c:v>
                </c:pt>
                <c:pt idx="290">
                  <c:v>0.94795370370377108</c:v>
                </c:pt>
                <c:pt idx="291">
                  <c:v>0.94800694444451183</c:v>
                </c:pt>
                <c:pt idx="292">
                  <c:v>0.94806018518525259</c:v>
                </c:pt>
                <c:pt idx="293">
                  <c:v>0.94811342592599335</c:v>
                </c:pt>
                <c:pt idx="294">
                  <c:v>0.9481666666667341</c:v>
                </c:pt>
                <c:pt idx="295">
                  <c:v>0.94821990740747486</c:v>
                </c:pt>
                <c:pt idx="296">
                  <c:v>0.94827314814821562</c:v>
                </c:pt>
                <c:pt idx="297">
                  <c:v>0.94832638888895637</c:v>
                </c:pt>
                <c:pt idx="298">
                  <c:v>0.94837962962969713</c:v>
                </c:pt>
                <c:pt idx="299">
                  <c:v>0.94843287037043789</c:v>
                </c:pt>
                <c:pt idx="300">
                  <c:v>0.94848611111117864</c:v>
                </c:pt>
                <c:pt idx="301">
                  <c:v>0.9485393518519194</c:v>
                </c:pt>
                <c:pt idx="302">
                  <c:v>0.94859259259266016</c:v>
                </c:pt>
                <c:pt idx="303">
                  <c:v>0.94864583333340091</c:v>
                </c:pt>
                <c:pt idx="304">
                  <c:v>0.94869907407414167</c:v>
                </c:pt>
                <c:pt idx="305">
                  <c:v>0.94875231481488242</c:v>
                </c:pt>
                <c:pt idx="306">
                  <c:v>0.94880555555562318</c:v>
                </c:pt>
                <c:pt idx="307">
                  <c:v>0.94885879629636394</c:v>
                </c:pt>
                <c:pt idx="308">
                  <c:v>0.94891203703710469</c:v>
                </c:pt>
                <c:pt idx="309">
                  <c:v>0.94896527777784545</c:v>
                </c:pt>
                <c:pt idx="310">
                  <c:v>0.94901851851858621</c:v>
                </c:pt>
                <c:pt idx="311">
                  <c:v>0.94907175925932696</c:v>
                </c:pt>
                <c:pt idx="312">
                  <c:v>0.94912500000006772</c:v>
                </c:pt>
                <c:pt idx="313">
                  <c:v>0.94917824074080848</c:v>
                </c:pt>
                <c:pt idx="314">
                  <c:v>0.94923148148154923</c:v>
                </c:pt>
                <c:pt idx="315">
                  <c:v>0.94928472222228999</c:v>
                </c:pt>
                <c:pt idx="316">
                  <c:v>0.94933796296303075</c:v>
                </c:pt>
                <c:pt idx="317">
                  <c:v>0.9493912037037715</c:v>
                </c:pt>
                <c:pt idx="318">
                  <c:v>0.94944444444451226</c:v>
                </c:pt>
                <c:pt idx="319">
                  <c:v>0.94949768518525302</c:v>
                </c:pt>
                <c:pt idx="320">
                  <c:v>0.94955092592599377</c:v>
                </c:pt>
                <c:pt idx="321">
                  <c:v>0.94960416666673453</c:v>
                </c:pt>
                <c:pt idx="322">
                  <c:v>0.94965740740747528</c:v>
                </c:pt>
                <c:pt idx="323">
                  <c:v>0.94971064814821604</c:v>
                </c:pt>
                <c:pt idx="324">
                  <c:v>0.9497638888889568</c:v>
                </c:pt>
                <c:pt idx="325">
                  <c:v>0.94981712962969755</c:v>
                </c:pt>
                <c:pt idx="326">
                  <c:v>0.94987037037043831</c:v>
                </c:pt>
                <c:pt idx="327">
                  <c:v>0.94992361111117907</c:v>
                </c:pt>
                <c:pt idx="328">
                  <c:v>0.94997685185191982</c:v>
                </c:pt>
                <c:pt idx="329">
                  <c:v>0.95003009259266058</c:v>
                </c:pt>
                <c:pt idx="330">
                  <c:v>0.95008333333340134</c:v>
                </c:pt>
                <c:pt idx="331">
                  <c:v>0.95013657407414209</c:v>
                </c:pt>
                <c:pt idx="332">
                  <c:v>0.95018981481488285</c:v>
                </c:pt>
                <c:pt idx="333">
                  <c:v>0.95024305555562361</c:v>
                </c:pt>
                <c:pt idx="334">
                  <c:v>0.95029629629636436</c:v>
                </c:pt>
                <c:pt idx="335">
                  <c:v>0.95034953703710512</c:v>
                </c:pt>
                <c:pt idx="336">
                  <c:v>0.95040277777784588</c:v>
                </c:pt>
                <c:pt idx="337">
                  <c:v>0.95045601851858663</c:v>
                </c:pt>
                <c:pt idx="338">
                  <c:v>0.95050925925932739</c:v>
                </c:pt>
                <c:pt idx="339">
                  <c:v>0.95056250000006814</c:v>
                </c:pt>
                <c:pt idx="340">
                  <c:v>0.9506157407408089</c:v>
                </c:pt>
                <c:pt idx="341">
                  <c:v>0.95066898148154966</c:v>
                </c:pt>
                <c:pt idx="342">
                  <c:v>0.95072222222229041</c:v>
                </c:pt>
                <c:pt idx="343">
                  <c:v>0.95077546296303117</c:v>
                </c:pt>
                <c:pt idx="344">
                  <c:v>0.95082870370377193</c:v>
                </c:pt>
                <c:pt idx="345">
                  <c:v>0.95088194444451268</c:v>
                </c:pt>
                <c:pt idx="346">
                  <c:v>0.95093518518525344</c:v>
                </c:pt>
                <c:pt idx="347">
                  <c:v>0.9509884259259942</c:v>
                </c:pt>
                <c:pt idx="348">
                  <c:v>0.95104166666673495</c:v>
                </c:pt>
                <c:pt idx="349">
                  <c:v>0.95109490740747571</c:v>
                </c:pt>
                <c:pt idx="350">
                  <c:v>0.95114814814821647</c:v>
                </c:pt>
                <c:pt idx="351">
                  <c:v>0.95120138888895722</c:v>
                </c:pt>
                <c:pt idx="352">
                  <c:v>0.95125462962969798</c:v>
                </c:pt>
                <c:pt idx="353">
                  <c:v>0.95130787037043874</c:v>
                </c:pt>
                <c:pt idx="354">
                  <c:v>0.95136111111117949</c:v>
                </c:pt>
                <c:pt idx="355">
                  <c:v>0.95141435185192025</c:v>
                </c:pt>
                <c:pt idx="356">
                  <c:v>0.951467592592661</c:v>
                </c:pt>
                <c:pt idx="357">
                  <c:v>0.95152083333340176</c:v>
                </c:pt>
                <c:pt idx="358">
                  <c:v>0.95157407407414252</c:v>
                </c:pt>
                <c:pt idx="359">
                  <c:v>0.95162731481488327</c:v>
                </c:pt>
                <c:pt idx="360">
                  <c:v>0.95168055555562403</c:v>
                </c:pt>
                <c:pt idx="361">
                  <c:v>0.95173379629636479</c:v>
                </c:pt>
                <c:pt idx="362">
                  <c:v>0.95178703703710554</c:v>
                </c:pt>
                <c:pt idx="363">
                  <c:v>0.9518402777778463</c:v>
                </c:pt>
                <c:pt idx="364">
                  <c:v>0.95189351851858706</c:v>
                </c:pt>
                <c:pt idx="365">
                  <c:v>0.95194675925932781</c:v>
                </c:pt>
                <c:pt idx="366">
                  <c:v>0.95200000000006857</c:v>
                </c:pt>
                <c:pt idx="367">
                  <c:v>0.95205324074080933</c:v>
                </c:pt>
                <c:pt idx="368">
                  <c:v>0.95210648148155008</c:v>
                </c:pt>
                <c:pt idx="369">
                  <c:v>0.95215972222229084</c:v>
                </c:pt>
                <c:pt idx="370">
                  <c:v>0.9522129629630316</c:v>
                </c:pt>
                <c:pt idx="371">
                  <c:v>0.95226620370377235</c:v>
                </c:pt>
                <c:pt idx="372">
                  <c:v>0.95231944444451311</c:v>
                </c:pt>
                <c:pt idx="373">
                  <c:v>0.95237268518525386</c:v>
                </c:pt>
                <c:pt idx="374">
                  <c:v>0.95242592592599462</c:v>
                </c:pt>
                <c:pt idx="375">
                  <c:v>0.95247916666673538</c:v>
                </c:pt>
                <c:pt idx="376">
                  <c:v>0.95253240740747613</c:v>
                </c:pt>
                <c:pt idx="377">
                  <c:v>0.95258564814821689</c:v>
                </c:pt>
                <c:pt idx="378">
                  <c:v>0.95263888888895765</c:v>
                </c:pt>
                <c:pt idx="379">
                  <c:v>0.9526921296296984</c:v>
                </c:pt>
                <c:pt idx="380">
                  <c:v>0.95274537037043916</c:v>
                </c:pt>
                <c:pt idx="381">
                  <c:v>0.95279861111117992</c:v>
                </c:pt>
                <c:pt idx="382">
                  <c:v>0.95285185185192067</c:v>
                </c:pt>
                <c:pt idx="383">
                  <c:v>0.95290509259266143</c:v>
                </c:pt>
                <c:pt idx="384">
                  <c:v>0.95295833333340219</c:v>
                </c:pt>
                <c:pt idx="385">
                  <c:v>0.95301157407414294</c:v>
                </c:pt>
                <c:pt idx="386">
                  <c:v>0.9530648148148837</c:v>
                </c:pt>
                <c:pt idx="387">
                  <c:v>0.95311805555562445</c:v>
                </c:pt>
                <c:pt idx="388">
                  <c:v>0.95317129629636521</c:v>
                </c:pt>
                <c:pt idx="389">
                  <c:v>0.95322453703710597</c:v>
                </c:pt>
                <c:pt idx="390">
                  <c:v>0.95327777777784672</c:v>
                </c:pt>
                <c:pt idx="391">
                  <c:v>0.95333101851858748</c:v>
                </c:pt>
                <c:pt idx="392">
                  <c:v>0.95338425925932824</c:v>
                </c:pt>
                <c:pt idx="393">
                  <c:v>0.95343750000006899</c:v>
                </c:pt>
                <c:pt idx="394">
                  <c:v>0.95349074074080975</c:v>
                </c:pt>
                <c:pt idx="395">
                  <c:v>0.95354398148155051</c:v>
                </c:pt>
                <c:pt idx="396">
                  <c:v>0.95359722222229126</c:v>
                </c:pt>
                <c:pt idx="397">
                  <c:v>0.95365046296303202</c:v>
                </c:pt>
                <c:pt idx="398">
                  <c:v>0.95370370370377278</c:v>
                </c:pt>
                <c:pt idx="399">
                  <c:v>0.95375694444451353</c:v>
                </c:pt>
                <c:pt idx="400">
                  <c:v>0.95381018518525429</c:v>
                </c:pt>
                <c:pt idx="401">
                  <c:v>0.95386342592599505</c:v>
                </c:pt>
                <c:pt idx="402">
                  <c:v>0.9539166666667358</c:v>
                </c:pt>
                <c:pt idx="403">
                  <c:v>0.95396990740747656</c:v>
                </c:pt>
                <c:pt idx="404">
                  <c:v>0.95402314814821731</c:v>
                </c:pt>
                <c:pt idx="405">
                  <c:v>0.95407638888895807</c:v>
                </c:pt>
                <c:pt idx="406">
                  <c:v>0.95412962962969883</c:v>
                </c:pt>
                <c:pt idx="407">
                  <c:v>0.95418287037043958</c:v>
                </c:pt>
                <c:pt idx="408">
                  <c:v>0.95423611111118034</c:v>
                </c:pt>
                <c:pt idx="409">
                  <c:v>0.9542893518519211</c:v>
                </c:pt>
                <c:pt idx="410">
                  <c:v>0.95434259259266185</c:v>
                </c:pt>
                <c:pt idx="411">
                  <c:v>0.95439583333340261</c:v>
                </c:pt>
                <c:pt idx="412">
                  <c:v>0.95444907407414337</c:v>
                </c:pt>
                <c:pt idx="413">
                  <c:v>0.95450231481488412</c:v>
                </c:pt>
                <c:pt idx="414">
                  <c:v>0.95455555555562488</c:v>
                </c:pt>
                <c:pt idx="415">
                  <c:v>0.95460879629636564</c:v>
                </c:pt>
                <c:pt idx="416">
                  <c:v>0.95466203703710639</c:v>
                </c:pt>
                <c:pt idx="417">
                  <c:v>0.95471527777784715</c:v>
                </c:pt>
                <c:pt idx="418">
                  <c:v>0.95476851851858791</c:v>
                </c:pt>
                <c:pt idx="419">
                  <c:v>0.95482175925932866</c:v>
                </c:pt>
                <c:pt idx="420">
                  <c:v>0.95487500000006942</c:v>
                </c:pt>
                <c:pt idx="421">
                  <c:v>0.95492824074081017</c:v>
                </c:pt>
                <c:pt idx="422">
                  <c:v>0.95498148148155093</c:v>
                </c:pt>
                <c:pt idx="423">
                  <c:v>0.95503472222229169</c:v>
                </c:pt>
                <c:pt idx="424">
                  <c:v>0.95508796296303244</c:v>
                </c:pt>
                <c:pt idx="425">
                  <c:v>0.9551412037037732</c:v>
                </c:pt>
                <c:pt idx="426">
                  <c:v>0.95519444444451396</c:v>
                </c:pt>
                <c:pt idx="427">
                  <c:v>0.95524768518525471</c:v>
                </c:pt>
                <c:pt idx="428">
                  <c:v>0.95530092592599547</c:v>
                </c:pt>
                <c:pt idx="429">
                  <c:v>0.95535416666673623</c:v>
                </c:pt>
                <c:pt idx="430">
                  <c:v>0.95540740740747698</c:v>
                </c:pt>
                <c:pt idx="431">
                  <c:v>0.95546064814821774</c:v>
                </c:pt>
                <c:pt idx="432">
                  <c:v>0.9555138888889585</c:v>
                </c:pt>
                <c:pt idx="433">
                  <c:v>0.95556712962969925</c:v>
                </c:pt>
                <c:pt idx="434">
                  <c:v>0.95562037037044001</c:v>
                </c:pt>
                <c:pt idx="435">
                  <c:v>0.95567361111118077</c:v>
                </c:pt>
                <c:pt idx="436">
                  <c:v>0.95572685185192152</c:v>
                </c:pt>
                <c:pt idx="437">
                  <c:v>0.95578009259266228</c:v>
                </c:pt>
                <c:pt idx="438">
                  <c:v>0.95583333333340303</c:v>
                </c:pt>
                <c:pt idx="439">
                  <c:v>0.95588657407414379</c:v>
                </c:pt>
                <c:pt idx="440">
                  <c:v>0.95593981481488455</c:v>
                </c:pt>
                <c:pt idx="441">
                  <c:v>0.9559930555556253</c:v>
                </c:pt>
                <c:pt idx="442">
                  <c:v>0.95604629629636606</c:v>
                </c:pt>
                <c:pt idx="443">
                  <c:v>0.95609953703710682</c:v>
                </c:pt>
                <c:pt idx="444">
                  <c:v>0.95615277777784757</c:v>
                </c:pt>
                <c:pt idx="445">
                  <c:v>0.95620601851858833</c:v>
                </c:pt>
                <c:pt idx="446">
                  <c:v>0.95625925925932909</c:v>
                </c:pt>
                <c:pt idx="447">
                  <c:v>0.95631250000006984</c:v>
                </c:pt>
                <c:pt idx="448">
                  <c:v>0.9563657407408106</c:v>
                </c:pt>
                <c:pt idx="449">
                  <c:v>0.95641898148155136</c:v>
                </c:pt>
                <c:pt idx="450">
                  <c:v>0.95647222222229211</c:v>
                </c:pt>
                <c:pt idx="451">
                  <c:v>0.95652546296303287</c:v>
                </c:pt>
                <c:pt idx="452">
                  <c:v>0.95657870370377363</c:v>
                </c:pt>
                <c:pt idx="453">
                  <c:v>0.95663194444451438</c:v>
                </c:pt>
                <c:pt idx="454">
                  <c:v>0.95668518518525514</c:v>
                </c:pt>
                <c:pt idx="455">
                  <c:v>0.95673842592599589</c:v>
                </c:pt>
                <c:pt idx="456">
                  <c:v>0.95679166666673665</c:v>
                </c:pt>
                <c:pt idx="457">
                  <c:v>0.95684490740747741</c:v>
                </c:pt>
                <c:pt idx="458">
                  <c:v>0.95689814814821816</c:v>
                </c:pt>
                <c:pt idx="459">
                  <c:v>0.95695138888895892</c:v>
                </c:pt>
                <c:pt idx="460">
                  <c:v>0.95700462962969968</c:v>
                </c:pt>
                <c:pt idx="461">
                  <c:v>0.95705787037044043</c:v>
                </c:pt>
                <c:pt idx="462">
                  <c:v>0.95711111111118119</c:v>
                </c:pt>
                <c:pt idx="463">
                  <c:v>0.95716435185192195</c:v>
                </c:pt>
                <c:pt idx="464">
                  <c:v>0.9572175925926627</c:v>
                </c:pt>
                <c:pt idx="465">
                  <c:v>0.95727083333340346</c:v>
                </c:pt>
                <c:pt idx="466">
                  <c:v>0.95732407407414422</c:v>
                </c:pt>
                <c:pt idx="467">
                  <c:v>0.95737731481488497</c:v>
                </c:pt>
                <c:pt idx="468">
                  <c:v>0.95743055555562573</c:v>
                </c:pt>
                <c:pt idx="469">
                  <c:v>0.95748379629636649</c:v>
                </c:pt>
                <c:pt idx="470">
                  <c:v>0.95753703703710724</c:v>
                </c:pt>
                <c:pt idx="471">
                  <c:v>0.957590277777848</c:v>
                </c:pt>
                <c:pt idx="472">
                  <c:v>0.95764351851858875</c:v>
                </c:pt>
                <c:pt idx="473">
                  <c:v>0.95769675925932951</c:v>
                </c:pt>
                <c:pt idx="474">
                  <c:v>0.95775000000007027</c:v>
                </c:pt>
                <c:pt idx="475">
                  <c:v>0.95780324074081102</c:v>
                </c:pt>
                <c:pt idx="476">
                  <c:v>0.95785648148155178</c:v>
                </c:pt>
                <c:pt idx="477">
                  <c:v>0.95790972222229254</c:v>
                </c:pt>
                <c:pt idx="478">
                  <c:v>0.95796296296303329</c:v>
                </c:pt>
                <c:pt idx="479">
                  <c:v>0.95801620370377405</c:v>
                </c:pt>
                <c:pt idx="480">
                  <c:v>0.95806944444451481</c:v>
                </c:pt>
                <c:pt idx="481">
                  <c:v>0.95812268518525556</c:v>
                </c:pt>
                <c:pt idx="482">
                  <c:v>0.95817592592599632</c:v>
                </c:pt>
                <c:pt idx="483">
                  <c:v>0.95822916666673708</c:v>
                </c:pt>
                <c:pt idx="484">
                  <c:v>0.95828240740747783</c:v>
                </c:pt>
                <c:pt idx="485">
                  <c:v>0.95833564814821859</c:v>
                </c:pt>
                <c:pt idx="486">
                  <c:v>0.95838888888895934</c:v>
                </c:pt>
                <c:pt idx="487">
                  <c:v>0.9584421296297001</c:v>
                </c:pt>
                <c:pt idx="488">
                  <c:v>0.95849537037044086</c:v>
                </c:pt>
                <c:pt idx="489">
                  <c:v>0.95854861111118161</c:v>
                </c:pt>
                <c:pt idx="490">
                  <c:v>0.95860185185192237</c:v>
                </c:pt>
                <c:pt idx="491">
                  <c:v>0.95865509259266313</c:v>
                </c:pt>
                <c:pt idx="492">
                  <c:v>0.95870833333340388</c:v>
                </c:pt>
                <c:pt idx="493">
                  <c:v>0.95876157407414464</c:v>
                </c:pt>
                <c:pt idx="494">
                  <c:v>0.9588148148148854</c:v>
                </c:pt>
                <c:pt idx="495">
                  <c:v>0.95886805555562615</c:v>
                </c:pt>
                <c:pt idx="496">
                  <c:v>0.95892129629636691</c:v>
                </c:pt>
                <c:pt idx="497">
                  <c:v>0.95897453703710767</c:v>
                </c:pt>
                <c:pt idx="498">
                  <c:v>0.95902777777784842</c:v>
                </c:pt>
                <c:pt idx="499">
                  <c:v>0.95908101851858918</c:v>
                </c:pt>
                <c:pt idx="500">
                  <c:v>0.95913425925932994</c:v>
                </c:pt>
                <c:pt idx="501">
                  <c:v>0.95918750000007069</c:v>
                </c:pt>
                <c:pt idx="502">
                  <c:v>0.95924074074081145</c:v>
                </c:pt>
                <c:pt idx="503">
                  <c:v>0.9592939814815522</c:v>
                </c:pt>
                <c:pt idx="504">
                  <c:v>0.95934722222229296</c:v>
                </c:pt>
                <c:pt idx="505">
                  <c:v>0.95940046296303372</c:v>
                </c:pt>
                <c:pt idx="506">
                  <c:v>0.95945370370377447</c:v>
                </c:pt>
                <c:pt idx="507">
                  <c:v>0.95950694444451523</c:v>
                </c:pt>
                <c:pt idx="508">
                  <c:v>0.95956018518525599</c:v>
                </c:pt>
                <c:pt idx="509">
                  <c:v>0.95961342592599674</c:v>
                </c:pt>
                <c:pt idx="510">
                  <c:v>0.9596666666667375</c:v>
                </c:pt>
                <c:pt idx="511">
                  <c:v>0.95971990740747826</c:v>
                </c:pt>
                <c:pt idx="512">
                  <c:v>0.95977314814821901</c:v>
                </c:pt>
                <c:pt idx="513">
                  <c:v>0.95982638888895977</c:v>
                </c:pt>
                <c:pt idx="514">
                  <c:v>0.95987962962970053</c:v>
                </c:pt>
                <c:pt idx="515">
                  <c:v>0.95993287037044128</c:v>
                </c:pt>
                <c:pt idx="516">
                  <c:v>0.95998611111118204</c:v>
                </c:pt>
                <c:pt idx="517">
                  <c:v>0.9600393518519228</c:v>
                </c:pt>
                <c:pt idx="518">
                  <c:v>0.96009259259266355</c:v>
                </c:pt>
                <c:pt idx="519">
                  <c:v>0.96014583333340431</c:v>
                </c:pt>
                <c:pt idx="520">
                  <c:v>0.96019907407414506</c:v>
                </c:pt>
                <c:pt idx="521">
                  <c:v>0.96025231481488582</c:v>
                </c:pt>
                <c:pt idx="522">
                  <c:v>0.96030555555562658</c:v>
                </c:pt>
                <c:pt idx="523">
                  <c:v>0.96035879629636733</c:v>
                </c:pt>
                <c:pt idx="524">
                  <c:v>0.96041203703710809</c:v>
                </c:pt>
                <c:pt idx="525">
                  <c:v>0.96046527777784885</c:v>
                </c:pt>
                <c:pt idx="526">
                  <c:v>0.9605185185185896</c:v>
                </c:pt>
                <c:pt idx="527">
                  <c:v>0.96057175925933036</c:v>
                </c:pt>
                <c:pt idx="528">
                  <c:v>0.96062500000007112</c:v>
                </c:pt>
                <c:pt idx="529">
                  <c:v>0.96067824074081187</c:v>
                </c:pt>
                <c:pt idx="530">
                  <c:v>0.96073148148155263</c:v>
                </c:pt>
                <c:pt idx="531">
                  <c:v>0.96078472222229339</c:v>
                </c:pt>
                <c:pt idx="532">
                  <c:v>0.96083796296303414</c:v>
                </c:pt>
                <c:pt idx="533">
                  <c:v>0.9608912037037749</c:v>
                </c:pt>
                <c:pt idx="534">
                  <c:v>0.96094444444451566</c:v>
                </c:pt>
                <c:pt idx="535">
                  <c:v>0.96099768518525641</c:v>
                </c:pt>
                <c:pt idx="536">
                  <c:v>0.96105092592599717</c:v>
                </c:pt>
                <c:pt idx="537">
                  <c:v>0.96110416666673792</c:v>
                </c:pt>
                <c:pt idx="538">
                  <c:v>0.96115740740747868</c:v>
                </c:pt>
                <c:pt idx="539">
                  <c:v>0.96121064814821944</c:v>
                </c:pt>
                <c:pt idx="540">
                  <c:v>0.96126388888896019</c:v>
                </c:pt>
                <c:pt idx="541">
                  <c:v>0.96131712962970095</c:v>
                </c:pt>
                <c:pt idx="542">
                  <c:v>0.96137037037044171</c:v>
                </c:pt>
                <c:pt idx="543">
                  <c:v>0.96142361111118246</c:v>
                </c:pt>
                <c:pt idx="544">
                  <c:v>0.96147685185192322</c:v>
                </c:pt>
                <c:pt idx="545">
                  <c:v>0.96153009259266398</c:v>
                </c:pt>
                <c:pt idx="546">
                  <c:v>0.96158333333340473</c:v>
                </c:pt>
                <c:pt idx="547">
                  <c:v>0.96163657407414549</c:v>
                </c:pt>
                <c:pt idx="548">
                  <c:v>0.96168981481488625</c:v>
                </c:pt>
                <c:pt idx="549">
                  <c:v>0.961743055555627</c:v>
                </c:pt>
                <c:pt idx="550">
                  <c:v>0.96179629629636776</c:v>
                </c:pt>
                <c:pt idx="551">
                  <c:v>0.96184953703710852</c:v>
                </c:pt>
                <c:pt idx="552">
                  <c:v>0.96190277777784927</c:v>
                </c:pt>
                <c:pt idx="553">
                  <c:v>0.96195601851859003</c:v>
                </c:pt>
                <c:pt idx="554">
                  <c:v>0.96200925925933078</c:v>
                </c:pt>
                <c:pt idx="555">
                  <c:v>0.96206250000007154</c:v>
                </c:pt>
                <c:pt idx="556">
                  <c:v>0.9621157407408123</c:v>
                </c:pt>
                <c:pt idx="557">
                  <c:v>0.96216898148155305</c:v>
                </c:pt>
                <c:pt idx="558">
                  <c:v>0.96222222222229381</c:v>
                </c:pt>
                <c:pt idx="559">
                  <c:v>0.96227546296303457</c:v>
                </c:pt>
                <c:pt idx="560">
                  <c:v>0.96232870370377532</c:v>
                </c:pt>
                <c:pt idx="561">
                  <c:v>0.96238194444451608</c:v>
                </c:pt>
                <c:pt idx="562">
                  <c:v>0.96243518518525684</c:v>
                </c:pt>
                <c:pt idx="563">
                  <c:v>0.96248842592599759</c:v>
                </c:pt>
                <c:pt idx="564">
                  <c:v>0.96254166666673835</c:v>
                </c:pt>
                <c:pt idx="565">
                  <c:v>0.96259490740747911</c:v>
                </c:pt>
                <c:pt idx="566">
                  <c:v>0.96264814814821986</c:v>
                </c:pt>
                <c:pt idx="567">
                  <c:v>0.96270138888896062</c:v>
                </c:pt>
                <c:pt idx="568">
                  <c:v>0.96275462962970138</c:v>
                </c:pt>
                <c:pt idx="569">
                  <c:v>0.96280787037044213</c:v>
                </c:pt>
                <c:pt idx="570">
                  <c:v>0.96286111111118289</c:v>
                </c:pt>
                <c:pt idx="571">
                  <c:v>0.96291435185192364</c:v>
                </c:pt>
                <c:pt idx="572">
                  <c:v>0.9629675925926644</c:v>
                </c:pt>
                <c:pt idx="573">
                  <c:v>0.96302083333340516</c:v>
                </c:pt>
                <c:pt idx="574">
                  <c:v>0.96307407407414591</c:v>
                </c:pt>
                <c:pt idx="575">
                  <c:v>0.96312731481488667</c:v>
                </c:pt>
                <c:pt idx="576">
                  <c:v>0.96318055555562743</c:v>
                </c:pt>
                <c:pt idx="577">
                  <c:v>0.96323379629636818</c:v>
                </c:pt>
                <c:pt idx="578">
                  <c:v>0.96328703703710894</c:v>
                </c:pt>
                <c:pt idx="579">
                  <c:v>0.9633402777778497</c:v>
                </c:pt>
                <c:pt idx="580">
                  <c:v>0.96339351851859045</c:v>
                </c:pt>
                <c:pt idx="581">
                  <c:v>0.96344675925933121</c:v>
                </c:pt>
                <c:pt idx="582">
                  <c:v>0.96350000000007197</c:v>
                </c:pt>
                <c:pt idx="583">
                  <c:v>0.96355324074081272</c:v>
                </c:pt>
                <c:pt idx="584">
                  <c:v>0.96360648148155348</c:v>
                </c:pt>
                <c:pt idx="585">
                  <c:v>0.96365972222229423</c:v>
                </c:pt>
                <c:pt idx="586">
                  <c:v>0.96371296296303499</c:v>
                </c:pt>
                <c:pt idx="587">
                  <c:v>0.96376620370377575</c:v>
                </c:pt>
                <c:pt idx="588">
                  <c:v>0.9638194444445165</c:v>
                </c:pt>
                <c:pt idx="589">
                  <c:v>0.96387268518525726</c:v>
                </c:pt>
                <c:pt idx="590">
                  <c:v>0.96392592592599802</c:v>
                </c:pt>
                <c:pt idx="591">
                  <c:v>0.96397916666673877</c:v>
                </c:pt>
                <c:pt idx="592">
                  <c:v>0.96403240740747953</c:v>
                </c:pt>
                <c:pt idx="593">
                  <c:v>0.96408564814822029</c:v>
                </c:pt>
                <c:pt idx="594">
                  <c:v>0.96413888888896104</c:v>
                </c:pt>
                <c:pt idx="595">
                  <c:v>0.9641921296297018</c:v>
                </c:pt>
                <c:pt idx="596">
                  <c:v>0.96424537037044256</c:v>
                </c:pt>
                <c:pt idx="597">
                  <c:v>0.96429861111118331</c:v>
                </c:pt>
                <c:pt idx="598">
                  <c:v>0.96435185185192407</c:v>
                </c:pt>
                <c:pt idx="599">
                  <c:v>0.96440509259266483</c:v>
                </c:pt>
                <c:pt idx="600">
                  <c:v>0.96445833333340558</c:v>
                </c:pt>
                <c:pt idx="601">
                  <c:v>0.96451157407414634</c:v>
                </c:pt>
                <c:pt idx="602">
                  <c:v>0.96456481481488709</c:v>
                </c:pt>
                <c:pt idx="603">
                  <c:v>0.96461805555562785</c:v>
                </c:pt>
                <c:pt idx="604">
                  <c:v>0.96467129629636861</c:v>
                </c:pt>
                <c:pt idx="605">
                  <c:v>0.96472453703710936</c:v>
                </c:pt>
                <c:pt idx="606">
                  <c:v>0.96477777777785012</c:v>
                </c:pt>
                <c:pt idx="607">
                  <c:v>0.96483101851859088</c:v>
                </c:pt>
                <c:pt idx="608">
                  <c:v>0.96488425925933163</c:v>
                </c:pt>
                <c:pt idx="609">
                  <c:v>0.96493750000007239</c:v>
                </c:pt>
                <c:pt idx="610">
                  <c:v>0.96499074074081315</c:v>
                </c:pt>
                <c:pt idx="611">
                  <c:v>0.9650439814815539</c:v>
                </c:pt>
                <c:pt idx="612">
                  <c:v>0.96509722222229466</c:v>
                </c:pt>
                <c:pt idx="613">
                  <c:v>0.96515046296303542</c:v>
                </c:pt>
                <c:pt idx="614">
                  <c:v>0.96520370370377617</c:v>
                </c:pt>
                <c:pt idx="615">
                  <c:v>0.96525694444451693</c:v>
                </c:pt>
                <c:pt idx="616">
                  <c:v>0.96531018518525769</c:v>
                </c:pt>
                <c:pt idx="617">
                  <c:v>0.96536342592599844</c:v>
                </c:pt>
                <c:pt idx="618">
                  <c:v>0.9654166666667392</c:v>
                </c:pt>
                <c:pt idx="619">
                  <c:v>0.96546990740747995</c:v>
                </c:pt>
                <c:pt idx="620">
                  <c:v>0.96552314814822071</c:v>
                </c:pt>
                <c:pt idx="621">
                  <c:v>0.96557638888896147</c:v>
                </c:pt>
                <c:pt idx="622">
                  <c:v>0.96562962962970222</c:v>
                </c:pt>
                <c:pt idx="623">
                  <c:v>0.96568287037044298</c:v>
                </c:pt>
                <c:pt idx="624">
                  <c:v>0.96573611111118374</c:v>
                </c:pt>
                <c:pt idx="625">
                  <c:v>0.96578935185192449</c:v>
                </c:pt>
                <c:pt idx="626">
                  <c:v>0.96584259259266525</c:v>
                </c:pt>
                <c:pt idx="627">
                  <c:v>0.96589583333340601</c:v>
                </c:pt>
                <c:pt idx="628">
                  <c:v>0.96594907407414676</c:v>
                </c:pt>
                <c:pt idx="629">
                  <c:v>0.96600231481488752</c:v>
                </c:pt>
                <c:pt idx="630">
                  <c:v>0.96605555555562828</c:v>
                </c:pt>
                <c:pt idx="631">
                  <c:v>0.96610879629636903</c:v>
                </c:pt>
                <c:pt idx="632">
                  <c:v>0.96616203703710979</c:v>
                </c:pt>
                <c:pt idx="633">
                  <c:v>0.96621527777785055</c:v>
                </c:pt>
                <c:pt idx="634">
                  <c:v>0.9662685185185913</c:v>
                </c:pt>
                <c:pt idx="635">
                  <c:v>0.96632175925933206</c:v>
                </c:pt>
                <c:pt idx="636">
                  <c:v>0.96637500000007281</c:v>
                </c:pt>
                <c:pt idx="637">
                  <c:v>0.96642824074081357</c:v>
                </c:pt>
                <c:pt idx="638">
                  <c:v>0.96648148148155433</c:v>
                </c:pt>
                <c:pt idx="639">
                  <c:v>0.96653472222229508</c:v>
                </c:pt>
                <c:pt idx="640">
                  <c:v>0.96658796296303584</c:v>
                </c:pt>
                <c:pt idx="641">
                  <c:v>0.9666412037037766</c:v>
                </c:pt>
                <c:pt idx="642">
                  <c:v>0.96669444444451735</c:v>
                </c:pt>
                <c:pt idx="643">
                  <c:v>0.96674768518525811</c:v>
                </c:pt>
                <c:pt idx="644">
                  <c:v>0.96680092592599887</c:v>
                </c:pt>
                <c:pt idx="645">
                  <c:v>0.96685416666673962</c:v>
                </c:pt>
                <c:pt idx="646">
                  <c:v>0.96690740740748038</c:v>
                </c:pt>
                <c:pt idx="647">
                  <c:v>0.96696064814822114</c:v>
                </c:pt>
                <c:pt idx="648">
                  <c:v>0.96701388888896189</c:v>
                </c:pt>
                <c:pt idx="649">
                  <c:v>0.96706712962970265</c:v>
                </c:pt>
                <c:pt idx="650">
                  <c:v>0.96712037037044341</c:v>
                </c:pt>
                <c:pt idx="651">
                  <c:v>0.96717361111118416</c:v>
                </c:pt>
                <c:pt idx="652">
                  <c:v>0.96722685185192492</c:v>
                </c:pt>
                <c:pt idx="653">
                  <c:v>0.96728009259266567</c:v>
                </c:pt>
                <c:pt idx="654">
                  <c:v>0.96733333333340643</c:v>
                </c:pt>
                <c:pt idx="655">
                  <c:v>0.96738657407414719</c:v>
                </c:pt>
                <c:pt idx="656">
                  <c:v>0.96743981481488794</c:v>
                </c:pt>
                <c:pt idx="657">
                  <c:v>0.9674930555556287</c:v>
                </c:pt>
                <c:pt idx="658">
                  <c:v>0.96754629629636946</c:v>
                </c:pt>
                <c:pt idx="659">
                  <c:v>0.96759953703711021</c:v>
                </c:pt>
                <c:pt idx="660">
                  <c:v>0.96765277777785097</c:v>
                </c:pt>
                <c:pt idx="661">
                  <c:v>0.96770601851859173</c:v>
                </c:pt>
                <c:pt idx="662">
                  <c:v>0.96775925925933248</c:v>
                </c:pt>
                <c:pt idx="663">
                  <c:v>0.96781250000007324</c:v>
                </c:pt>
                <c:pt idx="664">
                  <c:v>0.967865740740814</c:v>
                </c:pt>
                <c:pt idx="665">
                  <c:v>0.96791898148155475</c:v>
                </c:pt>
                <c:pt idx="666">
                  <c:v>0.96797222222229551</c:v>
                </c:pt>
                <c:pt idx="667">
                  <c:v>0.96802546296303627</c:v>
                </c:pt>
                <c:pt idx="668">
                  <c:v>0.96807870370377702</c:v>
                </c:pt>
                <c:pt idx="669">
                  <c:v>0.96813194444451778</c:v>
                </c:pt>
                <c:pt idx="670">
                  <c:v>0.96818518518525853</c:v>
                </c:pt>
                <c:pt idx="671">
                  <c:v>0.96823842592599929</c:v>
                </c:pt>
                <c:pt idx="672">
                  <c:v>0.96829166666674005</c:v>
                </c:pt>
                <c:pt idx="673">
                  <c:v>0.9683449074074808</c:v>
                </c:pt>
                <c:pt idx="674">
                  <c:v>0.96839814814822156</c:v>
                </c:pt>
                <c:pt idx="675">
                  <c:v>0.96845138888896232</c:v>
                </c:pt>
                <c:pt idx="676">
                  <c:v>0.96850462962970307</c:v>
                </c:pt>
                <c:pt idx="677">
                  <c:v>0.96855787037044383</c:v>
                </c:pt>
                <c:pt idx="678">
                  <c:v>0.96861111111118459</c:v>
                </c:pt>
                <c:pt idx="679">
                  <c:v>0.96866435185192534</c:v>
                </c:pt>
                <c:pt idx="680">
                  <c:v>0.9687175925926661</c:v>
                </c:pt>
                <c:pt idx="681">
                  <c:v>0.96877083333340686</c:v>
                </c:pt>
                <c:pt idx="682">
                  <c:v>0.96882407407414761</c:v>
                </c:pt>
                <c:pt idx="683">
                  <c:v>0.96887731481488837</c:v>
                </c:pt>
                <c:pt idx="684">
                  <c:v>0.96893055555562912</c:v>
                </c:pt>
                <c:pt idx="685">
                  <c:v>0.96898379629636988</c:v>
                </c:pt>
                <c:pt idx="686">
                  <c:v>0.96903703703711064</c:v>
                </c:pt>
                <c:pt idx="687">
                  <c:v>0.96909027777785139</c:v>
                </c:pt>
                <c:pt idx="688">
                  <c:v>0.96914351851859215</c:v>
                </c:pt>
                <c:pt idx="689">
                  <c:v>0.96919675925933291</c:v>
                </c:pt>
                <c:pt idx="690">
                  <c:v>0.96925000000007366</c:v>
                </c:pt>
                <c:pt idx="691">
                  <c:v>0.96930324074081442</c:v>
                </c:pt>
                <c:pt idx="692">
                  <c:v>0.96935648148155518</c:v>
                </c:pt>
                <c:pt idx="693">
                  <c:v>0.96940972222229593</c:v>
                </c:pt>
                <c:pt idx="694">
                  <c:v>0.96946296296303669</c:v>
                </c:pt>
                <c:pt idx="695">
                  <c:v>0.96951620370377745</c:v>
                </c:pt>
                <c:pt idx="696">
                  <c:v>0.9695694444445182</c:v>
                </c:pt>
                <c:pt idx="697">
                  <c:v>0.96962268518525896</c:v>
                </c:pt>
                <c:pt idx="698">
                  <c:v>0.96967592592599972</c:v>
                </c:pt>
                <c:pt idx="699">
                  <c:v>0.96972916666674047</c:v>
                </c:pt>
                <c:pt idx="700">
                  <c:v>0.96978240740748123</c:v>
                </c:pt>
                <c:pt idx="701">
                  <c:v>0.96983564814822198</c:v>
                </c:pt>
                <c:pt idx="702">
                  <c:v>0.96988888888896274</c:v>
                </c:pt>
                <c:pt idx="703">
                  <c:v>0.9699421296297035</c:v>
                </c:pt>
                <c:pt idx="704">
                  <c:v>0.96999537037044425</c:v>
                </c:pt>
                <c:pt idx="705">
                  <c:v>0.97004861111118501</c:v>
                </c:pt>
                <c:pt idx="706">
                  <c:v>0.97010185185192577</c:v>
                </c:pt>
                <c:pt idx="707">
                  <c:v>0.97015509259266652</c:v>
                </c:pt>
                <c:pt idx="708">
                  <c:v>0.97020833333340728</c:v>
                </c:pt>
                <c:pt idx="709">
                  <c:v>0.97026157407414804</c:v>
                </c:pt>
                <c:pt idx="710">
                  <c:v>0.97031481481488879</c:v>
                </c:pt>
                <c:pt idx="711">
                  <c:v>0.97036805555562955</c:v>
                </c:pt>
                <c:pt idx="712">
                  <c:v>0.97042129629637031</c:v>
                </c:pt>
                <c:pt idx="713">
                  <c:v>0.97047453703711106</c:v>
                </c:pt>
                <c:pt idx="714">
                  <c:v>0.97052777777785182</c:v>
                </c:pt>
                <c:pt idx="715">
                  <c:v>0.97058101851859258</c:v>
                </c:pt>
                <c:pt idx="716">
                  <c:v>0.97063425925933333</c:v>
                </c:pt>
                <c:pt idx="717">
                  <c:v>0.97068750000007409</c:v>
                </c:pt>
                <c:pt idx="718">
                  <c:v>0.97074074074081484</c:v>
                </c:pt>
                <c:pt idx="719">
                  <c:v>0.9707939814815556</c:v>
                </c:pt>
                <c:pt idx="720">
                  <c:v>0.97084722222229636</c:v>
                </c:pt>
                <c:pt idx="721">
                  <c:v>0.97090046296303711</c:v>
                </c:pt>
                <c:pt idx="722">
                  <c:v>0.97095370370377787</c:v>
                </c:pt>
                <c:pt idx="723">
                  <c:v>0.97100694444451863</c:v>
                </c:pt>
                <c:pt idx="724">
                  <c:v>0.97106018518525938</c:v>
                </c:pt>
                <c:pt idx="725">
                  <c:v>0.97111342592600014</c:v>
                </c:pt>
                <c:pt idx="726">
                  <c:v>0.9711666666667409</c:v>
                </c:pt>
                <c:pt idx="727">
                  <c:v>0.97121990740748165</c:v>
                </c:pt>
                <c:pt idx="728">
                  <c:v>0.97127314814822241</c:v>
                </c:pt>
                <c:pt idx="729">
                  <c:v>0.97132638888896317</c:v>
                </c:pt>
                <c:pt idx="730">
                  <c:v>0.97137962962970392</c:v>
                </c:pt>
                <c:pt idx="731">
                  <c:v>0.97143287037044468</c:v>
                </c:pt>
                <c:pt idx="732">
                  <c:v>0.97148611111118544</c:v>
                </c:pt>
                <c:pt idx="733">
                  <c:v>0.97153935185192619</c:v>
                </c:pt>
                <c:pt idx="734">
                  <c:v>0.97159259259266695</c:v>
                </c:pt>
                <c:pt idx="735">
                  <c:v>0.9716458333334077</c:v>
                </c:pt>
                <c:pt idx="736">
                  <c:v>0.97169907407414846</c:v>
                </c:pt>
                <c:pt idx="737">
                  <c:v>0.97175231481488922</c:v>
                </c:pt>
                <c:pt idx="738">
                  <c:v>0.97180555555562997</c:v>
                </c:pt>
                <c:pt idx="739">
                  <c:v>0.97185879629637073</c:v>
                </c:pt>
                <c:pt idx="740">
                  <c:v>0.97191203703711149</c:v>
                </c:pt>
                <c:pt idx="741">
                  <c:v>0.97196527777785224</c:v>
                </c:pt>
                <c:pt idx="742">
                  <c:v>0.972018518518593</c:v>
                </c:pt>
                <c:pt idx="743">
                  <c:v>0.97207175925933376</c:v>
                </c:pt>
                <c:pt idx="744">
                  <c:v>0.97212500000007451</c:v>
                </c:pt>
                <c:pt idx="745">
                  <c:v>0.97217824074081527</c:v>
                </c:pt>
                <c:pt idx="746">
                  <c:v>0.97223148148155603</c:v>
                </c:pt>
                <c:pt idx="747">
                  <c:v>0.97228472222229678</c:v>
                </c:pt>
                <c:pt idx="748">
                  <c:v>0.97233796296303754</c:v>
                </c:pt>
                <c:pt idx="749">
                  <c:v>0.9723912037037783</c:v>
                </c:pt>
                <c:pt idx="750">
                  <c:v>0.97244444444451905</c:v>
                </c:pt>
                <c:pt idx="751">
                  <c:v>0.97249768518525981</c:v>
                </c:pt>
                <c:pt idx="752">
                  <c:v>0.97255092592600056</c:v>
                </c:pt>
                <c:pt idx="753">
                  <c:v>0.97260416666674132</c:v>
                </c:pt>
                <c:pt idx="754">
                  <c:v>0.97265740740748208</c:v>
                </c:pt>
                <c:pt idx="755">
                  <c:v>0.97271064814822283</c:v>
                </c:pt>
                <c:pt idx="756">
                  <c:v>0.97276388888896359</c:v>
                </c:pt>
                <c:pt idx="757">
                  <c:v>0.97281712962970435</c:v>
                </c:pt>
                <c:pt idx="758">
                  <c:v>0.9728703703704451</c:v>
                </c:pt>
                <c:pt idx="759">
                  <c:v>0.97292361111118586</c:v>
                </c:pt>
                <c:pt idx="760">
                  <c:v>0.97297685185192662</c:v>
                </c:pt>
                <c:pt idx="761">
                  <c:v>0.97303009259266737</c:v>
                </c:pt>
                <c:pt idx="762">
                  <c:v>0.97308333333340813</c:v>
                </c:pt>
                <c:pt idx="763">
                  <c:v>0.97313657407414889</c:v>
                </c:pt>
                <c:pt idx="764">
                  <c:v>0.97318981481488964</c:v>
                </c:pt>
                <c:pt idx="765">
                  <c:v>0.9732430555556304</c:v>
                </c:pt>
                <c:pt idx="766">
                  <c:v>0.97329629629637116</c:v>
                </c:pt>
                <c:pt idx="767">
                  <c:v>0.97334953703711191</c:v>
                </c:pt>
                <c:pt idx="768">
                  <c:v>0.97340277777785267</c:v>
                </c:pt>
                <c:pt idx="769">
                  <c:v>0.97345601851859342</c:v>
                </c:pt>
                <c:pt idx="770">
                  <c:v>0.97350925925933418</c:v>
                </c:pt>
                <c:pt idx="771">
                  <c:v>0.97356250000007494</c:v>
                </c:pt>
                <c:pt idx="772">
                  <c:v>0.97361574074081569</c:v>
                </c:pt>
                <c:pt idx="773">
                  <c:v>0.97366898148155645</c:v>
                </c:pt>
                <c:pt idx="774">
                  <c:v>0.97372222222229721</c:v>
                </c:pt>
                <c:pt idx="775">
                  <c:v>0.97377546296303796</c:v>
                </c:pt>
                <c:pt idx="776">
                  <c:v>0.97382870370377872</c:v>
                </c:pt>
                <c:pt idx="777">
                  <c:v>0.97388194444451948</c:v>
                </c:pt>
                <c:pt idx="778">
                  <c:v>0.97393518518526023</c:v>
                </c:pt>
                <c:pt idx="779">
                  <c:v>0.97398842592600099</c:v>
                </c:pt>
                <c:pt idx="780">
                  <c:v>0.97404166666674175</c:v>
                </c:pt>
                <c:pt idx="781">
                  <c:v>0.9740949074074825</c:v>
                </c:pt>
                <c:pt idx="782">
                  <c:v>0.97414814814822326</c:v>
                </c:pt>
                <c:pt idx="783">
                  <c:v>0.97420138888896401</c:v>
                </c:pt>
                <c:pt idx="784">
                  <c:v>0.97425462962970477</c:v>
                </c:pt>
                <c:pt idx="785">
                  <c:v>0.97430787037044553</c:v>
                </c:pt>
                <c:pt idx="786">
                  <c:v>0.97436111111118628</c:v>
                </c:pt>
                <c:pt idx="787">
                  <c:v>0.97441435185192704</c:v>
                </c:pt>
                <c:pt idx="788">
                  <c:v>0.9744675925926678</c:v>
                </c:pt>
                <c:pt idx="789">
                  <c:v>0.97452083333340855</c:v>
                </c:pt>
                <c:pt idx="790">
                  <c:v>0.97457407407414931</c:v>
                </c:pt>
                <c:pt idx="791">
                  <c:v>0.97462731481489007</c:v>
                </c:pt>
                <c:pt idx="792">
                  <c:v>0.97468055555563082</c:v>
                </c:pt>
                <c:pt idx="793">
                  <c:v>0.97473379629637158</c:v>
                </c:pt>
                <c:pt idx="794">
                  <c:v>0.97478703703711234</c:v>
                </c:pt>
                <c:pt idx="795">
                  <c:v>0.97484027777785309</c:v>
                </c:pt>
                <c:pt idx="796">
                  <c:v>0.97489351851859385</c:v>
                </c:pt>
                <c:pt idx="797">
                  <c:v>0.97494675925933461</c:v>
                </c:pt>
                <c:pt idx="798">
                  <c:v>0.97500000000007536</c:v>
                </c:pt>
                <c:pt idx="799">
                  <c:v>0.97505324074081612</c:v>
                </c:pt>
                <c:pt idx="800">
                  <c:v>0.97510648148155687</c:v>
                </c:pt>
                <c:pt idx="801">
                  <c:v>0.97515972222229763</c:v>
                </c:pt>
                <c:pt idx="802">
                  <c:v>0.97521296296303839</c:v>
                </c:pt>
                <c:pt idx="803">
                  <c:v>0.97526620370377914</c:v>
                </c:pt>
                <c:pt idx="804">
                  <c:v>0.9753194444445199</c:v>
                </c:pt>
                <c:pt idx="805">
                  <c:v>0.97537268518526066</c:v>
                </c:pt>
                <c:pt idx="806">
                  <c:v>0.97542592592600141</c:v>
                </c:pt>
                <c:pt idx="807">
                  <c:v>0.97547916666674217</c:v>
                </c:pt>
                <c:pt idx="808">
                  <c:v>0.97553240740748293</c:v>
                </c:pt>
                <c:pt idx="809">
                  <c:v>0.97558564814822368</c:v>
                </c:pt>
                <c:pt idx="810">
                  <c:v>0.97563888888896444</c:v>
                </c:pt>
                <c:pt idx="811">
                  <c:v>0.9756921296297052</c:v>
                </c:pt>
                <c:pt idx="812">
                  <c:v>0.97574537037044595</c:v>
                </c:pt>
                <c:pt idx="813">
                  <c:v>0.97579861111118671</c:v>
                </c:pt>
                <c:pt idx="814">
                  <c:v>0.97585185185192747</c:v>
                </c:pt>
                <c:pt idx="815">
                  <c:v>0.97590509259266822</c:v>
                </c:pt>
                <c:pt idx="816">
                  <c:v>0.97595833333340898</c:v>
                </c:pt>
                <c:pt idx="817">
                  <c:v>0.97601157407414973</c:v>
                </c:pt>
                <c:pt idx="818">
                  <c:v>0.97606481481489049</c:v>
                </c:pt>
                <c:pt idx="819">
                  <c:v>0.97611805555563125</c:v>
                </c:pt>
                <c:pt idx="820">
                  <c:v>0.976171296296372</c:v>
                </c:pt>
                <c:pt idx="821">
                  <c:v>0.97622453703711276</c:v>
                </c:pt>
                <c:pt idx="822">
                  <c:v>0.97627777777785352</c:v>
                </c:pt>
                <c:pt idx="823">
                  <c:v>0.97633101851859427</c:v>
                </c:pt>
                <c:pt idx="824">
                  <c:v>0.97638425925933503</c:v>
                </c:pt>
                <c:pt idx="825">
                  <c:v>0.97643750000007579</c:v>
                </c:pt>
                <c:pt idx="826">
                  <c:v>0.97649074074081654</c:v>
                </c:pt>
                <c:pt idx="827">
                  <c:v>0.9765439814815573</c:v>
                </c:pt>
                <c:pt idx="828">
                  <c:v>0.97659722222229806</c:v>
                </c:pt>
                <c:pt idx="829">
                  <c:v>0.97665046296303881</c:v>
                </c:pt>
                <c:pt idx="830">
                  <c:v>0.97670370370377957</c:v>
                </c:pt>
                <c:pt idx="831">
                  <c:v>0.97675694444452033</c:v>
                </c:pt>
                <c:pt idx="832">
                  <c:v>0.97681018518526108</c:v>
                </c:pt>
                <c:pt idx="833">
                  <c:v>0.97686342592600184</c:v>
                </c:pt>
                <c:pt idx="834">
                  <c:v>0.97691666666674259</c:v>
                </c:pt>
                <c:pt idx="835">
                  <c:v>0.97696990740748335</c:v>
                </c:pt>
                <c:pt idx="836">
                  <c:v>0.97702314814822411</c:v>
                </c:pt>
                <c:pt idx="837">
                  <c:v>0.97707638888896486</c:v>
                </c:pt>
                <c:pt idx="838">
                  <c:v>0.97712962962970562</c:v>
                </c:pt>
                <c:pt idx="839">
                  <c:v>0.97718287037044638</c:v>
                </c:pt>
                <c:pt idx="840">
                  <c:v>0.97723611111118713</c:v>
                </c:pt>
                <c:pt idx="841">
                  <c:v>0.97728935185192789</c:v>
                </c:pt>
                <c:pt idx="842">
                  <c:v>0.97734259259266865</c:v>
                </c:pt>
                <c:pt idx="843">
                  <c:v>0.9773958333334094</c:v>
                </c:pt>
                <c:pt idx="844">
                  <c:v>0.97744907407415016</c:v>
                </c:pt>
                <c:pt idx="845">
                  <c:v>0.97750231481489092</c:v>
                </c:pt>
                <c:pt idx="846">
                  <c:v>0.97755555555563167</c:v>
                </c:pt>
                <c:pt idx="847">
                  <c:v>0.97760879629637243</c:v>
                </c:pt>
                <c:pt idx="848">
                  <c:v>0.97766203703711319</c:v>
                </c:pt>
                <c:pt idx="849">
                  <c:v>0.97771527777785394</c:v>
                </c:pt>
                <c:pt idx="850">
                  <c:v>0.9777685185185947</c:v>
                </c:pt>
                <c:pt idx="851">
                  <c:v>0.97782175925933545</c:v>
                </c:pt>
                <c:pt idx="852">
                  <c:v>0.97787500000007621</c:v>
                </c:pt>
                <c:pt idx="853">
                  <c:v>0.97792824074081697</c:v>
                </c:pt>
                <c:pt idx="854">
                  <c:v>0.97798148148155772</c:v>
                </c:pt>
                <c:pt idx="855">
                  <c:v>0.97803472222229848</c:v>
                </c:pt>
                <c:pt idx="856">
                  <c:v>0.97808796296303924</c:v>
                </c:pt>
                <c:pt idx="857">
                  <c:v>0.97814120370377999</c:v>
                </c:pt>
                <c:pt idx="858">
                  <c:v>0.97819444444452075</c:v>
                </c:pt>
                <c:pt idx="859">
                  <c:v>0.97824768518526151</c:v>
                </c:pt>
                <c:pt idx="860">
                  <c:v>0.97830092592600226</c:v>
                </c:pt>
                <c:pt idx="861">
                  <c:v>0.97835416666674302</c:v>
                </c:pt>
                <c:pt idx="862">
                  <c:v>0.97840740740748378</c:v>
                </c:pt>
                <c:pt idx="863">
                  <c:v>0.97846064814822453</c:v>
                </c:pt>
                <c:pt idx="864">
                  <c:v>0.97851388888896529</c:v>
                </c:pt>
                <c:pt idx="865">
                  <c:v>0.97856712962970605</c:v>
                </c:pt>
                <c:pt idx="866">
                  <c:v>0.9786203703704468</c:v>
                </c:pt>
                <c:pt idx="867">
                  <c:v>0.97867361111118756</c:v>
                </c:pt>
                <c:pt idx="868">
                  <c:v>0.97872685185192831</c:v>
                </c:pt>
                <c:pt idx="869">
                  <c:v>0.97878009259266907</c:v>
                </c:pt>
                <c:pt idx="870">
                  <c:v>0.97883333333340983</c:v>
                </c:pt>
                <c:pt idx="871">
                  <c:v>0.97888657407415058</c:v>
                </c:pt>
                <c:pt idx="872">
                  <c:v>0.97893981481489134</c:v>
                </c:pt>
                <c:pt idx="873">
                  <c:v>0.9789930555556321</c:v>
                </c:pt>
                <c:pt idx="874">
                  <c:v>0.97904629629637285</c:v>
                </c:pt>
                <c:pt idx="875">
                  <c:v>0.97909953703711361</c:v>
                </c:pt>
                <c:pt idx="876">
                  <c:v>0.97915277777785437</c:v>
                </c:pt>
                <c:pt idx="877">
                  <c:v>0.97920601851859512</c:v>
                </c:pt>
                <c:pt idx="878">
                  <c:v>0.97925925925933588</c:v>
                </c:pt>
                <c:pt idx="879">
                  <c:v>0.97931250000007664</c:v>
                </c:pt>
                <c:pt idx="880">
                  <c:v>0.97936574074081739</c:v>
                </c:pt>
                <c:pt idx="881">
                  <c:v>0.97941898148155815</c:v>
                </c:pt>
                <c:pt idx="882">
                  <c:v>0.9794722222222989</c:v>
                </c:pt>
                <c:pt idx="883">
                  <c:v>0.97952546296303966</c:v>
                </c:pt>
                <c:pt idx="884">
                  <c:v>0.97957870370378042</c:v>
                </c:pt>
                <c:pt idx="885">
                  <c:v>0.97963194444452117</c:v>
                </c:pt>
                <c:pt idx="886">
                  <c:v>0.97968518518526193</c:v>
                </c:pt>
                <c:pt idx="887">
                  <c:v>0.97973842592600269</c:v>
                </c:pt>
                <c:pt idx="888">
                  <c:v>0.97979166666674344</c:v>
                </c:pt>
                <c:pt idx="889">
                  <c:v>0.9798449074074842</c:v>
                </c:pt>
                <c:pt idx="890">
                  <c:v>0.97989814814822496</c:v>
                </c:pt>
                <c:pt idx="891">
                  <c:v>0.97995138888896571</c:v>
                </c:pt>
                <c:pt idx="892">
                  <c:v>0.98000462962970647</c:v>
                </c:pt>
                <c:pt idx="893">
                  <c:v>0.98005787037044723</c:v>
                </c:pt>
                <c:pt idx="894">
                  <c:v>0.98011111111118798</c:v>
                </c:pt>
                <c:pt idx="895">
                  <c:v>0.98016435185192874</c:v>
                </c:pt>
                <c:pt idx="896">
                  <c:v>0.9802175925926695</c:v>
                </c:pt>
                <c:pt idx="897">
                  <c:v>0.98027083333341025</c:v>
                </c:pt>
                <c:pt idx="898">
                  <c:v>0.98032407407415101</c:v>
                </c:pt>
                <c:pt idx="899">
                  <c:v>0.98037731481489176</c:v>
                </c:pt>
                <c:pt idx="900">
                  <c:v>0.98043055555563252</c:v>
                </c:pt>
                <c:pt idx="901">
                  <c:v>0.98048379629637328</c:v>
                </c:pt>
                <c:pt idx="902">
                  <c:v>0.98053703703711403</c:v>
                </c:pt>
                <c:pt idx="903">
                  <c:v>0.98059027777785479</c:v>
                </c:pt>
                <c:pt idx="904">
                  <c:v>0.98064351851859555</c:v>
                </c:pt>
                <c:pt idx="905">
                  <c:v>0.9806967592593363</c:v>
                </c:pt>
                <c:pt idx="906">
                  <c:v>0.98075000000007706</c:v>
                </c:pt>
                <c:pt idx="907">
                  <c:v>0.98080324074081782</c:v>
                </c:pt>
                <c:pt idx="908">
                  <c:v>0.98085648148155857</c:v>
                </c:pt>
                <c:pt idx="909">
                  <c:v>0.98090972222229933</c:v>
                </c:pt>
                <c:pt idx="910">
                  <c:v>0.98096296296304009</c:v>
                </c:pt>
                <c:pt idx="911">
                  <c:v>0.98101620370378084</c:v>
                </c:pt>
                <c:pt idx="912">
                  <c:v>0.9810694444445216</c:v>
                </c:pt>
                <c:pt idx="913">
                  <c:v>0.98112268518526236</c:v>
                </c:pt>
                <c:pt idx="914">
                  <c:v>0.98117592592600311</c:v>
                </c:pt>
                <c:pt idx="915">
                  <c:v>0.98122916666674387</c:v>
                </c:pt>
                <c:pt idx="916">
                  <c:v>0.98128240740748462</c:v>
                </c:pt>
                <c:pt idx="917">
                  <c:v>0.98133564814822538</c:v>
                </c:pt>
                <c:pt idx="918">
                  <c:v>0.98138888888896614</c:v>
                </c:pt>
                <c:pt idx="919">
                  <c:v>0.98144212962970689</c:v>
                </c:pt>
                <c:pt idx="920">
                  <c:v>0.98149537037044765</c:v>
                </c:pt>
                <c:pt idx="921">
                  <c:v>0.98154861111118841</c:v>
                </c:pt>
                <c:pt idx="922">
                  <c:v>0.98160185185192916</c:v>
                </c:pt>
                <c:pt idx="923">
                  <c:v>0.98165509259266992</c:v>
                </c:pt>
                <c:pt idx="924">
                  <c:v>0.98170833333341068</c:v>
                </c:pt>
                <c:pt idx="925">
                  <c:v>0.98176157407415143</c:v>
                </c:pt>
                <c:pt idx="926">
                  <c:v>0.98181481481489219</c:v>
                </c:pt>
                <c:pt idx="927">
                  <c:v>0.98186805555563295</c:v>
                </c:pt>
                <c:pt idx="928">
                  <c:v>0.9819212962963737</c:v>
                </c:pt>
                <c:pt idx="929">
                  <c:v>0.98197453703711446</c:v>
                </c:pt>
                <c:pt idx="930">
                  <c:v>0.98202777777785522</c:v>
                </c:pt>
                <c:pt idx="931">
                  <c:v>0.98208101851859597</c:v>
                </c:pt>
                <c:pt idx="932">
                  <c:v>0.98213425925933673</c:v>
                </c:pt>
                <c:pt idx="933">
                  <c:v>0.98218750000007748</c:v>
                </c:pt>
                <c:pt idx="934">
                  <c:v>0.98224074074081824</c:v>
                </c:pt>
                <c:pt idx="935">
                  <c:v>0.982293981481559</c:v>
                </c:pt>
                <c:pt idx="936">
                  <c:v>0.98234722222229975</c:v>
                </c:pt>
                <c:pt idx="937">
                  <c:v>0.98240046296304051</c:v>
                </c:pt>
                <c:pt idx="938">
                  <c:v>0.98245370370378127</c:v>
                </c:pt>
                <c:pt idx="939">
                  <c:v>0.98250694444452202</c:v>
                </c:pt>
                <c:pt idx="940">
                  <c:v>0.98256018518526278</c:v>
                </c:pt>
                <c:pt idx="941">
                  <c:v>0.98261342592600354</c:v>
                </c:pt>
                <c:pt idx="942">
                  <c:v>0.98266666666674429</c:v>
                </c:pt>
                <c:pt idx="943">
                  <c:v>0.98271990740748505</c:v>
                </c:pt>
                <c:pt idx="944">
                  <c:v>0.98277314814822581</c:v>
                </c:pt>
                <c:pt idx="945">
                  <c:v>0.98282638888896656</c:v>
                </c:pt>
                <c:pt idx="946">
                  <c:v>0.98287962962970732</c:v>
                </c:pt>
                <c:pt idx="947">
                  <c:v>0.98293287037044808</c:v>
                </c:pt>
                <c:pt idx="948">
                  <c:v>0.98298611111118883</c:v>
                </c:pt>
                <c:pt idx="949">
                  <c:v>0.98303935185192959</c:v>
                </c:pt>
                <c:pt idx="950">
                  <c:v>0.98309259259267034</c:v>
                </c:pt>
                <c:pt idx="951">
                  <c:v>0.9831458333334111</c:v>
                </c:pt>
                <c:pt idx="952">
                  <c:v>0.98319907407415186</c:v>
                </c:pt>
                <c:pt idx="953">
                  <c:v>0.98325231481489261</c:v>
                </c:pt>
                <c:pt idx="954">
                  <c:v>0.98330555555563337</c:v>
                </c:pt>
                <c:pt idx="955">
                  <c:v>0.98335879629637413</c:v>
                </c:pt>
                <c:pt idx="956">
                  <c:v>0.98341203703711488</c:v>
                </c:pt>
                <c:pt idx="957">
                  <c:v>0.98346527777785564</c:v>
                </c:pt>
                <c:pt idx="958">
                  <c:v>0.9835185185185964</c:v>
                </c:pt>
                <c:pt idx="959">
                  <c:v>0.98357175925933715</c:v>
                </c:pt>
                <c:pt idx="960">
                  <c:v>0.98362500000007791</c:v>
                </c:pt>
                <c:pt idx="961">
                  <c:v>0.98367824074081867</c:v>
                </c:pt>
                <c:pt idx="962">
                  <c:v>0.98373148148155942</c:v>
                </c:pt>
                <c:pt idx="963">
                  <c:v>0.98378472222230018</c:v>
                </c:pt>
                <c:pt idx="964">
                  <c:v>0.98383796296304094</c:v>
                </c:pt>
                <c:pt idx="965">
                  <c:v>0.98389120370378169</c:v>
                </c:pt>
                <c:pt idx="966">
                  <c:v>0.98394444444452245</c:v>
                </c:pt>
                <c:pt idx="967">
                  <c:v>0.9839976851852632</c:v>
                </c:pt>
                <c:pt idx="968">
                  <c:v>0.98405092592600396</c:v>
                </c:pt>
                <c:pt idx="969">
                  <c:v>0.98410416666674472</c:v>
                </c:pt>
                <c:pt idx="970">
                  <c:v>0.98415740740748547</c:v>
                </c:pt>
                <c:pt idx="971">
                  <c:v>0.98421064814822623</c:v>
                </c:pt>
                <c:pt idx="972">
                  <c:v>0.98426388888896699</c:v>
                </c:pt>
                <c:pt idx="973">
                  <c:v>0.98431712962970774</c:v>
                </c:pt>
                <c:pt idx="974">
                  <c:v>0.9843703703704485</c:v>
                </c:pt>
                <c:pt idx="975">
                  <c:v>0.98442361111118926</c:v>
                </c:pt>
                <c:pt idx="976">
                  <c:v>0.98447685185193001</c:v>
                </c:pt>
                <c:pt idx="977">
                  <c:v>0.98453009259267077</c:v>
                </c:pt>
                <c:pt idx="978">
                  <c:v>0.98458333333341153</c:v>
                </c:pt>
                <c:pt idx="979">
                  <c:v>0.98463657407415228</c:v>
                </c:pt>
                <c:pt idx="980">
                  <c:v>0.98468981481489304</c:v>
                </c:pt>
                <c:pt idx="981">
                  <c:v>0.98474305555563379</c:v>
                </c:pt>
                <c:pt idx="982">
                  <c:v>0.98479629629637455</c:v>
                </c:pt>
                <c:pt idx="983">
                  <c:v>0.98484953703711531</c:v>
                </c:pt>
                <c:pt idx="984">
                  <c:v>0.98490277777785606</c:v>
                </c:pt>
                <c:pt idx="985">
                  <c:v>0.98495601851859682</c:v>
                </c:pt>
                <c:pt idx="986">
                  <c:v>0.98500925925933758</c:v>
                </c:pt>
                <c:pt idx="987">
                  <c:v>0.98506250000007833</c:v>
                </c:pt>
                <c:pt idx="988">
                  <c:v>0.98511574074081909</c:v>
                </c:pt>
                <c:pt idx="989">
                  <c:v>0.98516898148155985</c:v>
                </c:pt>
                <c:pt idx="990">
                  <c:v>0.9852222222223006</c:v>
                </c:pt>
                <c:pt idx="991">
                  <c:v>0.98527546296304136</c:v>
                </c:pt>
                <c:pt idx="992">
                  <c:v>0.98532870370378212</c:v>
                </c:pt>
                <c:pt idx="993">
                  <c:v>0.98538194444452287</c:v>
                </c:pt>
                <c:pt idx="994">
                  <c:v>0.98543518518526363</c:v>
                </c:pt>
                <c:pt idx="995">
                  <c:v>0.98548842592600439</c:v>
                </c:pt>
                <c:pt idx="996">
                  <c:v>0.98554166666674514</c:v>
                </c:pt>
                <c:pt idx="997">
                  <c:v>0.9855949074074859</c:v>
                </c:pt>
                <c:pt idx="998">
                  <c:v>0.98564814814822665</c:v>
                </c:pt>
                <c:pt idx="999">
                  <c:v>0.98570138888896741</c:v>
                </c:pt>
                <c:pt idx="1000">
                  <c:v>0.98575462962970817</c:v>
                </c:pt>
                <c:pt idx="1001">
                  <c:v>0.98580787037044892</c:v>
                </c:pt>
                <c:pt idx="1002">
                  <c:v>0.98586111111118968</c:v>
                </c:pt>
                <c:pt idx="1003">
                  <c:v>0.98591435185193044</c:v>
                </c:pt>
                <c:pt idx="1004">
                  <c:v>0.98596759259267119</c:v>
                </c:pt>
                <c:pt idx="1005">
                  <c:v>0.98602083333341195</c:v>
                </c:pt>
                <c:pt idx="1006">
                  <c:v>0.98607407407415271</c:v>
                </c:pt>
                <c:pt idx="1007">
                  <c:v>0.98612731481489346</c:v>
                </c:pt>
                <c:pt idx="1008">
                  <c:v>0.98618055555563422</c:v>
                </c:pt>
                <c:pt idx="1009">
                  <c:v>0.98623379629637498</c:v>
                </c:pt>
                <c:pt idx="1010">
                  <c:v>0.98628703703711573</c:v>
                </c:pt>
                <c:pt idx="1011">
                  <c:v>0.98634027777785649</c:v>
                </c:pt>
                <c:pt idx="1012">
                  <c:v>0.98639351851859725</c:v>
                </c:pt>
                <c:pt idx="1013">
                  <c:v>0.986446759259338</c:v>
                </c:pt>
                <c:pt idx="1014">
                  <c:v>0.98650000000007876</c:v>
                </c:pt>
                <c:pt idx="1015">
                  <c:v>0.98655324074081951</c:v>
                </c:pt>
                <c:pt idx="1016">
                  <c:v>0.98660648148156027</c:v>
                </c:pt>
                <c:pt idx="1017">
                  <c:v>0.98665972222230103</c:v>
                </c:pt>
                <c:pt idx="1018">
                  <c:v>0.98671296296304178</c:v>
                </c:pt>
                <c:pt idx="1019">
                  <c:v>0.98676620370378254</c:v>
                </c:pt>
                <c:pt idx="1020">
                  <c:v>0.9868194444445233</c:v>
                </c:pt>
                <c:pt idx="1021">
                  <c:v>0.98687268518526405</c:v>
                </c:pt>
                <c:pt idx="1022">
                  <c:v>0.98692592592600481</c:v>
                </c:pt>
                <c:pt idx="1023">
                  <c:v>0.98697916666674557</c:v>
                </c:pt>
                <c:pt idx="1024">
                  <c:v>0.98703240740748632</c:v>
                </c:pt>
                <c:pt idx="1025">
                  <c:v>0.98708564814822708</c:v>
                </c:pt>
                <c:pt idx="1026">
                  <c:v>0.98713888888896784</c:v>
                </c:pt>
                <c:pt idx="1027">
                  <c:v>0.98719212962970859</c:v>
                </c:pt>
                <c:pt idx="1028">
                  <c:v>0.98724537037044935</c:v>
                </c:pt>
                <c:pt idx="1029">
                  <c:v>0.98729861111119011</c:v>
                </c:pt>
                <c:pt idx="1030">
                  <c:v>0.98735185185193086</c:v>
                </c:pt>
                <c:pt idx="1031">
                  <c:v>0.98740509259267162</c:v>
                </c:pt>
                <c:pt idx="1032">
                  <c:v>0.98745833333341237</c:v>
                </c:pt>
                <c:pt idx="1033">
                  <c:v>0.98751157407415313</c:v>
                </c:pt>
                <c:pt idx="1034">
                  <c:v>0.98756481481489389</c:v>
                </c:pt>
                <c:pt idx="1035">
                  <c:v>0.98761805555563464</c:v>
                </c:pt>
                <c:pt idx="1036">
                  <c:v>0.9876712962963754</c:v>
                </c:pt>
                <c:pt idx="1037">
                  <c:v>0.98772453703711616</c:v>
                </c:pt>
                <c:pt idx="1038">
                  <c:v>0.98777777777785691</c:v>
                </c:pt>
                <c:pt idx="1039">
                  <c:v>0.98783101851859767</c:v>
                </c:pt>
                <c:pt idx="1040">
                  <c:v>0.98788425925933843</c:v>
                </c:pt>
                <c:pt idx="1041">
                  <c:v>0.98793750000007918</c:v>
                </c:pt>
                <c:pt idx="1042">
                  <c:v>0.98799074074081994</c:v>
                </c:pt>
                <c:pt idx="1043">
                  <c:v>0.9880439814815607</c:v>
                </c:pt>
                <c:pt idx="1044">
                  <c:v>0.98809722222230145</c:v>
                </c:pt>
                <c:pt idx="1045">
                  <c:v>0.98815046296304221</c:v>
                </c:pt>
                <c:pt idx="1046">
                  <c:v>0.98820370370378297</c:v>
                </c:pt>
                <c:pt idx="1047">
                  <c:v>0.98825694444452372</c:v>
                </c:pt>
                <c:pt idx="1048">
                  <c:v>0.98831018518526448</c:v>
                </c:pt>
                <c:pt idx="1049">
                  <c:v>0.98836342592600523</c:v>
                </c:pt>
                <c:pt idx="1050">
                  <c:v>0.98841666666674599</c:v>
                </c:pt>
                <c:pt idx="1051">
                  <c:v>0.98846990740748675</c:v>
                </c:pt>
                <c:pt idx="1052">
                  <c:v>0.9885231481482275</c:v>
                </c:pt>
                <c:pt idx="1053">
                  <c:v>0.98857638888896826</c:v>
                </c:pt>
                <c:pt idx="1054">
                  <c:v>0.98862962962970902</c:v>
                </c:pt>
                <c:pt idx="1055">
                  <c:v>0.98868287037044977</c:v>
                </c:pt>
                <c:pt idx="1056">
                  <c:v>0.98873611111119053</c:v>
                </c:pt>
                <c:pt idx="1057">
                  <c:v>0.98878935185193129</c:v>
                </c:pt>
                <c:pt idx="1058">
                  <c:v>0.98884259259267204</c:v>
                </c:pt>
                <c:pt idx="1059">
                  <c:v>0.9888958333334128</c:v>
                </c:pt>
                <c:pt idx="1060">
                  <c:v>0.98894907407415356</c:v>
                </c:pt>
                <c:pt idx="1061">
                  <c:v>0.98900231481489431</c:v>
                </c:pt>
                <c:pt idx="1062">
                  <c:v>0.98905555555563507</c:v>
                </c:pt>
                <c:pt idx="1063">
                  <c:v>0.98910879629637583</c:v>
                </c:pt>
                <c:pt idx="1064">
                  <c:v>0.98916203703711658</c:v>
                </c:pt>
                <c:pt idx="1065">
                  <c:v>0.98921527777785734</c:v>
                </c:pt>
                <c:pt idx="1066">
                  <c:v>0.98926851851859809</c:v>
                </c:pt>
                <c:pt idx="1067">
                  <c:v>0.98932175925933885</c:v>
                </c:pt>
                <c:pt idx="1068">
                  <c:v>0.98937500000007961</c:v>
                </c:pt>
                <c:pt idx="1069">
                  <c:v>0.98942824074082036</c:v>
                </c:pt>
                <c:pt idx="1070">
                  <c:v>0.98948148148156112</c:v>
                </c:pt>
                <c:pt idx="1071">
                  <c:v>0.98953472222230188</c:v>
                </c:pt>
                <c:pt idx="1072">
                  <c:v>0.98958796296304263</c:v>
                </c:pt>
                <c:pt idx="1073">
                  <c:v>0.98964120370378339</c:v>
                </c:pt>
                <c:pt idx="1074">
                  <c:v>0.98969444444452415</c:v>
                </c:pt>
                <c:pt idx="1075">
                  <c:v>0.9897476851852649</c:v>
                </c:pt>
                <c:pt idx="1076">
                  <c:v>0.98980092592600566</c:v>
                </c:pt>
                <c:pt idx="1077">
                  <c:v>0.98985416666674642</c:v>
                </c:pt>
                <c:pt idx="1078">
                  <c:v>0.98990740740748717</c:v>
                </c:pt>
                <c:pt idx="1079">
                  <c:v>0.98996064814822793</c:v>
                </c:pt>
                <c:pt idx="1080">
                  <c:v>0.99001388888896869</c:v>
                </c:pt>
                <c:pt idx="1081">
                  <c:v>0.99006712962970944</c:v>
                </c:pt>
                <c:pt idx="1082">
                  <c:v>0.9901203703704502</c:v>
                </c:pt>
                <c:pt idx="1083">
                  <c:v>0.99017361111119095</c:v>
                </c:pt>
                <c:pt idx="1084">
                  <c:v>0.99022685185193171</c:v>
                </c:pt>
                <c:pt idx="1085">
                  <c:v>0.99028009259267247</c:v>
                </c:pt>
                <c:pt idx="1086">
                  <c:v>0.99033333333341322</c:v>
                </c:pt>
                <c:pt idx="1087">
                  <c:v>0.99038657407415398</c:v>
                </c:pt>
                <c:pt idx="1088">
                  <c:v>0.99043981481489474</c:v>
                </c:pt>
                <c:pt idx="1089">
                  <c:v>0.99049305555563549</c:v>
                </c:pt>
                <c:pt idx="1090">
                  <c:v>0.99054629629637625</c:v>
                </c:pt>
                <c:pt idx="1091">
                  <c:v>0.99059953703711701</c:v>
                </c:pt>
                <c:pt idx="1092">
                  <c:v>0.99065277777785776</c:v>
                </c:pt>
                <c:pt idx="1093">
                  <c:v>0.99070601851859852</c:v>
                </c:pt>
                <c:pt idx="1094">
                  <c:v>0.99075925925933928</c:v>
                </c:pt>
                <c:pt idx="1095">
                  <c:v>0.99081250000008003</c:v>
                </c:pt>
                <c:pt idx="1096">
                  <c:v>0.99086574074082079</c:v>
                </c:pt>
                <c:pt idx="1097">
                  <c:v>0.99091898148156154</c:v>
                </c:pt>
                <c:pt idx="1098">
                  <c:v>0.9909722222223023</c:v>
                </c:pt>
                <c:pt idx="1099">
                  <c:v>0.99102546296304306</c:v>
                </c:pt>
                <c:pt idx="1100">
                  <c:v>0.99107870370378381</c:v>
                </c:pt>
                <c:pt idx="1101">
                  <c:v>0.99113194444452457</c:v>
                </c:pt>
                <c:pt idx="1102">
                  <c:v>0.99118518518526533</c:v>
                </c:pt>
                <c:pt idx="1103">
                  <c:v>0.99123842592600608</c:v>
                </c:pt>
                <c:pt idx="1104">
                  <c:v>0.99129166666674684</c:v>
                </c:pt>
                <c:pt idx="1105">
                  <c:v>0.9913449074074876</c:v>
                </c:pt>
                <c:pt idx="1106">
                  <c:v>0.99139814814822835</c:v>
                </c:pt>
                <c:pt idx="1107">
                  <c:v>0.99145138888896911</c:v>
                </c:pt>
                <c:pt idx="1108">
                  <c:v>0.99150462962970987</c:v>
                </c:pt>
                <c:pt idx="1109">
                  <c:v>0.99155787037045062</c:v>
                </c:pt>
                <c:pt idx="1110">
                  <c:v>0.99161111111119138</c:v>
                </c:pt>
                <c:pt idx="1111">
                  <c:v>0.99166435185193214</c:v>
                </c:pt>
                <c:pt idx="1112">
                  <c:v>0.99171759259267289</c:v>
                </c:pt>
                <c:pt idx="1113">
                  <c:v>0.99177083333341365</c:v>
                </c:pt>
                <c:pt idx="1114">
                  <c:v>0.9918240740741544</c:v>
                </c:pt>
                <c:pt idx="1115">
                  <c:v>0.99187731481489516</c:v>
                </c:pt>
                <c:pt idx="1116">
                  <c:v>0.99193055555563592</c:v>
                </c:pt>
                <c:pt idx="1117">
                  <c:v>0.99198379629637667</c:v>
                </c:pt>
                <c:pt idx="1118">
                  <c:v>0.99203703703711743</c:v>
                </c:pt>
                <c:pt idx="1119">
                  <c:v>0.99209027777785819</c:v>
                </c:pt>
                <c:pt idx="1120">
                  <c:v>0.99214351851859894</c:v>
                </c:pt>
                <c:pt idx="1121">
                  <c:v>0.9921967592593397</c:v>
                </c:pt>
                <c:pt idx="1122">
                  <c:v>0.99225000000008046</c:v>
                </c:pt>
                <c:pt idx="1123">
                  <c:v>0.99230324074082121</c:v>
                </c:pt>
                <c:pt idx="1124">
                  <c:v>0.99235648148156197</c:v>
                </c:pt>
                <c:pt idx="1125">
                  <c:v>0.99240972222230273</c:v>
                </c:pt>
                <c:pt idx="1126">
                  <c:v>0.99246296296304348</c:v>
                </c:pt>
                <c:pt idx="1127">
                  <c:v>0.99251620370378424</c:v>
                </c:pt>
                <c:pt idx="1128">
                  <c:v>0.992569444444525</c:v>
                </c:pt>
                <c:pt idx="1129">
                  <c:v>0.99262268518526575</c:v>
                </c:pt>
                <c:pt idx="1130">
                  <c:v>0.99267592592600651</c:v>
                </c:pt>
                <c:pt idx="1131">
                  <c:v>0.99272916666674726</c:v>
                </c:pt>
                <c:pt idx="1132">
                  <c:v>0.99278240740748802</c:v>
                </c:pt>
                <c:pt idx="1133">
                  <c:v>0.99283564814822878</c:v>
                </c:pt>
                <c:pt idx="1134">
                  <c:v>0.99288888888896953</c:v>
                </c:pt>
                <c:pt idx="1135">
                  <c:v>0.99294212962971029</c:v>
                </c:pt>
                <c:pt idx="1136">
                  <c:v>0.99299537037045105</c:v>
                </c:pt>
                <c:pt idx="1137">
                  <c:v>0.9930486111111918</c:v>
                </c:pt>
                <c:pt idx="1138">
                  <c:v>0.99310185185193256</c:v>
                </c:pt>
                <c:pt idx="1139">
                  <c:v>0.99315509259267332</c:v>
                </c:pt>
                <c:pt idx="1140">
                  <c:v>0.99320833333341407</c:v>
                </c:pt>
                <c:pt idx="1141">
                  <c:v>0.99326157407415483</c:v>
                </c:pt>
                <c:pt idx="1142">
                  <c:v>0.99331481481489559</c:v>
                </c:pt>
                <c:pt idx="1143">
                  <c:v>0.99336805555563634</c:v>
                </c:pt>
                <c:pt idx="1144">
                  <c:v>0.9934212962963771</c:v>
                </c:pt>
                <c:pt idx="1145">
                  <c:v>0.99347453703711786</c:v>
                </c:pt>
                <c:pt idx="1146">
                  <c:v>0.99352777777785861</c:v>
                </c:pt>
                <c:pt idx="1147">
                  <c:v>0.99358101851859937</c:v>
                </c:pt>
                <c:pt idx="1148">
                  <c:v>0.99363425925934012</c:v>
                </c:pt>
                <c:pt idx="1149">
                  <c:v>0.99368750000008088</c:v>
                </c:pt>
                <c:pt idx="1150">
                  <c:v>0.99374074074082164</c:v>
                </c:pt>
                <c:pt idx="1151">
                  <c:v>0.99379398148156239</c:v>
                </c:pt>
                <c:pt idx="1152">
                  <c:v>0.99384722222230315</c:v>
                </c:pt>
                <c:pt idx="1153">
                  <c:v>0.99390046296304391</c:v>
                </c:pt>
                <c:pt idx="1154">
                  <c:v>0.99395370370378466</c:v>
                </c:pt>
                <c:pt idx="1155">
                  <c:v>0.99400694444452542</c:v>
                </c:pt>
                <c:pt idx="1156">
                  <c:v>0.99406018518526618</c:v>
                </c:pt>
                <c:pt idx="1157">
                  <c:v>0.99411342592600693</c:v>
                </c:pt>
                <c:pt idx="1158">
                  <c:v>0.99416666666674769</c:v>
                </c:pt>
                <c:pt idx="1159">
                  <c:v>0.99421990740748845</c:v>
                </c:pt>
                <c:pt idx="1160">
                  <c:v>0.9942731481482292</c:v>
                </c:pt>
                <c:pt idx="1161">
                  <c:v>0.99432638888896996</c:v>
                </c:pt>
                <c:pt idx="1162">
                  <c:v>0.99437962962971072</c:v>
                </c:pt>
                <c:pt idx="1163">
                  <c:v>0.99443287037045147</c:v>
                </c:pt>
                <c:pt idx="1164">
                  <c:v>0.99448611111119223</c:v>
                </c:pt>
                <c:pt idx="1165">
                  <c:v>0.99453935185193298</c:v>
                </c:pt>
                <c:pt idx="1166">
                  <c:v>0.99459259259267374</c:v>
                </c:pt>
                <c:pt idx="1167">
                  <c:v>0.9946458333334145</c:v>
                </c:pt>
                <c:pt idx="1168">
                  <c:v>0.99469907407415525</c:v>
                </c:pt>
                <c:pt idx="1169">
                  <c:v>0.99475231481489601</c:v>
                </c:pt>
                <c:pt idx="1170">
                  <c:v>0.99480555555563677</c:v>
                </c:pt>
                <c:pt idx="1171">
                  <c:v>0.99485879629637752</c:v>
                </c:pt>
                <c:pt idx="1172">
                  <c:v>0.99491203703711828</c:v>
                </c:pt>
                <c:pt idx="1173">
                  <c:v>0.99496527777785904</c:v>
                </c:pt>
                <c:pt idx="1174">
                  <c:v>0.99501851851859979</c:v>
                </c:pt>
                <c:pt idx="1175">
                  <c:v>0.99507175925934055</c:v>
                </c:pt>
                <c:pt idx="1176">
                  <c:v>0.99512500000008131</c:v>
                </c:pt>
                <c:pt idx="1177">
                  <c:v>0.99517824074082206</c:v>
                </c:pt>
                <c:pt idx="1178">
                  <c:v>0.99523148148156282</c:v>
                </c:pt>
                <c:pt idx="1179">
                  <c:v>0.99528472222230358</c:v>
                </c:pt>
                <c:pt idx="1180">
                  <c:v>0.99533796296304433</c:v>
                </c:pt>
                <c:pt idx="1181">
                  <c:v>0.99539120370378509</c:v>
                </c:pt>
                <c:pt idx="1182">
                  <c:v>0.99544444444452584</c:v>
                </c:pt>
                <c:pt idx="1183">
                  <c:v>0.9954976851852666</c:v>
                </c:pt>
                <c:pt idx="1184">
                  <c:v>0.99555092592600736</c:v>
                </c:pt>
                <c:pt idx="1185">
                  <c:v>0.99560416666674811</c:v>
                </c:pt>
                <c:pt idx="1186">
                  <c:v>0.99565740740748887</c:v>
                </c:pt>
                <c:pt idx="1187">
                  <c:v>0.99571064814822963</c:v>
                </c:pt>
                <c:pt idx="1188">
                  <c:v>0.99576388888897038</c:v>
                </c:pt>
                <c:pt idx="1189">
                  <c:v>0.99581712962971114</c:v>
                </c:pt>
                <c:pt idx="1190">
                  <c:v>0.9958703703704519</c:v>
                </c:pt>
                <c:pt idx="1191">
                  <c:v>0.99592361111119265</c:v>
                </c:pt>
                <c:pt idx="1192">
                  <c:v>0.99597685185193341</c:v>
                </c:pt>
                <c:pt idx="1193">
                  <c:v>0.99603009259267417</c:v>
                </c:pt>
                <c:pt idx="1194">
                  <c:v>0.99608333333341492</c:v>
                </c:pt>
                <c:pt idx="1195">
                  <c:v>0.99613657407415568</c:v>
                </c:pt>
                <c:pt idx="1196">
                  <c:v>0.99618981481489643</c:v>
                </c:pt>
                <c:pt idx="1197">
                  <c:v>0.99624305555563719</c:v>
                </c:pt>
                <c:pt idx="1198">
                  <c:v>0.99629629629637795</c:v>
                </c:pt>
                <c:pt idx="1199">
                  <c:v>0.9963495370371187</c:v>
                </c:pt>
                <c:pt idx="1200">
                  <c:v>0.99640277777785946</c:v>
                </c:pt>
                <c:pt idx="1201">
                  <c:v>0.99645601851860022</c:v>
                </c:pt>
                <c:pt idx="1202">
                  <c:v>0.99650925925934097</c:v>
                </c:pt>
                <c:pt idx="1203">
                  <c:v>0.99656250000008173</c:v>
                </c:pt>
                <c:pt idx="1204">
                  <c:v>0.99661574074082249</c:v>
                </c:pt>
                <c:pt idx="1205">
                  <c:v>0.99666898148156324</c:v>
                </c:pt>
                <c:pt idx="1206">
                  <c:v>0.996722222222304</c:v>
                </c:pt>
                <c:pt idx="1207">
                  <c:v>0.99677546296304476</c:v>
                </c:pt>
                <c:pt idx="1208">
                  <c:v>0.99682870370378551</c:v>
                </c:pt>
                <c:pt idx="1209">
                  <c:v>0.99688194444452627</c:v>
                </c:pt>
                <c:pt idx="1210">
                  <c:v>0.99693518518526703</c:v>
                </c:pt>
                <c:pt idx="1211">
                  <c:v>0.99698842592600778</c:v>
                </c:pt>
                <c:pt idx="1212">
                  <c:v>0.99704166666674854</c:v>
                </c:pt>
                <c:pt idx="1213">
                  <c:v>0.99709490740748929</c:v>
                </c:pt>
                <c:pt idx="1214">
                  <c:v>0.99714814814823005</c:v>
                </c:pt>
                <c:pt idx="1215">
                  <c:v>0.99720138888897081</c:v>
                </c:pt>
                <c:pt idx="1216">
                  <c:v>0.99725462962971156</c:v>
                </c:pt>
                <c:pt idx="1217">
                  <c:v>0.99730787037045232</c:v>
                </c:pt>
                <c:pt idx="1218">
                  <c:v>0.99736111111119308</c:v>
                </c:pt>
                <c:pt idx="1219">
                  <c:v>0.99741435185193383</c:v>
                </c:pt>
                <c:pt idx="1220">
                  <c:v>0.99746759259267459</c:v>
                </c:pt>
                <c:pt idx="1221">
                  <c:v>0.99752083333341535</c:v>
                </c:pt>
                <c:pt idx="1222">
                  <c:v>0.9975740740741561</c:v>
                </c:pt>
                <c:pt idx="1223">
                  <c:v>0.99762731481489686</c:v>
                </c:pt>
                <c:pt idx="1224">
                  <c:v>0.99768055555563762</c:v>
                </c:pt>
                <c:pt idx="1225">
                  <c:v>0.99773379629637837</c:v>
                </c:pt>
                <c:pt idx="1226">
                  <c:v>0.99778703703711913</c:v>
                </c:pt>
                <c:pt idx="1227">
                  <c:v>0.99784027777785989</c:v>
                </c:pt>
                <c:pt idx="1228">
                  <c:v>0.99789351851860064</c:v>
                </c:pt>
                <c:pt idx="1229">
                  <c:v>0.9979467592593414</c:v>
                </c:pt>
                <c:pt idx="1230">
                  <c:v>0.99800000000008215</c:v>
                </c:pt>
                <c:pt idx="1231">
                  <c:v>0.99805324074082291</c:v>
                </c:pt>
                <c:pt idx="1232">
                  <c:v>0.99810648148156367</c:v>
                </c:pt>
                <c:pt idx="1233">
                  <c:v>0.99815972222230442</c:v>
                </c:pt>
                <c:pt idx="1234">
                  <c:v>0.99821296296304518</c:v>
                </c:pt>
                <c:pt idx="1235">
                  <c:v>0.99826620370378594</c:v>
                </c:pt>
                <c:pt idx="1236">
                  <c:v>0.99831944444452669</c:v>
                </c:pt>
                <c:pt idx="1237">
                  <c:v>0.99837268518526745</c:v>
                </c:pt>
                <c:pt idx="1238">
                  <c:v>0.99842592592600821</c:v>
                </c:pt>
                <c:pt idx="1239">
                  <c:v>0.99847916666674896</c:v>
                </c:pt>
                <c:pt idx="1240">
                  <c:v>0.99853240740748972</c:v>
                </c:pt>
                <c:pt idx="1241">
                  <c:v>0.99858564814823048</c:v>
                </c:pt>
                <c:pt idx="1242">
                  <c:v>0.99863888888897123</c:v>
                </c:pt>
                <c:pt idx="1243">
                  <c:v>0.99869212962971199</c:v>
                </c:pt>
                <c:pt idx="1244">
                  <c:v>0.99874537037045275</c:v>
                </c:pt>
                <c:pt idx="1245">
                  <c:v>0.9987986111111935</c:v>
                </c:pt>
                <c:pt idx="1246">
                  <c:v>0.99885185185193426</c:v>
                </c:pt>
                <c:pt idx="1247">
                  <c:v>0.99890509259267501</c:v>
                </c:pt>
                <c:pt idx="1248">
                  <c:v>0.99895833333341577</c:v>
                </c:pt>
                <c:pt idx="1249">
                  <c:v>0.99901157407415653</c:v>
                </c:pt>
                <c:pt idx="1250">
                  <c:v>0.99906481481489728</c:v>
                </c:pt>
                <c:pt idx="1251">
                  <c:v>0.99911805555563804</c:v>
                </c:pt>
                <c:pt idx="1252">
                  <c:v>0.9991712962963788</c:v>
                </c:pt>
                <c:pt idx="1253">
                  <c:v>0.99922453703711955</c:v>
                </c:pt>
                <c:pt idx="1254">
                  <c:v>0.99927777777786031</c:v>
                </c:pt>
                <c:pt idx="1255">
                  <c:v>0.99933101851860107</c:v>
                </c:pt>
                <c:pt idx="1256">
                  <c:v>0.99938425925934182</c:v>
                </c:pt>
                <c:pt idx="1257">
                  <c:v>0.99943750000008258</c:v>
                </c:pt>
                <c:pt idx="1258">
                  <c:v>0.99949074074082334</c:v>
                </c:pt>
                <c:pt idx="1259">
                  <c:v>0.99954398148156409</c:v>
                </c:pt>
                <c:pt idx="1260">
                  <c:v>0.99959722222230485</c:v>
                </c:pt>
                <c:pt idx="1261">
                  <c:v>0.99965046296304561</c:v>
                </c:pt>
                <c:pt idx="1262">
                  <c:v>0.99970370370378636</c:v>
                </c:pt>
                <c:pt idx="1263">
                  <c:v>0.99975694444452712</c:v>
                </c:pt>
                <c:pt idx="1264">
                  <c:v>0.99981018518526787</c:v>
                </c:pt>
                <c:pt idx="1265">
                  <c:v>0.99986342592600863</c:v>
                </c:pt>
                <c:pt idx="1266">
                  <c:v>0.99991666666674939</c:v>
                </c:pt>
                <c:pt idx="1267">
                  <c:v>0.99996990740749014</c:v>
                </c:pt>
                <c:pt idx="1268">
                  <c:v>1.0000231481482309</c:v>
                </c:pt>
                <c:pt idx="1269">
                  <c:v>1.0000763888889717</c:v>
                </c:pt>
                <c:pt idx="1270">
                  <c:v>1.0001296296297124</c:v>
                </c:pt>
                <c:pt idx="1271">
                  <c:v>1.0001828703704532</c:v>
                </c:pt>
                <c:pt idx="1272">
                  <c:v>1.0002361111111939</c:v>
                </c:pt>
                <c:pt idx="1273">
                  <c:v>1.0002893518519347</c:v>
                </c:pt>
                <c:pt idx="1274">
                  <c:v>1.0003425925926754</c:v>
                </c:pt>
                <c:pt idx="1275">
                  <c:v>1.0003958333334162</c:v>
                </c:pt>
                <c:pt idx="1276">
                  <c:v>1.000449074074157</c:v>
                </c:pt>
                <c:pt idx="1277">
                  <c:v>1.0005023148148977</c:v>
                </c:pt>
                <c:pt idx="1278">
                  <c:v>1.0005555555556385</c:v>
                </c:pt>
                <c:pt idx="1279">
                  <c:v>1.0006087962963792</c:v>
                </c:pt>
                <c:pt idx="1280">
                  <c:v>1.00066203703712</c:v>
                </c:pt>
                <c:pt idx="1281">
                  <c:v>1.0007152777778607</c:v>
                </c:pt>
                <c:pt idx="1282">
                  <c:v>1.0007685185186015</c:v>
                </c:pt>
                <c:pt idx="1283">
                  <c:v>1.0008217592593422</c:v>
                </c:pt>
                <c:pt idx="1284">
                  <c:v>1.000875000000083</c:v>
                </c:pt>
                <c:pt idx="1285">
                  <c:v>1.0009282407408238</c:v>
                </c:pt>
                <c:pt idx="1286">
                  <c:v>1.0009814814815645</c:v>
                </c:pt>
                <c:pt idx="1287">
                  <c:v>1.0010347222223053</c:v>
                </c:pt>
                <c:pt idx="1288">
                  <c:v>1.001087962963046</c:v>
                </c:pt>
                <c:pt idx="1289">
                  <c:v>1.0011412037037868</c:v>
                </c:pt>
                <c:pt idx="1290">
                  <c:v>1.0011944444445275</c:v>
                </c:pt>
                <c:pt idx="1291">
                  <c:v>1.0012476851852683</c:v>
                </c:pt>
                <c:pt idx="1292">
                  <c:v>1.0013009259260091</c:v>
                </c:pt>
                <c:pt idx="1293">
                  <c:v>1.0013541666667498</c:v>
                </c:pt>
                <c:pt idx="1294">
                  <c:v>1.0014074074074906</c:v>
                </c:pt>
                <c:pt idx="1295">
                  <c:v>1.0014606481482313</c:v>
                </c:pt>
                <c:pt idx="1296">
                  <c:v>1.0015138888889721</c:v>
                </c:pt>
                <c:pt idx="1297">
                  <c:v>1.0015671296297128</c:v>
                </c:pt>
                <c:pt idx="1298">
                  <c:v>1.0016203703704536</c:v>
                </c:pt>
                <c:pt idx="1299">
                  <c:v>1.0016736111111944</c:v>
                </c:pt>
                <c:pt idx="1300">
                  <c:v>1.0017268518519351</c:v>
                </c:pt>
                <c:pt idx="1301">
                  <c:v>1.0017800925926759</c:v>
                </c:pt>
                <c:pt idx="1302">
                  <c:v>1.0018333333334166</c:v>
                </c:pt>
                <c:pt idx="1303">
                  <c:v>1.0018865740741574</c:v>
                </c:pt>
                <c:pt idx="1304">
                  <c:v>1.0019398148148981</c:v>
                </c:pt>
                <c:pt idx="1305">
                  <c:v>1.0019930555556389</c:v>
                </c:pt>
                <c:pt idx="1306">
                  <c:v>1.0020462962963796</c:v>
                </c:pt>
                <c:pt idx="1307">
                  <c:v>1.0020995370371204</c:v>
                </c:pt>
                <c:pt idx="1308">
                  <c:v>1.0021527777778612</c:v>
                </c:pt>
                <c:pt idx="1309">
                  <c:v>1.0022060185186019</c:v>
                </c:pt>
                <c:pt idx="1310">
                  <c:v>1.0022592592593427</c:v>
                </c:pt>
                <c:pt idx="1311">
                  <c:v>1.0023125000000834</c:v>
                </c:pt>
                <c:pt idx="1312">
                  <c:v>1.0023657407408242</c:v>
                </c:pt>
                <c:pt idx="1313">
                  <c:v>1.0024189814815649</c:v>
                </c:pt>
                <c:pt idx="1314">
                  <c:v>1.0024722222223057</c:v>
                </c:pt>
                <c:pt idx="1315">
                  <c:v>1.0025254629630465</c:v>
                </c:pt>
                <c:pt idx="1316">
                  <c:v>1.0025787037037872</c:v>
                </c:pt>
                <c:pt idx="1317">
                  <c:v>1.002631944444528</c:v>
                </c:pt>
                <c:pt idx="1318">
                  <c:v>1.0026851851852687</c:v>
                </c:pt>
                <c:pt idx="1319">
                  <c:v>1.0027384259260095</c:v>
                </c:pt>
                <c:pt idx="1320">
                  <c:v>1.0027916666667502</c:v>
                </c:pt>
                <c:pt idx="1321">
                  <c:v>1.002844907407491</c:v>
                </c:pt>
                <c:pt idx="1322">
                  <c:v>1.0028981481482317</c:v>
                </c:pt>
                <c:pt idx="1323">
                  <c:v>1.0029513888889725</c:v>
                </c:pt>
                <c:pt idx="1324">
                  <c:v>1.0030046296297133</c:v>
                </c:pt>
                <c:pt idx="1325">
                  <c:v>1.003057870370454</c:v>
                </c:pt>
                <c:pt idx="1326">
                  <c:v>1.0031111111111948</c:v>
                </c:pt>
                <c:pt idx="1327">
                  <c:v>1.0031643518519355</c:v>
                </c:pt>
                <c:pt idx="1328">
                  <c:v>1.0032175925926763</c:v>
                </c:pt>
                <c:pt idx="1329">
                  <c:v>1.003270833333417</c:v>
                </c:pt>
                <c:pt idx="1330">
                  <c:v>1.0033240740741578</c:v>
                </c:pt>
                <c:pt idx="1331">
                  <c:v>1.0033773148148986</c:v>
                </c:pt>
                <c:pt idx="1332">
                  <c:v>1.0034305555556393</c:v>
                </c:pt>
                <c:pt idx="1333">
                  <c:v>1.0034837962963801</c:v>
                </c:pt>
                <c:pt idx="1334">
                  <c:v>1.0035370370371208</c:v>
                </c:pt>
                <c:pt idx="1335">
                  <c:v>1.0035902777778616</c:v>
                </c:pt>
                <c:pt idx="1336">
                  <c:v>1.0036435185186023</c:v>
                </c:pt>
                <c:pt idx="1337">
                  <c:v>1.0036967592593431</c:v>
                </c:pt>
                <c:pt idx="1338">
                  <c:v>1.0037500000000839</c:v>
                </c:pt>
                <c:pt idx="1339">
                  <c:v>1.0038032407408246</c:v>
                </c:pt>
                <c:pt idx="1340">
                  <c:v>1.0038564814815654</c:v>
                </c:pt>
                <c:pt idx="1341">
                  <c:v>1.0039097222223061</c:v>
                </c:pt>
                <c:pt idx="1342">
                  <c:v>1.0039629629630469</c:v>
                </c:pt>
                <c:pt idx="1343">
                  <c:v>1.0040162037037876</c:v>
                </c:pt>
                <c:pt idx="1344">
                  <c:v>1.0040694444445284</c:v>
                </c:pt>
                <c:pt idx="1345">
                  <c:v>1.0041226851852691</c:v>
                </c:pt>
                <c:pt idx="1346">
                  <c:v>1.0041759259260099</c:v>
                </c:pt>
                <c:pt idx="1347">
                  <c:v>1.0042291666667507</c:v>
                </c:pt>
                <c:pt idx="1348">
                  <c:v>1.0042824074074914</c:v>
                </c:pt>
                <c:pt idx="1349">
                  <c:v>1.0043356481482322</c:v>
                </c:pt>
                <c:pt idx="1350">
                  <c:v>1.0043888888889729</c:v>
                </c:pt>
                <c:pt idx="1351">
                  <c:v>1.0044421296297137</c:v>
                </c:pt>
                <c:pt idx="1352">
                  <c:v>1.0044953703704544</c:v>
                </c:pt>
                <c:pt idx="1353">
                  <c:v>1.0045486111111952</c:v>
                </c:pt>
                <c:pt idx="1354">
                  <c:v>1.004601851851936</c:v>
                </c:pt>
                <c:pt idx="1355">
                  <c:v>1.0046550925926767</c:v>
                </c:pt>
                <c:pt idx="1356">
                  <c:v>1.0047083333334175</c:v>
                </c:pt>
                <c:pt idx="1357">
                  <c:v>1.0047615740741582</c:v>
                </c:pt>
                <c:pt idx="1358">
                  <c:v>1.004814814814899</c:v>
                </c:pt>
                <c:pt idx="1359">
                  <c:v>1.0048680555556397</c:v>
                </c:pt>
                <c:pt idx="1360">
                  <c:v>1.0049212962963805</c:v>
                </c:pt>
                <c:pt idx="1361">
                  <c:v>1.0049745370371213</c:v>
                </c:pt>
                <c:pt idx="1362">
                  <c:v>1.005027777777862</c:v>
                </c:pt>
                <c:pt idx="1363">
                  <c:v>1.0050810185186028</c:v>
                </c:pt>
                <c:pt idx="1364">
                  <c:v>1.0051342592593435</c:v>
                </c:pt>
                <c:pt idx="1365">
                  <c:v>1.0051875000000843</c:v>
                </c:pt>
                <c:pt idx="1366">
                  <c:v>1.005240740740825</c:v>
                </c:pt>
                <c:pt idx="1367">
                  <c:v>1.0052939814815658</c:v>
                </c:pt>
                <c:pt idx="1368">
                  <c:v>1.0053472222223065</c:v>
                </c:pt>
                <c:pt idx="1369">
                  <c:v>1.0054004629630473</c:v>
                </c:pt>
                <c:pt idx="1370">
                  <c:v>1.0054537037037881</c:v>
                </c:pt>
                <c:pt idx="1371">
                  <c:v>1.0055069444445288</c:v>
                </c:pt>
                <c:pt idx="1372">
                  <c:v>1.0055601851852696</c:v>
                </c:pt>
                <c:pt idx="1373">
                  <c:v>1.0056134259260103</c:v>
                </c:pt>
                <c:pt idx="1374">
                  <c:v>1.0056666666667511</c:v>
                </c:pt>
                <c:pt idx="1375">
                  <c:v>1.0057199074074918</c:v>
                </c:pt>
                <c:pt idx="1376">
                  <c:v>1.0057731481482326</c:v>
                </c:pt>
                <c:pt idx="1377">
                  <c:v>1.0058263888889734</c:v>
                </c:pt>
                <c:pt idx="1378">
                  <c:v>1.0058796296297141</c:v>
                </c:pt>
                <c:pt idx="1379">
                  <c:v>1.0059328703704549</c:v>
                </c:pt>
                <c:pt idx="1380">
                  <c:v>1.0059861111111956</c:v>
                </c:pt>
                <c:pt idx="1381">
                  <c:v>1.0060393518519364</c:v>
                </c:pt>
                <c:pt idx="1382">
                  <c:v>1.0060925925926771</c:v>
                </c:pt>
                <c:pt idx="1383">
                  <c:v>1.0061458333334179</c:v>
                </c:pt>
                <c:pt idx="1384">
                  <c:v>1.0061990740741587</c:v>
                </c:pt>
                <c:pt idx="1385">
                  <c:v>1.0062523148148994</c:v>
                </c:pt>
                <c:pt idx="1386">
                  <c:v>1.0063055555556402</c:v>
                </c:pt>
                <c:pt idx="1387">
                  <c:v>1.0063587962963809</c:v>
                </c:pt>
                <c:pt idx="1388">
                  <c:v>1.0064120370371217</c:v>
                </c:pt>
                <c:pt idx="1389">
                  <c:v>1.0064652777778624</c:v>
                </c:pt>
                <c:pt idx="1390">
                  <c:v>1.0065185185186032</c:v>
                </c:pt>
                <c:pt idx="1391">
                  <c:v>1.0065717592593439</c:v>
                </c:pt>
                <c:pt idx="1392">
                  <c:v>1.0066250000000847</c:v>
                </c:pt>
                <c:pt idx="1393">
                  <c:v>1.0066782407408255</c:v>
                </c:pt>
                <c:pt idx="1394">
                  <c:v>1.0067314814815662</c:v>
                </c:pt>
                <c:pt idx="1395">
                  <c:v>1.006784722222307</c:v>
                </c:pt>
                <c:pt idx="1396">
                  <c:v>1.0068379629630477</c:v>
                </c:pt>
                <c:pt idx="1397">
                  <c:v>1.0068912037037885</c:v>
                </c:pt>
                <c:pt idx="1398">
                  <c:v>1.0069444444445292</c:v>
                </c:pt>
                <c:pt idx="1399">
                  <c:v>1.00699768518527</c:v>
                </c:pt>
                <c:pt idx="1400">
                  <c:v>1.0070509259260108</c:v>
                </c:pt>
                <c:pt idx="1401">
                  <c:v>1.0071041666667515</c:v>
                </c:pt>
                <c:pt idx="1402">
                  <c:v>1.0071574074074923</c:v>
                </c:pt>
                <c:pt idx="1403">
                  <c:v>1.007210648148233</c:v>
                </c:pt>
                <c:pt idx="1404">
                  <c:v>1.0072638888889738</c:v>
                </c:pt>
                <c:pt idx="1405">
                  <c:v>1.0073171296297145</c:v>
                </c:pt>
                <c:pt idx="1406">
                  <c:v>1.0073703703704553</c:v>
                </c:pt>
                <c:pt idx="1407">
                  <c:v>1.007423611111196</c:v>
                </c:pt>
                <c:pt idx="1408">
                  <c:v>1.0074768518519368</c:v>
                </c:pt>
                <c:pt idx="1409">
                  <c:v>1.0075300925926776</c:v>
                </c:pt>
                <c:pt idx="1410">
                  <c:v>1.0075833333334183</c:v>
                </c:pt>
                <c:pt idx="1411">
                  <c:v>1.0076365740741591</c:v>
                </c:pt>
                <c:pt idx="1412">
                  <c:v>1.0076898148148998</c:v>
                </c:pt>
                <c:pt idx="1413">
                  <c:v>1.0077430555556406</c:v>
                </c:pt>
                <c:pt idx="1414">
                  <c:v>1.0077962962963813</c:v>
                </c:pt>
                <c:pt idx="1415">
                  <c:v>1.0078495370371221</c:v>
                </c:pt>
                <c:pt idx="1416">
                  <c:v>1.0079027777778629</c:v>
                </c:pt>
                <c:pt idx="1417">
                  <c:v>1.0079560185186036</c:v>
                </c:pt>
                <c:pt idx="1418">
                  <c:v>1.0080092592593444</c:v>
                </c:pt>
                <c:pt idx="1419">
                  <c:v>1.0080625000000851</c:v>
                </c:pt>
                <c:pt idx="1420">
                  <c:v>1.0081157407408259</c:v>
                </c:pt>
                <c:pt idx="1421">
                  <c:v>1.0081689814815666</c:v>
                </c:pt>
                <c:pt idx="1422">
                  <c:v>1.0082222222223074</c:v>
                </c:pt>
                <c:pt idx="1423">
                  <c:v>1.0082754629630482</c:v>
                </c:pt>
                <c:pt idx="1424">
                  <c:v>1.0083287037037889</c:v>
                </c:pt>
                <c:pt idx="1425">
                  <c:v>1.0083819444445297</c:v>
                </c:pt>
                <c:pt idx="1426">
                  <c:v>1.0084351851852704</c:v>
                </c:pt>
                <c:pt idx="1427">
                  <c:v>1.0084884259260112</c:v>
                </c:pt>
                <c:pt idx="1428">
                  <c:v>1.0085416666667519</c:v>
                </c:pt>
                <c:pt idx="1429">
                  <c:v>1.0085949074074927</c:v>
                </c:pt>
                <c:pt idx="1430">
                  <c:v>1.0086481481482334</c:v>
                </c:pt>
                <c:pt idx="1431">
                  <c:v>1.0087013888889742</c:v>
                </c:pt>
                <c:pt idx="1432">
                  <c:v>1.008754629629715</c:v>
                </c:pt>
                <c:pt idx="1433">
                  <c:v>1.0088078703704557</c:v>
                </c:pt>
                <c:pt idx="1434">
                  <c:v>1.0088611111111965</c:v>
                </c:pt>
                <c:pt idx="1435">
                  <c:v>1.0089143518519372</c:v>
                </c:pt>
                <c:pt idx="1436">
                  <c:v>1.008967592592678</c:v>
                </c:pt>
                <c:pt idx="1437">
                  <c:v>1.0090208333334187</c:v>
                </c:pt>
                <c:pt idx="1438">
                  <c:v>1.0090740740741595</c:v>
                </c:pt>
                <c:pt idx="1439">
                  <c:v>1.0091273148149003</c:v>
                </c:pt>
                <c:pt idx="1440">
                  <c:v>1.009180555555641</c:v>
                </c:pt>
                <c:pt idx="1441">
                  <c:v>1.0092337962963818</c:v>
                </c:pt>
                <c:pt idx="1442">
                  <c:v>1.0092870370371225</c:v>
                </c:pt>
                <c:pt idx="1443">
                  <c:v>1.0093402777778633</c:v>
                </c:pt>
                <c:pt idx="1444">
                  <c:v>1.009393518518604</c:v>
                </c:pt>
                <c:pt idx="1445">
                  <c:v>1.0094467592593448</c:v>
                </c:pt>
                <c:pt idx="1446">
                  <c:v>1.0095000000000856</c:v>
                </c:pt>
                <c:pt idx="1447">
                  <c:v>1.0095532407408263</c:v>
                </c:pt>
                <c:pt idx="1448">
                  <c:v>1.0096064814815671</c:v>
                </c:pt>
                <c:pt idx="1449">
                  <c:v>1.0096597222223078</c:v>
                </c:pt>
                <c:pt idx="1450">
                  <c:v>1.0097129629630486</c:v>
                </c:pt>
                <c:pt idx="1451">
                  <c:v>1.0097662037037893</c:v>
                </c:pt>
                <c:pt idx="1452">
                  <c:v>1.0098194444445301</c:v>
                </c:pt>
                <c:pt idx="1453">
                  <c:v>1.0098726851852708</c:v>
                </c:pt>
                <c:pt idx="1454">
                  <c:v>1.0099259259260116</c:v>
                </c:pt>
                <c:pt idx="1455">
                  <c:v>1.0099791666667524</c:v>
                </c:pt>
                <c:pt idx="1456">
                  <c:v>1.0100324074074931</c:v>
                </c:pt>
                <c:pt idx="1457">
                  <c:v>1.0100856481482339</c:v>
                </c:pt>
                <c:pt idx="1458">
                  <c:v>1.0101388888889746</c:v>
                </c:pt>
                <c:pt idx="1459">
                  <c:v>1.0101921296297154</c:v>
                </c:pt>
                <c:pt idx="1460">
                  <c:v>1.0102453703704561</c:v>
                </c:pt>
                <c:pt idx="1461">
                  <c:v>1.0102986111111969</c:v>
                </c:pt>
                <c:pt idx="1462">
                  <c:v>1.0103518518519377</c:v>
                </c:pt>
                <c:pt idx="1463">
                  <c:v>1.0104050925926784</c:v>
                </c:pt>
                <c:pt idx="1464">
                  <c:v>1.0104583333334192</c:v>
                </c:pt>
                <c:pt idx="1465">
                  <c:v>1.0105115740741599</c:v>
                </c:pt>
                <c:pt idx="1466">
                  <c:v>1.0105648148149007</c:v>
                </c:pt>
                <c:pt idx="1467">
                  <c:v>1.0106180555556414</c:v>
                </c:pt>
                <c:pt idx="1468">
                  <c:v>1.0106712962963822</c:v>
                </c:pt>
                <c:pt idx="1469">
                  <c:v>1.0107245370371229</c:v>
                </c:pt>
                <c:pt idx="1470">
                  <c:v>1.0107777777778637</c:v>
                </c:pt>
                <c:pt idx="1471">
                  <c:v>1.0108310185186045</c:v>
                </c:pt>
                <c:pt idx="1472">
                  <c:v>1.0108842592593452</c:v>
                </c:pt>
                <c:pt idx="1473">
                  <c:v>1.010937500000086</c:v>
                </c:pt>
                <c:pt idx="1474">
                  <c:v>1.0109907407408267</c:v>
                </c:pt>
                <c:pt idx="1475">
                  <c:v>1.0110439814815675</c:v>
                </c:pt>
                <c:pt idx="1476">
                  <c:v>1.0110972222223082</c:v>
                </c:pt>
                <c:pt idx="1477">
                  <c:v>1.011150462963049</c:v>
                </c:pt>
                <c:pt idx="1478">
                  <c:v>1.0112037037037898</c:v>
                </c:pt>
                <c:pt idx="1479">
                  <c:v>1.0112569444445305</c:v>
                </c:pt>
                <c:pt idx="1480">
                  <c:v>1.0113101851852713</c:v>
                </c:pt>
                <c:pt idx="1481">
                  <c:v>1.011363425926012</c:v>
                </c:pt>
                <c:pt idx="1482">
                  <c:v>1.0114166666667528</c:v>
                </c:pt>
                <c:pt idx="1483">
                  <c:v>1.0114699074074935</c:v>
                </c:pt>
                <c:pt idx="1484">
                  <c:v>1.0115231481482343</c:v>
                </c:pt>
                <c:pt idx="1485">
                  <c:v>1.0115763888889751</c:v>
                </c:pt>
                <c:pt idx="1486">
                  <c:v>1.0116296296297158</c:v>
                </c:pt>
                <c:pt idx="1487">
                  <c:v>1.0116828703704566</c:v>
                </c:pt>
                <c:pt idx="1488">
                  <c:v>1.0117361111111973</c:v>
                </c:pt>
                <c:pt idx="1489">
                  <c:v>1.0117893518519381</c:v>
                </c:pt>
                <c:pt idx="1490">
                  <c:v>1.0118425925926788</c:v>
                </c:pt>
                <c:pt idx="1491">
                  <c:v>1.0118958333334196</c:v>
                </c:pt>
                <c:pt idx="1492">
                  <c:v>1.0119490740741603</c:v>
                </c:pt>
                <c:pt idx="1493">
                  <c:v>1.0120023148149011</c:v>
                </c:pt>
                <c:pt idx="1494">
                  <c:v>1.0120555555556419</c:v>
                </c:pt>
                <c:pt idx="1495">
                  <c:v>1.0121087962963826</c:v>
                </c:pt>
                <c:pt idx="1496">
                  <c:v>1.0121620370371234</c:v>
                </c:pt>
                <c:pt idx="1497">
                  <c:v>1.0122152777778641</c:v>
                </c:pt>
                <c:pt idx="1498">
                  <c:v>1.0122685185186049</c:v>
                </c:pt>
                <c:pt idx="1499">
                  <c:v>1.0123217592593456</c:v>
                </c:pt>
                <c:pt idx="1500">
                  <c:v>1.0123750000000864</c:v>
                </c:pt>
                <c:pt idx="1501">
                  <c:v>1.0124282407408272</c:v>
                </c:pt>
                <c:pt idx="1502">
                  <c:v>1.0124814814815679</c:v>
                </c:pt>
                <c:pt idx="1503">
                  <c:v>1.0125347222223087</c:v>
                </c:pt>
                <c:pt idx="1504">
                  <c:v>1.0125879629630494</c:v>
                </c:pt>
                <c:pt idx="1505">
                  <c:v>1.0126412037037902</c:v>
                </c:pt>
                <c:pt idx="1506">
                  <c:v>1.0126944444445309</c:v>
                </c:pt>
                <c:pt idx="1507">
                  <c:v>1.0127476851852717</c:v>
                </c:pt>
                <c:pt idx="1508">
                  <c:v>1.0128009259260125</c:v>
                </c:pt>
                <c:pt idx="1509">
                  <c:v>1.0128541666667532</c:v>
                </c:pt>
                <c:pt idx="1510">
                  <c:v>1.012907407407494</c:v>
                </c:pt>
                <c:pt idx="1511">
                  <c:v>1.0129606481482347</c:v>
                </c:pt>
                <c:pt idx="1512">
                  <c:v>1.0130138888889755</c:v>
                </c:pt>
                <c:pt idx="1513">
                  <c:v>1.0130671296297162</c:v>
                </c:pt>
                <c:pt idx="1514">
                  <c:v>1.013120370370457</c:v>
                </c:pt>
                <c:pt idx="1515">
                  <c:v>1.0131736111111977</c:v>
                </c:pt>
                <c:pt idx="1516">
                  <c:v>1.0132268518519385</c:v>
                </c:pt>
                <c:pt idx="1517">
                  <c:v>1.0132800925926793</c:v>
                </c:pt>
                <c:pt idx="1518">
                  <c:v>1.01333333333342</c:v>
                </c:pt>
                <c:pt idx="1519">
                  <c:v>1.0133865740741608</c:v>
                </c:pt>
                <c:pt idx="1520">
                  <c:v>1.0134398148149015</c:v>
                </c:pt>
                <c:pt idx="1521">
                  <c:v>1.0134930555556423</c:v>
                </c:pt>
                <c:pt idx="1522">
                  <c:v>1.013546296296383</c:v>
                </c:pt>
                <c:pt idx="1523">
                  <c:v>1.0135995370371238</c:v>
                </c:pt>
                <c:pt idx="1524">
                  <c:v>1.0136527777778646</c:v>
                </c:pt>
                <c:pt idx="1525">
                  <c:v>1.0137060185186053</c:v>
                </c:pt>
                <c:pt idx="1526">
                  <c:v>1.0137592592593461</c:v>
                </c:pt>
                <c:pt idx="1527">
                  <c:v>1.0138125000000868</c:v>
                </c:pt>
                <c:pt idx="1528">
                  <c:v>1.0138657407408276</c:v>
                </c:pt>
                <c:pt idx="1529">
                  <c:v>1.0139189814815683</c:v>
                </c:pt>
                <c:pt idx="1530">
                  <c:v>1.0139722222223091</c:v>
                </c:pt>
                <c:pt idx="1531">
                  <c:v>1.0140254629630499</c:v>
                </c:pt>
                <c:pt idx="1532">
                  <c:v>1.0140787037037906</c:v>
                </c:pt>
                <c:pt idx="1533">
                  <c:v>1.0141319444445314</c:v>
                </c:pt>
                <c:pt idx="1534">
                  <c:v>1.0141851851852721</c:v>
                </c:pt>
                <c:pt idx="1535">
                  <c:v>1.0142384259260129</c:v>
                </c:pt>
                <c:pt idx="1536">
                  <c:v>1.0142916666667536</c:v>
                </c:pt>
                <c:pt idx="1537">
                  <c:v>1.0143449074074944</c:v>
                </c:pt>
                <c:pt idx="1538">
                  <c:v>1.0143981481482351</c:v>
                </c:pt>
                <c:pt idx="1539">
                  <c:v>1.0144513888889759</c:v>
                </c:pt>
                <c:pt idx="1540">
                  <c:v>1.0145046296297167</c:v>
                </c:pt>
                <c:pt idx="1541">
                  <c:v>1.0145578703704574</c:v>
                </c:pt>
                <c:pt idx="1542">
                  <c:v>1.0146111111111982</c:v>
                </c:pt>
                <c:pt idx="1543">
                  <c:v>1.0146643518519389</c:v>
                </c:pt>
                <c:pt idx="1544">
                  <c:v>1.0147175925926797</c:v>
                </c:pt>
                <c:pt idx="1545">
                  <c:v>1.0147708333334204</c:v>
                </c:pt>
                <c:pt idx="1546">
                  <c:v>1.0148240740741612</c:v>
                </c:pt>
                <c:pt idx="1547">
                  <c:v>1.014877314814902</c:v>
                </c:pt>
                <c:pt idx="1548">
                  <c:v>1.0149305555556427</c:v>
                </c:pt>
                <c:pt idx="1549">
                  <c:v>1.0149837962963835</c:v>
                </c:pt>
                <c:pt idx="1550">
                  <c:v>1.0150370370371242</c:v>
                </c:pt>
                <c:pt idx="1551">
                  <c:v>1.015090277777865</c:v>
                </c:pt>
                <c:pt idx="1552">
                  <c:v>1.0151435185186057</c:v>
                </c:pt>
                <c:pt idx="1553">
                  <c:v>1.0151967592593465</c:v>
                </c:pt>
                <c:pt idx="1554">
                  <c:v>1.0152500000000872</c:v>
                </c:pt>
                <c:pt idx="1555">
                  <c:v>1.015303240740828</c:v>
                </c:pt>
                <c:pt idx="1556">
                  <c:v>1.0153564814815688</c:v>
                </c:pt>
                <c:pt idx="1557">
                  <c:v>1.0154097222223095</c:v>
                </c:pt>
                <c:pt idx="1558">
                  <c:v>1.0154629629630503</c:v>
                </c:pt>
                <c:pt idx="1559">
                  <c:v>1.015516203703791</c:v>
                </c:pt>
                <c:pt idx="1560">
                  <c:v>1.0155694444445318</c:v>
                </c:pt>
                <c:pt idx="1561">
                  <c:v>1.0156226851852725</c:v>
                </c:pt>
                <c:pt idx="1562">
                  <c:v>1.0156759259260133</c:v>
                </c:pt>
                <c:pt idx="1563">
                  <c:v>1.0157291666667541</c:v>
                </c:pt>
                <c:pt idx="1564">
                  <c:v>1.0157824074074948</c:v>
                </c:pt>
                <c:pt idx="1565">
                  <c:v>1.0158356481482356</c:v>
                </c:pt>
                <c:pt idx="1566">
                  <c:v>1.0158888888889763</c:v>
                </c:pt>
                <c:pt idx="1567">
                  <c:v>1.0159421296297171</c:v>
                </c:pt>
                <c:pt idx="1568">
                  <c:v>1.0159953703704578</c:v>
                </c:pt>
                <c:pt idx="1569">
                  <c:v>1.0160486111111986</c:v>
                </c:pt>
                <c:pt idx="1570">
                  <c:v>1.0161018518519394</c:v>
                </c:pt>
                <c:pt idx="1571">
                  <c:v>1.0161550925926801</c:v>
                </c:pt>
                <c:pt idx="1572">
                  <c:v>1.0162083333334209</c:v>
                </c:pt>
                <c:pt idx="1573">
                  <c:v>1.0162615740741616</c:v>
                </c:pt>
                <c:pt idx="1574">
                  <c:v>1.0163148148149024</c:v>
                </c:pt>
                <c:pt idx="1575">
                  <c:v>1.0163680555556431</c:v>
                </c:pt>
                <c:pt idx="1576">
                  <c:v>1.0164212962963839</c:v>
                </c:pt>
                <c:pt idx="1577">
                  <c:v>1.0164745370371246</c:v>
                </c:pt>
                <c:pt idx="1578">
                  <c:v>1.0165277777778654</c:v>
                </c:pt>
                <c:pt idx="1579">
                  <c:v>1.0165810185186062</c:v>
                </c:pt>
                <c:pt idx="1580">
                  <c:v>1.0166342592593469</c:v>
                </c:pt>
                <c:pt idx="1581">
                  <c:v>1.0166875000000877</c:v>
                </c:pt>
                <c:pt idx="1582">
                  <c:v>1.0167407407408284</c:v>
                </c:pt>
                <c:pt idx="1583">
                  <c:v>1.0167939814815692</c:v>
                </c:pt>
                <c:pt idx="1584">
                  <c:v>1.0168472222223099</c:v>
                </c:pt>
                <c:pt idx="1585">
                  <c:v>1.0169004629630507</c:v>
                </c:pt>
                <c:pt idx="1586">
                  <c:v>1.0169537037037915</c:v>
                </c:pt>
                <c:pt idx="1587">
                  <c:v>1.0170069444445322</c:v>
                </c:pt>
                <c:pt idx="1588">
                  <c:v>1.017060185185273</c:v>
                </c:pt>
                <c:pt idx="1589">
                  <c:v>1.0171134259260137</c:v>
                </c:pt>
                <c:pt idx="1590">
                  <c:v>1.0171666666667545</c:v>
                </c:pt>
                <c:pt idx="1591">
                  <c:v>1.0172199074074952</c:v>
                </c:pt>
                <c:pt idx="1592">
                  <c:v>1.017273148148236</c:v>
                </c:pt>
                <c:pt idx="1593">
                  <c:v>1.0173263888889768</c:v>
                </c:pt>
                <c:pt idx="1594">
                  <c:v>1.0173796296297175</c:v>
                </c:pt>
                <c:pt idx="1595">
                  <c:v>1.0174328703704583</c:v>
                </c:pt>
                <c:pt idx="1596">
                  <c:v>1.017486111111199</c:v>
                </c:pt>
                <c:pt idx="1597">
                  <c:v>1.0175393518519398</c:v>
                </c:pt>
                <c:pt idx="1598">
                  <c:v>1.0175925925926805</c:v>
                </c:pt>
                <c:pt idx="1599">
                  <c:v>1.0176458333334213</c:v>
                </c:pt>
                <c:pt idx="1600">
                  <c:v>1.017699074074162</c:v>
                </c:pt>
                <c:pt idx="1601">
                  <c:v>1.0177523148149028</c:v>
                </c:pt>
                <c:pt idx="1602">
                  <c:v>1.0178055555556436</c:v>
                </c:pt>
                <c:pt idx="1603">
                  <c:v>1.0178587962963843</c:v>
                </c:pt>
                <c:pt idx="1604">
                  <c:v>1.0179120370371251</c:v>
                </c:pt>
                <c:pt idx="1605">
                  <c:v>1.0179652777778658</c:v>
                </c:pt>
                <c:pt idx="1606">
                  <c:v>1.0180185185186066</c:v>
                </c:pt>
                <c:pt idx="1607">
                  <c:v>1.0180717592593473</c:v>
                </c:pt>
                <c:pt idx="1608">
                  <c:v>1.0181250000000881</c:v>
                </c:pt>
                <c:pt idx="1609">
                  <c:v>1.0181782407408289</c:v>
                </c:pt>
                <c:pt idx="1610">
                  <c:v>1.0182314814815696</c:v>
                </c:pt>
                <c:pt idx="1611">
                  <c:v>1.0182847222223104</c:v>
                </c:pt>
                <c:pt idx="1612">
                  <c:v>1.0183379629630511</c:v>
                </c:pt>
                <c:pt idx="1613">
                  <c:v>1.0183912037037919</c:v>
                </c:pt>
                <c:pt idx="1614">
                  <c:v>1.0184444444445326</c:v>
                </c:pt>
                <c:pt idx="1615">
                  <c:v>1.0184976851852734</c:v>
                </c:pt>
                <c:pt idx="1616">
                  <c:v>1.0185509259260142</c:v>
                </c:pt>
                <c:pt idx="1617">
                  <c:v>1.0186041666667549</c:v>
                </c:pt>
                <c:pt idx="1618">
                  <c:v>1.0186574074074957</c:v>
                </c:pt>
                <c:pt idx="1619">
                  <c:v>1.0187106481482364</c:v>
                </c:pt>
                <c:pt idx="1620">
                  <c:v>1.0187638888889772</c:v>
                </c:pt>
                <c:pt idx="1621">
                  <c:v>1.0188171296297179</c:v>
                </c:pt>
                <c:pt idx="1622">
                  <c:v>1.0188703703704587</c:v>
                </c:pt>
                <c:pt idx="1623">
                  <c:v>1.0189236111111994</c:v>
                </c:pt>
                <c:pt idx="1624">
                  <c:v>1.0189768518519402</c:v>
                </c:pt>
                <c:pt idx="1625">
                  <c:v>1.019030092592681</c:v>
                </c:pt>
                <c:pt idx="1626">
                  <c:v>1.0190833333334217</c:v>
                </c:pt>
                <c:pt idx="1627">
                  <c:v>1.0191365740741625</c:v>
                </c:pt>
                <c:pt idx="1628">
                  <c:v>1.0191898148149032</c:v>
                </c:pt>
                <c:pt idx="1629">
                  <c:v>1.019243055555644</c:v>
                </c:pt>
                <c:pt idx="1630">
                  <c:v>1.0192962962963847</c:v>
                </c:pt>
                <c:pt idx="1631">
                  <c:v>1.0193495370371255</c:v>
                </c:pt>
                <c:pt idx="1632">
                  <c:v>1.0194027777778663</c:v>
                </c:pt>
                <c:pt idx="1633">
                  <c:v>1.019456018518607</c:v>
                </c:pt>
                <c:pt idx="1634">
                  <c:v>1.0195092592593478</c:v>
                </c:pt>
                <c:pt idx="1635">
                  <c:v>1.0195625000000885</c:v>
                </c:pt>
                <c:pt idx="1636">
                  <c:v>1.0196157407408293</c:v>
                </c:pt>
                <c:pt idx="1637">
                  <c:v>1.01966898148157</c:v>
                </c:pt>
                <c:pt idx="1638">
                  <c:v>1.0197222222223108</c:v>
                </c:pt>
                <c:pt idx="1639">
                  <c:v>1.0197754629630515</c:v>
                </c:pt>
                <c:pt idx="1640">
                  <c:v>1.0198287037037923</c:v>
                </c:pt>
                <c:pt idx="1641">
                  <c:v>1.0198819444445331</c:v>
                </c:pt>
                <c:pt idx="1642">
                  <c:v>1.0199351851852738</c:v>
                </c:pt>
                <c:pt idx="1643">
                  <c:v>1.0199884259260146</c:v>
                </c:pt>
                <c:pt idx="1644">
                  <c:v>1.0200416666667553</c:v>
                </c:pt>
                <c:pt idx="1645">
                  <c:v>1.0200949074074961</c:v>
                </c:pt>
                <c:pt idx="1646">
                  <c:v>1.0201481481482368</c:v>
                </c:pt>
                <c:pt idx="1647">
                  <c:v>1.0202013888889776</c:v>
                </c:pt>
                <c:pt idx="1648">
                  <c:v>1.0202546296297184</c:v>
                </c:pt>
                <c:pt idx="1649">
                  <c:v>1.0203078703704591</c:v>
                </c:pt>
                <c:pt idx="1650">
                  <c:v>1.0203611111111999</c:v>
                </c:pt>
                <c:pt idx="1651">
                  <c:v>1.0204143518519406</c:v>
                </c:pt>
                <c:pt idx="1652">
                  <c:v>1.0204675925926814</c:v>
                </c:pt>
                <c:pt idx="1653">
                  <c:v>1.0205208333334221</c:v>
                </c:pt>
                <c:pt idx="1654">
                  <c:v>1.0205740740741629</c:v>
                </c:pt>
                <c:pt idx="1655">
                  <c:v>1.0206273148149037</c:v>
                </c:pt>
                <c:pt idx="1656">
                  <c:v>1.0206805555556444</c:v>
                </c:pt>
                <c:pt idx="1657">
                  <c:v>1.0207337962963852</c:v>
                </c:pt>
                <c:pt idx="1658">
                  <c:v>1.0207870370371259</c:v>
                </c:pt>
                <c:pt idx="1659">
                  <c:v>1.0208402777778667</c:v>
                </c:pt>
                <c:pt idx="1660">
                  <c:v>1.0208935185186074</c:v>
                </c:pt>
                <c:pt idx="1661">
                  <c:v>1.0209467592593482</c:v>
                </c:pt>
                <c:pt idx="1662">
                  <c:v>1.0210000000000889</c:v>
                </c:pt>
                <c:pt idx="1663">
                  <c:v>1.0210532407408297</c:v>
                </c:pt>
                <c:pt idx="1664">
                  <c:v>1.0211064814815705</c:v>
                </c:pt>
                <c:pt idx="1665">
                  <c:v>1.0211597222223112</c:v>
                </c:pt>
                <c:pt idx="1666">
                  <c:v>1.021212962963052</c:v>
                </c:pt>
                <c:pt idx="1667">
                  <c:v>1.0212662037037927</c:v>
                </c:pt>
                <c:pt idx="1668">
                  <c:v>1.0213194444445335</c:v>
                </c:pt>
                <c:pt idx="1669">
                  <c:v>1.0213726851852742</c:v>
                </c:pt>
                <c:pt idx="1670">
                  <c:v>1.021425925926015</c:v>
                </c:pt>
                <c:pt idx="1671">
                  <c:v>1.0214791666667558</c:v>
                </c:pt>
                <c:pt idx="1672">
                  <c:v>1.0215324074074965</c:v>
                </c:pt>
                <c:pt idx="1673">
                  <c:v>1.0215856481482373</c:v>
                </c:pt>
                <c:pt idx="1674">
                  <c:v>1.021638888888978</c:v>
                </c:pt>
                <c:pt idx="1675">
                  <c:v>1.0216921296297188</c:v>
                </c:pt>
                <c:pt idx="1676">
                  <c:v>1.0217453703704595</c:v>
                </c:pt>
                <c:pt idx="1677">
                  <c:v>1.0217986111112003</c:v>
                </c:pt>
                <c:pt idx="1678">
                  <c:v>1.0218518518519411</c:v>
                </c:pt>
                <c:pt idx="1679">
                  <c:v>1.0219050925926818</c:v>
                </c:pt>
                <c:pt idx="1680">
                  <c:v>1.0219583333334226</c:v>
                </c:pt>
                <c:pt idx="1681">
                  <c:v>1.0220115740741633</c:v>
                </c:pt>
                <c:pt idx="1682">
                  <c:v>1.0220648148149041</c:v>
                </c:pt>
                <c:pt idx="1683">
                  <c:v>1.0221180555556448</c:v>
                </c:pt>
                <c:pt idx="1684">
                  <c:v>1.0221712962963856</c:v>
                </c:pt>
                <c:pt idx="1685">
                  <c:v>1.0222245370371263</c:v>
                </c:pt>
                <c:pt idx="1686">
                  <c:v>1.0222777777778671</c:v>
                </c:pt>
                <c:pt idx="1687">
                  <c:v>1.0223310185186079</c:v>
                </c:pt>
                <c:pt idx="1688">
                  <c:v>1.0223842592593486</c:v>
                </c:pt>
                <c:pt idx="1689">
                  <c:v>1.0224375000000894</c:v>
                </c:pt>
                <c:pt idx="1690">
                  <c:v>1.0224907407408301</c:v>
                </c:pt>
                <c:pt idx="1691">
                  <c:v>1.0225439814815709</c:v>
                </c:pt>
                <c:pt idx="1692">
                  <c:v>1.0225972222223116</c:v>
                </c:pt>
                <c:pt idx="1693">
                  <c:v>1.0226504629630524</c:v>
                </c:pt>
                <c:pt idx="1694">
                  <c:v>1.0227037037037932</c:v>
                </c:pt>
                <c:pt idx="1695">
                  <c:v>1.0227569444445339</c:v>
                </c:pt>
                <c:pt idx="1696">
                  <c:v>1.0228101851852747</c:v>
                </c:pt>
                <c:pt idx="1697">
                  <c:v>1.0228634259260154</c:v>
                </c:pt>
                <c:pt idx="1698">
                  <c:v>1.0229166666667562</c:v>
                </c:pt>
                <c:pt idx="1699">
                  <c:v>1.0229699074074969</c:v>
                </c:pt>
                <c:pt idx="1700">
                  <c:v>1.0230231481482377</c:v>
                </c:pt>
                <c:pt idx="1701">
                  <c:v>1.0230763888889784</c:v>
                </c:pt>
                <c:pt idx="1702">
                  <c:v>1.0231296296297192</c:v>
                </c:pt>
                <c:pt idx="1703">
                  <c:v>1.02318287037046</c:v>
                </c:pt>
                <c:pt idx="1704">
                  <c:v>1.0232361111112007</c:v>
                </c:pt>
                <c:pt idx="1705">
                  <c:v>1.0232893518519415</c:v>
                </c:pt>
                <c:pt idx="1706">
                  <c:v>1.0233425925926822</c:v>
                </c:pt>
                <c:pt idx="1707">
                  <c:v>1.023395833333423</c:v>
                </c:pt>
                <c:pt idx="1708">
                  <c:v>1.0234490740741637</c:v>
                </c:pt>
                <c:pt idx="1709">
                  <c:v>1.0235023148149045</c:v>
                </c:pt>
                <c:pt idx="1710">
                  <c:v>1.0235555555556453</c:v>
                </c:pt>
                <c:pt idx="1711">
                  <c:v>1.023608796296386</c:v>
                </c:pt>
                <c:pt idx="1712">
                  <c:v>1.0236620370371268</c:v>
                </c:pt>
                <c:pt idx="1713">
                  <c:v>1.0237152777778675</c:v>
                </c:pt>
                <c:pt idx="1714">
                  <c:v>1.0237685185186083</c:v>
                </c:pt>
                <c:pt idx="1715">
                  <c:v>1.023821759259349</c:v>
                </c:pt>
                <c:pt idx="1716">
                  <c:v>1.0238750000000898</c:v>
                </c:pt>
                <c:pt idx="1717">
                  <c:v>1.0239282407408306</c:v>
                </c:pt>
                <c:pt idx="1718">
                  <c:v>1.0239814814815713</c:v>
                </c:pt>
                <c:pt idx="1719">
                  <c:v>1.0240347222223121</c:v>
                </c:pt>
                <c:pt idx="1720">
                  <c:v>1.0240879629630528</c:v>
                </c:pt>
                <c:pt idx="1721">
                  <c:v>1.0241412037037936</c:v>
                </c:pt>
                <c:pt idx="1722">
                  <c:v>1.0241944444445343</c:v>
                </c:pt>
                <c:pt idx="1723">
                  <c:v>1.0242476851852751</c:v>
                </c:pt>
                <c:pt idx="1724">
                  <c:v>1.0243009259260158</c:v>
                </c:pt>
                <c:pt idx="1725">
                  <c:v>1.0243541666667566</c:v>
                </c:pt>
                <c:pt idx="1726">
                  <c:v>1.0244074074074974</c:v>
                </c:pt>
                <c:pt idx="1727">
                  <c:v>1.0244606481482381</c:v>
                </c:pt>
                <c:pt idx="1728">
                  <c:v>1.0245138888889789</c:v>
                </c:pt>
                <c:pt idx="1729">
                  <c:v>1.0245671296297196</c:v>
                </c:pt>
                <c:pt idx="1730">
                  <c:v>1.0246203703704604</c:v>
                </c:pt>
                <c:pt idx="1731">
                  <c:v>1.0246736111112011</c:v>
                </c:pt>
                <c:pt idx="1732">
                  <c:v>1.0247268518519419</c:v>
                </c:pt>
                <c:pt idx="1733">
                  <c:v>1.0247800925926827</c:v>
                </c:pt>
                <c:pt idx="1734">
                  <c:v>1.0248333333334234</c:v>
                </c:pt>
                <c:pt idx="1735">
                  <c:v>1.0248865740741642</c:v>
                </c:pt>
                <c:pt idx="1736">
                  <c:v>1.0249398148149049</c:v>
                </c:pt>
                <c:pt idx="1737">
                  <c:v>1.0249930555556457</c:v>
                </c:pt>
                <c:pt idx="1738">
                  <c:v>1.0250462962963864</c:v>
                </c:pt>
                <c:pt idx="1739">
                  <c:v>1.0250995370371272</c:v>
                </c:pt>
                <c:pt idx="1740">
                  <c:v>1.025152777777868</c:v>
                </c:pt>
                <c:pt idx="1741">
                  <c:v>1.0252060185186087</c:v>
                </c:pt>
                <c:pt idx="1742">
                  <c:v>1.0252592592593495</c:v>
                </c:pt>
                <c:pt idx="1743">
                  <c:v>1.0253125000000902</c:v>
                </c:pt>
                <c:pt idx="1744">
                  <c:v>1.025365740740831</c:v>
                </c:pt>
                <c:pt idx="1745">
                  <c:v>1.0254189814815717</c:v>
                </c:pt>
                <c:pt idx="1746">
                  <c:v>1.0254722222223125</c:v>
                </c:pt>
                <c:pt idx="1747">
                  <c:v>1.0255254629630532</c:v>
                </c:pt>
                <c:pt idx="1748">
                  <c:v>1.025578703703794</c:v>
                </c:pt>
                <c:pt idx="1749">
                  <c:v>1.0256319444445348</c:v>
                </c:pt>
                <c:pt idx="1750">
                  <c:v>1.0256851851852755</c:v>
                </c:pt>
                <c:pt idx="1751">
                  <c:v>1.0257384259260163</c:v>
                </c:pt>
                <c:pt idx="1752">
                  <c:v>1.025791666666757</c:v>
                </c:pt>
                <c:pt idx="1753">
                  <c:v>1.0258449074074978</c:v>
                </c:pt>
                <c:pt idx="1754">
                  <c:v>1.0258981481482385</c:v>
                </c:pt>
                <c:pt idx="1755">
                  <c:v>1.0259513888889793</c:v>
                </c:pt>
                <c:pt idx="1756">
                  <c:v>1.0260046296297201</c:v>
                </c:pt>
                <c:pt idx="1757">
                  <c:v>1.0260578703704608</c:v>
                </c:pt>
                <c:pt idx="1758">
                  <c:v>1.0261111111112016</c:v>
                </c:pt>
                <c:pt idx="1759">
                  <c:v>1.0261643518519423</c:v>
                </c:pt>
                <c:pt idx="1760">
                  <c:v>1.0262175925926831</c:v>
                </c:pt>
                <c:pt idx="1761">
                  <c:v>1.0262708333334238</c:v>
                </c:pt>
                <c:pt idx="1762">
                  <c:v>1.0263240740741646</c:v>
                </c:pt>
                <c:pt idx="1763">
                  <c:v>1.0263773148149054</c:v>
                </c:pt>
                <c:pt idx="1764">
                  <c:v>1.0264305555556461</c:v>
                </c:pt>
                <c:pt idx="1765">
                  <c:v>1.0264837962963869</c:v>
                </c:pt>
                <c:pt idx="1766">
                  <c:v>1.0265370370371276</c:v>
                </c:pt>
                <c:pt idx="1767">
                  <c:v>1.0265902777778684</c:v>
                </c:pt>
                <c:pt idx="1768">
                  <c:v>1.0266435185186091</c:v>
                </c:pt>
                <c:pt idx="1769">
                  <c:v>1.0266967592593499</c:v>
                </c:pt>
                <c:pt idx="1770">
                  <c:v>1.0267500000000906</c:v>
                </c:pt>
                <c:pt idx="1771">
                  <c:v>1.0268032407408314</c:v>
                </c:pt>
                <c:pt idx="1772">
                  <c:v>1.0268564814815722</c:v>
                </c:pt>
                <c:pt idx="1773">
                  <c:v>1.0269097222223129</c:v>
                </c:pt>
                <c:pt idx="1774">
                  <c:v>1.0269629629630537</c:v>
                </c:pt>
                <c:pt idx="1775">
                  <c:v>1.0270162037037944</c:v>
                </c:pt>
                <c:pt idx="1776">
                  <c:v>1.0270694444445352</c:v>
                </c:pt>
                <c:pt idx="1777">
                  <c:v>1.0271226851852759</c:v>
                </c:pt>
                <c:pt idx="1778">
                  <c:v>1.0271759259260167</c:v>
                </c:pt>
                <c:pt idx="1779">
                  <c:v>1.0272291666667575</c:v>
                </c:pt>
                <c:pt idx="1780">
                  <c:v>1.0272824074074982</c:v>
                </c:pt>
                <c:pt idx="1781">
                  <c:v>1.027335648148239</c:v>
                </c:pt>
                <c:pt idx="1782">
                  <c:v>1.0273888888889797</c:v>
                </c:pt>
                <c:pt idx="1783">
                  <c:v>1.0274421296297205</c:v>
                </c:pt>
                <c:pt idx="1784">
                  <c:v>1.0274953703704612</c:v>
                </c:pt>
                <c:pt idx="1785">
                  <c:v>1.027548611111202</c:v>
                </c:pt>
                <c:pt idx="1786">
                  <c:v>1.0276018518519427</c:v>
                </c:pt>
                <c:pt idx="1787">
                  <c:v>1.0276550925926835</c:v>
                </c:pt>
                <c:pt idx="1788">
                  <c:v>1.0277083333334243</c:v>
                </c:pt>
                <c:pt idx="1789">
                  <c:v>1.027761574074165</c:v>
                </c:pt>
                <c:pt idx="1790">
                  <c:v>1.0278148148149058</c:v>
                </c:pt>
                <c:pt idx="1791">
                  <c:v>1.0278680555556465</c:v>
                </c:pt>
                <c:pt idx="1792">
                  <c:v>1.0279212962963873</c:v>
                </c:pt>
                <c:pt idx="1793">
                  <c:v>1.027974537037128</c:v>
                </c:pt>
                <c:pt idx="1794">
                  <c:v>1.0280277777778688</c:v>
                </c:pt>
                <c:pt idx="1795">
                  <c:v>1.0280810185186096</c:v>
                </c:pt>
                <c:pt idx="1796">
                  <c:v>1.0281342592593503</c:v>
                </c:pt>
                <c:pt idx="1797">
                  <c:v>1.0281875000000911</c:v>
                </c:pt>
                <c:pt idx="1798">
                  <c:v>1.0282407407408318</c:v>
                </c:pt>
                <c:pt idx="1799">
                  <c:v>1.0282939814815726</c:v>
                </c:pt>
                <c:pt idx="1800">
                  <c:v>1.0283472222223133</c:v>
                </c:pt>
                <c:pt idx="1801">
                  <c:v>1.0284004629630541</c:v>
                </c:pt>
                <c:pt idx="1802">
                  <c:v>1.0284537037037949</c:v>
                </c:pt>
                <c:pt idx="1803">
                  <c:v>1.0285069444445356</c:v>
                </c:pt>
                <c:pt idx="1804">
                  <c:v>1.0285601851852764</c:v>
                </c:pt>
                <c:pt idx="1805">
                  <c:v>1.0286134259260171</c:v>
                </c:pt>
                <c:pt idx="1806">
                  <c:v>1.0286666666667579</c:v>
                </c:pt>
                <c:pt idx="1807">
                  <c:v>1.0287199074074986</c:v>
                </c:pt>
                <c:pt idx="1808">
                  <c:v>1.0287731481482394</c:v>
                </c:pt>
                <c:pt idx="1809">
                  <c:v>1.0288263888889801</c:v>
                </c:pt>
                <c:pt idx="1810">
                  <c:v>1.0288796296297209</c:v>
                </c:pt>
                <c:pt idx="1811">
                  <c:v>1.0289328703704617</c:v>
                </c:pt>
                <c:pt idx="1812">
                  <c:v>1.0289861111112024</c:v>
                </c:pt>
                <c:pt idx="1813">
                  <c:v>1.0290393518519432</c:v>
                </c:pt>
                <c:pt idx="1814">
                  <c:v>1.0290925925926839</c:v>
                </c:pt>
                <c:pt idx="1815">
                  <c:v>1.0291458333334247</c:v>
                </c:pt>
                <c:pt idx="1816">
                  <c:v>1.0291990740741654</c:v>
                </c:pt>
                <c:pt idx="1817">
                  <c:v>1.0292523148149062</c:v>
                </c:pt>
                <c:pt idx="1818">
                  <c:v>1.029305555555647</c:v>
                </c:pt>
                <c:pt idx="1819">
                  <c:v>1.0293587962963877</c:v>
                </c:pt>
                <c:pt idx="1820">
                  <c:v>1.0294120370371285</c:v>
                </c:pt>
                <c:pt idx="1821">
                  <c:v>1.0294652777778692</c:v>
                </c:pt>
                <c:pt idx="1822">
                  <c:v>1.02951851851861</c:v>
                </c:pt>
                <c:pt idx="1823">
                  <c:v>1.0295717592593507</c:v>
                </c:pt>
                <c:pt idx="1824">
                  <c:v>1.0296250000000915</c:v>
                </c:pt>
                <c:pt idx="1825">
                  <c:v>1.0296782407408323</c:v>
                </c:pt>
                <c:pt idx="1826">
                  <c:v>1.029731481481573</c:v>
                </c:pt>
                <c:pt idx="1827">
                  <c:v>1.0297847222223138</c:v>
                </c:pt>
                <c:pt idx="1828">
                  <c:v>1.0298379629630545</c:v>
                </c:pt>
                <c:pt idx="1829">
                  <c:v>1.0298912037037953</c:v>
                </c:pt>
                <c:pt idx="1830">
                  <c:v>1.029944444444536</c:v>
                </c:pt>
                <c:pt idx="1831">
                  <c:v>1.0299976851852768</c:v>
                </c:pt>
                <c:pt idx="1832">
                  <c:v>1.0300509259260175</c:v>
                </c:pt>
                <c:pt idx="1833">
                  <c:v>1.0301041666667583</c:v>
                </c:pt>
                <c:pt idx="1834">
                  <c:v>1.0301574074074991</c:v>
                </c:pt>
                <c:pt idx="1835">
                  <c:v>1.0302106481482398</c:v>
                </c:pt>
                <c:pt idx="1836">
                  <c:v>1.0302638888889806</c:v>
                </c:pt>
                <c:pt idx="1837">
                  <c:v>1.0303171296297213</c:v>
                </c:pt>
                <c:pt idx="1838">
                  <c:v>1.0303703703704621</c:v>
                </c:pt>
                <c:pt idx="1839">
                  <c:v>1.0304236111112028</c:v>
                </c:pt>
                <c:pt idx="1840">
                  <c:v>1.0304768518519436</c:v>
                </c:pt>
                <c:pt idx="1841">
                  <c:v>1.0305300925926844</c:v>
                </c:pt>
                <c:pt idx="1842">
                  <c:v>1.0305833333334251</c:v>
                </c:pt>
                <c:pt idx="1843">
                  <c:v>1.0306365740741659</c:v>
                </c:pt>
                <c:pt idx="1844">
                  <c:v>1.0306898148149066</c:v>
                </c:pt>
                <c:pt idx="1845">
                  <c:v>1.0307430555556474</c:v>
                </c:pt>
                <c:pt idx="1846">
                  <c:v>1.0307962962963881</c:v>
                </c:pt>
                <c:pt idx="1847">
                  <c:v>1.0308495370371289</c:v>
                </c:pt>
                <c:pt idx="1848">
                  <c:v>1.0309027777778696</c:v>
                </c:pt>
                <c:pt idx="1849">
                  <c:v>1.0309560185186104</c:v>
                </c:pt>
                <c:pt idx="1850">
                  <c:v>1.0310092592593512</c:v>
                </c:pt>
                <c:pt idx="1851">
                  <c:v>1.0310625000000919</c:v>
                </c:pt>
                <c:pt idx="1852">
                  <c:v>1.0311157407408327</c:v>
                </c:pt>
                <c:pt idx="1853">
                  <c:v>1.0311689814815734</c:v>
                </c:pt>
                <c:pt idx="1854">
                  <c:v>1.0312222222223142</c:v>
                </c:pt>
                <c:pt idx="1855">
                  <c:v>1.0312754629630549</c:v>
                </c:pt>
                <c:pt idx="1856">
                  <c:v>1.0313287037037957</c:v>
                </c:pt>
                <c:pt idx="1857">
                  <c:v>1.0313819444445365</c:v>
                </c:pt>
                <c:pt idx="1858">
                  <c:v>1.0314351851852772</c:v>
                </c:pt>
                <c:pt idx="1859">
                  <c:v>1.031488425926018</c:v>
                </c:pt>
                <c:pt idx="1860">
                  <c:v>1.0315416666667587</c:v>
                </c:pt>
                <c:pt idx="1861">
                  <c:v>1.0315949074074995</c:v>
                </c:pt>
                <c:pt idx="1862">
                  <c:v>1.0316481481482402</c:v>
                </c:pt>
                <c:pt idx="1863">
                  <c:v>1.031701388888981</c:v>
                </c:pt>
                <c:pt idx="1864">
                  <c:v>1.0317546296297218</c:v>
                </c:pt>
                <c:pt idx="1865">
                  <c:v>1.0318078703704625</c:v>
                </c:pt>
                <c:pt idx="1866">
                  <c:v>1.0318611111112033</c:v>
                </c:pt>
                <c:pt idx="1867">
                  <c:v>1.031914351851944</c:v>
                </c:pt>
                <c:pt idx="1868">
                  <c:v>1.0319675925926848</c:v>
                </c:pt>
                <c:pt idx="1869">
                  <c:v>1.0320208333334255</c:v>
                </c:pt>
                <c:pt idx="1870">
                  <c:v>1.0320740740741663</c:v>
                </c:pt>
                <c:pt idx="1871">
                  <c:v>1.032127314814907</c:v>
                </c:pt>
                <c:pt idx="1872">
                  <c:v>1.0321805555556478</c:v>
                </c:pt>
                <c:pt idx="1873">
                  <c:v>1.0322337962963886</c:v>
                </c:pt>
                <c:pt idx="1874">
                  <c:v>1.0322870370371293</c:v>
                </c:pt>
                <c:pt idx="1875">
                  <c:v>1.0323402777778701</c:v>
                </c:pt>
                <c:pt idx="1876">
                  <c:v>1.0323935185186108</c:v>
                </c:pt>
                <c:pt idx="1877">
                  <c:v>1.0324467592593516</c:v>
                </c:pt>
                <c:pt idx="1878">
                  <c:v>1.0325000000000923</c:v>
                </c:pt>
                <c:pt idx="1879">
                  <c:v>1.0325532407408331</c:v>
                </c:pt>
                <c:pt idx="1880">
                  <c:v>1.0326064814815739</c:v>
                </c:pt>
                <c:pt idx="1881">
                  <c:v>1.0326597222223146</c:v>
                </c:pt>
                <c:pt idx="1882">
                  <c:v>1.0327129629630554</c:v>
                </c:pt>
                <c:pt idx="1883">
                  <c:v>1.0327662037037961</c:v>
                </c:pt>
                <c:pt idx="1884">
                  <c:v>1.0328194444445369</c:v>
                </c:pt>
                <c:pt idx="1885">
                  <c:v>1.0328726851852776</c:v>
                </c:pt>
                <c:pt idx="1886">
                  <c:v>1.0329259259260184</c:v>
                </c:pt>
                <c:pt idx="1887">
                  <c:v>1.0329791666667592</c:v>
                </c:pt>
                <c:pt idx="1888">
                  <c:v>1.0330324074074999</c:v>
                </c:pt>
                <c:pt idx="1889">
                  <c:v>1.0330856481482407</c:v>
                </c:pt>
                <c:pt idx="1890">
                  <c:v>1.0331388888889814</c:v>
                </c:pt>
                <c:pt idx="1891">
                  <c:v>1.0331921296297222</c:v>
                </c:pt>
                <c:pt idx="1892">
                  <c:v>1.0332453703704629</c:v>
                </c:pt>
                <c:pt idx="1893">
                  <c:v>1.0332986111112037</c:v>
                </c:pt>
                <c:pt idx="1894">
                  <c:v>1.0333518518519444</c:v>
                </c:pt>
                <c:pt idx="1895">
                  <c:v>1.0334050925926852</c:v>
                </c:pt>
                <c:pt idx="1896">
                  <c:v>1.033458333333426</c:v>
                </c:pt>
                <c:pt idx="1897">
                  <c:v>1.0335115740741667</c:v>
                </c:pt>
                <c:pt idx="1898">
                  <c:v>1.0335648148149075</c:v>
                </c:pt>
                <c:pt idx="1899">
                  <c:v>1.0336180555556482</c:v>
                </c:pt>
                <c:pt idx="1900">
                  <c:v>1.033671296296389</c:v>
                </c:pt>
                <c:pt idx="1901">
                  <c:v>1.0337245370371297</c:v>
                </c:pt>
                <c:pt idx="1902">
                  <c:v>1.0337777777778705</c:v>
                </c:pt>
                <c:pt idx="1903">
                  <c:v>1.0338310185186113</c:v>
                </c:pt>
                <c:pt idx="1904">
                  <c:v>1.033884259259352</c:v>
                </c:pt>
                <c:pt idx="1905">
                  <c:v>1.0339375000000928</c:v>
                </c:pt>
                <c:pt idx="1906">
                  <c:v>1.0339907407408335</c:v>
                </c:pt>
                <c:pt idx="1907">
                  <c:v>1.0340439814815743</c:v>
                </c:pt>
                <c:pt idx="1908">
                  <c:v>1.034097222222315</c:v>
                </c:pt>
                <c:pt idx="1909">
                  <c:v>1.0341504629630558</c:v>
                </c:pt>
                <c:pt idx="1910">
                  <c:v>1.0342037037037966</c:v>
                </c:pt>
                <c:pt idx="1911">
                  <c:v>1.0342569444445373</c:v>
                </c:pt>
                <c:pt idx="1912">
                  <c:v>1.0343101851852781</c:v>
                </c:pt>
                <c:pt idx="1913">
                  <c:v>1.0343634259260188</c:v>
                </c:pt>
                <c:pt idx="1914">
                  <c:v>1.0344166666667596</c:v>
                </c:pt>
                <c:pt idx="1915">
                  <c:v>1.0344699074075003</c:v>
                </c:pt>
                <c:pt idx="1916">
                  <c:v>1.0345231481482411</c:v>
                </c:pt>
                <c:pt idx="1917">
                  <c:v>1.0345763888889818</c:v>
                </c:pt>
                <c:pt idx="1918">
                  <c:v>1.0346296296297226</c:v>
                </c:pt>
                <c:pt idx="1919">
                  <c:v>1.0346828703704634</c:v>
                </c:pt>
                <c:pt idx="1920">
                  <c:v>1.0347361111112041</c:v>
                </c:pt>
                <c:pt idx="1921">
                  <c:v>1.0347893518519449</c:v>
                </c:pt>
                <c:pt idx="1922">
                  <c:v>1.0348425925926856</c:v>
                </c:pt>
                <c:pt idx="1923">
                  <c:v>1.0348958333334264</c:v>
                </c:pt>
                <c:pt idx="1924">
                  <c:v>1.0349490740741671</c:v>
                </c:pt>
                <c:pt idx="1925">
                  <c:v>1.0350023148149079</c:v>
                </c:pt>
                <c:pt idx="1926">
                  <c:v>1.0350555555556487</c:v>
                </c:pt>
                <c:pt idx="1927">
                  <c:v>1.0351087962963894</c:v>
                </c:pt>
                <c:pt idx="1928">
                  <c:v>1.0351620370371302</c:v>
                </c:pt>
                <c:pt idx="1929">
                  <c:v>1.0352152777778709</c:v>
                </c:pt>
                <c:pt idx="1930">
                  <c:v>1.0352685185186117</c:v>
                </c:pt>
                <c:pt idx="1931">
                  <c:v>1.0353217592593524</c:v>
                </c:pt>
                <c:pt idx="1932">
                  <c:v>1.0353750000000932</c:v>
                </c:pt>
                <c:pt idx="1933">
                  <c:v>1.0354282407408339</c:v>
                </c:pt>
                <c:pt idx="1934">
                  <c:v>1.0354814814815747</c:v>
                </c:pt>
                <c:pt idx="1935">
                  <c:v>1.0355347222223155</c:v>
                </c:pt>
                <c:pt idx="1936">
                  <c:v>1.0355879629630562</c:v>
                </c:pt>
                <c:pt idx="1937">
                  <c:v>1.035641203703797</c:v>
                </c:pt>
                <c:pt idx="1938">
                  <c:v>1.0356944444445377</c:v>
                </c:pt>
                <c:pt idx="1939">
                  <c:v>1.0357476851852785</c:v>
                </c:pt>
                <c:pt idx="1940">
                  <c:v>1.0358009259260192</c:v>
                </c:pt>
                <c:pt idx="1941">
                  <c:v>1.03585416666676</c:v>
                </c:pt>
                <c:pt idx="1942">
                  <c:v>1.0359074074075008</c:v>
                </c:pt>
                <c:pt idx="1943">
                  <c:v>1.0359606481482415</c:v>
                </c:pt>
                <c:pt idx="1944">
                  <c:v>1.0360138888889823</c:v>
                </c:pt>
                <c:pt idx="1945">
                  <c:v>1.036067129629723</c:v>
                </c:pt>
                <c:pt idx="1946">
                  <c:v>1.0361203703704638</c:v>
                </c:pt>
                <c:pt idx="1947">
                  <c:v>1.0361736111112045</c:v>
                </c:pt>
                <c:pt idx="1948">
                  <c:v>1.0362268518519453</c:v>
                </c:pt>
                <c:pt idx="1949">
                  <c:v>1.0362800925926861</c:v>
                </c:pt>
                <c:pt idx="1950">
                  <c:v>1.0363333333334268</c:v>
                </c:pt>
                <c:pt idx="1951">
                  <c:v>1.0363865740741676</c:v>
                </c:pt>
                <c:pt idx="1952">
                  <c:v>1.0364398148149083</c:v>
                </c:pt>
                <c:pt idx="1953">
                  <c:v>1.0364930555556491</c:v>
                </c:pt>
                <c:pt idx="1954">
                  <c:v>1.0365462962963898</c:v>
                </c:pt>
                <c:pt idx="1955">
                  <c:v>1.0365995370371306</c:v>
                </c:pt>
                <c:pt idx="1956">
                  <c:v>1.0366527777778713</c:v>
                </c:pt>
                <c:pt idx="1957">
                  <c:v>1.0367060185186121</c:v>
                </c:pt>
                <c:pt idx="1958">
                  <c:v>1.0367592592593529</c:v>
                </c:pt>
                <c:pt idx="1959">
                  <c:v>1.0368125000000936</c:v>
                </c:pt>
                <c:pt idx="1960">
                  <c:v>1.0368657407408344</c:v>
                </c:pt>
                <c:pt idx="1961">
                  <c:v>1.0369189814815751</c:v>
                </c:pt>
                <c:pt idx="1962">
                  <c:v>1.0369722222223159</c:v>
                </c:pt>
                <c:pt idx="1963">
                  <c:v>1.0370254629630566</c:v>
                </c:pt>
                <c:pt idx="1964">
                  <c:v>1.0370787037037974</c:v>
                </c:pt>
                <c:pt idx="1965">
                  <c:v>1.0371319444445382</c:v>
                </c:pt>
                <c:pt idx="1966">
                  <c:v>1.0371851851852789</c:v>
                </c:pt>
                <c:pt idx="1967">
                  <c:v>1.0372384259260197</c:v>
                </c:pt>
                <c:pt idx="1968">
                  <c:v>1.0372916666667604</c:v>
                </c:pt>
                <c:pt idx="1969">
                  <c:v>1.0373449074075012</c:v>
                </c:pt>
                <c:pt idx="1970">
                  <c:v>1.0373981481482419</c:v>
                </c:pt>
                <c:pt idx="1971">
                  <c:v>1.0374513888889827</c:v>
                </c:pt>
                <c:pt idx="1972">
                  <c:v>1.0375046296297235</c:v>
                </c:pt>
                <c:pt idx="1973">
                  <c:v>1.0375578703704642</c:v>
                </c:pt>
                <c:pt idx="1974">
                  <c:v>1.037611111111205</c:v>
                </c:pt>
                <c:pt idx="1975">
                  <c:v>1.0376643518519457</c:v>
                </c:pt>
                <c:pt idx="1976">
                  <c:v>1.0377175925926865</c:v>
                </c:pt>
                <c:pt idx="1977">
                  <c:v>1.0377708333334272</c:v>
                </c:pt>
                <c:pt idx="1978">
                  <c:v>1.037824074074168</c:v>
                </c:pt>
                <c:pt idx="1979">
                  <c:v>1.0378773148149087</c:v>
                </c:pt>
                <c:pt idx="1980">
                  <c:v>1.0379305555556495</c:v>
                </c:pt>
                <c:pt idx="1981">
                  <c:v>1.0379837962963903</c:v>
                </c:pt>
                <c:pt idx="1982">
                  <c:v>1.038037037037131</c:v>
                </c:pt>
                <c:pt idx="1983">
                  <c:v>1.0380902777778718</c:v>
                </c:pt>
                <c:pt idx="1984">
                  <c:v>1.0381435185186125</c:v>
                </c:pt>
                <c:pt idx="1985">
                  <c:v>1.0381967592593533</c:v>
                </c:pt>
                <c:pt idx="1986">
                  <c:v>1.038250000000094</c:v>
                </c:pt>
                <c:pt idx="1987">
                  <c:v>1.0383032407408348</c:v>
                </c:pt>
                <c:pt idx="1988">
                  <c:v>1.0383564814815756</c:v>
                </c:pt>
                <c:pt idx="1989">
                  <c:v>1.0384097222223163</c:v>
                </c:pt>
                <c:pt idx="1990">
                  <c:v>1.0384629629630571</c:v>
                </c:pt>
                <c:pt idx="1991">
                  <c:v>1.0385162037037978</c:v>
                </c:pt>
                <c:pt idx="1992">
                  <c:v>1.0385694444445386</c:v>
                </c:pt>
                <c:pt idx="1993">
                  <c:v>1.0386226851852793</c:v>
                </c:pt>
                <c:pt idx="1994">
                  <c:v>1.0386759259260201</c:v>
                </c:pt>
                <c:pt idx="1995">
                  <c:v>1.0387291666667609</c:v>
                </c:pt>
                <c:pt idx="1996">
                  <c:v>1.0387824074075016</c:v>
                </c:pt>
                <c:pt idx="1997">
                  <c:v>1.0388356481482424</c:v>
                </c:pt>
                <c:pt idx="1998">
                  <c:v>1.0388888888889831</c:v>
                </c:pt>
                <c:pt idx="1999">
                  <c:v>1.0389421296297239</c:v>
                </c:pt>
                <c:pt idx="2000">
                  <c:v>1.0389953703704646</c:v>
                </c:pt>
                <c:pt idx="2001">
                  <c:v>1.0390486111112054</c:v>
                </c:pt>
                <c:pt idx="2002">
                  <c:v>1.0391018518519461</c:v>
                </c:pt>
                <c:pt idx="2003">
                  <c:v>1.0391550925926869</c:v>
                </c:pt>
                <c:pt idx="2004">
                  <c:v>1.0392083333334277</c:v>
                </c:pt>
                <c:pt idx="2005">
                  <c:v>1.0392615740741684</c:v>
                </c:pt>
                <c:pt idx="2006">
                  <c:v>1.0393148148149092</c:v>
                </c:pt>
                <c:pt idx="2007">
                  <c:v>1.0393680555556499</c:v>
                </c:pt>
                <c:pt idx="2008">
                  <c:v>1.0394212962963907</c:v>
                </c:pt>
                <c:pt idx="2009">
                  <c:v>1.0394745370371314</c:v>
                </c:pt>
                <c:pt idx="2010">
                  <c:v>1.0395277777778722</c:v>
                </c:pt>
                <c:pt idx="2011">
                  <c:v>1.039581018518613</c:v>
                </c:pt>
                <c:pt idx="2012">
                  <c:v>1.0396342592593537</c:v>
                </c:pt>
                <c:pt idx="2013">
                  <c:v>1.0396875000000945</c:v>
                </c:pt>
                <c:pt idx="2014">
                  <c:v>1.0397407407408352</c:v>
                </c:pt>
                <c:pt idx="2015">
                  <c:v>1.039793981481576</c:v>
                </c:pt>
                <c:pt idx="2016">
                  <c:v>1.0398472222223167</c:v>
                </c:pt>
                <c:pt idx="2017">
                  <c:v>1.0399004629630575</c:v>
                </c:pt>
                <c:pt idx="2018">
                  <c:v>1.0399537037037982</c:v>
                </c:pt>
                <c:pt idx="2019">
                  <c:v>1.040006944444539</c:v>
                </c:pt>
                <c:pt idx="2020">
                  <c:v>1.0400601851852798</c:v>
                </c:pt>
                <c:pt idx="2021">
                  <c:v>1.0401134259260205</c:v>
                </c:pt>
                <c:pt idx="2022">
                  <c:v>1.0401666666667613</c:v>
                </c:pt>
                <c:pt idx="2023">
                  <c:v>1.040219907407502</c:v>
                </c:pt>
                <c:pt idx="2024">
                  <c:v>1.0402731481482428</c:v>
                </c:pt>
                <c:pt idx="2025">
                  <c:v>1.0403263888889835</c:v>
                </c:pt>
                <c:pt idx="2026">
                  <c:v>1.0403796296297243</c:v>
                </c:pt>
                <c:pt idx="2027">
                  <c:v>1.0404328703704651</c:v>
                </c:pt>
                <c:pt idx="2028">
                  <c:v>1.0404861111112058</c:v>
                </c:pt>
                <c:pt idx="2029">
                  <c:v>1.0405393518519466</c:v>
                </c:pt>
                <c:pt idx="2030">
                  <c:v>1.0405925925926873</c:v>
                </c:pt>
                <c:pt idx="2031">
                  <c:v>1.0406458333334281</c:v>
                </c:pt>
                <c:pt idx="2032">
                  <c:v>1.0406990740741688</c:v>
                </c:pt>
                <c:pt idx="2033">
                  <c:v>1.0407523148149096</c:v>
                </c:pt>
                <c:pt idx="2034">
                  <c:v>1.0408055555556504</c:v>
                </c:pt>
                <c:pt idx="2035">
                  <c:v>1.0408587962963911</c:v>
                </c:pt>
                <c:pt idx="2036">
                  <c:v>1.0409120370371319</c:v>
                </c:pt>
                <c:pt idx="2037">
                  <c:v>1.0409652777778726</c:v>
                </c:pt>
                <c:pt idx="2038">
                  <c:v>1.0410185185186134</c:v>
                </c:pt>
                <c:pt idx="2039">
                  <c:v>1.0410717592593541</c:v>
                </c:pt>
                <c:pt idx="2040">
                  <c:v>1.0411250000000949</c:v>
                </c:pt>
                <c:pt idx="2041">
                  <c:v>1.0411782407408356</c:v>
                </c:pt>
                <c:pt idx="2042">
                  <c:v>1.0412314814815764</c:v>
                </c:pt>
                <c:pt idx="2043">
                  <c:v>1.0412847222223172</c:v>
                </c:pt>
                <c:pt idx="2044">
                  <c:v>1.0413379629630579</c:v>
                </c:pt>
                <c:pt idx="2045">
                  <c:v>1.0413912037037987</c:v>
                </c:pt>
                <c:pt idx="2046">
                  <c:v>1.0414444444445394</c:v>
                </c:pt>
                <c:pt idx="2047">
                  <c:v>1.0414976851852802</c:v>
                </c:pt>
                <c:pt idx="2048">
                  <c:v>1.0415509259260209</c:v>
                </c:pt>
                <c:pt idx="2049">
                  <c:v>1.0416041666667617</c:v>
                </c:pt>
                <c:pt idx="2050">
                  <c:v>1.0416574074075025</c:v>
                </c:pt>
                <c:pt idx="2051">
                  <c:v>1.0417106481482432</c:v>
                </c:pt>
                <c:pt idx="2052">
                  <c:v>1.041763888888984</c:v>
                </c:pt>
                <c:pt idx="2053">
                  <c:v>1.0418171296297247</c:v>
                </c:pt>
                <c:pt idx="2054">
                  <c:v>1.0418703703704655</c:v>
                </c:pt>
                <c:pt idx="2055">
                  <c:v>1.0419236111112062</c:v>
                </c:pt>
                <c:pt idx="2056">
                  <c:v>1.041976851851947</c:v>
                </c:pt>
                <c:pt idx="2057">
                  <c:v>1.0420300925926878</c:v>
                </c:pt>
                <c:pt idx="2058">
                  <c:v>1.0420833333334285</c:v>
                </c:pt>
                <c:pt idx="2059">
                  <c:v>1.0421365740741693</c:v>
                </c:pt>
                <c:pt idx="2060">
                  <c:v>1.04218981481491</c:v>
                </c:pt>
                <c:pt idx="2061">
                  <c:v>1.0422430555556508</c:v>
                </c:pt>
                <c:pt idx="2062">
                  <c:v>1.0422962962963915</c:v>
                </c:pt>
                <c:pt idx="2063">
                  <c:v>1.0423495370371323</c:v>
                </c:pt>
                <c:pt idx="2064">
                  <c:v>1.042402777777873</c:v>
                </c:pt>
                <c:pt idx="2065">
                  <c:v>1.0424560185186138</c:v>
                </c:pt>
                <c:pt idx="2066">
                  <c:v>1.0425092592593546</c:v>
                </c:pt>
                <c:pt idx="2067">
                  <c:v>1.0425625000000953</c:v>
                </c:pt>
                <c:pt idx="2068">
                  <c:v>1.0426157407408361</c:v>
                </c:pt>
                <c:pt idx="2069">
                  <c:v>1.0426689814815768</c:v>
                </c:pt>
                <c:pt idx="2070">
                  <c:v>1.0427222222223176</c:v>
                </c:pt>
                <c:pt idx="2071">
                  <c:v>1.0427754629630583</c:v>
                </c:pt>
                <c:pt idx="2072">
                  <c:v>1.0428287037037991</c:v>
                </c:pt>
                <c:pt idx="2073">
                  <c:v>1.0428819444445399</c:v>
                </c:pt>
                <c:pt idx="2074">
                  <c:v>1.0429351851852806</c:v>
                </c:pt>
                <c:pt idx="2075">
                  <c:v>1.0429884259260214</c:v>
                </c:pt>
                <c:pt idx="2076">
                  <c:v>1.0430416666667621</c:v>
                </c:pt>
                <c:pt idx="2077">
                  <c:v>1.0430949074075029</c:v>
                </c:pt>
                <c:pt idx="2078">
                  <c:v>1.0431481481482436</c:v>
                </c:pt>
                <c:pt idx="2079">
                  <c:v>1.0432013888889844</c:v>
                </c:pt>
                <c:pt idx="2080">
                  <c:v>1.0432546296297251</c:v>
                </c:pt>
                <c:pt idx="2081">
                  <c:v>1.0433078703704659</c:v>
                </c:pt>
                <c:pt idx="2082">
                  <c:v>1.0433611111112067</c:v>
                </c:pt>
                <c:pt idx="2083">
                  <c:v>1.0434143518519474</c:v>
                </c:pt>
                <c:pt idx="2084">
                  <c:v>1.0434675925926882</c:v>
                </c:pt>
                <c:pt idx="2085">
                  <c:v>1.0435208333334289</c:v>
                </c:pt>
                <c:pt idx="2086">
                  <c:v>1.0435740740741697</c:v>
                </c:pt>
                <c:pt idx="2087">
                  <c:v>1.0436273148149104</c:v>
                </c:pt>
                <c:pt idx="2088">
                  <c:v>1.0436805555556512</c:v>
                </c:pt>
                <c:pt idx="2089">
                  <c:v>1.043733796296392</c:v>
                </c:pt>
                <c:pt idx="2090">
                  <c:v>1.0437870370371327</c:v>
                </c:pt>
                <c:pt idx="2091">
                  <c:v>1.0438402777778735</c:v>
                </c:pt>
                <c:pt idx="2092">
                  <c:v>1.0438935185186142</c:v>
                </c:pt>
                <c:pt idx="2093">
                  <c:v>1.043946759259355</c:v>
                </c:pt>
                <c:pt idx="2094">
                  <c:v>1.0440000000000957</c:v>
                </c:pt>
                <c:pt idx="2095">
                  <c:v>1.0440532407408365</c:v>
                </c:pt>
                <c:pt idx="2096">
                  <c:v>1.0441064814815773</c:v>
                </c:pt>
                <c:pt idx="2097">
                  <c:v>1.044159722222318</c:v>
                </c:pt>
                <c:pt idx="2098">
                  <c:v>1.0442129629630588</c:v>
                </c:pt>
                <c:pt idx="2099">
                  <c:v>1.0442662037037995</c:v>
                </c:pt>
                <c:pt idx="2100">
                  <c:v>1.0443194444445403</c:v>
                </c:pt>
                <c:pt idx="2101">
                  <c:v>1.044372685185281</c:v>
                </c:pt>
                <c:pt idx="2102">
                  <c:v>1.0444259259260218</c:v>
                </c:pt>
                <c:pt idx="2103">
                  <c:v>1.0444791666667625</c:v>
                </c:pt>
                <c:pt idx="2104">
                  <c:v>1.0445324074075033</c:v>
                </c:pt>
                <c:pt idx="2105">
                  <c:v>1.0445856481482441</c:v>
                </c:pt>
                <c:pt idx="2106">
                  <c:v>1.0446388888889848</c:v>
                </c:pt>
                <c:pt idx="2107">
                  <c:v>1.0446921296297256</c:v>
                </c:pt>
                <c:pt idx="2108">
                  <c:v>1.0447453703704663</c:v>
                </c:pt>
                <c:pt idx="2109">
                  <c:v>1.0447986111112071</c:v>
                </c:pt>
                <c:pt idx="2110">
                  <c:v>1.0448518518519478</c:v>
                </c:pt>
                <c:pt idx="2111">
                  <c:v>1.0449050925926886</c:v>
                </c:pt>
                <c:pt idx="2112">
                  <c:v>1.0449583333334294</c:v>
                </c:pt>
                <c:pt idx="2113">
                  <c:v>1.0450115740741701</c:v>
                </c:pt>
                <c:pt idx="2114">
                  <c:v>1.0450648148149109</c:v>
                </c:pt>
                <c:pt idx="2115">
                  <c:v>1.0451180555556516</c:v>
                </c:pt>
                <c:pt idx="2116">
                  <c:v>1.0451712962963924</c:v>
                </c:pt>
                <c:pt idx="2117">
                  <c:v>1.0452245370371331</c:v>
                </c:pt>
                <c:pt idx="2118">
                  <c:v>1.0452777777778739</c:v>
                </c:pt>
                <c:pt idx="2119">
                  <c:v>1.0453310185186147</c:v>
                </c:pt>
                <c:pt idx="2120">
                  <c:v>1.0453842592593554</c:v>
                </c:pt>
                <c:pt idx="2121">
                  <c:v>1.0454375000000962</c:v>
                </c:pt>
                <c:pt idx="2122">
                  <c:v>1.0454907407408369</c:v>
                </c:pt>
                <c:pt idx="2123">
                  <c:v>1.0455439814815777</c:v>
                </c:pt>
                <c:pt idx="2124">
                  <c:v>1.0455972222223184</c:v>
                </c:pt>
                <c:pt idx="2125">
                  <c:v>1.0456504629630592</c:v>
                </c:pt>
                <c:pt idx="2126">
                  <c:v>1.0457037037037999</c:v>
                </c:pt>
                <c:pt idx="2127">
                  <c:v>1.0457569444445407</c:v>
                </c:pt>
                <c:pt idx="2128">
                  <c:v>1.0458101851852815</c:v>
                </c:pt>
                <c:pt idx="2129">
                  <c:v>1.0458634259260222</c:v>
                </c:pt>
                <c:pt idx="2130">
                  <c:v>1.045916666666763</c:v>
                </c:pt>
                <c:pt idx="2131">
                  <c:v>1.0459699074075037</c:v>
                </c:pt>
                <c:pt idx="2132">
                  <c:v>1.0460231481482445</c:v>
                </c:pt>
                <c:pt idx="2133">
                  <c:v>1.0460763888889852</c:v>
                </c:pt>
                <c:pt idx="2134">
                  <c:v>1.046129629629726</c:v>
                </c:pt>
                <c:pt idx="2135">
                  <c:v>1.0461828703704668</c:v>
                </c:pt>
                <c:pt idx="2136">
                  <c:v>1.0462361111112075</c:v>
                </c:pt>
                <c:pt idx="2137">
                  <c:v>1.0462893518519483</c:v>
                </c:pt>
                <c:pt idx="2138">
                  <c:v>1.046342592592689</c:v>
                </c:pt>
                <c:pt idx="2139">
                  <c:v>1.0463958333334298</c:v>
                </c:pt>
                <c:pt idx="2140">
                  <c:v>1.0464490740741705</c:v>
                </c:pt>
                <c:pt idx="2141">
                  <c:v>1.0465023148149113</c:v>
                </c:pt>
                <c:pt idx="2142">
                  <c:v>1.0465555555556521</c:v>
                </c:pt>
                <c:pt idx="2143">
                  <c:v>1.0466087962963928</c:v>
                </c:pt>
                <c:pt idx="2144">
                  <c:v>1.0466620370371336</c:v>
                </c:pt>
                <c:pt idx="2145">
                  <c:v>1.0467152777778743</c:v>
                </c:pt>
                <c:pt idx="2146">
                  <c:v>1.0467685185186151</c:v>
                </c:pt>
                <c:pt idx="2147">
                  <c:v>1.0468217592593558</c:v>
                </c:pt>
                <c:pt idx="2148">
                  <c:v>1.0468750000000966</c:v>
                </c:pt>
                <c:pt idx="2149">
                  <c:v>1.0469282407408373</c:v>
                </c:pt>
                <c:pt idx="2150">
                  <c:v>1.0469814814815781</c:v>
                </c:pt>
                <c:pt idx="2151">
                  <c:v>1.0470347222223189</c:v>
                </c:pt>
                <c:pt idx="2152">
                  <c:v>1.0470879629630596</c:v>
                </c:pt>
                <c:pt idx="2153">
                  <c:v>1.0471412037038004</c:v>
                </c:pt>
                <c:pt idx="2154">
                  <c:v>1.0471944444445411</c:v>
                </c:pt>
                <c:pt idx="2155">
                  <c:v>1.0472476851852819</c:v>
                </c:pt>
                <c:pt idx="2156">
                  <c:v>1.0473009259260226</c:v>
                </c:pt>
                <c:pt idx="2157">
                  <c:v>1.0473541666667634</c:v>
                </c:pt>
                <c:pt idx="2158">
                  <c:v>1.0474074074075042</c:v>
                </c:pt>
                <c:pt idx="2159">
                  <c:v>1.0474606481482449</c:v>
                </c:pt>
                <c:pt idx="2160">
                  <c:v>1.0475138888889857</c:v>
                </c:pt>
                <c:pt idx="2161">
                  <c:v>1.0475671296297264</c:v>
                </c:pt>
                <c:pt idx="2162">
                  <c:v>1.0476203703704672</c:v>
                </c:pt>
                <c:pt idx="2163">
                  <c:v>1.0476736111112079</c:v>
                </c:pt>
                <c:pt idx="2164">
                  <c:v>1.0477268518519487</c:v>
                </c:pt>
                <c:pt idx="2165">
                  <c:v>1.0477800925926894</c:v>
                </c:pt>
                <c:pt idx="2166">
                  <c:v>1.0478333333334302</c:v>
                </c:pt>
                <c:pt idx="2167">
                  <c:v>1.047886574074171</c:v>
                </c:pt>
                <c:pt idx="2168">
                  <c:v>1.0479398148149117</c:v>
                </c:pt>
                <c:pt idx="2169">
                  <c:v>1.0479930555556525</c:v>
                </c:pt>
                <c:pt idx="2170">
                  <c:v>1.0480462962963932</c:v>
                </c:pt>
                <c:pt idx="2171">
                  <c:v>1.048099537037134</c:v>
                </c:pt>
                <c:pt idx="2172">
                  <c:v>1.0481527777778747</c:v>
                </c:pt>
                <c:pt idx="2173">
                  <c:v>1.0482060185186155</c:v>
                </c:pt>
                <c:pt idx="2174">
                  <c:v>1.0482592592593563</c:v>
                </c:pt>
                <c:pt idx="2175">
                  <c:v>1.048312500000097</c:v>
                </c:pt>
                <c:pt idx="2176">
                  <c:v>1.0483657407408378</c:v>
                </c:pt>
                <c:pt idx="2177">
                  <c:v>1.0484189814815785</c:v>
                </c:pt>
                <c:pt idx="2178">
                  <c:v>1.0484722222223193</c:v>
                </c:pt>
                <c:pt idx="2179">
                  <c:v>1.04852546296306</c:v>
                </c:pt>
                <c:pt idx="2180">
                  <c:v>1.0485787037038008</c:v>
                </c:pt>
                <c:pt idx="2181">
                  <c:v>1.0486319444445416</c:v>
                </c:pt>
                <c:pt idx="2182">
                  <c:v>1.0486851851852823</c:v>
                </c:pt>
                <c:pt idx="2183">
                  <c:v>1.0487384259260231</c:v>
                </c:pt>
                <c:pt idx="2184">
                  <c:v>1.0487916666667638</c:v>
                </c:pt>
                <c:pt idx="2185">
                  <c:v>1.0488449074075046</c:v>
                </c:pt>
                <c:pt idx="2186">
                  <c:v>1.0488981481482453</c:v>
                </c:pt>
                <c:pt idx="2187">
                  <c:v>1.0489513888889861</c:v>
                </c:pt>
                <c:pt idx="2188">
                  <c:v>1.0490046296297268</c:v>
                </c:pt>
                <c:pt idx="2189">
                  <c:v>1.0490578703704676</c:v>
                </c:pt>
                <c:pt idx="2190">
                  <c:v>1.0491111111112084</c:v>
                </c:pt>
                <c:pt idx="2191">
                  <c:v>1.0491643518519491</c:v>
                </c:pt>
                <c:pt idx="2192">
                  <c:v>1.0492175925926899</c:v>
                </c:pt>
                <c:pt idx="2193">
                  <c:v>1.0492708333334306</c:v>
                </c:pt>
                <c:pt idx="2194">
                  <c:v>1.0493240740741714</c:v>
                </c:pt>
                <c:pt idx="2195">
                  <c:v>1.0493773148149121</c:v>
                </c:pt>
                <c:pt idx="2196">
                  <c:v>1.0494305555556529</c:v>
                </c:pt>
                <c:pt idx="2197">
                  <c:v>1.0494837962963937</c:v>
                </c:pt>
                <c:pt idx="2198">
                  <c:v>1.0495370370371344</c:v>
                </c:pt>
                <c:pt idx="2199">
                  <c:v>1.0495902777778752</c:v>
                </c:pt>
                <c:pt idx="2200">
                  <c:v>1.0496435185186159</c:v>
                </c:pt>
                <c:pt idx="2201">
                  <c:v>1.0496967592593567</c:v>
                </c:pt>
                <c:pt idx="2202">
                  <c:v>1.0497500000000974</c:v>
                </c:pt>
                <c:pt idx="2203">
                  <c:v>1.0498032407408382</c:v>
                </c:pt>
                <c:pt idx="2204">
                  <c:v>1.049856481481579</c:v>
                </c:pt>
                <c:pt idx="2205">
                  <c:v>1.0499097222223197</c:v>
                </c:pt>
                <c:pt idx="2206">
                  <c:v>1.0499629629630605</c:v>
                </c:pt>
                <c:pt idx="2207">
                  <c:v>1.0500162037038012</c:v>
                </c:pt>
                <c:pt idx="2208">
                  <c:v>1.050069444444542</c:v>
                </c:pt>
                <c:pt idx="2209">
                  <c:v>1.0501226851852827</c:v>
                </c:pt>
                <c:pt idx="2210">
                  <c:v>1.0501759259260235</c:v>
                </c:pt>
                <c:pt idx="2211">
                  <c:v>1.0502291666667642</c:v>
                </c:pt>
                <c:pt idx="2212">
                  <c:v>1.050282407407505</c:v>
                </c:pt>
                <c:pt idx="2213">
                  <c:v>1.0503356481482458</c:v>
                </c:pt>
                <c:pt idx="2214">
                  <c:v>1.0503888888889865</c:v>
                </c:pt>
                <c:pt idx="2215">
                  <c:v>1.0504421296297273</c:v>
                </c:pt>
                <c:pt idx="2216">
                  <c:v>1.050495370370468</c:v>
                </c:pt>
                <c:pt idx="2217">
                  <c:v>1.0505486111112088</c:v>
                </c:pt>
                <c:pt idx="2218">
                  <c:v>1.0506018518519495</c:v>
                </c:pt>
                <c:pt idx="2219">
                  <c:v>1.0506550925926903</c:v>
                </c:pt>
                <c:pt idx="2220">
                  <c:v>1.0507083333334311</c:v>
                </c:pt>
                <c:pt idx="2221">
                  <c:v>1.0507615740741718</c:v>
                </c:pt>
                <c:pt idx="2222">
                  <c:v>1.0508148148149126</c:v>
                </c:pt>
                <c:pt idx="2223">
                  <c:v>1.0508680555556533</c:v>
                </c:pt>
                <c:pt idx="2224">
                  <c:v>1.0509212962963941</c:v>
                </c:pt>
                <c:pt idx="2225">
                  <c:v>1.0509745370371348</c:v>
                </c:pt>
                <c:pt idx="2226">
                  <c:v>1.0510277777778756</c:v>
                </c:pt>
                <c:pt idx="2227">
                  <c:v>1.0510810185186164</c:v>
                </c:pt>
                <c:pt idx="2228">
                  <c:v>1.0511342592593571</c:v>
                </c:pt>
                <c:pt idx="2229">
                  <c:v>1.0511875000000979</c:v>
                </c:pt>
                <c:pt idx="2230">
                  <c:v>1.0512407407408386</c:v>
                </c:pt>
                <c:pt idx="2231">
                  <c:v>1.0512939814815794</c:v>
                </c:pt>
                <c:pt idx="2232">
                  <c:v>1.0513472222223201</c:v>
                </c:pt>
                <c:pt idx="2233">
                  <c:v>1.0514004629630609</c:v>
                </c:pt>
                <c:pt idx="2234">
                  <c:v>1.0514537037038016</c:v>
                </c:pt>
                <c:pt idx="2235">
                  <c:v>1.0515069444445424</c:v>
                </c:pt>
                <c:pt idx="2236">
                  <c:v>1.0515601851852832</c:v>
                </c:pt>
                <c:pt idx="2237">
                  <c:v>1.0516134259260239</c:v>
                </c:pt>
                <c:pt idx="2238">
                  <c:v>1.0516666666667647</c:v>
                </c:pt>
                <c:pt idx="2239">
                  <c:v>1.0517199074075054</c:v>
                </c:pt>
                <c:pt idx="2240">
                  <c:v>1.0517731481482462</c:v>
                </c:pt>
                <c:pt idx="2241">
                  <c:v>1.0518263888889869</c:v>
                </c:pt>
                <c:pt idx="2242">
                  <c:v>1.0518796296297277</c:v>
                </c:pt>
                <c:pt idx="2243">
                  <c:v>1.0519328703704685</c:v>
                </c:pt>
                <c:pt idx="2244">
                  <c:v>1.0519861111112092</c:v>
                </c:pt>
                <c:pt idx="2245">
                  <c:v>1.05203935185195</c:v>
                </c:pt>
                <c:pt idx="2246">
                  <c:v>1.0520925925926907</c:v>
                </c:pt>
                <c:pt idx="2247">
                  <c:v>1.0521458333334315</c:v>
                </c:pt>
                <c:pt idx="2248">
                  <c:v>1.0521990740741722</c:v>
                </c:pt>
                <c:pt idx="2249">
                  <c:v>1.052252314814913</c:v>
                </c:pt>
                <c:pt idx="2250">
                  <c:v>1.0523055555556537</c:v>
                </c:pt>
                <c:pt idx="2251">
                  <c:v>1.0523587962963945</c:v>
                </c:pt>
                <c:pt idx="2252">
                  <c:v>1.0524120370371353</c:v>
                </c:pt>
                <c:pt idx="2253">
                  <c:v>1.052465277777876</c:v>
                </c:pt>
                <c:pt idx="2254">
                  <c:v>1.0525185185186168</c:v>
                </c:pt>
                <c:pt idx="2255">
                  <c:v>1.0525717592593575</c:v>
                </c:pt>
                <c:pt idx="2256">
                  <c:v>1.0526250000000983</c:v>
                </c:pt>
                <c:pt idx="2257">
                  <c:v>1.052678240740839</c:v>
                </c:pt>
                <c:pt idx="2258">
                  <c:v>1.0527314814815798</c:v>
                </c:pt>
                <c:pt idx="2259">
                  <c:v>1.0527847222223206</c:v>
                </c:pt>
                <c:pt idx="2260">
                  <c:v>1.0528379629630613</c:v>
                </c:pt>
                <c:pt idx="2261">
                  <c:v>1.0528912037038021</c:v>
                </c:pt>
                <c:pt idx="2262">
                  <c:v>1.0529444444445428</c:v>
                </c:pt>
                <c:pt idx="2263">
                  <c:v>1.0529976851852836</c:v>
                </c:pt>
                <c:pt idx="2264">
                  <c:v>1.0530509259260243</c:v>
                </c:pt>
                <c:pt idx="2265">
                  <c:v>1.0531041666667651</c:v>
                </c:pt>
                <c:pt idx="2266">
                  <c:v>1.0531574074075059</c:v>
                </c:pt>
                <c:pt idx="2267">
                  <c:v>1.0532106481482466</c:v>
                </c:pt>
                <c:pt idx="2268">
                  <c:v>1.0532638888889874</c:v>
                </c:pt>
                <c:pt idx="2269">
                  <c:v>1.0533171296297281</c:v>
                </c:pt>
                <c:pt idx="2270">
                  <c:v>1.0533703703704689</c:v>
                </c:pt>
                <c:pt idx="2271">
                  <c:v>1.0534236111112096</c:v>
                </c:pt>
                <c:pt idx="2272">
                  <c:v>1.0534768518519504</c:v>
                </c:pt>
                <c:pt idx="2273">
                  <c:v>1.0535300925926911</c:v>
                </c:pt>
                <c:pt idx="2274">
                  <c:v>1.0535833333334319</c:v>
                </c:pt>
                <c:pt idx="2275">
                  <c:v>1.0536365740741727</c:v>
                </c:pt>
                <c:pt idx="2276">
                  <c:v>1.0536898148149134</c:v>
                </c:pt>
                <c:pt idx="2277">
                  <c:v>1.0537430555556542</c:v>
                </c:pt>
                <c:pt idx="2278">
                  <c:v>1.0537962962963949</c:v>
                </c:pt>
                <c:pt idx="2279">
                  <c:v>1.0538495370371357</c:v>
                </c:pt>
                <c:pt idx="2280">
                  <c:v>1.0539027777778764</c:v>
                </c:pt>
                <c:pt idx="2281">
                  <c:v>1.0539560185186172</c:v>
                </c:pt>
                <c:pt idx="2282">
                  <c:v>1.054009259259358</c:v>
                </c:pt>
                <c:pt idx="2283">
                  <c:v>1.0540625000000987</c:v>
                </c:pt>
                <c:pt idx="2284">
                  <c:v>1.0541157407408395</c:v>
                </c:pt>
                <c:pt idx="2285">
                  <c:v>1.0541689814815802</c:v>
                </c:pt>
                <c:pt idx="2286">
                  <c:v>1.054222222222321</c:v>
                </c:pt>
                <c:pt idx="2287">
                  <c:v>1.0542754629630617</c:v>
                </c:pt>
                <c:pt idx="2288">
                  <c:v>1.0543287037038025</c:v>
                </c:pt>
                <c:pt idx="2289">
                  <c:v>1.0543819444445433</c:v>
                </c:pt>
                <c:pt idx="2290">
                  <c:v>1.054435185185284</c:v>
                </c:pt>
                <c:pt idx="2291">
                  <c:v>1.0544884259260248</c:v>
                </c:pt>
                <c:pt idx="2292">
                  <c:v>1.0545416666667655</c:v>
                </c:pt>
                <c:pt idx="2293">
                  <c:v>1.0545949074075063</c:v>
                </c:pt>
                <c:pt idx="2294">
                  <c:v>1.054648148148247</c:v>
                </c:pt>
                <c:pt idx="2295">
                  <c:v>1.0547013888889878</c:v>
                </c:pt>
                <c:pt idx="2296">
                  <c:v>1.0547546296297285</c:v>
                </c:pt>
                <c:pt idx="2297">
                  <c:v>1.0548078703704693</c:v>
                </c:pt>
                <c:pt idx="2298">
                  <c:v>1.0548611111112101</c:v>
                </c:pt>
                <c:pt idx="2299">
                  <c:v>1.0549143518519508</c:v>
                </c:pt>
                <c:pt idx="2300">
                  <c:v>1.0549675925926916</c:v>
                </c:pt>
                <c:pt idx="2301">
                  <c:v>1.0550208333334323</c:v>
                </c:pt>
                <c:pt idx="2302">
                  <c:v>1.0550740740741731</c:v>
                </c:pt>
                <c:pt idx="2303">
                  <c:v>1.0551273148149138</c:v>
                </c:pt>
                <c:pt idx="2304">
                  <c:v>1.0551805555556546</c:v>
                </c:pt>
                <c:pt idx="2305">
                  <c:v>1.0552337962963954</c:v>
                </c:pt>
                <c:pt idx="2306">
                  <c:v>1.0552870370371361</c:v>
                </c:pt>
                <c:pt idx="2307">
                  <c:v>1.0553402777778769</c:v>
                </c:pt>
                <c:pt idx="2308">
                  <c:v>1.0553935185186176</c:v>
                </c:pt>
                <c:pt idx="2309">
                  <c:v>1.0554467592593584</c:v>
                </c:pt>
                <c:pt idx="2310">
                  <c:v>1.0555000000000991</c:v>
                </c:pt>
                <c:pt idx="2311">
                  <c:v>1.0555532407408399</c:v>
                </c:pt>
                <c:pt idx="2312">
                  <c:v>1.0556064814815806</c:v>
                </c:pt>
                <c:pt idx="2313">
                  <c:v>1.0556597222223214</c:v>
                </c:pt>
                <c:pt idx="2314">
                  <c:v>1.0557129629630622</c:v>
                </c:pt>
                <c:pt idx="2315">
                  <c:v>1.0557662037038029</c:v>
                </c:pt>
                <c:pt idx="2316">
                  <c:v>1.0558194444445437</c:v>
                </c:pt>
                <c:pt idx="2317">
                  <c:v>1.0558726851852844</c:v>
                </c:pt>
                <c:pt idx="2318">
                  <c:v>1.0559259259260252</c:v>
                </c:pt>
                <c:pt idx="2319">
                  <c:v>1.0559791666667659</c:v>
                </c:pt>
                <c:pt idx="2320">
                  <c:v>1.0560324074075067</c:v>
                </c:pt>
                <c:pt idx="2321">
                  <c:v>1.0560856481482475</c:v>
                </c:pt>
                <c:pt idx="2322">
                  <c:v>1.0561388888889882</c:v>
                </c:pt>
                <c:pt idx="2323">
                  <c:v>1.056192129629729</c:v>
                </c:pt>
                <c:pt idx="2324">
                  <c:v>1.0562453703704697</c:v>
                </c:pt>
                <c:pt idx="2325">
                  <c:v>1.0562986111112105</c:v>
                </c:pt>
                <c:pt idx="2326">
                  <c:v>1.0563518518519512</c:v>
                </c:pt>
                <c:pt idx="2327">
                  <c:v>1.056405092592692</c:v>
                </c:pt>
                <c:pt idx="2328">
                  <c:v>1.0564583333334328</c:v>
                </c:pt>
                <c:pt idx="2329">
                  <c:v>1.0565115740741735</c:v>
                </c:pt>
                <c:pt idx="2330">
                  <c:v>1.0565648148149143</c:v>
                </c:pt>
                <c:pt idx="2331">
                  <c:v>1.056618055555655</c:v>
                </c:pt>
                <c:pt idx="2332">
                  <c:v>1.0566712962963958</c:v>
                </c:pt>
                <c:pt idx="2333">
                  <c:v>1.0567245370371365</c:v>
                </c:pt>
                <c:pt idx="2334">
                  <c:v>1.0567777777778773</c:v>
                </c:pt>
                <c:pt idx="2335">
                  <c:v>1.056831018518618</c:v>
                </c:pt>
                <c:pt idx="2336">
                  <c:v>1.0568842592593588</c:v>
                </c:pt>
                <c:pt idx="2337">
                  <c:v>1.0569375000000996</c:v>
                </c:pt>
                <c:pt idx="2338">
                  <c:v>1.0569907407408403</c:v>
                </c:pt>
                <c:pt idx="2339">
                  <c:v>1.0570439814815811</c:v>
                </c:pt>
                <c:pt idx="2340">
                  <c:v>1.0570972222223218</c:v>
                </c:pt>
                <c:pt idx="2341">
                  <c:v>1.0571504629630626</c:v>
                </c:pt>
                <c:pt idx="2342">
                  <c:v>1.0572037037038033</c:v>
                </c:pt>
                <c:pt idx="2343">
                  <c:v>1.0572569444445441</c:v>
                </c:pt>
                <c:pt idx="2344">
                  <c:v>1.0573101851852849</c:v>
                </c:pt>
                <c:pt idx="2345">
                  <c:v>1.0573634259260256</c:v>
                </c:pt>
                <c:pt idx="2346">
                  <c:v>1.0574166666667664</c:v>
                </c:pt>
                <c:pt idx="2347">
                  <c:v>1.0574699074075071</c:v>
                </c:pt>
                <c:pt idx="2348">
                  <c:v>1.0575231481482479</c:v>
                </c:pt>
                <c:pt idx="2349">
                  <c:v>1.0575763888889886</c:v>
                </c:pt>
                <c:pt idx="2350">
                  <c:v>1.0576296296297294</c:v>
                </c:pt>
                <c:pt idx="2351">
                  <c:v>1.0576828703704702</c:v>
                </c:pt>
                <c:pt idx="2352">
                  <c:v>1.0577361111112109</c:v>
                </c:pt>
                <c:pt idx="2353">
                  <c:v>1.0577893518519517</c:v>
                </c:pt>
                <c:pt idx="2354">
                  <c:v>1.0578425925926924</c:v>
                </c:pt>
                <c:pt idx="2355">
                  <c:v>1.0578958333334332</c:v>
                </c:pt>
                <c:pt idx="2356">
                  <c:v>1.0579490740741739</c:v>
                </c:pt>
                <c:pt idx="2357">
                  <c:v>1.0580023148149147</c:v>
                </c:pt>
                <c:pt idx="2358">
                  <c:v>1.0580555555556554</c:v>
                </c:pt>
                <c:pt idx="2359">
                  <c:v>1.0581087962963962</c:v>
                </c:pt>
                <c:pt idx="2360">
                  <c:v>1.058162037037137</c:v>
                </c:pt>
                <c:pt idx="2361">
                  <c:v>1.0582152777778777</c:v>
                </c:pt>
                <c:pt idx="2362">
                  <c:v>1.0582685185186185</c:v>
                </c:pt>
                <c:pt idx="2363">
                  <c:v>1.0583217592593592</c:v>
                </c:pt>
                <c:pt idx="2364">
                  <c:v>1.0583750000001</c:v>
                </c:pt>
                <c:pt idx="2365">
                  <c:v>1.0584282407408407</c:v>
                </c:pt>
                <c:pt idx="2366">
                  <c:v>1.0584814814815815</c:v>
                </c:pt>
                <c:pt idx="2367">
                  <c:v>1.0585347222223223</c:v>
                </c:pt>
                <c:pt idx="2368">
                  <c:v>1.058587962963063</c:v>
                </c:pt>
                <c:pt idx="2369">
                  <c:v>1.0586412037038038</c:v>
                </c:pt>
                <c:pt idx="2370">
                  <c:v>1.0586944444445445</c:v>
                </c:pt>
                <c:pt idx="2371">
                  <c:v>1.0587476851852853</c:v>
                </c:pt>
                <c:pt idx="2372">
                  <c:v>1.058800925926026</c:v>
                </c:pt>
                <c:pt idx="2373">
                  <c:v>1.0588541666667668</c:v>
                </c:pt>
                <c:pt idx="2374">
                  <c:v>1.0589074074075076</c:v>
                </c:pt>
                <c:pt idx="2375">
                  <c:v>1.0589606481482483</c:v>
                </c:pt>
                <c:pt idx="2376">
                  <c:v>1.0590138888889891</c:v>
                </c:pt>
                <c:pt idx="2377">
                  <c:v>1.0590671296297298</c:v>
                </c:pt>
                <c:pt idx="2378">
                  <c:v>1.0591203703704706</c:v>
                </c:pt>
                <c:pt idx="2379">
                  <c:v>1.0591736111112113</c:v>
                </c:pt>
                <c:pt idx="2380">
                  <c:v>1.0592268518519521</c:v>
                </c:pt>
                <c:pt idx="2381">
                  <c:v>1.0592800925926928</c:v>
                </c:pt>
                <c:pt idx="2382">
                  <c:v>1.0593333333334336</c:v>
                </c:pt>
                <c:pt idx="2383">
                  <c:v>1.0593865740741744</c:v>
                </c:pt>
                <c:pt idx="2384">
                  <c:v>1.0594398148149151</c:v>
                </c:pt>
                <c:pt idx="2385">
                  <c:v>1.0594930555556559</c:v>
                </c:pt>
                <c:pt idx="2386">
                  <c:v>1.0595462962963966</c:v>
                </c:pt>
                <c:pt idx="2387">
                  <c:v>1.0595995370371374</c:v>
                </c:pt>
                <c:pt idx="2388">
                  <c:v>1.0596527777778781</c:v>
                </c:pt>
                <c:pt idx="2389">
                  <c:v>1.0597060185186189</c:v>
                </c:pt>
                <c:pt idx="2390">
                  <c:v>1.0597592592593597</c:v>
                </c:pt>
                <c:pt idx="2391">
                  <c:v>1.0598125000001004</c:v>
                </c:pt>
                <c:pt idx="2392">
                  <c:v>1.0598657407408412</c:v>
                </c:pt>
                <c:pt idx="2393">
                  <c:v>1.0599189814815819</c:v>
                </c:pt>
                <c:pt idx="2394">
                  <c:v>1.0599722222223227</c:v>
                </c:pt>
                <c:pt idx="2395">
                  <c:v>1.0600254629630634</c:v>
                </c:pt>
                <c:pt idx="2396">
                  <c:v>1.0600787037038042</c:v>
                </c:pt>
                <c:pt idx="2397">
                  <c:v>1.0601319444445449</c:v>
                </c:pt>
                <c:pt idx="2398">
                  <c:v>1.0601851851852857</c:v>
                </c:pt>
                <c:pt idx="2399">
                  <c:v>1.0602384259260265</c:v>
                </c:pt>
                <c:pt idx="2400">
                  <c:v>1.0602916666667672</c:v>
                </c:pt>
                <c:pt idx="2401">
                  <c:v>1.060344907407508</c:v>
                </c:pt>
                <c:pt idx="2402">
                  <c:v>1.0603981481482487</c:v>
                </c:pt>
                <c:pt idx="2403">
                  <c:v>1.0604513888889895</c:v>
                </c:pt>
                <c:pt idx="2404">
                  <c:v>1.0605046296297302</c:v>
                </c:pt>
                <c:pt idx="2405">
                  <c:v>1.060557870370471</c:v>
                </c:pt>
                <c:pt idx="2406">
                  <c:v>1.0606111111112118</c:v>
                </c:pt>
                <c:pt idx="2407">
                  <c:v>1.0606643518519525</c:v>
                </c:pt>
                <c:pt idx="2408">
                  <c:v>1.0607175925926933</c:v>
                </c:pt>
                <c:pt idx="2409">
                  <c:v>1.060770833333434</c:v>
                </c:pt>
                <c:pt idx="2410">
                  <c:v>1.0608240740741748</c:v>
                </c:pt>
                <c:pt idx="2411">
                  <c:v>1.0608773148149155</c:v>
                </c:pt>
                <c:pt idx="2412">
                  <c:v>1.0609305555556563</c:v>
                </c:pt>
                <c:pt idx="2413">
                  <c:v>1.0609837962963971</c:v>
                </c:pt>
                <c:pt idx="2414">
                  <c:v>1.0610370370371378</c:v>
                </c:pt>
                <c:pt idx="2415">
                  <c:v>1.0610902777778786</c:v>
                </c:pt>
                <c:pt idx="2416">
                  <c:v>1.0611435185186193</c:v>
                </c:pt>
                <c:pt idx="2417">
                  <c:v>1.0611967592593601</c:v>
                </c:pt>
                <c:pt idx="2418">
                  <c:v>1.0612500000001008</c:v>
                </c:pt>
                <c:pt idx="2419">
                  <c:v>1.0613032407408416</c:v>
                </c:pt>
                <c:pt idx="2420">
                  <c:v>1.0613564814815823</c:v>
                </c:pt>
                <c:pt idx="2421">
                  <c:v>1.0614097222223231</c:v>
                </c:pt>
                <c:pt idx="2422">
                  <c:v>1.0614629629630639</c:v>
                </c:pt>
                <c:pt idx="2423">
                  <c:v>1.0615162037038046</c:v>
                </c:pt>
                <c:pt idx="2424">
                  <c:v>1.0615694444445454</c:v>
                </c:pt>
                <c:pt idx="2425">
                  <c:v>1.0616226851852861</c:v>
                </c:pt>
                <c:pt idx="2426">
                  <c:v>1.0616759259260269</c:v>
                </c:pt>
                <c:pt idx="2427">
                  <c:v>1.0617291666667676</c:v>
                </c:pt>
                <c:pt idx="2428">
                  <c:v>1.0617824074075084</c:v>
                </c:pt>
                <c:pt idx="2429">
                  <c:v>1.0618356481482492</c:v>
                </c:pt>
                <c:pt idx="2430">
                  <c:v>1.0618888888889899</c:v>
                </c:pt>
                <c:pt idx="2431">
                  <c:v>1.0619421296297307</c:v>
                </c:pt>
                <c:pt idx="2432">
                  <c:v>1.0619953703704714</c:v>
                </c:pt>
                <c:pt idx="2433">
                  <c:v>1.0620486111112122</c:v>
                </c:pt>
                <c:pt idx="2434">
                  <c:v>1.0621018518519529</c:v>
                </c:pt>
                <c:pt idx="2435">
                  <c:v>1.0621550925926937</c:v>
                </c:pt>
                <c:pt idx="2436">
                  <c:v>1.0622083333334345</c:v>
                </c:pt>
                <c:pt idx="2437">
                  <c:v>1.0622615740741752</c:v>
                </c:pt>
                <c:pt idx="2438">
                  <c:v>1.062314814814916</c:v>
                </c:pt>
                <c:pt idx="2439">
                  <c:v>1.0623680555556567</c:v>
                </c:pt>
                <c:pt idx="2440">
                  <c:v>1.0624212962963975</c:v>
                </c:pt>
                <c:pt idx="2441">
                  <c:v>1.0624745370371382</c:v>
                </c:pt>
                <c:pt idx="2442">
                  <c:v>1.062527777777879</c:v>
                </c:pt>
                <c:pt idx="2443">
                  <c:v>1.0625810185186197</c:v>
                </c:pt>
                <c:pt idx="2444">
                  <c:v>1.0626342592593605</c:v>
                </c:pt>
                <c:pt idx="2445">
                  <c:v>1.0626875000001013</c:v>
                </c:pt>
                <c:pt idx="2446">
                  <c:v>1.062740740740842</c:v>
                </c:pt>
                <c:pt idx="2447">
                  <c:v>1.0627939814815828</c:v>
                </c:pt>
                <c:pt idx="2448">
                  <c:v>1.0628472222223235</c:v>
                </c:pt>
                <c:pt idx="2449">
                  <c:v>1.0629004629630643</c:v>
                </c:pt>
                <c:pt idx="2450">
                  <c:v>1.062953703703805</c:v>
                </c:pt>
                <c:pt idx="2451">
                  <c:v>1.0630069444445458</c:v>
                </c:pt>
                <c:pt idx="2452">
                  <c:v>1.0630601851852866</c:v>
                </c:pt>
                <c:pt idx="2453">
                  <c:v>1.0631134259260273</c:v>
                </c:pt>
                <c:pt idx="2454">
                  <c:v>1.0631666666667681</c:v>
                </c:pt>
                <c:pt idx="2455">
                  <c:v>1.0632199074075088</c:v>
                </c:pt>
                <c:pt idx="2456">
                  <c:v>1.0632731481482496</c:v>
                </c:pt>
                <c:pt idx="2457">
                  <c:v>1.0633263888889903</c:v>
                </c:pt>
                <c:pt idx="2458">
                  <c:v>1.0633796296297311</c:v>
                </c:pt>
                <c:pt idx="2459">
                  <c:v>1.0634328703704718</c:v>
                </c:pt>
                <c:pt idx="2460">
                  <c:v>1.0634861111112126</c:v>
                </c:pt>
                <c:pt idx="2461">
                  <c:v>1.0635393518519534</c:v>
                </c:pt>
                <c:pt idx="2462">
                  <c:v>1.0635925925926941</c:v>
                </c:pt>
                <c:pt idx="2463">
                  <c:v>1.0636458333334349</c:v>
                </c:pt>
                <c:pt idx="2464">
                  <c:v>1.0636990740741756</c:v>
                </c:pt>
                <c:pt idx="2465">
                  <c:v>1.0637523148149164</c:v>
                </c:pt>
                <c:pt idx="2466">
                  <c:v>1.0638055555556571</c:v>
                </c:pt>
                <c:pt idx="2467">
                  <c:v>1.0638587962963979</c:v>
                </c:pt>
                <c:pt idx="2468">
                  <c:v>1.0639120370371387</c:v>
                </c:pt>
                <c:pt idx="2469">
                  <c:v>1.0639652777778794</c:v>
                </c:pt>
                <c:pt idx="2470">
                  <c:v>1.0640185185186202</c:v>
                </c:pt>
                <c:pt idx="2471">
                  <c:v>1.0640717592593609</c:v>
                </c:pt>
                <c:pt idx="2472">
                  <c:v>1.0641250000001017</c:v>
                </c:pt>
                <c:pt idx="2473">
                  <c:v>1.0641782407408424</c:v>
                </c:pt>
                <c:pt idx="2474">
                  <c:v>1.0642314814815832</c:v>
                </c:pt>
                <c:pt idx="2475">
                  <c:v>1.064284722222324</c:v>
                </c:pt>
                <c:pt idx="2476">
                  <c:v>1.0643379629630647</c:v>
                </c:pt>
                <c:pt idx="2477">
                  <c:v>1.0643912037038055</c:v>
                </c:pt>
                <c:pt idx="2478">
                  <c:v>1.0644444444445462</c:v>
                </c:pt>
                <c:pt idx="2479">
                  <c:v>1.064497685185287</c:v>
                </c:pt>
                <c:pt idx="2480">
                  <c:v>1.0645509259260277</c:v>
                </c:pt>
                <c:pt idx="2481">
                  <c:v>1.0646041666667685</c:v>
                </c:pt>
                <c:pt idx="2482">
                  <c:v>1.0646574074075092</c:v>
                </c:pt>
                <c:pt idx="2483">
                  <c:v>1.06471064814825</c:v>
                </c:pt>
                <c:pt idx="2484">
                  <c:v>1.0647638888889908</c:v>
                </c:pt>
                <c:pt idx="2485">
                  <c:v>1.0648171296297315</c:v>
                </c:pt>
                <c:pt idx="2486">
                  <c:v>1.0648703703704723</c:v>
                </c:pt>
                <c:pt idx="2487">
                  <c:v>1.064923611111213</c:v>
                </c:pt>
                <c:pt idx="2488">
                  <c:v>1.0649768518519538</c:v>
                </c:pt>
                <c:pt idx="2489">
                  <c:v>1.0650300925926945</c:v>
                </c:pt>
                <c:pt idx="2490">
                  <c:v>1.0650833333334353</c:v>
                </c:pt>
                <c:pt idx="2491">
                  <c:v>1.0651365740741761</c:v>
                </c:pt>
                <c:pt idx="2492">
                  <c:v>1.0651898148149168</c:v>
                </c:pt>
                <c:pt idx="2493">
                  <c:v>1.0652430555556576</c:v>
                </c:pt>
                <c:pt idx="2494">
                  <c:v>1.0652962962963983</c:v>
                </c:pt>
                <c:pt idx="2495">
                  <c:v>1.0653495370371391</c:v>
                </c:pt>
                <c:pt idx="2496">
                  <c:v>1.0654027777778798</c:v>
                </c:pt>
                <c:pt idx="2497">
                  <c:v>1.0654560185186206</c:v>
                </c:pt>
                <c:pt idx="2498">
                  <c:v>1.0655092592593614</c:v>
                </c:pt>
                <c:pt idx="2499">
                  <c:v>1.0655625000001021</c:v>
                </c:pt>
                <c:pt idx="2500">
                  <c:v>1.0656157407408429</c:v>
                </c:pt>
                <c:pt idx="2501">
                  <c:v>1.0656689814815836</c:v>
                </c:pt>
                <c:pt idx="2502">
                  <c:v>1.0657222222223244</c:v>
                </c:pt>
                <c:pt idx="2503">
                  <c:v>1.0657754629630651</c:v>
                </c:pt>
                <c:pt idx="2504">
                  <c:v>1.0658287037038059</c:v>
                </c:pt>
                <c:pt idx="2505">
                  <c:v>1.0658819444445466</c:v>
                </c:pt>
                <c:pt idx="2506">
                  <c:v>1.0659351851852874</c:v>
                </c:pt>
                <c:pt idx="2507">
                  <c:v>1.0659884259260282</c:v>
                </c:pt>
                <c:pt idx="2508">
                  <c:v>1.0660416666667689</c:v>
                </c:pt>
                <c:pt idx="2509">
                  <c:v>1.0660949074075097</c:v>
                </c:pt>
                <c:pt idx="2510">
                  <c:v>1.0661481481482504</c:v>
                </c:pt>
                <c:pt idx="2511">
                  <c:v>1.0662013888889912</c:v>
                </c:pt>
                <c:pt idx="2512">
                  <c:v>1.0662546296297319</c:v>
                </c:pt>
                <c:pt idx="2513">
                  <c:v>1.0663078703704727</c:v>
                </c:pt>
                <c:pt idx="2514">
                  <c:v>1.0663611111112135</c:v>
                </c:pt>
                <c:pt idx="2515">
                  <c:v>1.0664143518519542</c:v>
                </c:pt>
                <c:pt idx="2516">
                  <c:v>1.066467592592695</c:v>
                </c:pt>
                <c:pt idx="2517">
                  <c:v>1.0665208333334357</c:v>
                </c:pt>
                <c:pt idx="2518">
                  <c:v>1.0665740740741765</c:v>
                </c:pt>
                <c:pt idx="2519">
                  <c:v>1.0666273148149172</c:v>
                </c:pt>
                <c:pt idx="2520">
                  <c:v>1.066680555555658</c:v>
                </c:pt>
                <c:pt idx="2521">
                  <c:v>1.0667337962963988</c:v>
                </c:pt>
                <c:pt idx="2522">
                  <c:v>1.0667870370371395</c:v>
                </c:pt>
                <c:pt idx="2523">
                  <c:v>1.0668402777778803</c:v>
                </c:pt>
                <c:pt idx="2524">
                  <c:v>1.066893518518621</c:v>
                </c:pt>
                <c:pt idx="2525">
                  <c:v>1.0669467592593618</c:v>
                </c:pt>
                <c:pt idx="2526">
                  <c:v>1.0670000000001025</c:v>
                </c:pt>
                <c:pt idx="2527">
                  <c:v>1.0670532407408433</c:v>
                </c:pt>
                <c:pt idx="2528">
                  <c:v>1.067106481481584</c:v>
                </c:pt>
                <c:pt idx="2529">
                  <c:v>1.0671597222223248</c:v>
                </c:pt>
                <c:pt idx="2530">
                  <c:v>1.0672129629630656</c:v>
                </c:pt>
                <c:pt idx="2531">
                  <c:v>1.0672662037038063</c:v>
                </c:pt>
                <c:pt idx="2532">
                  <c:v>1.0673194444445471</c:v>
                </c:pt>
                <c:pt idx="2533">
                  <c:v>1.0673726851852878</c:v>
                </c:pt>
                <c:pt idx="2534">
                  <c:v>1.0674259259260286</c:v>
                </c:pt>
                <c:pt idx="2535">
                  <c:v>1.0674791666667693</c:v>
                </c:pt>
                <c:pt idx="2536">
                  <c:v>1.0675324074075101</c:v>
                </c:pt>
                <c:pt idx="2537">
                  <c:v>1.0675856481482509</c:v>
                </c:pt>
                <c:pt idx="2538">
                  <c:v>1.0676388888889916</c:v>
                </c:pt>
                <c:pt idx="2539">
                  <c:v>1.0676921296297324</c:v>
                </c:pt>
                <c:pt idx="2540">
                  <c:v>1.0677453703704731</c:v>
                </c:pt>
                <c:pt idx="2541">
                  <c:v>1.0677986111112139</c:v>
                </c:pt>
                <c:pt idx="2542">
                  <c:v>1.0678518518519546</c:v>
                </c:pt>
                <c:pt idx="2543">
                  <c:v>1.0679050925926954</c:v>
                </c:pt>
                <c:pt idx="2544">
                  <c:v>1.0679583333334361</c:v>
                </c:pt>
                <c:pt idx="2545">
                  <c:v>1.0680115740741769</c:v>
                </c:pt>
                <c:pt idx="2546">
                  <c:v>1.0680648148149177</c:v>
                </c:pt>
                <c:pt idx="2547">
                  <c:v>1.0681180555556584</c:v>
                </c:pt>
                <c:pt idx="2548">
                  <c:v>1.0681712962963992</c:v>
                </c:pt>
                <c:pt idx="2549">
                  <c:v>1.0682245370371399</c:v>
                </c:pt>
                <c:pt idx="2550">
                  <c:v>1.0682777777778807</c:v>
                </c:pt>
                <c:pt idx="2551">
                  <c:v>1.0683310185186214</c:v>
                </c:pt>
                <c:pt idx="2552">
                  <c:v>1.0683842592593622</c:v>
                </c:pt>
                <c:pt idx="2553">
                  <c:v>1.068437500000103</c:v>
                </c:pt>
                <c:pt idx="2554">
                  <c:v>1.0684907407408437</c:v>
                </c:pt>
                <c:pt idx="2555">
                  <c:v>1.0685439814815845</c:v>
                </c:pt>
                <c:pt idx="2556">
                  <c:v>1.0685972222223252</c:v>
                </c:pt>
                <c:pt idx="2557">
                  <c:v>1.068650462963066</c:v>
                </c:pt>
                <c:pt idx="2558">
                  <c:v>1.0687037037038067</c:v>
                </c:pt>
                <c:pt idx="2559">
                  <c:v>1.0687569444445475</c:v>
                </c:pt>
                <c:pt idx="2560">
                  <c:v>1.0688101851852883</c:v>
                </c:pt>
                <c:pt idx="2561">
                  <c:v>1.068863425926029</c:v>
                </c:pt>
                <c:pt idx="2562">
                  <c:v>1.0689166666667698</c:v>
                </c:pt>
                <c:pt idx="2563">
                  <c:v>1.0689699074075105</c:v>
                </c:pt>
                <c:pt idx="2564">
                  <c:v>1.0690231481482513</c:v>
                </c:pt>
                <c:pt idx="2565">
                  <c:v>1.069076388888992</c:v>
                </c:pt>
                <c:pt idx="2566">
                  <c:v>1.0691296296297328</c:v>
                </c:pt>
                <c:pt idx="2567">
                  <c:v>1.0691828703704735</c:v>
                </c:pt>
                <c:pt idx="2568">
                  <c:v>1.0692361111112143</c:v>
                </c:pt>
                <c:pt idx="2569">
                  <c:v>1.0692893518519551</c:v>
                </c:pt>
                <c:pt idx="2570">
                  <c:v>1.0693425925926958</c:v>
                </c:pt>
                <c:pt idx="2571">
                  <c:v>1.0693958333334366</c:v>
                </c:pt>
                <c:pt idx="2572">
                  <c:v>1.0694490740741773</c:v>
                </c:pt>
                <c:pt idx="2573">
                  <c:v>1.0695023148149181</c:v>
                </c:pt>
                <c:pt idx="2574">
                  <c:v>1.0695555555556588</c:v>
                </c:pt>
                <c:pt idx="2575">
                  <c:v>1.0696087962963996</c:v>
                </c:pt>
                <c:pt idx="2576">
                  <c:v>1.0696620370371404</c:v>
                </c:pt>
                <c:pt idx="2577">
                  <c:v>1.0697152777778811</c:v>
                </c:pt>
                <c:pt idx="2578">
                  <c:v>1.0697685185186219</c:v>
                </c:pt>
                <c:pt idx="2579">
                  <c:v>1.0698217592593626</c:v>
                </c:pt>
                <c:pt idx="2580">
                  <c:v>1.0698750000001034</c:v>
                </c:pt>
                <c:pt idx="2581">
                  <c:v>1.0699282407408441</c:v>
                </c:pt>
                <c:pt idx="2582">
                  <c:v>1.0699814814815849</c:v>
                </c:pt>
                <c:pt idx="2583">
                  <c:v>1.0700347222223257</c:v>
                </c:pt>
                <c:pt idx="2584">
                  <c:v>1.0700879629630664</c:v>
                </c:pt>
                <c:pt idx="2585">
                  <c:v>1.0701412037038072</c:v>
                </c:pt>
                <c:pt idx="2586">
                  <c:v>1.0701944444445479</c:v>
                </c:pt>
                <c:pt idx="2587">
                  <c:v>1.0702476851852887</c:v>
                </c:pt>
                <c:pt idx="2588">
                  <c:v>1.0703009259260294</c:v>
                </c:pt>
                <c:pt idx="2589">
                  <c:v>1.0703541666667702</c:v>
                </c:pt>
                <c:pt idx="2590">
                  <c:v>1.0704074074075109</c:v>
                </c:pt>
                <c:pt idx="2591">
                  <c:v>1.0704606481482517</c:v>
                </c:pt>
                <c:pt idx="2592">
                  <c:v>1.0705138888889925</c:v>
                </c:pt>
                <c:pt idx="2593">
                  <c:v>1.0705671296297332</c:v>
                </c:pt>
                <c:pt idx="2594">
                  <c:v>1.070620370370474</c:v>
                </c:pt>
                <c:pt idx="2595">
                  <c:v>1.0706736111112147</c:v>
                </c:pt>
                <c:pt idx="2596">
                  <c:v>1.0707268518519555</c:v>
                </c:pt>
                <c:pt idx="2597">
                  <c:v>1.0707800925926962</c:v>
                </c:pt>
                <c:pt idx="2598">
                  <c:v>1.070833333333437</c:v>
                </c:pt>
                <c:pt idx="2599">
                  <c:v>1.0708865740741778</c:v>
                </c:pt>
                <c:pt idx="2600">
                  <c:v>1.0709398148149185</c:v>
                </c:pt>
                <c:pt idx="2601">
                  <c:v>1.0709930555556593</c:v>
                </c:pt>
                <c:pt idx="2602">
                  <c:v>1.0710462962964</c:v>
                </c:pt>
                <c:pt idx="2603">
                  <c:v>1.0710995370371408</c:v>
                </c:pt>
                <c:pt idx="2604">
                  <c:v>1.0711527777778815</c:v>
                </c:pt>
                <c:pt idx="2605">
                  <c:v>1.0712060185186223</c:v>
                </c:pt>
                <c:pt idx="2606">
                  <c:v>1.0712592592593631</c:v>
                </c:pt>
                <c:pt idx="2607">
                  <c:v>1.0713125000001038</c:v>
                </c:pt>
                <c:pt idx="2608">
                  <c:v>1.0713657407408446</c:v>
                </c:pt>
                <c:pt idx="2609">
                  <c:v>1.0714189814815853</c:v>
                </c:pt>
                <c:pt idx="2610">
                  <c:v>1.0714722222223261</c:v>
                </c:pt>
                <c:pt idx="2611">
                  <c:v>1.0715254629630668</c:v>
                </c:pt>
                <c:pt idx="2612">
                  <c:v>1.0715787037038076</c:v>
                </c:pt>
                <c:pt idx="2613">
                  <c:v>1.0716319444445483</c:v>
                </c:pt>
                <c:pt idx="2614">
                  <c:v>1.0716851851852891</c:v>
                </c:pt>
                <c:pt idx="2615">
                  <c:v>1.0717384259260299</c:v>
                </c:pt>
                <c:pt idx="2616">
                  <c:v>1.0717916666667706</c:v>
                </c:pt>
                <c:pt idx="2617">
                  <c:v>1.0718449074075114</c:v>
                </c:pt>
                <c:pt idx="2618">
                  <c:v>1.0718981481482521</c:v>
                </c:pt>
                <c:pt idx="2619">
                  <c:v>1.0719513888889929</c:v>
                </c:pt>
                <c:pt idx="2620">
                  <c:v>1.0720046296297336</c:v>
                </c:pt>
                <c:pt idx="2621">
                  <c:v>1.0720578703704744</c:v>
                </c:pt>
                <c:pt idx="2622">
                  <c:v>1.0721111111112152</c:v>
                </c:pt>
                <c:pt idx="2623">
                  <c:v>1.0721643518519559</c:v>
                </c:pt>
                <c:pt idx="2624">
                  <c:v>1.0722175925926967</c:v>
                </c:pt>
                <c:pt idx="2625">
                  <c:v>1.0722708333334374</c:v>
                </c:pt>
                <c:pt idx="2626">
                  <c:v>1.0723240740741782</c:v>
                </c:pt>
                <c:pt idx="2627">
                  <c:v>1.0723773148149189</c:v>
                </c:pt>
                <c:pt idx="2628">
                  <c:v>1.0724305555556597</c:v>
                </c:pt>
                <c:pt idx="2629">
                  <c:v>1.0724837962964004</c:v>
                </c:pt>
                <c:pt idx="2630">
                  <c:v>1.0725370370371412</c:v>
                </c:pt>
                <c:pt idx="2631">
                  <c:v>1.072590277777882</c:v>
                </c:pt>
                <c:pt idx="2632">
                  <c:v>1.0726435185186227</c:v>
                </c:pt>
                <c:pt idx="2633">
                  <c:v>1.0726967592593635</c:v>
                </c:pt>
                <c:pt idx="2634">
                  <c:v>1.0727500000001042</c:v>
                </c:pt>
                <c:pt idx="2635">
                  <c:v>1.072803240740845</c:v>
                </c:pt>
                <c:pt idx="2636">
                  <c:v>1.0728564814815857</c:v>
                </c:pt>
                <c:pt idx="2637">
                  <c:v>1.0729097222223265</c:v>
                </c:pt>
                <c:pt idx="2638">
                  <c:v>1.0729629629630673</c:v>
                </c:pt>
                <c:pt idx="2639">
                  <c:v>1.073016203703808</c:v>
                </c:pt>
                <c:pt idx="2640">
                  <c:v>1.0730694444445488</c:v>
                </c:pt>
                <c:pt idx="2641">
                  <c:v>1.0731226851852895</c:v>
                </c:pt>
                <c:pt idx="2642">
                  <c:v>1.0731759259260303</c:v>
                </c:pt>
                <c:pt idx="2643">
                  <c:v>1.073229166666771</c:v>
                </c:pt>
                <c:pt idx="2644">
                  <c:v>1.0732824074075118</c:v>
                </c:pt>
                <c:pt idx="2645">
                  <c:v>1.0733356481482526</c:v>
                </c:pt>
                <c:pt idx="2646">
                  <c:v>1.0733888888889933</c:v>
                </c:pt>
                <c:pt idx="2647">
                  <c:v>1.0734421296297341</c:v>
                </c:pt>
                <c:pt idx="2648">
                  <c:v>1.0734953703704748</c:v>
                </c:pt>
                <c:pt idx="2649">
                  <c:v>1.0735486111112156</c:v>
                </c:pt>
                <c:pt idx="2650">
                  <c:v>1.0736018518519563</c:v>
                </c:pt>
                <c:pt idx="2651">
                  <c:v>1.0736550925926971</c:v>
                </c:pt>
                <c:pt idx="2652">
                  <c:v>1.0737083333334378</c:v>
                </c:pt>
                <c:pt idx="2653">
                  <c:v>1.0737615740741786</c:v>
                </c:pt>
                <c:pt idx="2654">
                  <c:v>1.0738148148149194</c:v>
                </c:pt>
                <c:pt idx="2655">
                  <c:v>1.0738680555556601</c:v>
                </c:pt>
                <c:pt idx="2656">
                  <c:v>1.0739212962964009</c:v>
                </c:pt>
                <c:pt idx="2657">
                  <c:v>1.0739745370371416</c:v>
                </c:pt>
                <c:pt idx="2658">
                  <c:v>1.0740277777778824</c:v>
                </c:pt>
                <c:pt idx="2659">
                  <c:v>1.0740810185186231</c:v>
                </c:pt>
                <c:pt idx="2660">
                  <c:v>1.0741342592593639</c:v>
                </c:pt>
                <c:pt idx="2661">
                  <c:v>1.0741875000001047</c:v>
                </c:pt>
                <c:pt idx="2662">
                  <c:v>1.0742407407408454</c:v>
                </c:pt>
                <c:pt idx="2663">
                  <c:v>1.0742939814815862</c:v>
                </c:pt>
                <c:pt idx="2664">
                  <c:v>1.0743472222223269</c:v>
                </c:pt>
                <c:pt idx="2665">
                  <c:v>1.0744004629630677</c:v>
                </c:pt>
                <c:pt idx="2666">
                  <c:v>1.0744537037038084</c:v>
                </c:pt>
                <c:pt idx="2667">
                  <c:v>1.0745069444445492</c:v>
                </c:pt>
                <c:pt idx="2668">
                  <c:v>1.07456018518529</c:v>
                </c:pt>
                <c:pt idx="2669">
                  <c:v>1.0746134259260307</c:v>
                </c:pt>
                <c:pt idx="2670">
                  <c:v>1.0746666666667715</c:v>
                </c:pt>
                <c:pt idx="2671">
                  <c:v>1.0747199074075122</c:v>
                </c:pt>
                <c:pt idx="2672">
                  <c:v>1.074773148148253</c:v>
                </c:pt>
                <c:pt idx="2673">
                  <c:v>1.0748263888889937</c:v>
                </c:pt>
                <c:pt idx="2674">
                  <c:v>1.0748796296297345</c:v>
                </c:pt>
                <c:pt idx="2675">
                  <c:v>1.0749328703704752</c:v>
                </c:pt>
                <c:pt idx="2676">
                  <c:v>1.074986111111216</c:v>
                </c:pt>
                <c:pt idx="2677">
                  <c:v>1.0750393518519568</c:v>
                </c:pt>
                <c:pt idx="2678">
                  <c:v>1.0750925925926975</c:v>
                </c:pt>
                <c:pt idx="2679">
                  <c:v>1.0751458333334383</c:v>
                </c:pt>
                <c:pt idx="2680">
                  <c:v>1.075199074074179</c:v>
                </c:pt>
                <c:pt idx="2681">
                  <c:v>1.0752523148149198</c:v>
                </c:pt>
                <c:pt idx="2682">
                  <c:v>1.0753055555556605</c:v>
                </c:pt>
                <c:pt idx="2683">
                  <c:v>1.0753587962964013</c:v>
                </c:pt>
                <c:pt idx="2684">
                  <c:v>1.0754120370371421</c:v>
                </c:pt>
                <c:pt idx="2685">
                  <c:v>1.0754652777778828</c:v>
                </c:pt>
                <c:pt idx="2686">
                  <c:v>1.0755185185186236</c:v>
                </c:pt>
                <c:pt idx="2687">
                  <c:v>1.0755717592593643</c:v>
                </c:pt>
                <c:pt idx="2688">
                  <c:v>1.0756250000001051</c:v>
                </c:pt>
                <c:pt idx="2689">
                  <c:v>1.0756782407408458</c:v>
                </c:pt>
                <c:pt idx="2690">
                  <c:v>1.0757314814815866</c:v>
                </c:pt>
                <c:pt idx="2691">
                  <c:v>1.0757847222223273</c:v>
                </c:pt>
                <c:pt idx="2692">
                  <c:v>1.0758379629630681</c:v>
                </c:pt>
                <c:pt idx="2693">
                  <c:v>1.0758912037038089</c:v>
                </c:pt>
                <c:pt idx="2694">
                  <c:v>1.0759444444445496</c:v>
                </c:pt>
                <c:pt idx="2695">
                  <c:v>1.0759976851852904</c:v>
                </c:pt>
                <c:pt idx="2696">
                  <c:v>1.0760509259260311</c:v>
                </c:pt>
                <c:pt idx="2697">
                  <c:v>1.0761041666667719</c:v>
                </c:pt>
                <c:pt idx="2698">
                  <c:v>1.0761574074075126</c:v>
                </c:pt>
                <c:pt idx="2699">
                  <c:v>1.0762106481482534</c:v>
                </c:pt>
                <c:pt idx="2700">
                  <c:v>1.0762638888889942</c:v>
                </c:pt>
                <c:pt idx="2701">
                  <c:v>1.0763171296297349</c:v>
                </c:pt>
                <c:pt idx="2702">
                  <c:v>1.0763703703704757</c:v>
                </c:pt>
                <c:pt idx="2703">
                  <c:v>1.0764236111112164</c:v>
                </c:pt>
                <c:pt idx="2704">
                  <c:v>1.0764768518519572</c:v>
                </c:pt>
                <c:pt idx="2705">
                  <c:v>1.0765300925926979</c:v>
                </c:pt>
                <c:pt idx="2706">
                  <c:v>1.0765833333334387</c:v>
                </c:pt>
                <c:pt idx="2707">
                  <c:v>1.0766365740741795</c:v>
                </c:pt>
                <c:pt idx="2708">
                  <c:v>1.0766898148149202</c:v>
                </c:pt>
                <c:pt idx="2709">
                  <c:v>1.076743055555661</c:v>
                </c:pt>
                <c:pt idx="2710">
                  <c:v>1.0767962962964017</c:v>
                </c:pt>
                <c:pt idx="2711">
                  <c:v>1.0768495370371425</c:v>
                </c:pt>
                <c:pt idx="2712">
                  <c:v>1.0769027777778832</c:v>
                </c:pt>
                <c:pt idx="2713">
                  <c:v>1.076956018518624</c:v>
                </c:pt>
                <c:pt idx="2714">
                  <c:v>1.0770092592593647</c:v>
                </c:pt>
                <c:pt idx="2715">
                  <c:v>1.0770625000001055</c:v>
                </c:pt>
                <c:pt idx="2716">
                  <c:v>1.0771157407408463</c:v>
                </c:pt>
                <c:pt idx="2717">
                  <c:v>1.077168981481587</c:v>
                </c:pt>
                <c:pt idx="2718">
                  <c:v>1.0772222222223278</c:v>
                </c:pt>
                <c:pt idx="2719">
                  <c:v>1.0772754629630685</c:v>
                </c:pt>
                <c:pt idx="2720">
                  <c:v>1.0773287037038093</c:v>
                </c:pt>
                <c:pt idx="2721">
                  <c:v>1.07738194444455</c:v>
                </c:pt>
                <c:pt idx="2722">
                  <c:v>1.0774351851852908</c:v>
                </c:pt>
                <c:pt idx="2723">
                  <c:v>1.0774884259260316</c:v>
                </c:pt>
                <c:pt idx="2724">
                  <c:v>1.0775416666667723</c:v>
                </c:pt>
                <c:pt idx="2725">
                  <c:v>1.0775949074075131</c:v>
                </c:pt>
                <c:pt idx="2726">
                  <c:v>1.0776481481482538</c:v>
                </c:pt>
                <c:pt idx="2727">
                  <c:v>1.0777013888889946</c:v>
                </c:pt>
                <c:pt idx="2728">
                  <c:v>1.0777546296297353</c:v>
                </c:pt>
                <c:pt idx="2729">
                  <c:v>1.0778078703704761</c:v>
                </c:pt>
                <c:pt idx="2730">
                  <c:v>1.0778611111112169</c:v>
                </c:pt>
                <c:pt idx="2731">
                  <c:v>1.0779143518519576</c:v>
                </c:pt>
                <c:pt idx="2732">
                  <c:v>1.0779675925926984</c:v>
                </c:pt>
                <c:pt idx="2733">
                  <c:v>1.0780208333334391</c:v>
                </c:pt>
                <c:pt idx="2734">
                  <c:v>1.0780740740741799</c:v>
                </c:pt>
                <c:pt idx="2735">
                  <c:v>1.0781273148149206</c:v>
                </c:pt>
                <c:pt idx="2736">
                  <c:v>1.0781805555556614</c:v>
                </c:pt>
                <c:pt idx="2737">
                  <c:v>1.0782337962964021</c:v>
                </c:pt>
                <c:pt idx="2738">
                  <c:v>1.0782870370371429</c:v>
                </c:pt>
                <c:pt idx="2739">
                  <c:v>1.0783402777778837</c:v>
                </c:pt>
                <c:pt idx="2740">
                  <c:v>1.0783935185186244</c:v>
                </c:pt>
                <c:pt idx="2741">
                  <c:v>1.0784467592593652</c:v>
                </c:pt>
                <c:pt idx="2742">
                  <c:v>1.0785000000001059</c:v>
                </c:pt>
                <c:pt idx="2743">
                  <c:v>1.0785532407408467</c:v>
                </c:pt>
                <c:pt idx="2744">
                  <c:v>1.0786064814815874</c:v>
                </c:pt>
                <c:pt idx="2745">
                  <c:v>1.0786597222223282</c:v>
                </c:pt>
                <c:pt idx="2746">
                  <c:v>1.078712962963069</c:v>
                </c:pt>
                <c:pt idx="2747">
                  <c:v>1.0787662037038097</c:v>
                </c:pt>
                <c:pt idx="2748">
                  <c:v>1.0788194444445505</c:v>
                </c:pt>
                <c:pt idx="2749">
                  <c:v>1.0788726851852912</c:v>
                </c:pt>
                <c:pt idx="2750">
                  <c:v>1.078925925926032</c:v>
                </c:pt>
                <c:pt idx="2751">
                  <c:v>1.0789791666667727</c:v>
                </c:pt>
                <c:pt idx="2752">
                  <c:v>1.0790324074075135</c:v>
                </c:pt>
                <c:pt idx="2753">
                  <c:v>1.0790856481482543</c:v>
                </c:pt>
                <c:pt idx="2754">
                  <c:v>1.079138888888995</c:v>
                </c:pt>
                <c:pt idx="2755">
                  <c:v>1.0791921296297358</c:v>
                </c:pt>
                <c:pt idx="2756">
                  <c:v>1.0792453703704765</c:v>
                </c:pt>
                <c:pt idx="2757">
                  <c:v>1.0792986111112173</c:v>
                </c:pt>
                <c:pt idx="2758">
                  <c:v>1.079351851851958</c:v>
                </c:pt>
                <c:pt idx="2759">
                  <c:v>1.0794050925926988</c:v>
                </c:pt>
                <c:pt idx="2760">
                  <c:v>1.0794583333334395</c:v>
                </c:pt>
                <c:pt idx="2761">
                  <c:v>1.0795115740741803</c:v>
                </c:pt>
                <c:pt idx="2762">
                  <c:v>1.0795648148149211</c:v>
                </c:pt>
                <c:pt idx="2763">
                  <c:v>1.0796180555556618</c:v>
                </c:pt>
                <c:pt idx="2764">
                  <c:v>1.0796712962964026</c:v>
                </c:pt>
                <c:pt idx="2765">
                  <c:v>1.0797245370371433</c:v>
                </c:pt>
                <c:pt idx="2766">
                  <c:v>1.0797777777778841</c:v>
                </c:pt>
                <c:pt idx="2767">
                  <c:v>1.0798310185186248</c:v>
                </c:pt>
                <c:pt idx="2768">
                  <c:v>1.0798842592593656</c:v>
                </c:pt>
                <c:pt idx="2769">
                  <c:v>1.0799375000001064</c:v>
                </c:pt>
                <c:pt idx="2770">
                  <c:v>1.0799907407408471</c:v>
                </c:pt>
                <c:pt idx="2771">
                  <c:v>1.0800439814815879</c:v>
                </c:pt>
                <c:pt idx="2772">
                  <c:v>1.0800972222223286</c:v>
                </c:pt>
                <c:pt idx="2773">
                  <c:v>1.0801504629630694</c:v>
                </c:pt>
                <c:pt idx="2774">
                  <c:v>1.0802037037038101</c:v>
                </c:pt>
                <c:pt idx="2775">
                  <c:v>1.0802569444445509</c:v>
                </c:pt>
                <c:pt idx="2776">
                  <c:v>1.0803101851852916</c:v>
                </c:pt>
                <c:pt idx="2777">
                  <c:v>1.0803634259260324</c:v>
                </c:pt>
                <c:pt idx="2778">
                  <c:v>1.0804166666667732</c:v>
                </c:pt>
                <c:pt idx="2779">
                  <c:v>1.0804699074075139</c:v>
                </c:pt>
                <c:pt idx="2780">
                  <c:v>1.0805231481482547</c:v>
                </c:pt>
                <c:pt idx="2781">
                  <c:v>1.0805763888889954</c:v>
                </c:pt>
                <c:pt idx="2782">
                  <c:v>1.0806296296297362</c:v>
                </c:pt>
                <c:pt idx="2783">
                  <c:v>1.0806828703704769</c:v>
                </c:pt>
                <c:pt idx="2784">
                  <c:v>1.0807361111112177</c:v>
                </c:pt>
                <c:pt idx="2785">
                  <c:v>1.0807893518519585</c:v>
                </c:pt>
                <c:pt idx="2786">
                  <c:v>1.0808425925926992</c:v>
                </c:pt>
                <c:pt idx="2787">
                  <c:v>1.08089583333344</c:v>
                </c:pt>
                <c:pt idx="2788">
                  <c:v>1.0809490740741807</c:v>
                </c:pt>
                <c:pt idx="2789">
                  <c:v>1.0810023148149215</c:v>
                </c:pt>
                <c:pt idx="2790">
                  <c:v>1.0810555555556622</c:v>
                </c:pt>
                <c:pt idx="2791">
                  <c:v>1.081108796296403</c:v>
                </c:pt>
                <c:pt idx="2792">
                  <c:v>1.0811620370371438</c:v>
                </c:pt>
                <c:pt idx="2793">
                  <c:v>1.0812152777778845</c:v>
                </c:pt>
                <c:pt idx="2794">
                  <c:v>1.0812685185186253</c:v>
                </c:pt>
                <c:pt idx="2795">
                  <c:v>1.081321759259366</c:v>
                </c:pt>
                <c:pt idx="2796">
                  <c:v>1.0813750000001068</c:v>
                </c:pt>
                <c:pt idx="2797">
                  <c:v>1.0814282407408475</c:v>
                </c:pt>
                <c:pt idx="2798">
                  <c:v>1.0814814814815883</c:v>
                </c:pt>
                <c:pt idx="2799">
                  <c:v>1.081534722222329</c:v>
                </c:pt>
                <c:pt idx="2800">
                  <c:v>1.0815879629630698</c:v>
                </c:pt>
                <c:pt idx="2801">
                  <c:v>1.0816412037038106</c:v>
                </c:pt>
                <c:pt idx="2802">
                  <c:v>1.0816944444445513</c:v>
                </c:pt>
                <c:pt idx="2803">
                  <c:v>1.0817476851852921</c:v>
                </c:pt>
                <c:pt idx="2804">
                  <c:v>1.0818009259260328</c:v>
                </c:pt>
                <c:pt idx="2805">
                  <c:v>1.0818541666667736</c:v>
                </c:pt>
                <c:pt idx="2806">
                  <c:v>1.0819074074075143</c:v>
                </c:pt>
                <c:pt idx="2807">
                  <c:v>1.0819606481482551</c:v>
                </c:pt>
                <c:pt idx="2808">
                  <c:v>1.0820138888889959</c:v>
                </c:pt>
                <c:pt idx="2809">
                  <c:v>1.0820671296297366</c:v>
                </c:pt>
                <c:pt idx="2810">
                  <c:v>1.0821203703704774</c:v>
                </c:pt>
                <c:pt idx="2811">
                  <c:v>1.0821736111112181</c:v>
                </c:pt>
                <c:pt idx="2812">
                  <c:v>1.0822268518519589</c:v>
                </c:pt>
                <c:pt idx="2813">
                  <c:v>1.0822800925926996</c:v>
                </c:pt>
                <c:pt idx="2814">
                  <c:v>1.0823333333334404</c:v>
                </c:pt>
                <c:pt idx="2815">
                  <c:v>1.0823865740741812</c:v>
                </c:pt>
                <c:pt idx="2816">
                  <c:v>1.0824398148149219</c:v>
                </c:pt>
                <c:pt idx="2817">
                  <c:v>1.0824930555556627</c:v>
                </c:pt>
                <c:pt idx="2818">
                  <c:v>1.0825462962964034</c:v>
                </c:pt>
                <c:pt idx="2819">
                  <c:v>1.0825995370371442</c:v>
                </c:pt>
                <c:pt idx="2820">
                  <c:v>1.0826527777778849</c:v>
                </c:pt>
                <c:pt idx="2821">
                  <c:v>1.0827060185186257</c:v>
                </c:pt>
                <c:pt idx="2822">
                  <c:v>1.0827592592593664</c:v>
                </c:pt>
                <c:pt idx="2823">
                  <c:v>1.0828125000001072</c:v>
                </c:pt>
                <c:pt idx="2824">
                  <c:v>1.082865740740848</c:v>
                </c:pt>
                <c:pt idx="2825">
                  <c:v>1.0829189814815887</c:v>
                </c:pt>
                <c:pt idx="2826">
                  <c:v>1.0829722222223295</c:v>
                </c:pt>
                <c:pt idx="2827">
                  <c:v>1.0830254629630702</c:v>
                </c:pt>
                <c:pt idx="2828">
                  <c:v>1.083078703703811</c:v>
                </c:pt>
                <c:pt idx="2829">
                  <c:v>1.0831319444445517</c:v>
                </c:pt>
                <c:pt idx="2830">
                  <c:v>1.0831851851852925</c:v>
                </c:pt>
                <c:pt idx="2831">
                  <c:v>1.0832384259260333</c:v>
                </c:pt>
                <c:pt idx="2832">
                  <c:v>1.083291666666774</c:v>
                </c:pt>
                <c:pt idx="2833">
                  <c:v>1.0833449074075148</c:v>
                </c:pt>
                <c:pt idx="2834">
                  <c:v>1.0833981481482555</c:v>
                </c:pt>
                <c:pt idx="2835">
                  <c:v>1.0834513888889963</c:v>
                </c:pt>
                <c:pt idx="2836">
                  <c:v>1.083504629629737</c:v>
                </c:pt>
                <c:pt idx="2837">
                  <c:v>1.0835578703704778</c:v>
                </c:pt>
                <c:pt idx="2838">
                  <c:v>1.0836111111112186</c:v>
                </c:pt>
                <c:pt idx="2839">
                  <c:v>1.0836643518519593</c:v>
                </c:pt>
                <c:pt idx="2840">
                  <c:v>1.0837175925927001</c:v>
                </c:pt>
                <c:pt idx="2841">
                  <c:v>1.0837708333334408</c:v>
                </c:pt>
                <c:pt idx="2842">
                  <c:v>1.0838240740741816</c:v>
                </c:pt>
                <c:pt idx="2843">
                  <c:v>1.0838773148149223</c:v>
                </c:pt>
                <c:pt idx="2844">
                  <c:v>1.0839305555556631</c:v>
                </c:pt>
                <c:pt idx="2845">
                  <c:v>1.0839837962964038</c:v>
                </c:pt>
                <c:pt idx="2846">
                  <c:v>1.0840370370371446</c:v>
                </c:pt>
                <c:pt idx="2847">
                  <c:v>1.0840902777778854</c:v>
                </c:pt>
                <c:pt idx="2848">
                  <c:v>1.0841435185186261</c:v>
                </c:pt>
                <c:pt idx="2849">
                  <c:v>1.0841967592593669</c:v>
                </c:pt>
                <c:pt idx="2850">
                  <c:v>1.0842500000001076</c:v>
                </c:pt>
                <c:pt idx="2851">
                  <c:v>1.0843032407408484</c:v>
                </c:pt>
                <c:pt idx="2852">
                  <c:v>1.0843564814815891</c:v>
                </c:pt>
                <c:pt idx="2853">
                  <c:v>1.0844097222223299</c:v>
                </c:pt>
                <c:pt idx="2854">
                  <c:v>1.0844629629630707</c:v>
                </c:pt>
                <c:pt idx="2855">
                  <c:v>1.0845162037038114</c:v>
                </c:pt>
                <c:pt idx="2856">
                  <c:v>1.0845694444445522</c:v>
                </c:pt>
                <c:pt idx="2857">
                  <c:v>1.0846226851852929</c:v>
                </c:pt>
                <c:pt idx="2858">
                  <c:v>1.0846759259260337</c:v>
                </c:pt>
                <c:pt idx="2859">
                  <c:v>1.0847291666667744</c:v>
                </c:pt>
                <c:pt idx="2860">
                  <c:v>1.0847824074075152</c:v>
                </c:pt>
                <c:pt idx="2861">
                  <c:v>1.0848356481482559</c:v>
                </c:pt>
                <c:pt idx="2862">
                  <c:v>1.0848888888889967</c:v>
                </c:pt>
                <c:pt idx="2863">
                  <c:v>1.0849421296297375</c:v>
                </c:pt>
                <c:pt idx="2864">
                  <c:v>1.0849953703704782</c:v>
                </c:pt>
                <c:pt idx="2865">
                  <c:v>1.085048611111219</c:v>
                </c:pt>
                <c:pt idx="2866">
                  <c:v>1.0851018518519597</c:v>
                </c:pt>
                <c:pt idx="2867">
                  <c:v>1.0851550925927005</c:v>
                </c:pt>
                <c:pt idx="2868">
                  <c:v>1.0852083333334412</c:v>
                </c:pt>
                <c:pt idx="2869">
                  <c:v>1.085261574074182</c:v>
                </c:pt>
                <c:pt idx="2870">
                  <c:v>1.0853148148149228</c:v>
                </c:pt>
                <c:pt idx="2871">
                  <c:v>1.0853680555556635</c:v>
                </c:pt>
                <c:pt idx="2872">
                  <c:v>1.0854212962964043</c:v>
                </c:pt>
                <c:pt idx="2873">
                  <c:v>1.085474537037145</c:v>
                </c:pt>
                <c:pt idx="2874">
                  <c:v>1.0855277777778858</c:v>
                </c:pt>
                <c:pt idx="2875">
                  <c:v>1.0855810185186265</c:v>
                </c:pt>
                <c:pt idx="2876">
                  <c:v>1.0856342592593673</c:v>
                </c:pt>
                <c:pt idx="2877">
                  <c:v>1.0856875000001081</c:v>
                </c:pt>
                <c:pt idx="2878">
                  <c:v>1.0857407407408488</c:v>
                </c:pt>
                <c:pt idx="2879">
                  <c:v>1.0857939814815896</c:v>
                </c:pt>
                <c:pt idx="2880">
                  <c:v>1.0858472222223303</c:v>
                </c:pt>
                <c:pt idx="2881">
                  <c:v>1.0859004629630711</c:v>
                </c:pt>
                <c:pt idx="2882">
                  <c:v>1.0859537037038118</c:v>
                </c:pt>
                <c:pt idx="2883">
                  <c:v>1.0860069444445526</c:v>
                </c:pt>
                <c:pt idx="2884">
                  <c:v>1.0860601851852933</c:v>
                </c:pt>
                <c:pt idx="2885">
                  <c:v>1.0861134259260341</c:v>
                </c:pt>
                <c:pt idx="2886">
                  <c:v>1.0861666666667749</c:v>
                </c:pt>
                <c:pt idx="2887">
                  <c:v>1.0862199074075156</c:v>
                </c:pt>
                <c:pt idx="2888">
                  <c:v>1.0862731481482564</c:v>
                </c:pt>
                <c:pt idx="2889">
                  <c:v>1.0863263888889971</c:v>
                </c:pt>
                <c:pt idx="2890">
                  <c:v>1.0863796296297379</c:v>
                </c:pt>
                <c:pt idx="2891">
                  <c:v>1.0864328703704786</c:v>
                </c:pt>
                <c:pt idx="2892">
                  <c:v>1.0864861111112194</c:v>
                </c:pt>
                <c:pt idx="2893">
                  <c:v>1.0865393518519602</c:v>
                </c:pt>
                <c:pt idx="2894">
                  <c:v>1.0865925925927009</c:v>
                </c:pt>
                <c:pt idx="2895">
                  <c:v>1.0866458333334417</c:v>
                </c:pt>
                <c:pt idx="2896">
                  <c:v>1.0866990740741824</c:v>
                </c:pt>
                <c:pt idx="2897">
                  <c:v>1.0867523148149232</c:v>
                </c:pt>
                <c:pt idx="2898">
                  <c:v>1.0868055555556639</c:v>
                </c:pt>
                <c:pt idx="2899">
                  <c:v>1.0868587962964047</c:v>
                </c:pt>
                <c:pt idx="2900">
                  <c:v>1.0869120370371455</c:v>
                </c:pt>
                <c:pt idx="2901">
                  <c:v>1.0869652777778862</c:v>
                </c:pt>
                <c:pt idx="2902">
                  <c:v>1.087018518518627</c:v>
                </c:pt>
                <c:pt idx="2903">
                  <c:v>1.0870717592593677</c:v>
                </c:pt>
                <c:pt idx="2904">
                  <c:v>1.0871250000001085</c:v>
                </c:pt>
                <c:pt idx="2905">
                  <c:v>1.0871782407408492</c:v>
                </c:pt>
                <c:pt idx="2906">
                  <c:v>1.08723148148159</c:v>
                </c:pt>
                <c:pt idx="2907">
                  <c:v>1.0872847222223307</c:v>
                </c:pt>
                <c:pt idx="2908">
                  <c:v>1.0873379629630715</c:v>
                </c:pt>
                <c:pt idx="2909">
                  <c:v>1.0873912037038123</c:v>
                </c:pt>
                <c:pt idx="2910">
                  <c:v>1.087444444444553</c:v>
                </c:pt>
                <c:pt idx="2911">
                  <c:v>1.0874976851852938</c:v>
                </c:pt>
                <c:pt idx="2912">
                  <c:v>1.0875509259260345</c:v>
                </c:pt>
                <c:pt idx="2913">
                  <c:v>1.0876041666667753</c:v>
                </c:pt>
                <c:pt idx="2914">
                  <c:v>1.087657407407516</c:v>
                </c:pt>
                <c:pt idx="2915">
                  <c:v>1.0877106481482568</c:v>
                </c:pt>
                <c:pt idx="2916">
                  <c:v>1.0877638888889976</c:v>
                </c:pt>
                <c:pt idx="2917">
                  <c:v>1.0878171296297383</c:v>
                </c:pt>
                <c:pt idx="2918">
                  <c:v>1.0878703703704791</c:v>
                </c:pt>
                <c:pt idx="2919">
                  <c:v>1.0879236111112198</c:v>
                </c:pt>
                <c:pt idx="2920">
                  <c:v>1.0879768518519606</c:v>
                </c:pt>
                <c:pt idx="2921">
                  <c:v>1.0880300925927013</c:v>
                </c:pt>
                <c:pt idx="2922">
                  <c:v>1.0880833333334421</c:v>
                </c:pt>
                <c:pt idx="2923">
                  <c:v>1.0881365740741828</c:v>
                </c:pt>
                <c:pt idx="2924">
                  <c:v>1.0881898148149236</c:v>
                </c:pt>
                <c:pt idx="2925">
                  <c:v>1.0882430555556644</c:v>
                </c:pt>
                <c:pt idx="2926">
                  <c:v>1.0882962962964051</c:v>
                </c:pt>
                <c:pt idx="2927">
                  <c:v>1.0883495370371459</c:v>
                </c:pt>
                <c:pt idx="2928">
                  <c:v>1.0884027777778866</c:v>
                </c:pt>
                <c:pt idx="2929">
                  <c:v>1.0884560185186274</c:v>
                </c:pt>
                <c:pt idx="2930">
                  <c:v>1.0885092592593681</c:v>
                </c:pt>
                <c:pt idx="2931">
                  <c:v>1.0885625000001089</c:v>
                </c:pt>
                <c:pt idx="2932">
                  <c:v>1.0886157407408497</c:v>
                </c:pt>
                <c:pt idx="2933">
                  <c:v>1.0886689814815904</c:v>
                </c:pt>
                <c:pt idx="2934">
                  <c:v>1.0887222222223312</c:v>
                </c:pt>
                <c:pt idx="2935">
                  <c:v>1.0887754629630719</c:v>
                </c:pt>
                <c:pt idx="2936">
                  <c:v>1.0888287037038127</c:v>
                </c:pt>
                <c:pt idx="2937">
                  <c:v>1.0888819444445534</c:v>
                </c:pt>
                <c:pt idx="2938">
                  <c:v>1.0889351851852942</c:v>
                </c:pt>
                <c:pt idx="2939">
                  <c:v>1.088988425926035</c:v>
                </c:pt>
                <c:pt idx="2940">
                  <c:v>1.0890416666667757</c:v>
                </c:pt>
                <c:pt idx="2941">
                  <c:v>1.0890949074075165</c:v>
                </c:pt>
                <c:pt idx="2942">
                  <c:v>1.0891481481482572</c:v>
                </c:pt>
                <c:pt idx="2943">
                  <c:v>1.089201388888998</c:v>
                </c:pt>
                <c:pt idx="2944">
                  <c:v>1.0892546296297387</c:v>
                </c:pt>
                <c:pt idx="2945">
                  <c:v>1.0893078703704795</c:v>
                </c:pt>
                <c:pt idx="2946">
                  <c:v>1.0893611111112202</c:v>
                </c:pt>
                <c:pt idx="2947">
                  <c:v>1.089414351851961</c:v>
                </c:pt>
                <c:pt idx="2948">
                  <c:v>1.0894675925927018</c:v>
                </c:pt>
                <c:pt idx="2949">
                  <c:v>1.0895208333334425</c:v>
                </c:pt>
                <c:pt idx="2950">
                  <c:v>1.0895740740741833</c:v>
                </c:pt>
                <c:pt idx="2951">
                  <c:v>1.089627314814924</c:v>
                </c:pt>
                <c:pt idx="2952">
                  <c:v>1.0896805555556648</c:v>
                </c:pt>
                <c:pt idx="2953">
                  <c:v>1.0897337962964055</c:v>
                </c:pt>
                <c:pt idx="2954">
                  <c:v>1.0897870370371463</c:v>
                </c:pt>
                <c:pt idx="2955">
                  <c:v>1.0898402777778871</c:v>
                </c:pt>
                <c:pt idx="2956">
                  <c:v>1.0898935185186278</c:v>
                </c:pt>
                <c:pt idx="2957">
                  <c:v>1.0899467592593686</c:v>
                </c:pt>
                <c:pt idx="2958">
                  <c:v>1.0900000000001093</c:v>
                </c:pt>
                <c:pt idx="2959">
                  <c:v>1.0900532407408501</c:v>
                </c:pt>
                <c:pt idx="2960">
                  <c:v>1.0901064814815908</c:v>
                </c:pt>
                <c:pt idx="2961">
                  <c:v>1.0901597222223316</c:v>
                </c:pt>
                <c:pt idx="2962">
                  <c:v>1.0902129629630724</c:v>
                </c:pt>
                <c:pt idx="2963">
                  <c:v>1.0902662037038131</c:v>
                </c:pt>
                <c:pt idx="2964">
                  <c:v>1.0903194444445539</c:v>
                </c:pt>
                <c:pt idx="2965">
                  <c:v>1.0903726851852946</c:v>
                </c:pt>
                <c:pt idx="2966">
                  <c:v>1.0904259259260354</c:v>
                </c:pt>
                <c:pt idx="2967">
                  <c:v>1.0904791666667761</c:v>
                </c:pt>
                <c:pt idx="2968">
                  <c:v>1.0905324074075169</c:v>
                </c:pt>
                <c:pt idx="2969">
                  <c:v>1.0905856481482576</c:v>
                </c:pt>
                <c:pt idx="2970">
                  <c:v>1.0906388888889984</c:v>
                </c:pt>
                <c:pt idx="2971">
                  <c:v>1.0906921296297392</c:v>
                </c:pt>
                <c:pt idx="2972">
                  <c:v>1.0907453703704799</c:v>
                </c:pt>
                <c:pt idx="2973">
                  <c:v>1.0907986111112207</c:v>
                </c:pt>
                <c:pt idx="2974">
                  <c:v>1.0908518518519614</c:v>
                </c:pt>
                <c:pt idx="2975">
                  <c:v>1.0909050925927022</c:v>
                </c:pt>
                <c:pt idx="2976">
                  <c:v>1.0909583333334429</c:v>
                </c:pt>
                <c:pt idx="2977">
                  <c:v>1.0910115740741837</c:v>
                </c:pt>
                <c:pt idx="2978">
                  <c:v>1.0910648148149245</c:v>
                </c:pt>
                <c:pt idx="2979">
                  <c:v>1.0911180555556652</c:v>
                </c:pt>
                <c:pt idx="2980">
                  <c:v>1.091171296296406</c:v>
                </c:pt>
                <c:pt idx="2981">
                  <c:v>1.0912245370371467</c:v>
                </c:pt>
                <c:pt idx="2982">
                  <c:v>1.0912777777778875</c:v>
                </c:pt>
                <c:pt idx="2983">
                  <c:v>1.0913310185186282</c:v>
                </c:pt>
                <c:pt idx="2984">
                  <c:v>1.091384259259369</c:v>
                </c:pt>
                <c:pt idx="2985">
                  <c:v>1.0914375000001098</c:v>
                </c:pt>
                <c:pt idx="2986">
                  <c:v>1.0914907407408505</c:v>
                </c:pt>
                <c:pt idx="2987">
                  <c:v>1.0915439814815913</c:v>
                </c:pt>
                <c:pt idx="2988">
                  <c:v>1.091597222222332</c:v>
                </c:pt>
                <c:pt idx="2989">
                  <c:v>1.0916504629630728</c:v>
                </c:pt>
                <c:pt idx="2990">
                  <c:v>1.0917037037038135</c:v>
                </c:pt>
                <c:pt idx="2991">
                  <c:v>1.0917569444445543</c:v>
                </c:pt>
                <c:pt idx="2992">
                  <c:v>1.091810185185295</c:v>
                </c:pt>
                <c:pt idx="2993">
                  <c:v>1.0918634259260358</c:v>
                </c:pt>
                <c:pt idx="2994">
                  <c:v>1.0919166666667766</c:v>
                </c:pt>
                <c:pt idx="2995">
                  <c:v>1.0919699074075173</c:v>
                </c:pt>
                <c:pt idx="2996">
                  <c:v>1.0920231481482581</c:v>
                </c:pt>
                <c:pt idx="2997">
                  <c:v>1.0920763888889988</c:v>
                </c:pt>
                <c:pt idx="2998">
                  <c:v>1.0921296296297396</c:v>
                </c:pt>
                <c:pt idx="2999">
                  <c:v>1.0921828703704803</c:v>
                </c:pt>
                <c:pt idx="3000">
                  <c:v>1.0922361111112211</c:v>
                </c:pt>
                <c:pt idx="3001">
                  <c:v>1.0922893518519619</c:v>
                </c:pt>
                <c:pt idx="3002">
                  <c:v>1.0923425925927026</c:v>
                </c:pt>
                <c:pt idx="3003">
                  <c:v>1.0923958333334434</c:v>
                </c:pt>
                <c:pt idx="3004">
                  <c:v>1.0924490740741841</c:v>
                </c:pt>
                <c:pt idx="3005">
                  <c:v>1.0925023148149249</c:v>
                </c:pt>
                <c:pt idx="3006">
                  <c:v>1.0925555555556656</c:v>
                </c:pt>
                <c:pt idx="3007">
                  <c:v>1.0926087962964064</c:v>
                </c:pt>
                <c:pt idx="3008">
                  <c:v>1.0926620370371471</c:v>
                </c:pt>
                <c:pt idx="3009">
                  <c:v>1.0927152777778879</c:v>
                </c:pt>
                <c:pt idx="3010">
                  <c:v>1.0927685185186287</c:v>
                </c:pt>
                <c:pt idx="3011">
                  <c:v>1.0928217592593694</c:v>
                </c:pt>
                <c:pt idx="3012">
                  <c:v>1.0928750000001102</c:v>
                </c:pt>
                <c:pt idx="3013">
                  <c:v>1.0929282407408509</c:v>
                </c:pt>
                <c:pt idx="3014">
                  <c:v>1.0929814814815917</c:v>
                </c:pt>
                <c:pt idx="3015">
                  <c:v>1.0930347222223324</c:v>
                </c:pt>
                <c:pt idx="3016">
                  <c:v>1.0930879629630732</c:v>
                </c:pt>
                <c:pt idx="3017">
                  <c:v>1.093141203703814</c:v>
                </c:pt>
                <c:pt idx="3018">
                  <c:v>1.0931944444445547</c:v>
                </c:pt>
                <c:pt idx="3019">
                  <c:v>1.0932476851852955</c:v>
                </c:pt>
                <c:pt idx="3020">
                  <c:v>1.0933009259260362</c:v>
                </c:pt>
                <c:pt idx="3021">
                  <c:v>1.093354166666777</c:v>
                </c:pt>
                <c:pt idx="3022">
                  <c:v>1.0934074074075177</c:v>
                </c:pt>
                <c:pt idx="3023">
                  <c:v>1.0934606481482585</c:v>
                </c:pt>
                <c:pt idx="3024">
                  <c:v>1.0935138888889993</c:v>
                </c:pt>
                <c:pt idx="3025">
                  <c:v>1.09356712962974</c:v>
                </c:pt>
                <c:pt idx="3026">
                  <c:v>1.0936203703704808</c:v>
                </c:pt>
                <c:pt idx="3027">
                  <c:v>1.0936736111112215</c:v>
                </c:pt>
                <c:pt idx="3028">
                  <c:v>1.0937268518519623</c:v>
                </c:pt>
                <c:pt idx="3029">
                  <c:v>1.093780092592703</c:v>
                </c:pt>
                <c:pt idx="3030">
                  <c:v>1.0938333333334438</c:v>
                </c:pt>
                <c:pt idx="3031">
                  <c:v>1.0938865740741845</c:v>
                </c:pt>
                <c:pt idx="3032">
                  <c:v>1.0939398148149253</c:v>
                </c:pt>
                <c:pt idx="3033">
                  <c:v>1.0939930555556661</c:v>
                </c:pt>
                <c:pt idx="3034">
                  <c:v>1.0940462962964068</c:v>
                </c:pt>
                <c:pt idx="3035">
                  <c:v>1.0940995370371476</c:v>
                </c:pt>
                <c:pt idx="3036">
                  <c:v>1.0941527777778883</c:v>
                </c:pt>
                <c:pt idx="3037">
                  <c:v>1.0942060185186291</c:v>
                </c:pt>
                <c:pt idx="3038">
                  <c:v>1.0942592592593698</c:v>
                </c:pt>
                <c:pt idx="3039">
                  <c:v>1.0943125000001106</c:v>
                </c:pt>
                <c:pt idx="3040">
                  <c:v>1.0943657407408514</c:v>
                </c:pt>
                <c:pt idx="3041">
                  <c:v>1.0944189814815921</c:v>
                </c:pt>
                <c:pt idx="3042">
                  <c:v>1.0944722222223329</c:v>
                </c:pt>
                <c:pt idx="3043">
                  <c:v>1.0945254629630736</c:v>
                </c:pt>
                <c:pt idx="3044">
                  <c:v>1.0945787037038144</c:v>
                </c:pt>
                <c:pt idx="3045">
                  <c:v>1.0946319444445551</c:v>
                </c:pt>
                <c:pt idx="3046">
                  <c:v>1.0946851851852959</c:v>
                </c:pt>
                <c:pt idx="3047">
                  <c:v>1.0947384259260367</c:v>
                </c:pt>
                <c:pt idx="3048">
                  <c:v>1.0947916666667774</c:v>
                </c:pt>
                <c:pt idx="3049">
                  <c:v>1.0948449074075182</c:v>
                </c:pt>
                <c:pt idx="3050">
                  <c:v>1.0948981481482589</c:v>
                </c:pt>
                <c:pt idx="3051">
                  <c:v>1.0949513888889997</c:v>
                </c:pt>
                <c:pt idx="3052">
                  <c:v>1.0950046296297404</c:v>
                </c:pt>
                <c:pt idx="3053">
                  <c:v>1.0950578703704812</c:v>
                </c:pt>
                <c:pt idx="3054">
                  <c:v>1.0951111111112219</c:v>
                </c:pt>
                <c:pt idx="3055">
                  <c:v>1.0951643518519627</c:v>
                </c:pt>
                <c:pt idx="3056">
                  <c:v>1.0952175925927035</c:v>
                </c:pt>
                <c:pt idx="3057">
                  <c:v>1.0952708333334442</c:v>
                </c:pt>
                <c:pt idx="3058">
                  <c:v>1.095324074074185</c:v>
                </c:pt>
                <c:pt idx="3059">
                  <c:v>1.0953773148149257</c:v>
                </c:pt>
                <c:pt idx="3060">
                  <c:v>1.0954305555556665</c:v>
                </c:pt>
                <c:pt idx="3061">
                  <c:v>1.0954837962964072</c:v>
                </c:pt>
                <c:pt idx="3062">
                  <c:v>1.095537037037148</c:v>
                </c:pt>
                <c:pt idx="3063">
                  <c:v>1.0955902777778888</c:v>
                </c:pt>
                <c:pt idx="3064">
                  <c:v>1.0956435185186295</c:v>
                </c:pt>
                <c:pt idx="3065">
                  <c:v>1.0956967592593703</c:v>
                </c:pt>
                <c:pt idx="3066">
                  <c:v>1.095750000000111</c:v>
                </c:pt>
                <c:pt idx="3067">
                  <c:v>1.0958032407408518</c:v>
                </c:pt>
                <c:pt idx="3068">
                  <c:v>1.0958564814815925</c:v>
                </c:pt>
                <c:pt idx="3069">
                  <c:v>1.0959097222223333</c:v>
                </c:pt>
                <c:pt idx="3070">
                  <c:v>1.095962962963074</c:v>
                </c:pt>
                <c:pt idx="3071">
                  <c:v>1.0960162037038148</c:v>
                </c:pt>
                <c:pt idx="3072">
                  <c:v>1.0960694444445556</c:v>
                </c:pt>
                <c:pt idx="3073">
                  <c:v>1.0961226851852963</c:v>
                </c:pt>
                <c:pt idx="3074">
                  <c:v>1.0961759259260371</c:v>
                </c:pt>
                <c:pt idx="3075">
                  <c:v>1.0962291666667778</c:v>
                </c:pt>
                <c:pt idx="3076">
                  <c:v>1.0962824074075186</c:v>
                </c:pt>
                <c:pt idx="3077">
                  <c:v>1.0963356481482593</c:v>
                </c:pt>
                <c:pt idx="3078">
                  <c:v>1.0963888888890001</c:v>
                </c:pt>
                <c:pt idx="3079">
                  <c:v>1.0964421296297409</c:v>
                </c:pt>
                <c:pt idx="3080">
                  <c:v>1.0964953703704816</c:v>
                </c:pt>
                <c:pt idx="3081">
                  <c:v>1.0965486111112224</c:v>
                </c:pt>
                <c:pt idx="3082">
                  <c:v>1.0966018518519631</c:v>
                </c:pt>
                <c:pt idx="3083">
                  <c:v>1.0966550925927039</c:v>
                </c:pt>
                <c:pt idx="3084">
                  <c:v>1.0967083333334446</c:v>
                </c:pt>
                <c:pt idx="3085">
                  <c:v>1.0967615740741854</c:v>
                </c:pt>
                <c:pt idx="3086">
                  <c:v>1.0968148148149262</c:v>
                </c:pt>
                <c:pt idx="3087">
                  <c:v>1.0968680555556669</c:v>
                </c:pt>
                <c:pt idx="3088">
                  <c:v>1.0969212962964077</c:v>
                </c:pt>
                <c:pt idx="3089">
                  <c:v>1.0969745370371484</c:v>
                </c:pt>
                <c:pt idx="3090">
                  <c:v>1.0970277777778892</c:v>
                </c:pt>
                <c:pt idx="3091">
                  <c:v>1.0970810185186299</c:v>
                </c:pt>
                <c:pt idx="3092">
                  <c:v>1.0971342592593707</c:v>
                </c:pt>
                <c:pt idx="3093">
                  <c:v>1.0971875000001114</c:v>
                </c:pt>
                <c:pt idx="3094">
                  <c:v>1.0972407407408522</c:v>
                </c:pt>
                <c:pt idx="3095">
                  <c:v>1.097293981481593</c:v>
                </c:pt>
                <c:pt idx="3096">
                  <c:v>1.0973472222223337</c:v>
                </c:pt>
                <c:pt idx="3097">
                  <c:v>1.0974004629630745</c:v>
                </c:pt>
                <c:pt idx="3098">
                  <c:v>1.0974537037038152</c:v>
                </c:pt>
                <c:pt idx="3099">
                  <c:v>1.097506944444556</c:v>
                </c:pt>
                <c:pt idx="3100">
                  <c:v>1.0975601851852967</c:v>
                </c:pt>
                <c:pt idx="3101">
                  <c:v>1.0976134259260375</c:v>
                </c:pt>
                <c:pt idx="3102">
                  <c:v>1.0976666666667783</c:v>
                </c:pt>
                <c:pt idx="3103">
                  <c:v>1.097719907407519</c:v>
                </c:pt>
                <c:pt idx="3104">
                  <c:v>1.0977731481482598</c:v>
                </c:pt>
                <c:pt idx="3105">
                  <c:v>1.0978263888890005</c:v>
                </c:pt>
                <c:pt idx="3106">
                  <c:v>1.0978796296297413</c:v>
                </c:pt>
                <c:pt idx="3107">
                  <c:v>1.097932870370482</c:v>
                </c:pt>
                <c:pt idx="3108">
                  <c:v>1.0979861111112228</c:v>
                </c:pt>
                <c:pt idx="3109">
                  <c:v>1.0980393518519636</c:v>
                </c:pt>
                <c:pt idx="3110">
                  <c:v>1.0980925925927043</c:v>
                </c:pt>
                <c:pt idx="3111">
                  <c:v>1.0981458333334451</c:v>
                </c:pt>
                <c:pt idx="3112">
                  <c:v>1.0981990740741858</c:v>
                </c:pt>
                <c:pt idx="3113">
                  <c:v>1.0982523148149266</c:v>
                </c:pt>
                <c:pt idx="3114">
                  <c:v>1.0983055555556673</c:v>
                </c:pt>
                <c:pt idx="3115">
                  <c:v>1.0983587962964081</c:v>
                </c:pt>
                <c:pt idx="3116">
                  <c:v>1.0984120370371488</c:v>
                </c:pt>
                <c:pt idx="3117">
                  <c:v>1.0984652777778896</c:v>
                </c:pt>
                <c:pt idx="3118">
                  <c:v>1.0985185185186304</c:v>
                </c:pt>
                <c:pt idx="3119">
                  <c:v>1.0985717592593711</c:v>
                </c:pt>
                <c:pt idx="3120">
                  <c:v>1.0986250000001119</c:v>
                </c:pt>
                <c:pt idx="3121">
                  <c:v>1.0986782407408526</c:v>
                </c:pt>
                <c:pt idx="3122">
                  <c:v>1.0987314814815934</c:v>
                </c:pt>
                <c:pt idx="3123">
                  <c:v>1.0987847222223341</c:v>
                </c:pt>
                <c:pt idx="3124">
                  <c:v>1.0988379629630749</c:v>
                </c:pt>
                <c:pt idx="3125">
                  <c:v>1.0988912037038157</c:v>
                </c:pt>
                <c:pt idx="3126">
                  <c:v>1.0989444444445564</c:v>
                </c:pt>
                <c:pt idx="3127">
                  <c:v>1.0989976851852972</c:v>
                </c:pt>
                <c:pt idx="3128">
                  <c:v>1.0990509259260379</c:v>
                </c:pt>
                <c:pt idx="3129">
                  <c:v>1.0991041666667787</c:v>
                </c:pt>
                <c:pt idx="3130">
                  <c:v>1.0991574074075194</c:v>
                </c:pt>
                <c:pt idx="3131">
                  <c:v>1.0992106481482602</c:v>
                </c:pt>
                <c:pt idx="3132">
                  <c:v>1.099263888889001</c:v>
                </c:pt>
                <c:pt idx="3133">
                  <c:v>1.0993171296297417</c:v>
                </c:pt>
                <c:pt idx="3134">
                  <c:v>1.0993703703704825</c:v>
                </c:pt>
                <c:pt idx="3135">
                  <c:v>1.0994236111112232</c:v>
                </c:pt>
                <c:pt idx="3136">
                  <c:v>1.099476851851964</c:v>
                </c:pt>
                <c:pt idx="3137">
                  <c:v>1.0995300925927047</c:v>
                </c:pt>
                <c:pt idx="3138">
                  <c:v>1.0995833333334455</c:v>
                </c:pt>
                <c:pt idx="3139">
                  <c:v>1.0996365740741862</c:v>
                </c:pt>
                <c:pt idx="3140">
                  <c:v>1.099689814814927</c:v>
                </c:pt>
                <c:pt idx="3141">
                  <c:v>1.0997430555556678</c:v>
                </c:pt>
                <c:pt idx="3142">
                  <c:v>1.0997962962964085</c:v>
                </c:pt>
                <c:pt idx="3143">
                  <c:v>1.0998495370371493</c:v>
                </c:pt>
                <c:pt idx="3144">
                  <c:v>1.09990277777789</c:v>
                </c:pt>
                <c:pt idx="3145">
                  <c:v>1.0999560185186308</c:v>
                </c:pt>
                <c:pt idx="3146">
                  <c:v>1.1000092592593715</c:v>
                </c:pt>
                <c:pt idx="3147">
                  <c:v>1.1000625000001123</c:v>
                </c:pt>
                <c:pt idx="3148">
                  <c:v>1.1001157407408531</c:v>
                </c:pt>
                <c:pt idx="3149">
                  <c:v>1.1001689814815938</c:v>
                </c:pt>
                <c:pt idx="3150">
                  <c:v>1.1002222222223346</c:v>
                </c:pt>
                <c:pt idx="3151">
                  <c:v>1.1002754629630753</c:v>
                </c:pt>
                <c:pt idx="3152">
                  <c:v>1.1003287037038161</c:v>
                </c:pt>
                <c:pt idx="3153">
                  <c:v>1.1003819444445568</c:v>
                </c:pt>
                <c:pt idx="3154">
                  <c:v>1.1004351851852976</c:v>
                </c:pt>
                <c:pt idx="3155">
                  <c:v>1.1004884259260383</c:v>
                </c:pt>
                <c:pt idx="3156">
                  <c:v>1.1005416666667791</c:v>
                </c:pt>
                <c:pt idx="3157">
                  <c:v>1.1005949074075199</c:v>
                </c:pt>
                <c:pt idx="3158">
                  <c:v>1.1006481481482606</c:v>
                </c:pt>
                <c:pt idx="3159">
                  <c:v>1.1007013888890014</c:v>
                </c:pt>
                <c:pt idx="3160">
                  <c:v>1.1007546296297421</c:v>
                </c:pt>
                <c:pt idx="3161">
                  <c:v>1.1008078703704829</c:v>
                </c:pt>
                <c:pt idx="3162">
                  <c:v>1.1008611111112236</c:v>
                </c:pt>
                <c:pt idx="3163">
                  <c:v>1.1009143518519644</c:v>
                </c:pt>
                <c:pt idx="3164">
                  <c:v>1.1009675925927052</c:v>
                </c:pt>
                <c:pt idx="3165">
                  <c:v>1.1010208333334459</c:v>
                </c:pt>
                <c:pt idx="3166">
                  <c:v>1.1010740740741867</c:v>
                </c:pt>
                <c:pt idx="3167">
                  <c:v>1.1011273148149274</c:v>
                </c:pt>
                <c:pt idx="3168">
                  <c:v>1.1011805555556682</c:v>
                </c:pt>
                <c:pt idx="3169">
                  <c:v>1.1012337962964089</c:v>
                </c:pt>
                <c:pt idx="3170">
                  <c:v>1.1012870370371497</c:v>
                </c:pt>
                <c:pt idx="3171">
                  <c:v>1.1013402777778905</c:v>
                </c:pt>
                <c:pt idx="3172">
                  <c:v>1.1013935185186312</c:v>
                </c:pt>
                <c:pt idx="3173">
                  <c:v>1.101446759259372</c:v>
                </c:pt>
                <c:pt idx="3174">
                  <c:v>1.1015000000001127</c:v>
                </c:pt>
                <c:pt idx="3175">
                  <c:v>1.1015532407408535</c:v>
                </c:pt>
                <c:pt idx="3176">
                  <c:v>1.1016064814815942</c:v>
                </c:pt>
                <c:pt idx="3177">
                  <c:v>1.101659722222335</c:v>
                </c:pt>
                <c:pt idx="3178">
                  <c:v>1.1017129629630757</c:v>
                </c:pt>
                <c:pt idx="3179">
                  <c:v>1.1017662037038165</c:v>
                </c:pt>
                <c:pt idx="3180">
                  <c:v>1.1018194444445573</c:v>
                </c:pt>
                <c:pt idx="3181">
                  <c:v>1.101872685185298</c:v>
                </c:pt>
                <c:pt idx="3182">
                  <c:v>1.1019259259260388</c:v>
                </c:pt>
                <c:pt idx="3183">
                  <c:v>1.1019791666667795</c:v>
                </c:pt>
                <c:pt idx="3184">
                  <c:v>1.1020324074075203</c:v>
                </c:pt>
                <c:pt idx="3185">
                  <c:v>1.102085648148261</c:v>
                </c:pt>
                <c:pt idx="3186">
                  <c:v>1.1021388888890018</c:v>
                </c:pt>
                <c:pt idx="3187">
                  <c:v>1.1021921296297426</c:v>
                </c:pt>
                <c:pt idx="3188">
                  <c:v>1.1022453703704833</c:v>
                </c:pt>
                <c:pt idx="3189">
                  <c:v>1.1022986111112241</c:v>
                </c:pt>
                <c:pt idx="3190">
                  <c:v>1.1023518518519648</c:v>
                </c:pt>
                <c:pt idx="3191">
                  <c:v>1.1024050925927056</c:v>
                </c:pt>
                <c:pt idx="3192">
                  <c:v>1.1024583333334463</c:v>
                </c:pt>
                <c:pt idx="3193">
                  <c:v>1.1025115740741871</c:v>
                </c:pt>
                <c:pt idx="3194">
                  <c:v>1.1025648148149279</c:v>
                </c:pt>
                <c:pt idx="3195">
                  <c:v>1.1026180555556686</c:v>
                </c:pt>
                <c:pt idx="3196">
                  <c:v>1.1026712962964094</c:v>
                </c:pt>
                <c:pt idx="3197">
                  <c:v>1.1027245370371501</c:v>
                </c:pt>
                <c:pt idx="3198">
                  <c:v>1.1027777777778909</c:v>
                </c:pt>
                <c:pt idx="3199">
                  <c:v>1.1028310185186316</c:v>
                </c:pt>
                <c:pt idx="3200">
                  <c:v>1.1028842592593724</c:v>
                </c:pt>
                <c:pt idx="3201">
                  <c:v>1.1029375000001131</c:v>
                </c:pt>
                <c:pt idx="3202">
                  <c:v>1.1029907407408539</c:v>
                </c:pt>
                <c:pt idx="3203">
                  <c:v>1.1030439814815947</c:v>
                </c:pt>
                <c:pt idx="3204">
                  <c:v>1.1030972222223354</c:v>
                </c:pt>
                <c:pt idx="3205">
                  <c:v>1.1031504629630762</c:v>
                </c:pt>
                <c:pt idx="3206">
                  <c:v>1.1032037037038169</c:v>
                </c:pt>
                <c:pt idx="3207">
                  <c:v>1.1032569444445577</c:v>
                </c:pt>
                <c:pt idx="3208">
                  <c:v>1.1033101851852984</c:v>
                </c:pt>
                <c:pt idx="3209">
                  <c:v>1.1033634259260392</c:v>
                </c:pt>
                <c:pt idx="3210">
                  <c:v>1.10341666666678</c:v>
                </c:pt>
                <c:pt idx="3211">
                  <c:v>1.1034699074075207</c:v>
                </c:pt>
                <c:pt idx="3212">
                  <c:v>1.1035231481482615</c:v>
                </c:pt>
                <c:pt idx="3213">
                  <c:v>1.1035763888890022</c:v>
                </c:pt>
                <c:pt idx="3214">
                  <c:v>1.103629629629743</c:v>
                </c:pt>
                <c:pt idx="3215">
                  <c:v>1.1036828703704837</c:v>
                </c:pt>
                <c:pt idx="3216">
                  <c:v>1.1037361111112245</c:v>
                </c:pt>
                <c:pt idx="3217">
                  <c:v>1.1037893518519653</c:v>
                </c:pt>
                <c:pt idx="3218">
                  <c:v>1.103842592592706</c:v>
                </c:pt>
                <c:pt idx="3219">
                  <c:v>1.1038958333334468</c:v>
                </c:pt>
                <c:pt idx="3220">
                  <c:v>1.1039490740741875</c:v>
                </c:pt>
                <c:pt idx="3221">
                  <c:v>1.1040023148149283</c:v>
                </c:pt>
                <c:pt idx="3222">
                  <c:v>1.104055555555669</c:v>
                </c:pt>
                <c:pt idx="3223">
                  <c:v>1.1041087962964098</c:v>
                </c:pt>
                <c:pt idx="3224">
                  <c:v>1.1041620370371505</c:v>
                </c:pt>
                <c:pt idx="3225">
                  <c:v>1.1042152777778913</c:v>
                </c:pt>
                <c:pt idx="3226">
                  <c:v>1.1042685185186321</c:v>
                </c:pt>
                <c:pt idx="3227">
                  <c:v>1.1043217592593728</c:v>
                </c:pt>
                <c:pt idx="3228">
                  <c:v>1.1043750000001136</c:v>
                </c:pt>
                <c:pt idx="3229">
                  <c:v>1.1044282407408543</c:v>
                </c:pt>
                <c:pt idx="3230">
                  <c:v>1.1044814814815951</c:v>
                </c:pt>
                <c:pt idx="3231">
                  <c:v>1.1045347222223358</c:v>
                </c:pt>
                <c:pt idx="3232">
                  <c:v>1.1045879629630766</c:v>
                </c:pt>
                <c:pt idx="3233">
                  <c:v>1.1046412037038174</c:v>
                </c:pt>
                <c:pt idx="3234">
                  <c:v>1.1046944444445581</c:v>
                </c:pt>
                <c:pt idx="3235">
                  <c:v>1.1047476851852989</c:v>
                </c:pt>
                <c:pt idx="3236">
                  <c:v>1.1048009259260396</c:v>
                </c:pt>
                <c:pt idx="3237">
                  <c:v>1.1048541666667804</c:v>
                </c:pt>
                <c:pt idx="3238">
                  <c:v>1.1049074074075211</c:v>
                </c:pt>
                <c:pt idx="3239">
                  <c:v>1.1049606481482619</c:v>
                </c:pt>
                <c:pt idx="3240">
                  <c:v>1.1050138888890026</c:v>
                </c:pt>
                <c:pt idx="3241">
                  <c:v>1.1050671296297434</c:v>
                </c:pt>
                <c:pt idx="3242">
                  <c:v>1.1051203703704842</c:v>
                </c:pt>
                <c:pt idx="3243">
                  <c:v>1.1051736111112249</c:v>
                </c:pt>
                <c:pt idx="3244">
                  <c:v>1.1052268518519657</c:v>
                </c:pt>
                <c:pt idx="3245">
                  <c:v>1.1052800925927064</c:v>
                </c:pt>
                <c:pt idx="3246">
                  <c:v>1.1053333333334472</c:v>
                </c:pt>
                <c:pt idx="3247">
                  <c:v>1.1053865740741879</c:v>
                </c:pt>
                <c:pt idx="3248">
                  <c:v>1.1054398148149287</c:v>
                </c:pt>
                <c:pt idx="3249">
                  <c:v>1.1054930555556695</c:v>
                </c:pt>
                <c:pt idx="3250">
                  <c:v>1.1055462962964102</c:v>
                </c:pt>
                <c:pt idx="3251">
                  <c:v>1.105599537037151</c:v>
                </c:pt>
                <c:pt idx="3252">
                  <c:v>1.1056527777778917</c:v>
                </c:pt>
                <c:pt idx="3253">
                  <c:v>1.1057060185186325</c:v>
                </c:pt>
                <c:pt idx="3254">
                  <c:v>1.1057592592593732</c:v>
                </c:pt>
                <c:pt idx="3255">
                  <c:v>1.105812500000114</c:v>
                </c:pt>
                <c:pt idx="3256">
                  <c:v>1.1058657407408548</c:v>
                </c:pt>
                <c:pt idx="3257">
                  <c:v>1.1059189814815955</c:v>
                </c:pt>
                <c:pt idx="3258">
                  <c:v>1.1059722222223363</c:v>
                </c:pt>
                <c:pt idx="3259">
                  <c:v>1.106025462963077</c:v>
                </c:pt>
                <c:pt idx="3260">
                  <c:v>1.1060787037038178</c:v>
                </c:pt>
                <c:pt idx="3261">
                  <c:v>1.1061319444445585</c:v>
                </c:pt>
                <c:pt idx="3262">
                  <c:v>1.1061851851852993</c:v>
                </c:pt>
                <c:pt idx="3263">
                  <c:v>1.10623842592604</c:v>
                </c:pt>
                <c:pt idx="3264">
                  <c:v>1.1062916666667808</c:v>
                </c:pt>
                <c:pt idx="3265">
                  <c:v>1.1063449074075216</c:v>
                </c:pt>
                <c:pt idx="3266">
                  <c:v>1.1063981481482623</c:v>
                </c:pt>
                <c:pt idx="3267">
                  <c:v>1.1064513888890031</c:v>
                </c:pt>
                <c:pt idx="3268">
                  <c:v>1.1065046296297438</c:v>
                </c:pt>
                <c:pt idx="3269">
                  <c:v>1.1065578703704846</c:v>
                </c:pt>
                <c:pt idx="3270">
                  <c:v>1.1066111111112253</c:v>
                </c:pt>
                <c:pt idx="3271">
                  <c:v>1.1066643518519661</c:v>
                </c:pt>
                <c:pt idx="3272">
                  <c:v>1.1067175925927069</c:v>
                </c:pt>
                <c:pt idx="3273">
                  <c:v>1.1067708333334476</c:v>
                </c:pt>
                <c:pt idx="3274">
                  <c:v>1.1068240740741884</c:v>
                </c:pt>
                <c:pt idx="3275">
                  <c:v>1.1068773148149291</c:v>
                </c:pt>
                <c:pt idx="3276">
                  <c:v>1.1069305555556699</c:v>
                </c:pt>
                <c:pt idx="3277">
                  <c:v>1.1069837962964106</c:v>
                </c:pt>
                <c:pt idx="3278">
                  <c:v>1.1070370370371514</c:v>
                </c:pt>
                <c:pt idx="3279">
                  <c:v>1.1070902777778922</c:v>
                </c:pt>
                <c:pt idx="3280">
                  <c:v>1.1071435185186329</c:v>
                </c:pt>
                <c:pt idx="3281">
                  <c:v>1.1071967592593737</c:v>
                </c:pt>
                <c:pt idx="3282">
                  <c:v>1.1072500000001144</c:v>
                </c:pt>
                <c:pt idx="3283">
                  <c:v>1.1073032407408552</c:v>
                </c:pt>
                <c:pt idx="3284">
                  <c:v>1.1073564814815959</c:v>
                </c:pt>
                <c:pt idx="3285">
                  <c:v>1.1074097222223367</c:v>
                </c:pt>
                <c:pt idx="3286">
                  <c:v>1.1074629629630774</c:v>
                </c:pt>
                <c:pt idx="3287">
                  <c:v>1.1075162037038182</c:v>
                </c:pt>
                <c:pt idx="3288">
                  <c:v>1.107569444444559</c:v>
                </c:pt>
                <c:pt idx="3289">
                  <c:v>1.1076226851852997</c:v>
                </c:pt>
                <c:pt idx="3290">
                  <c:v>1.1076759259260405</c:v>
                </c:pt>
                <c:pt idx="3291">
                  <c:v>1.1077291666667812</c:v>
                </c:pt>
                <c:pt idx="3292">
                  <c:v>1.107782407407522</c:v>
                </c:pt>
                <c:pt idx="3293">
                  <c:v>1.1078356481482627</c:v>
                </c:pt>
                <c:pt idx="3294">
                  <c:v>1.1078888888890035</c:v>
                </c:pt>
                <c:pt idx="3295">
                  <c:v>1.1079421296297443</c:v>
                </c:pt>
                <c:pt idx="3296">
                  <c:v>1.107995370370485</c:v>
                </c:pt>
                <c:pt idx="3297">
                  <c:v>1.1080486111112258</c:v>
                </c:pt>
                <c:pt idx="3298">
                  <c:v>1.1081018518519665</c:v>
                </c:pt>
                <c:pt idx="3299">
                  <c:v>1.1081550925927073</c:v>
                </c:pt>
                <c:pt idx="3300">
                  <c:v>1.108208333333448</c:v>
                </c:pt>
                <c:pt idx="3301">
                  <c:v>1.1082615740741888</c:v>
                </c:pt>
                <c:pt idx="3302">
                  <c:v>1.1083148148149295</c:v>
                </c:pt>
                <c:pt idx="3303">
                  <c:v>1.1083680555556703</c:v>
                </c:pt>
                <c:pt idx="3304">
                  <c:v>1.1084212962964111</c:v>
                </c:pt>
                <c:pt idx="3305">
                  <c:v>1.1084745370371518</c:v>
                </c:pt>
                <c:pt idx="3306">
                  <c:v>1.1085277777778926</c:v>
                </c:pt>
                <c:pt idx="3307">
                  <c:v>1.1085810185186333</c:v>
                </c:pt>
                <c:pt idx="3308">
                  <c:v>1.1086342592593741</c:v>
                </c:pt>
                <c:pt idx="3309">
                  <c:v>1.1086875000001148</c:v>
                </c:pt>
                <c:pt idx="3310">
                  <c:v>1.1087407407408556</c:v>
                </c:pt>
                <c:pt idx="3311">
                  <c:v>1.1087939814815964</c:v>
                </c:pt>
                <c:pt idx="3312">
                  <c:v>1.1088472222223371</c:v>
                </c:pt>
                <c:pt idx="3313">
                  <c:v>1.1089004629630779</c:v>
                </c:pt>
                <c:pt idx="3314">
                  <c:v>1.1089537037038186</c:v>
                </c:pt>
                <c:pt idx="3315">
                  <c:v>1.1090069444445594</c:v>
                </c:pt>
                <c:pt idx="3316">
                  <c:v>1.1090601851853001</c:v>
                </c:pt>
                <c:pt idx="3317">
                  <c:v>1.1091134259260409</c:v>
                </c:pt>
                <c:pt idx="3318">
                  <c:v>1.1091666666667817</c:v>
                </c:pt>
                <c:pt idx="3319">
                  <c:v>1.1092199074075224</c:v>
                </c:pt>
                <c:pt idx="3320">
                  <c:v>1.1092731481482632</c:v>
                </c:pt>
                <c:pt idx="3321">
                  <c:v>1.1093263888890039</c:v>
                </c:pt>
                <c:pt idx="3322">
                  <c:v>1.1093796296297447</c:v>
                </c:pt>
                <c:pt idx="3323">
                  <c:v>1.1094328703704854</c:v>
                </c:pt>
                <c:pt idx="3324">
                  <c:v>1.1094861111112262</c:v>
                </c:pt>
                <c:pt idx="3325">
                  <c:v>1.1095393518519669</c:v>
                </c:pt>
                <c:pt idx="3326">
                  <c:v>1.1095925925927077</c:v>
                </c:pt>
                <c:pt idx="3327">
                  <c:v>1.1096458333334485</c:v>
                </c:pt>
                <c:pt idx="3328">
                  <c:v>1.1096990740741892</c:v>
                </c:pt>
                <c:pt idx="3329">
                  <c:v>1.10975231481493</c:v>
                </c:pt>
                <c:pt idx="3330">
                  <c:v>1.1098055555556707</c:v>
                </c:pt>
                <c:pt idx="3331">
                  <c:v>1.1098587962964115</c:v>
                </c:pt>
                <c:pt idx="3332">
                  <c:v>1.1099120370371522</c:v>
                </c:pt>
                <c:pt idx="3333">
                  <c:v>1.109965277777893</c:v>
                </c:pt>
                <c:pt idx="3334">
                  <c:v>1.1100185185186338</c:v>
                </c:pt>
                <c:pt idx="3335">
                  <c:v>1.1100717592593745</c:v>
                </c:pt>
                <c:pt idx="3336">
                  <c:v>1.1101250000001153</c:v>
                </c:pt>
                <c:pt idx="3337">
                  <c:v>1.110178240740856</c:v>
                </c:pt>
                <c:pt idx="3338">
                  <c:v>1.1102314814815968</c:v>
                </c:pt>
                <c:pt idx="3339">
                  <c:v>1.1102847222223375</c:v>
                </c:pt>
                <c:pt idx="3340">
                  <c:v>1.1103379629630783</c:v>
                </c:pt>
                <c:pt idx="3341">
                  <c:v>1.1103912037038191</c:v>
                </c:pt>
                <c:pt idx="3342">
                  <c:v>1.1104444444445598</c:v>
                </c:pt>
                <c:pt idx="3343">
                  <c:v>1.1104976851853006</c:v>
                </c:pt>
                <c:pt idx="3344">
                  <c:v>1.1105509259260413</c:v>
                </c:pt>
                <c:pt idx="3345">
                  <c:v>1.1106041666667821</c:v>
                </c:pt>
                <c:pt idx="3346">
                  <c:v>1.1106574074075228</c:v>
                </c:pt>
                <c:pt idx="3347">
                  <c:v>1.1107106481482636</c:v>
                </c:pt>
                <c:pt idx="3348">
                  <c:v>1.1107638888890043</c:v>
                </c:pt>
                <c:pt idx="3349">
                  <c:v>1.1108171296297451</c:v>
                </c:pt>
                <c:pt idx="3350">
                  <c:v>1.1108703703704859</c:v>
                </c:pt>
                <c:pt idx="3351">
                  <c:v>1.1109236111112266</c:v>
                </c:pt>
                <c:pt idx="3352">
                  <c:v>1.1109768518519674</c:v>
                </c:pt>
                <c:pt idx="3353">
                  <c:v>1.1110300925927081</c:v>
                </c:pt>
                <c:pt idx="3354">
                  <c:v>1.1110833333334489</c:v>
                </c:pt>
                <c:pt idx="3355">
                  <c:v>1.1111365740741896</c:v>
                </c:pt>
                <c:pt idx="3356">
                  <c:v>1.1111898148149304</c:v>
                </c:pt>
                <c:pt idx="3357">
                  <c:v>1.1112430555556712</c:v>
                </c:pt>
                <c:pt idx="3358">
                  <c:v>1.1112962962964119</c:v>
                </c:pt>
                <c:pt idx="3359">
                  <c:v>1.1113495370371527</c:v>
                </c:pt>
                <c:pt idx="3360">
                  <c:v>1.1114027777778934</c:v>
                </c:pt>
                <c:pt idx="3361">
                  <c:v>1.1114560185186342</c:v>
                </c:pt>
                <c:pt idx="3362">
                  <c:v>1.1115092592593749</c:v>
                </c:pt>
                <c:pt idx="3363">
                  <c:v>1.1115625000001157</c:v>
                </c:pt>
                <c:pt idx="3364">
                  <c:v>1.1116157407408565</c:v>
                </c:pt>
                <c:pt idx="3365">
                  <c:v>1.1116689814815972</c:v>
                </c:pt>
                <c:pt idx="3366">
                  <c:v>1.111722222222338</c:v>
                </c:pt>
                <c:pt idx="3367">
                  <c:v>1.1117754629630787</c:v>
                </c:pt>
                <c:pt idx="3368">
                  <c:v>1.1118287037038195</c:v>
                </c:pt>
                <c:pt idx="3369">
                  <c:v>1.1118819444445602</c:v>
                </c:pt>
                <c:pt idx="3370">
                  <c:v>1.111935185185301</c:v>
                </c:pt>
                <c:pt idx="3371">
                  <c:v>1.1119884259260417</c:v>
                </c:pt>
                <c:pt idx="3372">
                  <c:v>1.1120416666667825</c:v>
                </c:pt>
                <c:pt idx="3373">
                  <c:v>1.1120949074075233</c:v>
                </c:pt>
                <c:pt idx="3374">
                  <c:v>1.112148148148264</c:v>
                </c:pt>
                <c:pt idx="3375">
                  <c:v>1.1122013888890048</c:v>
                </c:pt>
                <c:pt idx="3376">
                  <c:v>1.1122546296297455</c:v>
                </c:pt>
                <c:pt idx="3377">
                  <c:v>1.1123078703704863</c:v>
                </c:pt>
                <c:pt idx="3378">
                  <c:v>1.112361111111227</c:v>
                </c:pt>
                <c:pt idx="3379">
                  <c:v>1.1124143518519678</c:v>
                </c:pt>
                <c:pt idx="3380">
                  <c:v>1.1124675925927086</c:v>
                </c:pt>
                <c:pt idx="3381">
                  <c:v>1.1125208333334493</c:v>
                </c:pt>
                <c:pt idx="3382">
                  <c:v>1.1125740740741901</c:v>
                </c:pt>
                <c:pt idx="3383">
                  <c:v>1.1126273148149308</c:v>
                </c:pt>
                <c:pt idx="3384">
                  <c:v>1.1126805555556716</c:v>
                </c:pt>
                <c:pt idx="3385">
                  <c:v>1.1127337962964123</c:v>
                </c:pt>
                <c:pt idx="3386">
                  <c:v>1.1127870370371531</c:v>
                </c:pt>
                <c:pt idx="3387">
                  <c:v>1.1128402777778938</c:v>
                </c:pt>
                <c:pt idx="3388">
                  <c:v>1.1128935185186346</c:v>
                </c:pt>
                <c:pt idx="3389">
                  <c:v>1.1129467592593754</c:v>
                </c:pt>
                <c:pt idx="3390">
                  <c:v>1.1130000000001161</c:v>
                </c:pt>
                <c:pt idx="3391">
                  <c:v>1.1130532407408569</c:v>
                </c:pt>
                <c:pt idx="3392">
                  <c:v>1.1131064814815976</c:v>
                </c:pt>
                <c:pt idx="3393">
                  <c:v>1.1131597222223384</c:v>
                </c:pt>
                <c:pt idx="3394">
                  <c:v>1.1132129629630791</c:v>
                </c:pt>
                <c:pt idx="3395">
                  <c:v>1.1132662037038199</c:v>
                </c:pt>
                <c:pt idx="3396">
                  <c:v>1.1133194444445607</c:v>
                </c:pt>
                <c:pt idx="3397">
                  <c:v>1.1133726851853014</c:v>
                </c:pt>
                <c:pt idx="3398">
                  <c:v>1.1134259259260422</c:v>
                </c:pt>
                <c:pt idx="3399">
                  <c:v>1.1134791666667829</c:v>
                </c:pt>
                <c:pt idx="3400">
                  <c:v>1.1135324074075237</c:v>
                </c:pt>
                <c:pt idx="3401">
                  <c:v>1.1135856481482644</c:v>
                </c:pt>
                <c:pt idx="3402">
                  <c:v>1.1136388888890052</c:v>
                </c:pt>
                <c:pt idx="3403">
                  <c:v>1.113692129629746</c:v>
                </c:pt>
                <c:pt idx="3404">
                  <c:v>1.1137453703704867</c:v>
                </c:pt>
                <c:pt idx="3405">
                  <c:v>1.1137986111112275</c:v>
                </c:pt>
                <c:pt idx="3406">
                  <c:v>1.1138518518519682</c:v>
                </c:pt>
                <c:pt idx="3407">
                  <c:v>1.113905092592709</c:v>
                </c:pt>
                <c:pt idx="3408">
                  <c:v>1.1139583333334497</c:v>
                </c:pt>
                <c:pt idx="3409">
                  <c:v>1.1140115740741905</c:v>
                </c:pt>
                <c:pt idx="3410">
                  <c:v>1.1140648148149312</c:v>
                </c:pt>
                <c:pt idx="3411">
                  <c:v>1.114118055555672</c:v>
                </c:pt>
                <c:pt idx="3412">
                  <c:v>1.1141712962964128</c:v>
                </c:pt>
                <c:pt idx="3413">
                  <c:v>1.1142245370371535</c:v>
                </c:pt>
                <c:pt idx="3414">
                  <c:v>1.1142777777778943</c:v>
                </c:pt>
                <c:pt idx="3415">
                  <c:v>1.114331018518635</c:v>
                </c:pt>
                <c:pt idx="3416">
                  <c:v>1.1143842592593758</c:v>
                </c:pt>
                <c:pt idx="3417">
                  <c:v>1.1144375000001165</c:v>
                </c:pt>
                <c:pt idx="3418">
                  <c:v>1.1144907407408573</c:v>
                </c:pt>
                <c:pt idx="3419">
                  <c:v>1.1145439814815981</c:v>
                </c:pt>
                <c:pt idx="3420">
                  <c:v>1.1145972222223388</c:v>
                </c:pt>
                <c:pt idx="3421">
                  <c:v>1.1146504629630796</c:v>
                </c:pt>
                <c:pt idx="3422">
                  <c:v>1.1147037037038203</c:v>
                </c:pt>
                <c:pt idx="3423">
                  <c:v>1.1147569444445611</c:v>
                </c:pt>
                <c:pt idx="3424">
                  <c:v>1.1148101851853018</c:v>
                </c:pt>
                <c:pt idx="3425">
                  <c:v>1.1148634259260426</c:v>
                </c:pt>
                <c:pt idx="3426">
                  <c:v>1.1149166666667834</c:v>
                </c:pt>
                <c:pt idx="3427">
                  <c:v>1.1149699074075241</c:v>
                </c:pt>
                <c:pt idx="3428">
                  <c:v>1.1150231481482649</c:v>
                </c:pt>
                <c:pt idx="3429">
                  <c:v>1.1150763888890056</c:v>
                </c:pt>
                <c:pt idx="3430">
                  <c:v>1.1151296296297464</c:v>
                </c:pt>
                <c:pt idx="3431">
                  <c:v>1.1151828703704871</c:v>
                </c:pt>
                <c:pt idx="3432">
                  <c:v>1.1152361111112279</c:v>
                </c:pt>
                <c:pt idx="3433">
                  <c:v>1.1152893518519686</c:v>
                </c:pt>
                <c:pt idx="3434">
                  <c:v>1.1153425925927094</c:v>
                </c:pt>
                <c:pt idx="3435">
                  <c:v>1.1153958333334502</c:v>
                </c:pt>
                <c:pt idx="3436">
                  <c:v>1.1154490740741909</c:v>
                </c:pt>
                <c:pt idx="3437">
                  <c:v>1.1155023148149317</c:v>
                </c:pt>
                <c:pt idx="3438">
                  <c:v>1.1155555555556724</c:v>
                </c:pt>
                <c:pt idx="3439">
                  <c:v>1.1156087962964132</c:v>
                </c:pt>
                <c:pt idx="3440">
                  <c:v>1.1156620370371539</c:v>
                </c:pt>
                <c:pt idx="3441">
                  <c:v>1.1157152777778947</c:v>
                </c:pt>
                <c:pt idx="3442">
                  <c:v>1.1157685185186355</c:v>
                </c:pt>
                <c:pt idx="3443">
                  <c:v>1.1158217592593762</c:v>
                </c:pt>
                <c:pt idx="3444">
                  <c:v>1.115875000000117</c:v>
                </c:pt>
                <c:pt idx="3445">
                  <c:v>1.1159282407408577</c:v>
                </c:pt>
                <c:pt idx="3446">
                  <c:v>1.1159814814815985</c:v>
                </c:pt>
                <c:pt idx="3447">
                  <c:v>1.1160347222223392</c:v>
                </c:pt>
                <c:pt idx="3448">
                  <c:v>1.11608796296308</c:v>
                </c:pt>
                <c:pt idx="3449">
                  <c:v>1.1161412037038208</c:v>
                </c:pt>
                <c:pt idx="3450">
                  <c:v>1.1161944444445615</c:v>
                </c:pt>
                <c:pt idx="3451">
                  <c:v>1.1162476851853023</c:v>
                </c:pt>
                <c:pt idx="3452">
                  <c:v>1.116300925926043</c:v>
                </c:pt>
                <c:pt idx="3453">
                  <c:v>1.1163541666667838</c:v>
                </c:pt>
                <c:pt idx="3454">
                  <c:v>1.1164074074075245</c:v>
                </c:pt>
                <c:pt idx="3455">
                  <c:v>1.1164606481482653</c:v>
                </c:pt>
                <c:pt idx="3456">
                  <c:v>1.116513888889006</c:v>
                </c:pt>
                <c:pt idx="3457">
                  <c:v>1.1165671296297468</c:v>
                </c:pt>
                <c:pt idx="3458">
                  <c:v>1.1166203703704876</c:v>
                </c:pt>
                <c:pt idx="3459">
                  <c:v>1.1166736111112283</c:v>
                </c:pt>
                <c:pt idx="3460">
                  <c:v>1.1167268518519691</c:v>
                </c:pt>
                <c:pt idx="3461">
                  <c:v>1.1167800925927098</c:v>
                </c:pt>
                <c:pt idx="3462">
                  <c:v>1.1168333333334506</c:v>
                </c:pt>
                <c:pt idx="3463">
                  <c:v>1.1168865740741913</c:v>
                </c:pt>
                <c:pt idx="3464">
                  <c:v>1.1169398148149321</c:v>
                </c:pt>
                <c:pt idx="3465">
                  <c:v>1.1169930555556729</c:v>
                </c:pt>
                <c:pt idx="3466">
                  <c:v>1.1170462962964136</c:v>
                </c:pt>
                <c:pt idx="3467">
                  <c:v>1.1170995370371544</c:v>
                </c:pt>
                <c:pt idx="3468">
                  <c:v>1.1171527777778951</c:v>
                </c:pt>
                <c:pt idx="3469">
                  <c:v>1.1172060185186359</c:v>
                </c:pt>
                <c:pt idx="3470">
                  <c:v>1.1172592592593766</c:v>
                </c:pt>
                <c:pt idx="3471">
                  <c:v>1.1173125000001174</c:v>
                </c:pt>
                <c:pt idx="3472">
                  <c:v>1.1173657407408581</c:v>
                </c:pt>
                <c:pt idx="3473">
                  <c:v>1.1174189814815989</c:v>
                </c:pt>
                <c:pt idx="3474">
                  <c:v>1.1174722222223397</c:v>
                </c:pt>
                <c:pt idx="3475">
                  <c:v>1.1175254629630804</c:v>
                </c:pt>
                <c:pt idx="3476">
                  <c:v>1.1175787037038212</c:v>
                </c:pt>
                <c:pt idx="3477">
                  <c:v>1.1176319444445619</c:v>
                </c:pt>
                <c:pt idx="3478">
                  <c:v>1.1176851851853027</c:v>
                </c:pt>
                <c:pt idx="3479">
                  <c:v>1.1177384259260434</c:v>
                </c:pt>
                <c:pt idx="3480">
                  <c:v>1.1177916666667842</c:v>
                </c:pt>
                <c:pt idx="3481">
                  <c:v>1.117844907407525</c:v>
                </c:pt>
                <c:pt idx="3482">
                  <c:v>1.1178981481482657</c:v>
                </c:pt>
                <c:pt idx="3483">
                  <c:v>1.1179513888890065</c:v>
                </c:pt>
                <c:pt idx="3484">
                  <c:v>1.1180046296297472</c:v>
                </c:pt>
                <c:pt idx="3485">
                  <c:v>1.118057870370488</c:v>
                </c:pt>
                <c:pt idx="3486">
                  <c:v>1.1181111111112287</c:v>
                </c:pt>
                <c:pt idx="3487">
                  <c:v>1.1181643518519695</c:v>
                </c:pt>
                <c:pt idx="3488">
                  <c:v>1.1182175925927103</c:v>
                </c:pt>
                <c:pt idx="3489">
                  <c:v>1.118270833333451</c:v>
                </c:pt>
                <c:pt idx="3490">
                  <c:v>1.1183240740741918</c:v>
                </c:pt>
                <c:pt idx="3491">
                  <c:v>1.1183773148149325</c:v>
                </c:pt>
                <c:pt idx="3492">
                  <c:v>1.1184305555556733</c:v>
                </c:pt>
                <c:pt idx="3493">
                  <c:v>1.118483796296414</c:v>
                </c:pt>
                <c:pt idx="3494">
                  <c:v>1.1185370370371548</c:v>
                </c:pt>
                <c:pt idx="3495">
                  <c:v>1.1185902777778955</c:v>
                </c:pt>
                <c:pt idx="3496">
                  <c:v>1.1186435185186363</c:v>
                </c:pt>
                <c:pt idx="3497">
                  <c:v>1.1186967592593771</c:v>
                </c:pt>
                <c:pt idx="3498">
                  <c:v>1.1187500000001178</c:v>
                </c:pt>
                <c:pt idx="3499">
                  <c:v>1.1188032407408586</c:v>
                </c:pt>
                <c:pt idx="3500">
                  <c:v>1.1188564814815993</c:v>
                </c:pt>
                <c:pt idx="3501">
                  <c:v>1.1189097222223401</c:v>
                </c:pt>
                <c:pt idx="3502">
                  <c:v>1.1189629629630808</c:v>
                </c:pt>
                <c:pt idx="3503">
                  <c:v>1.1190162037038216</c:v>
                </c:pt>
                <c:pt idx="3504">
                  <c:v>1.1190694444445624</c:v>
                </c:pt>
                <c:pt idx="3505">
                  <c:v>1.1191226851853031</c:v>
                </c:pt>
                <c:pt idx="3506">
                  <c:v>1.1191759259260439</c:v>
                </c:pt>
                <c:pt idx="3507">
                  <c:v>1.1192291666667846</c:v>
                </c:pt>
                <c:pt idx="3508">
                  <c:v>1.1192824074075254</c:v>
                </c:pt>
                <c:pt idx="3509">
                  <c:v>1.1193356481482661</c:v>
                </c:pt>
                <c:pt idx="3510">
                  <c:v>1.1193888888890069</c:v>
                </c:pt>
                <c:pt idx="3511">
                  <c:v>1.1194421296297477</c:v>
                </c:pt>
                <c:pt idx="3512">
                  <c:v>1.1194953703704884</c:v>
                </c:pt>
                <c:pt idx="3513">
                  <c:v>1.1195486111112292</c:v>
                </c:pt>
                <c:pt idx="3514">
                  <c:v>1.1196018518519699</c:v>
                </c:pt>
                <c:pt idx="3515">
                  <c:v>1.1196550925927107</c:v>
                </c:pt>
                <c:pt idx="3516">
                  <c:v>1.1197083333334514</c:v>
                </c:pt>
                <c:pt idx="3517">
                  <c:v>1.1197615740741922</c:v>
                </c:pt>
                <c:pt idx="3518">
                  <c:v>1.1198148148149329</c:v>
                </c:pt>
                <c:pt idx="3519">
                  <c:v>1.1198680555556737</c:v>
                </c:pt>
                <c:pt idx="3520">
                  <c:v>1.1199212962964145</c:v>
                </c:pt>
                <c:pt idx="3521">
                  <c:v>1.1199745370371552</c:v>
                </c:pt>
                <c:pt idx="3522">
                  <c:v>1.120027777777896</c:v>
                </c:pt>
                <c:pt idx="3523">
                  <c:v>1.1200810185186367</c:v>
                </c:pt>
                <c:pt idx="3524">
                  <c:v>1.1201342592593775</c:v>
                </c:pt>
                <c:pt idx="3525">
                  <c:v>1.1201875000001182</c:v>
                </c:pt>
                <c:pt idx="3526">
                  <c:v>1.120240740740859</c:v>
                </c:pt>
                <c:pt idx="3527">
                  <c:v>1.1202939814815998</c:v>
                </c:pt>
                <c:pt idx="3528">
                  <c:v>1.1203472222223405</c:v>
                </c:pt>
                <c:pt idx="3529">
                  <c:v>1.1204004629630813</c:v>
                </c:pt>
                <c:pt idx="3530">
                  <c:v>1.120453703703822</c:v>
                </c:pt>
                <c:pt idx="3531">
                  <c:v>1.1205069444445628</c:v>
                </c:pt>
                <c:pt idx="3532">
                  <c:v>1.1205601851853035</c:v>
                </c:pt>
                <c:pt idx="3533">
                  <c:v>1.1206134259260443</c:v>
                </c:pt>
                <c:pt idx="3534">
                  <c:v>1.120666666666785</c:v>
                </c:pt>
                <c:pt idx="3535">
                  <c:v>1.1207199074075258</c:v>
                </c:pt>
                <c:pt idx="3536">
                  <c:v>1.1207731481482666</c:v>
                </c:pt>
                <c:pt idx="3537">
                  <c:v>1.1208263888890073</c:v>
                </c:pt>
                <c:pt idx="3538">
                  <c:v>1.1208796296297481</c:v>
                </c:pt>
                <c:pt idx="3539">
                  <c:v>1.1209328703704888</c:v>
                </c:pt>
                <c:pt idx="3540">
                  <c:v>1.1209861111112296</c:v>
                </c:pt>
                <c:pt idx="3541">
                  <c:v>1.1210393518519703</c:v>
                </c:pt>
                <c:pt idx="3542">
                  <c:v>1.1210925925927111</c:v>
                </c:pt>
                <c:pt idx="3543">
                  <c:v>1.1211458333334519</c:v>
                </c:pt>
                <c:pt idx="3544">
                  <c:v>1.1211990740741926</c:v>
                </c:pt>
                <c:pt idx="3545">
                  <c:v>1.1212523148149334</c:v>
                </c:pt>
                <c:pt idx="3546">
                  <c:v>1.1213055555556741</c:v>
                </c:pt>
                <c:pt idx="3547">
                  <c:v>1.1213587962964149</c:v>
                </c:pt>
                <c:pt idx="3548">
                  <c:v>1.1214120370371556</c:v>
                </c:pt>
                <c:pt idx="3549">
                  <c:v>1.1214652777778964</c:v>
                </c:pt>
                <c:pt idx="3550">
                  <c:v>1.1215185185186372</c:v>
                </c:pt>
                <c:pt idx="3551">
                  <c:v>1.1215717592593779</c:v>
                </c:pt>
                <c:pt idx="3552">
                  <c:v>1.1216250000001187</c:v>
                </c:pt>
                <c:pt idx="3553">
                  <c:v>1.1216782407408594</c:v>
                </c:pt>
                <c:pt idx="3554">
                  <c:v>1.1217314814816002</c:v>
                </c:pt>
                <c:pt idx="3555">
                  <c:v>1.1217847222223409</c:v>
                </c:pt>
                <c:pt idx="3556">
                  <c:v>1.1218379629630817</c:v>
                </c:pt>
                <c:pt idx="3557">
                  <c:v>1.1218912037038224</c:v>
                </c:pt>
                <c:pt idx="3558">
                  <c:v>1.1219444444445632</c:v>
                </c:pt>
                <c:pt idx="3559">
                  <c:v>1.121997685185304</c:v>
                </c:pt>
                <c:pt idx="3560">
                  <c:v>1.1220509259260447</c:v>
                </c:pt>
                <c:pt idx="3561">
                  <c:v>1.1221041666667855</c:v>
                </c:pt>
                <c:pt idx="3562">
                  <c:v>1.1221574074075262</c:v>
                </c:pt>
                <c:pt idx="3563">
                  <c:v>1.122210648148267</c:v>
                </c:pt>
                <c:pt idx="3564">
                  <c:v>1.1222638888890077</c:v>
                </c:pt>
                <c:pt idx="3565">
                  <c:v>1.1223171296297485</c:v>
                </c:pt>
                <c:pt idx="3566">
                  <c:v>1.1223703703704893</c:v>
                </c:pt>
                <c:pt idx="3567">
                  <c:v>1.12242361111123</c:v>
                </c:pt>
                <c:pt idx="3568">
                  <c:v>1.1224768518519708</c:v>
                </c:pt>
                <c:pt idx="3569">
                  <c:v>1.1225300925927115</c:v>
                </c:pt>
                <c:pt idx="3570">
                  <c:v>1.1225833333334523</c:v>
                </c:pt>
                <c:pt idx="3571">
                  <c:v>1.122636574074193</c:v>
                </c:pt>
                <c:pt idx="3572">
                  <c:v>1.1226898148149338</c:v>
                </c:pt>
                <c:pt idx="3573">
                  <c:v>1.1227430555556746</c:v>
                </c:pt>
                <c:pt idx="3574">
                  <c:v>1.1227962962964153</c:v>
                </c:pt>
                <c:pt idx="3575">
                  <c:v>1.1228495370371561</c:v>
                </c:pt>
                <c:pt idx="3576">
                  <c:v>1.1229027777778968</c:v>
                </c:pt>
                <c:pt idx="3577">
                  <c:v>1.1229560185186376</c:v>
                </c:pt>
                <c:pt idx="3578">
                  <c:v>1.1230092592593783</c:v>
                </c:pt>
                <c:pt idx="3579">
                  <c:v>1.1230625000001191</c:v>
                </c:pt>
                <c:pt idx="3580">
                  <c:v>1.1231157407408598</c:v>
                </c:pt>
                <c:pt idx="3581">
                  <c:v>1.1231689814816006</c:v>
                </c:pt>
                <c:pt idx="3582">
                  <c:v>1.1232222222223414</c:v>
                </c:pt>
                <c:pt idx="3583">
                  <c:v>1.1232754629630821</c:v>
                </c:pt>
                <c:pt idx="3584">
                  <c:v>1.1233287037038229</c:v>
                </c:pt>
                <c:pt idx="3585">
                  <c:v>1.1233819444445636</c:v>
                </c:pt>
                <c:pt idx="3586">
                  <c:v>1.1234351851853044</c:v>
                </c:pt>
                <c:pt idx="3587">
                  <c:v>1.1234884259260451</c:v>
                </c:pt>
                <c:pt idx="3588">
                  <c:v>1.1235416666667859</c:v>
                </c:pt>
                <c:pt idx="3589">
                  <c:v>1.1235949074075267</c:v>
                </c:pt>
                <c:pt idx="3590">
                  <c:v>1.1236481481482674</c:v>
                </c:pt>
                <c:pt idx="3591">
                  <c:v>1.1237013888890082</c:v>
                </c:pt>
                <c:pt idx="3592">
                  <c:v>1.1237546296297489</c:v>
                </c:pt>
                <c:pt idx="3593">
                  <c:v>1.1238078703704897</c:v>
                </c:pt>
                <c:pt idx="3594">
                  <c:v>1.1238611111112304</c:v>
                </c:pt>
                <c:pt idx="3595">
                  <c:v>1.1239143518519712</c:v>
                </c:pt>
                <c:pt idx="3596">
                  <c:v>1.123967592592712</c:v>
                </c:pt>
                <c:pt idx="3597">
                  <c:v>1.1240208333334527</c:v>
                </c:pt>
                <c:pt idx="3598">
                  <c:v>1.1240740740741935</c:v>
                </c:pt>
                <c:pt idx="3599">
                  <c:v>1.1241273148149342</c:v>
                </c:pt>
                <c:pt idx="3600">
                  <c:v>1.124180555555675</c:v>
                </c:pt>
                <c:pt idx="3601">
                  <c:v>1.1242337962964157</c:v>
                </c:pt>
                <c:pt idx="3602">
                  <c:v>1.1242870370371565</c:v>
                </c:pt>
                <c:pt idx="3603">
                  <c:v>1.1243402777778972</c:v>
                </c:pt>
                <c:pt idx="3604">
                  <c:v>1.124393518518638</c:v>
                </c:pt>
                <c:pt idx="3605">
                  <c:v>1.1244467592593788</c:v>
                </c:pt>
                <c:pt idx="3606">
                  <c:v>1.1245000000001195</c:v>
                </c:pt>
                <c:pt idx="3607">
                  <c:v>1.1245532407408603</c:v>
                </c:pt>
                <c:pt idx="3608">
                  <c:v>1.124606481481601</c:v>
                </c:pt>
                <c:pt idx="3609">
                  <c:v>1.1246597222223418</c:v>
                </c:pt>
                <c:pt idx="3610">
                  <c:v>1.1247129629630825</c:v>
                </c:pt>
                <c:pt idx="3611">
                  <c:v>1.1247662037038233</c:v>
                </c:pt>
                <c:pt idx="3612">
                  <c:v>1.1248194444445641</c:v>
                </c:pt>
                <c:pt idx="3613">
                  <c:v>1.1248726851853048</c:v>
                </c:pt>
                <c:pt idx="3614">
                  <c:v>1.1249259259260456</c:v>
                </c:pt>
                <c:pt idx="3615">
                  <c:v>1.1249791666667863</c:v>
                </c:pt>
                <c:pt idx="3616">
                  <c:v>1.1250324074075271</c:v>
                </c:pt>
                <c:pt idx="3617">
                  <c:v>1.1250856481482678</c:v>
                </c:pt>
                <c:pt idx="3618">
                  <c:v>1.1251388888890086</c:v>
                </c:pt>
                <c:pt idx="3619">
                  <c:v>1.1251921296297493</c:v>
                </c:pt>
                <c:pt idx="3620">
                  <c:v>1.1252453703704901</c:v>
                </c:pt>
                <c:pt idx="3621">
                  <c:v>1.1252986111112309</c:v>
                </c:pt>
                <c:pt idx="3622">
                  <c:v>1.1253518518519716</c:v>
                </c:pt>
                <c:pt idx="3623">
                  <c:v>1.1254050925927124</c:v>
                </c:pt>
                <c:pt idx="3624">
                  <c:v>1.1254583333334531</c:v>
                </c:pt>
                <c:pt idx="3625">
                  <c:v>1.1255115740741939</c:v>
                </c:pt>
                <c:pt idx="3626">
                  <c:v>1.1255648148149346</c:v>
                </c:pt>
                <c:pt idx="3627">
                  <c:v>1.1256180555556754</c:v>
                </c:pt>
                <c:pt idx="3628">
                  <c:v>1.1256712962964162</c:v>
                </c:pt>
                <c:pt idx="3629">
                  <c:v>1.1257245370371569</c:v>
                </c:pt>
                <c:pt idx="3630">
                  <c:v>1.1257777777778977</c:v>
                </c:pt>
                <c:pt idx="3631">
                  <c:v>1.1258310185186384</c:v>
                </c:pt>
                <c:pt idx="3632">
                  <c:v>1.1258842592593792</c:v>
                </c:pt>
                <c:pt idx="3633">
                  <c:v>1.1259375000001199</c:v>
                </c:pt>
                <c:pt idx="3634">
                  <c:v>1.1259907407408607</c:v>
                </c:pt>
                <c:pt idx="3635">
                  <c:v>1.1260439814816015</c:v>
                </c:pt>
                <c:pt idx="3636">
                  <c:v>1.1260972222223422</c:v>
                </c:pt>
                <c:pt idx="3637">
                  <c:v>1.126150462963083</c:v>
                </c:pt>
                <c:pt idx="3638">
                  <c:v>1.1262037037038237</c:v>
                </c:pt>
                <c:pt idx="3639">
                  <c:v>1.1262569444445645</c:v>
                </c:pt>
                <c:pt idx="3640">
                  <c:v>1.1263101851853052</c:v>
                </c:pt>
                <c:pt idx="3641">
                  <c:v>1.126363425926046</c:v>
                </c:pt>
                <c:pt idx="3642">
                  <c:v>1.1264166666667867</c:v>
                </c:pt>
                <c:pt idx="3643">
                  <c:v>1.1264699074075275</c:v>
                </c:pt>
                <c:pt idx="3644">
                  <c:v>1.1265231481482683</c:v>
                </c:pt>
                <c:pt idx="3645">
                  <c:v>1.126576388889009</c:v>
                </c:pt>
                <c:pt idx="3646">
                  <c:v>1.1266296296297498</c:v>
                </c:pt>
                <c:pt idx="3647">
                  <c:v>1.1266828703704905</c:v>
                </c:pt>
                <c:pt idx="3648">
                  <c:v>1.1267361111112313</c:v>
                </c:pt>
                <c:pt idx="3649">
                  <c:v>1.126789351851972</c:v>
                </c:pt>
                <c:pt idx="3650">
                  <c:v>1.1268425925927128</c:v>
                </c:pt>
                <c:pt idx="3651">
                  <c:v>1.1268958333334536</c:v>
                </c:pt>
                <c:pt idx="3652">
                  <c:v>1.1269490740741943</c:v>
                </c:pt>
                <c:pt idx="3653">
                  <c:v>1.1270023148149351</c:v>
                </c:pt>
                <c:pt idx="3654">
                  <c:v>1.1270555555556758</c:v>
                </c:pt>
                <c:pt idx="3655">
                  <c:v>1.1271087962964166</c:v>
                </c:pt>
                <c:pt idx="3656">
                  <c:v>1.1271620370371573</c:v>
                </c:pt>
                <c:pt idx="3657">
                  <c:v>1.1272152777778981</c:v>
                </c:pt>
                <c:pt idx="3658">
                  <c:v>1.1272685185186389</c:v>
                </c:pt>
                <c:pt idx="3659">
                  <c:v>1.1273217592593796</c:v>
                </c:pt>
                <c:pt idx="3660">
                  <c:v>1.1273750000001204</c:v>
                </c:pt>
                <c:pt idx="3661">
                  <c:v>1.1274282407408611</c:v>
                </c:pt>
                <c:pt idx="3662">
                  <c:v>1.1274814814816019</c:v>
                </c:pt>
                <c:pt idx="3663">
                  <c:v>1.1275347222223426</c:v>
                </c:pt>
                <c:pt idx="3664">
                  <c:v>1.1275879629630834</c:v>
                </c:pt>
                <c:pt idx="3665">
                  <c:v>1.1276412037038241</c:v>
                </c:pt>
                <c:pt idx="3666">
                  <c:v>1.1276944444445649</c:v>
                </c:pt>
                <c:pt idx="3667">
                  <c:v>1.1277476851853057</c:v>
                </c:pt>
                <c:pt idx="3668">
                  <c:v>1.1278009259260464</c:v>
                </c:pt>
                <c:pt idx="3669">
                  <c:v>1.1278541666667872</c:v>
                </c:pt>
                <c:pt idx="3670">
                  <c:v>1.1279074074075279</c:v>
                </c:pt>
                <c:pt idx="3671">
                  <c:v>1.1279606481482687</c:v>
                </c:pt>
                <c:pt idx="3672">
                  <c:v>1.1280138888890094</c:v>
                </c:pt>
                <c:pt idx="3673">
                  <c:v>1.1280671296297502</c:v>
                </c:pt>
                <c:pt idx="3674">
                  <c:v>1.128120370370491</c:v>
                </c:pt>
                <c:pt idx="3675">
                  <c:v>1.1281736111112317</c:v>
                </c:pt>
                <c:pt idx="3676">
                  <c:v>1.1282268518519725</c:v>
                </c:pt>
                <c:pt idx="3677">
                  <c:v>1.1282800925927132</c:v>
                </c:pt>
                <c:pt idx="3678">
                  <c:v>1.128333333333454</c:v>
                </c:pt>
                <c:pt idx="3679">
                  <c:v>1.1283865740741947</c:v>
                </c:pt>
                <c:pt idx="3680">
                  <c:v>1.1284398148149355</c:v>
                </c:pt>
                <c:pt idx="3681">
                  <c:v>1.1284930555556762</c:v>
                </c:pt>
                <c:pt idx="3682">
                  <c:v>1.128546296296417</c:v>
                </c:pt>
                <c:pt idx="3683">
                  <c:v>1.1285995370371578</c:v>
                </c:pt>
                <c:pt idx="3684">
                  <c:v>1.1286527777778985</c:v>
                </c:pt>
                <c:pt idx="3685">
                  <c:v>1.1287060185186393</c:v>
                </c:pt>
                <c:pt idx="3686">
                  <c:v>1.12875925925938</c:v>
                </c:pt>
                <c:pt idx="3687">
                  <c:v>1.1288125000001208</c:v>
                </c:pt>
                <c:pt idx="3688">
                  <c:v>1.1288657407408615</c:v>
                </c:pt>
                <c:pt idx="3689">
                  <c:v>1.1289189814816023</c:v>
                </c:pt>
                <c:pt idx="3690">
                  <c:v>1.1289722222223431</c:v>
                </c:pt>
                <c:pt idx="3691">
                  <c:v>1.1290254629630838</c:v>
                </c:pt>
                <c:pt idx="3692">
                  <c:v>1.1290787037038246</c:v>
                </c:pt>
                <c:pt idx="3693">
                  <c:v>1.1291319444445653</c:v>
                </c:pt>
                <c:pt idx="3694">
                  <c:v>1.1291851851853061</c:v>
                </c:pt>
                <c:pt idx="3695">
                  <c:v>1.1292384259260468</c:v>
                </c:pt>
                <c:pt idx="3696">
                  <c:v>1.1292916666667876</c:v>
                </c:pt>
                <c:pt idx="3697">
                  <c:v>1.1293449074075284</c:v>
                </c:pt>
                <c:pt idx="3698">
                  <c:v>1.1293981481482691</c:v>
                </c:pt>
                <c:pt idx="3699">
                  <c:v>1.1294513888890099</c:v>
                </c:pt>
                <c:pt idx="3700">
                  <c:v>1.1295046296297506</c:v>
                </c:pt>
                <c:pt idx="3701">
                  <c:v>1.1295578703704914</c:v>
                </c:pt>
                <c:pt idx="3702">
                  <c:v>1.1296111111112321</c:v>
                </c:pt>
                <c:pt idx="3703">
                  <c:v>1.1296643518519729</c:v>
                </c:pt>
                <c:pt idx="3704">
                  <c:v>1.1297175925927136</c:v>
                </c:pt>
                <c:pt idx="3705">
                  <c:v>1.1297708333334544</c:v>
                </c:pt>
                <c:pt idx="3706">
                  <c:v>1.1298240740741952</c:v>
                </c:pt>
                <c:pt idx="3707">
                  <c:v>1.1298773148149359</c:v>
                </c:pt>
                <c:pt idx="3708">
                  <c:v>1.1299305555556767</c:v>
                </c:pt>
                <c:pt idx="3709">
                  <c:v>1.1299837962964174</c:v>
                </c:pt>
                <c:pt idx="3710">
                  <c:v>1.1300370370371582</c:v>
                </c:pt>
                <c:pt idx="3711">
                  <c:v>1.1300902777778989</c:v>
                </c:pt>
                <c:pt idx="3712">
                  <c:v>1.1301435185186397</c:v>
                </c:pt>
                <c:pt idx="3713">
                  <c:v>1.1301967592593805</c:v>
                </c:pt>
                <c:pt idx="3714">
                  <c:v>1.1302500000001212</c:v>
                </c:pt>
                <c:pt idx="3715">
                  <c:v>1.130303240740862</c:v>
                </c:pt>
                <c:pt idx="3716">
                  <c:v>1.1303564814816027</c:v>
                </c:pt>
                <c:pt idx="3717">
                  <c:v>1.1304097222223435</c:v>
                </c:pt>
                <c:pt idx="3718">
                  <c:v>1.1304629629630842</c:v>
                </c:pt>
                <c:pt idx="3719">
                  <c:v>1.130516203703825</c:v>
                </c:pt>
                <c:pt idx="3720">
                  <c:v>1.1305694444445658</c:v>
                </c:pt>
                <c:pt idx="3721">
                  <c:v>1.1306226851853065</c:v>
                </c:pt>
                <c:pt idx="3722">
                  <c:v>1.1306759259260473</c:v>
                </c:pt>
                <c:pt idx="3723">
                  <c:v>1.130729166666788</c:v>
                </c:pt>
                <c:pt idx="3724">
                  <c:v>1.1307824074075288</c:v>
                </c:pt>
                <c:pt idx="3725">
                  <c:v>1.1308356481482695</c:v>
                </c:pt>
                <c:pt idx="3726">
                  <c:v>1.1308888888890103</c:v>
                </c:pt>
                <c:pt idx="3727">
                  <c:v>1.130942129629751</c:v>
                </c:pt>
                <c:pt idx="3728">
                  <c:v>1.1309953703704918</c:v>
                </c:pt>
                <c:pt idx="3729">
                  <c:v>1.1310486111112326</c:v>
                </c:pt>
                <c:pt idx="3730">
                  <c:v>1.1311018518519733</c:v>
                </c:pt>
                <c:pt idx="3731">
                  <c:v>1.1311550925927141</c:v>
                </c:pt>
                <c:pt idx="3732">
                  <c:v>1.1312083333334548</c:v>
                </c:pt>
                <c:pt idx="3733">
                  <c:v>1.1312615740741956</c:v>
                </c:pt>
                <c:pt idx="3734">
                  <c:v>1.1313148148149363</c:v>
                </c:pt>
                <c:pt idx="3735">
                  <c:v>1.1313680555556771</c:v>
                </c:pt>
                <c:pt idx="3736">
                  <c:v>1.1314212962964179</c:v>
                </c:pt>
                <c:pt idx="3737">
                  <c:v>1.1314745370371586</c:v>
                </c:pt>
                <c:pt idx="3738">
                  <c:v>1.1315277777778994</c:v>
                </c:pt>
                <c:pt idx="3739">
                  <c:v>1.1315810185186401</c:v>
                </c:pt>
                <c:pt idx="3740">
                  <c:v>1.1316342592593809</c:v>
                </c:pt>
                <c:pt idx="3741">
                  <c:v>1.1316875000001216</c:v>
                </c:pt>
                <c:pt idx="3742">
                  <c:v>1.1317407407408624</c:v>
                </c:pt>
                <c:pt idx="3743">
                  <c:v>1.1317939814816032</c:v>
                </c:pt>
                <c:pt idx="3744">
                  <c:v>1.1318472222223439</c:v>
                </c:pt>
                <c:pt idx="3745">
                  <c:v>1.1319004629630847</c:v>
                </c:pt>
                <c:pt idx="3746">
                  <c:v>1.1319537037038254</c:v>
                </c:pt>
                <c:pt idx="3747">
                  <c:v>1.1320069444445662</c:v>
                </c:pt>
                <c:pt idx="3748">
                  <c:v>1.1320601851853069</c:v>
                </c:pt>
                <c:pt idx="3749">
                  <c:v>1.1321134259260477</c:v>
                </c:pt>
                <c:pt idx="3750">
                  <c:v>1.1321666666667884</c:v>
                </c:pt>
                <c:pt idx="3751">
                  <c:v>1.1322199074075292</c:v>
                </c:pt>
                <c:pt idx="3752">
                  <c:v>1.13227314814827</c:v>
                </c:pt>
                <c:pt idx="3753">
                  <c:v>1.1323263888890107</c:v>
                </c:pt>
                <c:pt idx="3754">
                  <c:v>1.1323796296297515</c:v>
                </c:pt>
                <c:pt idx="3755">
                  <c:v>1.1324328703704922</c:v>
                </c:pt>
                <c:pt idx="3756">
                  <c:v>1.132486111111233</c:v>
                </c:pt>
                <c:pt idx="3757">
                  <c:v>1.1325393518519737</c:v>
                </c:pt>
                <c:pt idx="3758">
                  <c:v>1.1325925925927145</c:v>
                </c:pt>
                <c:pt idx="3759">
                  <c:v>1.1326458333334553</c:v>
                </c:pt>
                <c:pt idx="3760">
                  <c:v>1.132699074074196</c:v>
                </c:pt>
                <c:pt idx="3761">
                  <c:v>1.1327523148149368</c:v>
                </c:pt>
                <c:pt idx="3762">
                  <c:v>1.1328055555556775</c:v>
                </c:pt>
                <c:pt idx="3763">
                  <c:v>1.1328587962964183</c:v>
                </c:pt>
                <c:pt idx="3764">
                  <c:v>1.132912037037159</c:v>
                </c:pt>
                <c:pt idx="3765">
                  <c:v>1.1329652777778998</c:v>
                </c:pt>
                <c:pt idx="3766">
                  <c:v>1.1330185185186405</c:v>
                </c:pt>
                <c:pt idx="3767">
                  <c:v>1.1330717592593813</c:v>
                </c:pt>
                <c:pt idx="3768">
                  <c:v>1.1331250000001221</c:v>
                </c:pt>
                <c:pt idx="3769">
                  <c:v>1.1331782407408628</c:v>
                </c:pt>
                <c:pt idx="3770">
                  <c:v>1.1332314814816036</c:v>
                </c:pt>
                <c:pt idx="3771">
                  <c:v>1.1332847222223443</c:v>
                </c:pt>
                <c:pt idx="3772">
                  <c:v>1.1333379629630851</c:v>
                </c:pt>
                <c:pt idx="3773">
                  <c:v>1.1333912037038258</c:v>
                </c:pt>
                <c:pt idx="3774">
                  <c:v>1.1334444444445666</c:v>
                </c:pt>
                <c:pt idx="3775">
                  <c:v>1.1334976851853074</c:v>
                </c:pt>
                <c:pt idx="3776">
                  <c:v>1.1335509259260481</c:v>
                </c:pt>
                <c:pt idx="3777">
                  <c:v>1.1336041666667889</c:v>
                </c:pt>
                <c:pt idx="3778">
                  <c:v>1.1336574074075296</c:v>
                </c:pt>
                <c:pt idx="3779">
                  <c:v>1.1337106481482704</c:v>
                </c:pt>
                <c:pt idx="3780">
                  <c:v>1.1337638888890111</c:v>
                </c:pt>
                <c:pt idx="3781">
                  <c:v>1.1338171296297519</c:v>
                </c:pt>
                <c:pt idx="3782">
                  <c:v>1.1338703703704927</c:v>
                </c:pt>
                <c:pt idx="3783">
                  <c:v>1.1339236111112334</c:v>
                </c:pt>
                <c:pt idx="3784">
                  <c:v>1.1339768518519742</c:v>
                </c:pt>
                <c:pt idx="3785">
                  <c:v>1.1340300925927149</c:v>
                </c:pt>
                <c:pt idx="3786">
                  <c:v>1.1340833333334557</c:v>
                </c:pt>
                <c:pt idx="3787">
                  <c:v>1.1341365740741964</c:v>
                </c:pt>
                <c:pt idx="3788">
                  <c:v>1.1341898148149372</c:v>
                </c:pt>
                <c:pt idx="3789">
                  <c:v>1.1342430555556779</c:v>
                </c:pt>
                <c:pt idx="3790">
                  <c:v>1.1342962962964187</c:v>
                </c:pt>
                <c:pt idx="3791">
                  <c:v>1.1343495370371595</c:v>
                </c:pt>
                <c:pt idx="3792">
                  <c:v>1.1344027777779002</c:v>
                </c:pt>
                <c:pt idx="3793">
                  <c:v>1.134456018518641</c:v>
                </c:pt>
                <c:pt idx="3794">
                  <c:v>1.1345092592593817</c:v>
                </c:pt>
                <c:pt idx="3795">
                  <c:v>1.1345625000001225</c:v>
                </c:pt>
                <c:pt idx="3796">
                  <c:v>1.1346157407408632</c:v>
                </c:pt>
                <c:pt idx="3797">
                  <c:v>1.134668981481604</c:v>
                </c:pt>
                <c:pt idx="3798">
                  <c:v>1.1347222222223448</c:v>
                </c:pt>
                <c:pt idx="3799">
                  <c:v>1.1347754629630855</c:v>
                </c:pt>
                <c:pt idx="3800">
                  <c:v>1.1348287037038263</c:v>
                </c:pt>
                <c:pt idx="3801">
                  <c:v>1.134881944444567</c:v>
                </c:pt>
                <c:pt idx="3802">
                  <c:v>1.1349351851853078</c:v>
                </c:pt>
                <c:pt idx="3803">
                  <c:v>1.1349884259260485</c:v>
                </c:pt>
                <c:pt idx="3804">
                  <c:v>1.1350416666667893</c:v>
                </c:pt>
                <c:pt idx="3805">
                  <c:v>1.1350949074075301</c:v>
                </c:pt>
                <c:pt idx="3806">
                  <c:v>1.1351481481482708</c:v>
                </c:pt>
                <c:pt idx="3807">
                  <c:v>1.1352013888890116</c:v>
                </c:pt>
                <c:pt idx="3808">
                  <c:v>1.1352546296297523</c:v>
                </c:pt>
                <c:pt idx="3809">
                  <c:v>1.1353078703704931</c:v>
                </c:pt>
                <c:pt idx="3810">
                  <c:v>1.1353611111112338</c:v>
                </c:pt>
                <c:pt idx="3811">
                  <c:v>1.1354143518519746</c:v>
                </c:pt>
                <c:pt idx="3812">
                  <c:v>1.1354675925927153</c:v>
                </c:pt>
                <c:pt idx="3813">
                  <c:v>1.1355208333334561</c:v>
                </c:pt>
                <c:pt idx="3814">
                  <c:v>1.1355740740741969</c:v>
                </c:pt>
                <c:pt idx="3815">
                  <c:v>1.1356273148149376</c:v>
                </c:pt>
                <c:pt idx="3816">
                  <c:v>1.1356805555556784</c:v>
                </c:pt>
                <c:pt idx="3817">
                  <c:v>1.1357337962964191</c:v>
                </c:pt>
                <c:pt idx="3818">
                  <c:v>1.1357870370371599</c:v>
                </c:pt>
                <c:pt idx="3819">
                  <c:v>1.1358402777779006</c:v>
                </c:pt>
                <c:pt idx="3820">
                  <c:v>1.1358935185186414</c:v>
                </c:pt>
                <c:pt idx="3821">
                  <c:v>1.1359467592593822</c:v>
                </c:pt>
                <c:pt idx="3822">
                  <c:v>1.1360000000001229</c:v>
                </c:pt>
                <c:pt idx="3823">
                  <c:v>1.1360532407408637</c:v>
                </c:pt>
                <c:pt idx="3824">
                  <c:v>1.1361064814816044</c:v>
                </c:pt>
                <c:pt idx="3825">
                  <c:v>1.1361597222223452</c:v>
                </c:pt>
                <c:pt idx="3826">
                  <c:v>1.1362129629630859</c:v>
                </c:pt>
                <c:pt idx="3827">
                  <c:v>1.1362662037038267</c:v>
                </c:pt>
                <c:pt idx="3828">
                  <c:v>1.1363194444445675</c:v>
                </c:pt>
                <c:pt idx="3829">
                  <c:v>1.1363726851853082</c:v>
                </c:pt>
                <c:pt idx="3830">
                  <c:v>1.136425925926049</c:v>
                </c:pt>
                <c:pt idx="3831">
                  <c:v>1.1364791666667897</c:v>
                </c:pt>
                <c:pt idx="3832">
                  <c:v>1.1365324074075305</c:v>
                </c:pt>
                <c:pt idx="3833">
                  <c:v>1.1365856481482712</c:v>
                </c:pt>
                <c:pt idx="3834">
                  <c:v>1.136638888889012</c:v>
                </c:pt>
                <c:pt idx="3835">
                  <c:v>1.1366921296297527</c:v>
                </c:pt>
                <c:pt idx="3836">
                  <c:v>1.1367453703704935</c:v>
                </c:pt>
                <c:pt idx="3837">
                  <c:v>1.1367986111112343</c:v>
                </c:pt>
                <c:pt idx="3838">
                  <c:v>1.136851851851975</c:v>
                </c:pt>
                <c:pt idx="3839">
                  <c:v>1.1369050925927158</c:v>
                </c:pt>
                <c:pt idx="3840">
                  <c:v>1.1369583333334565</c:v>
                </c:pt>
                <c:pt idx="3841">
                  <c:v>1.1370115740741973</c:v>
                </c:pt>
                <c:pt idx="3842">
                  <c:v>1.137064814814938</c:v>
                </c:pt>
                <c:pt idx="3843">
                  <c:v>1.1371180555556788</c:v>
                </c:pt>
                <c:pt idx="3844">
                  <c:v>1.1371712962964196</c:v>
                </c:pt>
                <c:pt idx="3845">
                  <c:v>1.1372245370371603</c:v>
                </c:pt>
                <c:pt idx="3846">
                  <c:v>1.1372777777779011</c:v>
                </c:pt>
                <c:pt idx="3847">
                  <c:v>1.1373310185186418</c:v>
                </c:pt>
                <c:pt idx="3848">
                  <c:v>1.1373842592593826</c:v>
                </c:pt>
                <c:pt idx="3849">
                  <c:v>1.1374375000001233</c:v>
                </c:pt>
                <c:pt idx="3850">
                  <c:v>1.1374907407408641</c:v>
                </c:pt>
                <c:pt idx="3851">
                  <c:v>1.1375439814816048</c:v>
                </c:pt>
                <c:pt idx="3852">
                  <c:v>1.1375972222223456</c:v>
                </c:pt>
                <c:pt idx="3853">
                  <c:v>1.1376504629630864</c:v>
                </c:pt>
                <c:pt idx="3854">
                  <c:v>1.1377037037038271</c:v>
                </c:pt>
                <c:pt idx="3855">
                  <c:v>1.1377569444445679</c:v>
                </c:pt>
                <c:pt idx="3856">
                  <c:v>1.1378101851853086</c:v>
                </c:pt>
                <c:pt idx="3857">
                  <c:v>1.1378634259260494</c:v>
                </c:pt>
                <c:pt idx="3858">
                  <c:v>1.1379166666667901</c:v>
                </c:pt>
                <c:pt idx="3859">
                  <c:v>1.1379699074075309</c:v>
                </c:pt>
                <c:pt idx="3860">
                  <c:v>1.1380231481482717</c:v>
                </c:pt>
                <c:pt idx="3861">
                  <c:v>1.1380763888890124</c:v>
                </c:pt>
                <c:pt idx="3862">
                  <c:v>1.1381296296297532</c:v>
                </c:pt>
                <c:pt idx="3863">
                  <c:v>1.1381828703704939</c:v>
                </c:pt>
                <c:pt idx="3864">
                  <c:v>1.1382361111112347</c:v>
                </c:pt>
                <c:pt idx="3865">
                  <c:v>1.1382893518519754</c:v>
                </c:pt>
                <c:pt idx="3866">
                  <c:v>1.1383425925927162</c:v>
                </c:pt>
                <c:pt idx="3867">
                  <c:v>1.138395833333457</c:v>
                </c:pt>
                <c:pt idx="3868">
                  <c:v>1.1384490740741977</c:v>
                </c:pt>
                <c:pt idx="3869">
                  <c:v>1.1385023148149385</c:v>
                </c:pt>
                <c:pt idx="3870">
                  <c:v>1.1385555555556792</c:v>
                </c:pt>
                <c:pt idx="3871">
                  <c:v>1.13860879629642</c:v>
                </c:pt>
                <c:pt idx="3872">
                  <c:v>1.1386620370371607</c:v>
                </c:pt>
                <c:pt idx="3873">
                  <c:v>1.1387152777779015</c:v>
                </c:pt>
                <c:pt idx="3874">
                  <c:v>1.1387685185186422</c:v>
                </c:pt>
                <c:pt idx="3875">
                  <c:v>1.138821759259383</c:v>
                </c:pt>
                <c:pt idx="3876">
                  <c:v>1.1388750000001238</c:v>
                </c:pt>
                <c:pt idx="3877">
                  <c:v>1.1389282407408645</c:v>
                </c:pt>
                <c:pt idx="3878">
                  <c:v>1.1389814814816053</c:v>
                </c:pt>
                <c:pt idx="3879">
                  <c:v>1.139034722222346</c:v>
                </c:pt>
                <c:pt idx="3880">
                  <c:v>1.1390879629630868</c:v>
                </c:pt>
                <c:pt idx="3881">
                  <c:v>1.1391412037038275</c:v>
                </c:pt>
                <c:pt idx="3882">
                  <c:v>1.1391944444445683</c:v>
                </c:pt>
                <c:pt idx="3883">
                  <c:v>1.1392476851853091</c:v>
                </c:pt>
                <c:pt idx="3884">
                  <c:v>1.1393009259260498</c:v>
                </c:pt>
                <c:pt idx="3885">
                  <c:v>1.1393541666667906</c:v>
                </c:pt>
                <c:pt idx="3886">
                  <c:v>1.1394074074075313</c:v>
                </c:pt>
                <c:pt idx="3887">
                  <c:v>1.1394606481482721</c:v>
                </c:pt>
                <c:pt idx="3888">
                  <c:v>1.1395138888890128</c:v>
                </c:pt>
                <c:pt idx="3889">
                  <c:v>1.1395671296297536</c:v>
                </c:pt>
                <c:pt idx="3890">
                  <c:v>1.1396203703704944</c:v>
                </c:pt>
                <c:pt idx="3891">
                  <c:v>1.1396736111112351</c:v>
                </c:pt>
                <c:pt idx="3892">
                  <c:v>1.1397268518519759</c:v>
                </c:pt>
                <c:pt idx="3893">
                  <c:v>1.1397800925927166</c:v>
                </c:pt>
                <c:pt idx="3894">
                  <c:v>1.1398333333334574</c:v>
                </c:pt>
                <c:pt idx="3895">
                  <c:v>1.1398865740741981</c:v>
                </c:pt>
                <c:pt idx="3896">
                  <c:v>1.1399398148149389</c:v>
                </c:pt>
                <c:pt idx="3897">
                  <c:v>1.1399930555556796</c:v>
                </c:pt>
                <c:pt idx="3898">
                  <c:v>1.1400462962964204</c:v>
                </c:pt>
                <c:pt idx="3899">
                  <c:v>1.1400995370371612</c:v>
                </c:pt>
                <c:pt idx="3900">
                  <c:v>1.1401527777779019</c:v>
                </c:pt>
                <c:pt idx="3901">
                  <c:v>1.1402060185186427</c:v>
                </c:pt>
                <c:pt idx="3902">
                  <c:v>1.1402592592593834</c:v>
                </c:pt>
                <c:pt idx="3903">
                  <c:v>1.1403125000001242</c:v>
                </c:pt>
                <c:pt idx="3904">
                  <c:v>1.1403657407408649</c:v>
                </c:pt>
                <c:pt idx="3905">
                  <c:v>1.1404189814816057</c:v>
                </c:pt>
                <c:pt idx="3906">
                  <c:v>1.1404722222223465</c:v>
                </c:pt>
                <c:pt idx="3907">
                  <c:v>1.1405254629630872</c:v>
                </c:pt>
                <c:pt idx="3908">
                  <c:v>1.140578703703828</c:v>
                </c:pt>
                <c:pt idx="3909">
                  <c:v>1.1406319444445687</c:v>
                </c:pt>
                <c:pt idx="3910">
                  <c:v>1.1406851851853095</c:v>
                </c:pt>
                <c:pt idx="3911">
                  <c:v>1.1407384259260502</c:v>
                </c:pt>
                <c:pt idx="3912">
                  <c:v>1.140791666666791</c:v>
                </c:pt>
                <c:pt idx="3913">
                  <c:v>1.1408449074075317</c:v>
                </c:pt>
                <c:pt idx="3914">
                  <c:v>1.1408981481482725</c:v>
                </c:pt>
                <c:pt idx="3915">
                  <c:v>1.1409513888890133</c:v>
                </c:pt>
                <c:pt idx="3916">
                  <c:v>1.141004629629754</c:v>
                </c:pt>
                <c:pt idx="3917">
                  <c:v>1.1410578703704948</c:v>
                </c:pt>
                <c:pt idx="3918">
                  <c:v>1.1411111111112355</c:v>
                </c:pt>
                <c:pt idx="3919">
                  <c:v>1.1411643518519763</c:v>
                </c:pt>
                <c:pt idx="3920">
                  <c:v>1.141217592592717</c:v>
                </c:pt>
                <c:pt idx="3921">
                  <c:v>1.1412708333334578</c:v>
                </c:pt>
                <c:pt idx="3922">
                  <c:v>1.1413240740741986</c:v>
                </c:pt>
                <c:pt idx="3923">
                  <c:v>1.1413773148149393</c:v>
                </c:pt>
                <c:pt idx="3924">
                  <c:v>1.1414305555556801</c:v>
                </c:pt>
                <c:pt idx="3925">
                  <c:v>1.1414837962964208</c:v>
                </c:pt>
                <c:pt idx="3926">
                  <c:v>1.1415370370371616</c:v>
                </c:pt>
                <c:pt idx="3927">
                  <c:v>1.1415902777779023</c:v>
                </c:pt>
                <c:pt idx="3928">
                  <c:v>1.1416435185186431</c:v>
                </c:pt>
                <c:pt idx="3929">
                  <c:v>1.1416967592593839</c:v>
                </c:pt>
                <c:pt idx="3930">
                  <c:v>1.1417500000001246</c:v>
                </c:pt>
                <c:pt idx="3931">
                  <c:v>1.1418032407408654</c:v>
                </c:pt>
                <c:pt idx="3932">
                  <c:v>1.1418564814816061</c:v>
                </c:pt>
                <c:pt idx="3933">
                  <c:v>1.1419097222223469</c:v>
                </c:pt>
                <c:pt idx="3934">
                  <c:v>1.1419629629630876</c:v>
                </c:pt>
                <c:pt idx="3935">
                  <c:v>1.1420162037038284</c:v>
                </c:pt>
                <c:pt idx="3936">
                  <c:v>1.1420694444445691</c:v>
                </c:pt>
                <c:pt idx="3937">
                  <c:v>1.1421226851853099</c:v>
                </c:pt>
                <c:pt idx="3938">
                  <c:v>1.1421759259260507</c:v>
                </c:pt>
                <c:pt idx="3939">
                  <c:v>1.1422291666667914</c:v>
                </c:pt>
                <c:pt idx="3940">
                  <c:v>1.1422824074075322</c:v>
                </c:pt>
                <c:pt idx="3941">
                  <c:v>1.1423356481482729</c:v>
                </c:pt>
                <c:pt idx="3942">
                  <c:v>1.1423888888890137</c:v>
                </c:pt>
                <c:pt idx="3943">
                  <c:v>1.1424421296297544</c:v>
                </c:pt>
                <c:pt idx="3944">
                  <c:v>1.1424953703704952</c:v>
                </c:pt>
                <c:pt idx="3945">
                  <c:v>1.142548611111236</c:v>
                </c:pt>
                <c:pt idx="3946">
                  <c:v>1.1426018518519767</c:v>
                </c:pt>
                <c:pt idx="3947">
                  <c:v>1.1426550925927175</c:v>
                </c:pt>
                <c:pt idx="3948">
                  <c:v>1.1427083333334582</c:v>
                </c:pt>
                <c:pt idx="3949">
                  <c:v>1.142761574074199</c:v>
                </c:pt>
                <c:pt idx="3950">
                  <c:v>1.1428148148149397</c:v>
                </c:pt>
                <c:pt idx="3951">
                  <c:v>1.1428680555556805</c:v>
                </c:pt>
                <c:pt idx="3952">
                  <c:v>1.1429212962964213</c:v>
                </c:pt>
                <c:pt idx="3953">
                  <c:v>1.142974537037162</c:v>
                </c:pt>
                <c:pt idx="3954">
                  <c:v>1.1430277777779028</c:v>
                </c:pt>
                <c:pt idx="3955">
                  <c:v>1.1430810185186435</c:v>
                </c:pt>
                <c:pt idx="3956">
                  <c:v>1.1431342592593843</c:v>
                </c:pt>
                <c:pt idx="3957">
                  <c:v>1.143187500000125</c:v>
                </c:pt>
                <c:pt idx="3958">
                  <c:v>1.1432407407408658</c:v>
                </c:pt>
                <c:pt idx="3959">
                  <c:v>1.1432939814816065</c:v>
                </c:pt>
                <c:pt idx="3960">
                  <c:v>1.1433472222223473</c:v>
                </c:pt>
                <c:pt idx="3961">
                  <c:v>1.1434004629630881</c:v>
                </c:pt>
                <c:pt idx="3962">
                  <c:v>1.1434537037038288</c:v>
                </c:pt>
                <c:pt idx="3963">
                  <c:v>1.1435069444445696</c:v>
                </c:pt>
                <c:pt idx="3964">
                  <c:v>1.1435601851853103</c:v>
                </c:pt>
                <c:pt idx="3965">
                  <c:v>1.1436134259260511</c:v>
                </c:pt>
                <c:pt idx="3966">
                  <c:v>1.1436666666667918</c:v>
                </c:pt>
                <c:pt idx="3967">
                  <c:v>1.1437199074075326</c:v>
                </c:pt>
                <c:pt idx="3968">
                  <c:v>1.1437731481482734</c:v>
                </c:pt>
                <c:pt idx="3969">
                  <c:v>1.1438263888890141</c:v>
                </c:pt>
                <c:pt idx="3970">
                  <c:v>1.1438796296297549</c:v>
                </c:pt>
                <c:pt idx="3971">
                  <c:v>1.1439328703704956</c:v>
                </c:pt>
                <c:pt idx="3972">
                  <c:v>1.1439861111112364</c:v>
                </c:pt>
                <c:pt idx="3973">
                  <c:v>1.1440393518519771</c:v>
                </c:pt>
                <c:pt idx="3974">
                  <c:v>1.1440925925927179</c:v>
                </c:pt>
                <c:pt idx="3975">
                  <c:v>1.1441458333334587</c:v>
                </c:pt>
                <c:pt idx="3976">
                  <c:v>1.1441990740741994</c:v>
                </c:pt>
                <c:pt idx="3977">
                  <c:v>1.1442523148149402</c:v>
                </c:pt>
                <c:pt idx="3978">
                  <c:v>1.1443055555556809</c:v>
                </c:pt>
                <c:pt idx="3979">
                  <c:v>1.1443587962964217</c:v>
                </c:pt>
                <c:pt idx="3980">
                  <c:v>1.1444120370371624</c:v>
                </c:pt>
                <c:pt idx="3981">
                  <c:v>1.1444652777779032</c:v>
                </c:pt>
                <c:pt idx="3982">
                  <c:v>1.1445185185186439</c:v>
                </c:pt>
                <c:pt idx="3983">
                  <c:v>1.1445717592593847</c:v>
                </c:pt>
                <c:pt idx="3984">
                  <c:v>1.1446250000001255</c:v>
                </c:pt>
                <c:pt idx="3985">
                  <c:v>1.1446782407408662</c:v>
                </c:pt>
                <c:pt idx="3986">
                  <c:v>1.144731481481607</c:v>
                </c:pt>
                <c:pt idx="3987">
                  <c:v>1.1447847222223477</c:v>
                </c:pt>
                <c:pt idx="3988">
                  <c:v>1.1448379629630885</c:v>
                </c:pt>
                <c:pt idx="3989">
                  <c:v>1.1448912037038292</c:v>
                </c:pt>
                <c:pt idx="3990">
                  <c:v>1.14494444444457</c:v>
                </c:pt>
                <c:pt idx="3991">
                  <c:v>1.1449976851853108</c:v>
                </c:pt>
                <c:pt idx="3992">
                  <c:v>1.1450509259260515</c:v>
                </c:pt>
                <c:pt idx="3993">
                  <c:v>1.1451041666667923</c:v>
                </c:pt>
                <c:pt idx="3994">
                  <c:v>1.145157407407533</c:v>
                </c:pt>
                <c:pt idx="3995">
                  <c:v>1.1452106481482738</c:v>
                </c:pt>
                <c:pt idx="3996">
                  <c:v>1.1452638888890145</c:v>
                </c:pt>
                <c:pt idx="3997">
                  <c:v>1.1453171296297553</c:v>
                </c:pt>
                <c:pt idx="3998">
                  <c:v>1.145370370370496</c:v>
                </c:pt>
                <c:pt idx="3999">
                  <c:v>1.1454236111112368</c:v>
                </c:pt>
              </c:numCache>
            </c:numRef>
          </c:xVal>
          <c:yVal>
            <c:numRef>
              <c:f>TB300614_2!$C$4005:$C$8004</c:f>
              <c:numCache>
                <c:formatCode>General</c:formatCode>
                <c:ptCount val="4000"/>
                <c:pt idx="0">
                  <c:v>-0.28447099999999997</c:v>
                </c:pt>
                <c:pt idx="1">
                  <c:v>-0.113876</c:v>
                </c:pt>
                <c:pt idx="2">
                  <c:v>5.6973999999999997E-2</c:v>
                </c:pt>
                <c:pt idx="3">
                  <c:v>0.22536900000000001</c:v>
                </c:pt>
                <c:pt idx="4">
                  <c:v>0.39727099999999999</c:v>
                </c:pt>
                <c:pt idx="5">
                  <c:v>0.56515700000000002</c:v>
                </c:pt>
                <c:pt idx="6">
                  <c:v>0.73224500000000003</c:v>
                </c:pt>
                <c:pt idx="7">
                  <c:v>0.90146999999999999</c:v>
                </c:pt>
                <c:pt idx="8">
                  <c:v>1.0677939999999999</c:v>
                </c:pt>
                <c:pt idx="9">
                  <c:v>1.2352650000000001</c:v>
                </c:pt>
                <c:pt idx="10">
                  <c:v>1.4018440000000001</c:v>
                </c:pt>
                <c:pt idx="11">
                  <c:v>1.5688690000000001</c:v>
                </c:pt>
                <c:pt idx="12">
                  <c:v>1.730475</c:v>
                </c:pt>
                <c:pt idx="13">
                  <c:v>1.8921129999999999</c:v>
                </c:pt>
                <c:pt idx="14">
                  <c:v>2.0481729999999998</c:v>
                </c:pt>
                <c:pt idx="15">
                  <c:v>2.205476</c:v>
                </c:pt>
                <c:pt idx="16">
                  <c:v>2.3593999999999999</c:v>
                </c:pt>
                <c:pt idx="17">
                  <c:v>2.5122089999999999</c:v>
                </c:pt>
                <c:pt idx="18">
                  <c:v>2.6678869999999999</c:v>
                </c:pt>
                <c:pt idx="19">
                  <c:v>2.8163290000000001</c:v>
                </c:pt>
                <c:pt idx="20">
                  <c:v>2.9638779999999998</c:v>
                </c:pt>
                <c:pt idx="21">
                  <c:v>3.108463</c:v>
                </c:pt>
                <c:pt idx="22">
                  <c:v>3.2485539999999999</c:v>
                </c:pt>
                <c:pt idx="23">
                  <c:v>3.3885489999999998</c:v>
                </c:pt>
                <c:pt idx="24">
                  <c:v>3.524527</c:v>
                </c:pt>
                <c:pt idx="25">
                  <c:v>3.6584979999999998</c:v>
                </c:pt>
                <c:pt idx="26">
                  <c:v>3.7887390000000001</c:v>
                </c:pt>
                <c:pt idx="27">
                  <c:v>3.9187889999999999</c:v>
                </c:pt>
                <c:pt idx="28">
                  <c:v>4.0414440000000003</c:v>
                </c:pt>
                <c:pt idx="29">
                  <c:v>4.1602420000000002</c:v>
                </c:pt>
                <c:pt idx="30">
                  <c:v>4.2774789999999996</c:v>
                </c:pt>
                <c:pt idx="31">
                  <c:v>4.389551</c:v>
                </c:pt>
                <c:pt idx="32">
                  <c:v>4.4929220000000001</c:v>
                </c:pt>
                <c:pt idx="33">
                  <c:v>4.5976629999999998</c:v>
                </c:pt>
                <c:pt idx="34">
                  <c:v>4.6978460000000002</c:v>
                </c:pt>
                <c:pt idx="35">
                  <c:v>4.794746</c:v>
                </c:pt>
                <c:pt idx="36">
                  <c:v>4.8853030000000004</c:v>
                </c:pt>
                <c:pt idx="37">
                  <c:v>4.9747120000000002</c:v>
                </c:pt>
                <c:pt idx="38">
                  <c:v>5.0588620000000004</c:v>
                </c:pt>
                <c:pt idx="39">
                  <c:v>5.1371149999999997</c:v>
                </c:pt>
                <c:pt idx="40">
                  <c:v>5.2117990000000001</c:v>
                </c:pt>
                <c:pt idx="41">
                  <c:v>5.2808400000000004</c:v>
                </c:pt>
                <c:pt idx="42">
                  <c:v>5.3458649999999999</c:v>
                </c:pt>
                <c:pt idx="43">
                  <c:v>5.4076700000000004</c:v>
                </c:pt>
                <c:pt idx="44">
                  <c:v>5.4620810000000004</c:v>
                </c:pt>
                <c:pt idx="45">
                  <c:v>5.5122840000000002</c:v>
                </c:pt>
                <c:pt idx="46">
                  <c:v>5.5594270000000003</c:v>
                </c:pt>
                <c:pt idx="47">
                  <c:v>5.6010239999999998</c:v>
                </c:pt>
                <c:pt idx="48">
                  <c:v>5.6367560000000001</c:v>
                </c:pt>
                <c:pt idx="49">
                  <c:v>5.6707989999999997</c:v>
                </c:pt>
                <c:pt idx="50">
                  <c:v>5.696904</c:v>
                </c:pt>
                <c:pt idx="51">
                  <c:v>5.7195039999999997</c:v>
                </c:pt>
                <c:pt idx="52">
                  <c:v>5.7368439999999996</c:v>
                </c:pt>
                <c:pt idx="53">
                  <c:v>5.7489879999999998</c:v>
                </c:pt>
                <c:pt idx="54">
                  <c:v>5.7556500000000002</c:v>
                </c:pt>
                <c:pt idx="55">
                  <c:v>5.7597620000000003</c:v>
                </c:pt>
                <c:pt idx="56">
                  <c:v>5.7578810000000002</c:v>
                </c:pt>
                <c:pt idx="57">
                  <c:v>5.7506139999999997</c:v>
                </c:pt>
                <c:pt idx="58">
                  <c:v>5.737959</c:v>
                </c:pt>
                <c:pt idx="59">
                  <c:v>5.7226270000000001</c:v>
                </c:pt>
                <c:pt idx="60">
                  <c:v>5.7018129999999996</c:v>
                </c:pt>
                <c:pt idx="61">
                  <c:v>5.6719780000000002</c:v>
                </c:pt>
                <c:pt idx="62">
                  <c:v>5.640422</c:v>
                </c:pt>
                <c:pt idx="63">
                  <c:v>5.6042439999999996</c:v>
                </c:pt>
                <c:pt idx="64">
                  <c:v>5.5638899999999998</c:v>
                </c:pt>
                <c:pt idx="65">
                  <c:v>5.5185000000000004</c:v>
                </c:pt>
                <c:pt idx="66">
                  <c:v>5.4664799999999998</c:v>
                </c:pt>
                <c:pt idx="67">
                  <c:v>5.4116549999999997</c:v>
                </c:pt>
                <c:pt idx="68">
                  <c:v>5.3515069999999998</c:v>
                </c:pt>
                <c:pt idx="69">
                  <c:v>5.2871189999999997</c:v>
                </c:pt>
                <c:pt idx="70">
                  <c:v>5.2169619999999997</c:v>
                </c:pt>
                <c:pt idx="71">
                  <c:v>5.1430439999999997</c:v>
                </c:pt>
                <c:pt idx="72">
                  <c:v>5.0638990000000002</c:v>
                </c:pt>
                <c:pt idx="73">
                  <c:v>4.9813099999999997</c:v>
                </c:pt>
                <c:pt idx="74">
                  <c:v>4.8912319999999996</c:v>
                </c:pt>
                <c:pt idx="75">
                  <c:v>4.7989850000000001</c:v>
                </c:pt>
                <c:pt idx="76">
                  <c:v>4.7051769999999999</c:v>
                </c:pt>
                <c:pt idx="77">
                  <c:v>4.6051219999999997</c:v>
                </c:pt>
                <c:pt idx="78">
                  <c:v>4.5022609999999998</c:v>
                </c:pt>
                <c:pt idx="79">
                  <c:v>4.3944599999999996</c:v>
                </c:pt>
                <c:pt idx="80">
                  <c:v>4.282451</c:v>
                </c:pt>
                <c:pt idx="81">
                  <c:v>4.1686249999999996</c:v>
                </c:pt>
                <c:pt idx="82">
                  <c:v>4.046576</c:v>
                </c:pt>
                <c:pt idx="83">
                  <c:v>3.921881</c:v>
                </c:pt>
                <c:pt idx="84">
                  <c:v>3.79352</c:v>
                </c:pt>
                <c:pt idx="85">
                  <c:v>3.6606969999999999</c:v>
                </c:pt>
                <c:pt idx="86">
                  <c:v>3.5316670000000001</c:v>
                </c:pt>
                <c:pt idx="87">
                  <c:v>3.3933939999999998</c:v>
                </c:pt>
                <c:pt idx="88">
                  <c:v>3.2542909999999998</c:v>
                </c:pt>
                <c:pt idx="89">
                  <c:v>3.111523</c:v>
                </c:pt>
                <c:pt idx="90">
                  <c:v>2.9695200000000002</c:v>
                </c:pt>
                <c:pt idx="91">
                  <c:v>2.822927</c:v>
                </c:pt>
                <c:pt idx="92">
                  <c:v>2.6696080000000002</c:v>
                </c:pt>
                <c:pt idx="93">
                  <c:v>2.5155240000000001</c:v>
                </c:pt>
                <c:pt idx="94">
                  <c:v>2.361504</c:v>
                </c:pt>
                <c:pt idx="95">
                  <c:v>2.2047750000000002</c:v>
                </c:pt>
                <c:pt idx="96">
                  <c:v>2.0541649999999998</c:v>
                </c:pt>
                <c:pt idx="97">
                  <c:v>1.893994</c:v>
                </c:pt>
                <c:pt idx="98">
                  <c:v>1.728594</c:v>
                </c:pt>
                <c:pt idx="99">
                  <c:v>1.566924</c:v>
                </c:pt>
                <c:pt idx="100">
                  <c:v>1.3990069999999999</c:v>
                </c:pt>
                <c:pt idx="101">
                  <c:v>1.232205</c:v>
                </c:pt>
                <c:pt idx="102">
                  <c:v>1.066997</c:v>
                </c:pt>
                <c:pt idx="103">
                  <c:v>0.89824999999999999</c:v>
                </c:pt>
                <c:pt idx="104">
                  <c:v>0.72912200000000005</c:v>
                </c:pt>
                <c:pt idx="105">
                  <c:v>0.55999299999999996</c:v>
                </c:pt>
                <c:pt idx="106">
                  <c:v>0.39102399999999998</c:v>
                </c:pt>
                <c:pt idx="107">
                  <c:v>0.220524</c:v>
                </c:pt>
                <c:pt idx="108">
                  <c:v>4.9865E-2</c:v>
                </c:pt>
                <c:pt idx="109">
                  <c:v>-0.123152</c:v>
                </c:pt>
                <c:pt idx="110">
                  <c:v>-0.290273</c:v>
                </c:pt>
                <c:pt idx="111">
                  <c:v>-0.46478799999999998</c:v>
                </c:pt>
                <c:pt idx="112">
                  <c:v>-0.63391699999999995</c:v>
                </c:pt>
                <c:pt idx="113">
                  <c:v>-0.80393800000000004</c:v>
                </c:pt>
                <c:pt idx="114">
                  <c:v>-0.97408700000000004</c:v>
                </c:pt>
                <c:pt idx="115">
                  <c:v>-1.1420049999999999</c:v>
                </c:pt>
                <c:pt idx="116">
                  <c:v>-1.31158</c:v>
                </c:pt>
                <c:pt idx="117">
                  <c:v>-1.4792099999999999</c:v>
                </c:pt>
                <c:pt idx="118">
                  <c:v>-1.6418360000000001</c:v>
                </c:pt>
                <c:pt idx="119">
                  <c:v>-1.8082560000000001</c:v>
                </c:pt>
                <c:pt idx="120">
                  <c:v>-1.9701489999999999</c:v>
                </c:pt>
                <c:pt idx="121">
                  <c:v>-2.1306400000000001</c:v>
                </c:pt>
                <c:pt idx="122">
                  <c:v>-2.28721</c:v>
                </c:pt>
                <c:pt idx="123">
                  <c:v>-2.4448629999999998</c:v>
                </c:pt>
                <c:pt idx="124">
                  <c:v>-2.598055</c:v>
                </c:pt>
                <c:pt idx="125">
                  <c:v>-2.746337</c:v>
                </c:pt>
                <c:pt idx="126">
                  <c:v>-2.8950659999999999</c:v>
                </c:pt>
                <c:pt idx="127">
                  <c:v>-3.0421369999999999</c:v>
                </c:pt>
                <c:pt idx="128">
                  <c:v>-3.1841719999999998</c:v>
                </c:pt>
                <c:pt idx="129">
                  <c:v>-3.327896</c:v>
                </c:pt>
                <c:pt idx="130">
                  <c:v>-3.4677639999999998</c:v>
                </c:pt>
                <c:pt idx="131">
                  <c:v>-3.60642</c:v>
                </c:pt>
                <c:pt idx="132">
                  <c:v>-3.7421440000000001</c:v>
                </c:pt>
                <c:pt idx="133">
                  <c:v>-3.8735650000000001</c:v>
                </c:pt>
                <c:pt idx="134">
                  <c:v>-3.9967299999999999</c:v>
                </c:pt>
                <c:pt idx="135">
                  <c:v>-4.1179500000000004</c:v>
                </c:pt>
                <c:pt idx="136">
                  <c:v>-4.233625</c:v>
                </c:pt>
                <c:pt idx="137">
                  <c:v>-4.3451870000000001</c:v>
                </c:pt>
                <c:pt idx="138">
                  <c:v>-4.4544230000000002</c:v>
                </c:pt>
                <c:pt idx="139">
                  <c:v>-4.5570279999999999</c:v>
                </c:pt>
                <c:pt idx="140">
                  <c:v>-4.6581039999999998</c:v>
                </c:pt>
                <c:pt idx="141">
                  <c:v>-4.7507010000000003</c:v>
                </c:pt>
                <c:pt idx="142">
                  <c:v>-4.8405560000000003</c:v>
                </c:pt>
                <c:pt idx="143">
                  <c:v>-4.9258860000000002</c:v>
                </c:pt>
                <c:pt idx="144">
                  <c:v>-5.0065609999999996</c:v>
                </c:pt>
                <c:pt idx="145">
                  <c:v>-5.0849419999999999</c:v>
                </c:pt>
                <c:pt idx="146">
                  <c:v>-5.1550029999999998</c:v>
                </c:pt>
                <c:pt idx="147">
                  <c:v>-5.2205380000000003</c:v>
                </c:pt>
                <c:pt idx="148">
                  <c:v>-5.2815149999999997</c:v>
                </c:pt>
                <c:pt idx="149">
                  <c:v>-5.3399419999999997</c:v>
                </c:pt>
                <c:pt idx="150">
                  <c:v>-5.3904959999999997</c:v>
                </c:pt>
                <c:pt idx="151">
                  <c:v>-5.4359500000000001</c:v>
                </c:pt>
                <c:pt idx="152">
                  <c:v>-5.4775460000000002</c:v>
                </c:pt>
                <c:pt idx="153">
                  <c:v>-5.5151589999999997</c:v>
                </c:pt>
                <c:pt idx="154">
                  <c:v>-5.5486599999999999</c:v>
                </c:pt>
                <c:pt idx="155">
                  <c:v>-5.5733629999999996</c:v>
                </c:pt>
                <c:pt idx="156">
                  <c:v>-5.5954519999999999</c:v>
                </c:pt>
                <c:pt idx="157">
                  <c:v>-5.6129199999999999</c:v>
                </c:pt>
                <c:pt idx="158">
                  <c:v>-5.6219080000000003</c:v>
                </c:pt>
                <c:pt idx="159">
                  <c:v>-5.6269450000000001</c:v>
                </c:pt>
                <c:pt idx="160">
                  <c:v>-5.6265939999999999</c:v>
                </c:pt>
                <c:pt idx="161">
                  <c:v>-5.6209199999999999</c:v>
                </c:pt>
                <c:pt idx="162">
                  <c:v>-5.6100190000000003</c:v>
                </c:pt>
                <c:pt idx="163">
                  <c:v>-5.5931249999999997</c:v>
                </c:pt>
                <c:pt idx="164">
                  <c:v>-5.5735219999999996</c:v>
                </c:pt>
                <c:pt idx="165">
                  <c:v>-5.5447069999999998</c:v>
                </c:pt>
                <c:pt idx="166">
                  <c:v>-5.512067</c:v>
                </c:pt>
                <c:pt idx="167">
                  <c:v>-5.472988</c:v>
                </c:pt>
                <c:pt idx="168">
                  <c:v>-5.4325390000000002</c:v>
                </c:pt>
                <c:pt idx="169">
                  <c:v>-5.3862249999999996</c:v>
                </c:pt>
                <c:pt idx="170">
                  <c:v>-5.3338539999999997</c:v>
                </c:pt>
                <c:pt idx="171">
                  <c:v>-5.2777219999999998</c:v>
                </c:pt>
                <c:pt idx="172">
                  <c:v>-5.2169359999999996</c:v>
                </c:pt>
                <c:pt idx="173">
                  <c:v>-5.147672</c:v>
                </c:pt>
                <c:pt idx="174">
                  <c:v>-5.0750929999999999</c:v>
                </c:pt>
                <c:pt idx="175">
                  <c:v>-4.9984330000000003</c:v>
                </c:pt>
                <c:pt idx="176">
                  <c:v>-4.9168969999999996</c:v>
                </c:pt>
                <c:pt idx="177">
                  <c:v>-4.8313759999999997</c:v>
                </c:pt>
                <c:pt idx="178">
                  <c:v>-4.7377599999999997</c:v>
                </c:pt>
                <c:pt idx="179">
                  <c:v>-4.6441749999999997</c:v>
                </c:pt>
                <c:pt idx="180">
                  <c:v>-4.5464779999999996</c:v>
                </c:pt>
                <c:pt idx="181">
                  <c:v>-4.44231</c:v>
                </c:pt>
                <c:pt idx="182">
                  <c:v>-4.3321180000000004</c:v>
                </c:pt>
                <c:pt idx="183">
                  <c:v>-4.2193129999999996</c:v>
                </c:pt>
                <c:pt idx="184">
                  <c:v>-4.1018850000000002</c:v>
                </c:pt>
                <c:pt idx="185">
                  <c:v>-3.983215</c:v>
                </c:pt>
                <c:pt idx="186">
                  <c:v>-3.8613879999999998</c:v>
                </c:pt>
                <c:pt idx="187">
                  <c:v>-3.7307649999999999</c:v>
                </c:pt>
                <c:pt idx="188">
                  <c:v>-3.5960290000000001</c:v>
                </c:pt>
                <c:pt idx="189">
                  <c:v>-3.4575640000000001</c:v>
                </c:pt>
                <c:pt idx="190">
                  <c:v>-3.3183020000000001</c:v>
                </c:pt>
                <c:pt idx="191">
                  <c:v>-3.1783709999999998</c:v>
                </c:pt>
                <c:pt idx="192">
                  <c:v>-3.0360809999999998</c:v>
                </c:pt>
                <c:pt idx="193">
                  <c:v>-2.8876390000000001</c:v>
                </c:pt>
                <c:pt idx="194">
                  <c:v>-2.7409180000000002</c:v>
                </c:pt>
                <c:pt idx="195">
                  <c:v>-2.5930819999999999</c:v>
                </c:pt>
                <c:pt idx="196">
                  <c:v>-2.4367670000000001</c:v>
                </c:pt>
                <c:pt idx="197">
                  <c:v>-2.2821099999999999</c:v>
                </c:pt>
                <c:pt idx="198">
                  <c:v>-2.1235949999999999</c:v>
                </c:pt>
                <c:pt idx="199">
                  <c:v>-1.9644109999999999</c:v>
                </c:pt>
                <c:pt idx="200">
                  <c:v>-1.802837</c:v>
                </c:pt>
                <c:pt idx="201">
                  <c:v>-1.640115</c:v>
                </c:pt>
                <c:pt idx="202">
                  <c:v>-1.476788</c:v>
                </c:pt>
                <c:pt idx="203">
                  <c:v>-1.311898</c:v>
                </c:pt>
                <c:pt idx="204">
                  <c:v>-1.142196</c:v>
                </c:pt>
                <c:pt idx="205">
                  <c:v>-0.97357700000000003</c:v>
                </c:pt>
                <c:pt idx="206">
                  <c:v>-0.80502200000000002</c:v>
                </c:pt>
                <c:pt idx="207">
                  <c:v>-0.63627599999999995</c:v>
                </c:pt>
                <c:pt idx="208">
                  <c:v>-0.468773</c:v>
                </c:pt>
                <c:pt idx="209">
                  <c:v>-0.30171599999999998</c:v>
                </c:pt>
                <c:pt idx="210">
                  <c:v>-0.13022800000000001</c:v>
                </c:pt>
                <c:pt idx="211">
                  <c:v>3.9793000000000002E-2</c:v>
                </c:pt>
                <c:pt idx="212">
                  <c:v>0.21121699999999999</c:v>
                </c:pt>
                <c:pt idx="213">
                  <c:v>0.38133400000000001</c:v>
                </c:pt>
                <c:pt idx="214">
                  <c:v>0.54921900000000001</c:v>
                </c:pt>
                <c:pt idx="215">
                  <c:v>0.71637200000000001</c:v>
                </c:pt>
                <c:pt idx="216">
                  <c:v>0.88706200000000002</c:v>
                </c:pt>
                <c:pt idx="217">
                  <c:v>1.0533859999999999</c:v>
                </c:pt>
                <c:pt idx="218">
                  <c:v>1.218658</c:v>
                </c:pt>
                <c:pt idx="219">
                  <c:v>1.384217</c:v>
                </c:pt>
                <c:pt idx="220">
                  <c:v>1.5505720000000001</c:v>
                </c:pt>
                <c:pt idx="221">
                  <c:v>1.714442</c:v>
                </c:pt>
                <c:pt idx="222">
                  <c:v>1.874295</c:v>
                </c:pt>
                <c:pt idx="223">
                  <c:v>2.0333510000000001</c:v>
                </c:pt>
                <c:pt idx="224">
                  <c:v>2.1875619999999998</c:v>
                </c:pt>
                <c:pt idx="225">
                  <c:v>2.339925</c:v>
                </c:pt>
                <c:pt idx="226">
                  <c:v>2.4945819999999999</c:v>
                </c:pt>
                <c:pt idx="227">
                  <c:v>2.6491440000000002</c:v>
                </c:pt>
                <c:pt idx="228">
                  <c:v>2.8010920000000001</c:v>
                </c:pt>
                <c:pt idx="229">
                  <c:v>2.943892</c:v>
                </c:pt>
                <c:pt idx="230">
                  <c:v>3.0891150000000001</c:v>
                </c:pt>
                <c:pt idx="231">
                  <c:v>3.2278349999999998</c:v>
                </c:pt>
                <c:pt idx="232">
                  <c:v>3.3699020000000002</c:v>
                </c:pt>
                <c:pt idx="233">
                  <c:v>3.5086219999999999</c:v>
                </c:pt>
                <c:pt idx="234">
                  <c:v>3.6397550000000001</c:v>
                </c:pt>
                <c:pt idx="235">
                  <c:v>3.7704430000000002</c:v>
                </c:pt>
                <c:pt idx="236">
                  <c:v>3.9000149999999998</c:v>
                </c:pt>
                <c:pt idx="237">
                  <c:v>4.0235940000000001</c:v>
                </c:pt>
                <c:pt idx="238">
                  <c:v>4.1442410000000001</c:v>
                </c:pt>
                <c:pt idx="239">
                  <c:v>4.2584809999999997</c:v>
                </c:pt>
                <c:pt idx="240">
                  <c:v>4.36829</c:v>
                </c:pt>
                <c:pt idx="241">
                  <c:v>4.4766649999999997</c:v>
                </c:pt>
                <c:pt idx="242">
                  <c:v>4.578665</c:v>
                </c:pt>
                <c:pt idx="243">
                  <c:v>4.675948</c:v>
                </c:pt>
                <c:pt idx="244">
                  <c:v>4.7740270000000002</c:v>
                </c:pt>
                <c:pt idx="245">
                  <c:v>4.864967</c:v>
                </c:pt>
                <c:pt idx="246">
                  <c:v>4.9556509999999996</c:v>
                </c:pt>
                <c:pt idx="247">
                  <c:v>5.0356569999999996</c:v>
                </c:pt>
                <c:pt idx="248">
                  <c:v>5.1153130000000004</c:v>
                </c:pt>
                <c:pt idx="249">
                  <c:v>5.1892950000000004</c:v>
                </c:pt>
                <c:pt idx="250">
                  <c:v>5.2603759999999999</c:v>
                </c:pt>
                <c:pt idx="251">
                  <c:v>5.3282699999999998</c:v>
                </c:pt>
                <c:pt idx="252">
                  <c:v>5.3883539999999996</c:v>
                </c:pt>
                <c:pt idx="253">
                  <c:v>5.4427649999999996</c:v>
                </c:pt>
                <c:pt idx="254">
                  <c:v>5.494434</c:v>
                </c:pt>
                <c:pt idx="255">
                  <c:v>5.5406849999999999</c:v>
                </c:pt>
                <c:pt idx="256">
                  <c:v>5.5818669999999999</c:v>
                </c:pt>
                <c:pt idx="257">
                  <c:v>5.6192250000000001</c:v>
                </c:pt>
                <c:pt idx="258">
                  <c:v>5.6527890000000003</c:v>
                </c:pt>
                <c:pt idx="259">
                  <c:v>5.6794690000000001</c:v>
                </c:pt>
                <c:pt idx="260">
                  <c:v>5.7023549999999998</c:v>
                </c:pt>
                <c:pt idx="261">
                  <c:v>5.7192489999999996</c:v>
                </c:pt>
                <c:pt idx="262">
                  <c:v>5.7347400000000004</c:v>
                </c:pt>
                <c:pt idx="263">
                  <c:v>5.741657</c:v>
                </c:pt>
                <c:pt idx="264">
                  <c:v>5.7445570000000004</c:v>
                </c:pt>
                <c:pt idx="265">
                  <c:v>5.7450989999999997</c:v>
                </c:pt>
                <c:pt idx="266">
                  <c:v>5.7360470000000001</c:v>
                </c:pt>
                <c:pt idx="267">
                  <c:v>5.7256549999999997</c:v>
                </c:pt>
                <c:pt idx="268">
                  <c:v>5.7069770000000002</c:v>
                </c:pt>
                <c:pt idx="269">
                  <c:v>5.6874690000000001</c:v>
                </c:pt>
                <c:pt idx="270">
                  <c:v>5.6599930000000001</c:v>
                </c:pt>
                <c:pt idx="271">
                  <c:v>5.6274490000000004</c:v>
                </c:pt>
                <c:pt idx="272">
                  <c:v>5.5937250000000001</c:v>
                </c:pt>
                <c:pt idx="273">
                  <c:v>5.5526059999999999</c:v>
                </c:pt>
                <c:pt idx="274">
                  <c:v>5.5077579999999999</c:v>
                </c:pt>
                <c:pt idx="275">
                  <c:v>5.4583839999999997</c:v>
                </c:pt>
                <c:pt idx="276">
                  <c:v>5.4013270000000002</c:v>
                </c:pt>
                <c:pt idx="277">
                  <c:v>5.34239</c:v>
                </c:pt>
                <c:pt idx="278">
                  <c:v>5.2784810000000002</c:v>
                </c:pt>
                <c:pt idx="279">
                  <c:v>5.2093439999999998</c:v>
                </c:pt>
                <c:pt idx="280">
                  <c:v>5.1346930000000004</c:v>
                </c:pt>
                <c:pt idx="281">
                  <c:v>5.0576829999999999</c:v>
                </c:pt>
                <c:pt idx="282">
                  <c:v>4.9724810000000002</c:v>
                </c:pt>
                <c:pt idx="283">
                  <c:v>4.886514</c:v>
                </c:pt>
                <c:pt idx="284">
                  <c:v>4.7956700000000003</c:v>
                </c:pt>
                <c:pt idx="285">
                  <c:v>4.7002689999999996</c:v>
                </c:pt>
                <c:pt idx="286">
                  <c:v>4.6011049999999996</c:v>
                </c:pt>
                <c:pt idx="287">
                  <c:v>4.4984039999999998</c:v>
                </c:pt>
                <c:pt idx="288">
                  <c:v>4.3933759999999999</c:v>
                </c:pt>
                <c:pt idx="289">
                  <c:v>4.282451</c:v>
                </c:pt>
                <c:pt idx="290">
                  <c:v>4.1677010000000001</c:v>
                </c:pt>
                <c:pt idx="291">
                  <c:v>4.0474370000000004</c:v>
                </c:pt>
                <c:pt idx="292">
                  <c:v>3.9257379999999999</c:v>
                </c:pt>
                <c:pt idx="293">
                  <c:v>3.7965170000000001</c:v>
                </c:pt>
                <c:pt idx="294">
                  <c:v>3.6663070000000002</c:v>
                </c:pt>
                <c:pt idx="295">
                  <c:v>3.536289</c:v>
                </c:pt>
                <c:pt idx="296">
                  <c:v>3.4004059999999998</c:v>
                </c:pt>
                <c:pt idx="297">
                  <c:v>3.2605390000000001</c:v>
                </c:pt>
                <c:pt idx="298">
                  <c:v>3.119014</c:v>
                </c:pt>
                <c:pt idx="299">
                  <c:v>2.9759899999999999</c:v>
                </c:pt>
                <c:pt idx="300">
                  <c:v>2.8290470000000001</c:v>
                </c:pt>
                <c:pt idx="301">
                  <c:v>2.6784370000000002</c:v>
                </c:pt>
                <c:pt idx="302">
                  <c:v>2.5235889999999999</c:v>
                </c:pt>
                <c:pt idx="303">
                  <c:v>2.370174</c:v>
                </c:pt>
                <c:pt idx="304">
                  <c:v>2.2159629999999999</c:v>
                </c:pt>
                <c:pt idx="305">
                  <c:v>2.061337</c:v>
                </c:pt>
                <c:pt idx="306">
                  <c:v>1.904353</c:v>
                </c:pt>
                <c:pt idx="307">
                  <c:v>1.7424599999999999</c:v>
                </c:pt>
                <c:pt idx="308">
                  <c:v>1.579515</c:v>
                </c:pt>
                <c:pt idx="309">
                  <c:v>1.4133819999999999</c:v>
                </c:pt>
                <c:pt idx="310">
                  <c:v>1.24674</c:v>
                </c:pt>
                <c:pt idx="311">
                  <c:v>1.081213</c:v>
                </c:pt>
                <c:pt idx="312">
                  <c:v>0.91297700000000004</c:v>
                </c:pt>
                <c:pt idx="313">
                  <c:v>0.74094700000000002</c:v>
                </c:pt>
                <c:pt idx="314">
                  <c:v>0.57462400000000002</c:v>
                </c:pt>
                <c:pt idx="315">
                  <c:v>0.40508</c:v>
                </c:pt>
                <c:pt idx="316">
                  <c:v>0.235123</c:v>
                </c:pt>
                <c:pt idx="317">
                  <c:v>6.4368999999999996E-2</c:v>
                </c:pt>
                <c:pt idx="318">
                  <c:v>-0.109255</c:v>
                </c:pt>
                <c:pt idx="319">
                  <c:v>-0.278001</c:v>
                </c:pt>
                <c:pt idx="320">
                  <c:v>-0.44652399999999998</c:v>
                </c:pt>
                <c:pt idx="321">
                  <c:v>-0.61692800000000003</c:v>
                </c:pt>
                <c:pt idx="322">
                  <c:v>-0.78717199999999998</c:v>
                </c:pt>
                <c:pt idx="323">
                  <c:v>-0.95636500000000002</c:v>
                </c:pt>
                <c:pt idx="324">
                  <c:v>-1.12527</c:v>
                </c:pt>
                <c:pt idx="325">
                  <c:v>-1.294367</c:v>
                </c:pt>
                <c:pt idx="326">
                  <c:v>-1.46136</c:v>
                </c:pt>
                <c:pt idx="327">
                  <c:v>-1.628927</c:v>
                </c:pt>
                <c:pt idx="328">
                  <c:v>-1.7928919999999999</c:v>
                </c:pt>
                <c:pt idx="329">
                  <c:v>-1.9554229999999999</c:v>
                </c:pt>
                <c:pt idx="330">
                  <c:v>-2.1156579999999998</c:v>
                </c:pt>
                <c:pt idx="331">
                  <c:v>-2.2743959999999999</c:v>
                </c:pt>
                <c:pt idx="332">
                  <c:v>-2.4305829999999999</c:v>
                </c:pt>
                <c:pt idx="333">
                  <c:v>-2.5839340000000002</c:v>
                </c:pt>
                <c:pt idx="334">
                  <c:v>-2.7355</c:v>
                </c:pt>
                <c:pt idx="335">
                  <c:v>-2.8834629999999999</c:v>
                </c:pt>
                <c:pt idx="336">
                  <c:v>-3.028813</c:v>
                </c:pt>
                <c:pt idx="337">
                  <c:v>-3.1737169999999999</c:v>
                </c:pt>
                <c:pt idx="338">
                  <c:v>-3.3135530000000002</c:v>
                </c:pt>
                <c:pt idx="339">
                  <c:v>-3.45546</c:v>
                </c:pt>
                <c:pt idx="340">
                  <c:v>-3.5980370000000002</c:v>
                </c:pt>
                <c:pt idx="341">
                  <c:v>-3.7338879999999999</c:v>
                </c:pt>
                <c:pt idx="342">
                  <c:v>-3.865564</c:v>
                </c:pt>
                <c:pt idx="343">
                  <c:v>-3.9907370000000002</c:v>
                </c:pt>
                <c:pt idx="344">
                  <c:v>-4.1099810000000003</c:v>
                </c:pt>
                <c:pt idx="345">
                  <c:v>-4.2273129999999997</c:v>
                </c:pt>
                <c:pt idx="346">
                  <c:v>-4.3433700000000002</c:v>
                </c:pt>
                <c:pt idx="347">
                  <c:v>-4.4533709999999997</c:v>
                </c:pt>
                <c:pt idx="348">
                  <c:v>-4.5545739999999997</c:v>
                </c:pt>
                <c:pt idx="349">
                  <c:v>-4.6537369999999996</c:v>
                </c:pt>
                <c:pt idx="350">
                  <c:v>-4.7484060000000001</c:v>
                </c:pt>
                <c:pt idx="351">
                  <c:v>-4.8402060000000002</c:v>
                </c:pt>
                <c:pt idx="352">
                  <c:v>-4.9268099999999997</c:v>
                </c:pt>
                <c:pt idx="353">
                  <c:v>-5.0065609999999996</c:v>
                </c:pt>
                <c:pt idx="354">
                  <c:v>-5.0843049999999996</c:v>
                </c:pt>
                <c:pt idx="355">
                  <c:v>-5.1560230000000002</c:v>
                </c:pt>
                <c:pt idx="356">
                  <c:v>-5.2215259999999999</c:v>
                </c:pt>
                <c:pt idx="357">
                  <c:v>-5.2850529999999996</c:v>
                </c:pt>
                <c:pt idx="358">
                  <c:v>-5.3411210000000002</c:v>
                </c:pt>
                <c:pt idx="359">
                  <c:v>-5.3939380000000003</c:v>
                </c:pt>
                <c:pt idx="360">
                  <c:v>-5.4410809999999996</c:v>
                </c:pt>
                <c:pt idx="361">
                  <c:v>-5.4822959999999998</c:v>
                </c:pt>
                <c:pt idx="362">
                  <c:v>-5.5188249999999996</c:v>
                </c:pt>
                <c:pt idx="363">
                  <c:v>-5.5507309999999999</c:v>
                </c:pt>
                <c:pt idx="364">
                  <c:v>-5.5787500000000003</c:v>
                </c:pt>
                <c:pt idx="365">
                  <c:v>-5.6018270000000001</c:v>
                </c:pt>
                <c:pt idx="366">
                  <c:v>-5.617127</c:v>
                </c:pt>
                <c:pt idx="367">
                  <c:v>-5.6290480000000001</c:v>
                </c:pt>
                <c:pt idx="368">
                  <c:v>-5.6359009999999996</c:v>
                </c:pt>
                <c:pt idx="369">
                  <c:v>-5.6336700000000004</c:v>
                </c:pt>
                <c:pt idx="370">
                  <c:v>-5.6289210000000001</c:v>
                </c:pt>
                <c:pt idx="371">
                  <c:v>-5.619167</c:v>
                </c:pt>
                <c:pt idx="372">
                  <c:v>-5.6047599999999997</c:v>
                </c:pt>
                <c:pt idx="373">
                  <c:v>-5.5793549999999996</c:v>
                </c:pt>
                <c:pt idx="374">
                  <c:v>-5.5532810000000001</c:v>
                </c:pt>
                <c:pt idx="375">
                  <c:v>-5.5247210000000004</c:v>
                </c:pt>
                <c:pt idx="376">
                  <c:v>-5.4855470000000004</c:v>
                </c:pt>
                <c:pt idx="377">
                  <c:v>-5.4445880000000004</c:v>
                </c:pt>
                <c:pt idx="378">
                  <c:v>-5.3967749999999999</c:v>
                </c:pt>
                <c:pt idx="379">
                  <c:v>-5.3459659999999998</c:v>
                </c:pt>
                <c:pt idx="380">
                  <c:v>-5.2903450000000003</c:v>
                </c:pt>
                <c:pt idx="381">
                  <c:v>-5.227328</c:v>
                </c:pt>
                <c:pt idx="382">
                  <c:v>-5.1586369999999997</c:v>
                </c:pt>
                <c:pt idx="383">
                  <c:v>-5.0905199999999997</c:v>
                </c:pt>
                <c:pt idx="384">
                  <c:v>-5.0128089999999998</c:v>
                </c:pt>
                <c:pt idx="385">
                  <c:v>-4.9317190000000002</c:v>
                </c:pt>
                <c:pt idx="386">
                  <c:v>-4.8454649999999999</c:v>
                </c:pt>
                <c:pt idx="387">
                  <c:v>-4.7550359999999996</c:v>
                </c:pt>
                <c:pt idx="388">
                  <c:v>-4.6590600000000002</c:v>
                </c:pt>
                <c:pt idx="389">
                  <c:v>-4.5619370000000004</c:v>
                </c:pt>
                <c:pt idx="390">
                  <c:v>-4.4598409999999999</c:v>
                </c:pt>
                <c:pt idx="391">
                  <c:v>-4.3505419999999999</c:v>
                </c:pt>
                <c:pt idx="392">
                  <c:v>-4.2371629999999998</c:v>
                </c:pt>
                <c:pt idx="393">
                  <c:v>-4.1200859999999997</c:v>
                </c:pt>
                <c:pt idx="394">
                  <c:v>-4.0034229999999997</c:v>
                </c:pt>
                <c:pt idx="395">
                  <c:v>-3.876274</c:v>
                </c:pt>
                <c:pt idx="396">
                  <c:v>-3.7503039999999999</c:v>
                </c:pt>
                <c:pt idx="397">
                  <c:v>-3.6130179999999998</c:v>
                </c:pt>
                <c:pt idx="398">
                  <c:v>-3.4755099999999999</c:v>
                </c:pt>
                <c:pt idx="399">
                  <c:v>-3.3368850000000001</c:v>
                </c:pt>
                <c:pt idx="400">
                  <c:v>-3.1929059999999998</c:v>
                </c:pt>
                <c:pt idx="401">
                  <c:v>-3.0516040000000002</c:v>
                </c:pt>
                <c:pt idx="402">
                  <c:v>-2.9044050000000001</c:v>
                </c:pt>
                <c:pt idx="403">
                  <c:v>-2.7563460000000002</c:v>
                </c:pt>
                <c:pt idx="404">
                  <c:v>-2.605003</c:v>
                </c:pt>
                <c:pt idx="405">
                  <c:v>-2.4543620000000002</c:v>
                </c:pt>
                <c:pt idx="406">
                  <c:v>-2.300055</c:v>
                </c:pt>
                <c:pt idx="407">
                  <c:v>-2.1413180000000001</c:v>
                </c:pt>
                <c:pt idx="408">
                  <c:v>-1.9821340000000001</c:v>
                </c:pt>
                <c:pt idx="409">
                  <c:v>-1.8204320000000001</c:v>
                </c:pt>
                <c:pt idx="410">
                  <c:v>-1.6564669999999999</c:v>
                </c:pt>
                <c:pt idx="411">
                  <c:v>-1.494956</c:v>
                </c:pt>
                <c:pt idx="412">
                  <c:v>-1.327804</c:v>
                </c:pt>
                <c:pt idx="413">
                  <c:v>-1.159727</c:v>
                </c:pt>
                <c:pt idx="414">
                  <c:v>-0.99203300000000005</c:v>
                </c:pt>
                <c:pt idx="415">
                  <c:v>-0.82519900000000002</c:v>
                </c:pt>
                <c:pt idx="416">
                  <c:v>-0.65438099999999999</c:v>
                </c:pt>
                <c:pt idx="417">
                  <c:v>-0.48592099999999999</c:v>
                </c:pt>
                <c:pt idx="418">
                  <c:v>-0.31691999999999998</c:v>
                </c:pt>
                <c:pt idx="419">
                  <c:v>-0.14693100000000001</c:v>
                </c:pt>
                <c:pt idx="420">
                  <c:v>2.2835000000000001E-2</c:v>
                </c:pt>
                <c:pt idx="421">
                  <c:v>0.192442</c:v>
                </c:pt>
                <c:pt idx="422">
                  <c:v>0.36055100000000001</c:v>
                </c:pt>
                <c:pt idx="423">
                  <c:v>0.52971199999999996</c:v>
                </c:pt>
                <c:pt idx="424">
                  <c:v>0.69845800000000002</c:v>
                </c:pt>
                <c:pt idx="425">
                  <c:v>0.86854299999999995</c:v>
                </c:pt>
                <c:pt idx="426">
                  <c:v>1.033018</c:v>
                </c:pt>
                <c:pt idx="427">
                  <c:v>1.2017640000000001</c:v>
                </c:pt>
                <c:pt idx="428">
                  <c:v>1.36541</c:v>
                </c:pt>
                <c:pt idx="429">
                  <c:v>1.5311600000000001</c:v>
                </c:pt>
                <c:pt idx="430">
                  <c:v>1.6935</c:v>
                </c:pt>
                <c:pt idx="431">
                  <c:v>1.8545320000000001</c:v>
                </c:pt>
                <c:pt idx="432">
                  <c:v>2.012505</c:v>
                </c:pt>
                <c:pt idx="433">
                  <c:v>2.1701269999999999</c:v>
                </c:pt>
                <c:pt idx="434">
                  <c:v>2.3231269999999999</c:v>
                </c:pt>
                <c:pt idx="435">
                  <c:v>2.4756490000000002</c:v>
                </c:pt>
                <c:pt idx="436">
                  <c:v>2.6278519999999999</c:v>
                </c:pt>
                <c:pt idx="437">
                  <c:v>2.7801499999999999</c:v>
                </c:pt>
                <c:pt idx="438">
                  <c:v>2.927349</c:v>
                </c:pt>
                <c:pt idx="439">
                  <c:v>3.0709460000000002</c:v>
                </c:pt>
                <c:pt idx="440">
                  <c:v>3.2112919999999998</c:v>
                </c:pt>
                <c:pt idx="441">
                  <c:v>3.3513190000000002</c:v>
                </c:pt>
                <c:pt idx="442">
                  <c:v>3.4874890000000001</c:v>
                </c:pt>
                <c:pt idx="443">
                  <c:v>3.6221290000000002</c:v>
                </c:pt>
                <c:pt idx="444">
                  <c:v>3.7501699999999998</c:v>
                </c:pt>
                <c:pt idx="445">
                  <c:v>3.8779889999999999</c:v>
                </c:pt>
                <c:pt idx="446">
                  <c:v>4.0032259999999997</c:v>
                </c:pt>
                <c:pt idx="447">
                  <c:v>4.1212910000000003</c:v>
                </c:pt>
                <c:pt idx="448">
                  <c:v>4.2347340000000004</c:v>
                </c:pt>
                <c:pt idx="449">
                  <c:v>4.3456590000000004</c:v>
                </c:pt>
                <c:pt idx="450">
                  <c:v>4.4563610000000002</c:v>
                </c:pt>
                <c:pt idx="451">
                  <c:v>4.5568949999999999</c:v>
                </c:pt>
                <c:pt idx="452">
                  <c:v>4.6531250000000002</c:v>
                </c:pt>
                <c:pt idx="453">
                  <c:v>4.7526070000000002</c:v>
                </c:pt>
                <c:pt idx="454">
                  <c:v>4.8441520000000002</c:v>
                </c:pt>
                <c:pt idx="455">
                  <c:v>4.9315850000000001</c:v>
                </c:pt>
                <c:pt idx="456">
                  <c:v>5.0135040000000002</c:v>
                </c:pt>
                <c:pt idx="457">
                  <c:v>5.0933190000000002</c:v>
                </c:pt>
                <c:pt idx="458">
                  <c:v>5.1695320000000002</c:v>
                </c:pt>
                <c:pt idx="459">
                  <c:v>5.2393070000000002</c:v>
                </c:pt>
                <c:pt idx="460">
                  <c:v>5.3041090000000004</c:v>
                </c:pt>
                <c:pt idx="461">
                  <c:v>5.3650849999999997</c:v>
                </c:pt>
                <c:pt idx="462">
                  <c:v>5.4220139999999999</c:v>
                </c:pt>
                <c:pt idx="463">
                  <c:v>5.472823</c:v>
                </c:pt>
                <c:pt idx="464">
                  <c:v>5.521369</c:v>
                </c:pt>
                <c:pt idx="465">
                  <c:v>5.56271</c:v>
                </c:pt>
                <c:pt idx="466">
                  <c:v>5.5983470000000004</c:v>
                </c:pt>
                <c:pt idx="467">
                  <c:v>5.6312420000000003</c:v>
                </c:pt>
                <c:pt idx="468">
                  <c:v>5.659961</c:v>
                </c:pt>
                <c:pt idx="469">
                  <c:v>5.6818590000000002</c:v>
                </c:pt>
                <c:pt idx="470">
                  <c:v>5.7013990000000003</c:v>
                </c:pt>
                <c:pt idx="471">
                  <c:v>5.7138939999999998</c:v>
                </c:pt>
                <c:pt idx="472">
                  <c:v>5.7199499999999999</c:v>
                </c:pt>
                <c:pt idx="473">
                  <c:v>5.7252409999999996</c:v>
                </c:pt>
                <c:pt idx="474">
                  <c:v>5.726038</c:v>
                </c:pt>
                <c:pt idx="475">
                  <c:v>5.7166350000000001</c:v>
                </c:pt>
                <c:pt idx="476">
                  <c:v>5.7049050000000001</c:v>
                </c:pt>
                <c:pt idx="477">
                  <c:v>5.68919</c:v>
                </c:pt>
                <c:pt idx="478">
                  <c:v>5.6680250000000001</c:v>
                </c:pt>
                <c:pt idx="479">
                  <c:v>5.642239</c:v>
                </c:pt>
                <c:pt idx="480">
                  <c:v>5.6094710000000001</c:v>
                </c:pt>
                <c:pt idx="481">
                  <c:v>5.5739619999999999</c:v>
                </c:pt>
                <c:pt idx="482">
                  <c:v>5.5357760000000003</c:v>
                </c:pt>
                <c:pt idx="483">
                  <c:v>5.4907370000000002</c:v>
                </c:pt>
                <c:pt idx="484">
                  <c:v>5.4389079999999996</c:v>
                </c:pt>
                <c:pt idx="485">
                  <c:v>5.385167</c:v>
                </c:pt>
                <c:pt idx="486">
                  <c:v>5.3284289999999999</c:v>
                </c:pt>
                <c:pt idx="487">
                  <c:v>5.262257</c:v>
                </c:pt>
                <c:pt idx="488">
                  <c:v>5.194299</c:v>
                </c:pt>
                <c:pt idx="489">
                  <c:v>5.1202220000000001</c:v>
                </c:pt>
                <c:pt idx="490">
                  <c:v>5.0433070000000004</c:v>
                </c:pt>
                <c:pt idx="491">
                  <c:v>4.9618989999999998</c:v>
                </c:pt>
                <c:pt idx="492">
                  <c:v>4.8740829999999997</c:v>
                </c:pt>
                <c:pt idx="493">
                  <c:v>4.7836540000000003</c:v>
                </c:pt>
                <c:pt idx="494">
                  <c:v>4.6886659999999996</c:v>
                </c:pt>
                <c:pt idx="495">
                  <c:v>4.5913519999999997</c:v>
                </c:pt>
                <c:pt idx="496">
                  <c:v>4.4901169999999997</c:v>
                </c:pt>
                <c:pt idx="497">
                  <c:v>4.3862680000000003</c:v>
                </c:pt>
                <c:pt idx="498">
                  <c:v>4.2736219999999996</c:v>
                </c:pt>
                <c:pt idx="499">
                  <c:v>4.16174</c:v>
                </c:pt>
                <c:pt idx="500">
                  <c:v>4.0440579999999997</c:v>
                </c:pt>
                <c:pt idx="501">
                  <c:v>3.9207649999999998</c:v>
                </c:pt>
                <c:pt idx="502">
                  <c:v>3.7940939999999999</c:v>
                </c:pt>
                <c:pt idx="503">
                  <c:v>3.6632150000000001</c:v>
                </c:pt>
                <c:pt idx="504">
                  <c:v>3.5327510000000002</c:v>
                </c:pt>
                <c:pt idx="505">
                  <c:v>3.3970910000000001</c:v>
                </c:pt>
                <c:pt idx="506">
                  <c:v>3.2564899999999999</c:v>
                </c:pt>
                <c:pt idx="507">
                  <c:v>3.1171009999999999</c:v>
                </c:pt>
                <c:pt idx="508">
                  <c:v>2.974237</c:v>
                </c:pt>
                <c:pt idx="509">
                  <c:v>2.8293650000000001</c:v>
                </c:pt>
                <c:pt idx="510">
                  <c:v>2.6792660000000001</c:v>
                </c:pt>
                <c:pt idx="511">
                  <c:v>2.526043</c:v>
                </c:pt>
                <c:pt idx="512">
                  <c:v>2.370844</c:v>
                </c:pt>
                <c:pt idx="513">
                  <c:v>2.2193100000000001</c:v>
                </c:pt>
                <c:pt idx="514">
                  <c:v>2.0649069999999998</c:v>
                </c:pt>
                <c:pt idx="515">
                  <c:v>1.9069990000000001</c:v>
                </c:pt>
                <c:pt idx="516">
                  <c:v>1.748548</c:v>
                </c:pt>
                <c:pt idx="517">
                  <c:v>1.5856030000000001</c:v>
                </c:pt>
                <c:pt idx="518">
                  <c:v>1.4187369999999999</c:v>
                </c:pt>
                <c:pt idx="519">
                  <c:v>1.252095</c:v>
                </c:pt>
                <c:pt idx="520">
                  <c:v>1.0859939999999999</c:v>
                </c:pt>
                <c:pt idx="521">
                  <c:v>0.91970200000000002</c:v>
                </c:pt>
                <c:pt idx="522">
                  <c:v>0.75258199999999997</c:v>
                </c:pt>
                <c:pt idx="523">
                  <c:v>0.58306999999999998</c:v>
                </c:pt>
                <c:pt idx="524">
                  <c:v>0.41512100000000002</c:v>
                </c:pt>
                <c:pt idx="525">
                  <c:v>0.245195</c:v>
                </c:pt>
                <c:pt idx="526">
                  <c:v>-0.10240100000000001</c:v>
                </c:pt>
                <c:pt idx="527">
                  <c:v>-0.429535</c:v>
                </c:pt>
                <c:pt idx="528">
                  <c:v>-0.59732499999999999</c:v>
                </c:pt>
                <c:pt idx="529">
                  <c:v>-0.765401</c:v>
                </c:pt>
                <c:pt idx="530">
                  <c:v>-0.93558200000000002</c:v>
                </c:pt>
                <c:pt idx="531">
                  <c:v>-1.1034360000000001</c:v>
                </c:pt>
                <c:pt idx="532">
                  <c:v>-1.2714810000000001</c:v>
                </c:pt>
                <c:pt idx="533">
                  <c:v>-1.4365300000000001</c:v>
                </c:pt>
                <c:pt idx="534">
                  <c:v>-1.602949</c:v>
                </c:pt>
                <c:pt idx="535">
                  <c:v>-1.767679</c:v>
                </c:pt>
                <c:pt idx="536">
                  <c:v>-1.927915</c:v>
                </c:pt>
                <c:pt idx="537">
                  <c:v>-2.0875759999999999</c:v>
                </c:pt>
                <c:pt idx="538">
                  <c:v>-2.245676</c:v>
                </c:pt>
                <c:pt idx="539">
                  <c:v>-2.4005570000000001</c:v>
                </c:pt>
                <c:pt idx="540">
                  <c:v>-2.555342</c:v>
                </c:pt>
                <c:pt idx="541">
                  <c:v>-2.7055370000000001</c:v>
                </c:pt>
                <c:pt idx="542">
                  <c:v>-2.8530549999999999</c:v>
                </c:pt>
                <c:pt idx="543">
                  <c:v>-2.9999980000000002</c:v>
                </c:pt>
                <c:pt idx="544">
                  <c:v>-3.14385</c:v>
                </c:pt>
                <c:pt idx="545">
                  <c:v>-3.2895509999999999</c:v>
                </c:pt>
                <c:pt idx="546">
                  <c:v>-3.4268360000000002</c:v>
                </c:pt>
                <c:pt idx="547">
                  <c:v>-3.569318</c:v>
                </c:pt>
                <c:pt idx="548">
                  <c:v>-3.7055199999999999</c:v>
                </c:pt>
                <c:pt idx="549">
                  <c:v>-3.8369399999999998</c:v>
                </c:pt>
                <c:pt idx="550">
                  <c:v>-3.9641850000000001</c:v>
                </c:pt>
                <c:pt idx="551">
                  <c:v>-4.0837479999999999</c:v>
                </c:pt>
                <c:pt idx="552">
                  <c:v>-4.1994860000000003</c:v>
                </c:pt>
                <c:pt idx="553">
                  <c:v>-4.3160210000000001</c:v>
                </c:pt>
                <c:pt idx="554">
                  <c:v>-4.4250020000000001</c:v>
                </c:pt>
                <c:pt idx="555">
                  <c:v>-4.5310499999999996</c:v>
                </c:pt>
                <c:pt idx="556">
                  <c:v>-4.631329</c:v>
                </c:pt>
                <c:pt idx="557">
                  <c:v>-4.7258060000000004</c:v>
                </c:pt>
                <c:pt idx="558">
                  <c:v>-4.8167140000000002</c:v>
                </c:pt>
                <c:pt idx="559">
                  <c:v>-4.9028400000000003</c:v>
                </c:pt>
                <c:pt idx="560">
                  <c:v>-4.9882650000000002</c:v>
                </c:pt>
                <c:pt idx="561">
                  <c:v>-5.0679850000000002</c:v>
                </c:pt>
                <c:pt idx="562">
                  <c:v>-5.139831</c:v>
                </c:pt>
                <c:pt idx="563">
                  <c:v>-5.2083300000000001</c:v>
                </c:pt>
                <c:pt idx="564">
                  <c:v>-5.2695939999999997</c:v>
                </c:pt>
                <c:pt idx="565">
                  <c:v>-5.3299329999999996</c:v>
                </c:pt>
                <c:pt idx="566">
                  <c:v>-5.3826229999999997</c:v>
                </c:pt>
                <c:pt idx="567">
                  <c:v>-5.430148</c:v>
                </c:pt>
                <c:pt idx="568">
                  <c:v>-5.4751560000000001</c:v>
                </c:pt>
                <c:pt idx="569">
                  <c:v>-5.5132779999999997</c:v>
                </c:pt>
                <c:pt idx="570">
                  <c:v>-5.5467149999999998</c:v>
                </c:pt>
                <c:pt idx="571">
                  <c:v>-5.5737769999999998</c:v>
                </c:pt>
                <c:pt idx="572">
                  <c:v>-5.597715</c:v>
                </c:pt>
                <c:pt idx="573">
                  <c:v>-5.6157560000000002</c:v>
                </c:pt>
                <c:pt idx="574">
                  <c:v>-5.6285699999999999</c:v>
                </c:pt>
                <c:pt idx="575">
                  <c:v>-5.6367940000000001</c:v>
                </c:pt>
                <c:pt idx="576">
                  <c:v>-5.6375270000000004</c:v>
                </c:pt>
                <c:pt idx="577">
                  <c:v>-5.6321079999999997</c:v>
                </c:pt>
                <c:pt idx="578">
                  <c:v>-5.6239800000000004</c:v>
                </c:pt>
                <c:pt idx="579">
                  <c:v>-5.6075650000000001</c:v>
                </c:pt>
                <c:pt idx="580">
                  <c:v>-5.5898099999999999</c:v>
                </c:pt>
                <c:pt idx="581">
                  <c:v>-5.562748</c:v>
                </c:pt>
                <c:pt idx="582">
                  <c:v>-5.5336780000000001</c:v>
                </c:pt>
                <c:pt idx="583">
                  <c:v>-5.4954280000000004</c:v>
                </c:pt>
                <c:pt idx="584">
                  <c:v>-5.4575930000000001</c:v>
                </c:pt>
                <c:pt idx="585">
                  <c:v>-5.4105449999999999</c:v>
                </c:pt>
                <c:pt idx="586">
                  <c:v>-5.3598319999999999</c:v>
                </c:pt>
                <c:pt idx="587">
                  <c:v>-5.3069199999999999</c:v>
                </c:pt>
                <c:pt idx="588">
                  <c:v>-5.2440939999999996</c:v>
                </c:pt>
                <c:pt idx="589">
                  <c:v>-5.1793560000000003</c:v>
                </c:pt>
                <c:pt idx="590">
                  <c:v>-5.1111110000000002</c:v>
                </c:pt>
                <c:pt idx="591">
                  <c:v>-5.0350260000000002</c:v>
                </c:pt>
                <c:pt idx="592">
                  <c:v>-4.9550200000000002</c:v>
                </c:pt>
                <c:pt idx="593">
                  <c:v>-4.8673310000000001</c:v>
                </c:pt>
                <c:pt idx="594">
                  <c:v>-4.7788779999999997</c:v>
                </c:pt>
                <c:pt idx="595">
                  <c:v>-4.6849109999999996</c:v>
                </c:pt>
                <c:pt idx="596">
                  <c:v>-4.5880749999999999</c:v>
                </c:pt>
                <c:pt idx="597">
                  <c:v>-4.4883059999999997</c:v>
                </c:pt>
                <c:pt idx="598">
                  <c:v>-4.3830549999999997</c:v>
                </c:pt>
                <c:pt idx="599">
                  <c:v>-4.2681769999999997</c:v>
                </c:pt>
                <c:pt idx="600">
                  <c:v>-4.1531079999999996</c:v>
                </c:pt>
                <c:pt idx="601">
                  <c:v>-4.0356170000000002</c:v>
                </c:pt>
                <c:pt idx="602">
                  <c:v>-3.9121329999999999</c:v>
                </c:pt>
                <c:pt idx="603">
                  <c:v>-3.779725</c:v>
                </c:pt>
                <c:pt idx="604">
                  <c:v>-3.645308</c:v>
                </c:pt>
                <c:pt idx="605">
                  <c:v>-3.5053130000000001</c:v>
                </c:pt>
                <c:pt idx="606">
                  <c:v>-3.3655089999999999</c:v>
                </c:pt>
                <c:pt idx="607">
                  <c:v>-3.2232189999999998</c:v>
                </c:pt>
                <c:pt idx="608">
                  <c:v>-3.0800679999999998</c:v>
                </c:pt>
                <c:pt idx="609">
                  <c:v>-2.9336350000000002</c:v>
                </c:pt>
                <c:pt idx="610">
                  <c:v>-2.7877429999999999</c:v>
                </c:pt>
                <c:pt idx="611">
                  <c:v>-2.6389819999999999</c:v>
                </c:pt>
                <c:pt idx="612">
                  <c:v>-2.4854720000000001</c:v>
                </c:pt>
                <c:pt idx="613">
                  <c:v>-2.3296030000000001</c:v>
                </c:pt>
                <c:pt idx="614">
                  <c:v>-2.1714709999999999</c:v>
                </c:pt>
                <c:pt idx="615">
                  <c:v>-2.0101520000000002</c:v>
                </c:pt>
                <c:pt idx="616">
                  <c:v>-1.8523069999999999</c:v>
                </c:pt>
                <c:pt idx="617">
                  <c:v>-1.6877359999999999</c:v>
                </c:pt>
                <c:pt idx="618">
                  <c:v>-1.521285</c:v>
                </c:pt>
                <c:pt idx="619">
                  <c:v>-1.3568420000000001</c:v>
                </c:pt>
                <c:pt idx="620">
                  <c:v>-1.1874899999999999</c:v>
                </c:pt>
                <c:pt idx="621">
                  <c:v>-1.0173730000000001</c:v>
                </c:pt>
                <c:pt idx="622">
                  <c:v>-0.85034799999999999</c:v>
                </c:pt>
                <c:pt idx="623">
                  <c:v>-0.68061400000000005</c:v>
                </c:pt>
                <c:pt idx="624">
                  <c:v>-0.51116600000000001</c:v>
                </c:pt>
                <c:pt idx="625">
                  <c:v>-0.34003</c:v>
                </c:pt>
                <c:pt idx="626">
                  <c:v>-0.172176</c:v>
                </c:pt>
                <c:pt idx="627">
                  <c:v>-1.039E-3</c:v>
                </c:pt>
                <c:pt idx="628">
                  <c:v>0.17258399999999999</c:v>
                </c:pt>
                <c:pt idx="629">
                  <c:v>0.34196799999999999</c:v>
                </c:pt>
                <c:pt idx="630">
                  <c:v>0.51125600000000004</c:v>
                </c:pt>
                <c:pt idx="631">
                  <c:v>0.67732499999999995</c:v>
                </c:pt>
                <c:pt idx="632">
                  <c:v>0.84871700000000005</c:v>
                </c:pt>
                <c:pt idx="633">
                  <c:v>1.0161560000000001</c:v>
                </c:pt>
                <c:pt idx="634">
                  <c:v>1.181651</c:v>
                </c:pt>
                <c:pt idx="635">
                  <c:v>1.349218</c:v>
                </c:pt>
                <c:pt idx="636">
                  <c:v>1.5140439999999999</c:v>
                </c:pt>
                <c:pt idx="637">
                  <c:v>1.6798569999999999</c:v>
                </c:pt>
                <c:pt idx="638">
                  <c:v>1.8399970000000001</c:v>
                </c:pt>
                <c:pt idx="639">
                  <c:v>1.9996590000000001</c:v>
                </c:pt>
                <c:pt idx="640">
                  <c:v>2.1544759999999998</c:v>
                </c:pt>
                <c:pt idx="641">
                  <c:v>2.307763</c:v>
                </c:pt>
                <c:pt idx="642">
                  <c:v>2.4683809999999999</c:v>
                </c:pt>
                <c:pt idx="643">
                  <c:v>2.6151970000000002</c:v>
                </c:pt>
                <c:pt idx="644">
                  <c:v>2.7680060000000002</c:v>
                </c:pt>
                <c:pt idx="645">
                  <c:v>2.9148860000000001</c:v>
                </c:pt>
                <c:pt idx="646">
                  <c:v>3.059885</c:v>
                </c:pt>
                <c:pt idx="647">
                  <c:v>3.201028</c:v>
                </c:pt>
                <c:pt idx="648">
                  <c:v>3.3392059999999999</c:v>
                </c:pt>
                <c:pt idx="649">
                  <c:v>3.4759500000000001</c:v>
                </c:pt>
                <c:pt idx="650">
                  <c:v>3.6100159999999999</c:v>
                </c:pt>
                <c:pt idx="651">
                  <c:v>3.73895</c:v>
                </c:pt>
                <c:pt idx="652">
                  <c:v>3.8680759999999998</c:v>
                </c:pt>
                <c:pt idx="653">
                  <c:v>3.9944600000000001</c:v>
                </c:pt>
                <c:pt idx="654">
                  <c:v>4.1130990000000001</c:v>
                </c:pt>
                <c:pt idx="655">
                  <c:v>4.2304630000000003</c:v>
                </c:pt>
                <c:pt idx="656">
                  <c:v>4.3406549999999999</c:v>
                </c:pt>
                <c:pt idx="657">
                  <c:v>4.44801</c:v>
                </c:pt>
                <c:pt idx="658">
                  <c:v>4.5523999999999996</c:v>
                </c:pt>
                <c:pt idx="659">
                  <c:v>4.6518189999999997</c:v>
                </c:pt>
                <c:pt idx="660">
                  <c:v>4.7467740000000003</c:v>
                </c:pt>
                <c:pt idx="661">
                  <c:v>4.8408369999999996</c:v>
                </c:pt>
                <c:pt idx="662">
                  <c:v>4.9289719999999999</c:v>
                </c:pt>
                <c:pt idx="663">
                  <c:v>5.0122929999999997</c:v>
                </c:pt>
                <c:pt idx="664">
                  <c:v>5.0924589999999998</c:v>
                </c:pt>
                <c:pt idx="665">
                  <c:v>5.1664399999999997</c:v>
                </c:pt>
                <c:pt idx="666">
                  <c:v>5.2377130000000003</c:v>
                </c:pt>
                <c:pt idx="667">
                  <c:v>5.3049369999999998</c:v>
                </c:pt>
                <c:pt idx="668">
                  <c:v>5.3622490000000003</c:v>
                </c:pt>
                <c:pt idx="669">
                  <c:v>5.4187310000000002</c:v>
                </c:pt>
                <c:pt idx="670">
                  <c:v>5.470942</c:v>
                </c:pt>
                <c:pt idx="671">
                  <c:v>5.519584</c:v>
                </c:pt>
                <c:pt idx="672">
                  <c:v>5.5580569999999998</c:v>
                </c:pt>
                <c:pt idx="673">
                  <c:v>5.5976140000000001</c:v>
                </c:pt>
                <c:pt idx="674">
                  <c:v>5.6298709999999996</c:v>
                </c:pt>
                <c:pt idx="675">
                  <c:v>5.6571879999999997</c:v>
                </c:pt>
                <c:pt idx="676">
                  <c:v>5.6807439999999998</c:v>
                </c:pt>
                <c:pt idx="677">
                  <c:v>5.6981149999999996</c:v>
                </c:pt>
                <c:pt idx="678">
                  <c:v>5.7122999999999999</c:v>
                </c:pt>
                <c:pt idx="679">
                  <c:v>5.7207470000000002</c:v>
                </c:pt>
                <c:pt idx="680">
                  <c:v>5.7238389999999999</c:v>
                </c:pt>
                <c:pt idx="681">
                  <c:v>5.7199819999999999</c:v>
                </c:pt>
                <c:pt idx="682">
                  <c:v>5.7159339999999998</c:v>
                </c:pt>
                <c:pt idx="683">
                  <c:v>5.7041719999999998</c:v>
                </c:pt>
                <c:pt idx="684">
                  <c:v>5.6867359999999998</c:v>
                </c:pt>
                <c:pt idx="685">
                  <c:v>5.6659220000000001</c:v>
                </c:pt>
                <c:pt idx="686">
                  <c:v>5.6409950000000002</c:v>
                </c:pt>
                <c:pt idx="687">
                  <c:v>5.6098850000000002</c:v>
                </c:pt>
                <c:pt idx="688">
                  <c:v>5.5963070000000004</c:v>
                </c:pt>
                <c:pt idx="689">
                  <c:v>5.5319830000000003</c:v>
                </c:pt>
                <c:pt idx="690">
                  <c:v>5.4892070000000004</c:v>
                </c:pt>
                <c:pt idx="691">
                  <c:v>5.4376009999999999</c:v>
                </c:pt>
                <c:pt idx="692">
                  <c:v>5.3861549999999996</c:v>
                </c:pt>
                <c:pt idx="693">
                  <c:v>5.3254010000000003</c:v>
                </c:pt>
                <c:pt idx="694">
                  <c:v>5.2608860000000002</c:v>
                </c:pt>
                <c:pt idx="695">
                  <c:v>5.194299</c:v>
                </c:pt>
                <c:pt idx="696">
                  <c:v>5.1187550000000002</c:v>
                </c:pt>
                <c:pt idx="697">
                  <c:v>5.0412670000000004</c:v>
                </c:pt>
                <c:pt idx="698">
                  <c:v>4.9593489999999996</c:v>
                </c:pt>
                <c:pt idx="699">
                  <c:v>4.874593</c:v>
                </c:pt>
                <c:pt idx="700">
                  <c:v>4.7826339999999998</c:v>
                </c:pt>
                <c:pt idx="701">
                  <c:v>4.6885389999999996</c:v>
                </c:pt>
                <c:pt idx="702">
                  <c:v>4.5907140000000002</c:v>
                </c:pt>
                <c:pt idx="703">
                  <c:v>4.4895110000000003</c:v>
                </c:pt>
                <c:pt idx="704">
                  <c:v>4.38375</c:v>
                </c:pt>
                <c:pt idx="705">
                  <c:v>4.2742269999999998</c:v>
                </c:pt>
                <c:pt idx="706">
                  <c:v>4.1617090000000001</c:v>
                </c:pt>
                <c:pt idx="707">
                  <c:v>4.0441539999999998</c:v>
                </c:pt>
                <c:pt idx="708">
                  <c:v>3.9215300000000002</c:v>
                </c:pt>
                <c:pt idx="709">
                  <c:v>3.795274</c:v>
                </c:pt>
                <c:pt idx="710">
                  <c:v>3.6649690000000001</c:v>
                </c:pt>
                <c:pt idx="711">
                  <c:v>3.5350779999999999</c:v>
                </c:pt>
                <c:pt idx="712">
                  <c:v>3.3994499999999999</c:v>
                </c:pt>
                <c:pt idx="713">
                  <c:v>3.260443</c:v>
                </c:pt>
                <c:pt idx="714">
                  <c:v>3.1200969999999999</c:v>
                </c:pt>
                <c:pt idx="715">
                  <c:v>2.979943</c:v>
                </c:pt>
                <c:pt idx="716">
                  <c:v>2.8321390000000002</c:v>
                </c:pt>
                <c:pt idx="717">
                  <c:v>2.6837599999999999</c:v>
                </c:pt>
                <c:pt idx="718">
                  <c:v>2.530824</c:v>
                </c:pt>
                <c:pt idx="719">
                  <c:v>2.3756889999999999</c:v>
                </c:pt>
                <c:pt idx="720">
                  <c:v>2.2247919999999999</c:v>
                </c:pt>
                <c:pt idx="721">
                  <c:v>2.0732900000000001</c:v>
                </c:pt>
                <c:pt idx="722">
                  <c:v>1.915573</c:v>
                </c:pt>
                <c:pt idx="723">
                  <c:v>1.7552099999999999</c:v>
                </c:pt>
                <c:pt idx="724">
                  <c:v>1.59236</c:v>
                </c:pt>
                <c:pt idx="725">
                  <c:v>1.428364</c:v>
                </c:pt>
                <c:pt idx="726">
                  <c:v>1.2615940000000001</c:v>
                </c:pt>
                <c:pt idx="727">
                  <c:v>1.0965769999999999</c:v>
                </c:pt>
                <c:pt idx="728">
                  <c:v>0.93130500000000005</c:v>
                </c:pt>
                <c:pt idx="729">
                  <c:v>0.76466199999999995</c:v>
                </c:pt>
                <c:pt idx="730">
                  <c:v>0.59467300000000001</c:v>
                </c:pt>
                <c:pt idx="731">
                  <c:v>0.42701</c:v>
                </c:pt>
                <c:pt idx="732">
                  <c:v>0.25864700000000002</c:v>
                </c:pt>
                <c:pt idx="733">
                  <c:v>9.0027999999999997E-2</c:v>
                </c:pt>
                <c:pt idx="734">
                  <c:v>-7.8463000000000005E-2</c:v>
                </c:pt>
                <c:pt idx="735">
                  <c:v>-0.24972800000000001</c:v>
                </c:pt>
                <c:pt idx="736">
                  <c:v>-0.41888799999999998</c:v>
                </c:pt>
                <c:pt idx="737">
                  <c:v>-0.58709299999999998</c:v>
                </c:pt>
                <c:pt idx="738">
                  <c:v>-0.75440499999999999</c:v>
                </c:pt>
                <c:pt idx="739">
                  <c:v>-0.92206699999999997</c:v>
                </c:pt>
                <c:pt idx="740">
                  <c:v>-1.0917060000000001</c:v>
                </c:pt>
                <c:pt idx="741">
                  <c:v>-1.2583800000000001</c:v>
                </c:pt>
                <c:pt idx="742">
                  <c:v>-1.422218</c:v>
                </c:pt>
                <c:pt idx="743">
                  <c:v>-1.5872980000000001</c:v>
                </c:pt>
                <c:pt idx="744">
                  <c:v>-1.749574</c:v>
                </c:pt>
                <c:pt idx="745">
                  <c:v>-1.913794</c:v>
                </c:pt>
                <c:pt idx="746">
                  <c:v>-2.0715430000000001</c:v>
                </c:pt>
                <c:pt idx="747">
                  <c:v>-2.2306309999999998</c:v>
                </c:pt>
                <c:pt idx="748">
                  <c:v>-2.3854799999999998</c:v>
                </c:pt>
                <c:pt idx="749">
                  <c:v>-2.5388310000000001</c:v>
                </c:pt>
                <c:pt idx="750">
                  <c:v>-2.687878</c:v>
                </c:pt>
                <c:pt idx="751">
                  <c:v>-2.835906</c:v>
                </c:pt>
                <c:pt idx="752">
                  <c:v>-2.981957</c:v>
                </c:pt>
                <c:pt idx="753">
                  <c:v>-3.12514</c:v>
                </c:pt>
                <c:pt idx="754">
                  <c:v>-3.2672059999999998</c:v>
                </c:pt>
                <c:pt idx="755">
                  <c:v>-3.408636</c:v>
                </c:pt>
                <c:pt idx="756">
                  <c:v>-3.5476429999999999</c:v>
                </c:pt>
                <c:pt idx="757">
                  <c:v>-3.679573</c:v>
                </c:pt>
                <c:pt idx="758">
                  <c:v>-3.8117269999999999</c:v>
                </c:pt>
                <c:pt idx="759">
                  <c:v>-3.9354339999999999</c:v>
                </c:pt>
                <c:pt idx="760">
                  <c:v>-4.0559849999999997</c:v>
                </c:pt>
                <c:pt idx="761">
                  <c:v>-4.1745599999999996</c:v>
                </c:pt>
                <c:pt idx="762">
                  <c:v>-4.2878119999999997</c:v>
                </c:pt>
                <c:pt idx="763">
                  <c:v>-4.3961230000000002</c:v>
                </c:pt>
                <c:pt idx="764">
                  <c:v>-4.5035420000000004</c:v>
                </c:pt>
                <c:pt idx="765">
                  <c:v>-4.6031510000000004</c:v>
                </c:pt>
                <c:pt idx="766">
                  <c:v>-4.6960670000000002</c:v>
                </c:pt>
                <c:pt idx="767">
                  <c:v>-4.7893970000000001</c:v>
                </c:pt>
                <c:pt idx="768">
                  <c:v>-4.8777549999999996</c:v>
                </c:pt>
                <c:pt idx="769">
                  <c:v>-4.9595459999999996</c:v>
                </c:pt>
                <c:pt idx="770">
                  <c:v>-5.0363959999999999</c:v>
                </c:pt>
                <c:pt idx="771">
                  <c:v>-5.1139159999999997</c:v>
                </c:pt>
                <c:pt idx="772">
                  <c:v>-5.1809180000000001</c:v>
                </c:pt>
                <c:pt idx="773">
                  <c:v>-5.2471220000000001</c:v>
                </c:pt>
                <c:pt idx="774">
                  <c:v>-5.3047839999999997</c:v>
                </c:pt>
                <c:pt idx="775">
                  <c:v>-5.3590030000000004</c:v>
                </c:pt>
                <c:pt idx="776">
                  <c:v>-5.4066559999999999</c:v>
                </c:pt>
                <c:pt idx="777">
                  <c:v>-5.4482530000000002</c:v>
                </c:pt>
                <c:pt idx="778">
                  <c:v>-5.4909340000000002</c:v>
                </c:pt>
                <c:pt idx="779">
                  <c:v>-5.5209599999999996</c:v>
                </c:pt>
                <c:pt idx="780">
                  <c:v>-5.548851</c:v>
                </c:pt>
                <c:pt idx="781">
                  <c:v>-5.5769960000000003</c:v>
                </c:pt>
                <c:pt idx="782">
                  <c:v>-5.5927110000000004</c:v>
                </c:pt>
                <c:pt idx="783">
                  <c:v>-5.605588</c:v>
                </c:pt>
                <c:pt idx="784">
                  <c:v>-5.6133980000000001</c:v>
                </c:pt>
                <c:pt idx="785">
                  <c:v>-5.617159</c:v>
                </c:pt>
                <c:pt idx="786">
                  <c:v>-5.6137800000000002</c:v>
                </c:pt>
                <c:pt idx="787">
                  <c:v>-5.6026559999999996</c:v>
                </c:pt>
                <c:pt idx="788">
                  <c:v>-5.5877379999999999</c:v>
                </c:pt>
                <c:pt idx="789">
                  <c:v>-5.5700479999999999</c:v>
                </c:pt>
                <c:pt idx="790">
                  <c:v>-5.5446109999999997</c:v>
                </c:pt>
                <c:pt idx="791">
                  <c:v>-5.5166890000000004</c:v>
                </c:pt>
                <c:pt idx="792">
                  <c:v>-5.4823279999999999</c:v>
                </c:pt>
                <c:pt idx="793">
                  <c:v>-5.4413999999999998</c:v>
                </c:pt>
                <c:pt idx="794">
                  <c:v>-5.3955320000000002</c:v>
                </c:pt>
                <c:pt idx="795">
                  <c:v>-5.3462529999999999</c:v>
                </c:pt>
                <c:pt idx="796">
                  <c:v>-5.2912369999999997</c:v>
                </c:pt>
                <c:pt idx="797">
                  <c:v>-5.2325229999999996</c:v>
                </c:pt>
                <c:pt idx="798">
                  <c:v>-5.168901</c:v>
                </c:pt>
                <c:pt idx="799">
                  <c:v>-5.0971500000000001</c:v>
                </c:pt>
                <c:pt idx="800">
                  <c:v>-5.0219250000000004</c:v>
                </c:pt>
                <c:pt idx="801">
                  <c:v>-4.9436080000000002</c:v>
                </c:pt>
                <c:pt idx="802">
                  <c:v>-4.8597770000000002</c:v>
                </c:pt>
                <c:pt idx="803">
                  <c:v>-4.7701760000000002</c:v>
                </c:pt>
                <c:pt idx="804">
                  <c:v>-4.6791410000000004</c:v>
                </c:pt>
                <c:pt idx="805">
                  <c:v>-4.5828150000000001</c:v>
                </c:pt>
                <c:pt idx="806">
                  <c:v>-4.4818030000000002</c:v>
                </c:pt>
                <c:pt idx="807">
                  <c:v>-4.376201</c:v>
                </c:pt>
                <c:pt idx="808">
                  <c:v>-4.2640969999999996</c:v>
                </c:pt>
                <c:pt idx="809">
                  <c:v>-4.1476259999999998</c:v>
                </c:pt>
                <c:pt idx="810">
                  <c:v>-4.0313780000000001</c:v>
                </c:pt>
                <c:pt idx="811">
                  <c:v>-3.9079899999999999</c:v>
                </c:pt>
                <c:pt idx="812">
                  <c:v>-3.7802030000000002</c:v>
                </c:pt>
                <c:pt idx="813">
                  <c:v>-3.6451799999999999</c:v>
                </c:pt>
                <c:pt idx="814">
                  <c:v>-3.5085639999999998</c:v>
                </c:pt>
                <c:pt idx="815">
                  <c:v>-3.3685049999999999</c:v>
                </c:pt>
                <c:pt idx="816">
                  <c:v>-3.2282229999999998</c:v>
                </c:pt>
                <c:pt idx="817">
                  <c:v>-3.0865710000000002</c:v>
                </c:pt>
                <c:pt idx="818">
                  <c:v>-2.9416350000000002</c:v>
                </c:pt>
                <c:pt idx="819">
                  <c:v>-2.7947549999999999</c:v>
                </c:pt>
                <c:pt idx="820">
                  <c:v>-2.6455160000000002</c:v>
                </c:pt>
                <c:pt idx="821">
                  <c:v>-2.4941740000000001</c:v>
                </c:pt>
                <c:pt idx="822">
                  <c:v>-2.339899</c:v>
                </c:pt>
                <c:pt idx="823">
                  <c:v>-2.1825640000000002</c:v>
                </c:pt>
                <c:pt idx="824">
                  <c:v>-2.0222329999999999</c:v>
                </c:pt>
                <c:pt idx="825">
                  <c:v>-1.8648340000000001</c:v>
                </c:pt>
                <c:pt idx="826">
                  <c:v>-1.700231</c:v>
                </c:pt>
                <c:pt idx="827">
                  <c:v>-1.5371269999999999</c:v>
                </c:pt>
                <c:pt idx="828">
                  <c:v>-1.368859</c:v>
                </c:pt>
                <c:pt idx="829">
                  <c:v>-1.2020249999999999</c:v>
                </c:pt>
                <c:pt idx="830">
                  <c:v>-1.0333110000000001</c:v>
                </c:pt>
                <c:pt idx="831">
                  <c:v>-0.86411800000000005</c:v>
                </c:pt>
                <c:pt idx="832">
                  <c:v>-0.69706100000000004</c:v>
                </c:pt>
                <c:pt idx="833">
                  <c:v>-0.52589300000000005</c:v>
                </c:pt>
                <c:pt idx="834">
                  <c:v>-0.35666799999999999</c:v>
                </c:pt>
                <c:pt idx="835">
                  <c:v>-0.18610499999999999</c:v>
                </c:pt>
                <c:pt idx="836">
                  <c:v>-1.6594000000000001E-2</c:v>
                </c:pt>
                <c:pt idx="837">
                  <c:v>0.15279000000000001</c:v>
                </c:pt>
                <c:pt idx="838">
                  <c:v>0.32510600000000001</c:v>
                </c:pt>
                <c:pt idx="839">
                  <c:v>0.49423499999999998</c:v>
                </c:pt>
                <c:pt idx="840">
                  <c:v>0.66234400000000004</c:v>
                </c:pt>
                <c:pt idx="841">
                  <c:v>0.83194999999999997</c:v>
                </c:pt>
                <c:pt idx="842">
                  <c:v>0.99862499999999998</c:v>
                </c:pt>
                <c:pt idx="843">
                  <c:v>1.1635139999999999</c:v>
                </c:pt>
                <c:pt idx="844">
                  <c:v>1.333504</c:v>
                </c:pt>
                <c:pt idx="845">
                  <c:v>1.4983930000000001</c:v>
                </c:pt>
                <c:pt idx="846">
                  <c:v>1.661689</c:v>
                </c:pt>
                <c:pt idx="847">
                  <c:v>1.823709</c:v>
                </c:pt>
                <c:pt idx="848">
                  <c:v>1.9824790000000001</c:v>
                </c:pt>
                <c:pt idx="849">
                  <c:v>2.1391119999999999</c:v>
                </c:pt>
                <c:pt idx="850">
                  <c:v>2.2929089999999999</c:v>
                </c:pt>
                <c:pt idx="851">
                  <c:v>2.4450799999999999</c:v>
                </c:pt>
                <c:pt idx="852">
                  <c:v>2.600854</c:v>
                </c:pt>
                <c:pt idx="853">
                  <c:v>2.7504430000000002</c:v>
                </c:pt>
                <c:pt idx="854">
                  <c:v>2.9001600000000001</c:v>
                </c:pt>
                <c:pt idx="855">
                  <c:v>3.0455100000000002</c:v>
                </c:pt>
                <c:pt idx="856">
                  <c:v>3.1867160000000001</c:v>
                </c:pt>
                <c:pt idx="857">
                  <c:v>3.3253089999999998</c:v>
                </c:pt>
                <c:pt idx="858">
                  <c:v>3.4613830000000001</c:v>
                </c:pt>
                <c:pt idx="859">
                  <c:v>3.5953539999999999</c:v>
                </c:pt>
                <c:pt idx="860">
                  <c:v>3.723427</c:v>
                </c:pt>
                <c:pt idx="861">
                  <c:v>3.853637</c:v>
                </c:pt>
                <c:pt idx="862">
                  <c:v>3.9798939999999998</c:v>
                </c:pt>
                <c:pt idx="863">
                  <c:v>4.1037280000000003</c:v>
                </c:pt>
                <c:pt idx="864">
                  <c:v>4.220199</c:v>
                </c:pt>
                <c:pt idx="865">
                  <c:v>4.333132</c:v>
                </c:pt>
                <c:pt idx="866">
                  <c:v>4.4396899999999997</c:v>
                </c:pt>
                <c:pt idx="867">
                  <c:v>4.5449099999999998</c:v>
                </c:pt>
                <c:pt idx="868">
                  <c:v>4.6434040000000003</c:v>
                </c:pt>
                <c:pt idx="869">
                  <c:v>4.7398249999999997</c:v>
                </c:pt>
                <c:pt idx="870">
                  <c:v>4.8347490000000004</c:v>
                </c:pt>
                <c:pt idx="871">
                  <c:v>4.92333</c:v>
                </c:pt>
                <c:pt idx="872">
                  <c:v>5.0073840000000001</c:v>
                </c:pt>
                <c:pt idx="873">
                  <c:v>5.0873590000000002</c:v>
                </c:pt>
                <c:pt idx="874">
                  <c:v>5.1623919999999996</c:v>
                </c:pt>
                <c:pt idx="875">
                  <c:v>5.2327089999999998</c:v>
                </c:pt>
                <c:pt idx="876">
                  <c:v>5.2999010000000002</c:v>
                </c:pt>
                <c:pt idx="877">
                  <c:v>5.3619620000000001</c:v>
                </c:pt>
                <c:pt idx="878">
                  <c:v>5.4168500000000002</c:v>
                </c:pt>
                <c:pt idx="879">
                  <c:v>5.4692530000000001</c:v>
                </c:pt>
                <c:pt idx="880">
                  <c:v>5.5153439999999998</c:v>
                </c:pt>
                <c:pt idx="881">
                  <c:v>5.5578969999999996</c:v>
                </c:pt>
                <c:pt idx="882">
                  <c:v>5.5969119999999997</c:v>
                </c:pt>
                <c:pt idx="883">
                  <c:v>5.628787</c:v>
                </c:pt>
                <c:pt idx="884">
                  <c:v>5.657762</c:v>
                </c:pt>
                <c:pt idx="885">
                  <c:v>5.6803290000000004</c:v>
                </c:pt>
                <c:pt idx="886">
                  <c:v>5.6984019999999997</c:v>
                </c:pt>
                <c:pt idx="887">
                  <c:v>5.712523</c:v>
                </c:pt>
                <c:pt idx="888">
                  <c:v>5.720332</c:v>
                </c:pt>
                <c:pt idx="889">
                  <c:v>5.7250819999999996</c:v>
                </c:pt>
                <c:pt idx="890">
                  <c:v>5.7234559999999997</c:v>
                </c:pt>
                <c:pt idx="891">
                  <c:v>5.714467</c:v>
                </c:pt>
                <c:pt idx="892">
                  <c:v>5.706467</c:v>
                </c:pt>
                <c:pt idx="893">
                  <c:v>5.689254</c:v>
                </c:pt>
                <c:pt idx="894">
                  <c:v>5.6703840000000003</c:v>
                </c:pt>
                <c:pt idx="895">
                  <c:v>5.6449480000000003</c:v>
                </c:pt>
                <c:pt idx="896">
                  <c:v>5.6144439999999998</c:v>
                </c:pt>
                <c:pt idx="897">
                  <c:v>5.578265</c:v>
                </c:pt>
                <c:pt idx="898">
                  <c:v>5.5367959999999998</c:v>
                </c:pt>
                <c:pt idx="899">
                  <c:v>5.4924900000000001</c:v>
                </c:pt>
                <c:pt idx="900">
                  <c:v>5.4439120000000001</c:v>
                </c:pt>
                <c:pt idx="901">
                  <c:v>5.390936</c:v>
                </c:pt>
                <c:pt idx="902">
                  <c:v>5.3293540000000004</c:v>
                </c:pt>
                <c:pt idx="903">
                  <c:v>5.2655719999999997</c:v>
                </c:pt>
                <c:pt idx="904">
                  <c:v>5.1990489999999996</c:v>
                </c:pt>
                <c:pt idx="905">
                  <c:v>5.1255449999999998</c:v>
                </c:pt>
                <c:pt idx="906">
                  <c:v>5.0487580000000003</c:v>
                </c:pt>
                <c:pt idx="907">
                  <c:v>4.9650860000000003</c:v>
                </c:pt>
                <c:pt idx="908">
                  <c:v>4.8790550000000001</c:v>
                </c:pt>
                <c:pt idx="909">
                  <c:v>4.7903789999999997</c:v>
                </c:pt>
                <c:pt idx="910">
                  <c:v>4.6955830000000001</c:v>
                </c:pt>
                <c:pt idx="911">
                  <c:v>4.5969939999999996</c:v>
                </c:pt>
                <c:pt idx="912">
                  <c:v>4.4953120000000002</c:v>
                </c:pt>
                <c:pt idx="913">
                  <c:v>4.3895189999999999</c:v>
                </c:pt>
                <c:pt idx="914">
                  <c:v>4.2814310000000004</c:v>
                </c:pt>
                <c:pt idx="915">
                  <c:v>4.1671589999999998</c:v>
                </c:pt>
                <c:pt idx="916">
                  <c:v>4.0495720000000004</c:v>
                </c:pt>
                <c:pt idx="917">
                  <c:v>3.9284469999999998</c:v>
                </c:pt>
                <c:pt idx="918">
                  <c:v>3.8014570000000001</c:v>
                </c:pt>
                <c:pt idx="919">
                  <c:v>3.672587</c:v>
                </c:pt>
                <c:pt idx="920">
                  <c:v>3.541039</c:v>
                </c:pt>
                <c:pt idx="921">
                  <c:v>3.4042309999999998</c:v>
                </c:pt>
                <c:pt idx="922">
                  <c:v>3.2672319999999999</c:v>
                </c:pt>
                <c:pt idx="923">
                  <c:v>3.1281300000000001</c:v>
                </c:pt>
                <c:pt idx="924">
                  <c:v>2.987689</c:v>
                </c:pt>
                <c:pt idx="925">
                  <c:v>2.8420839999999998</c:v>
                </c:pt>
                <c:pt idx="926">
                  <c:v>2.6912509999999998</c:v>
                </c:pt>
                <c:pt idx="927">
                  <c:v>2.5389520000000001</c:v>
                </c:pt>
                <c:pt idx="928">
                  <c:v>2.3854739999999999</c:v>
                </c:pt>
                <c:pt idx="929">
                  <c:v>2.2319</c:v>
                </c:pt>
                <c:pt idx="930">
                  <c:v>2.0808450000000001</c:v>
                </c:pt>
                <c:pt idx="931">
                  <c:v>1.9237010000000001</c:v>
                </c:pt>
                <c:pt idx="932">
                  <c:v>1.764454</c:v>
                </c:pt>
                <c:pt idx="933">
                  <c:v>1.6011580000000001</c:v>
                </c:pt>
                <c:pt idx="934">
                  <c:v>1.4386909999999999</c:v>
                </c:pt>
                <c:pt idx="935">
                  <c:v>1.2724949999999999</c:v>
                </c:pt>
                <c:pt idx="936">
                  <c:v>1.1062989999999999</c:v>
                </c:pt>
                <c:pt idx="937">
                  <c:v>0.94201500000000005</c:v>
                </c:pt>
                <c:pt idx="938">
                  <c:v>0.77320500000000003</c:v>
                </c:pt>
                <c:pt idx="939">
                  <c:v>0.60624400000000001</c:v>
                </c:pt>
                <c:pt idx="940">
                  <c:v>0.43874000000000002</c:v>
                </c:pt>
                <c:pt idx="941">
                  <c:v>0.27177899999999999</c:v>
                </c:pt>
                <c:pt idx="942">
                  <c:v>0.10112</c:v>
                </c:pt>
                <c:pt idx="943">
                  <c:v>-6.7880999999999997E-2</c:v>
                </c:pt>
                <c:pt idx="944">
                  <c:v>-0.23599000000000001</c:v>
                </c:pt>
                <c:pt idx="945">
                  <c:v>-0.40454499999999999</c:v>
                </c:pt>
                <c:pt idx="946">
                  <c:v>-0.57335499999999995</c:v>
                </c:pt>
                <c:pt idx="947">
                  <c:v>-0.74324800000000002</c:v>
                </c:pt>
                <c:pt idx="948">
                  <c:v>-0.90785099999999996</c:v>
                </c:pt>
                <c:pt idx="949">
                  <c:v>-1.0748759999999999</c:v>
                </c:pt>
                <c:pt idx="950">
                  <c:v>-1.241263</c:v>
                </c:pt>
                <c:pt idx="951">
                  <c:v>-1.4084159999999999</c:v>
                </c:pt>
                <c:pt idx="952">
                  <c:v>-1.5719030000000001</c:v>
                </c:pt>
                <c:pt idx="953">
                  <c:v>-1.73539</c:v>
                </c:pt>
                <c:pt idx="954">
                  <c:v>-1.896868</c:v>
                </c:pt>
                <c:pt idx="955">
                  <c:v>-2.0553509999999999</c:v>
                </c:pt>
                <c:pt idx="956">
                  <c:v>-2.215363</c:v>
                </c:pt>
                <c:pt idx="957">
                  <c:v>-2.3676940000000002</c:v>
                </c:pt>
                <c:pt idx="958">
                  <c:v>-2.5235629999999998</c:v>
                </c:pt>
                <c:pt idx="959">
                  <c:v>-2.6718449999999998</c:v>
                </c:pt>
                <c:pt idx="960">
                  <c:v>-2.8200319999999999</c:v>
                </c:pt>
                <c:pt idx="961">
                  <c:v>-2.9637880000000001</c:v>
                </c:pt>
                <c:pt idx="962">
                  <c:v>-3.1079590000000001</c:v>
                </c:pt>
                <c:pt idx="963">
                  <c:v>-3.2497389999999999</c:v>
                </c:pt>
                <c:pt idx="964">
                  <c:v>-3.3865460000000001</c:v>
                </c:pt>
                <c:pt idx="965">
                  <c:v>-3.5273379999999999</c:v>
                </c:pt>
                <c:pt idx="966">
                  <c:v>-3.6603850000000002</c:v>
                </c:pt>
                <c:pt idx="967">
                  <c:v>-3.7926980000000001</c:v>
                </c:pt>
                <c:pt idx="968">
                  <c:v>-3.9169149999999999</c:v>
                </c:pt>
                <c:pt idx="969">
                  <c:v>-4.0363499999999997</c:v>
                </c:pt>
                <c:pt idx="970">
                  <c:v>-4.150112</c:v>
                </c:pt>
                <c:pt idx="971">
                  <c:v>-4.2685279999999999</c:v>
                </c:pt>
                <c:pt idx="972">
                  <c:v>-4.3770300000000004</c:v>
                </c:pt>
                <c:pt idx="973">
                  <c:v>-4.4828229999999998</c:v>
                </c:pt>
                <c:pt idx="974">
                  <c:v>-4.5827830000000001</c:v>
                </c:pt>
                <c:pt idx="975">
                  <c:v>-4.6762090000000001</c:v>
                </c:pt>
                <c:pt idx="976">
                  <c:v>-4.7702400000000003</c:v>
                </c:pt>
                <c:pt idx="977">
                  <c:v>-4.8556650000000001</c:v>
                </c:pt>
                <c:pt idx="978">
                  <c:v>-4.9387309999999998</c:v>
                </c:pt>
                <c:pt idx="979">
                  <c:v>-5.0182909999999996</c:v>
                </c:pt>
                <c:pt idx="980">
                  <c:v>-5.0901379999999996</c:v>
                </c:pt>
                <c:pt idx="981">
                  <c:v>-5.1604219999999996</c:v>
                </c:pt>
                <c:pt idx="982">
                  <c:v>-5.2225780000000004</c:v>
                </c:pt>
                <c:pt idx="983">
                  <c:v>-5.2814199999999998</c:v>
                </c:pt>
                <c:pt idx="984">
                  <c:v>-5.3375199999999996</c:v>
                </c:pt>
                <c:pt idx="985">
                  <c:v>-5.3868939999999998</c:v>
                </c:pt>
                <c:pt idx="986">
                  <c:v>-5.432061</c:v>
                </c:pt>
                <c:pt idx="987">
                  <c:v>-5.469131</c:v>
                </c:pt>
                <c:pt idx="988">
                  <c:v>-5.5010060000000003</c:v>
                </c:pt>
                <c:pt idx="989">
                  <c:v>-5.5339010000000002</c:v>
                </c:pt>
                <c:pt idx="990">
                  <c:v>-5.5548109999999999</c:v>
                </c:pt>
                <c:pt idx="991">
                  <c:v>-5.5708450000000003</c:v>
                </c:pt>
                <c:pt idx="992">
                  <c:v>-5.5852839999999997</c:v>
                </c:pt>
                <c:pt idx="993">
                  <c:v>-5.5927749999999996</c:v>
                </c:pt>
                <c:pt idx="994">
                  <c:v>-5.5948460000000004</c:v>
                </c:pt>
                <c:pt idx="995">
                  <c:v>-5.591723</c:v>
                </c:pt>
                <c:pt idx="996">
                  <c:v>-5.584009</c:v>
                </c:pt>
                <c:pt idx="997">
                  <c:v>-5.5694419999999996</c:v>
                </c:pt>
                <c:pt idx="998">
                  <c:v>-5.5512730000000001</c:v>
                </c:pt>
                <c:pt idx="999">
                  <c:v>-5.5276540000000001</c:v>
                </c:pt>
                <c:pt idx="1000">
                  <c:v>-5.4989980000000003</c:v>
                </c:pt>
                <c:pt idx="1001">
                  <c:v>-5.4640000000000004</c:v>
                </c:pt>
                <c:pt idx="1002">
                  <c:v>-5.4264190000000001</c:v>
                </c:pt>
                <c:pt idx="1003">
                  <c:v>-5.3790529999999999</c:v>
                </c:pt>
                <c:pt idx="1004">
                  <c:v>-5.3312080000000002</c:v>
                </c:pt>
                <c:pt idx="1005">
                  <c:v>-5.2755229999999997</c:v>
                </c:pt>
                <c:pt idx="1006">
                  <c:v>-5.2173189999999998</c:v>
                </c:pt>
                <c:pt idx="1007">
                  <c:v>-5.1522300000000003</c:v>
                </c:pt>
                <c:pt idx="1008">
                  <c:v>-5.0802250000000004</c:v>
                </c:pt>
                <c:pt idx="1009">
                  <c:v>-5.0083460000000004</c:v>
                </c:pt>
                <c:pt idx="1010">
                  <c:v>-4.9279260000000003</c:v>
                </c:pt>
                <c:pt idx="1011">
                  <c:v>-4.8461350000000003</c:v>
                </c:pt>
                <c:pt idx="1012">
                  <c:v>-4.7556409999999998</c:v>
                </c:pt>
                <c:pt idx="1013">
                  <c:v>-4.6651160000000003</c:v>
                </c:pt>
                <c:pt idx="1014">
                  <c:v>-4.5701929999999997</c:v>
                </c:pt>
                <c:pt idx="1015">
                  <c:v>-4.469468</c:v>
                </c:pt>
                <c:pt idx="1016">
                  <c:v>-4.3634829999999996</c:v>
                </c:pt>
                <c:pt idx="1017">
                  <c:v>-4.2534510000000001</c:v>
                </c:pt>
                <c:pt idx="1018">
                  <c:v>-4.1386050000000001</c:v>
                </c:pt>
                <c:pt idx="1019">
                  <c:v>-4.0206999999999997</c:v>
                </c:pt>
                <c:pt idx="1020">
                  <c:v>-3.9008500000000002</c:v>
                </c:pt>
                <c:pt idx="1021">
                  <c:v>-3.774019</c:v>
                </c:pt>
                <c:pt idx="1022">
                  <c:v>-3.6412909999999998</c:v>
                </c:pt>
                <c:pt idx="1023">
                  <c:v>-3.5033050000000001</c:v>
                </c:pt>
                <c:pt idx="1024">
                  <c:v>-3.3660190000000001</c:v>
                </c:pt>
                <c:pt idx="1025">
                  <c:v>-3.2261199999999999</c:v>
                </c:pt>
                <c:pt idx="1026">
                  <c:v>-3.0835110000000001</c:v>
                </c:pt>
                <c:pt idx="1027">
                  <c:v>-2.9424320000000002</c:v>
                </c:pt>
                <c:pt idx="1028">
                  <c:v>-2.7962530000000001</c:v>
                </c:pt>
                <c:pt idx="1029">
                  <c:v>-2.6473650000000002</c:v>
                </c:pt>
                <c:pt idx="1030">
                  <c:v>-2.496788</c:v>
                </c:pt>
                <c:pt idx="1031">
                  <c:v>-2.3425449999999999</c:v>
                </c:pt>
                <c:pt idx="1032">
                  <c:v>-2.1877909999999998</c:v>
                </c:pt>
                <c:pt idx="1033">
                  <c:v>-2.0286400000000002</c:v>
                </c:pt>
                <c:pt idx="1034">
                  <c:v>-1.8695200000000001</c:v>
                </c:pt>
                <c:pt idx="1035">
                  <c:v>-1.7078500000000001</c:v>
                </c:pt>
                <c:pt idx="1036">
                  <c:v>-1.5440119999999999</c:v>
                </c:pt>
                <c:pt idx="1037">
                  <c:v>-1.377338</c:v>
                </c:pt>
                <c:pt idx="1038">
                  <c:v>-1.2137869999999999</c:v>
                </c:pt>
                <c:pt idx="1039">
                  <c:v>-1.0436380000000001</c:v>
                </c:pt>
                <c:pt idx="1040">
                  <c:v>-0.877251</c:v>
                </c:pt>
                <c:pt idx="1041">
                  <c:v>-0.70818599999999998</c:v>
                </c:pt>
                <c:pt idx="1042">
                  <c:v>-0.53873800000000005</c:v>
                </c:pt>
                <c:pt idx="1043">
                  <c:v>-0.369865</c:v>
                </c:pt>
                <c:pt idx="1044">
                  <c:v>-0.20064000000000001</c:v>
                </c:pt>
                <c:pt idx="1045">
                  <c:v>-3.2212999999999999E-2</c:v>
                </c:pt>
                <c:pt idx="1046">
                  <c:v>0.13870099999999999</c:v>
                </c:pt>
                <c:pt idx="1047">
                  <c:v>0.30846699999999999</c:v>
                </c:pt>
                <c:pt idx="1048">
                  <c:v>0.47727700000000001</c:v>
                </c:pt>
                <c:pt idx="1049">
                  <c:v>0.64442999999999995</c:v>
                </c:pt>
                <c:pt idx="1050">
                  <c:v>0.81511999999999996</c:v>
                </c:pt>
                <c:pt idx="1051">
                  <c:v>0.98029699999999997</c:v>
                </c:pt>
                <c:pt idx="1052">
                  <c:v>1.147959</c:v>
                </c:pt>
                <c:pt idx="1053">
                  <c:v>1.31253</c:v>
                </c:pt>
                <c:pt idx="1054">
                  <c:v>1.4791719999999999</c:v>
                </c:pt>
                <c:pt idx="1055">
                  <c:v>1.642117</c:v>
                </c:pt>
                <c:pt idx="1056">
                  <c:v>1.8053809999999999</c:v>
                </c:pt>
                <c:pt idx="1057">
                  <c:v>1.9723740000000001</c:v>
                </c:pt>
                <c:pt idx="1058">
                  <c:v>2.1212300000000002</c:v>
                </c:pt>
                <c:pt idx="1059">
                  <c:v>2.2729240000000002</c:v>
                </c:pt>
                <c:pt idx="1060">
                  <c:v>2.4251589999999998</c:v>
                </c:pt>
                <c:pt idx="1061">
                  <c:v>2.5809000000000002</c:v>
                </c:pt>
                <c:pt idx="1062">
                  <c:v>2.7321469999999999</c:v>
                </c:pt>
                <c:pt idx="1063">
                  <c:v>2.8797600000000001</c:v>
                </c:pt>
                <c:pt idx="1064">
                  <c:v>3.0259070000000001</c:v>
                </c:pt>
                <c:pt idx="1065">
                  <c:v>3.1677499999999998</c:v>
                </c:pt>
                <c:pt idx="1066">
                  <c:v>3.306152</c:v>
                </c:pt>
                <c:pt idx="1067">
                  <c:v>3.4436290000000001</c:v>
                </c:pt>
                <c:pt idx="1068">
                  <c:v>3.5784919999999998</c:v>
                </c:pt>
                <c:pt idx="1069">
                  <c:v>3.7031869999999998</c:v>
                </c:pt>
                <c:pt idx="1070">
                  <c:v>3.8340649999999998</c:v>
                </c:pt>
                <c:pt idx="1071">
                  <c:v>3.9614060000000002</c:v>
                </c:pt>
                <c:pt idx="1072">
                  <c:v>4.0827859999999996</c:v>
                </c:pt>
                <c:pt idx="1073">
                  <c:v>4.2019029999999997</c:v>
                </c:pt>
                <c:pt idx="1074">
                  <c:v>4.3130829999999998</c:v>
                </c:pt>
                <c:pt idx="1075">
                  <c:v>4.4230840000000002</c:v>
                </c:pt>
                <c:pt idx="1076">
                  <c:v>4.5275699999999999</c:v>
                </c:pt>
                <c:pt idx="1077">
                  <c:v>4.62737</c:v>
                </c:pt>
                <c:pt idx="1078">
                  <c:v>4.7268520000000001</c:v>
                </c:pt>
                <c:pt idx="1079">
                  <c:v>4.822031</c:v>
                </c:pt>
                <c:pt idx="1080">
                  <c:v>4.9109619999999996</c:v>
                </c:pt>
                <c:pt idx="1081">
                  <c:v>4.9967059999999996</c:v>
                </c:pt>
                <c:pt idx="1082">
                  <c:v>5.075278</c:v>
                </c:pt>
                <c:pt idx="1083">
                  <c:v>5.1511719999999999</c:v>
                </c:pt>
                <c:pt idx="1084">
                  <c:v>5.2226679999999996</c:v>
                </c:pt>
                <c:pt idx="1085">
                  <c:v>5.2891589999999997</c:v>
                </c:pt>
                <c:pt idx="1086">
                  <c:v>5.3516339999999998</c:v>
                </c:pt>
                <c:pt idx="1087">
                  <c:v>5.4096469999999997</c:v>
                </c:pt>
                <c:pt idx="1088">
                  <c:v>5.4621130000000004</c:v>
                </c:pt>
                <c:pt idx="1089">
                  <c:v>5.5090329999999996</c:v>
                </c:pt>
                <c:pt idx="1090">
                  <c:v>5.5521279999999997</c:v>
                </c:pt>
                <c:pt idx="1091">
                  <c:v>5.5899640000000002</c:v>
                </c:pt>
                <c:pt idx="1092">
                  <c:v>5.6251220000000002</c:v>
                </c:pt>
                <c:pt idx="1093">
                  <c:v>5.6521520000000001</c:v>
                </c:pt>
                <c:pt idx="1094">
                  <c:v>5.6770779999999998</c:v>
                </c:pt>
                <c:pt idx="1095">
                  <c:v>5.6938760000000004</c:v>
                </c:pt>
                <c:pt idx="1096">
                  <c:v>5.7119809999999998</c:v>
                </c:pt>
                <c:pt idx="1097">
                  <c:v>5.7178779999999998</c:v>
                </c:pt>
                <c:pt idx="1098">
                  <c:v>5.7233289999999997</c:v>
                </c:pt>
                <c:pt idx="1099">
                  <c:v>5.7229780000000003</c:v>
                </c:pt>
                <c:pt idx="1100">
                  <c:v>5.7167620000000001</c:v>
                </c:pt>
                <c:pt idx="1101">
                  <c:v>5.7064349999999999</c:v>
                </c:pt>
                <c:pt idx="1102">
                  <c:v>5.6903699999999997</c:v>
                </c:pt>
                <c:pt idx="1103">
                  <c:v>5.6707349999999996</c:v>
                </c:pt>
                <c:pt idx="1104">
                  <c:v>5.6463190000000001</c:v>
                </c:pt>
                <c:pt idx="1105">
                  <c:v>5.615113</c:v>
                </c:pt>
                <c:pt idx="1106">
                  <c:v>5.5812299999999997</c:v>
                </c:pt>
                <c:pt idx="1107">
                  <c:v>5.5413220000000001</c:v>
                </c:pt>
                <c:pt idx="1108">
                  <c:v>5.4999169999999999</c:v>
                </c:pt>
                <c:pt idx="1109">
                  <c:v>5.447546</c:v>
                </c:pt>
                <c:pt idx="1110">
                  <c:v>5.3941869999999996</c:v>
                </c:pt>
                <c:pt idx="1111">
                  <c:v>5.336398</c:v>
                </c:pt>
                <c:pt idx="1112">
                  <c:v>5.274114</c:v>
                </c:pt>
                <c:pt idx="1113">
                  <c:v>5.2067300000000003</c:v>
                </c:pt>
                <c:pt idx="1114">
                  <c:v>5.1322070000000002</c:v>
                </c:pt>
                <c:pt idx="1115">
                  <c:v>5.0555469999999998</c:v>
                </c:pt>
                <c:pt idx="1116">
                  <c:v>4.9744570000000001</c:v>
                </c:pt>
                <c:pt idx="1117">
                  <c:v>4.8892870000000004</c:v>
                </c:pt>
                <c:pt idx="1118">
                  <c:v>4.7970730000000001</c:v>
                </c:pt>
                <c:pt idx="1119">
                  <c:v>4.7045399999999997</c:v>
                </c:pt>
                <c:pt idx="1120">
                  <c:v>4.6063330000000002</c:v>
                </c:pt>
                <c:pt idx="1121">
                  <c:v>4.5054169999999996</c:v>
                </c:pt>
                <c:pt idx="1122">
                  <c:v>4.401122</c:v>
                </c:pt>
                <c:pt idx="1123">
                  <c:v>4.2937349999999999</c:v>
                </c:pt>
                <c:pt idx="1124">
                  <c:v>4.1809289999999999</c:v>
                </c:pt>
                <c:pt idx="1125">
                  <c:v>4.0594539999999997</c:v>
                </c:pt>
                <c:pt idx="1126">
                  <c:v>3.936671</c:v>
                </c:pt>
                <c:pt idx="1127">
                  <c:v>3.8111790000000001</c:v>
                </c:pt>
                <c:pt idx="1128">
                  <c:v>3.6810969999999998</c:v>
                </c:pt>
                <c:pt idx="1129">
                  <c:v>3.5504739999999999</c:v>
                </c:pt>
                <c:pt idx="1130">
                  <c:v>3.4181919999999999</c:v>
                </c:pt>
                <c:pt idx="1131">
                  <c:v>3.2795040000000002</c:v>
                </c:pt>
                <c:pt idx="1132">
                  <c:v>3.139605</c:v>
                </c:pt>
                <c:pt idx="1133">
                  <c:v>2.9960719999999998</c:v>
                </c:pt>
                <c:pt idx="1134">
                  <c:v>2.8524430000000001</c:v>
                </c:pt>
                <c:pt idx="1135">
                  <c:v>2.7043840000000001</c:v>
                </c:pt>
                <c:pt idx="1136">
                  <c:v>2.5520849999999999</c:v>
                </c:pt>
                <c:pt idx="1137">
                  <c:v>2.3967260000000001</c:v>
                </c:pt>
                <c:pt idx="1138">
                  <c:v>2.246499</c:v>
                </c:pt>
                <c:pt idx="1139">
                  <c:v>2.0921289999999999</c:v>
                </c:pt>
                <c:pt idx="1140">
                  <c:v>1.938555</c:v>
                </c:pt>
                <c:pt idx="1141">
                  <c:v>1.776375</c:v>
                </c:pt>
                <c:pt idx="1142">
                  <c:v>1.61531</c:v>
                </c:pt>
                <c:pt idx="1143">
                  <c:v>1.450963</c:v>
                </c:pt>
                <c:pt idx="1144">
                  <c:v>1.2856270000000001</c:v>
                </c:pt>
                <c:pt idx="1145">
                  <c:v>1.1201639999999999</c:v>
                </c:pt>
                <c:pt idx="1146">
                  <c:v>0.95422300000000004</c:v>
                </c:pt>
                <c:pt idx="1147">
                  <c:v>0.78611399999999998</c:v>
                </c:pt>
                <c:pt idx="1148">
                  <c:v>0.61841999999999997</c:v>
                </c:pt>
                <c:pt idx="1149">
                  <c:v>0.45196900000000001</c:v>
                </c:pt>
                <c:pt idx="1150">
                  <c:v>0.28191500000000003</c:v>
                </c:pt>
                <c:pt idx="1151">
                  <c:v>0.11329699999999999</c:v>
                </c:pt>
                <c:pt idx="1152">
                  <c:v>-5.4493E-2</c:v>
                </c:pt>
                <c:pt idx="1153">
                  <c:v>-0.22432299999999999</c:v>
                </c:pt>
                <c:pt idx="1154">
                  <c:v>-0.39284599999999997</c:v>
                </c:pt>
                <c:pt idx="1155">
                  <c:v>-0.56235800000000002</c:v>
                </c:pt>
                <c:pt idx="1156">
                  <c:v>-0.72995600000000005</c:v>
                </c:pt>
                <c:pt idx="1157">
                  <c:v>-0.89803299999999997</c:v>
                </c:pt>
                <c:pt idx="1158">
                  <c:v>-1.06423</c:v>
                </c:pt>
                <c:pt idx="1159">
                  <c:v>-1.2323059999999999</c:v>
                </c:pt>
                <c:pt idx="1160">
                  <c:v>-1.3995230000000001</c:v>
                </c:pt>
                <c:pt idx="1161">
                  <c:v>-1.5638700000000001</c:v>
                </c:pt>
                <c:pt idx="1162">
                  <c:v>-1.7257629999999999</c:v>
                </c:pt>
                <c:pt idx="1163">
                  <c:v>-1.88686</c:v>
                </c:pt>
                <c:pt idx="1164">
                  <c:v>-2.046872</c:v>
                </c:pt>
                <c:pt idx="1165">
                  <c:v>-2.2049080000000001</c:v>
                </c:pt>
                <c:pt idx="1166">
                  <c:v>-2.3598849999999998</c:v>
                </c:pt>
                <c:pt idx="1167">
                  <c:v>-2.5148290000000002</c:v>
                </c:pt>
                <c:pt idx="1168">
                  <c:v>-2.6637170000000001</c:v>
                </c:pt>
                <c:pt idx="1169">
                  <c:v>-2.8090989999999998</c:v>
                </c:pt>
                <c:pt idx="1170">
                  <c:v>-2.9559470000000001</c:v>
                </c:pt>
                <c:pt idx="1171">
                  <c:v>-3.1001180000000002</c:v>
                </c:pt>
                <c:pt idx="1172">
                  <c:v>-3.2388699999999999</c:v>
                </c:pt>
                <c:pt idx="1173">
                  <c:v>-3.3808410000000002</c:v>
                </c:pt>
                <c:pt idx="1174">
                  <c:v>-3.5183179999999998</c:v>
                </c:pt>
                <c:pt idx="1175">
                  <c:v>-3.65334</c:v>
                </c:pt>
                <c:pt idx="1176">
                  <c:v>-3.7843779999999998</c:v>
                </c:pt>
                <c:pt idx="1177">
                  <c:v>-3.9079259999999998</c:v>
                </c:pt>
                <c:pt idx="1178">
                  <c:v>-4.029242</c:v>
                </c:pt>
                <c:pt idx="1179">
                  <c:v>-4.1461600000000001</c:v>
                </c:pt>
                <c:pt idx="1180">
                  <c:v>-4.2597620000000003</c:v>
                </c:pt>
                <c:pt idx="1181">
                  <c:v>-4.3706550000000002</c:v>
                </c:pt>
                <c:pt idx="1182">
                  <c:v>-4.4759060000000002</c:v>
                </c:pt>
                <c:pt idx="1183">
                  <c:v>-4.5731250000000001</c:v>
                </c:pt>
                <c:pt idx="1184">
                  <c:v>-4.6697699999999998</c:v>
                </c:pt>
                <c:pt idx="1185">
                  <c:v>-4.7594979999999998</c:v>
                </c:pt>
                <c:pt idx="1186">
                  <c:v>-4.8481430000000003</c:v>
                </c:pt>
                <c:pt idx="1187">
                  <c:v>-4.9325479999999997</c:v>
                </c:pt>
                <c:pt idx="1188">
                  <c:v>-5.0111829999999999</c:v>
                </c:pt>
                <c:pt idx="1189">
                  <c:v>-5.0851649999999999</c:v>
                </c:pt>
                <c:pt idx="1190">
                  <c:v>-5.1529629999999997</c:v>
                </c:pt>
                <c:pt idx="1191">
                  <c:v>-5.2174779999999998</c:v>
                </c:pt>
                <c:pt idx="1192">
                  <c:v>-5.2771480000000004</c:v>
                </c:pt>
                <c:pt idx="1193">
                  <c:v>-5.3322919999999998</c:v>
                </c:pt>
                <c:pt idx="1194">
                  <c:v>-5.3831329999999999</c:v>
                </c:pt>
                <c:pt idx="1195">
                  <c:v>-5.4266100000000002</c:v>
                </c:pt>
                <c:pt idx="1196">
                  <c:v>-5.4641590000000004</c:v>
                </c:pt>
                <c:pt idx="1197">
                  <c:v>-5.500273</c:v>
                </c:pt>
                <c:pt idx="1198">
                  <c:v>-5.5262200000000004</c:v>
                </c:pt>
                <c:pt idx="1199">
                  <c:v>-5.5492010000000001</c:v>
                </c:pt>
                <c:pt idx="1200">
                  <c:v>-5.5705900000000002</c:v>
                </c:pt>
                <c:pt idx="1201">
                  <c:v>-5.5820650000000001</c:v>
                </c:pt>
                <c:pt idx="1202">
                  <c:v>-5.5908939999999996</c:v>
                </c:pt>
                <c:pt idx="1203">
                  <c:v>-5.5915629999999998</c:v>
                </c:pt>
                <c:pt idx="1204">
                  <c:v>-5.587866</c:v>
                </c:pt>
                <c:pt idx="1205">
                  <c:v>-5.5811080000000004</c:v>
                </c:pt>
                <c:pt idx="1206">
                  <c:v>-5.5679759999999998</c:v>
                </c:pt>
                <c:pt idx="1207">
                  <c:v>-5.5491380000000001</c:v>
                </c:pt>
                <c:pt idx="1208">
                  <c:v>-5.5247529999999996</c:v>
                </c:pt>
                <c:pt idx="1209">
                  <c:v>-5.4971810000000003</c:v>
                </c:pt>
                <c:pt idx="1210">
                  <c:v>-5.4629799999999999</c:v>
                </c:pt>
                <c:pt idx="1211">
                  <c:v>-5.4225620000000001</c:v>
                </c:pt>
                <c:pt idx="1212">
                  <c:v>-5.3777140000000001</c:v>
                </c:pt>
                <c:pt idx="1213">
                  <c:v>-5.3310810000000002</c:v>
                </c:pt>
                <c:pt idx="1214">
                  <c:v>-5.2766060000000001</c:v>
                </c:pt>
                <c:pt idx="1215">
                  <c:v>-5.2162670000000002</c:v>
                </c:pt>
                <c:pt idx="1216">
                  <c:v>-5.1517840000000001</c:v>
                </c:pt>
                <c:pt idx="1217">
                  <c:v>-5.0815000000000001</c:v>
                </c:pt>
                <c:pt idx="1218">
                  <c:v>-5.0080910000000003</c:v>
                </c:pt>
                <c:pt idx="1219">
                  <c:v>-4.9269059999999998</c:v>
                </c:pt>
                <c:pt idx="1220">
                  <c:v>-4.8440630000000002</c:v>
                </c:pt>
                <c:pt idx="1221">
                  <c:v>-4.756183</c:v>
                </c:pt>
                <c:pt idx="1222">
                  <c:v>-4.6629170000000002</c:v>
                </c:pt>
                <c:pt idx="1223">
                  <c:v>-4.5700649999999996</c:v>
                </c:pt>
                <c:pt idx="1224">
                  <c:v>-4.4691809999999998</c:v>
                </c:pt>
                <c:pt idx="1225">
                  <c:v>-4.3637379999999997</c:v>
                </c:pt>
                <c:pt idx="1226">
                  <c:v>-4.2529729999999999</c:v>
                </c:pt>
                <c:pt idx="1227">
                  <c:v>-4.1415379999999997</c:v>
                </c:pt>
                <c:pt idx="1228">
                  <c:v>-4.0235050000000001</c:v>
                </c:pt>
                <c:pt idx="1229">
                  <c:v>-3.9011360000000002</c:v>
                </c:pt>
                <c:pt idx="1230">
                  <c:v>-3.7756759999999998</c:v>
                </c:pt>
                <c:pt idx="1231">
                  <c:v>-3.6458499999999998</c:v>
                </c:pt>
                <c:pt idx="1232">
                  <c:v>-3.509074</c:v>
                </c:pt>
                <c:pt idx="1233">
                  <c:v>-3.3728720000000001</c:v>
                </c:pt>
                <c:pt idx="1234">
                  <c:v>-3.2321759999999999</c:v>
                </c:pt>
                <c:pt idx="1235">
                  <c:v>-3.0920209999999999</c:v>
                </c:pt>
                <c:pt idx="1236">
                  <c:v>-2.9486159999999999</c:v>
                </c:pt>
                <c:pt idx="1237">
                  <c:v>-2.8033299999999999</c:v>
                </c:pt>
                <c:pt idx="1238">
                  <c:v>-2.6539000000000001</c:v>
                </c:pt>
                <c:pt idx="1239">
                  <c:v>-2.5032580000000002</c:v>
                </c:pt>
                <c:pt idx="1240">
                  <c:v>-2.351629</c:v>
                </c:pt>
                <c:pt idx="1241">
                  <c:v>-2.1945169999999998</c:v>
                </c:pt>
                <c:pt idx="1242">
                  <c:v>-2.0374050000000001</c:v>
                </c:pt>
                <c:pt idx="1243">
                  <c:v>-1.8765320000000001</c:v>
                </c:pt>
                <c:pt idx="1244">
                  <c:v>-1.7157230000000001</c:v>
                </c:pt>
                <c:pt idx="1245">
                  <c:v>-1.5524910000000001</c:v>
                </c:pt>
                <c:pt idx="1246">
                  <c:v>-1.3881749999999999</c:v>
                </c:pt>
                <c:pt idx="1247">
                  <c:v>-1.2228399999999999</c:v>
                </c:pt>
                <c:pt idx="1248">
                  <c:v>-1.053615</c:v>
                </c:pt>
                <c:pt idx="1249">
                  <c:v>-0.88952299999999995</c:v>
                </c:pt>
                <c:pt idx="1250">
                  <c:v>-0.72125499999999998</c:v>
                </c:pt>
                <c:pt idx="1251">
                  <c:v>-0.55289100000000002</c:v>
                </c:pt>
                <c:pt idx="1252">
                  <c:v>-0.38538800000000001</c:v>
                </c:pt>
                <c:pt idx="1253">
                  <c:v>-0.214697</c:v>
                </c:pt>
                <c:pt idx="1254">
                  <c:v>-4.8627999999999998E-2</c:v>
                </c:pt>
                <c:pt idx="1255">
                  <c:v>0.123401</c:v>
                </c:pt>
                <c:pt idx="1256">
                  <c:v>0.29287999999999997</c:v>
                </c:pt>
                <c:pt idx="1257">
                  <c:v>0.460702</c:v>
                </c:pt>
                <c:pt idx="1258">
                  <c:v>0.62775899999999996</c:v>
                </c:pt>
                <c:pt idx="1259">
                  <c:v>0.79526200000000002</c:v>
                </c:pt>
                <c:pt idx="1260">
                  <c:v>0.96158600000000005</c:v>
                </c:pt>
                <c:pt idx="1261">
                  <c:v>1.1268579999999999</c:v>
                </c:pt>
                <c:pt idx="1262">
                  <c:v>1.292672</c:v>
                </c:pt>
                <c:pt idx="1263">
                  <c:v>1.4599519999999999</c:v>
                </c:pt>
                <c:pt idx="1264">
                  <c:v>1.6239170000000001</c:v>
                </c:pt>
                <c:pt idx="1265">
                  <c:v>1.784375</c:v>
                </c:pt>
                <c:pt idx="1266">
                  <c:v>1.9431130000000001</c:v>
                </c:pt>
                <c:pt idx="1267">
                  <c:v>2.0994280000000001</c:v>
                </c:pt>
                <c:pt idx="1268">
                  <c:v>2.2538299999999998</c:v>
                </c:pt>
                <c:pt idx="1269">
                  <c:v>2.4034200000000001</c:v>
                </c:pt>
                <c:pt idx="1270">
                  <c:v>2.5597029999999998</c:v>
                </c:pt>
                <c:pt idx="1271">
                  <c:v>2.7104080000000002</c:v>
                </c:pt>
                <c:pt idx="1272">
                  <c:v>2.8598059999999998</c:v>
                </c:pt>
                <c:pt idx="1273">
                  <c:v>3.002319</c:v>
                </c:pt>
                <c:pt idx="1274">
                  <c:v>3.1445449999999999</c:v>
                </c:pt>
                <c:pt idx="1275">
                  <c:v>3.2838069999999999</c:v>
                </c:pt>
                <c:pt idx="1276">
                  <c:v>3.421475</c:v>
                </c:pt>
                <c:pt idx="1277">
                  <c:v>3.5563389999999999</c:v>
                </c:pt>
                <c:pt idx="1278">
                  <c:v>3.6859739999999999</c:v>
                </c:pt>
                <c:pt idx="1279">
                  <c:v>3.814972</c:v>
                </c:pt>
                <c:pt idx="1280">
                  <c:v>3.9398270000000002</c:v>
                </c:pt>
                <c:pt idx="1281">
                  <c:v>4.0633100000000004</c:v>
                </c:pt>
                <c:pt idx="1282">
                  <c:v>4.1788889999999999</c:v>
                </c:pt>
                <c:pt idx="1283">
                  <c:v>4.2920449999999999</c:v>
                </c:pt>
                <c:pt idx="1284">
                  <c:v>4.4009619999999998</c:v>
                </c:pt>
                <c:pt idx="1285">
                  <c:v>4.5057989999999997</c:v>
                </c:pt>
                <c:pt idx="1286">
                  <c:v>4.6068429999999996</c:v>
                </c:pt>
                <c:pt idx="1287">
                  <c:v>4.7030419999999999</c:v>
                </c:pt>
                <c:pt idx="1288">
                  <c:v>4.7960849999999997</c:v>
                </c:pt>
                <c:pt idx="1289">
                  <c:v>4.8867050000000001</c:v>
                </c:pt>
                <c:pt idx="1290">
                  <c:v>4.972035</c:v>
                </c:pt>
                <c:pt idx="1291">
                  <c:v>5.0523920000000002</c:v>
                </c:pt>
                <c:pt idx="1292">
                  <c:v>5.1281590000000001</c:v>
                </c:pt>
                <c:pt idx="1293">
                  <c:v>5.2009610000000004</c:v>
                </c:pt>
                <c:pt idx="1294">
                  <c:v>5.268154</c:v>
                </c:pt>
                <c:pt idx="1295">
                  <c:v>5.3312980000000003</c:v>
                </c:pt>
                <c:pt idx="1296">
                  <c:v>5.3882589999999997</c:v>
                </c:pt>
                <c:pt idx="1297">
                  <c:v>5.4427329999999996</c:v>
                </c:pt>
                <c:pt idx="1298">
                  <c:v>5.4919479999999998</c:v>
                </c:pt>
                <c:pt idx="1299">
                  <c:v>5.5326519999999997</c:v>
                </c:pt>
                <c:pt idx="1300">
                  <c:v>5.5733569999999997</c:v>
                </c:pt>
                <c:pt idx="1301">
                  <c:v>5.605423</c:v>
                </c:pt>
                <c:pt idx="1302">
                  <c:v>5.6363099999999999</c:v>
                </c:pt>
                <c:pt idx="1303">
                  <c:v>5.6605030000000003</c:v>
                </c:pt>
                <c:pt idx="1304">
                  <c:v>5.6810939999999999</c:v>
                </c:pt>
                <c:pt idx="1305">
                  <c:v>5.6973500000000001</c:v>
                </c:pt>
                <c:pt idx="1306">
                  <c:v>5.7059249999999997</c:v>
                </c:pt>
                <c:pt idx="1307">
                  <c:v>5.7109930000000002</c:v>
                </c:pt>
                <c:pt idx="1308">
                  <c:v>5.7107380000000001</c:v>
                </c:pt>
                <c:pt idx="1309">
                  <c:v>5.7063069999999998</c:v>
                </c:pt>
                <c:pt idx="1310">
                  <c:v>5.6980519999999997</c:v>
                </c:pt>
                <c:pt idx="1311">
                  <c:v>5.6820820000000003</c:v>
                </c:pt>
                <c:pt idx="1312">
                  <c:v>5.6632119999999997</c:v>
                </c:pt>
                <c:pt idx="1313">
                  <c:v>5.6392420000000003</c:v>
                </c:pt>
                <c:pt idx="1314">
                  <c:v>5.6095670000000002</c:v>
                </c:pt>
                <c:pt idx="1315">
                  <c:v>5.5755239999999997</c:v>
                </c:pt>
                <c:pt idx="1316">
                  <c:v>5.5370189999999999</c:v>
                </c:pt>
                <c:pt idx="1317">
                  <c:v>5.4931590000000003</c:v>
                </c:pt>
                <c:pt idx="1318">
                  <c:v>5.4464620000000004</c:v>
                </c:pt>
                <c:pt idx="1319">
                  <c:v>5.393008</c:v>
                </c:pt>
                <c:pt idx="1320">
                  <c:v>5.3378639999999997</c:v>
                </c:pt>
                <c:pt idx="1321">
                  <c:v>5.2731579999999996</c:v>
                </c:pt>
                <c:pt idx="1322">
                  <c:v>5.2053279999999997</c:v>
                </c:pt>
                <c:pt idx="1323">
                  <c:v>5.133832</c:v>
                </c:pt>
                <c:pt idx="1324">
                  <c:v>5.0594999999999999</c:v>
                </c:pt>
                <c:pt idx="1325">
                  <c:v>4.9776449999999999</c:v>
                </c:pt>
                <c:pt idx="1326">
                  <c:v>4.8926340000000001</c:v>
                </c:pt>
                <c:pt idx="1327">
                  <c:v>4.8024279999999999</c:v>
                </c:pt>
                <c:pt idx="1328">
                  <c:v>4.7093210000000001</c:v>
                </c:pt>
                <c:pt idx="1329">
                  <c:v>4.613569</c:v>
                </c:pt>
                <c:pt idx="1330">
                  <c:v>4.5112180000000004</c:v>
                </c:pt>
                <c:pt idx="1331">
                  <c:v>4.4080389999999996</c:v>
                </c:pt>
                <c:pt idx="1332">
                  <c:v>4.2982930000000001</c:v>
                </c:pt>
                <c:pt idx="1333">
                  <c:v>4.1869540000000001</c:v>
                </c:pt>
                <c:pt idx="1334">
                  <c:v>4.0693989999999998</c:v>
                </c:pt>
                <c:pt idx="1335">
                  <c:v>3.9456280000000001</c:v>
                </c:pt>
                <c:pt idx="1336">
                  <c:v>3.8186059999999999</c:v>
                </c:pt>
                <c:pt idx="1337">
                  <c:v>3.6903410000000001</c:v>
                </c:pt>
                <c:pt idx="1338">
                  <c:v>3.561598</c:v>
                </c:pt>
                <c:pt idx="1339">
                  <c:v>3.427117</c:v>
                </c:pt>
                <c:pt idx="1340">
                  <c:v>3.2891620000000001</c:v>
                </c:pt>
                <c:pt idx="1341">
                  <c:v>3.151303</c:v>
                </c:pt>
                <c:pt idx="1342">
                  <c:v>3.0107339999999998</c:v>
                </c:pt>
                <c:pt idx="1343">
                  <c:v>2.8631530000000001</c:v>
                </c:pt>
                <c:pt idx="1344">
                  <c:v>2.7164320000000002</c:v>
                </c:pt>
                <c:pt idx="1345">
                  <c:v>2.5652170000000001</c:v>
                </c:pt>
                <c:pt idx="1346">
                  <c:v>2.4078189999999999</c:v>
                </c:pt>
                <c:pt idx="1347">
                  <c:v>2.2567309999999998</c:v>
                </c:pt>
                <c:pt idx="1348">
                  <c:v>2.1055160000000002</c:v>
                </c:pt>
                <c:pt idx="1349">
                  <c:v>1.948277</c:v>
                </c:pt>
                <c:pt idx="1350">
                  <c:v>1.7897620000000001</c:v>
                </c:pt>
                <c:pt idx="1351">
                  <c:v>1.62669</c:v>
                </c:pt>
                <c:pt idx="1352">
                  <c:v>1.4639359999999999</c:v>
                </c:pt>
                <c:pt idx="1353">
                  <c:v>1.295445</c:v>
                </c:pt>
                <c:pt idx="1354">
                  <c:v>1.1297900000000001</c:v>
                </c:pt>
                <c:pt idx="1355">
                  <c:v>0.96531500000000003</c:v>
                </c:pt>
                <c:pt idx="1356">
                  <c:v>0.79567699999999997</c:v>
                </c:pt>
                <c:pt idx="1357">
                  <c:v>0.63046899999999995</c:v>
                </c:pt>
                <c:pt idx="1358">
                  <c:v>0.46184999999999998</c:v>
                </c:pt>
                <c:pt idx="1359">
                  <c:v>0.29202</c:v>
                </c:pt>
                <c:pt idx="1360">
                  <c:v>0.12314600000000001</c:v>
                </c:pt>
                <c:pt idx="1361">
                  <c:v>-4.5823000000000003E-2</c:v>
                </c:pt>
                <c:pt idx="1362">
                  <c:v>-0.21460099999999999</c:v>
                </c:pt>
                <c:pt idx="1363">
                  <c:v>-0.38589800000000002</c:v>
                </c:pt>
                <c:pt idx="1364">
                  <c:v>-0.55617399999999995</c:v>
                </c:pt>
                <c:pt idx="1365">
                  <c:v>-0.72348599999999996</c:v>
                </c:pt>
                <c:pt idx="1366">
                  <c:v>-0.89143499999999998</c:v>
                </c:pt>
                <c:pt idx="1367">
                  <c:v>-1.0590980000000001</c:v>
                </c:pt>
                <c:pt idx="1368">
                  <c:v>-1.2249110000000001</c:v>
                </c:pt>
                <c:pt idx="1369">
                  <c:v>-1.3926700000000001</c:v>
                </c:pt>
                <c:pt idx="1370">
                  <c:v>-1.5581959999999999</c:v>
                </c:pt>
                <c:pt idx="1371">
                  <c:v>-1.7223850000000001</c:v>
                </c:pt>
                <c:pt idx="1372">
                  <c:v>-1.884023</c:v>
                </c:pt>
                <c:pt idx="1373">
                  <c:v>-2.042951</c:v>
                </c:pt>
                <c:pt idx="1374">
                  <c:v>-2.2003180000000002</c:v>
                </c:pt>
                <c:pt idx="1375">
                  <c:v>-2.355836</c:v>
                </c:pt>
                <c:pt idx="1376">
                  <c:v>-2.5097290000000001</c:v>
                </c:pt>
                <c:pt idx="1377">
                  <c:v>-2.659573</c:v>
                </c:pt>
                <c:pt idx="1378">
                  <c:v>-2.8078880000000002</c:v>
                </c:pt>
                <c:pt idx="1379">
                  <c:v>-2.9554049999999998</c:v>
                </c:pt>
                <c:pt idx="1380">
                  <c:v>-3.0970580000000001</c:v>
                </c:pt>
                <c:pt idx="1381">
                  <c:v>-3.2365750000000002</c:v>
                </c:pt>
                <c:pt idx="1382">
                  <c:v>-3.3791509999999998</c:v>
                </c:pt>
                <c:pt idx="1383">
                  <c:v>-3.5169790000000001</c:v>
                </c:pt>
                <c:pt idx="1384">
                  <c:v>-3.6532450000000001</c:v>
                </c:pt>
                <c:pt idx="1385">
                  <c:v>-3.7843149999999999</c:v>
                </c:pt>
                <c:pt idx="1386">
                  <c:v>-3.9129299999999998</c:v>
                </c:pt>
                <c:pt idx="1387">
                  <c:v>-4.0340230000000004</c:v>
                </c:pt>
                <c:pt idx="1388">
                  <c:v>-4.15008</c:v>
                </c:pt>
                <c:pt idx="1389">
                  <c:v>-4.2624709999999997</c:v>
                </c:pt>
                <c:pt idx="1390">
                  <c:v>-4.3732369999999996</c:v>
                </c:pt>
                <c:pt idx="1391">
                  <c:v>-4.4780100000000003</c:v>
                </c:pt>
                <c:pt idx="1392">
                  <c:v>-4.5779699999999997</c:v>
                </c:pt>
                <c:pt idx="1393">
                  <c:v>-4.6726070000000002</c:v>
                </c:pt>
                <c:pt idx="1394">
                  <c:v>-4.7648529999999996</c:v>
                </c:pt>
                <c:pt idx="1395">
                  <c:v>-4.8526049999999996</c:v>
                </c:pt>
                <c:pt idx="1396">
                  <c:v>-4.9353210000000001</c:v>
                </c:pt>
                <c:pt idx="1397">
                  <c:v>-5.0149759999999999</c:v>
                </c:pt>
                <c:pt idx="1398">
                  <c:v>-5.0866309999999997</c:v>
                </c:pt>
                <c:pt idx="1399">
                  <c:v>-5.157203</c:v>
                </c:pt>
                <c:pt idx="1400">
                  <c:v>-5.2195179999999999</c:v>
                </c:pt>
                <c:pt idx="1401">
                  <c:v>-5.2784230000000001</c:v>
                </c:pt>
                <c:pt idx="1402">
                  <c:v>-5.3324829999999999</c:v>
                </c:pt>
                <c:pt idx="1403">
                  <c:v>-5.3821450000000004</c:v>
                </c:pt>
                <c:pt idx="1404">
                  <c:v>-5.4251440000000004</c:v>
                </c:pt>
                <c:pt idx="1405">
                  <c:v>-5.4645409999999996</c:v>
                </c:pt>
                <c:pt idx="1406">
                  <c:v>-5.4996679999999998</c:v>
                </c:pt>
                <c:pt idx="1407">
                  <c:v>-5.5278450000000001</c:v>
                </c:pt>
                <c:pt idx="1408">
                  <c:v>-5.5514010000000003</c:v>
                </c:pt>
                <c:pt idx="1409">
                  <c:v>-5.5698559999999997</c:v>
                </c:pt>
                <c:pt idx="1410">
                  <c:v>-5.5836899999999998</c:v>
                </c:pt>
                <c:pt idx="1411">
                  <c:v>-5.5902560000000001</c:v>
                </c:pt>
                <c:pt idx="1412">
                  <c:v>-5.5926150000000003</c:v>
                </c:pt>
                <c:pt idx="1413">
                  <c:v>-5.5893319999999997</c:v>
                </c:pt>
                <c:pt idx="1414">
                  <c:v>-5.5827020000000003</c:v>
                </c:pt>
                <c:pt idx="1415">
                  <c:v>-5.5692830000000004</c:v>
                </c:pt>
                <c:pt idx="1416">
                  <c:v>-5.5521339999999997</c:v>
                </c:pt>
                <c:pt idx="1417">
                  <c:v>-5.5262510000000002</c:v>
                </c:pt>
                <c:pt idx="1418">
                  <c:v>-5.4967350000000001</c:v>
                </c:pt>
                <c:pt idx="1419">
                  <c:v>-5.463139</c:v>
                </c:pt>
                <c:pt idx="1420">
                  <c:v>-5.4258129999999998</c:v>
                </c:pt>
                <c:pt idx="1421">
                  <c:v>-5.3802640000000004</c:v>
                </c:pt>
                <c:pt idx="1422">
                  <c:v>-5.3340769999999997</c:v>
                </c:pt>
                <c:pt idx="1423">
                  <c:v>-5.2783600000000002</c:v>
                </c:pt>
                <c:pt idx="1424">
                  <c:v>-5.2189759999999996</c:v>
                </c:pt>
                <c:pt idx="1425">
                  <c:v>-5.1490749999999998</c:v>
                </c:pt>
                <c:pt idx="1426">
                  <c:v>-5.0841130000000003</c:v>
                </c:pt>
                <c:pt idx="1427">
                  <c:v>-5.0113750000000001</c:v>
                </c:pt>
                <c:pt idx="1428">
                  <c:v>-4.9333450000000001</c:v>
                </c:pt>
                <c:pt idx="1429">
                  <c:v>-4.8499910000000002</c:v>
                </c:pt>
                <c:pt idx="1430">
                  <c:v>-4.7629409999999996</c:v>
                </c:pt>
                <c:pt idx="1431">
                  <c:v>-4.6704080000000001</c:v>
                </c:pt>
                <c:pt idx="1432">
                  <c:v>-4.5740809999999996</c:v>
                </c:pt>
                <c:pt idx="1433">
                  <c:v>-4.4748229999999998</c:v>
                </c:pt>
                <c:pt idx="1434">
                  <c:v>-4.3702730000000001</c:v>
                </c:pt>
                <c:pt idx="1435">
                  <c:v>-4.2600170000000004</c:v>
                </c:pt>
                <c:pt idx="1436">
                  <c:v>-4.1448530000000003</c:v>
                </c:pt>
                <c:pt idx="1437">
                  <c:v>-4.0285729999999997</c:v>
                </c:pt>
                <c:pt idx="1438">
                  <c:v>-3.9099979999999999</c:v>
                </c:pt>
                <c:pt idx="1439">
                  <c:v>-3.7856529999999999</c:v>
                </c:pt>
                <c:pt idx="1440">
                  <c:v>-3.6527029999999998</c:v>
                </c:pt>
                <c:pt idx="1441">
                  <c:v>-3.518796</c:v>
                </c:pt>
                <c:pt idx="1442">
                  <c:v>-3.380681</c:v>
                </c:pt>
                <c:pt idx="1443">
                  <c:v>-3.2395070000000001</c:v>
                </c:pt>
                <c:pt idx="1444">
                  <c:v>-3.098014</c:v>
                </c:pt>
                <c:pt idx="1445">
                  <c:v>-2.9557880000000001</c:v>
                </c:pt>
                <c:pt idx="1446">
                  <c:v>-2.811426</c:v>
                </c:pt>
                <c:pt idx="1447">
                  <c:v>-2.6639400000000002</c:v>
                </c:pt>
                <c:pt idx="1448">
                  <c:v>-2.513458</c:v>
                </c:pt>
                <c:pt idx="1449">
                  <c:v>-2.3605860000000001</c:v>
                </c:pt>
                <c:pt idx="1450">
                  <c:v>-2.206693</c:v>
                </c:pt>
                <c:pt idx="1451">
                  <c:v>-2.0470000000000002</c:v>
                </c:pt>
                <c:pt idx="1452">
                  <c:v>-1.8877520000000001</c:v>
                </c:pt>
                <c:pt idx="1453">
                  <c:v>-1.72723</c:v>
                </c:pt>
                <c:pt idx="1454">
                  <c:v>-1.5649219999999999</c:v>
                </c:pt>
                <c:pt idx="1455">
                  <c:v>-1.399459</c:v>
                </c:pt>
                <c:pt idx="1456">
                  <c:v>-1.235239</c:v>
                </c:pt>
                <c:pt idx="1457">
                  <c:v>-1.068405</c:v>
                </c:pt>
                <c:pt idx="1458">
                  <c:v>-0.90198599999999995</c:v>
                </c:pt>
                <c:pt idx="1459">
                  <c:v>-0.73416400000000004</c:v>
                </c:pt>
                <c:pt idx="1460">
                  <c:v>-0.56854099999999996</c:v>
                </c:pt>
                <c:pt idx="1461">
                  <c:v>-0.39810600000000002</c:v>
                </c:pt>
                <c:pt idx="1462">
                  <c:v>-0.231463</c:v>
                </c:pt>
                <c:pt idx="1463">
                  <c:v>-6.1441999999999997E-2</c:v>
                </c:pt>
                <c:pt idx="1464">
                  <c:v>0.10638</c:v>
                </c:pt>
                <c:pt idx="1465">
                  <c:v>0.27652900000000002</c:v>
                </c:pt>
                <c:pt idx="1466">
                  <c:v>0.44536999999999999</c:v>
                </c:pt>
                <c:pt idx="1467">
                  <c:v>0.61083399999999999</c:v>
                </c:pt>
                <c:pt idx="1468">
                  <c:v>0.777922</c:v>
                </c:pt>
                <c:pt idx="1469">
                  <c:v>0.94399100000000002</c:v>
                </c:pt>
                <c:pt idx="1470">
                  <c:v>1.109869</c:v>
                </c:pt>
                <c:pt idx="1471">
                  <c:v>1.27616</c:v>
                </c:pt>
                <c:pt idx="1472">
                  <c:v>1.4419740000000001</c:v>
                </c:pt>
                <c:pt idx="1473">
                  <c:v>1.603389</c:v>
                </c:pt>
                <c:pt idx="1474">
                  <c:v>1.7640070000000001</c:v>
                </c:pt>
                <c:pt idx="1475">
                  <c:v>1.9238919999999999</c:v>
                </c:pt>
                <c:pt idx="1476">
                  <c:v>2.0800480000000001</c:v>
                </c:pt>
                <c:pt idx="1477">
                  <c:v>2.2334939999999999</c:v>
                </c:pt>
                <c:pt idx="1478">
                  <c:v>2.3843899999999998</c:v>
                </c:pt>
                <c:pt idx="1479">
                  <c:v>2.535892</c:v>
                </c:pt>
                <c:pt idx="1480">
                  <c:v>2.689689</c:v>
                </c:pt>
                <c:pt idx="1481">
                  <c:v>2.8366009999999999</c:v>
                </c:pt>
                <c:pt idx="1482">
                  <c:v>2.9822700000000002</c:v>
                </c:pt>
                <c:pt idx="1483">
                  <c:v>3.1245280000000002</c:v>
                </c:pt>
                <c:pt idx="1484">
                  <c:v>3.262642</c:v>
                </c:pt>
                <c:pt idx="1485">
                  <c:v>3.3979200000000001</c:v>
                </c:pt>
                <c:pt idx="1486">
                  <c:v>3.534154</c:v>
                </c:pt>
                <c:pt idx="1487">
                  <c:v>3.6640440000000001</c:v>
                </c:pt>
                <c:pt idx="1488">
                  <c:v>3.7937120000000002</c:v>
                </c:pt>
                <c:pt idx="1489">
                  <c:v>3.9187889999999999</c:v>
                </c:pt>
                <c:pt idx="1490">
                  <c:v>4.0408390000000001</c:v>
                </c:pt>
                <c:pt idx="1491">
                  <c:v>4.1591589999999998</c:v>
                </c:pt>
                <c:pt idx="1492">
                  <c:v>4.272602</c:v>
                </c:pt>
                <c:pt idx="1493">
                  <c:v>4.379734</c:v>
                </c:pt>
                <c:pt idx="1494">
                  <c:v>4.4821479999999996</c:v>
                </c:pt>
                <c:pt idx="1495">
                  <c:v>4.5815979999999996</c:v>
                </c:pt>
                <c:pt idx="1496">
                  <c:v>4.6808249999999996</c:v>
                </c:pt>
                <c:pt idx="1497">
                  <c:v>4.775366</c:v>
                </c:pt>
                <c:pt idx="1498">
                  <c:v>4.8662099999999997</c:v>
                </c:pt>
                <c:pt idx="1499">
                  <c:v>4.9493400000000003</c:v>
                </c:pt>
                <c:pt idx="1500">
                  <c:v>5.0298559999999997</c:v>
                </c:pt>
                <c:pt idx="1501">
                  <c:v>5.1068340000000001</c:v>
                </c:pt>
                <c:pt idx="1502">
                  <c:v>5.1789670000000001</c:v>
                </c:pt>
                <c:pt idx="1503">
                  <c:v>5.2472750000000001</c:v>
                </c:pt>
                <c:pt idx="1504">
                  <c:v>5.3087619999999998</c:v>
                </c:pt>
                <c:pt idx="1505">
                  <c:v>5.3689419999999997</c:v>
                </c:pt>
                <c:pt idx="1506">
                  <c:v>5.420134</c:v>
                </c:pt>
                <c:pt idx="1507">
                  <c:v>5.4699859999999996</c:v>
                </c:pt>
                <c:pt idx="1508">
                  <c:v>5.5133999999999999</c:v>
                </c:pt>
                <c:pt idx="1509">
                  <c:v>5.5542319999999998</c:v>
                </c:pt>
                <c:pt idx="1510">
                  <c:v>5.5880190000000001</c:v>
                </c:pt>
                <c:pt idx="1511">
                  <c:v>5.6192570000000002</c:v>
                </c:pt>
                <c:pt idx="1512">
                  <c:v>5.6444700000000001</c:v>
                </c:pt>
                <c:pt idx="1513">
                  <c:v>5.6628619999999996</c:v>
                </c:pt>
                <c:pt idx="1514">
                  <c:v>5.6780660000000003</c:v>
                </c:pt>
                <c:pt idx="1515">
                  <c:v>5.6921549999999996</c:v>
                </c:pt>
                <c:pt idx="1516">
                  <c:v>5.6937490000000004</c:v>
                </c:pt>
                <c:pt idx="1517">
                  <c:v>5.6935250000000002</c:v>
                </c:pt>
                <c:pt idx="1518">
                  <c:v>5.6907519999999998</c:v>
                </c:pt>
                <c:pt idx="1519">
                  <c:v>5.6823050000000004</c:v>
                </c:pt>
                <c:pt idx="1520">
                  <c:v>5.6680570000000001</c:v>
                </c:pt>
                <c:pt idx="1521">
                  <c:v>5.6500159999999999</c:v>
                </c:pt>
                <c:pt idx="1522">
                  <c:v>5.6244519999999998</c:v>
                </c:pt>
                <c:pt idx="1523">
                  <c:v>5.5966570000000004</c:v>
                </c:pt>
                <c:pt idx="1524">
                  <c:v>5.5637299999999996</c:v>
                </c:pt>
                <c:pt idx="1525">
                  <c:v>5.5251619999999999</c:v>
                </c:pt>
                <c:pt idx="1526">
                  <c:v>5.4842979999999999</c:v>
                </c:pt>
                <c:pt idx="1527">
                  <c:v>5.437697</c:v>
                </c:pt>
                <c:pt idx="1528">
                  <c:v>5.3820110000000003</c:v>
                </c:pt>
                <c:pt idx="1529">
                  <c:v>5.326549</c:v>
                </c:pt>
                <c:pt idx="1530">
                  <c:v>5.2652210000000004</c:v>
                </c:pt>
                <c:pt idx="1531">
                  <c:v>5.1968170000000002</c:v>
                </c:pt>
                <c:pt idx="1532">
                  <c:v>5.1263100000000001</c:v>
                </c:pt>
                <c:pt idx="1533">
                  <c:v>5.0524550000000001</c:v>
                </c:pt>
                <c:pt idx="1534">
                  <c:v>4.9729910000000004</c:v>
                </c:pt>
                <c:pt idx="1535">
                  <c:v>4.8868650000000002</c:v>
                </c:pt>
                <c:pt idx="1536">
                  <c:v>4.7982839999999998</c:v>
                </c:pt>
                <c:pt idx="1537">
                  <c:v>4.7057190000000002</c:v>
                </c:pt>
                <c:pt idx="1538">
                  <c:v>4.6089469999999997</c:v>
                </c:pt>
                <c:pt idx="1539">
                  <c:v>4.5110590000000004</c:v>
                </c:pt>
                <c:pt idx="1540">
                  <c:v>4.4054250000000001</c:v>
                </c:pt>
                <c:pt idx="1541">
                  <c:v>4.2979099999999999</c:v>
                </c:pt>
                <c:pt idx="1542">
                  <c:v>4.1884839999999999</c:v>
                </c:pt>
                <c:pt idx="1543">
                  <c:v>4.0683470000000002</c:v>
                </c:pt>
                <c:pt idx="1544">
                  <c:v>3.947349</c:v>
                </c:pt>
                <c:pt idx="1545">
                  <c:v>3.8193709999999998</c:v>
                </c:pt>
                <c:pt idx="1546">
                  <c:v>3.6937199999999999</c:v>
                </c:pt>
                <c:pt idx="1547">
                  <c:v>3.5658370000000001</c:v>
                </c:pt>
                <c:pt idx="1548">
                  <c:v>3.4304320000000001</c:v>
                </c:pt>
                <c:pt idx="1549">
                  <c:v>3.295442</c:v>
                </c:pt>
                <c:pt idx="1550">
                  <c:v>3.1569129999999999</c:v>
                </c:pt>
                <c:pt idx="1551">
                  <c:v>3.013954</c:v>
                </c:pt>
                <c:pt idx="1552">
                  <c:v>2.8701340000000002</c:v>
                </c:pt>
                <c:pt idx="1553">
                  <c:v>2.72268</c:v>
                </c:pt>
                <c:pt idx="1554">
                  <c:v>2.5709550000000001</c:v>
                </c:pt>
                <c:pt idx="1555">
                  <c:v>2.4161700000000002</c:v>
                </c:pt>
                <c:pt idx="1556">
                  <c:v>2.2656239999999999</c:v>
                </c:pt>
                <c:pt idx="1557">
                  <c:v>2.1128469999999999</c:v>
                </c:pt>
                <c:pt idx="1558">
                  <c:v>1.957265</c:v>
                </c:pt>
                <c:pt idx="1559">
                  <c:v>1.797795</c:v>
                </c:pt>
                <c:pt idx="1560">
                  <c:v>1.6372720000000001</c:v>
                </c:pt>
                <c:pt idx="1561">
                  <c:v>1.472</c:v>
                </c:pt>
                <c:pt idx="1562">
                  <c:v>1.307844</c:v>
                </c:pt>
                <c:pt idx="1563">
                  <c:v>1.1430499999999999</c:v>
                </c:pt>
                <c:pt idx="1564">
                  <c:v>0.97659899999999999</c:v>
                </c:pt>
                <c:pt idx="1565">
                  <c:v>0.81081700000000001</c:v>
                </c:pt>
                <c:pt idx="1566">
                  <c:v>0.64137</c:v>
                </c:pt>
                <c:pt idx="1567">
                  <c:v>0.47434500000000002</c:v>
                </c:pt>
                <c:pt idx="1568">
                  <c:v>0.30419600000000002</c:v>
                </c:pt>
                <c:pt idx="1569">
                  <c:v>0.13669300000000001</c:v>
                </c:pt>
                <c:pt idx="1570">
                  <c:v>-3.4315999999999999E-2</c:v>
                </c:pt>
                <c:pt idx="1571">
                  <c:v>-0.20236100000000001</c:v>
                </c:pt>
                <c:pt idx="1572">
                  <c:v>-0.36999199999999999</c:v>
                </c:pt>
                <c:pt idx="1573">
                  <c:v>-0.54132000000000002</c:v>
                </c:pt>
                <c:pt idx="1574">
                  <c:v>-0.71092699999999998</c:v>
                </c:pt>
                <c:pt idx="1575">
                  <c:v>-0.87909999999999999</c:v>
                </c:pt>
                <c:pt idx="1576">
                  <c:v>-1.045806</c:v>
                </c:pt>
                <c:pt idx="1577">
                  <c:v>-1.2142010000000001</c:v>
                </c:pt>
                <c:pt idx="1578">
                  <c:v>-1.3803019999999999</c:v>
                </c:pt>
                <c:pt idx="1579">
                  <c:v>-1.5448090000000001</c:v>
                </c:pt>
                <c:pt idx="1580">
                  <c:v>-1.709125</c:v>
                </c:pt>
                <c:pt idx="1581">
                  <c:v>-1.8708579999999999</c:v>
                </c:pt>
                <c:pt idx="1582">
                  <c:v>-2.0327510000000002</c:v>
                </c:pt>
                <c:pt idx="1583">
                  <c:v>-2.191106</c:v>
                </c:pt>
                <c:pt idx="1584">
                  <c:v>-2.3433410000000001</c:v>
                </c:pt>
                <c:pt idx="1585">
                  <c:v>-2.5001350000000002</c:v>
                </c:pt>
                <c:pt idx="1586">
                  <c:v>-2.6499790000000001</c:v>
                </c:pt>
                <c:pt idx="1587">
                  <c:v>-2.7981660000000002</c:v>
                </c:pt>
                <c:pt idx="1588">
                  <c:v>-2.9441850000000001</c:v>
                </c:pt>
                <c:pt idx="1589">
                  <c:v>-3.0881959999999999</c:v>
                </c:pt>
                <c:pt idx="1590">
                  <c:v>-3.2299760000000002</c:v>
                </c:pt>
                <c:pt idx="1591">
                  <c:v>-3.370641</c:v>
                </c:pt>
                <c:pt idx="1592">
                  <c:v>-3.509998</c:v>
                </c:pt>
                <c:pt idx="1593">
                  <c:v>-3.6476660000000001</c:v>
                </c:pt>
                <c:pt idx="1594">
                  <c:v>-3.7816049999999999</c:v>
                </c:pt>
                <c:pt idx="1595">
                  <c:v>-3.9100299999999999</c:v>
                </c:pt>
                <c:pt idx="1596">
                  <c:v>-4.0309949999999999</c:v>
                </c:pt>
                <c:pt idx="1597">
                  <c:v>-4.1488370000000003</c:v>
                </c:pt>
                <c:pt idx="1598">
                  <c:v>-4.2632050000000001</c:v>
                </c:pt>
                <c:pt idx="1599">
                  <c:v>-4.3723130000000001</c:v>
                </c:pt>
                <c:pt idx="1600">
                  <c:v>-4.4766079999999997</c:v>
                </c:pt>
                <c:pt idx="1601">
                  <c:v>-4.5788310000000001</c:v>
                </c:pt>
                <c:pt idx="1602">
                  <c:v>-4.6742650000000001</c:v>
                </c:pt>
                <c:pt idx="1603">
                  <c:v>-4.7678500000000001</c:v>
                </c:pt>
                <c:pt idx="1604">
                  <c:v>-4.8546129999999996</c:v>
                </c:pt>
                <c:pt idx="1605">
                  <c:v>-4.9369149999999999</c:v>
                </c:pt>
                <c:pt idx="1606">
                  <c:v>-5.0176220000000002</c:v>
                </c:pt>
                <c:pt idx="1607">
                  <c:v>-5.0905839999999998</c:v>
                </c:pt>
                <c:pt idx="1608">
                  <c:v>-5.1604539999999997</c:v>
                </c:pt>
                <c:pt idx="1609">
                  <c:v>-5.2250009999999998</c:v>
                </c:pt>
                <c:pt idx="1610">
                  <c:v>-5.2836189999999998</c:v>
                </c:pt>
                <c:pt idx="1611">
                  <c:v>-5.3378379999999996</c:v>
                </c:pt>
                <c:pt idx="1612">
                  <c:v>-5.3898580000000003</c:v>
                </c:pt>
                <c:pt idx="1613">
                  <c:v>-5.4316779999999998</c:v>
                </c:pt>
                <c:pt idx="1614">
                  <c:v>-5.4712990000000001</c:v>
                </c:pt>
                <c:pt idx="1615">
                  <c:v>-5.5051500000000004</c:v>
                </c:pt>
                <c:pt idx="1616">
                  <c:v>-5.5339970000000003</c:v>
                </c:pt>
                <c:pt idx="1617">
                  <c:v>-5.5586679999999999</c:v>
                </c:pt>
                <c:pt idx="1618">
                  <c:v>-5.5776979999999998</c:v>
                </c:pt>
                <c:pt idx="1619">
                  <c:v>-5.5903520000000002</c:v>
                </c:pt>
                <c:pt idx="1620">
                  <c:v>-5.6019550000000002</c:v>
                </c:pt>
                <c:pt idx="1621">
                  <c:v>-5.6038670000000002</c:v>
                </c:pt>
                <c:pt idx="1622">
                  <c:v>-5.6028469999999997</c:v>
                </c:pt>
                <c:pt idx="1623">
                  <c:v>-5.5947190000000004</c:v>
                </c:pt>
                <c:pt idx="1624">
                  <c:v>-5.582001</c:v>
                </c:pt>
                <c:pt idx="1625">
                  <c:v>-5.564597</c:v>
                </c:pt>
                <c:pt idx="1626">
                  <c:v>-5.539161</c:v>
                </c:pt>
                <c:pt idx="1627">
                  <c:v>-5.5091349999999997</c:v>
                </c:pt>
                <c:pt idx="1628">
                  <c:v>-5.478758</c:v>
                </c:pt>
                <c:pt idx="1629">
                  <c:v>-5.4392959999999997</c:v>
                </c:pt>
                <c:pt idx="1630">
                  <c:v>-5.3962649999999996</c:v>
                </c:pt>
                <c:pt idx="1631">
                  <c:v>-5.3495999999999997</c:v>
                </c:pt>
                <c:pt idx="1632">
                  <c:v>-5.2943610000000003</c:v>
                </c:pt>
                <c:pt idx="1633">
                  <c:v>-5.2364439999999997</c:v>
                </c:pt>
                <c:pt idx="1634">
                  <c:v>-5.172949</c:v>
                </c:pt>
                <c:pt idx="1635">
                  <c:v>-5.1022499999999997</c:v>
                </c:pt>
                <c:pt idx="1636">
                  <c:v>-5.0285549999999999</c:v>
                </c:pt>
                <c:pt idx="1637">
                  <c:v>-4.9517680000000004</c:v>
                </c:pt>
                <c:pt idx="1638">
                  <c:v>-4.8691800000000001</c:v>
                </c:pt>
                <c:pt idx="1639">
                  <c:v>-4.7805999999999997</c:v>
                </c:pt>
                <c:pt idx="1640">
                  <c:v>-4.6903930000000003</c:v>
                </c:pt>
                <c:pt idx="1641">
                  <c:v>-4.596298</c:v>
                </c:pt>
                <c:pt idx="1642">
                  <c:v>-4.4965609999999998</c:v>
                </c:pt>
                <c:pt idx="1643">
                  <c:v>-4.3926489999999996</c:v>
                </c:pt>
                <c:pt idx="1644">
                  <c:v>-4.2821699999999998</c:v>
                </c:pt>
                <c:pt idx="1645">
                  <c:v>-4.1668149999999997</c:v>
                </c:pt>
                <c:pt idx="1646">
                  <c:v>-4.0517459999999996</c:v>
                </c:pt>
                <c:pt idx="1647">
                  <c:v>-3.9309080000000001</c:v>
                </c:pt>
                <c:pt idx="1648">
                  <c:v>-3.8047780000000002</c:v>
                </c:pt>
                <c:pt idx="1649">
                  <c:v>-3.6742180000000002</c:v>
                </c:pt>
                <c:pt idx="1650">
                  <c:v>-3.536327</c:v>
                </c:pt>
                <c:pt idx="1651">
                  <c:v>-3.399775</c:v>
                </c:pt>
                <c:pt idx="1652">
                  <c:v>-3.2579950000000002</c:v>
                </c:pt>
                <c:pt idx="1653">
                  <c:v>-3.1171389999999999</c:v>
                </c:pt>
                <c:pt idx="1654">
                  <c:v>-2.9774630000000002</c:v>
                </c:pt>
                <c:pt idx="1655">
                  <c:v>-2.8307099999999998</c:v>
                </c:pt>
                <c:pt idx="1656">
                  <c:v>-2.6815349999999998</c:v>
                </c:pt>
                <c:pt idx="1657">
                  <c:v>-2.534081</c:v>
                </c:pt>
                <c:pt idx="1658">
                  <c:v>-2.3797109999999999</c:v>
                </c:pt>
                <c:pt idx="1659">
                  <c:v>-2.223268</c:v>
                </c:pt>
                <c:pt idx="1660">
                  <c:v>-2.0655510000000001</c:v>
                </c:pt>
                <c:pt idx="1661">
                  <c:v>-1.910096</c:v>
                </c:pt>
                <c:pt idx="1662">
                  <c:v>-1.746386</c:v>
                </c:pt>
                <c:pt idx="1663">
                  <c:v>-1.584206</c:v>
                </c:pt>
                <c:pt idx="1664">
                  <c:v>-1.419349</c:v>
                </c:pt>
                <c:pt idx="1665">
                  <c:v>-1.255862</c:v>
                </c:pt>
                <c:pt idx="1666">
                  <c:v>-1.0875939999999999</c:v>
                </c:pt>
                <c:pt idx="1667">
                  <c:v>-0.92082399999999998</c:v>
                </c:pt>
                <c:pt idx="1668">
                  <c:v>-0.75711399999999995</c:v>
                </c:pt>
                <c:pt idx="1669">
                  <c:v>-0.58524399999999999</c:v>
                </c:pt>
                <c:pt idx="1670">
                  <c:v>-0.41993999999999998</c:v>
                </c:pt>
                <c:pt idx="1671">
                  <c:v>-0.25001499999999999</c:v>
                </c:pt>
                <c:pt idx="1672">
                  <c:v>-8.2702999999999999E-2</c:v>
                </c:pt>
                <c:pt idx="1673">
                  <c:v>8.5884000000000002E-2</c:v>
                </c:pt>
                <c:pt idx="1674">
                  <c:v>0.25625599999999998</c:v>
                </c:pt>
                <c:pt idx="1675">
                  <c:v>0.424174</c:v>
                </c:pt>
                <c:pt idx="1676">
                  <c:v>0.59062499999999996</c:v>
                </c:pt>
                <c:pt idx="1677">
                  <c:v>0.75812800000000002</c:v>
                </c:pt>
                <c:pt idx="1678">
                  <c:v>0.92394200000000004</c:v>
                </c:pt>
                <c:pt idx="1679">
                  <c:v>1.090935</c:v>
                </c:pt>
                <c:pt idx="1680">
                  <c:v>1.2562070000000001</c:v>
                </c:pt>
                <c:pt idx="1681">
                  <c:v>1.4202349999999999</c:v>
                </c:pt>
                <c:pt idx="1682">
                  <c:v>1.58436</c:v>
                </c:pt>
                <c:pt idx="1683">
                  <c:v>1.7479420000000001</c:v>
                </c:pt>
                <c:pt idx="1684">
                  <c:v>1.902504</c:v>
                </c:pt>
                <c:pt idx="1685">
                  <c:v>2.059202</c:v>
                </c:pt>
                <c:pt idx="1686">
                  <c:v>2.2118829999999998</c:v>
                </c:pt>
                <c:pt idx="1687">
                  <c:v>2.3632249999999999</c:v>
                </c:pt>
                <c:pt idx="1688">
                  <c:v>2.5143450000000001</c:v>
                </c:pt>
                <c:pt idx="1689">
                  <c:v>2.6683650000000001</c:v>
                </c:pt>
                <c:pt idx="1690">
                  <c:v>2.8149259999999998</c:v>
                </c:pt>
                <c:pt idx="1691">
                  <c:v>2.9592239999999999</c:v>
                </c:pt>
                <c:pt idx="1692">
                  <c:v>3.100781</c:v>
                </c:pt>
                <c:pt idx="1693">
                  <c:v>3.239214</c:v>
                </c:pt>
                <c:pt idx="1694">
                  <c:v>3.377329</c:v>
                </c:pt>
                <c:pt idx="1695">
                  <c:v>3.5139770000000001</c:v>
                </c:pt>
                <c:pt idx="1696">
                  <c:v>3.6419869999999999</c:v>
                </c:pt>
                <c:pt idx="1697">
                  <c:v>3.7703150000000001</c:v>
                </c:pt>
                <c:pt idx="1698">
                  <c:v>3.8961260000000002</c:v>
                </c:pt>
                <c:pt idx="1699">
                  <c:v>4.019323</c:v>
                </c:pt>
                <c:pt idx="1700">
                  <c:v>4.1368460000000002</c:v>
                </c:pt>
                <c:pt idx="1701">
                  <c:v>4.2502890000000004</c:v>
                </c:pt>
                <c:pt idx="1702">
                  <c:v>4.3572939999999996</c:v>
                </c:pt>
                <c:pt idx="1703">
                  <c:v>4.461589</c:v>
                </c:pt>
                <c:pt idx="1704">
                  <c:v>4.5632700000000002</c:v>
                </c:pt>
                <c:pt idx="1705">
                  <c:v>4.6571100000000003</c:v>
                </c:pt>
                <c:pt idx="1706">
                  <c:v>4.7542970000000002</c:v>
                </c:pt>
                <c:pt idx="1707">
                  <c:v>4.8419530000000002</c:v>
                </c:pt>
                <c:pt idx="1708">
                  <c:v>4.9278240000000002</c:v>
                </c:pt>
                <c:pt idx="1709">
                  <c:v>5.009042</c:v>
                </c:pt>
                <c:pt idx="1710">
                  <c:v>5.0848399999999998</c:v>
                </c:pt>
                <c:pt idx="1711">
                  <c:v>5.1588219999999998</c:v>
                </c:pt>
                <c:pt idx="1712">
                  <c:v>5.2258240000000002</c:v>
                </c:pt>
                <c:pt idx="1713">
                  <c:v>5.2905939999999996</c:v>
                </c:pt>
                <c:pt idx="1714">
                  <c:v>5.3479999999999999</c:v>
                </c:pt>
                <c:pt idx="1715">
                  <c:v>5.4019969999999997</c:v>
                </c:pt>
                <c:pt idx="1716">
                  <c:v>5.4520400000000002</c:v>
                </c:pt>
                <c:pt idx="1717">
                  <c:v>5.4941789999999999</c:v>
                </c:pt>
                <c:pt idx="1718">
                  <c:v>5.5342779999999996</c:v>
                </c:pt>
                <c:pt idx="1719">
                  <c:v>5.5699459999999998</c:v>
                </c:pt>
                <c:pt idx="1720">
                  <c:v>5.5988889999999998</c:v>
                </c:pt>
                <c:pt idx="1721">
                  <c:v>5.6258549999999996</c:v>
                </c:pt>
                <c:pt idx="1722">
                  <c:v>5.6434819999999997</c:v>
                </c:pt>
                <c:pt idx="1723">
                  <c:v>5.6604710000000003</c:v>
                </c:pt>
                <c:pt idx="1724">
                  <c:v>5.6706709999999996</c:v>
                </c:pt>
                <c:pt idx="1725">
                  <c:v>5.6772369999999999</c:v>
                </c:pt>
                <c:pt idx="1726">
                  <c:v>5.6765359999999996</c:v>
                </c:pt>
                <c:pt idx="1727">
                  <c:v>5.6731889999999998</c:v>
                </c:pt>
                <c:pt idx="1728">
                  <c:v>5.6649649999999996</c:v>
                </c:pt>
                <c:pt idx="1729">
                  <c:v>5.6515139999999997</c:v>
                </c:pt>
                <c:pt idx="1730">
                  <c:v>5.6342059999999998</c:v>
                </c:pt>
                <c:pt idx="1731">
                  <c:v>5.6104909999999997</c:v>
                </c:pt>
                <c:pt idx="1732">
                  <c:v>5.5810700000000004</c:v>
                </c:pt>
                <c:pt idx="1733">
                  <c:v>5.5487169999999999</c:v>
                </c:pt>
                <c:pt idx="1734">
                  <c:v>5.5120290000000001</c:v>
                </c:pt>
                <c:pt idx="1735">
                  <c:v>5.4675950000000002</c:v>
                </c:pt>
                <c:pt idx="1736">
                  <c:v>5.4219189999999999</c:v>
                </c:pt>
                <c:pt idx="1737">
                  <c:v>5.3692289999999998</c:v>
                </c:pt>
                <c:pt idx="1738">
                  <c:v>5.3134160000000001</c:v>
                </c:pt>
                <c:pt idx="1739">
                  <c:v>5.2505269999999999</c:v>
                </c:pt>
                <c:pt idx="1740">
                  <c:v>5.1861709999999999</c:v>
                </c:pt>
                <c:pt idx="1741">
                  <c:v>5.1154089999999997</c:v>
                </c:pt>
                <c:pt idx="1742">
                  <c:v>5.0404070000000001</c:v>
                </c:pt>
                <c:pt idx="1743">
                  <c:v>4.9611650000000003</c:v>
                </c:pt>
                <c:pt idx="1744">
                  <c:v>4.8764099999999999</c:v>
                </c:pt>
                <c:pt idx="1745">
                  <c:v>4.7897420000000004</c:v>
                </c:pt>
                <c:pt idx="1746">
                  <c:v>4.6966349999999997</c:v>
                </c:pt>
                <c:pt idx="1747">
                  <c:v>4.601934</c:v>
                </c:pt>
                <c:pt idx="1748">
                  <c:v>4.5053210000000004</c:v>
                </c:pt>
                <c:pt idx="1749">
                  <c:v>4.4003249999999996</c:v>
                </c:pt>
                <c:pt idx="1750">
                  <c:v>4.2924600000000002</c:v>
                </c:pt>
                <c:pt idx="1751">
                  <c:v>4.1814710000000002</c:v>
                </c:pt>
                <c:pt idx="1752">
                  <c:v>4.06602</c:v>
                </c:pt>
                <c:pt idx="1753">
                  <c:v>3.946202</c:v>
                </c:pt>
                <c:pt idx="1754">
                  <c:v>3.8201999999999998</c:v>
                </c:pt>
                <c:pt idx="1755">
                  <c:v>3.6933050000000001</c:v>
                </c:pt>
                <c:pt idx="1756">
                  <c:v>3.564562</c:v>
                </c:pt>
                <c:pt idx="1757">
                  <c:v>3.4311970000000001</c:v>
                </c:pt>
                <c:pt idx="1758">
                  <c:v>3.29576</c:v>
                </c:pt>
                <c:pt idx="1759">
                  <c:v>3.1573910000000001</c:v>
                </c:pt>
                <c:pt idx="1760">
                  <c:v>3.0167899999999999</c:v>
                </c:pt>
                <c:pt idx="1761">
                  <c:v>2.8741819999999998</c:v>
                </c:pt>
                <c:pt idx="1762">
                  <c:v>2.7250700000000001</c:v>
                </c:pt>
                <c:pt idx="1763">
                  <c:v>2.5755129999999999</c:v>
                </c:pt>
                <c:pt idx="1764">
                  <c:v>2.423565</c:v>
                </c:pt>
                <c:pt idx="1765">
                  <c:v>2.2723499999999999</c:v>
                </c:pt>
                <c:pt idx="1766">
                  <c:v>2.1198600000000001</c:v>
                </c:pt>
                <c:pt idx="1767">
                  <c:v>1.9650749999999999</c:v>
                </c:pt>
                <c:pt idx="1768">
                  <c:v>1.806146</c:v>
                </c:pt>
                <c:pt idx="1769">
                  <c:v>1.6452089999999999</c:v>
                </c:pt>
                <c:pt idx="1770">
                  <c:v>1.4837940000000001</c:v>
                </c:pt>
                <c:pt idx="1771">
                  <c:v>1.317088</c:v>
                </c:pt>
                <c:pt idx="1772">
                  <c:v>1.152868</c:v>
                </c:pt>
                <c:pt idx="1773">
                  <c:v>0.98252799999999996</c:v>
                </c:pt>
                <c:pt idx="1774">
                  <c:v>0.82152700000000001</c:v>
                </c:pt>
                <c:pt idx="1775">
                  <c:v>0.65319499999999997</c:v>
                </c:pt>
                <c:pt idx="1776">
                  <c:v>0.48553299999999999</c:v>
                </c:pt>
                <c:pt idx="1777">
                  <c:v>0.318444</c:v>
                </c:pt>
                <c:pt idx="1778">
                  <c:v>0.14890100000000001</c:v>
                </c:pt>
                <c:pt idx="1779">
                  <c:v>-1.9016000000000002E-2</c:v>
                </c:pt>
                <c:pt idx="1780">
                  <c:v>-0.18820899999999999</c:v>
                </c:pt>
                <c:pt idx="1781">
                  <c:v>-0.35692299999999999</c:v>
                </c:pt>
                <c:pt idx="1782">
                  <c:v>-0.52560600000000002</c:v>
                </c:pt>
                <c:pt idx="1783">
                  <c:v>-0.69358699999999995</c:v>
                </c:pt>
                <c:pt idx="1784">
                  <c:v>-0.85997500000000004</c:v>
                </c:pt>
                <c:pt idx="1785">
                  <c:v>-1.0271589999999999</c:v>
                </c:pt>
                <c:pt idx="1786">
                  <c:v>-1.194726</c:v>
                </c:pt>
                <c:pt idx="1787">
                  <c:v>-1.361496</c:v>
                </c:pt>
                <c:pt idx="1788">
                  <c:v>-1.5257160000000001</c:v>
                </c:pt>
                <c:pt idx="1789">
                  <c:v>-1.6899679999999999</c:v>
                </c:pt>
                <c:pt idx="1790">
                  <c:v>-1.852976</c:v>
                </c:pt>
                <c:pt idx="1791">
                  <c:v>-2.0105029999999999</c:v>
                </c:pt>
                <c:pt idx="1792">
                  <c:v>-2.1696550000000001</c:v>
                </c:pt>
                <c:pt idx="1793">
                  <c:v>-2.3228780000000002</c:v>
                </c:pt>
                <c:pt idx="1794">
                  <c:v>-2.4800849999999999</c:v>
                </c:pt>
                <c:pt idx="1795">
                  <c:v>-2.6295790000000001</c:v>
                </c:pt>
                <c:pt idx="1796">
                  <c:v>-2.778467</c:v>
                </c:pt>
                <c:pt idx="1797">
                  <c:v>-2.9242629999999998</c:v>
                </c:pt>
                <c:pt idx="1798">
                  <c:v>-3.068689</c:v>
                </c:pt>
                <c:pt idx="1799">
                  <c:v>-3.2104689999999998</c:v>
                </c:pt>
                <c:pt idx="1800">
                  <c:v>-3.3479139999999998</c:v>
                </c:pt>
                <c:pt idx="1801">
                  <c:v>-3.4899490000000002</c:v>
                </c:pt>
                <c:pt idx="1802">
                  <c:v>-3.6253540000000002</c:v>
                </c:pt>
                <c:pt idx="1803">
                  <c:v>-3.7598029999999998</c:v>
                </c:pt>
                <c:pt idx="1804">
                  <c:v>-3.8887369999999999</c:v>
                </c:pt>
                <c:pt idx="1805">
                  <c:v>-4.0102450000000003</c:v>
                </c:pt>
                <c:pt idx="1806">
                  <c:v>-4.1259829999999997</c:v>
                </c:pt>
                <c:pt idx="1807">
                  <c:v>-4.2421670000000002</c:v>
                </c:pt>
                <c:pt idx="1808">
                  <c:v>-4.3536020000000004</c:v>
                </c:pt>
                <c:pt idx="1809">
                  <c:v>-4.459714</c:v>
                </c:pt>
                <c:pt idx="1810">
                  <c:v>-4.559132</c:v>
                </c:pt>
                <c:pt idx="1811">
                  <c:v>-4.6572110000000002</c:v>
                </c:pt>
                <c:pt idx="1812">
                  <c:v>-4.7479909999999999</c:v>
                </c:pt>
                <c:pt idx="1813">
                  <c:v>-4.8375919999999999</c:v>
                </c:pt>
                <c:pt idx="1814">
                  <c:v>-4.9209769999999997</c:v>
                </c:pt>
                <c:pt idx="1815">
                  <c:v>-5.0029599999999999</c:v>
                </c:pt>
                <c:pt idx="1816">
                  <c:v>-5.0762400000000003</c:v>
                </c:pt>
                <c:pt idx="1817">
                  <c:v>-5.1461420000000002</c:v>
                </c:pt>
                <c:pt idx="1818">
                  <c:v>-5.2112629999999998</c:v>
                </c:pt>
                <c:pt idx="1819">
                  <c:v>-5.2713150000000004</c:v>
                </c:pt>
                <c:pt idx="1820">
                  <c:v>-5.32681</c:v>
                </c:pt>
                <c:pt idx="1821">
                  <c:v>-5.3765660000000004</c:v>
                </c:pt>
                <c:pt idx="1822">
                  <c:v>-5.420331</c:v>
                </c:pt>
                <c:pt idx="1823">
                  <c:v>-5.4607799999999997</c:v>
                </c:pt>
                <c:pt idx="1824">
                  <c:v>-5.4958109999999998</c:v>
                </c:pt>
                <c:pt idx="1825">
                  <c:v>-5.5267929999999996</c:v>
                </c:pt>
                <c:pt idx="1826">
                  <c:v>-5.5518470000000004</c:v>
                </c:pt>
                <c:pt idx="1827">
                  <c:v>-5.5687730000000002</c:v>
                </c:pt>
                <c:pt idx="1828">
                  <c:v>-5.5852839999999997</c:v>
                </c:pt>
                <c:pt idx="1829">
                  <c:v>-5.5952929999999999</c:v>
                </c:pt>
                <c:pt idx="1830">
                  <c:v>-5.597715</c:v>
                </c:pt>
                <c:pt idx="1831">
                  <c:v>-5.5969819999999997</c:v>
                </c:pt>
                <c:pt idx="1832">
                  <c:v>-5.5899380000000001</c:v>
                </c:pt>
                <c:pt idx="1833">
                  <c:v>-5.5773149999999996</c:v>
                </c:pt>
                <c:pt idx="1834">
                  <c:v>-5.5613140000000003</c:v>
                </c:pt>
                <c:pt idx="1835">
                  <c:v>-5.5401170000000004</c:v>
                </c:pt>
                <c:pt idx="1836">
                  <c:v>-5.5099629999999999</c:v>
                </c:pt>
                <c:pt idx="1837">
                  <c:v>-5.4764949999999999</c:v>
                </c:pt>
                <c:pt idx="1838">
                  <c:v>-5.4406350000000003</c:v>
                </c:pt>
                <c:pt idx="1839">
                  <c:v>-5.3998350000000004</c:v>
                </c:pt>
                <c:pt idx="1840">
                  <c:v>-5.353999</c:v>
                </c:pt>
                <c:pt idx="1841">
                  <c:v>-5.3002580000000004</c:v>
                </c:pt>
                <c:pt idx="1842">
                  <c:v>-5.2416710000000002</c:v>
                </c:pt>
                <c:pt idx="1843">
                  <c:v>-5.1780809999999997</c:v>
                </c:pt>
                <c:pt idx="1844">
                  <c:v>-5.110665</c:v>
                </c:pt>
                <c:pt idx="1845">
                  <c:v>-5.0374160000000003</c:v>
                </c:pt>
                <c:pt idx="1846">
                  <c:v>-4.9613630000000004</c:v>
                </c:pt>
                <c:pt idx="1847">
                  <c:v>-4.8782329999999998</c:v>
                </c:pt>
                <c:pt idx="1848">
                  <c:v>-4.7919150000000004</c:v>
                </c:pt>
                <c:pt idx="1849">
                  <c:v>-4.7018050000000002</c:v>
                </c:pt>
                <c:pt idx="1850">
                  <c:v>-4.6086020000000003</c:v>
                </c:pt>
                <c:pt idx="1851">
                  <c:v>-4.508578</c:v>
                </c:pt>
                <c:pt idx="1852">
                  <c:v>-4.4058130000000002</c:v>
                </c:pt>
                <c:pt idx="1853">
                  <c:v>-4.296036</c:v>
                </c:pt>
                <c:pt idx="1854">
                  <c:v>-4.185111</c:v>
                </c:pt>
                <c:pt idx="1855">
                  <c:v>-4.0670780000000004</c:v>
                </c:pt>
                <c:pt idx="1856">
                  <c:v>-3.949268</c:v>
                </c:pt>
                <c:pt idx="1857">
                  <c:v>-3.8239350000000001</c:v>
                </c:pt>
                <c:pt idx="1858">
                  <c:v>-3.6914310000000001</c:v>
                </c:pt>
                <c:pt idx="1859">
                  <c:v>-3.5562490000000002</c:v>
                </c:pt>
                <c:pt idx="1860">
                  <c:v>-3.41635</c:v>
                </c:pt>
                <c:pt idx="1861">
                  <c:v>-3.2770239999999999</c:v>
                </c:pt>
                <c:pt idx="1862">
                  <c:v>-3.1371880000000001</c:v>
                </c:pt>
                <c:pt idx="1863">
                  <c:v>-2.9940380000000002</c:v>
                </c:pt>
                <c:pt idx="1864">
                  <c:v>-2.8506320000000001</c:v>
                </c:pt>
                <c:pt idx="1865">
                  <c:v>-2.7015530000000001</c:v>
                </c:pt>
                <c:pt idx="1866">
                  <c:v>-2.5528240000000002</c:v>
                </c:pt>
                <c:pt idx="1867">
                  <c:v>-2.4002699999999999</c:v>
                </c:pt>
                <c:pt idx="1868">
                  <c:v>-2.2429990000000002</c:v>
                </c:pt>
                <c:pt idx="1869">
                  <c:v>-2.0892979999999999</c:v>
                </c:pt>
                <c:pt idx="1870">
                  <c:v>-1.9295720000000001</c:v>
                </c:pt>
                <c:pt idx="1871">
                  <c:v>-1.7679339999999999</c:v>
                </c:pt>
                <c:pt idx="1872">
                  <c:v>-1.605658</c:v>
                </c:pt>
                <c:pt idx="1873">
                  <c:v>-1.442777</c:v>
                </c:pt>
                <c:pt idx="1874">
                  <c:v>-1.277569</c:v>
                </c:pt>
                <c:pt idx="1875">
                  <c:v>-1.1089819999999999</c:v>
                </c:pt>
                <c:pt idx="1876">
                  <c:v>-0.94109600000000004</c:v>
                </c:pt>
                <c:pt idx="1877">
                  <c:v>-0.77394399999999997</c:v>
                </c:pt>
                <c:pt idx="1878">
                  <c:v>-0.60589899999999997</c:v>
                </c:pt>
                <c:pt idx="1879">
                  <c:v>-0.43648300000000001</c:v>
                </c:pt>
                <c:pt idx="1880">
                  <c:v>-0.26894800000000002</c:v>
                </c:pt>
                <c:pt idx="1881">
                  <c:v>-0.101286</c:v>
                </c:pt>
                <c:pt idx="1882">
                  <c:v>7.0583999999999994E-2</c:v>
                </c:pt>
                <c:pt idx="1883">
                  <c:v>0.23668500000000001</c:v>
                </c:pt>
                <c:pt idx="1884">
                  <c:v>0.40450700000000001</c:v>
                </c:pt>
                <c:pt idx="1885">
                  <c:v>0.57133999999999996</c:v>
                </c:pt>
                <c:pt idx="1886">
                  <c:v>0.73980000000000001</c:v>
                </c:pt>
                <c:pt idx="1887">
                  <c:v>0.904115</c:v>
                </c:pt>
                <c:pt idx="1888">
                  <c:v>1.0724149999999999</c:v>
                </c:pt>
                <c:pt idx="1889">
                  <c:v>1.2354240000000001</c:v>
                </c:pt>
                <c:pt idx="1890">
                  <c:v>1.4023220000000001</c:v>
                </c:pt>
                <c:pt idx="1891">
                  <c:v>1.5652029999999999</c:v>
                </c:pt>
                <c:pt idx="1892">
                  <c:v>1.7270000000000001</c:v>
                </c:pt>
                <c:pt idx="1893">
                  <c:v>1.8857379999999999</c:v>
                </c:pt>
                <c:pt idx="1894">
                  <c:v>2.0433279999999998</c:v>
                </c:pt>
                <c:pt idx="1895">
                  <c:v>2.1961689999999998</c:v>
                </c:pt>
                <c:pt idx="1896">
                  <c:v>2.3436859999999999</c:v>
                </c:pt>
                <c:pt idx="1897">
                  <c:v>2.4992359999999998</c:v>
                </c:pt>
                <c:pt idx="1898">
                  <c:v>2.649877</c:v>
                </c:pt>
                <c:pt idx="1899">
                  <c:v>2.8000400000000001</c:v>
                </c:pt>
                <c:pt idx="1900">
                  <c:v>2.9433820000000002</c:v>
                </c:pt>
                <c:pt idx="1901">
                  <c:v>3.086055</c:v>
                </c:pt>
                <c:pt idx="1902">
                  <c:v>3.2247750000000002</c:v>
                </c:pt>
                <c:pt idx="1903">
                  <c:v>3.3601480000000001</c:v>
                </c:pt>
                <c:pt idx="1904">
                  <c:v>3.4959349999999998</c:v>
                </c:pt>
                <c:pt idx="1905">
                  <c:v>3.625826</c:v>
                </c:pt>
                <c:pt idx="1906">
                  <c:v>3.7550789999999998</c:v>
                </c:pt>
                <c:pt idx="1907">
                  <c:v>3.8815590000000002</c:v>
                </c:pt>
                <c:pt idx="1908">
                  <c:v>4.0036399999999999</c:v>
                </c:pt>
                <c:pt idx="1909">
                  <c:v>4.1229490000000002</c:v>
                </c:pt>
                <c:pt idx="1910">
                  <c:v>4.2348939999999997</c:v>
                </c:pt>
                <c:pt idx="1911">
                  <c:v>4.3412920000000002</c:v>
                </c:pt>
                <c:pt idx="1912">
                  <c:v>4.4494119999999997</c:v>
                </c:pt>
                <c:pt idx="1913">
                  <c:v>4.5491809999999999</c:v>
                </c:pt>
                <c:pt idx="1914">
                  <c:v>4.646687</c:v>
                </c:pt>
                <c:pt idx="1915">
                  <c:v>4.7418019999999999</c:v>
                </c:pt>
                <c:pt idx="1916">
                  <c:v>4.8306370000000003</c:v>
                </c:pt>
                <c:pt idx="1917">
                  <c:v>4.9132249999999997</c:v>
                </c:pt>
                <c:pt idx="1918">
                  <c:v>4.9959730000000002</c:v>
                </c:pt>
                <c:pt idx="1919">
                  <c:v>5.0758840000000003</c:v>
                </c:pt>
                <c:pt idx="1920">
                  <c:v>5.1462320000000004</c:v>
                </c:pt>
                <c:pt idx="1921">
                  <c:v>5.2147309999999996</c:v>
                </c:pt>
                <c:pt idx="1922">
                  <c:v>5.2786400000000002</c:v>
                </c:pt>
                <c:pt idx="1923">
                  <c:v>5.3369720000000003</c:v>
                </c:pt>
                <c:pt idx="1924">
                  <c:v>5.3914780000000002</c:v>
                </c:pt>
                <c:pt idx="1925">
                  <c:v>5.4405650000000003</c:v>
                </c:pt>
                <c:pt idx="1926">
                  <c:v>5.4847760000000001</c:v>
                </c:pt>
                <c:pt idx="1927">
                  <c:v>5.5236320000000001</c:v>
                </c:pt>
                <c:pt idx="1928">
                  <c:v>5.558344</c:v>
                </c:pt>
                <c:pt idx="1929">
                  <c:v>5.5899320000000001</c:v>
                </c:pt>
                <c:pt idx="1930">
                  <c:v>5.6138380000000003</c:v>
                </c:pt>
                <c:pt idx="1931">
                  <c:v>5.6355449999999996</c:v>
                </c:pt>
                <c:pt idx="1932">
                  <c:v>5.6516739999999999</c:v>
                </c:pt>
                <c:pt idx="1933">
                  <c:v>5.6644550000000002</c:v>
                </c:pt>
                <c:pt idx="1934">
                  <c:v>5.6693639999999998</c:v>
                </c:pt>
                <c:pt idx="1935">
                  <c:v>5.6703840000000003</c:v>
                </c:pt>
                <c:pt idx="1936">
                  <c:v>5.6667189999999996</c:v>
                </c:pt>
                <c:pt idx="1937">
                  <c:v>5.6590999999999996</c:v>
                </c:pt>
                <c:pt idx="1938">
                  <c:v>5.6445020000000001</c:v>
                </c:pt>
                <c:pt idx="1939">
                  <c:v>5.6279269999999997</c:v>
                </c:pt>
                <c:pt idx="1940">
                  <c:v>5.6039250000000003</c:v>
                </c:pt>
                <c:pt idx="1941">
                  <c:v>5.5771179999999996</c:v>
                </c:pt>
                <c:pt idx="1942">
                  <c:v>5.5441269999999996</c:v>
                </c:pt>
                <c:pt idx="1943">
                  <c:v>5.5058769999999999</c:v>
                </c:pt>
                <c:pt idx="1944">
                  <c:v>5.4640890000000004</c:v>
                </c:pt>
                <c:pt idx="1945">
                  <c:v>5.4186670000000001</c:v>
                </c:pt>
                <c:pt idx="1946">
                  <c:v>5.3669659999999997</c:v>
                </c:pt>
                <c:pt idx="1947">
                  <c:v>5.3101969999999996</c:v>
                </c:pt>
                <c:pt idx="1948">
                  <c:v>5.2485499999999998</c:v>
                </c:pt>
                <c:pt idx="1949">
                  <c:v>5.1822499999999998</c:v>
                </c:pt>
                <c:pt idx="1950">
                  <c:v>5.1121889999999999</c:v>
                </c:pt>
                <c:pt idx="1951">
                  <c:v>5.0388450000000002</c:v>
                </c:pt>
                <c:pt idx="1952">
                  <c:v>4.960464</c:v>
                </c:pt>
                <c:pt idx="1953">
                  <c:v>4.8755810000000004</c:v>
                </c:pt>
                <c:pt idx="1954">
                  <c:v>4.7887849999999998</c:v>
                </c:pt>
                <c:pt idx="1955">
                  <c:v>4.697209</c:v>
                </c:pt>
                <c:pt idx="1956">
                  <c:v>4.6016149999999998</c:v>
                </c:pt>
                <c:pt idx="1957">
                  <c:v>4.5032170000000002</c:v>
                </c:pt>
                <c:pt idx="1958">
                  <c:v>4.4006749999999997</c:v>
                </c:pt>
                <c:pt idx="1959">
                  <c:v>4.2949140000000003</c:v>
                </c:pt>
                <c:pt idx="1960">
                  <c:v>4.1824589999999997</c:v>
                </c:pt>
                <c:pt idx="1961">
                  <c:v>4.0682830000000001</c:v>
                </c:pt>
                <c:pt idx="1962">
                  <c:v>3.9467120000000002</c:v>
                </c:pt>
                <c:pt idx="1963">
                  <c:v>3.8223669999999998</c:v>
                </c:pt>
                <c:pt idx="1964">
                  <c:v>3.6939109999999999</c:v>
                </c:pt>
                <c:pt idx="1965">
                  <c:v>3.5680689999999999</c:v>
                </c:pt>
                <c:pt idx="1966">
                  <c:v>3.434831</c:v>
                </c:pt>
                <c:pt idx="1967">
                  <c:v>3.2986610000000001</c:v>
                </c:pt>
                <c:pt idx="1968">
                  <c:v>3.15924</c:v>
                </c:pt>
                <c:pt idx="1969">
                  <c:v>3.0219860000000001</c:v>
                </c:pt>
                <c:pt idx="1970">
                  <c:v>2.8793449999999998</c:v>
                </c:pt>
                <c:pt idx="1971">
                  <c:v>2.7318600000000002</c:v>
                </c:pt>
                <c:pt idx="1972">
                  <c:v>2.5820150000000002</c:v>
                </c:pt>
                <c:pt idx="1973">
                  <c:v>2.4292069999999999</c:v>
                </c:pt>
                <c:pt idx="1974">
                  <c:v>2.2798090000000002</c:v>
                </c:pt>
                <c:pt idx="1975">
                  <c:v>2.125502</c:v>
                </c:pt>
                <c:pt idx="1976">
                  <c:v>1.9737130000000001</c:v>
                </c:pt>
                <c:pt idx="1977">
                  <c:v>1.8136049999999999</c:v>
                </c:pt>
                <c:pt idx="1978">
                  <c:v>1.652636</c:v>
                </c:pt>
                <c:pt idx="1979">
                  <c:v>1.490488</c:v>
                </c:pt>
                <c:pt idx="1980">
                  <c:v>1.3275110000000001</c:v>
                </c:pt>
                <c:pt idx="1981">
                  <c:v>1.162909</c:v>
                </c:pt>
                <c:pt idx="1982">
                  <c:v>0.99776399999999998</c:v>
                </c:pt>
                <c:pt idx="1983">
                  <c:v>0.83271499999999998</c:v>
                </c:pt>
                <c:pt idx="1984">
                  <c:v>0.665404</c:v>
                </c:pt>
                <c:pt idx="1985">
                  <c:v>0.49847399999999997</c:v>
                </c:pt>
                <c:pt idx="1986">
                  <c:v>0.331513</c:v>
                </c:pt>
                <c:pt idx="1987">
                  <c:v>0.163914</c:v>
                </c:pt>
                <c:pt idx="1988">
                  <c:v>-5.0229999999999997E-3</c:v>
                </c:pt>
                <c:pt idx="1989">
                  <c:v>-0.174152</c:v>
                </c:pt>
                <c:pt idx="1990">
                  <c:v>-0.34203800000000001</c:v>
                </c:pt>
                <c:pt idx="1991">
                  <c:v>-0.50995500000000005</c:v>
                </c:pt>
                <c:pt idx="1992">
                  <c:v>-0.67713999999999996</c:v>
                </c:pt>
                <c:pt idx="1993">
                  <c:v>-0.84365500000000004</c:v>
                </c:pt>
                <c:pt idx="1994">
                  <c:v>-1.0114129999999999</c:v>
                </c:pt>
                <c:pt idx="1995">
                  <c:v>-1.176685</c:v>
                </c:pt>
                <c:pt idx="1996">
                  <c:v>-1.3429759999999999</c:v>
                </c:pt>
                <c:pt idx="1997">
                  <c:v>-1.507069</c:v>
                </c:pt>
                <c:pt idx="1998">
                  <c:v>-1.669313</c:v>
                </c:pt>
                <c:pt idx="1999">
                  <c:v>-1.833086</c:v>
                </c:pt>
                <c:pt idx="2000">
                  <c:v>-1.991155</c:v>
                </c:pt>
                <c:pt idx="2001">
                  <c:v>-2.1496369999999998</c:v>
                </c:pt>
                <c:pt idx="2002">
                  <c:v>-2.3053460000000001</c:v>
                </c:pt>
                <c:pt idx="2003">
                  <c:v>-2.4583460000000001</c:v>
                </c:pt>
                <c:pt idx="2004">
                  <c:v>-2.6103580000000002</c:v>
                </c:pt>
                <c:pt idx="2005">
                  <c:v>-2.7582900000000001</c:v>
                </c:pt>
                <c:pt idx="2006">
                  <c:v>-2.9036400000000002</c:v>
                </c:pt>
                <c:pt idx="2007">
                  <c:v>-3.0486399999999998</c:v>
                </c:pt>
                <c:pt idx="2008">
                  <c:v>-3.1889210000000001</c:v>
                </c:pt>
                <c:pt idx="2009">
                  <c:v>-3.3261750000000001</c:v>
                </c:pt>
                <c:pt idx="2010">
                  <c:v>-3.4661379999999999</c:v>
                </c:pt>
                <c:pt idx="2011">
                  <c:v>-3.6012249999999999</c:v>
                </c:pt>
                <c:pt idx="2012">
                  <c:v>-3.7336330000000002</c:v>
                </c:pt>
                <c:pt idx="2013">
                  <c:v>-3.8632369999999998</c:v>
                </c:pt>
                <c:pt idx="2014">
                  <c:v>-3.9855100000000001</c:v>
                </c:pt>
                <c:pt idx="2015">
                  <c:v>-4.1038610000000002</c:v>
                </c:pt>
                <c:pt idx="2016">
                  <c:v>-4.2158379999999998</c:v>
                </c:pt>
                <c:pt idx="2017">
                  <c:v>-4.3281340000000004</c:v>
                </c:pt>
                <c:pt idx="2018">
                  <c:v>-4.4358079999999998</c:v>
                </c:pt>
                <c:pt idx="2019">
                  <c:v>-4.5373609999999998</c:v>
                </c:pt>
                <c:pt idx="2020">
                  <c:v>-4.6320300000000003</c:v>
                </c:pt>
                <c:pt idx="2021">
                  <c:v>-4.724723</c:v>
                </c:pt>
                <c:pt idx="2022">
                  <c:v>-4.8145150000000001</c:v>
                </c:pt>
                <c:pt idx="2023">
                  <c:v>-4.8975169999999997</c:v>
                </c:pt>
                <c:pt idx="2024">
                  <c:v>-4.9776189999999998</c:v>
                </c:pt>
                <c:pt idx="2025">
                  <c:v>-5.0530030000000004</c:v>
                </c:pt>
                <c:pt idx="2026">
                  <c:v>-5.12418</c:v>
                </c:pt>
                <c:pt idx="2027">
                  <c:v>-5.1895559999999996</c:v>
                </c:pt>
                <c:pt idx="2028">
                  <c:v>-5.2513300000000003</c:v>
                </c:pt>
                <c:pt idx="2029">
                  <c:v>-5.3062500000000004</c:v>
                </c:pt>
                <c:pt idx="2030">
                  <c:v>-5.3588440000000004</c:v>
                </c:pt>
                <c:pt idx="2031">
                  <c:v>-5.4049670000000001</c:v>
                </c:pt>
                <c:pt idx="2032">
                  <c:v>-5.4427070000000004</c:v>
                </c:pt>
                <c:pt idx="2033">
                  <c:v>-5.4773550000000002</c:v>
                </c:pt>
                <c:pt idx="2034">
                  <c:v>-5.5078279999999999</c:v>
                </c:pt>
                <c:pt idx="2035">
                  <c:v>-5.5324669999999996</c:v>
                </c:pt>
                <c:pt idx="2036">
                  <c:v>-5.554843</c:v>
                </c:pt>
                <c:pt idx="2037">
                  <c:v>-5.5689000000000002</c:v>
                </c:pt>
                <c:pt idx="2038">
                  <c:v>-5.5788130000000002</c:v>
                </c:pt>
                <c:pt idx="2039">
                  <c:v>-5.5823830000000001</c:v>
                </c:pt>
                <c:pt idx="2040">
                  <c:v>-5.5819049999999999</c:v>
                </c:pt>
                <c:pt idx="2041">
                  <c:v>-5.5766460000000002</c:v>
                </c:pt>
                <c:pt idx="2042">
                  <c:v>-5.5630990000000002</c:v>
                </c:pt>
                <c:pt idx="2043">
                  <c:v>-5.5457590000000003</c:v>
                </c:pt>
                <c:pt idx="2044">
                  <c:v>-5.5269529999999998</c:v>
                </c:pt>
                <c:pt idx="2045">
                  <c:v>-5.4977869999999998</c:v>
                </c:pt>
                <c:pt idx="2046">
                  <c:v>-5.4677610000000003</c:v>
                </c:pt>
                <c:pt idx="2047">
                  <c:v>-5.4307540000000003</c:v>
                </c:pt>
                <c:pt idx="2048">
                  <c:v>-5.3874360000000001</c:v>
                </c:pt>
                <c:pt idx="2049">
                  <c:v>-5.3397189999999997</c:v>
                </c:pt>
                <c:pt idx="2050">
                  <c:v>-5.2878259999999999</c:v>
                </c:pt>
                <c:pt idx="2051">
                  <c:v>-5.2306749999999997</c:v>
                </c:pt>
                <c:pt idx="2052">
                  <c:v>-5.1681679999999997</c:v>
                </c:pt>
                <c:pt idx="2053">
                  <c:v>-5.100848</c:v>
                </c:pt>
                <c:pt idx="2054">
                  <c:v>-5.0290650000000001</c:v>
                </c:pt>
                <c:pt idx="2055">
                  <c:v>-4.9517360000000004</c:v>
                </c:pt>
                <c:pt idx="2056">
                  <c:v>-4.8702639999999997</c:v>
                </c:pt>
                <c:pt idx="2057">
                  <c:v>-4.7867829999999998</c:v>
                </c:pt>
                <c:pt idx="2058">
                  <c:v>-4.6950149999999997</c:v>
                </c:pt>
                <c:pt idx="2059">
                  <c:v>-4.6028960000000003</c:v>
                </c:pt>
                <c:pt idx="2060">
                  <c:v>-4.5039879999999997</c:v>
                </c:pt>
                <c:pt idx="2061">
                  <c:v>-4.4015740000000001</c:v>
                </c:pt>
                <c:pt idx="2062">
                  <c:v>-4.2941229999999999</c:v>
                </c:pt>
                <c:pt idx="2063">
                  <c:v>-4.1799150000000003</c:v>
                </c:pt>
                <c:pt idx="2064">
                  <c:v>-4.0653560000000004</c:v>
                </c:pt>
                <c:pt idx="2065">
                  <c:v>-3.9449329999999998</c:v>
                </c:pt>
                <c:pt idx="2066">
                  <c:v>-3.8212899999999999</c:v>
                </c:pt>
                <c:pt idx="2067">
                  <c:v>-3.6925460000000001</c:v>
                </c:pt>
                <c:pt idx="2068">
                  <c:v>-3.5564079999999998</c:v>
                </c:pt>
                <c:pt idx="2069">
                  <c:v>-3.421322</c:v>
                </c:pt>
                <c:pt idx="2070">
                  <c:v>-3.282251</c:v>
                </c:pt>
                <c:pt idx="2071">
                  <c:v>-3.1430850000000001</c:v>
                </c:pt>
                <c:pt idx="2072">
                  <c:v>-3.0001899999999999</c:v>
                </c:pt>
                <c:pt idx="2073">
                  <c:v>-2.8550309999999999</c:v>
                </c:pt>
                <c:pt idx="2074">
                  <c:v>-2.707481</c:v>
                </c:pt>
                <c:pt idx="2075">
                  <c:v>-2.5605060000000002</c:v>
                </c:pt>
                <c:pt idx="2076">
                  <c:v>-2.409195</c:v>
                </c:pt>
                <c:pt idx="2077">
                  <c:v>-2.25339</c:v>
                </c:pt>
                <c:pt idx="2078">
                  <c:v>-2.0972979999999999</c:v>
                </c:pt>
                <c:pt idx="2079">
                  <c:v>-1.937541</c:v>
                </c:pt>
                <c:pt idx="2080">
                  <c:v>-1.780365</c:v>
                </c:pt>
                <c:pt idx="2081">
                  <c:v>-1.615731</c:v>
                </c:pt>
                <c:pt idx="2082">
                  <c:v>-1.453551</c:v>
                </c:pt>
                <c:pt idx="2083">
                  <c:v>-1.289809</c:v>
                </c:pt>
                <c:pt idx="2084">
                  <c:v>-1.121764</c:v>
                </c:pt>
                <c:pt idx="2085">
                  <c:v>-0.95588600000000001</c:v>
                </c:pt>
                <c:pt idx="2086">
                  <c:v>-0.789435</c:v>
                </c:pt>
                <c:pt idx="2087">
                  <c:v>-0.61985999999999997</c:v>
                </c:pt>
                <c:pt idx="2088">
                  <c:v>-0.45331300000000002</c:v>
                </c:pt>
                <c:pt idx="2089">
                  <c:v>-0.19652800000000001</c:v>
                </c:pt>
                <c:pt idx="2090">
                  <c:v>0.21810199999999999</c:v>
                </c:pt>
                <c:pt idx="2091">
                  <c:v>0.28663300000000003</c:v>
                </c:pt>
                <c:pt idx="2092">
                  <c:v>0.45228699999999999</c:v>
                </c:pt>
                <c:pt idx="2093">
                  <c:v>0.61870700000000001</c:v>
                </c:pt>
                <c:pt idx="2094">
                  <c:v>0.78675200000000001</c:v>
                </c:pt>
                <c:pt idx="2095">
                  <c:v>0.95109900000000003</c:v>
                </c:pt>
                <c:pt idx="2096">
                  <c:v>1.1172949999999999</c:v>
                </c:pt>
                <c:pt idx="2097">
                  <c:v>1.281388</c:v>
                </c:pt>
                <c:pt idx="2098">
                  <c:v>1.444237</c:v>
                </c:pt>
                <c:pt idx="2099">
                  <c:v>1.6058749999999999</c:v>
                </c:pt>
                <c:pt idx="2100">
                  <c:v>1.769139</c:v>
                </c:pt>
                <c:pt idx="2101">
                  <c:v>1.926825</c:v>
                </c:pt>
                <c:pt idx="2102">
                  <c:v>2.080972</c:v>
                </c:pt>
                <c:pt idx="2103">
                  <c:v>2.233813</c:v>
                </c:pt>
                <c:pt idx="2104">
                  <c:v>2.3849320000000001</c:v>
                </c:pt>
                <c:pt idx="2105">
                  <c:v>2.536689</c:v>
                </c:pt>
                <c:pt idx="2106">
                  <c:v>2.6866289999999999</c:v>
                </c:pt>
                <c:pt idx="2107">
                  <c:v>2.8335089999999998</c:v>
                </c:pt>
                <c:pt idx="2108">
                  <c:v>2.9788589999999999</c:v>
                </c:pt>
                <c:pt idx="2109">
                  <c:v>3.118185</c:v>
                </c:pt>
                <c:pt idx="2110">
                  <c:v>3.2558210000000001</c:v>
                </c:pt>
                <c:pt idx="2111">
                  <c:v>3.3918949999999999</c:v>
                </c:pt>
                <c:pt idx="2112">
                  <c:v>3.5253559999999999</c:v>
                </c:pt>
                <c:pt idx="2113">
                  <c:v>3.6567769999999999</c:v>
                </c:pt>
                <c:pt idx="2114">
                  <c:v>3.7821729999999998</c:v>
                </c:pt>
                <c:pt idx="2115">
                  <c:v>3.908398</c:v>
                </c:pt>
                <c:pt idx="2116">
                  <c:v>4.0300010000000004</c:v>
                </c:pt>
                <c:pt idx="2117">
                  <c:v>4.145994</c:v>
                </c:pt>
                <c:pt idx="2118">
                  <c:v>4.2576840000000002</c:v>
                </c:pt>
                <c:pt idx="2119">
                  <c:v>4.3645290000000001</c:v>
                </c:pt>
                <c:pt idx="2120">
                  <c:v>4.4706729999999997</c:v>
                </c:pt>
                <c:pt idx="2121">
                  <c:v>4.5709840000000002</c:v>
                </c:pt>
                <c:pt idx="2122">
                  <c:v>4.6661299999999999</c:v>
                </c:pt>
                <c:pt idx="2123">
                  <c:v>4.7587270000000004</c:v>
                </c:pt>
                <c:pt idx="2124">
                  <c:v>4.8452039999999998</c:v>
                </c:pt>
                <c:pt idx="2125">
                  <c:v>4.931203</c:v>
                </c:pt>
                <c:pt idx="2126">
                  <c:v>5.0114320000000001</c:v>
                </c:pt>
                <c:pt idx="2127">
                  <c:v>5.0877730000000003</c:v>
                </c:pt>
                <c:pt idx="2128">
                  <c:v>5.1597150000000003</c:v>
                </c:pt>
                <c:pt idx="2129">
                  <c:v>5.2264609999999996</c:v>
                </c:pt>
                <c:pt idx="2130">
                  <c:v>5.2885220000000004</c:v>
                </c:pt>
                <c:pt idx="2131">
                  <c:v>5.346311</c:v>
                </c:pt>
                <c:pt idx="2132">
                  <c:v>5.3981719999999997</c:v>
                </c:pt>
                <c:pt idx="2133">
                  <c:v>5.4458890000000002</c:v>
                </c:pt>
                <c:pt idx="2134">
                  <c:v>5.4886330000000001</c:v>
                </c:pt>
                <c:pt idx="2135">
                  <c:v>5.5289229999999998</c:v>
                </c:pt>
                <c:pt idx="2136">
                  <c:v>5.5628700000000002</c:v>
                </c:pt>
                <c:pt idx="2137">
                  <c:v>5.5913659999999998</c:v>
                </c:pt>
                <c:pt idx="2138">
                  <c:v>5.6150169999999999</c:v>
                </c:pt>
                <c:pt idx="2139">
                  <c:v>5.6336639999999996</c:v>
                </c:pt>
                <c:pt idx="2140">
                  <c:v>5.6476889999999997</c:v>
                </c:pt>
                <c:pt idx="2141">
                  <c:v>5.6578569999999999</c:v>
                </c:pt>
                <c:pt idx="2142">
                  <c:v>5.6642320000000002</c:v>
                </c:pt>
                <c:pt idx="2143">
                  <c:v>5.6636899999999999</c:v>
                </c:pt>
                <c:pt idx="2144">
                  <c:v>5.6571879999999997</c:v>
                </c:pt>
                <c:pt idx="2145">
                  <c:v>5.6478799999999998</c:v>
                </c:pt>
                <c:pt idx="2146">
                  <c:v>5.6336959999999996</c:v>
                </c:pt>
                <c:pt idx="2147">
                  <c:v>5.6147299999999998</c:v>
                </c:pt>
                <c:pt idx="2148">
                  <c:v>5.5911749999999998</c:v>
                </c:pt>
                <c:pt idx="2149">
                  <c:v>5.5622639999999999</c:v>
                </c:pt>
                <c:pt idx="2150">
                  <c:v>5.5290819999999998</c:v>
                </c:pt>
                <c:pt idx="2151">
                  <c:v>5.4883139999999999</c:v>
                </c:pt>
                <c:pt idx="2152">
                  <c:v>5.445665</c:v>
                </c:pt>
                <c:pt idx="2153">
                  <c:v>5.3989050000000001</c:v>
                </c:pt>
                <c:pt idx="2154">
                  <c:v>5.3454499999999996</c:v>
                </c:pt>
                <c:pt idx="2155">
                  <c:v>5.287757</c:v>
                </c:pt>
                <c:pt idx="2156">
                  <c:v>5.2261100000000003</c:v>
                </c:pt>
                <c:pt idx="2157">
                  <c:v>5.1580890000000004</c:v>
                </c:pt>
                <c:pt idx="2158">
                  <c:v>5.0858600000000003</c:v>
                </c:pt>
                <c:pt idx="2159">
                  <c:v>5.0101570000000004</c:v>
                </c:pt>
                <c:pt idx="2160">
                  <c:v>4.9309479999999999</c:v>
                </c:pt>
                <c:pt idx="2161">
                  <c:v>4.8469249999999997</c:v>
                </c:pt>
                <c:pt idx="2162">
                  <c:v>4.7576749999999999</c:v>
                </c:pt>
                <c:pt idx="2163">
                  <c:v>4.6641859999999999</c:v>
                </c:pt>
                <c:pt idx="2164">
                  <c:v>4.5685289999999998</c:v>
                </c:pt>
                <c:pt idx="2165">
                  <c:v>4.4692069999999999</c:v>
                </c:pt>
                <c:pt idx="2166">
                  <c:v>4.3659949999999998</c:v>
                </c:pt>
                <c:pt idx="2167">
                  <c:v>4.2546879999999998</c:v>
                </c:pt>
                <c:pt idx="2168">
                  <c:v>4.1435399999999998</c:v>
                </c:pt>
                <c:pt idx="2169">
                  <c:v>4.0264949999999997</c:v>
                </c:pt>
                <c:pt idx="2170">
                  <c:v>3.9046690000000002</c:v>
                </c:pt>
                <c:pt idx="2171">
                  <c:v>3.7777099999999999</c:v>
                </c:pt>
                <c:pt idx="2172">
                  <c:v>3.6518039999999998</c:v>
                </c:pt>
                <c:pt idx="2173">
                  <c:v>3.5222959999999999</c:v>
                </c:pt>
                <c:pt idx="2174">
                  <c:v>3.3894730000000002</c:v>
                </c:pt>
                <c:pt idx="2175">
                  <c:v>3.253654</c:v>
                </c:pt>
                <c:pt idx="2176">
                  <c:v>3.115157</c:v>
                </c:pt>
                <c:pt idx="2177">
                  <c:v>2.9749699999999999</c:v>
                </c:pt>
                <c:pt idx="2178">
                  <c:v>2.8316599999999998</c:v>
                </c:pt>
                <c:pt idx="2179">
                  <c:v>2.680669</c:v>
                </c:pt>
                <c:pt idx="2180">
                  <c:v>2.5307919999999999</c:v>
                </c:pt>
                <c:pt idx="2181">
                  <c:v>2.3771870000000002</c:v>
                </c:pt>
                <c:pt idx="2182">
                  <c:v>2.2290640000000002</c:v>
                </c:pt>
                <c:pt idx="2183">
                  <c:v>2.0764140000000002</c:v>
                </c:pt>
                <c:pt idx="2184">
                  <c:v>1.9218839999999999</c:v>
                </c:pt>
                <c:pt idx="2185">
                  <c:v>1.763593</c:v>
                </c:pt>
                <c:pt idx="2186">
                  <c:v>1.6015090000000001</c:v>
                </c:pt>
                <c:pt idx="2187">
                  <c:v>1.43834</c:v>
                </c:pt>
                <c:pt idx="2188">
                  <c:v>1.2723040000000001</c:v>
                </c:pt>
                <c:pt idx="2189">
                  <c:v>1.108052</c:v>
                </c:pt>
                <c:pt idx="2190">
                  <c:v>0.94485200000000003</c:v>
                </c:pt>
                <c:pt idx="2191">
                  <c:v>0.77801799999999999</c:v>
                </c:pt>
                <c:pt idx="2192">
                  <c:v>0.61124800000000001</c:v>
                </c:pt>
                <c:pt idx="2193">
                  <c:v>0.44358500000000001</c:v>
                </c:pt>
                <c:pt idx="2194">
                  <c:v>0.27773999999999999</c:v>
                </c:pt>
                <c:pt idx="2195">
                  <c:v>0.107782</c:v>
                </c:pt>
                <c:pt idx="2196">
                  <c:v>-5.9880000000000003E-2</c:v>
                </c:pt>
                <c:pt idx="2197">
                  <c:v>-0.22894500000000001</c:v>
                </c:pt>
                <c:pt idx="2198">
                  <c:v>-0.39727699999999999</c:v>
                </c:pt>
                <c:pt idx="2199">
                  <c:v>-0.56363300000000005</c:v>
                </c:pt>
                <c:pt idx="2200">
                  <c:v>-0.73390900000000003</c:v>
                </c:pt>
                <c:pt idx="2201">
                  <c:v>-0.90083800000000003</c:v>
                </c:pt>
                <c:pt idx="2202">
                  <c:v>-1.0681179999999999</c:v>
                </c:pt>
                <c:pt idx="2203">
                  <c:v>-1.2340599999999999</c:v>
                </c:pt>
                <c:pt idx="2204">
                  <c:v>-1.3993629999999999</c:v>
                </c:pt>
                <c:pt idx="2205">
                  <c:v>-1.5638700000000001</c:v>
                </c:pt>
                <c:pt idx="2206">
                  <c:v>-1.733509</c:v>
                </c:pt>
                <c:pt idx="2207">
                  <c:v>-1.885043</c:v>
                </c:pt>
                <c:pt idx="2208">
                  <c:v>-2.044991</c:v>
                </c:pt>
                <c:pt idx="2209">
                  <c:v>-2.2024539999999999</c:v>
                </c:pt>
                <c:pt idx="2210">
                  <c:v>-2.358514</c:v>
                </c:pt>
                <c:pt idx="2211">
                  <c:v>-2.5108760000000001</c:v>
                </c:pt>
                <c:pt idx="2212">
                  <c:v>-2.6582349999999999</c:v>
                </c:pt>
                <c:pt idx="2213">
                  <c:v>-2.8068680000000001</c:v>
                </c:pt>
                <c:pt idx="2214">
                  <c:v>-2.952823</c:v>
                </c:pt>
                <c:pt idx="2215">
                  <c:v>-3.094125</c:v>
                </c:pt>
                <c:pt idx="2216">
                  <c:v>-3.236256</c:v>
                </c:pt>
                <c:pt idx="2217">
                  <c:v>-3.3747850000000001</c:v>
                </c:pt>
                <c:pt idx="2218">
                  <c:v>-3.5131220000000001</c:v>
                </c:pt>
                <c:pt idx="2219">
                  <c:v>-3.6485910000000001</c:v>
                </c:pt>
                <c:pt idx="2220">
                  <c:v>-3.7811270000000001</c:v>
                </c:pt>
                <c:pt idx="2221">
                  <c:v>-3.9077660000000001</c:v>
                </c:pt>
                <c:pt idx="2222">
                  <c:v>-4.0271059999999999</c:v>
                </c:pt>
                <c:pt idx="2223">
                  <c:v>-4.1434179999999996</c:v>
                </c:pt>
                <c:pt idx="2224">
                  <c:v>-4.2557780000000003</c:v>
                </c:pt>
                <c:pt idx="2225">
                  <c:v>-4.3682650000000001</c:v>
                </c:pt>
                <c:pt idx="2226">
                  <c:v>-4.4713479999999999</c:v>
                </c:pt>
                <c:pt idx="2227">
                  <c:v>-4.5706709999999999</c:v>
                </c:pt>
                <c:pt idx="2228">
                  <c:v>-4.6653079999999996</c:v>
                </c:pt>
                <c:pt idx="2229">
                  <c:v>-4.7567250000000003</c:v>
                </c:pt>
                <c:pt idx="2230">
                  <c:v>-4.8420860000000001</c:v>
                </c:pt>
                <c:pt idx="2231">
                  <c:v>-4.9271929999999999</c:v>
                </c:pt>
                <c:pt idx="2232">
                  <c:v>-5.003406</c:v>
                </c:pt>
                <c:pt idx="2233">
                  <c:v>-5.0777380000000001</c:v>
                </c:pt>
                <c:pt idx="2234">
                  <c:v>-5.1491059999999997</c:v>
                </c:pt>
                <c:pt idx="2235">
                  <c:v>-5.2115179999999999</c:v>
                </c:pt>
                <c:pt idx="2236">
                  <c:v>-5.2690200000000003</c:v>
                </c:pt>
                <c:pt idx="2237">
                  <c:v>-5.3204659999999997</c:v>
                </c:pt>
                <c:pt idx="2238">
                  <c:v>-5.37</c:v>
                </c:pt>
                <c:pt idx="2239">
                  <c:v>-5.4141469999999998</c:v>
                </c:pt>
                <c:pt idx="2240">
                  <c:v>-5.4516960000000001</c:v>
                </c:pt>
                <c:pt idx="2241">
                  <c:v>-5.4851650000000003</c:v>
                </c:pt>
                <c:pt idx="2242">
                  <c:v>-5.511971</c:v>
                </c:pt>
                <c:pt idx="2243">
                  <c:v>-5.5367699999999997</c:v>
                </c:pt>
                <c:pt idx="2244">
                  <c:v>-5.5556080000000003</c:v>
                </c:pt>
                <c:pt idx="2245">
                  <c:v>-5.5694419999999996</c:v>
                </c:pt>
                <c:pt idx="2246">
                  <c:v>-5.5749560000000002</c:v>
                </c:pt>
                <c:pt idx="2247">
                  <c:v>-5.5796099999999997</c:v>
                </c:pt>
                <c:pt idx="2248">
                  <c:v>-5.5747970000000002</c:v>
                </c:pt>
                <c:pt idx="2249">
                  <c:v>-5.5659039999999997</c:v>
                </c:pt>
                <c:pt idx="2250">
                  <c:v>-5.5523249999999997</c:v>
                </c:pt>
                <c:pt idx="2251">
                  <c:v>-5.535272</c:v>
                </c:pt>
                <c:pt idx="2252">
                  <c:v>-5.5111749999999997</c:v>
                </c:pt>
                <c:pt idx="2253">
                  <c:v>-5.482615</c:v>
                </c:pt>
                <c:pt idx="2254">
                  <c:v>-5.4482210000000002</c:v>
                </c:pt>
                <c:pt idx="2255">
                  <c:v>-5.4128080000000001</c:v>
                </c:pt>
                <c:pt idx="2256">
                  <c:v>-5.3680240000000001</c:v>
                </c:pt>
                <c:pt idx="2257">
                  <c:v>-5.3186499999999999</c:v>
                </c:pt>
                <c:pt idx="2258">
                  <c:v>-5.2631870000000003</c:v>
                </c:pt>
                <c:pt idx="2259">
                  <c:v>-5.2058119999999999</c:v>
                </c:pt>
                <c:pt idx="2260">
                  <c:v>-5.1398630000000001</c:v>
                </c:pt>
                <c:pt idx="2261">
                  <c:v>-5.071555</c:v>
                </c:pt>
                <c:pt idx="2262">
                  <c:v>-4.999708</c:v>
                </c:pt>
                <c:pt idx="2263">
                  <c:v>-4.9223160000000004</c:v>
                </c:pt>
                <c:pt idx="2264">
                  <c:v>-4.8389949999999997</c:v>
                </c:pt>
                <c:pt idx="2265">
                  <c:v>-4.7506050000000002</c:v>
                </c:pt>
                <c:pt idx="2266">
                  <c:v>-4.6597609999999996</c:v>
                </c:pt>
                <c:pt idx="2267">
                  <c:v>-4.5629249999999999</c:v>
                </c:pt>
                <c:pt idx="2268">
                  <c:v>-4.4650689999999997</c:v>
                </c:pt>
                <c:pt idx="2269">
                  <c:v>-4.358606</c:v>
                </c:pt>
                <c:pt idx="2270">
                  <c:v>-4.2471079999999999</c:v>
                </c:pt>
                <c:pt idx="2271">
                  <c:v>-4.1362779999999999</c:v>
                </c:pt>
                <c:pt idx="2272">
                  <c:v>-4.019711</c:v>
                </c:pt>
                <c:pt idx="2273">
                  <c:v>-3.8976299999999999</c:v>
                </c:pt>
                <c:pt idx="2274">
                  <c:v>-3.7735089999999998</c:v>
                </c:pt>
                <c:pt idx="2275">
                  <c:v>-3.6412279999999999</c:v>
                </c:pt>
                <c:pt idx="2276">
                  <c:v>-3.507002</c:v>
                </c:pt>
                <c:pt idx="2277">
                  <c:v>-3.3702899999999998</c:v>
                </c:pt>
                <c:pt idx="2278">
                  <c:v>-3.2301359999999999</c:v>
                </c:pt>
                <c:pt idx="2279">
                  <c:v>-3.0907460000000002</c:v>
                </c:pt>
                <c:pt idx="2280">
                  <c:v>-2.94903</c:v>
                </c:pt>
                <c:pt idx="2281">
                  <c:v>-2.803553</c:v>
                </c:pt>
                <c:pt idx="2282">
                  <c:v>-2.6555569999999999</c:v>
                </c:pt>
                <c:pt idx="2283">
                  <c:v>-2.506669</c:v>
                </c:pt>
                <c:pt idx="2284">
                  <c:v>-2.3532860000000002</c:v>
                </c:pt>
                <c:pt idx="2285">
                  <c:v>-2.1988840000000001</c:v>
                </c:pt>
                <c:pt idx="2286">
                  <c:v>-2.0415489999999998</c:v>
                </c:pt>
                <c:pt idx="2287">
                  <c:v>-1.884055</c:v>
                </c:pt>
                <c:pt idx="2288">
                  <c:v>-1.722863</c:v>
                </c:pt>
                <c:pt idx="2289">
                  <c:v>-1.560619</c:v>
                </c:pt>
                <c:pt idx="2290">
                  <c:v>-1.3981840000000001</c:v>
                </c:pt>
                <c:pt idx="2291">
                  <c:v>-1.2328479999999999</c:v>
                </c:pt>
                <c:pt idx="2292">
                  <c:v>-1.0679909999999999</c:v>
                </c:pt>
                <c:pt idx="2293">
                  <c:v>-0.90239999999999998</c:v>
                </c:pt>
                <c:pt idx="2294">
                  <c:v>-0.735981</c:v>
                </c:pt>
                <c:pt idx="2295">
                  <c:v>-0.56873300000000004</c:v>
                </c:pt>
                <c:pt idx="2296">
                  <c:v>-0.40132499999999999</c:v>
                </c:pt>
                <c:pt idx="2297">
                  <c:v>-0.23324800000000001</c:v>
                </c:pt>
                <c:pt idx="2298">
                  <c:v>-6.5202999999999997E-2</c:v>
                </c:pt>
                <c:pt idx="2299">
                  <c:v>0.103702</c:v>
                </c:pt>
                <c:pt idx="2300">
                  <c:v>0.27117400000000003</c:v>
                </c:pt>
                <c:pt idx="2301">
                  <c:v>0.43523400000000001</c:v>
                </c:pt>
                <c:pt idx="2302">
                  <c:v>0.60280100000000003</c:v>
                </c:pt>
                <c:pt idx="2303">
                  <c:v>0.76874200000000004</c:v>
                </c:pt>
                <c:pt idx="2304">
                  <c:v>0.93528900000000004</c:v>
                </c:pt>
                <c:pt idx="2305">
                  <c:v>1.0991899999999999</c:v>
                </c:pt>
                <c:pt idx="2306">
                  <c:v>1.2621039999999999</c:v>
                </c:pt>
                <c:pt idx="2307">
                  <c:v>1.425686</c:v>
                </c:pt>
                <c:pt idx="2308">
                  <c:v>1.5884720000000001</c:v>
                </c:pt>
                <c:pt idx="2309">
                  <c:v>1.7483569999999999</c:v>
                </c:pt>
                <c:pt idx="2310">
                  <c:v>1.9090389999999999</c:v>
                </c:pt>
                <c:pt idx="2311">
                  <c:v>2.06325</c:v>
                </c:pt>
                <c:pt idx="2312">
                  <c:v>2.215357</c:v>
                </c:pt>
                <c:pt idx="2313">
                  <c:v>2.3650739999999999</c:v>
                </c:pt>
                <c:pt idx="2314">
                  <c:v>2.5165440000000001</c:v>
                </c:pt>
                <c:pt idx="2315">
                  <c:v>2.6654640000000001</c:v>
                </c:pt>
                <c:pt idx="2316">
                  <c:v>2.8107500000000001</c:v>
                </c:pt>
                <c:pt idx="2317">
                  <c:v>2.957535</c:v>
                </c:pt>
                <c:pt idx="2318">
                  <c:v>3.0983269999999998</c:v>
                </c:pt>
                <c:pt idx="2319">
                  <c:v>3.2355170000000002</c:v>
                </c:pt>
                <c:pt idx="2320">
                  <c:v>3.3708580000000001</c:v>
                </c:pt>
                <c:pt idx="2321">
                  <c:v>3.5048599999999999</c:v>
                </c:pt>
                <c:pt idx="2322">
                  <c:v>3.6354519999999999</c:v>
                </c:pt>
                <c:pt idx="2323">
                  <c:v>3.7615180000000001</c:v>
                </c:pt>
                <c:pt idx="2324">
                  <c:v>3.8875519999999999</c:v>
                </c:pt>
                <c:pt idx="2325">
                  <c:v>4.0100790000000002</c:v>
                </c:pt>
                <c:pt idx="2326">
                  <c:v>4.124447</c:v>
                </c:pt>
                <c:pt idx="2327">
                  <c:v>4.2360730000000002</c:v>
                </c:pt>
                <c:pt idx="2328">
                  <c:v>4.3434920000000004</c:v>
                </c:pt>
                <c:pt idx="2329">
                  <c:v>4.4480740000000001</c:v>
                </c:pt>
                <c:pt idx="2330">
                  <c:v>4.5485749999999996</c:v>
                </c:pt>
                <c:pt idx="2331">
                  <c:v>4.6433080000000002</c:v>
                </c:pt>
                <c:pt idx="2332">
                  <c:v>4.7351080000000003</c:v>
                </c:pt>
                <c:pt idx="2333">
                  <c:v>4.8243580000000001</c:v>
                </c:pt>
                <c:pt idx="2334">
                  <c:v>4.9079980000000001</c:v>
                </c:pt>
                <c:pt idx="2335">
                  <c:v>4.9903630000000003</c:v>
                </c:pt>
                <c:pt idx="2336">
                  <c:v>5.0647909999999996</c:v>
                </c:pt>
                <c:pt idx="2337">
                  <c:v>5.135554</c:v>
                </c:pt>
                <c:pt idx="2338">
                  <c:v>5.2025230000000002</c:v>
                </c:pt>
                <c:pt idx="2339">
                  <c:v>5.2641369999999998</c:v>
                </c:pt>
                <c:pt idx="2340">
                  <c:v>5.3241259999999997</c:v>
                </c:pt>
                <c:pt idx="2341">
                  <c:v>5.3752219999999999</c:v>
                </c:pt>
                <c:pt idx="2342">
                  <c:v>5.4233529999999996</c:v>
                </c:pt>
                <c:pt idx="2343">
                  <c:v>5.4694120000000002</c:v>
                </c:pt>
                <c:pt idx="2344">
                  <c:v>5.5072159999999997</c:v>
                </c:pt>
                <c:pt idx="2345">
                  <c:v>5.5400790000000004</c:v>
                </c:pt>
                <c:pt idx="2346">
                  <c:v>5.570233</c:v>
                </c:pt>
                <c:pt idx="2347">
                  <c:v>5.5952549999999999</c:v>
                </c:pt>
                <c:pt idx="2348">
                  <c:v>5.6148899999999999</c:v>
                </c:pt>
                <c:pt idx="2349">
                  <c:v>5.6292340000000003</c:v>
                </c:pt>
                <c:pt idx="2350">
                  <c:v>5.6398799999999998</c:v>
                </c:pt>
                <c:pt idx="2351">
                  <c:v>5.6450750000000003</c:v>
                </c:pt>
                <c:pt idx="2352">
                  <c:v>5.6457129999999998</c:v>
                </c:pt>
                <c:pt idx="2353">
                  <c:v>5.640326</c:v>
                </c:pt>
                <c:pt idx="2354">
                  <c:v>5.6312420000000003</c:v>
                </c:pt>
                <c:pt idx="2355">
                  <c:v>5.6179500000000004</c:v>
                </c:pt>
                <c:pt idx="2356">
                  <c:v>5.5987289999999996</c:v>
                </c:pt>
                <c:pt idx="2357">
                  <c:v>5.5748550000000003</c:v>
                </c:pt>
                <c:pt idx="2358">
                  <c:v>5.5473150000000002</c:v>
                </c:pt>
                <c:pt idx="2359">
                  <c:v>5.513782</c:v>
                </c:pt>
                <c:pt idx="2360">
                  <c:v>5.474704</c:v>
                </c:pt>
                <c:pt idx="2361">
                  <c:v>5.4312899999999997</c:v>
                </c:pt>
                <c:pt idx="2362">
                  <c:v>5.3848159999999998</c:v>
                </c:pt>
                <c:pt idx="2363">
                  <c:v>5.332382</c:v>
                </c:pt>
                <c:pt idx="2364">
                  <c:v>5.2755169999999998</c:v>
                </c:pt>
                <c:pt idx="2365">
                  <c:v>5.2125000000000004</c:v>
                </c:pt>
                <c:pt idx="2366">
                  <c:v>5.1476980000000001</c:v>
                </c:pt>
                <c:pt idx="2367">
                  <c:v>5.0765209999999996</c:v>
                </c:pt>
                <c:pt idx="2368">
                  <c:v>5.0016790000000002</c:v>
                </c:pt>
                <c:pt idx="2369">
                  <c:v>4.9229789999999998</c:v>
                </c:pt>
                <c:pt idx="2370">
                  <c:v>4.8382240000000003</c:v>
                </c:pt>
                <c:pt idx="2371">
                  <c:v>4.7489100000000004</c:v>
                </c:pt>
                <c:pt idx="2372">
                  <c:v>4.6572370000000003</c:v>
                </c:pt>
                <c:pt idx="2373">
                  <c:v>4.5619630000000004</c:v>
                </c:pt>
                <c:pt idx="2374">
                  <c:v>4.463533</c:v>
                </c:pt>
                <c:pt idx="2375">
                  <c:v>4.3614689999999996</c:v>
                </c:pt>
                <c:pt idx="2376">
                  <c:v>4.253158</c:v>
                </c:pt>
                <c:pt idx="2377">
                  <c:v>4.1407030000000002</c:v>
                </c:pt>
                <c:pt idx="2378">
                  <c:v>4.0255390000000002</c:v>
                </c:pt>
                <c:pt idx="2379">
                  <c:v>3.9042859999999999</c:v>
                </c:pt>
                <c:pt idx="2380">
                  <c:v>3.7794949999999998</c:v>
                </c:pt>
                <c:pt idx="2381">
                  <c:v>3.6527599999999998</c:v>
                </c:pt>
                <c:pt idx="2382">
                  <c:v>3.5241129999999998</c:v>
                </c:pt>
                <c:pt idx="2383">
                  <c:v>3.3908749999999999</c:v>
                </c:pt>
                <c:pt idx="2384">
                  <c:v>3.2542589999999998</c:v>
                </c:pt>
                <c:pt idx="2385">
                  <c:v>3.1180889999999999</c:v>
                </c:pt>
                <c:pt idx="2386">
                  <c:v>2.9785089999999999</c:v>
                </c:pt>
                <c:pt idx="2387">
                  <c:v>2.835804</c:v>
                </c:pt>
                <c:pt idx="2388">
                  <c:v>2.6880000000000002</c:v>
                </c:pt>
                <c:pt idx="2389">
                  <c:v>2.5363699999999998</c:v>
                </c:pt>
                <c:pt idx="2390">
                  <c:v>2.3841350000000001</c:v>
                </c:pt>
                <c:pt idx="2391">
                  <c:v>2.2349290000000002</c:v>
                </c:pt>
                <c:pt idx="2392">
                  <c:v>2.083745</c:v>
                </c:pt>
                <c:pt idx="2393">
                  <c:v>1.9285460000000001</c:v>
                </c:pt>
                <c:pt idx="2394">
                  <c:v>1.7708919999999999</c:v>
                </c:pt>
                <c:pt idx="2395">
                  <c:v>1.610338</c:v>
                </c:pt>
                <c:pt idx="2396">
                  <c:v>1.4451620000000001</c:v>
                </c:pt>
                <c:pt idx="2397">
                  <c:v>1.283587</c:v>
                </c:pt>
                <c:pt idx="2398">
                  <c:v>1.11873</c:v>
                </c:pt>
                <c:pt idx="2399">
                  <c:v>0.95626299999999997</c:v>
                </c:pt>
                <c:pt idx="2400">
                  <c:v>0.78933399999999998</c:v>
                </c:pt>
                <c:pt idx="2401">
                  <c:v>0.624699</c:v>
                </c:pt>
                <c:pt idx="2402">
                  <c:v>0.45748299999999997</c:v>
                </c:pt>
                <c:pt idx="2403">
                  <c:v>0.28787600000000002</c:v>
                </c:pt>
                <c:pt idx="2404">
                  <c:v>0.12078700000000001</c:v>
                </c:pt>
                <c:pt idx="2405">
                  <c:v>-4.7863000000000003E-2</c:v>
                </c:pt>
                <c:pt idx="2406">
                  <c:v>-0.21590799999999999</c:v>
                </c:pt>
                <c:pt idx="2407">
                  <c:v>-0.382774</c:v>
                </c:pt>
                <c:pt idx="2408">
                  <c:v>-0.55199799999999999</c:v>
                </c:pt>
                <c:pt idx="2409">
                  <c:v>-0.71934200000000004</c:v>
                </c:pt>
                <c:pt idx="2410">
                  <c:v>-0.88419999999999999</c:v>
                </c:pt>
                <c:pt idx="2411">
                  <c:v>-1.0524039999999999</c:v>
                </c:pt>
                <c:pt idx="2412">
                  <c:v>-1.218186</c:v>
                </c:pt>
                <c:pt idx="2413">
                  <c:v>-1.3835850000000001</c:v>
                </c:pt>
                <c:pt idx="2414">
                  <c:v>-1.550068</c:v>
                </c:pt>
                <c:pt idx="2415">
                  <c:v>-1.71126</c:v>
                </c:pt>
                <c:pt idx="2416">
                  <c:v>-1.8726430000000001</c:v>
                </c:pt>
                <c:pt idx="2417">
                  <c:v>-2.032114</c:v>
                </c:pt>
                <c:pt idx="2418">
                  <c:v>-2.186995</c:v>
                </c:pt>
                <c:pt idx="2419">
                  <c:v>-2.3427039999999999</c:v>
                </c:pt>
                <c:pt idx="2420">
                  <c:v>-2.4968509999999999</c:v>
                </c:pt>
                <c:pt idx="2421">
                  <c:v>-2.6474929999999999</c:v>
                </c:pt>
                <c:pt idx="2422">
                  <c:v>-2.7943730000000002</c:v>
                </c:pt>
                <c:pt idx="2423">
                  <c:v>-2.9393400000000001</c:v>
                </c:pt>
                <c:pt idx="2424">
                  <c:v>-3.0819169999999998</c:v>
                </c:pt>
                <c:pt idx="2425">
                  <c:v>-3.2221669999999998</c:v>
                </c:pt>
                <c:pt idx="2426">
                  <c:v>-3.3622899999999998</c:v>
                </c:pt>
                <c:pt idx="2427">
                  <c:v>-3.4990969999999999</c:v>
                </c:pt>
                <c:pt idx="2428">
                  <c:v>-3.638423</c:v>
                </c:pt>
                <c:pt idx="2429">
                  <c:v>-3.771979</c:v>
                </c:pt>
                <c:pt idx="2430">
                  <c:v>-3.897662</c:v>
                </c:pt>
                <c:pt idx="2431">
                  <c:v>-4.0181500000000003</c:v>
                </c:pt>
                <c:pt idx="2432">
                  <c:v>-4.134334</c:v>
                </c:pt>
                <c:pt idx="2433">
                  <c:v>-4.2471399999999999</c:v>
                </c:pt>
                <c:pt idx="2434">
                  <c:v>-4.3614110000000004</c:v>
                </c:pt>
                <c:pt idx="2435">
                  <c:v>-4.4659610000000001</c:v>
                </c:pt>
                <c:pt idx="2436">
                  <c:v>-4.5634350000000001</c:v>
                </c:pt>
                <c:pt idx="2437">
                  <c:v>-4.6606540000000001</c:v>
                </c:pt>
                <c:pt idx="2438">
                  <c:v>-4.7499039999999999</c:v>
                </c:pt>
                <c:pt idx="2439">
                  <c:v>-4.8384850000000004</c:v>
                </c:pt>
                <c:pt idx="2440">
                  <c:v>-4.9214549999999999</c:v>
                </c:pt>
                <c:pt idx="2441">
                  <c:v>-5.0015890000000001</c:v>
                </c:pt>
                <c:pt idx="2442">
                  <c:v>-5.075539</c:v>
                </c:pt>
                <c:pt idx="2443">
                  <c:v>-5.1423490000000003</c:v>
                </c:pt>
                <c:pt idx="2444">
                  <c:v>-5.2068640000000004</c:v>
                </c:pt>
                <c:pt idx="2445">
                  <c:v>-5.2653549999999996</c:v>
                </c:pt>
                <c:pt idx="2446">
                  <c:v>-5.3199880000000004</c:v>
                </c:pt>
                <c:pt idx="2447">
                  <c:v>-5.3684380000000003</c:v>
                </c:pt>
                <c:pt idx="2448">
                  <c:v>-5.4131590000000003</c:v>
                </c:pt>
                <c:pt idx="2449">
                  <c:v>-5.4503570000000003</c:v>
                </c:pt>
                <c:pt idx="2450">
                  <c:v>-5.4855470000000004</c:v>
                </c:pt>
                <c:pt idx="2451">
                  <c:v>-5.513725</c:v>
                </c:pt>
                <c:pt idx="2452">
                  <c:v>-5.5376950000000003</c:v>
                </c:pt>
                <c:pt idx="2453">
                  <c:v>-5.5578399999999997</c:v>
                </c:pt>
                <c:pt idx="2454">
                  <c:v>-5.5720239999999999</c:v>
                </c:pt>
                <c:pt idx="2455">
                  <c:v>-5.5807580000000003</c:v>
                </c:pt>
                <c:pt idx="2456">
                  <c:v>-5.5817779999999999</c:v>
                </c:pt>
                <c:pt idx="2457">
                  <c:v>-5.5796739999999998</c:v>
                </c:pt>
                <c:pt idx="2458">
                  <c:v>-5.5748930000000003</c:v>
                </c:pt>
                <c:pt idx="2459">
                  <c:v>-5.5602939999999998</c:v>
                </c:pt>
                <c:pt idx="2460">
                  <c:v>-5.5414560000000002</c:v>
                </c:pt>
                <c:pt idx="2461">
                  <c:v>-5.5166570000000004</c:v>
                </c:pt>
                <c:pt idx="2462">
                  <c:v>-5.4910300000000003</c:v>
                </c:pt>
                <c:pt idx="2463">
                  <c:v>-5.4568599999999998</c:v>
                </c:pt>
                <c:pt idx="2464">
                  <c:v>-5.4188330000000002</c:v>
                </c:pt>
                <c:pt idx="2465">
                  <c:v>-5.3728689999999997</c:v>
                </c:pt>
                <c:pt idx="2466">
                  <c:v>-5.3258210000000004</c:v>
                </c:pt>
                <c:pt idx="2467">
                  <c:v>-5.274184</c:v>
                </c:pt>
                <c:pt idx="2468">
                  <c:v>-5.2165220000000003</c:v>
                </c:pt>
                <c:pt idx="2469">
                  <c:v>-5.1512739999999999</c:v>
                </c:pt>
                <c:pt idx="2470">
                  <c:v>-5.0841770000000004</c:v>
                </c:pt>
                <c:pt idx="2471">
                  <c:v>-5.0128729999999999</c:v>
                </c:pt>
                <c:pt idx="2472">
                  <c:v>-4.9330579999999999</c:v>
                </c:pt>
                <c:pt idx="2473">
                  <c:v>-4.8507559999999996</c:v>
                </c:pt>
                <c:pt idx="2474">
                  <c:v>-4.7629409999999996</c:v>
                </c:pt>
                <c:pt idx="2475">
                  <c:v>-4.6729580000000004</c:v>
                </c:pt>
                <c:pt idx="2476">
                  <c:v>-4.5784159999999998</c:v>
                </c:pt>
                <c:pt idx="2477">
                  <c:v>-4.4809109999999999</c:v>
                </c:pt>
                <c:pt idx="2478">
                  <c:v>-4.3754359999999997</c:v>
                </c:pt>
                <c:pt idx="2479">
                  <c:v>-4.2638100000000003</c:v>
                </c:pt>
                <c:pt idx="2480">
                  <c:v>-4.1540010000000001</c:v>
                </c:pt>
                <c:pt idx="2481">
                  <c:v>-4.033099</c:v>
                </c:pt>
                <c:pt idx="2482">
                  <c:v>-3.9176479999999998</c:v>
                </c:pt>
                <c:pt idx="2483">
                  <c:v>-3.7911039999999998</c:v>
                </c:pt>
                <c:pt idx="2484">
                  <c:v>-3.6568779999999999</c:v>
                </c:pt>
                <c:pt idx="2485">
                  <c:v>-3.5236730000000001</c:v>
                </c:pt>
                <c:pt idx="2486">
                  <c:v>-3.387025</c:v>
                </c:pt>
                <c:pt idx="2487">
                  <c:v>-3.246966</c:v>
                </c:pt>
                <c:pt idx="2488">
                  <c:v>-3.1054409999999999</c:v>
                </c:pt>
                <c:pt idx="2489">
                  <c:v>-2.964458</c:v>
                </c:pt>
                <c:pt idx="2490">
                  <c:v>-2.8207010000000001</c:v>
                </c:pt>
                <c:pt idx="2491">
                  <c:v>-2.6727059999999998</c:v>
                </c:pt>
                <c:pt idx="2492">
                  <c:v>-2.5256980000000002</c:v>
                </c:pt>
                <c:pt idx="2493">
                  <c:v>-2.3691599999999999</c:v>
                </c:pt>
                <c:pt idx="2494">
                  <c:v>-2.2141519999999999</c:v>
                </c:pt>
                <c:pt idx="2495">
                  <c:v>-2.0585059999999999</c:v>
                </c:pt>
                <c:pt idx="2496">
                  <c:v>-1.901044</c:v>
                </c:pt>
                <c:pt idx="2497">
                  <c:v>-1.7411270000000001</c:v>
                </c:pt>
                <c:pt idx="2498">
                  <c:v>-1.579585</c:v>
                </c:pt>
                <c:pt idx="2499">
                  <c:v>-1.415875</c:v>
                </c:pt>
                <c:pt idx="2500">
                  <c:v>-1.251878</c:v>
                </c:pt>
                <c:pt idx="2501">
                  <c:v>-1.084406</c:v>
                </c:pt>
                <c:pt idx="2502">
                  <c:v>-0.91795499999999997</c:v>
                </c:pt>
                <c:pt idx="2503">
                  <c:v>-0.75226899999999997</c:v>
                </c:pt>
                <c:pt idx="2504">
                  <c:v>-0.58578600000000003</c:v>
                </c:pt>
                <c:pt idx="2505">
                  <c:v>-0.42022700000000002</c:v>
                </c:pt>
                <c:pt idx="2506">
                  <c:v>-0.25023800000000002</c:v>
                </c:pt>
                <c:pt idx="2507">
                  <c:v>-8.1045000000000006E-2</c:v>
                </c:pt>
                <c:pt idx="2508">
                  <c:v>8.5851999999999998E-2</c:v>
                </c:pt>
                <c:pt idx="2509">
                  <c:v>0.25287700000000002</c:v>
                </c:pt>
                <c:pt idx="2510">
                  <c:v>0.42079499999999997</c:v>
                </c:pt>
                <c:pt idx="2511">
                  <c:v>0.58714999999999995</c:v>
                </c:pt>
                <c:pt idx="2512">
                  <c:v>0.75251800000000002</c:v>
                </c:pt>
                <c:pt idx="2513">
                  <c:v>0.91989399999999999</c:v>
                </c:pt>
                <c:pt idx="2514">
                  <c:v>1.082902</c:v>
                </c:pt>
                <c:pt idx="2515">
                  <c:v>1.2465489999999999</c:v>
                </c:pt>
                <c:pt idx="2516">
                  <c:v>1.4113420000000001</c:v>
                </c:pt>
                <c:pt idx="2517">
                  <c:v>1.57247</c:v>
                </c:pt>
                <c:pt idx="2518">
                  <c:v>1.7330890000000001</c:v>
                </c:pt>
                <c:pt idx="2519">
                  <c:v>1.889818</c:v>
                </c:pt>
                <c:pt idx="2520">
                  <c:v>2.044794</c:v>
                </c:pt>
                <c:pt idx="2521">
                  <c:v>2.1989100000000001</c:v>
                </c:pt>
                <c:pt idx="2522">
                  <c:v>2.3475109999999999</c:v>
                </c:pt>
                <c:pt idx="2523">
                  <c:v>2.4973239999999999</c:v>
                </c:pt>
                <c:pt idx="2524">
                  <c:v>2.649845</c:v>
                </c:pt>
                <c:pt idx="2525">
                  <c:v>2.7979690000000002</c:v>
                </c:pt>
                <c:pt idx="2526">
                  <c:v>2.9391750000000001</c:v>
                </c:pt>
                <c:pt idx="2527">
                  <c:v>3.0799989999999999</c:v>
                </c:pt>
                <c:pt idx="2528">
                  <c:v>3.2193559999999999</c:v>
                </c:pt>
                <c:pt idx="2529">
                  <c:v>3.352147</c:v>
                </c:pt>
                <c:pt idx="2530">
                  <c:v>3.4877120000000001</c:v>
                </c:pt>
                <c:pt idx="2531">
                  <c:v>3.6174430000000002</c:v>
                </c:pt>
                <c:pt idx="2532">
                  <c:v>3.7449430000000001</c:v>
                </c:pt>
                <c:pt idx="2533">
                  <c:v>3.8697020000000002</c:v>
                </c:pt>
                <c:pt idx="2534">
                  <c:v>3.9906990000000002</c:v>
                </c:pt>
                <c:pt idx="2535">
                  <c:v>4.1067879999999999</c:v>
                </c:pt>
                <c:pt idx="2536">
                  <c:v>4.2192749999999997</c:v>
                </c:pt>
                <c:pt idx="2537">
                  <c:v>4.3260560000000003</c:v>
                </c:pt>
                <c:pt idx="2538">
                  <c:v>4.4305099999999999</c:v>
                </c:pt>
                <c:pt idx="2539">
                  <c:v>4.5305340000000003</c:v>
                </c:pt>
                <c:pt idx="2540">
                  <c:v>4.6247249999999998</c:v>
                </c:pt>
                <c:pt idx="2541">
                  <c:v>4.7185969999999999</c:v>
                </c:pt>
                <c:pt idx="2542">
                  <c:v>4.806667</c:v>
                </c:pt>
                <c:pt idx="2543">
                  <c:v>4.8912639999999996</c:v>
                </c:pt>
                <c:pt idx="2544">
                  <c:v>4.9684330000000001</c:v>
                </c:pt>
                <c:pt idx="2545">
                  <c:v>5.0463040000000001</c:v>
                </c:pt>
                <c:pt idx="2546">
                  <c:v>5.1178629999999998</c:v>
                </c:pt>
                <c:pt idx="2547">
                  <c:v>5.1853740000000004</c:v>
                </c:pt>
                <c:pt idx="2548">
                  <c:v>5.2469570000000001</c:v>
                </c:pt>
                <c:pt idx="2549">
                  <c:v>5.3058940000000003</c:v>
                </c:pt>
                <c:pt idx="2550">
                  <c:v>5.3593799999999998</c:v>
                </c:pt>
                <c:pt idx="2551">
                  <c:v>5.4077659999999996</c:v>
                </c:pt>
                <c:pt idx="2552">
                  <c:v>5.4491719999999999</c:v>
                </c:pt>
                <c:pt idx="2553">
                  <c:v>5.4884740000000001</c:v>
                </c:pt>
                <c:pt idx="2554">
                  <c:v>5.5262140000000004</c:v>
                </c:pt>
                <c:pt idx="2555">
                  <c:v>5.5539769999999997</c:v>
                </c:pt>
                <c:pt idx="2556">
                  <c:v>5.5778509999999999</c:v>
                </c:pt>
                <c:pt idx="2557">
                  <c:v>5.5972309999999998</c:v>
                </c:pt>
                <c:pt idx="2558">
                  <c:v>5.6121489999999996</c:v>
                </c:pt>
                <c:pt idx="2559">
                  <c:v>5.6235920000000004</c:v>
                </c:pt>
                <c:pt idx="2560">
                  <c:v>5.6279899999999996</c:v>
                </c:pt>
                <c:pt idx="2561">
                  <c:v>5.6282449999999997</c:v>
                </c:pt>
                <c:pt idx="2562">
                  <c:v>5.6225399999999999</c:v>
                </c:pt>
                <c:pt idx="2563">
                  <c:v>5.6137740000000003</c:v>
                </c:pt>
                <c:pt idx="2564">
                  <c:v>5.5992069999999998</c:v>
                </c:pt>
                <c:pt idx="2565">
                  <c:v>5.5812619999999997</c:v>
                </c:pt>
                <c:pt idx="2566">
                  <c:v>5.5568140000000001</c:v>
                </c:pt>
                <c:pt idx="2567">
                  <c:v>5.5282539999999996</c:v>
                </c:pt>
                <c:pt idx="2568">
                  <c:v>5.4978769999999999</c:v>
                </c:pt>
                <c:pt idx="2569">
                  <c:v>5.4586389999999998</c:v>
                </c:pt>
                <c:pt idx="2570">
                  <c:v>5.416245</c:v>
                </c:pt>
                <c:pt idx="2571">
                  <c:v>5.3682730000000003</c:v>
                </c:pt>
                <c:pt idx="2572">
                  <c:v>5.3184519999999997</c:v>
                </c:pt>
                <c:pt idx="2573">
                  <c:v>5.2601529999999999</c:v>
                </c:pt>
                <c:pt idx="2574">
                  <c:v>5.1987620000000003</c:v>
                </c:pt>
                <c:pt idx="2575">
                  <c:v>5.1348839999999996</c:v>
                </c:pt>
                <c:pt idx="2576">
                  <c:v>5.0630699999999997</c:v>
                </c:pt>
                <c:pt idx="2577">
                  <c:v>4.9882270000000002</c:v>
                </c:pt>
                <c:pt idx="2578">
                  <c:v>4.9090499999999997</c:v>
                </c:pt>
                <c:pt idx="2579">
                  <c:v>4.8255369999999997</c:v>
                </c:pt>
                <c:pt idx="2580">
                  <c:v>4.7397299999999998</c:v>
                </c:pt>
                <c:pt idx="2581">
                  <c:v>4.6464949999999998</c:v>
                </c:pt>
                <c:pt idx="2582">
                  <c:v>4.5520820000000004</c:v>
                </c:pt>
                <c:pt idx="2583">
                  <c:v>4.453875</c:v>
                </c:pt>
                <c:pt idx="2584">
                  <c:v>4.3510780000000002</c:v>
                </c:pt>
                <c:pt idx="2585">
                  <c:v>4.2444240000000004</c:v>
                </c:pt>
                <c:pt idx="2586">
                  <c:v>4.1323840000000001</c:v>
                </c:pt>
                <c:pt idx="2587">
                  <c:v>4.0191949999999999</c:v>
                </c:pt>
                <c:pt idx="2588">
                  <c:v>3.8996960000000001</c:v>
                </c:pt>
                <c:pt idx="2589">
                  <c:v>3.7750010000000001</c:v>
                </c:pt>
                <c:pt idx="2590">
                  <c:v>3.6479149999999998</c:v>
                </c:pt>
                <c:pt idx="2591">
                  <c:v>3.5209890000000001</c:v>
                </c:pt>
                <c:pt idx="2592">
                  <c:v>3.388039</c:v>
                </c:pt>
                <c:pt idx="2593">
                  <c:v>3.25292</c:v>
                </c:pt>
                <c:pt idx="2594">
                  <c:v>3.1148380000000002</c:v>
                </c:pt>
                <c:pt idx="2595">
                  <c:v>2.9763410000000001</c:v>
                </c:pt>
                <c:pt idx="2596">
                  <c:v>2.831629</c:v>
                </c:pt>
                <c:pt idx="2597">
                  <c:v>2.6873300000000002</c:v>
                </c:pt>
                <c:pt idx="2598">
                  <c:v>2.5364979999999999</c:v>
                </c:pt>
                <c:pt idx="2599">
                  <c:v>2.3848050000000001</c:v>
                </c:pt>
                <c:pt idx="2600">
                  <c:v>2.2365539999999999</c:v>
                </c:pt>
                <c:pt idx="2601">
                  <c:v>2.08569</c:v>
                </c:pt>
                <c:pt idx="2602">
                  <c:v>1.92998</c:v>
                </c:pt>
                <c:pt idx="2603">
                  <c:v>1.7726770000000001</c:v>
                </c:pt>
                <c:pt idx="2604">
                  <c:v>1.6143860000000001</c:v>
                </c:pt>
                <c:pt idx="2605">
                  <c:v>1.45262</c:v>
                </c:pt>
                <c:pt idx="2606">
                  <c:v>1.2888790000000001</c:v>
                </c:pt>
                <c:pt idx="2607">
                  <c:v>1.1239570000000001</c:v>
                </c:pt>
                <c:pt idx="2608">
                  <c:v>0.96034299999999995</c:v>
                </c:pt>
                <c:pt idx="2609">
                  <c:v>0.79401900000000003</c:v>
                </c:pt>
                <c:pt idx="2610">
                  <c:v>0.63011799999999996</c:v>
                </c:pt>
                <c:pt idx="2611">
                  <c:v>0.46389000000000002</c:v>
                </c:pt>
                <c:pt idx="2612">
                  <c:v>0.29727900000000002</c:v>
                </c:pt>
                <c:pt idx="2613">
                  <c:v>0.12901099999999999</c:v>
                </c:pt>
                <c:pt idx="2614">
                  <c:v>-3.7823000000000002E-2</c:v>
                </c:pt>
                <c:pt idx="2615">
                  <c:v>-0.205453</c:v>
                </c:pt>
                <c:pt idx="2616">
                  <c:v>-0.37279699999999999</c:v>
                </c:pt>
                <c:pt idx="2617">
                  <c:v>-0.53931200000000001</c:v>
                </c:pt>
                <c:pt idx="2618">
                  <c:v>-0.70885500000000001</c:v>
                </c:pt>
                <c:pt idx="2619">
                  <c:v>-0.87199099999999996</c:v>
                </c:pt>
                <c:pt idx="2620">
                  <c:v>-1.042427</c:v>
                </c:pt>
                <c:pt idx="2621">
                  <c:v>-1.205595</c:v>
                </c:pt>
                <c:pt idx="2622">
                  <c:v>-1.3692409999999999</c:v>
                </c:pt>
                <c:pt idx="2623">
                  <c:v>-1.531836</c:v>
                </c:pt>
                <c:pt idx="2624">
                  <c:v>-1.6951000000000001</c:v>
                </c:pt>
                <c:pt idx="2625">
                  <c:v>-1.8552709999999999</c:v>
                </c:pt>
                <c:pt idx="2626">
                  <c:v>-2.01471</c:v>
                </c:pt>
                <c:pt idx="2627">
                  <c:v>-2.172396</c:v>
                </c:pt>
                <c:pt idx="2628">
                  <c:v>-2.3238660000000002</c:v>
                </c:pt>
                <c:pt idx="2629">
                  <c:v>-2.478491</c:v>
                </c:pt>
                <c:pt idx="2630">
                  <c:v>-2.6276350000000002</c:v>
                </c:pt>
                <c:pt idx="2631">
                  <c:v>-2.7742909999999998</c:v>
                </c:pt>
                <c:pt idx="2632">
                  <c:v>-2.9208530000000001</c:v>
                </c:pt>
                <c:pt idx="2633">
                  <c:v>-3.0646089999999999</c:v>
                </c:pt>
                <c:pt idx="2634">
                  <c:v>-3.2035520000000002</c:v>
                </c:pt>
                <c:pt idx="2635">
                  <c:v>-3.341348</c:v>
                </c:pt>
                <c:pt idx="2636">
                  <c:v>-3.4827129999999999</c:v>
                </c:pt>
                <c:pt idx="2637">
                  <c:v>-3.6184370000000001</c:v>
                </c:pt>
                <c:pt idx="2638">
                  <c:v>-3.7511649999999999</c:v>
                </c:pt>
                <c:pt idx="2639">
                  <c:v>-3.8784730000000001</c:v>
                </c:pt>
                <c:pt idx="2640">
                  <c:v>-3.9986100000000002</c:v>
                </c:pt>
                <c:pt idx="2641">
                  <c:v>-4.1137750000000004</c:v>
                </c:pt>
                <c:pt idx="2642">
                  <c:v>-4.2277909999999999</c:v>
                </c:pt>
                <c:pt idx="2643">
                  <c:v>-4.3387799999999999</c:v>
                </c:pt>
                <c:pt idx="2644">
                  <c:v>-4.4452749999999996</c:v>
                </c:pt>
                <c:pt idx="2645">
                  <c:v>-4.5457130000000001</c:v>
                </c:pt>
                <c:pt idx="2646">
                  <c:v>-4.6413700000000002</c:v>
                </c:pt>
                <c:pt idx="2647">
                  <c:v>-4.732596</c:v>
                </c:pt>
                <c:pt idx="2648">
                  <c:v>-4.8197739999999998</c:v>
                </c:pt>
                <c:pt idx="2649">
                  <c:v>-4.9042110000000001</c:v>
                </c:pt>
                <c:pt idx="2650">
                  <c:v>-4.9829100000000004</c:v>
                </c:pt>
                <c:pt idx="2651">
                  <c:v>-5.0594739999999998</c:v>
                </c:pt>
                <c:pt idx="2652">
                  <c:v>-5.1274629999999997</c:v>
                </c:pt>
                <c:pt idx="2653">
                  <c:v>-5.1909580000000002</c:v>
                </c:pt>
                <c:pt idx="2654">
                  <c:v>-5.2515530000000004</c:v>
                </c:pt>
                <c:pt idx="2655">
                  <c:v>-5.3047839999999997</c:v>
                </c:pt>
                <c:pt idx="2656">
                  <c:v>-5.3553059999999997</c:v>
                </c:pt>
                <c:pt idx="2657">
                  <c:v>-5.4010150000000001</c:v>
                </c:pt>
                <c:pt idx="2658">
                  <c:v>-5.4371609999999997</c:v>
                </c:pt>
                <c:pt idx="2659">
                  <c:v>-5.4727649999999999</c:v>
                </c:pt>
                <c:pt idx="2660">
                  <c:v>-5.5046720000000002</c:v>
                </c:pt>
                <c:pt idx="2661">
                  <c:v>-5.5291199999999998</c:v>
                </c:pt>
                <c:pt idx="2662">
                  <c:v>-5.5481499999999997</c:v>
                </c:pt>
                <c:pt idx="2663">
                  <c:v>-5.5621109999999998</c:v>
                </c:pt>
                <c:pt idx="2664">
                  <c:v>-5.5714180000000004</c:v>
                </c:pt>
                <c:pt idx="2665">
                  <c:v>-5.576295</c:v>
                </c:pt>
                <c:pt idx="2666">
                  <c:v>-5.5751480000000004</c:v>
                </c:pt>
                <c:pt idx="2667">
                  <c:v>-5.5674340000000004</c:v>
                </c:pt>
                <c:pt idx="2668">
                  <c:v>-5.5557359999999996</c:v>
                </c:pt>
                <c:pt idx="2669">
                  <c:v>-5.5384279999999997</c:v>
                </c:pt>
                <c:pt idx="2670">
                  <c:v>-5.5142030000000002</c:v>
                </c:pt>
                <c:pt idx="2671">
                  <c:v>-5.4868540000000001</c:v>
                </c:pt>
                <c:pt idx="2672">
                  <c:v>-5.4544370000000004</c:v>
                </c:pt>
                <c:pt idx="2673">
                  <c:v>-5.4181309999999998</c:v>
                </c:pt>
                <c:pt idx="2674">
                  <c:v>-5.3754189999999999</c:v>
                </c:pt>
                <c:pt idx="2675">
                  <c:v>-5.3286579999999999</c:v>
                </c:pt>
                <c:pt idx="2676">
                  <c:v>-5.2757139999999998</c:v>
                </c:pt>
                <c:pt idx="2677">
                  <c:v>-5.2209849999999998</c:v>
                </c:pt>
                <c:pt idx="2678">
                  <c:v>-5.155513</c:v>
                </c:pt>
                <c:pt idx="2679">
                  <c:v>-5.0881610000000004</c:v>
                </c:pt>
                <c:pt idx="2680">
                  <c:v>-5.0159960000000003</c:v>
                </c:pt>
                <c:pt idx="2681">
                  <c:v>-4.9393370000000001</c:v>
                </c:pt>
                <c:pt idx="2682">
                  <c:v>-4.8584699999999996</c:v>
                </c:pt>
                <c:pt idx="2683">
                  <c:v>-4.7722800000000003</c:v>
                </c:pt>
                <c:pt idx="2684">
                  <c:v>-4.6816599999999999</c:v>
                </c:pt>
                <c:pt idx="2685">
                  <c:v>-4.5896679999999996</c:v>
                </c:pt>
                <c:pt idx="2686">
                  <c:v>-4.4902179999999996</c:v>
                </c:pt>
                <c:pt idx="2687">
                  <c:v>-4.3864970000000003</c:v>
                </c:pt>
                <c:pt idx="2688">
                  <c:v>-4.2800349999999998</c:v>
                </c:pt>
                <c:pt idx="2689">
                  <c:v>-4.1642960000000002</c:v>
                </c:pt>
                <c:pt idx="2690">
                  <c:v>-4.0496420000000004</c:v>
                </c:pt>
                <c:pt idx="2691">
                  <c:v>-3.9295369999999998</c:v>
                </c:pt>
                <c:pt idx="2692">
                  <c:v>-3.803312</c:v>
                </c:pt>
                <c:pt idx="2693">
                  <c:v>-3.6738040000000001</c:v>
                </c:pt>
                <c:pt idx="2694">
                  <c:v>-3.537156</c:v>
                </c:pt>
                <c:pt idx="2695">
                  <c:v>-3.3982450000000002</c:v>
                </c:pt>
                <c:pt idx="2696">
                  <c:v>-3.2585999999999999</c:v>
                </c:pt>
                <c:pt idx="2697">
                  <c:v>-3.1206770000000001</c:v>
                </c:pt>
                <c:pt idx="2698">
                  <c:v>-2.9784830000000002</c:v>
                </c:pt>
                <c:pt idx="2699">
                  <c:v>-2.833005</c:v>
                </c:pt>
                <c:pt idx="2700">
                  <c:v>-2.6843080000000001</c:v>
                </c:pt>
                <c:pt idx="2701">
                  <c:v>-2.5384159999999998</c:v>
                </c:pt>
                <c:pt idx="2702">
                  <c:v>-2.385926</c:v>
                </c:pt>
                <c:pt idx="2703">
                  <c:v>-2.2307589999999999</c:v>
                </c:pt>
                <c:pt idx="2704">
                  <c:v>-2.0763560000000001</c:v>
                </c:pt>
                <c:pt idx="2705">
                  <c:v>-1.918766</c:v>
                </c:pt>
                <c:pt idx="2706">
                  <c:v>-1.75681</c:v>
                </c:pt>
                <c:pt idx="2707">
                  <c:v>-1.594948</c:v>
                </c:pt>
                <c:pt idx="2708">
                  <c:v>-1.431557</c:v>
                </c:pt>
                <c:pt idx="2709">
                  <c:v>-1.2676559999999999</c:v>
                </c:pt>
                <c:pt idx="2710">
                  <c:v>-1.099834</c:v>
                </c:pt>
                <c:pt idx="2711">
                  <c:v>-0.93347800000000003</c:v>
                </c:pt>
                <c:pt idx="2712">
                  <c:v>-0.76670799999999995</c:v>
                </c:pt>
                <c:pt idx="2713">
                  <c:v>-0.60169099999999998</c:v>
                </c:pt>
                <c:pt idx="2714">
                  <c:v>-0.43275400000000003</c:v>
                </c:pt>
                <c:pt idx="2715">
                  <c:v>-0.26560099999999998</c:v>
                </c:pt>
                <c:pt idx="2716">
                  <c:v>-9.6250000000000002E-2</c:v>
                </c:pt>
                <c:pt idx="2717">
                  <c:v>7.1348999999999996E-2</c:v>
                </c:pt>
                <c:pt idx="2718">
                  <c:v>0.23929900000000001</c:v>
                </c:pt>
                <c:pt idx="2719">
                  <c:v>0.40635500000000002</c:v>
                </c:pt>
                <c:pt idx="2720">
                  <c:v>0.573349</c:v>
                </c:pt>
                <c:pt idx="2721">
                  <c:v>0.736931</c:v>
                </c:pt>
                <c:pt idx="2722">
                  <c:v>0.90421099999999999</c:v>
                </c:pt>
                <c:pt idx="2723">
                  <c:v>1.068686</c:v>
                </c:pt>
                <c:pt idx="2724">
                  <c:v>1.2306429999999999</c:v>
                </c:pt>
                <c:pt idx="2725">
                  <c:v>1.3978269999999999</c:v>
                </c:pt>
                <c:pt idx="2726">
                  <c:v>1.560262</c:v>
                </c:pt>
                <c:pt idx="2727">
                  <c:v>1.7205619999999999</c:v>
                </c:pt>
                <c:pt idx="2728">
                  <c:v>1.8773230000000001</c:v>
                </c:pt>
                <c:pt idx="2729">
                  <c:v>2.0332240000000001</c:v>
                </c:pt>
                <c:pt idx="2730">
                  <c:v>2.1866699999999999</c:v>
                </c:pt>
                <c:pt idx="2731">
                  <c:v>2.3349519999999999</c:v>
                </c:pt>
                <c:pt idx="2732">
                  <c:v>2.4868999999999999</c:v>
                </c:pt>
                <c:pt idx="2733">
                  <c:v>2.6380520000000001</c:v>
                </c:pt>
                <c:pt idx="2734">
                  <c:v>2.785984</c:v>
                </c:pt>
                <c:pt idx="2735">
                  <c:v>2.9317799999999998</c:v>
                </c:pt>
                <c:pt idx="2736">
                  <c:v>3.0697350000000001</c:v>
                </c:pt>
                <c:pt idx="2737">
                  <c:v>3.20871</c:v>
                </c:pt>
                <c:pt idx="2738">
                  <c:v>3.34335</c:v>
                </c:pt>
                <c:pt idx="2739">
                  <c:v>3.4770650000000001</c:v>
                </c:pt>
                <c:pt idx="2740">
                  <c:v>3.6059359999999998</c:v>
                </c:pt>
                <c:pt idx="2741">
                  <c:v>3.7325439999999999</c:v>
                </c:pt>
                <c:pt idx="2742">
                  <c:v>3.8578440000000001</c:v>
                </c:pt>
                <c:pt idx="2743">
                  <c:v>3.9797340000000001</c:v>
                </c:pt>
                <c:pt idx="2744">
                  <c:v>4.0961100000000004</c:v>
                </c:pt>
                <c:pt idx="2745">
                  <c:v>4.2088840000000003</c:v>
                </c:pt>
                <c:pt idx="2746">
                  <c:v>4.3159840000000003</c:v>
                </c:pt>
                <c:pt idx="2747">
                  <c:v>4.4219359999999996</c:v>
                </c:pt>
                <c:pt idx="2748">
                  <c:v>4.5203980000000001</c:v>
                </c:pt>
                <c:pt idx="2749">
                  <c:v>4.6181590000000003</c:v>
                </c:pt>
                <c:pt idx="2750">
                  <c:v>4.7094170000000002</c:v>
                </c:pt>
                <c:pt idx="2751">
                  <c:v>4.7981569999999998</c:v>
                </c:pt>
                <c:pt idx="2752">
                  <c:v>4.8827210000000001</c:v>
                </c:pt>
                <c:pt idx="2753">
                  <c:v>4.9618669999999998</c:v>
                </c:pt>
                <c:pt idx="2754">
                  <c:v>5.0380159999999998</c:v>
                </c:pt>
                <c:pt idx="2755">
                  <c:v>5.1099579999999998</c:v>
                </c:pt>
                <c:pt idx="2756">
                  <c:v>5.176736</c:v>
                </c:pt>
                <c:pt idx="2757">
                  <c:v>5.2395940000000003</c:v>
                </c:pt>
                <c:pt idx="2758">
                  <c:v>5.2979890000000003</c:v>
                </c:pt>
                <c:pt idx="2759">
                  <c:v>5.3519209999999999</c:v>
                </c:pt>
                <c:pt idx="2760">
                  <c:v>5.4002749999999997</c:v>
                </c:pt>
                <c:pt idx="2761">
                  <c:v>5.4433389999999999</c:v>
                </c:pt>
                <c:pt idx="2762">
                  <c:v>5.4840109999999997</c:v>
                </c:pt>
                <c:pt idx="2763">
                  <c:v>5.5163320000000002</c:v>
                </c:pt>
                <c:pt idx="2764">
                  <c:v>5.5461349999999996</c:v>
                </c:pt>
                <c:pt idx="2765">
                  <c:v>5.5705840000000002</c:v>
                </c:pt>
                <c:pt idx="2766">
                  <c:v>5.5922270000000003</c:v>
                </c:pt>
                <c:pt idx="2767">
                  <c:v>5.6075270000000002</c:v>
                </c:pt>
                <c:pt idx="2768">
                  <c:v>5.6165469999999997</c:v>
                </c:pt>
                <c:pt idx="2769">
                  <c:v>5.6226039999999999</c:v>
                </c:pt>
                <c:pt idx="2770">
                  <c:v>5.622827</c:v>
                </c:pt>
                <c:pt idx="2771">
                  <c:v>5.6187469999999999</c:v>
                </c:pt>
                <c:pt idx="2772">
                  <c:v>5.6100770000000004</c:v>
                </c:pt>
                <c:pt idx="2773">
                  <c:v>5.59551</c:v>
                </c:pt>
                <c:pt idx="2774">
                  <c:v>5.5773089999999996</c:v>
                </c:pt>
                <c:pt idx="2775">
                  <c:v>5.5554430000000004</c:v>
                </c:pt>
                <c:pt idx="2776">
                  <c:v>5.5261180000000003</c:v>
                </c:pt>
                <c:pt idx="2777">
                  <c:v>5.4969840000000003</c:v>
                </c:pt>
                <c:pt idx="2778">
                  <c:v>5.4574590000000001</c:v>
                </c:pt>
                <c:pt idx="2779">
                  <c:v>5.4142999999999999</c:v>
                </c:pt>
                <c:pt idx="2780">
                  <c:v>5.3688469999999997</c:v>
                </c:pt>
                <c:pt idx="2781">
                  <c:v>5.3163799999999997</c:v>
                </c:pt>
                <c:pt idx="2782">
                  <c:v>5.2581449999999998</c:v>
                </c:pt>
                <c:pt idx="2783">
                  <c:v>5.1974549999999997</c:v>
                </c:pt>
                <c:pt idx="2784">
                  <c:v>5.1312819999999997</c:v>
                </c:pt>
                <c:pt idx="2785">
                  <c:v>5.0604560000000003</c:v>
                </c:pt>
                <c:pt idx="2786">
                  <c:v>4.9871749999999997</c:v>
                </c:pt>
                <c:pt idx="2787">
                  <c:v>4.9068500000000004</c:v>
                </c:pt>
                <c:pt idx="2788">
                  <c:v>4.8221590000000001</c:v>
                </c:pt>
                <c:pt idx="2789">
                  <c:v>4.7375299999999996</c:v>
                </c:pt>
                <c:pt idx="2790">
                  <c:v>4.6469420000000001</c:v>
                </c:pt>
                <c:pt idx="2791">
                  <c:v>4.553293</c:v>
                </c:pt>
                <c:pt idx="2792">
                  <c:v>4.453811</c:v>
                </c:pt>
                <c:pt idx="2793">
                  <c:v>4.3521299999999998</c:v>
                </c:pt>
                <c:pt idx="2794">
                  <c:v>4.2463369999999996</c:v>
                </c:pt>
                <c:pt idx="2795">
                  <c:v>4.1357939999999997</c:v>
                </c:pt>
                <c:pt idx="2796">
                  <c:v>4.0206299999999997</c:v>
                </c:pt>
                <c:pt idx="2797">
                  <c:v>3.9022139999999998</c:v>
                </c:pt>
                <c:pt idx="2798">
                  <c:v>3.7790810000000001</c:v>
                </c:pt>
                <c:pt idx="2799">
                  <c:v>3.6519949999999999</c:v>
                </c:pt>
                <c:pt idx="2800">
                  <c:v>3.5238580000000002</c:v>
                </c:pt>
                <c:pt idx="2801">
                  <c:v>3.3913540000000002</c:v>
                </c:pt>
                <c:pt idx="2802">
                  <c:v>3.2563309999999999</c:v>
                </c:pt>
                <c:pt idx="2803">
                  <c:v>3.1197149999999998</c:v>
                </c:pt>
                <c:pt idx="2804">
                  <c:v>2.9798789999999999</c:v>
                </c:pt>
                <c:pt idx="2805">
                  <c:v>2.836633</c:v>
                </c:pt>
                <c:pt idx="2806">
                  <c:v>2.6913469999999999</c:v>
                </c:pt>
                <c:pt idx="2807">
                  <c:v>2.5409920000000001</c:v>
                </c:pt>
                <c:pt idx="2808">
                  <c:v>2.390479</c:v>
                </c:pt>
                <c:pt idx="2809">
                  <c:v>2.2431839999999998</c:v>
                </c:pt>
                <c:pt idx="2810">
                  <c:v>2.0922879999999999</c:v>
                </c:pt>
                <c:pt idx="2811">
                  <c:v>1.93967</c:v>
                </c:pt>
                <c:pt idx="2812">
                  <c:v>1.7823990000000001</c:v>
                </c:pt>
                <c:pt idx="2813">
                  <c:v>1.623821</c:v>
                </c:pt>
                <c:pt idx="2814">
                  <c:v>1.460175</c:v>
                </c:pt>
                <c:pt idx="2815">
                  <c:v>1.3004169999999999</c:v>
                </c:pt>
                <c:pt idx="2816">
                  <c:v>1.135751</c:v>
                </c:pt>
                <c:pt idx="2817">
                  <c:v>0.97073399999999999</c:v>
                </c:pt>
                <c:pt idx="2818">
                  <c:v>0.80600400000000005</c:v>
                </c:pt>
                <c:pt idx="2819">
                  <c:v>0.64120999999999995</c:v>
                </c:pt>
                <c:pt idx="2820">
                  <c:v>0.47613</c:v>
                </c:pt>
                <c:pt idx="2821">
                  <c:v>0.31117699999999998</c:v>
                </c:pt>
                <c:pt idx="2822">
                  <c:v>0.14405599999999999</c:v>
                </c:pt>
                <c:pt idx="2823">
                  <c:v>-2.3574999999999999E-2</c:v>
                </c:pt>
                <c:pt idx="2824">
                  <c:v>-0.19104599999999999</c:v>
                </c:pt>
                <c:pt idx="2825">
                  <c:v>-0.35695500000000002</c:v>
                </c:pt>
                <c:pt idx="2826">
                  <c:v>-0.52398</c:v>
                </c:pt>
                <c:pt idx="2827">
                  <c:v>-0.68826399999999999</c:v>
                </c:pt>
                <c:pt idx="2828">
                  <c:v>-0.85697800000000002</c:v>
                </c:pt>
                <c:pt idx="2829">
                  <c:v>-1.01919</c:v>
                </c:pt>
                <c:pt idx="2830">
                  <c:v>-1.1847490000000001</c:v>
                </c:pt>
                <c:pt idx="2831">
                  <c:v>-1.3491280000000001</c:v>
                </c:pt>
                <c:pt idx="2832">
                  <c:v>-1.5118819999999999</c:v>
                </c:pt>
                <c:pt idx="2833">
                  <c:v>-1.673265</c:v>
                </c:pt>
                <c:pt idx="2834">
                  <c:v>-1.83382</c:v>
                </c:pt>
                <c:pt idx="2835">
                  <c:v>-1.9912179999999999</c:v>
                </c:pt>
                <c:pt idx="2836">
                  <c:v>-2.148936</c:v>
                </c:pt>
                <c:pt idx="2837">
                  <c:v>-2.3007559999999998</c:v>
                </c:pt>
                <c:pt idx="2838">
                  <c:v>-2.4543300000000001</c:v>
                </c:pt>
                <c:pt idx="2839">
                  <c:v>-2.6045569999999998</c:v>
                </c:pt>
                <c:pt idx="2840">
                  <c:v>-2.7527119999999998</c:v>
                </c:pt>
                <c:pt idx="2841">
                  <c:v>-2.8954800000000001</c:v>
                </c:pt>
                <c:pt idx="2842">
                  <c:v>-3.0392679999999999</c:v>
                </c:pt>
                <c:pt idx="2843">
                  <c:v>-3.1810800000000001</c:v>
                </c:pt>
                <c:pt idx="2844">
                  <c:v>-3.317059</c:v>
                </c:pt>
                <c:pt idx="2845">
                  <c:v>-3.451508</c:v>
                </c:pt>
                <c:pt idx="2846">
                  <c:v>-3.5887609999999999</c:v>
                </c:pt>
                <c:pt idx="2847">
                  <c:v>-3.7205650000000001</c:v>
                </c:pt>
                <c:pt idx="2848">
                  <c:v>-3.8466619999999998</c:v>
                </c:pt>
                <c:pt idx="2849">
                  <c:v>-3.9666399999999999</c:v>
                </c:pt>
                <c:pt idx="2850">
                  <c:v>-4.0847680000000004</c:v>
                </c:pt>
                <c:pt idx="2851">
                  <c:v>-4.1985619999999999</c:v>
                </c:pt>
                <c:pt idx="2852">
                  <c:v>-4.3081800000000001</c:v>
                </c:pt>
                <c:pt idx="2853">
                  <c:v>-4.4155030000000002</c:v>
                </c:pt>
                <c:pt idx="2854">
                  <c:v>-4.5165790000000001</c:v>
                </c:pt>
                <c:pt idx="2855">
                  <c:v>-4.6102600000000002</c:v>
                </c:pt>
                <c:pt idx="2856">
                  <c:v>-4.7027289999999997</c:v>
                </c:pt>
                <c:pt idx="2857">
                  <c:v>-4.791118</c:v>
                </c:pt>
                <c:pt idx="2858">
                  <c:v>-4.8763199999999998</c:v>
                </c:pt>
                <c:pt idx="2859">
                  <c:v>-4.9545729999999999</c:v>
                </c:pt>
                <c:pt idx="2860">
                  <c:v>-5.0293520000000003</c:v>
                </c:pt>
                <c:pt idx="2861">
                  <c:v>-5.100625</c:v>
                </c:pt>
                <c:pt idx="2862">
                  <c:v>-5.1642150000000004</c:v>
                </c:pt>
                <c:pt idx="2863">
                  <c:v>-5.2272639999999999</c:v>
                </c:pt>
                <c:pt idx="2864">
                  <c:v>-5.2821850000000001</c:v>
                </c:pt>
                <c:pt idx="2865">
                  <c:v>-5.332611</c:v>
                </c:pt>
                <c:pt idx="2866">
                  <c:v>-5.3758010000000001</c:v>
                </c:pt>
                <c:pt idx="2867">
                  <c:v>-5.4143059999999998</c:v>
                </c:pt>
                <c:pt idx="2868">
                  <c:v>-5.4489549999999998</c:v>
                </c:pt>
                <c:pt idx="2869">
                  <c:v>-5.4803829999999998</c:v>
                </c:pt>
                <c:pt idx="2870">
                  <c:v>-5.5063610000000001</c:v>
                </c:pt>
                <c:pt idx="2871">
                  <c:v>-5.5271439999999998</c:v>
                </c:pt>
                <c:pt idx="2872">
                  <c:v>-5.5422849999999997</c:v>
                </c:pt>
                <c:pt idx="2873">
                  <c:v>-5.5502529999999997</c:v>
                </c:pt>
                <c:pt idx="2874">
                  <c:v>-5.5539829999999997</c:v>
                </c:pt>
                <c:pt idx="2875">
                  <c:v>-5.5522299999999998</c:v>
                </c:pt>
                <c:pt idx="2876">
                  <c:v>-5.5487549999999999</c:v>
                </c:pt>
                <c:pt idx="2877">
                  <c:v>-5.5402129999999996</c:v>
                </c:pt>
                <c:pt idx="2878">
                  <c:v>-5.5221400000000003</c:v>
                </c:pt>
                <c:pt idx="2879">
                  <c:v>-5.4980419999999999</c:v>
                </c:pt>
                <c:pt idx="2880">
                  <c:v>-5.47302</c:v>
                </c:pt>
                <c:pt idx="2881">
                  <c:v>-5.4412409999999998</c:v>
                </c:pt>
                <c:pt idx="2882">
                  <c:v>-5.4033410000000002</c:v>
                </c:pt>
                <c:pt idx="2883">
                  <c:v>-5.3615529999999998</c:v>
                </c:pt>
                <c:pt idx="2884">
                  <c:v>-5.3153350000000001</c:v>
                </c:pt>
                <c:pt idx="2885">
                  <c:v>-5.2645580000000001</c:v>
                </c:pt>
                <c:pt idx="2886">
                  <c:v>-5.2052060000000004</c:v>
                </c:pt>
                <c:pt idx="2887">
                  <c:v>-5.1459830000000002</c:v>
                </c:pt>
                <c:pt idx="2888">
                  <c:v>-5.0767179999999996</c:v>
                </c:pt>
                <c:pt idx="2889">
                  <c:v>-5.0066889999999997</c:v>
                </c:pt>
                <c:pt idx="2890">
                  <c:v>-4.9329619999999998</c:v>
                </c:pt>
                <c:pt idx="2891">
                  <c:v>-4.8544219999999996</c:v>
                </c:pt>
                <c:pt idx="2892">
                  <c:v>-4.7660650000000002</c:v>
                </c:pt>
                <c:pt idx="2893">
                  <c:v>-4.6786630000000002</c:v>
                </c:pt>
                <c:pt idx="2894">
                  <c:v>-4.5853970000000004</c:v>
                </c:pt>
                <c:pt idx="2895">
                  <c:v>-4.49092</c:v>
                </c:pt>
                <c:pt idx="2896">
                  <c:v>-4.3860190000000001</c:v>
                </c:pt>
                <c:pt idx="2897">
                  <c:v>-4.2786</c:v>
                </c:pt>
                <c:pt idx="2898">
                  <c:v>-4.1653159999999998</c:v>
                </c:pt>
                <c:pt idx="2899">
                  <c:v>-4.0521599999999998</c:v>
                </c:pt>
                <c:pt idx="2900">
                  <c:v>-3.9324699999999999</c:v>
                </c:pt>
                <c:pt idx="2901">
                  <c:v>-3.8086989999999998</c:v>
                </c:pt>
                <c:pt idx="2902">
                  <c:v>-3.6793819999999999</c:v>
                </c:pt>
                <c:pt idx="2903">
                  <c:v>-3.5447739999999999</c:v>
                </c:pt>
                <c:pt idx="2904">
                  <c:v>-3.4067229999999999</c:v>
                </c:pt>
                <c:pt idx="2905">
                  <c:v>-3.2694700000000001</c:v>
                </c:pt>
                <c:pt idx="2906">
                  <c:v>-3.1280079999999999</c:v>
                </c:pt>
                <c:pt idx="2907">
                  <c:v>-2.9859100000000001</c:v>
                </c:pt>
                <c:pt idx="2908">
                  <c:v>-2.845405</c:v>
                </c:pt>
                <c:pt idx="2909">
                  <c:v>-2.7001179999999998</c:v>
                </c:pt>
                <c:pt idx="2910">
                  <c:v>-2.5506250000000001</c:v>
                </c:pt>
                <c:pt idx="2911">
                  <c:v>-2.3979430000000002</c:v>
                </c:pt>
                <c:pt idx="2912">
                  <c:v>-2.244529</c:v>
                </c:pt>
                <c:pt idx="2913">
                  <c:v>-2.090541</c:v>
                </c:pt>
                <c:pt idx="2914">
                  <c:v>-1.929891</c:v>
                </c:pt>
                <c:pt idx="2915">
                  <c:v>-1.7737989999999999</c:v>
                </c:pt>
                <c:pt idx="2916">
                  <c:v>-1.6126389999999999</c:v>
                </c:pt>
                <c:pt idx="2917">
                  <c:v>-1.449311</c:v>
                </c:pt>
                <c:pt idx="2918">
                  <c:v>-1.283944</c:v>
                </c:pt>
                <c:pt idx="2919">
                  <c:v>-1.1185130000000001</c:v>
                </c:pt>
                <c:pt idx="2920">
                  <c:v>-0.95406999999999997</c:v>
                </c:pt>
                <c:pt idx="2921">
                  <c:v>-0.78774599999999995</c:v>
                </c:pt>
                <c:pt idx="2922">
                  <c:v>-0.61555700000000002</c:v>
                </c:pt>
                <c:pt idx="2923">
                  <c:v>-0.45022099999999998</c:v>
                </c:pt>
                <c:pt idx="2924">
                  <c:v>-0.28434399999999999</c:v>
                </c:pt>
                <c:pt idx="2925">
                  <c:v>-0.11582099999999999</c:v>
                </c:pt>
                <c:pt idx="2926">
                  <c:v>5.1810000000000002E-2</c:v>
                </c:pt>
                <c:pt idx="2927">
                  <c:v>0.220078</c:v>
                </c:pt>
                <c:pt idx="2928">
                  <c:v>0.38850499999999999</c:v>
                </c:pt>
                <c:pt idx="2929">
                  <c:v>0.55304399999999998</c:v>
                </c:pt>
                <c:pt idx="2930">
                  <c:v>0.72029200000000004</c:v>
                </c:pt>
                <c:pt idx="2931">
                  <c:v>0.88499000000000005</c:v>
                </c:pt>
                <c:pt idx="2932">
                  <c:v>1.0484450000000001</c:v>
                </c:pt>
                <c:pt idx="2933">
                  <c:v>1.213813</c:v>
                </c:pt>
                <c:pt idx="2934">
                  <c:v>1.3775230000000001</c:v>
                </c:pt>
                <c:pt idx="2935">
                  <c:v>1.540149</c:v>
                </c:pt>
                <c:pt idx="2936">
                  <c:v>1.701182</c:v>
                </c:pt>
                <c:pt idx="2937">
                  <c:v>1.8609709999999999</c:v>
                </c:pt>
                <c:pt idx="2938">
                  <c:v>2.01464</c:v>
                </c:pt>
                <c:pt idx="2939">
                  <c:v>2.1663649999999999</c:v>
                </c:pt>
                <c:pt idx="2940">
                  <c:v>2.3166880000000001</c:v>
                </c:pt>
                <c:pt idx="2941">
                  <c:v>2.4668190000000001</c:v>
                </c:pt>
                <c:pt idx="2942">
                  <c:v>2.6202649999999998</c:v>
                </c:pt>
                <c:pt idx="2943">
                  <c:v>2.7671770000000002</c:v>
                </c:pt>
                <c:pt idx="2944">
                  <c:v>2.9114749999999998</c:v>
                </c:pt>
                <c:pt idx="2945">
                  <c:v>3.0526499999999999</c:v>
                </c:pt>
                <c:pt idx="2946">
                  <c:v>3.1907960000000002</c:v>
                </c:pt>
                <c:pt idx="2947">
                  <c:v>3.3260420000000002</c:v>
                </c:pt>
                <c:pt idx="2948">
                  <c:v>3.4588649999999999</c:v>
                </c:pt>
                <c:pt idx="2949">
                  <c:v>3.5892339999999998</c:v>
                </c:pt>
                <c:pt idx="2950">
                  <c:v>3.715427</c:v>
                </c:pt>
                <c:pt idx="2951">
                  <c:v>3.8409819999999999</c:v>
                </c:pt>
                <c:pt idx="2952">
                  <c:v>3.9641150000000001</c:v>
                </c:pt>
                <c:pt idx="2953">
                  <c:v>4.0811289999999998</c:v>
                </c:pt>
                <c:pt idx="2954">
                  <c:v>4.194604</c:v>
                </c:pt>
                <c:pt idx="2955">
                  <c:v>4.3034569999999999</c:v>
                </c:pt>
                <c:pt idx="2956">
                  <c:v>4.4081659999999996</c:v>
                </c:pt>
                <c:pt idx="2957">
                  <c:v>4.5071380000000003</c:v>
                </c:pt>
                <c:pt idx="2958">
                  <c:v>4.6036549999999998</c:v>
                </c:pt>
                <c:pt idx="2959">
                  <c:v>4.6978460000000002</c:v>
                </c:pt>
                <c:pt idx="2960">
                  <c:v>4.7879250000000004</c:v>
                </c:pt>
                <c:pt idx="2961">
                  <c:v>4.8701299999999996</c:v>
                </c:pt>
                <c:pt idx="2962">
                  <c:v>4.9536429999999996</c:v>
                </c:pt>
                <c:pt idx="2963">
                  <c:v>5.0294420000000004</c:v>
                </c:pt>
                <c:pt idx="2964">
                  <c:v>5.1016700000000004</c:v>
                </c:pt>
                <c:pt idx="2965">
                  <c:v>5.1674920000000002</c:v>
                </c:pt>
                <c:pt idx="2966">
                  <c:v>5.2307319999999997</c:v>
                </c:pt>
                <c:pt idx="2967">
                  <c:v>5.2896369999999999</c:v>
                </c:pt>
                <c:pt idx="2968">
                  <c:v>5.3411470000000003</c:v>
                </c:pt>
                <c:pt idx="2969">
                  <c:v>5.393167</c:v>
                </c:pt>
                <c:pt idx="2970">
                  <c:v>5.4368679999999996</c:v>
                </c:pt>
                <c:pt idx="2971">
                  <c:v>5.4774770000000004</c:v>
                </c:pt>
                <c:pt idx="2972">
                  <c:v>5.5104040000000003</c:v>
                </c:pt>
                <c:pt idx="2973">
                  <c:v>5.5406209999999998</c:v>
                </c:pt>
                <c:pt idx="2974">
                  <c:v>5.5666950000000002</c:v>
                </c:pt>
                <c:pt idx="2975">
                  <c:v>5.5863620000000003</c:v>
                </c:pt>
                <c:pt idx="2976">
                  <c:v>5.6000040000000002</c:v>
                </c:pt>
                <c:pt idx="2977">
                  <c:v>5.6127539999999998</c:v>
                </c:pt>
                <c:pt idx="2978">
                  <c:v>5.6181089999999996</c:v>
                </c:pt>
                <c:pt idx="2979">
                  <c:v>5.6195750000000002</c:v>
                </c:pt>
                <c:pt idx="2980">
                  <c:v>5.6172800000000001</c:v>
                </c:pt>
                <c:pt idx="2981">
                  <c:v>5.6073040000000001</c:v>
                </c:pt>
                <c:pt idx="2982">
                  <c:v>5.5934379999999999</c:v>
                </c:pt>
                <c:pt idx="2983">
                  <c:v>5.5747270000000002</c:v>
                </c:pt>
                <c:pt idx="2984">
                  <c:v>5.5532120000000003</c:v>
                </c:pt>
                <c:pt idx="2985">
                  <c:v>5.5262770000000003</c:v>
                </c:pt>
                <c:pt idx="2986">
                  <c:v>5.4937969999999998</c:v>
                </c:pt>
                <c:pt idx="2987">
                  <c:v>5.4561200000000003</c:v>
                </c:pt>
                <c:pt idx="2988">
                  <c:v>5.4129300000000002</c:v>
                </c:pt>
                <c:pt idx="2989">
                  <c:v>5.3675079999999999</c:v>
                </c:pt>
                <c:pt idx="2990">
                  <c:v>5.316954</c:v>
                </c:pt>
                <c:pt idx="2991">
                  <c:v>5.2598019999999996</c:v>
                </c:pt>
                <c:pt idx="2992">
                  <c:v>5.2004190000000001</c:v>
                </c:pt>
                <c:pt idx="2993">
                  <c:v>5.1328120000000004</c:v>
                </c:pt>
                <c:pt idx="2994">
                  <c:v>5.0619860000000001</c:v>
                </c:pt>
                <c:pt idx="2995">
                  <c:v>4.9903310000000003</c:v>
                </c:pt>
                <c:pt idx="2996">
                  <c:v>4.9095599999999999</c:v>
                </c:pt>
                <c:pt idx="2997">
                  <c:v>4.8272269999999997</c:v>
                </c:pt>
                <c:pt idx="2998">
                  <c:v>4.7391880000000004</c:v>
                </c:pt>
                <c:pt idx="2999">
                  <c:v>4.6494920000000004</c:v>
                </c:pt>
                <c:pt idx="3000">
                  <c:v>4.5556520000000003</c:v>
                </c:pt>
                <c:pt idx="3001">
                  <c:v>4.457827</c:v>
                </c:pt>
                <c:pt idx="3002">
                  <c:v>4.3511740000000003</c:v>
                </c:pt>
                <c:pt idx="3003">
                  <c:v>4.2486319999999997</c:v>
                </c:pt>
                <c:pt idx="3004">
                  <c:v>4.1389500000000004</c:v>
                </c:pt>
                <c:pt idx="3005">
                  <c:v>4.0238170000000002</c:v>
                </c:pt>
                <c:pt idx="3006">
                  <c:v>3.9056570000000002</c:v>
                </c:pt>
                <c:pt idx="3007">
                  <c:v>3.7808980000000001</c:v>
                </c:pt>
                <c:pt idx="3008">
                  <c:v>3.6562030000000001</c:v>
                </c:pt>
                <c:pt idx="3009">
                  <c:v>3.5278100000000001</c:v>
                </c:pt>
                <c:pt idx="3010">
                  <c:v>3.3979520000000001</c:v>
                </c:pt>
                <c:pt idx="3011">
                  <c:v>3.2630889999999999</c:v>
                </c:pt>
                <c:pt idx="3012">
                  <c:v>3.1253890000000002</c:v>
                </c:pt>
                <c:pt idx="3013">
                  <c:v>2.9862860000000002</c:v>
                </c:pt>
                <c:pt idx="3014">
                  <c:v>2.8438690000000002</c:v>
                </c:pt>
                <c:pt idx="3015">
                  <c:v>2.7008450000000002</c:v>
                </c:pt>
                <c:pt idx="3016">
                  <c:v>2.5512239999999999</c:v>
                </c:pt>
                <c:pt idx="3017">
                  <c:v>2.3996900000000001</c:v>
                </c:pt>
                <c:pt idx="3018">
                  <c:v>2.2509939999999999</c:v>
                </c:pt>
                <c:pt idx="3019">
                  <c:v>2.0995550000000001</c:v>
                </c:pt>
                <c:pt idx="3020">
                  <c:v>1.9470339999999999</c:v>
                </c:pt>
                <c:pt idx="3021">
                  <c:v>1.7902720000000001</c:v>
                </c:pt>
                <c:pt idx="3022">
                  <c:v>1.632746</c:v>
                </c:pt>
                <c:pt idx="3023">
                  <c:v>1.47098</c:v>
                </c:pt>
                <c:pt idx="3024">
                  <c:v>1.308354</c:v>
                </c:pt>
                <c:pt idx="3025">
                  <c:v>1.148055</c:v>
                </c:pt>
                <c:pt idx="3026">
                  <c:v>0.98255999999999999</c:v>
                </c:pt>
                <c:pt idx="3027">
                  <c:v>0.81907300000000005</c:v>
                </c:pt>
                <c:pt idx="3028">
                  <c:v>0.65459800000000001</c:v>
                </c:pt>
                <c:pt idx="3029">
                  <c:v>0.48967699999999997</c:v>
                </c:pt>
                <c:pt idx="3030">
                  <c:v>0.32383099999999998</c:v>
                </c:pt>
                <c:pt idx="3031">
                  <c:v>0.15840000000000001</c:v>
                </c:pt>
                <c:pt idx="3032">
                  <c:v>-1.0793000000000001E-2</c:v>
                </c:pt>
                <c:pt idx="3033">
                  <c:v>-0.17580999999999999</c:v>
                </c:pt>
                <c:pt idx="3034">
                  <c:v>-0.34401399999999999</c:v>
                </c:pt>
                <c:pt idx="3035">
                  <c:v>-0.50922199999999995</c:v>
                </c:pt>
                <c:pt idx="3036">
                  <c:v>-0.672709</c:v>
                </c:pt>
                <c:pt idx="3037">
                  <c:v>-0.83641900000000002</c:v>
                </c:pt>
                <c:pt idx="3038">
                  <c:v>-1.002775</c:v>
                </c:pt>
                <c:pt idx="3039">
                  <c:v>-1.1665479999999999</c:v>
                </c:pt>
                <c:pt idx="3040">
                  <c:v>-1.3314060000000001</c:v>
                </c:pt>
                <c:pt idx="3041">
                  <c:v>-1.4941279999999999</c:v>
                </c:pt>
                <c:pt idx="3042">
                  <c:v>-1.6549370000000001</c:v>
                </c:pt>
                <c:pt idx="3043">
                  <c:v>-1.8147580000000001</c:v>
                </c:pt>
                <c:pt idx="3044">
                  <c:v>-1.972858</c:v>
                </c:pt>
                <c:pt idx="3045">
                  <c:v>-2.1281210000000002</c:v>
                </c:pt>
                <c:pt idx="3046">
                  <c:v>-2.281663</c:v>
                </c:pt>
                <c:pt idx="3047">
                  <c:v>-2.4325909999999999</c:v>
                </c:pt>
                <c:pt idx="3048">
                  <c:v>-2.5841569999999998</c:v>
                </c:pt>
                <c:pt idx="3049">
                  <c:v>-2.7309100000000002</c:v>
                </c:pt>
                <c:pt idx="3050">
                  <c:v>-2.873869</c:v>
                </c:pt>
                <c:pt idx="3051">
                  <c:v>-3.0164460000000002</c:v>
                </c:pt>
                <c:pt idx="3052">
                  <c:v>-3.1566960000000002</c:v>
                </c:pt>
                <c:pt idx="3053">
                  <c:v>-3.293695</c:v>
                </c:pt>
                <c:pt idx="3054">
                  <c:v>-3.4281429999999999</c:v>
                </c:pt>
                <c:pt idx="3055">
                  <c:v>-3.561731</c:v>
                </c:pt>
                <c:pt idx="3056">
                  <c:v>-3.6924830000000002</c:v>
                </c:pt>
                <c:pt idx="3057">
                  <c:v>-3.8193769999999998</c:v>
                </c:pt>
                <c:pt idx="3058">
                  <c:v>-3.9414899999999999</c:v>
                </c:pt>
                <c:pt idx="3059">
                  <c:v>-4.0574830000000004</c:v>
                </c:pt>
                <c:pt idx="3060">
                  <c:v>-4.1683450000000004</c:v>
                </c:pt>
                <c:pt idx="3061">
                  <c:v>-4.2803849999999999</c:v>
                </c:pt>
                <c:pt idx="3062">
                  <c:v>-4.3867200000000004</c:v>
                </c:pt>
                <c:pt idx="3063">
                  <c:v>-4.4862019999999996</c:v>
                </c:pt>
                <c:pt idx="3064">
                  <c:v>-4.5805199999999999</c:v>
                </c:pt>
                <c:pt idx="3065">
                  <c:v>-4.6758899999999999</c:v>
                </c:pt>
                <c:pt idx="3066">
                  <c:v>-4.7607410000000003</c:v>
                </c:pt>
                <c:pt idx="3067">
                  <c:v>-4.8453059999999999</c:v>
                </c:pt>
                <c:pt idx="3068">
                  <c:v>-4.9235910000000001</c:v>
                </c:pt>
                <c:pt idx="3069">
                  <c:v>-4.9994529999999999</c:v>
                </c:pt>
                <c:pt idx="3070">
                  <c:v>-5.0701840000000002</c:v>
                </c:pt>
                <c:pt idx="3071">
                  <c:v>-5.1346030000000003</c:v>
                </c:pt>
                <c:pt idx="3072">
                  <c:v>-5.1959309999999999</c:v>
                </c:pt>
                <c:pt idx="3073">
                  <c:v>-5.2503729999999997</c:v>
                </c:pt>
                <c:pt idx="3074">
                  <c:v>-5.3019150000000002</c:v>
                </c:pt>
                <c:pt idx="3075">
                  <c:v>-5.3475599999999996</c:v>
                </c:pt>
                <c:pt idx="3076">
                  <c:v>-5.3903359999999996</c:v>
                </c:pt>
                <c:pt idx="3077">
                  <c:v>-5.4256859999999998</c:v>
                </c:pt>
                <c:pt idx="3078">
                  <c:v>-5.4543730000000004</c:v>
                </c:pt>
                <c:pt idx="3079">
                  <c:v>-5.4798099999999996</c:v>
                </c:pt>
                <c:pt idx="3080">
                  <c:v>-5.4987750000000002</c:v>
                </c:pt>
                <c:pt idx="3081">
                  <c:v>-5.5149999999999997</c:v>
                </c:pt>
                <c:pt idx="3082">
                  <c:v>-5.5222670000000003</c:v>
                </c:pt>
                <c:pt idx="3083">
                  <c:v>-5.5299490000000002</c:v>
                </c:pt>
                <c:pt idx="3084">
                  <c:v>-5.5267299999999997</c:v>
                </c:pt>
                <c:pt idx="3085">
                  <c:v>-5.5232869999999998</c:v>
                </c:pt>
                <c:pt idx="3086">
                  <c:v>-5.5112699999999997</c:v>
                </c:pt>
                <c:pt idx="3087">
                  <c:v>-5.4953010000000004</c:v>
                </c:pt>
                <c:pt idx="3088">
                  <c:v>-5.4737530000000003</c:v>
                </c:pt>
                <c:pt idx="3089">
                  <c:v>-5.4482210000000002</c:v>
                </c:pt>
                <c:pt idx="3090">
                  <c:v>-5.4162509999999999</c:v>
                </c:pt>
                <c:pt idx="3091">
                  <c:v>-5.3797860000000002</c:v>
                </c:pt>
                <c:pt idx="3092">
                  <c:v>-5.3388260000000001</c:v>
                </c:pt>
                <c:pt idx="3093">
                  <c:v>-5.2913649999999999</c:v>
                </c:pt>
                <c:pt idx="3094">
                  <c:v>-5.2399500000000003</c:v>
                </c:pt>
                <c:pt idx="3095">
                  <c:v>-5.1844239999999999</c:v>
                </c:pt>
                <c:pt idx="3096">
                  <c:v>-5.1233199999999997</c:v>
                </c:pt>
                <c:pt idx="3097">
                  <c:v>-5.0570830000000004</c:v>
                </c:pt>
                <c:pt idx="3098">
                  <c:v>-4.98597</c:v>
                </c:pt>
                <c:pt idx="3099">
                  <c:v>-4.9105220000000003</c:v>
                </c:pt>
                <c:pt idx="3100">
                  <c:v>-4.8303560000000001</c:v>
                </c:pt>
                <c:pt idx="3101">
                  <c:v>-4.7459199999999999</c:v>
                </c:pt>
                <c:pt idx="3102">
                  <c:v>-4.656542</c:v>
                </c:pt>
                <c:pt idx="3103">
                  <c:v>-4.5655710000000003</c:v>
                </c:pt>
                <c:pt idx="3104">
                  <c:v>-4.467746</c:v>
                </c:pt>
                <c:pt idx="3105">
                  <c:v>-4.3672760000000004</c:v>
                </c:pt>
                <c:pt idx="3106">
                  <c:v>-4.2596030000000003</c:v>
                </c:pt>
                <c:pt idx="3107">
                  <c:v>-4.1487410000000002</c:v>
                </c:pt>
                <c:pt idx="3108">
                  <c:v>-4.0366369999999998</c:v>
                </c:pt>
                <c:pt idx="3109">
                  <c:v>-3.9191780000000001</c:v>
                </c:pt>
                <c:pt idx="3110">
                  <c:v>-3.795598</c:v>
                </c:pt>
                <c:pt idx="3111">
                  <c:v>-3.66574</c:v>
                </c:pt>
                <c:pt idx="3112">
                  <c:v>-3.534446</c:v>
                </c:pt>
                <c:pt idx="3113">
                  <c:v>-3.3982450000000002</c:v>
                </c:pt>
                <c:pt idx="3114">
                  <c:v>-3.2609910000000002</c:v>
                </c:pt>
                <c:pt idx="3115">
                  <c:v>-3.1245980000000002</c:v>
                </c:pt>
                <c:pt idx="3116">
                  <c:v>-2.9839009999999999</c:v>
                </c:pt>
                <c:pt idx="3117">
                  <c:v>-2.8422170000000002</c:v>
                </c:pt>
                <c:pt idx="3118">
                  <c:v>-2.6972809999999998</c:v>
                </c:pt>
                <c:pt idx="3119">
                  <c:v>-2.5490309999999998</c:v>
                </c:pt>
                <c:pt idx="3120">
                  <c:v>-2.3990269999999998</c:v>
                </c:pt>
                <c:pt idx="3121">
                  <c:v>-2.2471109999999999</c:v>
                </c:pt>
                <c:pt idx="3122">
                  <c:v>-2.0914329999999999</c:v>
                </c:pt>
                <c:pt idx="3123">
                  <c:v>-1.9364889999999999</c:v>
                </c:pt>
                <c:pt idx="3124">
                  <c:v>-1.77721</c:v>
                </c:pt>
                <c:pt idx="3125">
                  <c:v>-1.6179300000000001</c:v>
                </c:pt>
                <c:pt idx="3126">
                  <c:v>-1.4556229999999999</c:v>
                </c:pt>
                <c:pt idx="3127">
                  <c:v>-1.291785</c:v>
                </c:pt>
                <c:pt idx="3128">
                  <c:v>-1.127788</c:v>
                </c:pt>
                <c:pt idx="3129">
                  <c:v>-0.96101800000000004</c:v>
                </c:pt>
                <c:pt idx="3130">
                  <c:v>-0.79571499999999995</c:v>
                </c:pt>
                <c:pt idx="3131">
                  <c:v>-0.62951800000000002</c:v>
                </c:pt>
                <c:pt idx="3132">
                  <c:v>-0.46214300000000003</c:v>
                </c:pt>
                <c:pt idx="3133">
                  <c:v>-0.29588300000000001</c:v>
                </c:pt>
                <c:pt idx="3134">
                  <c:v>-0.130133</c:v>
                </c:pt>
                <c:pt idx="3135">
                  <c:v>3.9347E-2</c:v>
                </c:pt>
                <c:pt idx="3136">
                  <c:v>0.20649899999999999</c:v>
                </c:pt>
                <c:pt idx="3137">
                  <c:v>0.37240899999999999</c:v>
                </c:pt>
                <c:pt idx="3138">
                  <c:v>0.540103</c:v>
                </c:pt>
                <c:pt idx="3139">
                  <c:v>0.70601199999999997</c:v>
                </c:pt>
                <c:pt idx="3140">
                  <c:v>0.86991399999999997</c:v>
                </c:pt>
                <c:pt idx="3141">
                  <c:v>1.0344199999999999</c:v>
                </c:pt>
                <c:pt idx="3142">
                  <c:v>1.199246</c:v>
                </c:pt>
                <c:pt idx="3143">
                  <c:v>1.360916</c:v>
                </c:pt>
                <c:pt idx="3144">
                  <c:v>1.5243070000000001</c:v>
                </c:pt>
                <c:pt idx="3145">
                  <c:v>1.685659</c:v>
                </c:pt>
                <c:pt idx="3146">
                  <c:v>1.844587</c:v>
                </c:pt>
                <c:pt idx="3147">
                  <c:v>1.9988939999999999</c:v>
                </c:pt>
                <c:pt idx="3148">
                  <c:v>2.1507149999999999</c:v>
                </c:pt>
                <c:pt idx="3149">
                  <c:v>2.3024079999999998</c:v>
                </c:pt>
                <c:pt idx="3150">
                  <c:v>2.451838</c:v>
                </c:pt>
                <c:pt idx="3151">
                  <c:v>2.602989</c:v>
                </c:pt>
                <c:pt idx="3152">
                  <c:v>2.7532480000000001</c:v>
                </c:pt>
                <c:pt idx="3153">
                  <c:v>2.898056</c:v>
                </c:pt>
                <c:pt idx="3154">
                  <c:v>3.0390709999999999</c:v>
                </c:pt>
                <c:pt idx="3155">
                  <c:v>3.175783</c:v>
                </c:pt>
                <c:pt idx="3156">
                  <c:v>3.312176</c:v>
                </c:pt>
                <c:pt idx="3157">
                  <c:v>3.446625</c:v>
                </c:pt>
                <c:pt idx="3158">
                  <c:v>3.5760049999999999</c:v>
                </c:pt>
                <c:pt idx="3159">
                  <c:v>3.701657</c:v>
                </c:pt>
                <c:pt idx="3160">
                  <c:v>3.826384</c:v>
                </c:pt>
                <c:pt idx="3161">
                  <c:v>3.9489109999999998</c:v>
                </c:pt>
                <c:pt idx="3162">
                  <c:v>4.0690160000000004</c:v>
                </c:pt>
                <c:pt idx="3163">
                  <c:v>4.184914</c:v>
                </c:pt>
                <c:pt idx="3164">
                  <c:v>4.291982</c:v>
                </c:pt>
                <c:pt idx="3165">
                  <c:v>4.3995920000000002</c:v>
                </c:pt>
                <c:pt idx="3166">
                  <c:v>4.4992970000000003</c:v>
                </c:pt>
                <c:pt idx="3167">
                  <c:v>4.5960049999999999</c:v>
                </c:pt>
                <c:pt idx="3168">
                  <c:v>4.6899090000000001</c:v>
                </c:pt>
                <c:pt idx="3169">
                  <c:v>4.779064</c:v>
                </c:pt>
                <c:pt idx="3170">
                  <c:v>4.8640739999999996</c:v>
                </c:pt>
                <c:pt idx="3171">
                  <c:v>4.9463749999999997</c:v>
                </c:pt>
                <c:pt idx="3172">
                  <c:v>5.024756</c:v>
                </c:pt>
                <c:pt idx="3173">
                  <c:v>5.0973990000000002</c:v>
                </c:pt>
                <c:pt idx="3174">
                  <c:v>5.1660259999999996</c:v>
                </c:pt>
                <c:pt idx="3175">
                  <c:v>5.2276400000000001</c:v>
                </c:pt>
                <c:pt idx="3176">
                  <c:v>5.28782</c:v>
                </c:pt>
                <c:pt idx="3177">
                  <c:v>5.3411470000000003</c:v>
                </c:pt>
                <c:pt idx="3178">
                  <c:v>5.3894700000000002</c:v>
                </c:pt>
                <c:pt idx="3179">
                  <c:v>5.4342860000000002</c:v>
                </c:pt>
                <c:pt idx="3180">
                  <c:v>5.4752140000000002</c:v>
                </c:pt>
                <c:pt idx="3181">
                  <c:v>5.5104040000000003</c:v>
                </c:pt>
                <c:pt idx="3182">
                  <c:v>5.541131</c:v>
                </c:pt>
                <c:pt idx="3183">
                  <c:v>5.5664400000000001</c:v>
                </c:pt>
                <c:pt idx="3184">
                  <c:v>5.5860430000000001</c:v>
                </c:pt>
                <c:pt idx="3185">
                  <c:v>5.6026819999999997</c:v>
                </c:pt>
                <c:pt idx="3186">
                  <c:v>5.6130409999999999</c:v>
                </c:pt>
                <c:pt idx="3187">
                  <c:v>5.6210740000000001</c:v>
                </c:pt>
                <c:pt idx="3188">
                  <c:v>5.6240699999999997</c:v>
                </c:pt>
                <c:pt idx="3189">
                  <c:v>5.6174400000000002</c:v>
                </c:pt>
                <c:pt idx="3190">
                  <c:v>5.6110009999999999</c:v>
                </c:pt>
                <c:pt idx="3191">
                  <c:v>5.5977730000000001</c:v>
                </c:pt>
                <c:pt idx="3192">
                  <c:v>5.5809430000000004</c:v>
                </c:pt>
                <c:pt idx="3193">
                  <c:v>5.5562399999999998</c:v>
                </c:pt>
                <c:pt idx="3194">
                  <c:v>5.5317280000000002</c:v>
                </c:pt>
                <c:pt idx="3195">
                  <c:v>5.4976539999999998</c:v>
                </c:pt>
                <c:pt idx="3196">
                  <c:v>5.4619220000000004</c:v>
                </c:pt>
                <c:pt idx="3197">
                  <c:v>5.4199739999999998</c:v>
                </c:pt>
                <c:pt idx="3198">
                  <c:v>5.3740100000000002</c:v>
                </c:pt>
                <c:pt idx="3199">
                  <c:v>5.320875</c:v>
                </c:pt>
                <c:pt idx="3200">
                  <c:v>5.2670380000000003</c:v>
                </c:pt>
                <c:pt idx="3201">
                  <c:v>5.2052639999999997</c:v>
                </c:pt>
                <c:pt idx="3202">
                  <c:v>5.1402390000000002</c:v>
                </c:pt>
                <c:pt idx="3203">
                  <c:v>5.0726000000000004</c:v>
                </c:pt>
                <c:pt idx="3204">
                  <c:v>4.9981090000000004</c:v>
                </c:pt>
                <c:pt idx="3205">
                  <c:v>4.917624</c:v>
                </c:pt>
                <c:pt idx="3206">
                  <c:v>4.8354499999999998</c:v>
                </c:pt>
                <c:pt idx="3207">
                  <c:v>4.7483360000000001</c:v>
                </c:pt>
                <c:pt idx="3208">
                  <c:v>4.6551650000000002</c:v>
                </c:pt>
                <c:pt idx="3209">
                  <c:v>4.5618990000000004</c:v>
                </c:pt>
                <c:pt idx="3210">
                  <c:v>4.4657640000000001</c:v>
                </c:pt>
                <c:pt idx="3211">
                  <c:v>4.3648800000000003</c:v>
                </c:pt>
                <c:pt idx="3212">
                  <c:v>4.2564409999999997</c:v>
                </c:pt>
                <c:pt idx="3213">
                  <c:v>4.1457069999999998</c:v>
                </c:pt>
                <c:pt idx="3214">
                  <c:v>4.0298740000000004</c:v>
                </c:pt>
                <c:pt idx="3215">
                  <c:v>3.9118719999999998</c:v>
                </c:pt>
                <c:pt idx="3216">
                  <c:v>3.789472</c:v>
                </c:pt>
                <c:pt idx="3217">
                  <c:v>3.6635339999999998</c:v>
                </c:pt>
                <c:pt idx="3218">
                  <c:v>3.5373410000000001</c:v>
                </c:pt>
                <c:pt idx="3219">
                  <c:v>3.4042949999999998</c:v>
                </c:pt>
                <c:pt idx="3220">
                  <c:v>3.2696230000000002</c:v>
                </c:pt>
                <c:pt idx="3221">
                  <c:v>3.1335799999999998</c:v>
                </c:pt>
                <c:pt idx="3222">
                  <c:v>2.9930119999999998</c:v>
                </c:pt>
                <c:pt idx="3223">
                  <c:v>2.853399</c:v>
                </c:pt>
                <c:pt idx="3224">
                  <c:v>2.706073</c:v>
                </c:pt>
                <c:pt idx="3225">
                  <c:v>2.5574080000000001</c:v>
                </c:pt>
                <c:pt idx="3226">
                  <c:v>2.4074360000000001</c:v>
                </c:pt>
                <c:pt idx="3227">
                  <c:v>2.258038</c:v>
                </c:pt>
                <c:pt idx="3228">
                  <c:v>2.1082890000000001</c:v>
                </c:pt>
                <c:pt idx="3229">
                  <c:v>1.9528350000000001</c:v>
                </c:pt>
                <c:pt idx="3230">
                  <c:v>1.7984960000000001</c:v>
                </c:pt>
                <c:pt idx="3231">
                  <c:v>1.640555</c:v>
                </c:pt>
                <c:pt idx="3232">
                  <c:v>1.4769410000000001</c:v>
                </c:pt>
                <c:pt idx="3233">
                  <c:v>1.318044</c:v>
                </c:pt>
                <c:pt idx="3234">
                  <c:v>1.153378</c:v>
                </c:pt>
                <c:pt idx="3235">
                  <c:v>0.991039</c:v>
                </c:pt>
                <c:pt idx="3236">
                  <c:v>0.82869899999999996</c:v>
                </c:pt>
                <c:pt idx="3237">
                  <c:v>0.66240699999999997</c:v>
                </c:pt>
                <c:pt idx="3238">
                  <c:v>0.49563699999999999</c:v>
                </c:pt>
                <c:pt idx="3239">
                  <c:v>0.33100299999999999</c:v>
                </c:pt>
                <c:pt idx="3240">
                  <c:v>0.16509399999999999</c:v>
                </c:pt>
                <c:pt idx="3241">
                  <c:v>-1.1349999999999999E-3</c:v>
                </c:pt>
                <c:pt idx="3242">
                  <c:v>-0.16672500000000001</c:v>
                </c:pt>
                <c:pt idx="3243">
                  <c:v>-0.33352700000000002</c:v>
                </c:pt>
                <c:pt idx="3244">
                  <c:v>-0.499946</c:v>
                </c:pt>
                <c:pt idx="3245">
                  <c:v>-0.66286</c:v>
                </c:pt>
                <c:pt idx="3246">
                  <c:v>-0.83055400000000001</c:v>
                </c:pt>
                <c:pt idx="3247">
                  <c:v>-0.99439100000000002</c:v>
                </c:pt>
                <c:pt idx="3248">
                  <c:v>-1.159281</c:v>
                </c:pt>
                <c:pt idx="3249">
                  <c:v>-1.322417</c:v>
                </c:pt>
                <c:pt idx="3250">
                  <c:v>-1.4838</c:v>
                </c:pt>
                <c:pt idx="3251">
                  <c:v>-1.6442909999999999</c:v>
                </c:pt>
                <c:pt idx="3252">
                  <c:v>-1.8040160000000001</c:v>
                </c:pt>
                <c:pt idx="3253">
                  <c:v>-1.9632959999999999</c:v>
                </c:pt>
                <c:pt idx="3254">
                  <c:v>-2.1167099999999999</c:v>
                </c:pt>
                <c:pt idx="3255">
                  <c:v>-2.2717499999999999</c:v>
                </c:pt>
                <c:pt idx="3256">
                  <c:v>-2.4222640000000002</c:v>
                </c:pt>
                <c:pt idx="3257">
                  <c:v>-2.572778</c:v>
                </c:pt>
                <c:pt idx="3258">
                  <c:v>-2.7194349999999998</c:v>
                </c:pt>
                <c:pt idx="3259">
                  <c:v>-2.8630309999999999</c:v>
                </c:pt>
                <c:pt idx="3260">
                  <c:v>-3.0039189999999998</c:v>
                </c:pt>
                <c:pt idx="3261">
                  <c:v>-3.143659</c:v>
                </c:pt>
                <c:pt idx="3262">
                  <c:v>-3.2781709999999999</c:v>
                </c:pt>
                <c:pt idx="3263">
                  <c:v>-3.4152979999999999</c:v>
                </c:pt>
                <c:pt idx="3264">
                  <c:v>-3.5483120000000001</c:v>
                </c:pt>
                <c:pt idx="3265">
                  <c:v>-3.679541</c:v>
                </c:pt>
                <c:pt idx="3266">
                  <c:v>-3.8072330000000001</c:v>
                </c:pt>
                <c:pt idx="3267">
                  <c:v>-3.9277839999999999</c:v>
                </c:pt>
                <c:pt idx="3268">
                  <c:v>-4.0438729999999996</c:v>
                </c:pt>
                <c:pt idx="3269">
                  <c:v>-4.153937</c:v>
                </c:pt>
                <c:pt idx="3270">
                  <c:v>-4.2652450000000002</c:v>
                </c:pt>
                <c:pt idx="3271">
                  <c:v>-4.3685510000000001</c:v>
                </c:pt>
                <c:pt idx="3272">
                  <c:v>-4.471285</c:v>
                </c:pt>
                <c:pt idx="3273">
                  <c:v>-4.5657300000000003</c:v>
                </c:pt>
                <c:pt idx="3274">
                  <c:v>-4.6552030000000002</c:v>
                </c:pt>
                <c:pt idx="3275">
                  <c:v>-4.7450270000000003</c:v>
                </c:pt>
                <c:pt idx="3276">
                  <c:v>-4.830133</c:v>
                </c:pt>
                <c:pt idx="3277">
                  <c:v>-4.907845</c:v>
                </c:pt>
                <c:pt idx="3278">
                  <c:v>-4.983771</c:v>
                </c:pt>
                <c:pt idx="3279">
                  <c:v>-5.0532260000000004</c:v>
                </c:pt>
                <c:pt idx="3280">
                  <c:v>-5.1171360000000004</c:v>
                </c:pt>
                <c:pt idx="3281">
                  <c:v>-5.1771560000000001</c:v>
                </c:pt>
                <c:pt idx="3282">
                  <c:v>-5.2344359999999996</c:v>
                </c:pt>
                <c:pt idx="3283">
                  <c:v>-5.285882</c:v>
                </c:pt>
                <c:pt idx="3284">
                  <c:v>-5.3308260000000001</c:v>
                </c:pt>
                <c:pt idx="3285">
                  <c:v>-5.3703830000000004</c:v>
                </c:pt>
                <c:pt idx="3286">
                  <c:v>-5.4090150000000001</c:v>
                </c:pt>
                <c:pt idx="3287">
                  <c:v>-5.4386270000000003</c:v>
                </c:pt>
                <c:pt idx="3288">
                  <c:v>-5.4616730000000002</c:v>
                </c:pt>
                <c:pt idx="3289">
                  <c:v>-5.480861</c:v>
                </c:pt>
                <c:pt idx="3290">
                  <c:v>-5.4970860000000004</c:v>
                </c:pt>
                <c:pt idx="3291">
                  <c:v>-5.5088800000000004</c:v>
                </c:pt>
                <c:pt idx="3292">
                  <c:v>-5.5130229999999996</c:v>
                </c:pt>
                <c:pt idx="3293">
                  <c:v>-5.5128959999999996</c:v>
                </c:pt>
                <c:pt idx="3294">
                  <c:v>-5.5063300000000002</c:v>
                </c:pt>
                <c:pt idx="3295">
                  <c:v>-5.4966710000000001</c:v>
                </c:pt>
                <c:pt idx="3296">
                  <c:v>-5.4823279999999999</c:v>
                </c:pt>
                <c:pt idx="3297">
                  <c:v>-5.4599510000000002</c:v>
                </c:pt>
                <c:pt idx="3298">
                  <c:v>-5.4355029999999998</c:v>
                </c:pt>
                <c:pt idx="3299">
                  <c:v>-5.4018430000000004</c:v>
                </c:pt>
                <c:pt idx="3300">
                  <c:v>-5.3651869999999997</c:v>
                </c:pt>
                <c:pt idx="3301">
                  <c:v>-5.32477</c:v>
                </c:pt>
                <c:pt idx="3302">
                  <c:v>-5.2764470000000001</c:v>
                </c:pt>
                <c:pt idx="3303">
                  <c:v>-5.22567</c:v>
                </c:pt>
                <c:pt idx="3304">
                  <c:v>-5.1699849999999996</c:v>
                </c:pt>
                <c:pt idx="3305">
                  <c:v>-5.1093900000000003</c:v>
                </c:pt>
                <c:pt idx="3306">
                  <c:v>-5.0408910000000002</c:v>
                </c:pt>
                <c:pt idx="3307">
                  <c:v>-4.9730290000000004</c:v>
                </c:pt>
                <c:pt idx="3308">
                  <c:v>-4.8941059999999998</c:v>
                </c:pt>
                <c:pt idx="3309">
                  <c:v>-4.8162039999999999</c:v>
                </c:pt>
                <c:pt idx="3310">
                  <c:v>-4.7301729999999997</c:v>
                </c:pt>
                <c:pt idx="3311">
                  <c:v>-4.6417840000000004</c:v>
                </c:pt>
                <c:pt idx="3312">
                  <c:v>-4.5517050000000001</c:v>
                </c:pt>
                <c:pt idx="3313">
                  <c:v>-4.4545820000000003</c:v>
                </c:pt>
                <c:pt idx="3314">
                  <c:v>-4.352614</c:v>
                </c:pt>
                <c:pt idx="3315">
                  <c:v>-4.2445899999999996</c:v>
                </c:pt>
                <c:pt idx="3316">
                  <c:v>-4.1370750000000003</c:v>
                </c:pt>
                <c:pt idx="3317">
                  <c:v>-4.0217200000000002</c:v>
                </c:pt>
                <c:pt idx="3318">
                  <c:v>-3.907416</c:v>
                </c:pt>
                <c:pt idx="3319">
                  <c:v>-3.783677</c:v>
                </c:pt>
                <c:pt idx="3320">
                  <c:v>-3.6548699999999998</c:v>
                </c:pt>
                <c:pt idx="3321">
                  <c:v>-3.5260310000000001</c:v>
                </c:pt>
                <c:pt idx="3322">
                  <c:v>-3.3914230000000001</c:v>
                </c:pt>
                <c:pt idx="3323">
                  <c:v>-3.2550300000000001</c:v>
                </c:pt>
                <c:pt idx="3324">
                  <c:v>-3.1190829999999998</c:v>
                </c:pt>
                <c:pt idx="3325">
                  <c:v>-2.9788329999999998</c:v>
                </c:pt>
                <c:pt idx="3326">
                  <c:v>-2.8363200000000002</c:v>
                </c:pt>
                <c:pt idx="3327">
                  <c:v>-2.6940300000000001</c:v>
                </c:pt>
                <c:pt idx="3328">
                  <c:v>-2.5478510000000001</c:v>
                </c:pt>
                <c:pt idx="3329">
                  <c:v>-2.3962539999999999</c:v>
                </c:pt>
                <c:pt idx="3330">
                  <c:v>-2.2442739999999999</c:v>
                </c:pt>
                <c:pt idx="3331">
                  <c:v>-2.0910190000000002</c:v>
                </c:pt>
                <c:pt idx="3332">
                  <c:v>-1.934736</c:v>
                </c:pt>
                <c:pt idx="3333">
                  <c:v>-1.7773369999999999</c:v>
                </c:pt>
                <c:pt idx="3334">
                  <c:v>-1.6179300000000001</c:v>
                </c:pt>
                <c:pt idx="3335">
                  <c:v>-1.4569300000000001</c:v>
                </c:pt>
                <c:pt idx="3336">
                  <c:v>-1.294845</c:v>
                </c:pt>
                <c:pt idx="3337">
                  <c:v>-1.13053</c:v>
                </c:pt>
                <c:pt idx="3338">
                  <c:v>-0.96653299999999998</c:v>
                </c:pt>
                <c:pt idx="3339">
                  <c:v>-0.80033600000000005</c:v>
                </c:pt>
                <c:pt idx="3340">
                  <c:v>-0.63133499999999998</c:v>
                </c:pt>
                <c:pt idx="3341">
                  <c:v>-0.46992</c:v>
                </c:pt>
                <c:pt idx="3342">
                  <c:v>-0.30381999999999998</c:v>
                </c:pt>
                <c:pt idx="3343">
                  <c:v>-0.13841999999999999</c:v>
                </c:pt>
                <c:pt idx="3344">
                  <c:v>2.8445000000000002E-2</c:v>
                </c:pt>
                <c:pt idx="3345">
                  <c:v>0.19451399999999999</c:v>
                </c:pt>
                <c:pt idx="3346">
                  <c:v>0.361093</c:v>
                </c:pt>
                <c:pt idx="3347">
                  <c:v>0.52668400000000004</c:v>
                </c:pt>
                <c:pt idx="3348">
                  <c:v>0.69074400000000002</c:v>
                </c:pt>
                <c:pt idx="3349">
                  <c:v>0.85703600000000002</c:v>
                </c:pt>
                <c:pt idx="3350">
                  <c:v>1.0191840000000001</c:v>
                </c:pt>
                <c:pt idx="3351">
                  <c:v>1.184169</c:v>
                </c:pt>
                <c:pt idx="3352">
                  <c:v>1.345807</c:v>
                </c:pt>
                <c:pt idx="3353">
                  <c:v>1.508051</c:v>
                </c:pt>
                <c:pt idx="3354">
                  <c:v>1.6693070000000001</c:v>
                </c:pt>
                <c:pt idx="3355">
                  <c:v>1.8271520000000001</c:v>
                </c:pt>
                <c:pt idx="3356">
                  <c:v>1.982893</c:v>
                </c:pt>
                <c:pt idx="3357">
                  <c:v>2.1347450000000001</c:v>
                </c:pt>
                <c:pt idx="3358">
                  <c:v>2.2839839999999998</c:v>
                </c:pt>
                <c:pt idx="3359">
                  <c:v>2.433414</c:v>
                </c:pt>
                <c:pt idx="3360">
                  <c:v>2.5831309999999998</c:v>
                </c:pt>
                <c:pt idx="3361">
                  <c:v>2.7343139999999999</c:v>
                </c:pt>
                <c:pt idx="3362">
                  <c:v>2.878708</c:v>
                </c:pt>
                <c:pt idx="3363">
                  <c:v>3.0191490000000001</c:v>
                </c:pt>
                <c:pt idx="3364">
                  <c:v>3.1585700000000001</c:v>
                </c:pt>
                <c:pt idx="3365">
                  <c:v>3.290597</c:v>
                </c:pt>
                <c:pt idx="3366">
                  <c:v>3.4284560000000002</c:v>
                </c:pt>
                <c:pt idx="3367">
                  <c:v>3.5574859999999999</c:v>
                </c:pt>
                <c:pt idx="3368">
                  <c:v>3.682277</c:v>
                </c:pt>
                <c:pt idx="3369">
                  <c:v>3.806972</c:v>
                </c:pt>
                <c:pt idx="3370">
                  <c:v>3.9322720000000002</c:v>
                </c:pt>
                <c:pt idx="3371">
                  <c:v>4.050529</c:v>
                </c:pt>
                <c:pt idx="3372">
                  <c:v>4.1639400000000002</c:v>
                </c:pt>
                <c:pt idx="3373">
                  <c:v>4.2732390000000002</c:v>
                </c:pt>
                <c:pt idx="3374">
                  <c:v>4.3794469999999999</c:v>
                </c:pt>
                <c:pt idx="3375">
                  <c:v>4.4815740000000002</c:v>
                </c:pt>
                <c:pt idx="3376">
                  <c:v>4.5760839999999998</c:v>
                </c:pt>
                <c:pt idx="3377">
                  <c:v>4.6691900000000004</c:v>
                </c:pt>
                <c:pt idx="3378">
                  <c:v>4.7610539999999997</c:v>
                </c:pt>
                <c:pt idx="3379">
                  <c:v>4.8472119999999999</c:v>
                </c:pt>
                <c:pt idx="3380">
                  <c:v>4.9304379999999997</c:v>
                </c:pt>
                <c:pt idx="3381">
                  <c:v>5.0077670000000003</c:v>
                </c:pt>
                <c:pt idx="3382">
                  <c:v>5.0813980000000001</c:v>
                </c:pt>
                <c:pt idx="3383">
                  <c:v>5.1492599999999999</c:v>
                </c:pt>
                <c:pt idx="3384">
                  <c:v>5.2132329999999998</c:v>
                </c:pt>
                <c:pt idx="3385">
                  <c:v>5.272138</c:v>
                </c:pt>
                <c:pt idx="3386">
                  <c:v>5.3263889999999998</c:v>
                </c:pt>
                <c:pt idx="3387">
                  <c:v>5.377421</c:v>
                </c:pt>
                <c:pt idx="3388">
                  <c:v>5.4226520000000002</c:v>
                </c:pt>
                <c:pt idx="3389">
                  <c:v>5.4642169999999997</c:v>
                </c:pt>
                <c:pt idx="3390">
                  <c:v>5.4995979999999998</c:v>
                </c:pt>
                <c:pt idx="3391">
                  <c:v>5.5307399999999998</c:v>
                </c:pt>
                <c:pt idx="3392">
                  <c:v>5.5549970000000002</c:v>
                </c:pt>
                <c:pt idx="3393">
                  <c:v>5.5793489999999997</c:v>
                </c:pt>
                <c:pt idx="3394">
                  <c:v>5.5939160000000001</c:v>
                </c:pt>
                <c:pt idx="3395">
                  <c:v>5.6058690000000002</c:v>
                </c:pt>
                <c:pt idx="3396">
                  <c:v>5.6135190000000001</c:v>
                </c:pt>
                <c:pt idx="3397">
                  <c:v>5.6141889999999997</c:v>
                </c:pt>
                <c:pt idx="3398">
                  <c:v>5.6117020000000002</c:v>
                </c:pt>
                <c:pt idx="3399">
                  <c:v>5.6051359999999999</c:v>
                </c:pt>
                <c:pt idx="3400">
                  <c:v>5.5926090000000004</c:v>
                </c:pt>
                <c:pt idx="3401">
                  <c:v>5.5772449999999996</c:v>
                </c:pt>
                <c:pt idx="3402">
                  <c:v>5.5530200000000001</c:v>
                </c:pt>
                <c:pt idx="3403">
                  <c:v>5.5217830000000001</c:v>
                </c:pt>
                <c:pt idx="3404">
                  <c:v>5.4955819999999997</c:v>
                </c:pt>
                <c:pt idx="3405">
                  <c:v>5.4600730000000004</c:v>
                </c:pt>
                <c:pt idx="3406">
                  <c:v>5.4193369999999996</c:v>
                </c:pt>
                <c:pt idx="3407">
                  <c:v>5.3740100000000002</c:v>
                </c:pt>
                <c:pt idx="3408">
                  <c:v>5.3238070000000004</c:v>
                </c:pt>
                <c:pt idx="3409">
                  <c:v>5.2703530000000001</c:v>
                </c:pt>
                <c:pt idx="3410">
                  <c:v>5.2104600000000003</c:v>
                </c:pt>
                <c:pt idx="3411">
                  <c:v>5.1447019999999997</c:v>
                </c:pt>
                <c:pt idx="3412">
                  <c:v>5.075342</c:v>
                </c:pt>
                <c:pt idx="3413">
                  <c:v>5.0019970000000002</c:v>
                </c:pt>
                <c:pt idx="3414">
                  <c:v>4.9266449999999997</c:v>
                </c:pt>
                <c:pt idx="3415">
                  <c:v>4.8422080000000003</c:v>
                </c:pt>
                <c:pt idx="3416">
                  <c:v>4.7587910000000004</c:v>
                </c:pt>
                <c:pt idx="3417">
                  <c:v>4.664218</c:v>
                </c:pt>
                <c:pt idx="3418">
                  <c:v>4.5715250000000003</c:v>
                </c:pt>
                <c:pt idx="3419">
                  <c:v>4.4749439999999998</c:v>
                </c:pt>
                <c:pt idx="3420">
                  <c:v>4.3740600000000001</c:v>
                </c:pt>
                <c:pt idx="3421">
                  <c:v>4.2669920000000001</c:v>
                </c:pt>
                <c:pt idx="3422">
                  <c:v>4.1569269999999996</c:v>
                </c:pt>
                <c:pt idx="3423">
                  <c:v>4.0414440000000003</c:v>
                </c:pt>
                <c:pt idx="3424">
                  <c:v>3.922774</c:v>
                </c:pt>
                <c:pt idx="3425">
                  <c:v>3.7969629999999999</c:v>
                </c:pt>
                <c:pt idx="3426">
                  <c:v>3.6742119999999998</c:v>
                </c:pt>
                <c:pt idx="3427">
                  <c:v>3.5472220000000001</c:v>
                </c:pt>
                <c:pt idx="3428">
                  <c:v>3.4178099999999998</c:v>
                </c:pt>
                <c:pt idx="3429">
                  <c:v>3.2838069999999999</c:v>
                </c:pt>
                <c:pt idx="3430">
                  <c:v>3.1473819999999999</c:v>
                </c:pt>
                <c:pt idx="3431">
                  <c:v>3.0080249999999999</c:v>
                </c:pt>
                <c:pt idx="3432">
                  <c:v>2.8677109999999999</c:v>
                </c:pt>
                <c:pt idx="3433">
                  <c:v>2.7232850000000002</c:v>
                </c:pt>
                <c:pt idx="3434">
                  <c:v>2.571815</c:v>
                </c:pt>
                <c:pt idx="3435">
                  <c:v>2.4218440000000001</c:v>
                </c:pt>
                <c:pt idx="3436">
                  <c:v>2.2734019999999999</c:v>
                </c:pt>
                <c:pt idx="3437">
                  <c:v>2.1243219999999998</c:v>
                </c:pt>
                <c:pt idx="3438">
                  <c:v>1.9679439999999999</c:v>
                </c:pt>
                <c:pt idx="3439">
                  <c:v>1.8132219999999999</c:v>
                </c:pt>
                <c:pt idx="3440">
                  <c:v>1.653975</c:v>
                </c:pt>
                <c:pt idx="3441">
                  <c:v>1.492974</c:v>
                </c:pt>
                <c:pt idx="3442">
                  <c:v>1.3305070000000001</c:v>
                </c:pt>
                <c:pt idx="3443">
                  <c:v>1.1663190000000001</c:v>
                </c:pt>
                <c:pt idx="3444">
                  <c:v>1.0035339999999999</c:v>
                </c:pt>
                <c:pt idx="3445">
                  <c:v>0.84068399999999999</c:v>
                </c:pt>
                <c:pt idx="3446">
                  <c:v>0.674647</c:v>
                </c:pt>
                <c:pt idx="3447">
                  <c:v>0.51004499999999997</c:v>
                </c:pt>
                <c:pt idx="3448">
                  <c:v>0.34292400000000001</c:v>
                </c:pt>
                <c:pt idx="3449">
                  <c:v>0.176314</c:v>
                </c:pt>
                <c:pt idx="3450">
                  <c:v>1.0564E-2</c:v>
                </c:pt>
                <c:pt idx="3451">
                  <c:v>-0.156143</c:v>
                </c:pt>
                <c:pt idx="3452">
                  <c:v>-0.321797</c:v>
                </c:pt>
                <c:pt idx="3453">
                  <c:v>-0.48792999999999997</c:v>
                </c:pt>
                <c:pt idx="3454">
                  <c:v>-0.65438099999999999</c:v>
                </c:pt>
                <c:pt idx="3455">
                  <c:v>-0.82217099999999999</c:v>
                </c:pt>
                <c:pt idx="3456">
                  <c:v>-0.98422299999999996</c:v>
                </c:pt>
                <c:pt idx="3457">
                  <c:v>-1.1508020000000001</c:v>
                </c:pt>
                <c:pt idx="3458">
                  <c:v>-1.314289</c:v>
                </c:pt>
                <c:pt idx="3459">
                  <c:v>-1.4747479999999999</c:v>
                </c:pt>
                <c:pt idx="3460">
                  <c:v>-1.6378839999999999</c:v>
                </c:pt>
                <c:pt idx="3461">
                  <c:v>-1.7986930000000001</c:v>
                </c:pt>
                <c:pt idx="3462">
                  <c:v>-1.9558690000000001</c:v>
                </c:pt>
                <c:pt idx="3463">
                  <c:v>-2.1110679999999999</c:v>
                </c:pt>
                <c:pt idx="3464">
                  <c:v>-2.265088</c:v>
                </c:pt>
                <c:pt idx="3465">
                  <c:v>-2.41777</c:v>
                </c:pt>
                <c:pt idx="3466">
                  <c:v>-2.564905</c:v>
                </c:pt>
                <c:pt idx="3467">
                  <c:v>-2.710191</c:v>
                </c:pt>
                <c:pt idx="3468">
                  <c:v>-2.8560509999999999</c:v>
                </c:pt>
                <c:pt idx="3469">
                  <c:v>-2.997671</c:v>
                </c:pt>
                <c:pt idx="3470">
                  <c:v>-3.1377619999999999</c:v>
                </c:pt>
                <c:pt idx="3471">
                  <c:v>-3.2740909999999999</c:v>
                </c:pt>
                <c:pt idx="3472">
                  <c:v>-3.411632</c:v>
                </c:pt>
                <c:pt idx="3473">
                  <c:v>-3.5453480000000002</c:v>
                </c:pt>
                <c:pt idx="3474">
                  <c:v>-3.6782349999999999</c:v>
                </c:pt>
                <c:pt idx="3475">
                  <c:v>-3.8044600000000002</c:v>
                </c:pt>
                <c:pt idx="3476">
                  <c:v>-3.926796</c:v>
                </c:pt>
                <c:pt idx="3477">
                  <c:v>-4.0412590000000002</c:v>
                </c:pt>
                <c:pt idx="3478">
                  <c:v>-4.1533949999999997</c:v>
                </c:pt>
                <c:pt idx="3479">
                  <c:v>-4.2653400000000001</c:v>
                </c:pt>
                <c:pt idx="3480">
                  <c:v>-4.3702730000000001</c:v>
                </c:pt>
                <c:pt idx="3481">
                  <c:v>-4.4699780000000002</c:v>
                </c:pt>
                <c:pt idx="3482">
                  <c:v>-4.5644229999999997</c:v>
                </c:pt>
                <c:pt idx="3483">
                  <c:v>-4.656733</c:v>
                </c:pt>
                <c:pt idx="3484">
                  <c:v>-4.7432100000000004</c:v>
                </c:pt>
                <c:pt idx="3485">
                  <c:v>-4.8289859999999996</c:v>
                </c:pt>
                <c:pt idx="3486">
                  <c:v>-4.907845</c:v>
                </c:pt>
                <c:pt idx="3487">
                  <c:v>-4.9826870000000003</c:v>
                </c:pt>
                <c:pt idx="3488">
                  <c:v>-5.0519829999999999</c:v>
                </c:pt>
                <c:pt idx="3489">
                  <c:v>-5.1153829999999996</c:v>
                </c:pt>
                <c:pt idx="3490">
                  <c:v>-5.1777939999999996</c:v>
                </c:pt>
                <c:pt idx="3491">
                  <c:v>-5.2332559999999999</c:v>
                </c:pt>
                <c:pt idx="3492">
                  <c:v>-5.2830769999999996</c:v>
                </c:pt>
                <c:pt idx="3493">
                  <c:v>-5.3293910000000002</c:v>
                </c:pt>
                <c:pt idx="3494">
                  <c:v>-5.3700320000000001</c:v>
                </c:pt>
                <c:pt idx="3495">
                  <c:v>-5.4038830000000004</c:v>
                </c:pt>
                <c:pt idx="3496">
                  <c:v>-5.4358219999999999</c:v>
                </c:pt>
                <c:pt idx="3497">
                  <c:v>-5.4598240000000002</c:v>
                </c:pt>
                <c:pt idx="3498">
                  <c:v>-5.4813080000000003</c:v>
                </c:pt>
                <c:pt idx="3499">
                  <c:v>-5.4957789999999997</c:v>
                </c:pt>
                <c:pt idx="3500">
                  <c:v>-5.5065530000000003</c:v>
                </c:pt>
                <c:pt idx="3501">
                  <c:v>-5.5125770000000003</c:v>
                </c:pt>
                <c:pt idx="3502">
                  <c:v>-5.511844</c:v>
                </c:pt>
                <c:pt idx="3503">
                  <c:v>-5.5042580000000001</c:v>
                </c:pt>
                <c:pt idx="3504">
                  <c:v>-5.4968950000000003</c:v>
                </c:pt>
                <c:pt idx="3505">
                  <c:v>-5.4819769999999997</c:v>
                </c:pt>
                <c:pt idx="3506">
                  <c:v>-5.4610989999999999</c:v>
                </c:pt>
                <c:pt idx="3507">
                  <c:v>-5.4334309999999997</c:v>
                </c:pt>
                <c:pt idx="3508">
                  <c:v>-5.4006959999999999</c:v>
                </c:pt>
                <c:pt idx="3509">
                  <c:v>-5.3681510000000001</c:v>
                </c:pt>
                <c:pt idx="3510">
                  <c:v>-5.3274150000000002</c:v>
                </c:pt>
                <c:pt idx="3511">
                  <c:v>-5.2816749999999999</c:v>
                </c:pt>
                <c:pt idx="3512">
                  <c:v>-5.2290809999999999</c:v>
                </c:pt>
                <c:pt idx="3513">
                  <c:v>-5.1718650000000004</c:v>
                </c:pt>
                <c:pt idx="3514">
                  <c:v>-5.1107290000000001</c:v>
                </c:pt>
                <c:pt idx="3515">
                  <c:v>-5.0464370000000001</c:v>
                </c:pt>
                <c:pt idx="3516">
                  <c:v>-4.9753239999999996</c:v>
                </c:pt>
                <c:pt idx="3517">
                  <c:v>-4.8993979999999997</c:v>
                </c:pt>
                <c:pt idx="3518">
                  <c:v>-4.8182119999999999</c:v>
                </c:pt>
                <c:pt idx="3519">
                  <c:v>-4.7351780000000003</c:v>
                </c:pt>
                <c:pt idx="3520">
                  <c:v>-4.6465329999999998</c:v>
                </c:pt>
                <c:pt idx="3521">
                  <c:v>-4.5542230000000004</c:v>
                </c:pt>
                <c:pt idx="3522">
                  <c:v>-4.4600960000000001</c:v>
                </c:pt>
                <c:pt idx="3523">
                  <c:v>-4.3601999999999999</c:v>
                </c:pt>
                <c:pt idx="3524">
                  <c:v>-4.2538650000000002</c:v>
                </c:pt>
                <c:pt idx="3525">
                  <c:v>-4.1427810000000003</c:v>
                </c:pt>
                <c:pt idx="3526">
                  <c:v>-4.0297200000000002</c:v>
                </c:pt>
                <c:pt idx="3527">
                  <c:v>-3.9125800000000002</c:v>
                </c:pt>
                <c:pt idx="3528">
                  <c:v>-3.7917730000000001</c:v>
                </c:pt>
                <c:pt idx="3529">
                  <c:v>-3.6679710000000001</c:v>
                </c:pt>
                <c:pt idx="3530">
                  <c:v>-3.5373790000000001</c:v>
                </c:pt>
                <c:pt idx="3531">
                  <c:v>-3.40191</c:v>
                </c:pt>
                <c:pt idx="3532">
                  <c:v>-3.264561</c:v>
                </c:pt>
                <c:pt idx="3533">
                  <c:v>-3.1294110000000002</c:v>
                </c:pt>
                <c:pt idx="3534">
                  <c:v>-2.989798</c:v>
                </c:pt>
                <c:pt idx="3535">
                  <c:v>-2.8479549999999998</c:v>
                </c:pt>
                <c:pt idx="3536">
                  <c:v>-2.7037200000000001</c:v>
                </c:pt>
                <c:pt idx="3537">
                  <c:v>-2.5567760000000002</c:v>
                </c:pt>
                <c:pt idx="3538">
                  <c:v>-2.406231</c:v>
                </c:pt>
                <c:pt idx="3539">
                  <c:v>-2.2559399999999998</c:v>
                </c:pt>
                <c:pt idx="3540">
                  <c:v>-2.1011229999999999</c:v>
                </c:pt>
                <c:pt idx="3541">
                  <c:v>-1.9447129999999999</c:v>
                </c:pt>
                <c:pt idx="3542">
                  <c:v>-1.78776</c:v>
                </c:pt>
                <c:pt idx="3543">
                  <c:v>-1.6288309999999999</c:v>
                </c:pt>
                <c:pt idx="3544">
                  <c:v>-1.469711</c:v>
                </c:pt>
                <c:pt idx="3545">
                  <c:v>-1.3070850000000001</c:v>
                </c:pt>
                <c:pt idx="3546">
                  <c:v>-1.1446179999999999</c:v>
                </c:pt>
                <c:pt idx="3547">
                  <c:v>-0.98030300000000004</c:v>
                </c:pt>
                <c:pt idx="3548">
                  <c:v>-0.81624200000000002</c:v>
                </c:pt>
                <c:pt idx="3549">
                  <c:v>-0.65202199999999999</c:v>
                </c:pt>
                <c:pt idx="3550">
                  <c:v>-0.48726000000000003</c:v>
                </c:pt>
                <c:pt idx="3551">
                  <c:v>-0.322403</c:v>
                </c:pt>
                <c:pt idx="3552">
                  <c:v>-0.15665299999999999</c:v>
                </c:pt>
                <c:pt idx="3553">
                  <c:v>9.2569999999999996E-3</c:v>
                </c:pt>
                <c:pt idx="3554">
                  <c:v>0.175899</c:v>
                </c:pt>
                <c:pt idx="3555">
                  <c:v>0.340916</c:v>
                </c:pt>
                <c:pt idx="3556">
                  <c:v>0.50762200000000002</c:v>
                </c:pt>
                <c:pt idx="3557">
                  <c:v>0.67110899999999996</c:v>
                </c:pt>
                <c:pt idx="3558">
                  <c:v>0.83408599999999999</c:v>
                </c:pt>
                <c:pt idx="3559">
                  <c:v>0.99792400000000003</c:v>
                </c:pt>
                <c:pt idx="3560">
                  <c:v>1.161251</c:v>
                </c:pt>
                <c:pt idx="3561">
                  <c:v>1.3228569999999999</c:v>
                </c:pt>
                <c:pt idx="3562">
                  <c:v>1.4851650000000001</c:v>
                </c:pt>
                <c:pt idx="3563">
                  <c:v>1.644253</c:v>
                </c:pt>
                <c:pt idx="3564">
                  <c:v>1.8019700000000001</c:v>
                </c:pt>
                <c:pt idx="3565">
                  <c:v>1.958062</c:v>
                </c:pt>
                <c:pt idx="3566">
                  <c:v>2.1094050000000002</c:v>
                </c:pt>
                <c:pt idx="3567">
                  <c:v>2.2596319999999999</c:v>
                </c:pt>
                <c:pt idx="3568">
                  <c:v>2.4083290000000002</c:v>
                </c:pt>
                <c:pt idx="3569">
                  <c:v>2.5570889999999999</c:v>
                </c:pt>
                <c:pt idx="3570">
                  <c:v>2.7058179999999998</c:v>
                </c:pt>
                <c:pt idx="3571">
                  <c:v>2.846546</c:v>
                </c:pt>
                <c:pt idx="3572">
                  <c:v>2.993522</c:v>
                </c:pt>
                <c:pt idx="3573">
                  <c:v>3.1284489999999998</c:v>
                </c:pt>
                <c:pt idx="3574">
                  <c:v>3.266149</c:v>
                </c:pt>
                <c:pt idx="3575">
                  <c:v>3.398876</c:v>
                </c:pt>
                <c:pt idx="3576">
                  <c:v>3.5299140000000002</c:v>
                </c:pt>
                <c:pt idx="3577">
                  <c:v>3.6562670000000002</c:v>
                </c:pt>
                <c:pt idx="3578">
                  <c:v>3.7790490000000001</c:v>
                </c:pt>
                <c:pt idx="3579">
                  <c:v>3.9024369999999999</c:v>
                </c:pt>
                <c:pt idx="3580">
                  <c:v>4.0196100000000001</c:v>
                </c:pt>
                <c:pt idx="3581">
                  <c:v>4.1345830000000001</c:v>
                </c:pt>
                <c:pt idx="3582">
                  <c:v>4.2424480000000004</c:v>
                </c:pt>
                <c:pt idx="3583">
                  <c:v>4.3483049999999999</c:v>
                </c:pt>
                <c:pt idx="3584">
                  <c:v>4.4500500000000001</c:v>
                </c:pt>
                <c:pt idx="3585">
                  <c:v>4.547555</c:v>
                </c:pt>
                <c:pt idx="3586">
                  <c:v>4.640949</c:v>
                </c:pt>
                <c:pt idx="3587">
                  <c:v>4.7306140000000001</c:v>
                </c:pt>
                <c:pt idx="3588">
                  <c:v>4.8167720000000003</c:v>
                </c:pt>
                <c:pt idx="3589">
                  <c:v>4.898053</c:v>
                </c:pt>
                <c:pt idx="3590">
                  <c:v>4.9752219999999996</c:v>
                </c:pt>
                <c:pt idx="3591">
                  <c:v>5.0491400000000004</c:v>
                </c:pt>
                <c:pt idx="3592">
                  <c:v>5.1172250000000004</c:v>
                </c:pt>
                <c:pt idx="3593">
                  <c:v>5.1829520000000002</c:v>
                </c:pt>
                <c:pt idx="3594">
                  <c:v>5.2441519999999997</c:v>
                </c:pt>
                <c:pt idx="3595">
                  <c:v>5.297383</c:v>
                </c:pt>
                <c:pt idx="3596">
                  <c:v>5.3481920000000001</c:v>
                </c:pt>
                <c:pt idx="3597">
                  <c:v>5.3942509999999997</c:v>
                </c:pt>
                <c:pt idx="3598">
                  <c:v>5.4341590000000002</c:v>
                </c:pt>
                <c:pt idx="3599">
                  <c:v>5.4715160000000003</c:v>
                </c:pt>
                <c:pt idx="3600">
                  <c:v>5.5020199999999999</c:v>
                </c:pt>
                <c:pt idx="3601">
                  <c:v>5.529274</c:v>
                </c:pt>
                <c:pt idx="3602">
                  <c:v>5.5504699999999998</c:v>
                </c:pt>
                <c:pt idx="3603">
                  <c:v>5.5693089999999996</c:v>
                </c:pt>
                <c:pt idx="3604">
                  <c:v>5.5826960000000003</c:v>
                </c:pt>
                <c:pt idx="3605">
                  <c:v>5.5902190000000003</c:v>
                </c:pt>
                <c:pt idx="3606">
                  <c:v>5.59178</c:v>
                </c:pt>
                <c:pt idx="3607">
                  <c:v>5.5908879999999996</c:v>
                </c:pt>
                <c:pt idx="3608">
                  <c:v>5.583907</c:v>
                </c:pt>
                <c:pt idx="3609">
                  <c:v>5.5727510000000002</c:v>
                </c:pt>
                <c:pt idx="3610">
                  <c:v>5.5563349999999998</c:v>
                </c:pt>
                <c:pt idx="3611">
                  <c:v>5.5364769999999996</c:v>
                </c:pt>
                <c:pt idx="3612">
                  <c:v>5.5088100000000004</c:v>
                </c:pt>
                <c:pt idx="3613">
                  <c:v>5.4796760000000004</c:v>
                </c:pt>
                <c:pt idx="3614">
                  <c:v>5.4438800000000001</c:v>
                </c:pt>
                <c:pt idx="3615">
                  <c:v>5.4042599999999998</c:v>
                </c:pt>
                <c:pt idx="3616">
                  <c:v>5.3590289999999996</c:v>
                </c:pt>
                <c:pt idx="3617">
                  <c:v>5.30924</c:v>
                </c:pt>
                <c:pt idx="3618">
                  <c:v>5.2541599999999997</c:v>
                </c:pt>
                <c:pt idx="3619">
                  <c:v>5.1912710000000004</c:v>
                </c:pt>
                <c:pt idx="3620">
                  <c:v>5.1315049999999998</c:v>
                </c:pt>
                <c:pt idx="3621">
                  <c:v>5.0654919999999999</c:v>
                </c:pt>
                <c:pt idx="3622">
                  <c:v>4.9931679999999998</c:v>
                </c:pt>
                <c:pt idx="3623">
                  <c:v>4.9161260000000002</c:v>
                </c:pt>
                <c:pt idx="3624">
                  <c:v>4.8340480000000001</c:v>
                </c:pt>
                <c:pt idx="3625">
                  <c:v>4.749898</c:v>
                </c:pt>
                <c:pt idx="3626">
                  <c:v>4.6598509999999997</c:v>
                </c:pt>
                <c:pt idx="3627">
                  <c:v>4.5662979999999997</c:v>
                </c:pt>
                <c:pt idx="3628">
                  <c:v>4.4687919999999997</c:v>
                </c:pt>
                <c:pt idx="3629">
                  <c:v>4.3683860000000001</c:v>
                </c:pt>
                <c:pt idx="3630">
                  <c:v>4.2641229999999997</c:v>
                </c:pt>
                <c:pt idx="3631">
                  <c:v>4.1543450000000002</c:v>
                </c:pt>
                <c:pt idx="3632">
                  <c:v>4.0414760000000003</c:v>
                </c:pt>
                <c:pt idx="3633">
                  <c:v>3.9213710000000002</c:v>
                </c:pt>
                <c:pt idx="3634">
                  <c:v>3.799067</c:v>
                </c:pt>
                <c:pt idx="3635">
                  <c:v>3.6750729999999998</c:v>
                </c:pt>
                <c:pt idx="3636">
                  <c:v>3.549995</c:v>
                </c:pt>
                <c:pt idx="3637">
                  <c:v>3.418447</c:v>
                </c:pt>
                <c:pt idx="3638">
                  <c:v>3.2864209999999998</c:v>
                </c:pt>
                <c:pt idx="3639">
                  <c:v>3.1505380000000001</c:v>
                </c:pt>
                <c:pt idx="3640">
                  <c:v>3.014049</c:v>
                </c:pt>
                <c:pt idx="3641">
                  <c:v>2.872652</c:v>
                </c:pt>
                <c:pt idx="3642">
                  <c:v>2.729501</c:v>
                </c:pt>
                <c:pt idx="3643">
                  <c:v>2.5790510000000002</c:v>
                </c:pt>
                <c:pt idx="3644">
                  <c:v>2.4280270000000002</c:v>
                </c:pt>
                <c:pt idx="3645">
                  <c:v>2.2805740000000001</c:v>
                </c:pt>
                <c:pt idx="3646">
                  <c:v>2.1307610000000001</c:v>
                </c:pt>
                <c:pt idx="3647">
                  <c:v>1.978175</c:v>
                </c:pt>
                <c:pt idx="3648">
                  <c:v>1.823167</c:v>
                </c:pt>
                <c:pt idx="3649">
                  <c:v>1.6643019999999999</c:v>
                </c:pt>
                <c:pt idx="3650">
                  <c:v>1.5047360000000001</c:v>
                </c:pt>
                <c:pt idx="3651">
                  <c:v>1.3415360000000001</c:v>
                </c:pt>
                <c:pt idx="3652">
                  <c:v>1.1775709999999999</c:v>
                </c:pt>
                <c:pt idx="3653">
                  <c:v>0.72481899999999999</c:v>
                </c:pt>
                <c:pt idx="3654">
                  <c:v>0.55409600000000003</c:v>
                </c:pt>
                <c:pt idx="3655">
                  <c:v>0.389685</c:v>
                </c:pt>
                <c:pt idx="3656">
                  <c:v>0.224827</c:v>
                </c:pt>
                <c:pt idx="3657">
                  <c:v>5.7514999999999997E-2</c:v>
                </c:pt>
                <c:pt idx="3658">
                  <c:v>-0.106545</c:v>
                </c:pt>
                <c:pt idx="3659">
                  <c:v>-0.27143499999999998</c:v>
                </c:pt>
                <c:pt idx="3660">
                  <c:v>-0.43801299999999999</c:v>
                </c:pt>
                <c:pt idx="3661">
                  <c:v>-0.60366799999999998</c:v>
                </c:pt>
                <c:pt idx="3662">
                  <c:v>-0.76798299999999997</c:v>
                </c:pt>
                <c:pt idx="3663">
                  <c:v>-0.93226699999999996</c:v>
                </c:pt>
                <c:pt idx="3664">
                  <c:v>-1.097826</c:v>
                </c:pt>
                <c:pt idx="3665">
                  <c:v>-1.2601009999999999</c:v>
                </c:pt>
                <c:pt idx="3666">
                  <c:v>-1.4240660000000001</c:v>
                </c:pt>
                <c:pt idx="3667">
                  <c:v>-1.584908</c:v>
                </c:pt>
                <c:pt idx="3668">
                  <c:v>-1.744761</c:v>
                </c:pt>
                <c:pt idx="3669">
                  <c:v>-1.9047099999999999</c:v>
                </c:pt>
                <c:pt idx="3670">
                  <c:v>-2.0581239999999998</c:v>
                </c:pt>
                <c:pt idx="3671">
                  <c:v>-2.2129409999999998</c:v>
                </c:pt>
                <c:pt idx="3672">
                  <c:v>-2.3658769999999998</c:v>
                </c:pt>
                <c:pt idx="3673">
                  <c:v>-2.5157850000000002</c:v>
                </c:pt>
                <c:pt idx="3674">
                  <c:v>-2.663335</c:v>
                </c:pt>
                <c:pt idx="3675">
                  <c:v>-2.8070909999999998</c:v>
                </c:pt>
                <c:pt idx="3676">
                  <c:v>-2.9522810000000002</c:v>
                </c:pt>
                <c:pt idx="3677">
                  <c:v>-3.0905870000000002</c:v>
                </c:pt>
                <c:pt idx="3678">
                  <c:v>-3.2281279999999999</c:v>
                </c:pt>
                <c:pt idx="3679">
                  <c:v>-3.3650630000000001</c:v>
                </c:pt>
                <c:pt idx="3680">
                  <c:v>-3.5033050000000001</c:v>
                </c:pt>
                <c:pt idx="3681">
                  <c:v>-3.6335139999999999</c:v>
                </c:pt>
                <c:pt idx="3682">
                  <c:v>-3.763118</c:v>
                </c:pt>
                <c:pt idx="3683">
                  <c:v>-3.8896299999999999</c:v>
                </c:pt>
                <c:pt idx="3684">
                  <c:v>-4.0055909999999999</c:v>
                </c:pt>
                <c:pt idx="3685">
                  <c:v>-4.1172170000000001</c:v>
                </c:pt>
                <c:pt idx="3686">
                  <c:v>-4.2315529999999999</c:v>
                </c:pt>
                <c:pt idx="3687">
                  <c:v>-4.3399910000000004</c:v>
                </c:pt>
                <c:pt idx="3688">
                  <c:v>-4.4438719999999998</c:v>
                </c:pt>
                <c:pt idx="3689">
                  <c:v>-4.53972</c:v>
                </c:pt>
                <c:pt idx="3690">
                  <c:v>-4.6325079999999996</c:v>
                </c:pt>
                <c:pt idx="3691">
                  <c:v>-4.7203559999999998</c:v>
                </c:pt>
                <c:pt idx="3692">
                  <c:v>-4.8094150000000004</c:v>
                </c:pt>
                <c:pt idx="3693">
                  <c:v>-4.8890700000000002</c:v>
                </c:pt>
                <c:pt idx="3694">
                  <c:v>-4.9657299999999998</c:v>
                </c:pt>
                <c:pt idx="3695">
                  <c:v>-5.0381809999999998</c:v>
                </c:pt>
                <c:pt idx="3696">
                  <c:v>-5.1049910000000001</c:v>
                </c:pt>
                <c:pt idx="3697">
                  <c:v>-5.1663189999999997</c:v>
                </c:pt>
                <c:pt idx="3698">
                  <c:v>-5.225447</c:v>
                </c:pt>
                <c:pt idx="3699">
                  <c:v>-5.2771800000000004</c:v>
                </c:pt>
                <c:pt idx="3700">
                  <c:v>-5.3266819999999999</c:v>
                </c:pt>
                <c:pt idx="3701">
                  <c:v>-5.3685660000000004</c:v>
                </c:pt>
                <c:pt idx="3702">
                  <c:v>-5.4061459999999997</c:v>
                </c:pt>
                <c:pt idx="3703">
                  <c:v>-5.4392009999999997</c:v>
                </c:pt>
                <c:pt idx="3704">
                  <c:v>-5.4665179999999998</c:v>
                </c:pt>
                <c:pt idx="3705">
                  <c:v>-5.4869500000000002</c:v>
                </c:pt>
                <c:pt idx="3706">
                  <c:v>-5.5091979999999996</c:v>
                </c:pt>
                <c:pt idx="3707">
                  <c:v>-5.5175809999999998</c:v>
                </c:pt>
                <c:pt idx="3708">
                  <c:v>-5.5249759999999997</c:v>
                </c:pt>
                <c:pt idx="3709">
                  <c:v>-5.5285780000000004</c:v>
                </c:pt>
                <c:pt idx="3710">
                  <c:v>-5.5252949999999998</c:v>
                </c:pt>
                <c:pt idx="3711">
                  <c:v>-5.5147760000000003</c:v>
                </c:pt>
                <c:pt idx="3712">
                  <c:v>-5.5011020000000004</c:v>
                </c:pt>
                <c:pt idx="3713">
                  <c:v>-5.4814990000000003</c:v>
                </c:pt>
                <c:pt idx="3714">
                  <c:v>-5.459314</c:v>
                </c:pt>
                <c:pt idx="3715">
                  <c:v>-5.4307540000000003</c:v>
                </c:pt>
                <c:pt idx="3716">
                  <c:v>-5.3959149999999996</c:v>
                </c:pt>
                <c:pt idx="3717">
                  <c:v>-5.3573459999999997</c:v>
                </c:pt>
                <c:pt idx="3718">
                  <c:v>-5.3136450000000002</c:v>
                </c:pt>
                <c:pt idx="3719">
                  <c:v>-5.2658329999999998</c:v>
                </c:pt>
                <c:pt idx="3720">
                  <c:v>-5.2104340000000002</c:v>
                </c:pt>
                <c:pt idx="3721">
                  <c:v>-5.1520710000000003</c:v>
                </c:pt>
                <c:pt idx="3722">
                  <c:v>-5.0894050000000002</c:v>
                </c:pt>
                <c:pt idx="3723">
                  <c:v>-5.0203309999999997</c:v>
                </c:pt>
                <c:pt idx="3724">
                  <c:v>-4.9493460000000002</c:v>
                </c:pt>
                <c:pt idx="3725">
                  <c:v>-4.8698499999999996</c:v>
                </c:pt>
                <c:pt idx="3726">
                  <c:v>-4.787261</c:v>
                </c:pt>
                <c:pt idx="3727">
                  <c:v>-4.7006569999999996</c:v>
                </c:pt>
                <c:pt idx="3728">
                  <c:v>-4.6099410000000001</c:v>
                </c:pt>
                <c:pt idx="3729">
                  <c:v>-4.5169930000000003</c:v>
                </c:pt>
                <c:pt idx="3730">
                  <c:v>-4.4156630000000003</c:v>
                </c:pt>
                <c:pt idx="3731">
                  <c:v>-4.3137259999999999</c:v>
                </c:pt>
                <c:pt idx="3732">
                  <c:v>-4.2050960000000002</c:v>
                </c:pt>
                <c:pt idx="3733">
                  <c:v>-4.091621</c:v>
                </c:pt>
                <c:pt idx="3734">
                  <c:v>-3.9777</c:v>
                </c:pt>
                <c:pt idx="3735">
                  <c:v>-3.8569260000000001</c:v>
                </c:pt>
                <c:pt idx="3736">
                  <c:v>-3.7290429999999999</c:v>
                </c:pt>
                <c:pt idx="3737">
                  <c:v>-3.5993439999999999</c:v>
                </c:pt>
                <c:pt idx="3738">
                  <c:v>-3.4624730000000001</c:v>
                </c:pt>
                <c:pt idx="3739">
                  <c:v>-3.3271310000000001</c:v>
                </c:pt>
                <c:pt idx="3740">
                  <c:v>-3.186531</c:v>
                </c:pt>
                <c:pt idx="3741">
                  <c:v>-3.0489579999999998</c:v>
                </c:pt>
                <c:pt idx="3742">
                  <c:v>-2.9062860000000001</c:v>
                </c:pt>
                <c:pt idx="3743">
                  <c:v>-2.7647930000000001</c:v>
                </c:pt>
                <c:pt idx="3744">
                  <c:v>-2.6189330000000002</c:v>
                </c:pt>
                <c:pt idx="3745">
                  <c:v>-2.4721160000000002</c:v>
                </c:pt>
                <c:pt idx="3746">
                  <c:v>-2.319626</c:v>
                </c:pt>
                <c:pt idx="3747">
                  <c:v>-2.1651600000000002</c:v>
                </c:pt>
                <c:pt idx="3748">
                  <c:v>-2.0094829999999999</c:v>
                </c:pt>
                <c:pt idx="3749">
                  <c:v>-1.852498</c:v>
                </c:pt>
                <c:pt idx="3750">
                  <c:v>-1.69357</c:v>
                </c:pt>
                <c:pt idx="3751">
                  <c:v>-1.5294449999999999</c:v>
                </c:pt>
                <c:pt idx="3752">
                  <c:v>-1.3679030000000001</c:v>
                </c:pt>
                <c:pt idx="3753">
                  <c:v>-1.2040010000000001</c:v>
                </c:pt>
                <c:pt idx="3754">
                  <c:v>-1.03704</c:v>
                </c:pt>
                <c:pt idx="3755">
                  <c:v>-0.87297999999999998</c:v>
                </c:pt>
                <c:pt idx="3756">
                  <c:v>-0.70891899999999997</c:v>
                </c:pt>
                <c:pt idx="3757">
                  <c:v>-0.54367900000000002</c:v>
                </c:pt>
                <c:pt idx="3758">
                  <c:v>-0.37783299999999997</c:v>
                </c:pt>
                <c:pt idx="3759">
                  <c:v>-0.210872</c:v>
                </c:pt>
                <c:pt idx="3760">
                  <c:v>-4.4357000000000001E-2</c:v>
                </c:pt>
                <c:pt idx="3761">
                  <c:v>0.121839</c:v>
                </c:pt>
                <c:pt idx="3762">
                  <c:v>0.290522</c:v>
                </c:pt>
                <c:pt idx="3763">
                  <c:v>0.45601700000000001</c:v>
                </c:pt>
                <c:pt idx="3764">
                  <c:v>0.61800500000000003</c:v>
                </c:pt>
                <c:pt idx="3765">
                  <c:v>0.78394699999999995</c:v>
                </c:pt>
                <c:pt idx="3766">
                  <c:v>0.94612700000000005</c:v>
                </c:pt>
                <c:pt idx="3767">
                  <c:v>1.110474</c:v>
                </c:pt>
                <c:pt idx="3768">
                  <c:v>1.273579</c:v>
                </c:pt>
                <c:pt idx="3769">
                  <c:v>1.4433450000000001</c:v>
                </c:pt>
                <c:pt idx="3770">
                  <c:v>1.596759</c:v>
                </c:pt>
                <c:pt idx="3771">
                  <c:v>1.7546679999999999</c:v>
                </c:pt>
                <c:pt idx="3772">
                  <c:v>1.909931</c:v>
                </c:pt>
                <c:pt idx="3773">
                  <c:v>2.0624850000000001</c:v>
                </c:pt>
                <c:pt idx="3774">
                  <c:v>2.2124890000000001</c:v>
                </c:pt>
                <c:pt idx="3775">
                  <c:v>2.3598469999999998</c:v>
                </c:pt>
                <c:pt idx="3776">
                  <c:v>2.5124</c:v>
                </c:pt>
                <c:pt idx="3777">
                  <c:v>2.6600769999999998</c:v>
                </c:pt>
                <c:pt idx="3778">
                  <c:v>2.806352</c:v>
                </c:pt>
                <c:pt idx="3779">
                  <c:v>2.9462190000000001</c:v>
                </c:pt>
                <c:pt idx="3780">
                  <c:v>3.0847159999999998</c:v>
                </c:pt>
                <c:pt idx="3781">
                  <c:v>3.2207590000000001</c:v>
                </c:pt>
                <c:pt idx="3782">
                  <c:v>3.3537409999999999</c:v>
                </c:pt>
                <c:pt idx="3783">
                  <c:v>3.485449</c:v>
                </c:pt>
                <c:pt idx="3784">
                  <c:v>3.6119919999999999</c:v>
                </c:pt>
                <c:pt idx="3785">
                  <c:v>3.7364000000000002</c:v>
                </c:pt>
                <c:pt idx="3786">
                  <c:v>3.8580040000000002</c:v>
                </c:pt>
                <c:pt idx="3787">
                  <c:v>3.9799250000000002</c:v>
                </c:pt>
                <c:pt idx="3788">
                  <c:v>4.0943569999999996</c:v>
                </c:pt>
                <c:pt idx="3789">
                  <c:v>4.2037199999999997</c:v>
                </c:pt>
                <c:pt idx="3790">
                  <c:v>4.3125410000000004</c:v>
                </c:pt>
                <c:pt idx="3791">
                  <c:v>4.4143499999999998</c:v>
                </c:pt>
                <c:pt idx="3792">
                  <c:v>4.5095289999999997</c:v>
                </c:pt>
                <c:pt idx="3793">
                  <c:v>4.6033999999999997</c:v>
                </c:pt>
                <c:pt idx="3794">
                  <c:v>4.6934469999999999</c:v>
                </c:pt>
                <c:pt idx="3795">
                  <c:v>4.7811349999999999</c:v>
                </c:pt>
                <c:pt idx="3796">
                  <c:v>4.8638190000000003</c:v>
                </c:pt>
                <c:pt idx="3797">
                  <c:v>4.9406379999999999</c:v>
                </c:pt>
                <c:pt idx="3798">
                  <c:v>5.0157670000000003</c:v>
                </c:pt>
                <c:pt idx="3799">
                  <c:v>5.0855420000000002</c:v>
                </c:pt>
                <c:pt idx="3800">
                  <c:v>5.1487819999999997</c:v>
                </c:pt>
                <c:pt idx="3801">
                  <c:v>5.2099820000000001</c:v>
                </c:pt>
                <c:pt idx="3802">
                  <c:v>5.2665600000000001</c:v>
                </c:pt>
                <c:pt idx="3803">
                  <c:v>5.3184519999999997</c:v>
                </c:pt>
                <c:pt idx="3804">
                  <c:v>5.363524</c:v>
                </c:pt>
                <c:pt idx="3805">
                  <c:v>5.4048340000000001</c:v>
                </c:pt>
                <c:pt idx="3806">
                  <c:v>5.4417770000000001</c:v>
                </c:pt>
                <c:pt idx="3807">
                  <c:v>5.4731740000000002</c:v>
                </c:pt>
                <c:pt idx="3808">
                  <c:v>5.5018289999999999</c:v>
                </c:pt>
                <c:pt idx="3809">
                  <c:v>5.5236640000000001</c:v>
                </c:pt>
                <c:pt idx="3810">
                  <c:v>5.5420870000000004</c:v>
                </c:pt>
                <c:pt idx="3811">
                  <c:v>5.5564629999999999</c:v>
                </c:pt>
                <c:pt idx="3812">
                  <c:v>5.5630930000000003</c:v>
                </c:pt>
                <c:pt idx="3813">
                  <c:v>5.5657389999999998</c:v>
                </c:pt>
                <c:pt idx="3814">
                  <c:v>5.5664720000000001</c:v>
                </c:pt>
                <c:pt idx="3815">
                  <c:v>5.5611490000000003</c:v>
                </c:pt>
                <c:pt idx="3816">
                  <c:v>5.5494190000000003</c:v>
                </c:pt>
                <c:pt idx="3817">
                  <c:v>5.5352980000000001</c:v>
                </c:pt>
                <c:pt idx="3818">
                  <c:v>5.5136229999999999</c:v>
                </c:pt>
                <c:pt idx="3819">
                  <c:v>5.4898759999999998</c:v>
                </c:pt>
                <c:pt idx="3820">
                  <c:v>5.4594040000000001</c:v>
                </c:pt>
                <c:pt idx="3821">
                  <c:v>5.4256799999999998</c:v>
                </c:pt>
                <c:pt idx="3822">
                  <c:v>5.3882899999999996</c:v>
                </c:pt>
                <c:pt idx="3823">
                  <c:v>5.3425180000000001</c:v>
                </c:pt>
                <c:pt idx="3824">
                  <c:v>5.2960440000000002</c:v>
                </c:pt>
                <c:pt idx="3825">
                  <c:v>5.2405179999999998</c:v>
                </c:pt>
                <c:pt idx="3826">
                  <c:v>5.1818359999999997</c:v>
                </c:pt>
                <c:pt idx="3827">
                  <c:v>5.1198069999999998</c:v>
                </c:pt>
                <c:pt idx="3828">
                  <c:v>5.0554519999999998</c:v>
                </c:pt>
                <c:pt idx="3829">
                  <c:v>4.9823940000000002</c:v>
                </c:pt>
                <c:pt idx="3830">
                  <c:v>4.9067230000000004</c:v>
                </c:pt>
                <c:pt idx="3831">
                  <c:v>4.8283420000000001</c:v>
                </c:pt>
                <c:pt idx="3832">
                  <c:v>4.742184</c:v>
                </c:pt>
                <c:pt idx="3833">
                  <c:v>4.6539539999999997</c:v>
                </c:pt>
                <c:pt idx="3834">
                  <c:v>4.5640349999999996</c:v>
                </c:pt>
                <c:pt idx="3835">
                  <c:v>4.4707689999999998</c:v>
                </c:pt>
                <c:pt idx="3836">
                  <c:v>4.3688320000000003</c:v>
                </c:pt>
                <c:pt idx="3837">
                  <c:v>4.2665769999999998</c:v>
                </c:pt>
                <c:pt idx="3838">
                  <c:v>4.1604020000000004</c:v>
                </c:pt>
                <c:pt idx="3839">
                  <c:v>4.0495400000000004</c:v>
                </c:pt>
                <c:pt idx="3840">
                  <c:v>3.9311569999999998</c:v>
                </c:pt>
                <c:pt idx="3841">
                  <c:v>3.8107329999999999</c:v>
                </c:pt>
                <c:pt idx="3842">
                  <c:v>3.6880459999999999</c:v>
                </c:pt>
                <c:pt idx="3843">
                  <c:v>3.5643389999999999</c:v>
                </c:pt>
                <c:pt idx="3844">
                  <c:v>3.4355959999999999</c:v>
                </c:pt>
                <c:pt idx="3845">
                  <c:v>3.3019759999999998</c:v>
                </c:pt>
                <c:pt idx="3846">
                  <c:v>3.1693120000000001</c:v>
                </c:pt>
                <c:pt idx="3847">
                  <c:v>3.0328550000000001</c:v>
                </c:pt>
                <c:pt idx="3848">
                  <c:v>2.8925740000000002</c:v>
                </c:pt>
                <c:pt idx="3849">
                  <c:v>2.751144</c:v>
                </c:pt>
                <c:pt idx="3850">
                  <c:v>2.6059220000000001</c:v>
                </c:pt>
                <c:pt idx="3851">
                  <c:v>2.4545789999999998</c:v>
                </c:pt>
                <c:pt idx="3852">
                  <c:v>2.3064559999999998</c:v>
                </c:pt>
                <c:pt idx="3853">
                  <c:v>2.1603729999999999</c:v>
                </c:pt>
                <c:pt idx="3854">
                  <c:v>2.0099550000000002</c:v>
                </c:pt>
                <c:pt idx="3855">
                  <c:v>1.857178</c:v>
                </c:pt>
                <c:pt idx="3856">
                  <c:v>1.6999070000000001</c:v>
                </c:pt>
                <c:pt idx="3857">
                  <c:v>1.539002</c:v>
                </c:pt>
                <c:pt idx="3858">
                  <c:v>1.379977</c:v>
                </c:pt>
                <c:pt idx="3859">
                  <c:v>1.217479</c:v>
                </c:pt>
                <c:pt idx="3860">
                  <c:v>1.056095</c:v>
                </c:pt>
                <c:pt idx="3861">
                  <c:v>0.89432999999999996</c:v>
                </c:pt>
                <c:pt idx="3862">
                  <c:v>0.73211800000000005</c:v>
                </c:pt>
                <c:pt idx="3863">
                  <c:v>0.56936399999999998</c:v>
                </c:pt>
                <c:pt idx="3864">
                  <c:v>0.40610000000000002</c:v>
                </c:pt>
                <c:pt idx="3865">
                  <c:v>0.23827899999999999</c:v>
                </c:pt>
                <c:pt idx="3866">
                  <c:v>7.2369000000000003E-2</c:v>
                </c:pt>
                <c:pt idx="3867">
                  <c:v>-9.4464999999999993E-2</c:v>
                </c:pt>
                <c:pt idx="3868">
                  <c:v>-0.255911</c:v>
                </c:pt>
                <c:pt idx="3869">
                  <c:v>-0.42366999999999999</c:v>
                </c:pt>
                <c:pt idx="3870">
                  <c:v>-0.58680600000000005</c:v>
                </c:pt>
                <c:pt idx="3871">
                  <c:v>-0.75233300000000003</c:v>
                </c:pt>
                <c:pt idx="3872">
                  <c:v>-0.91505499999999995</c:v>
                </c:pt>
                <c:pt idx="3873">
                  <c:v>-1.0791470000000001</c:v>
                </c:pt>
                <c:pt idx="3874">
                  <c:v>-1.2428250000000001</c:v>
                </c:pt>
                <c:pt idx="3875">
                  <c:v>-1.4073640000000001</c:v>
                </c:pt>
                <c:pt idx="3876">
                  <c:v>-1.566611</c:v>
                </c:pt>
                <c:pt idx="3877">
                  <c:v>-1.7247110000000001</c:v>
                </c:pt>
                <c:pt idx="3878">
                  <c:v>-1.885043</c:v>
                </c:pt>
                <c:pt idx="3879">
                  <c:v>-2.0413579999999998</c:v>
                </c:pt>
                <c:pt idx="3880">
                  <c:v>-2.1941030000000001</c:v>
                </c:pt>
                <c:pt idx="3881">
                  <c:v>-2.346975</c:v>
                </c:pt>
                <c:pt idx="3882">
                  <c:v>-2.4980310000000001</c:v>
                </c:pt>
                <c:pt idx="3883">
                  <c:v>-2.6435080000000002</c:v>
                </c:pt>
                <c:pt idx="3884">
                  <c:v>-2.7893680000000001</c:v>
                </c:pt>
                <c:pt idx="3885">
                  <c:v>-2.9310849999999999</c:v>
                </c:pt>
                <c:pt idx="3886">
                  <c:v>-3.0714939999999999</c:v>
                </c:pt>
                <c:pt idx="3887">
                  <c:v>-3.2095760000000002</c:v>
                </c:pt>
                <c:pt idx="3888">
                  <c:v>-3.3438979999999998</c:v>
                </c:pt>
                <c:pt idx="3889">
                  <c:v>-3.480896</c:v>
                </c:pt>
                <c:pt idx="3890">
                  <c:v>-3.6142300000000001</c:v>
                </c:pt>
                <c:pt idx="3891">
                  <c:v>-3.7423989999999998</c:v>
                </c:pt>
                <c:pt idx="3892">
                  <c:v>-3.8653729999999999</c:v>
                </c:pt>
                <c:pt idx="3893">
                  <c:v>-3.9833099999999999</c:v>
                </c:pt>
                <c:pt idx="3894">
                  <c:v>-4.0977410000000001</c:v>
                </c:pt>
                <c:pt idx="3895">
                  <c:v>-4.2088260000000002</c:v>
                </c:pt>
                <c:pt idx="3896">
                  <c:v>-4.3169139999999997</c:v>
                </c:pt>
                <c:pt idx="3897">
                  <c:v>-4.4202209999999997</c:v>
                </c:pt>
                <c:pt idx="3898">
                  <c:v>-4.5187460000000002</c:v>
                </c:pt>
                <c:pt idx="3899">
                  <c:v>-4.6119490000000001</c:v>
                </c:pt>
                <c:pt idx="3900">
                  <c:v>-4.7009759999999998</c:v>
                </c:pt>
                <c:pt idx="3901">
                  <c:v>-4.7875160000000001</c:v>
                </c:pt>
                <c:pt idx="3902">
                  <c:v>-4.8689249999999999</c:v>
                </c:pt>
                <c:pt idx="3903">
                  <c:v>-4.944947</c:v>
                </c:pt>
                <c:pt idx="3904">
                  <c:v>-5.0167299999999999</c:v>
                </c:pt>
                <c:pt idx="3905">
                  <c:v>-5.0856430000000001</c:v>
                </c:pt>
                <c:pt idx="3906">
                  <c:v>-5.1480550000000003</c:v>
                </c:pt>
                <c:pt idx="3907">
                  <c:v>-5.2049510000000003</c:v>
                </c:pt>
                <c:pt idx="3908">
                  <c:v>-5.2578959999999997</c:v>
                </c:pt>
                <c:pt idx="3909">
                  <c:v>-5.307334</c:v>
                </c:pt>
                <c:pt idx="3910">
                  <c:v>-5.3492179999999996</c:v>
                </c:pt>
                <c:pt idx="3911">
                  <c:v>-5.3889339999999999</c:v>
                </c:pt>
                <c:pt idx="3912">
                  <c:v>-5.4232310000000004</c:v>
                </c:pt>
                <c:pt idx="3913">
                  <c:v>-5.4480300000000002</c:v>
                </c:pt>
                <c:pt idx="3914">
                  <c:v>-5.4719680000000004</c:v>
                </c:pt>
                <c:pt idx="3915">
                  <c:v>-5.4891810000000003</c:v>
                </c:pt>
                <c:pt idx="3916">
                  <c:v>-5.5018989999999999</c:v>
                </c:pt>
                <c:pt idx="3917">
                  <c:v>-5.5096129999999999</c:v>
                </c:pt>
                <c:pt idx="3918">
                  <c:v>-5.5122260000000001</c:v>
                </c:pt>
                <c:pt idx="3919">
                  <c:v>-5.5088160000000004</c:v>
                </c:pt>
                <c:pt idx="3920">
                  <c:v>-5.5014209999999997</c:v>
                </c:pt>
                <c:pt idx="3921">
                  <c:v>-5.4882879999999998</c:v>
                </c:pt>
                <c:pt idx="3922">
                  <c:v>-5.4702469999999996</c:v>
                </c:pt>
                <c:pt idx="3923">
                  <c:v>-5.4451299999999998</c:v>
                </c:pt>
                <c:pt idx="3924">
                  <c:v>-5.4182269999999999</c:v>
                </c:pt>
                <c:pt idx="3925">
                  <c:v>-5.3853960000000001</c:v>
                </c:pt>
                <c:pt idx="3926">
                  <c:v>-5.3474009999999996</c:v>
                </c:pt>
                <c:pt idx="3927">
                  <c:v>-5.3029669999999998</c:v>
                </c:pt>
                <c:pt idx="3928">
                  <c:v>-5.256812</c:v>
                </c:pt>
                <c:pt idx="3929">
                  <c:v>-5.2026250000000003</c:v>
                </c:pt>
                <c:pt idx="3930">
                  <c:v>-5.1432729999999998</c:v>
                </c:pt>
                <c:pt idx="3931">
                  <c:v>-5.0813079999999999</c:v>
                </c:pt>
                <c:pt idx="3932">
                  <c:v>-5.0129359999999998</c:v>
                </c:pt>
                <c:pt idx="3933">
                  <c:v>-4.9398790000000004</c:v>
                </c:pt>
                <c:pt idx="3934">
                  <c:v>-4.8635380000000001</c:v>
                </c:pt>
                <c:pt idx="3935">
                  <c:v>-4.7807269999999997</c:v>
                </c:pt>
                <c:pt idx="3936">
                  <c:v>-4.6960030000000001</c:v>
                </c:pt>
                <c:pt idx="3937">
                  <c:v>-4.604203</c:v>
                </c:pt>
                <c:pt idx="3938">
                  <c:v>-4.5123709999999999</c:v>
                </c:pt>
                <c:pt idx="3939">
                  <c:v>-4.4132400000000001</c:v>
                </c:pt>
                <c:pt idx="3940">
                  <c:v>-4.3092639999999998</c:v>
                </c:pt>
                <c:pt idx="3941">
                  <c:v>-4.2000279999999997</c:v>
                </c:pt>
                <c:pt idx="3942">
                  <c:v>-4.0891029999999997</c:v>
                </c:pt>
                <c:pt idx="3943">
                  <c:v>-3.9754049999999999</c:v>
                </c:pt>
                <c:pt idx="3944">
                  <c:v>-3.8571490000000002</c:v>
                </c:pt>
                <c:pt idx="3945">
                  <c:v>-3.731306</c:v>
                </c:pt>
                <c:pt idx="3946">
                  <c:v>-3.6019260000000002</c:v>
                </c:pt>
                <c:pt idx="3947">
                  <c:v>-3.46617</c:v>
                </c:pt>
                <c:pt idx="3948">
                  <c:v>-3.331785</c:v>
                </c:pt>
                <c:pt idx="3949">
                  <c:v>-3.1947230000000002</c:v>
                </c:pt>
                <c:pt idx="3950">
                  <c:v>-3.0559069999999999</c:v>
                </c:pt>
                <c:pt idx="3951">
                  <c:v>-2.9137759999999999</c:v>
                </c:pt>
                <c:pt idx="3952">
                  <c:v>-2.7728570000000001</c:v>
                </c:pt>
                <c:pt idx="3953">
                  <c:v>-2.6282399999999999</c:v>
                </c:pt>
                <c:pt idx="3954">
                  <c:v>-2.4798300000000002</c:v>
                </c:pt>
                <c:pt idx="3955">
                  <c:v>-2.3276590000000001</c:v>
                </c:pt>
                <c:pt idx="3956">
                  <c:v>-2.1744680000000001</c:v>
                </c:pt>
                <c:pt idx="3957">
                  <c:v>-2.0196830000000001</c:v>
                </c:pt>
                <c:pt idx="3958">
                  <c:v>-1.8648020000000001</c:v>
                </c:pt>
                <c:pt idx="3959">
                  <c:v>-1.7055229999999999</c:v>
                </c:pt>
                <c:pt idx="3960">
                  <c:v>-1.544044</c:v>
                </c:pt>
                <c:pt idx="3961">
                  <c:v>-1.3820870000000001</c:v>
                </c:pt>
                <c:pt idx="3962">
                  <c:v>-1.2187600000000001</c:v>
                </c:pt>
                <c:pt idx="3963">
                  <c:v>-1.054635</c:v>
                </c:pt>
                <c:pt idx="3964">
                  <c:v>-0.89366599999999996</c:v>
                </c:pt>
                <c:pt idx="3965">
                  <c:v>-0.72759799999999997</c:v>
                </c:pt>
                <c:pt idx="3966">
                  <c:v>-0.55916999999999994</c:v>
                </c:pt>
                <c:pt idx="3967">
                  <c:v>-0.39415299999999998</c:v>
                </c:pt>
                <c:pt idx="3968">
                  <c:v>-0.22706499999999999</c:v>
                </c:pt>
                <c:pt idx="3969">
                  <c:v>-6.1887999999999999E-2</c:v>
                </c:pt>
                <c:pt idx="3970">
                  <c:v>0.102969</c:v>
                </c:pt>
                <c:pt idx="3971">
                  <c:v>0.27187499999999998</c:v>
                </c:pt>
                <c:pt idx="3972">
                  <c:v>0.436637</c:v>
                </c:pt>
                <c:pt idx="3973">
                  <c:v>0.59817900000000002</c:v>
                </c:pt>
                <c:pt idx="3974">
                  <c:v>0.76421600000000001</c:v>
                </c:pt>
                <c:pt idx="3975">
                  <c:v>0.92757500000000004</c:v>
                </c:pt>
                <c:pt idx="3976">
                  <c:v>1.0913170000000001</c:v>
                </c:pt>
                <c:pt idx="3977">
                  <c:v>1.2533380000000001</c:v>
                </c:pt>
                <c:pt idx="3978">
                  <c:v>1.4158999999999999</c:v>
                </c:pt>
                <c:pt idx="3979">
                  <c:v>1.5754030000000001</c:v>
                </c:pt>
                <c:pt idx="3980">
                  <c:v>1.7329289999999999</c:v>
                </c:pt>
                <c:pt idx="3981">
                  <c:v>1.8922399999999999</c:v>
                </c:pt>
                <c:pt idx="3982">
                  <c:v>2.0439020000000001</c:v>
                </c:pt>
                <c:pt idx="3983">
                  <c:v>2.195659</c:v>
                </c:pt>
                <c:pt idx="3984">
                  <c:v>2.3434309999999998</c:v>
                </c:pt>
                <c:pt idx="3985">
                  <c:v>2.4912990000000002</c:v>
                </c:pt>
                <c:pt idx="3986">
                  <c:v>2.639869</c:v>
                </c:pt>
                <c:pt idx="3987">
                  <c:v>2.78729</c:v>
                </c:pt>
                <c:pt idx="3988">
                  <c:v>2.9281459999999999</c:v>
                </c:pt>
                <c:pt idx="3989">
                  <c:v>3.0679820000000002</c:v>
                </c:pt>
                <c:pt idx="3990">
                  <c:v>3.2036739999999999</c:v>
                </c:pt>
                <c:pt idx="3991">
                  <c:v>3.3361779999999999</c:v>
                </c:pt>
                <c:pt idx="3992">
                  <c:v>3.4679489999999999</c:v>
                </c:pt>
                <c:pt idx="3993">
                  <c:v>3.5969790000000001</c:v>
                </c:pt>
                <c:pt idx="3994">
                  <c:v>3.7182949999999999</c:v>
                </c:pt>
                <c:pt idx="3995">
                  <c:v>3.839899</c:v>
                </c:pt>
                <c:pt idx="3996">
                  <c:v>3.9620440000000001</c:v>
                </c:pt>
                <c:pt idx="3997">
                  <c:v>4.077909</c:v>
                </c:pt>
                <c:pt idx="3998">
                  <c:v>4.1898220000000004</c:v>
                </c:pt>
                <c:pt idx="3999">
                  <c:v>4.2943090000000002</c:v>
                </c:pt>
              </c:numCache>
            </c:numRef>
          </c:yVal>
          <c:smooth val="1"/>
        </c:ser>
        <c:dLbls>
          <c:showLegendKey val="0"/>
          <c:showVal val="0"/>
          <c:showCatName val="0"/>
          <c:showSerName val="0"/>
          <c:showPercent val="0"/>
          <c:showBubbleSize val="0"/>
        </c:dLbls>
        <c:axId val="22532096"/>
        <c:axId val="22534400"/>
      </c:scatterChart>
      <c:valAx>
        <c:axId val="22532096"/>
        <c:scaling>
          <c:orientation val="minMax"/>
          <c:max val="0.94940000000000002"/>
          <c:min val="0.93820000000000003"/>
        </c:scaling>
        <c:delete val="0"/>
        <c:axPos val="b"/>
        <c:title>
          <c:tx>
            <c:rich>
              <a:bodyPr/>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Time(day)</a:t>
                </a:r>
                <a:endParaRPr lang="en-US" b="0" dirty="0">
                  <a:latin typeface="Times New Roman" panose="02020603050405020304" pitchFamily="18" charset="0"/>
                  <a:cs typeface="Times New Roman" panose="02020603050405020304" pitchFamily="18" charset="0"/>
                </a:endParaRPr>
              </a:p>
            </c:rich>
          </c:tx>
          <c:layout/>
          <c:overlay val="0"/>
        </c:title>
        <c:numFmt formatCode="@" sourceLinked="1"/>
        <c:majorTickMark val="out"/>
        <c:minorTickMark val="none"/>
        <c:tickLblPos val="nextTo"/>
        <c:crossAx val="22534400"/>
        <c:crossesAt val="-6"/>
        <c:crossBetween val="midCat"/>
        <c:majorUnit val="1.6000000000000005E-3"/>
      </c:valAx>
      <c:valAx>
        <c:axId val="22534400"/>
        <c:scaling>
          <c:orientation val="minMax"/>
          <c:max val="6"/>
          <c:min val="-6"/>
        </c:scaling>
        <c:delete val="0"/>
        <c:axPos val="l"/>
        <c:majorGridlines/>
        <c:title>
          <c:tx>
            <c:rich>
              <a:bodyPr rot="-5400000" vert="horz"/>
              <a:lstStyle/>
              <a:p>
                <a:pPr>
                  <a:defRPr b="0">
                    <a:latin typeface="Times New Roman" panose="02020603050405020304" pitchFamily="18" charset="0"/>
                    <a:cs typeface="Times New Roman" panose="02020603050405020304" pitchFamily="18" charset="0"/>
                  </a:defRPr>
                </a:pPr>
                <a:r>
                  <a:rPr lang="en-US" b="0" dirty="0" smtClean="0">
                    <a:latin typeface="Times New Roman" panose="02020603050405020304" pitchFamily="18" charset="0"/>
                    <a:cs typeface="Times New Roman" panose="02020603050405020304" pitchFamily="18" charset="0"/>
                  </a:rPr>
                  <a:t>Output (volts)</a:t>
                </a:r>
                <a:endParaRPr lang="en-US" b="0" dirty="0">
                  <a:latin typeface="Times New Roman" panose="02020603050405020304" pitchFamily="18" charset="0"/>
                  <a:cs typeface="Times New Roman" panose="02020603050405020304" pitchFamily="18" charset="0"/>
                </a:endParaRPr>
              </a:p>
            </c:rich>
          </c:tx>
          <c:layout>
            <c:manualLayout>
              <c:xMode val="edge"/>
              <c:yMode val="edge"/>
              <c:x val="2.588384023290825E-2"/>
              <c:y val="0.38060712805636138"/>
            </c:manualLayout>
          </c:layout>
          <c:overlay val="0"/>
        </c:title>
        <c:numFmt formatCode="General" sourceLinked="1"/>
        <c:majorTickMark val="out"/>
        <c:minorTickMark val="none"/>
        <c:tickLblPos val="nextTo"/>
        <c:crossAx val="22532096"/>
        <c:crossesAt val="0.93800000000000006"/>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xVal>
            <c:numRef>
              <c:f>TB300614_2!$B$4005:$B$8004</c:f>
              <c:numCache>
                <c:formatCode>@</c:formatCode>
                <c:ptCount val="4000"/>
                <c:pt idx="0">
                  <c:v>0.9325138888889517</c:v>
                </c:pt>
                <c:pt idx="1">
                  <c:v>0.93256712962969246</c:v>
                </c:pt>
                <c:pt idx="2">
                  <c:v>0.93262037037043322</c:v>
                </c:pt>
                <c:pt idx="3">
                  <c:v>0.93267361111117397</c:v>
                </c:pt>
                <c:pt idx="4">
                  <c:v>0.93272685185191473</c:v>
                </c:pt>
                <c:pt idx="5">
                  <c:v>0.93278009259265549</c:v>
                </c:pt>
                <c:pt idx="6">
                  <c:v>0.93283333333339624</c:v>
                </c:pt>
                <c:pt idx="7">
                  <c:v>0.932886574074137</c:v>
                </c:pt>
                <c:pt idx="8">
                  <c:v>0.93293981481487775</c:v>
                </c:pt>
                <c:pt idx="9">
                  <c:v>0.93299305555561851</c:v>
                </c:pt>
                <c:pt idx="10">
                  <c:v>0.93304629629635927</c:v>
                </c:pt>
                <c:pt idx="11">
                  <c:v>0.93309953703710002</c:v>
                </c:pt>
                <c:pt idx="12">
                  <c:v>0.93315277777784078</c:v>
                </c:pt>
                <c:pt idx="13">
                  <c:v>0.93320601851858154</c:v>
                </c:pt>
                <c:pt idx="14">
                  <c:v>0.93325925925932229</c:v>
                </c:pt>
                <c:pt idx="15">
                  <c:v>0.93331250000006305</c:v>
                </c:pt>
                <c:pt idx="16">
                  <c:v>0.93336574074080381</c:v>
                </c:pt>
                <c:pt idx="17">
                  <c:v>0.93341898148154456</c:v>
                </c:pt>
                <c:pt idx="18">
                  <c:v>0.93347222222228532</c:v>
                </c:pt>
                <c:pt idx="19">
                  <c:v>0.93352546296302608</c:v>
                </c:pt>
                <c:pt idx="20">
                  <c:v>0.93357870370376683</c:v>
                </c:pt>
                <c:pt idx="21">
                  <c:v>0.93363194444450759</c:v>
                </c:pt>
                <c:pt idx="22">
                  <c:v>0.93368518518524835</c:v>
                </c:pt>
                <c:pt idx="23">
                  <c:v>0.9337384259259891</c:v>
                </c:pt>
                <c:pt idx="24">
                  <c:v>0.93379166666672986</c:v>
                </c:pt>
                <c:pt idx="25">
                  <c:v>0.93384490740747061</c:v>
                </c:pt>
                <c:pt idx="26">
                  <c:v>0.93389814814821137</c:v>
                </c:pt>
                <c:pt idx="27">
                  <c:v>0.93395138888895213</c:v>
                </c:pt>
                <c:pt idx="28">
                  <c:v>0.93400462962969288</c:v>
                </c:pt>
                <c:pt idx="29">
                  <c:v>0.93405787037043364</c:v>
                </c:pt>
                <c:pt idx="30">
                  <c:v>0.9341111111111744</c:v>
                </c:pt>
                <c:pt idx="31">
                  <c:v>0.93416435185191515</c:v>
                </c:pt>
                <c:pt idx="32">
                  <c:v>0.93421759259265591</c:v>
                </c:pt>
                <c:pt idx="33">
                  <c:v>0.93427083333339667</c:v>
                </c:pt>
                <c:pt idx="34">
                  <c:v>0.93432407407413742</c:v>
                </c:pt>
                <c:pt idx="35">
                  <c:v>0.93437731481487818</c:v>
                </c:pt>
                <c:pt idx="36">
                  <c:v>0.93443055555561894</c:v>
                </c:pt>
                <c:pt idx="37">
                  <c:v>0.93448379629635969</c:v>
                </c:pt>
                <c:pt idx="38">
                  <c:v>0.93453703703710045</c:v>
                </c:pt>
                <c:pt idx="39">
                  <c:v>0.93459027777784121</c:v>
                </c:pt>
                <c:pt idx="40">
                  <c:v>0.93464351851858196</c:v>
                </c:pt>
                <c:pt idx="41">
                  <c:v>0.93469675925932272</c:v>
                </c:pt>
                <c:pt idx="42">
                  <c:v>0.93475000000006347</c:v>
                </c:pt>
                <c:pt idx="43">
                  <c:v>0.93480324074080423</c:v>
                </c:pt>
                <c:pt idx="44">
                  <c:v>0.93485648148154499</c:v>
                </c:pt>
                <c:pt idx="45">
                  <c:v>0.93490972222228574</c:v>
                </c:pt>
                <c:pt idx="46">
                  <c:v>0.9349629629630265</c:v>
                </c:pt>
                <c:pt idx="47">
                  <c:v>0.93501620370376726</c:v>
                </c:pt>
                <c:pt idx="48">
                  <c:v>0.93506944444450801</c:v>
                </c:pt>
                <c:pt idx="49">
                  <c:v>0.93512268518524877</c:v>
                </c:pt>
                <c:pt idx="50">
                  <c:v>0.93517592592598953</c:v>
                </c:pt>
                <c:pt idx="51">
                  <c:v>0.93522916666673028</c:v>
                </c:pt>
                <c:pt idx="52">
                  <c:v>0.93528240740747104</c:v>
                </c:pt>
                <c:pt idx="53">
                  <c:v>0.9353356481482118</c:v>
                </c:pt>
                <c:pt idx="54">
                  <c:v>0.93538888888895255</c:v>
                </c:pt>
                <c:pt idx="55">
                  <c:v>0.93544212962969331</c:v>
                </c:pt>
                <c:pt idx="56">
                  <c:v>0.93549537037043407</c:v>
                </c:pt>
                <c:pt idx="57">
                  <c:v>0.93554861111117482</c:v>
                </c:pt>
                <c:pt idx="58">
                  <c:v>0.93560185185191558</c:v>
                </c:pt>
                <c:pt idx="59">
                  <c:v>0.93565509259265633</c:v>
                </c:pt>
                <c:pt idx="60">
                  <c:v>0.93570833333339709</c:v>
                </c:pt>
                <c:pt idx="61">
                  <c:v>0.93576157407413785</c:v>
                </c:pt>
                <c:pt idx="62">
                  <c:v>0.9358148148148786</c:v>
                </c:pt>
                <c:pt idx="63">
                  <c:v>0.93586805555561936</c:v>
                </c:pt>
                <c:pt idx="64">
                  <c:v>0.93592129629636012</c:v>
                </c:pt>
                <c:pt idx="65">
                  <c:v>0.93597453703710087</c:v>
                </c:pt>
                <c:pt idx="66">
                  <c:v>0.93602777777784163</c:v>
                </c:pt>
                <c:pt idx="67">
                  <c:v>0.93608101851858239</c:v>
                </c:pt>
                <c:pt idx="68">
                  <c:v>0.93613425925932314</c:v>
                </c:pt>
                <c:pt idx="69">
                  <c:v>0.9361875000000639</c:v>
                </c:pt>
                <c:pt idx="70">
                  <c:v>0.93624074074080466</c:v>
                </c:pt>
                <c:pt idx="71">
                  <c:v>0.93629398148154541</c:v>
                </c:pt>
                <c:pt idx="72">
                  <c:v>0.93634722222228617</c:v>
                </c:pt>
                <c:pt idx="73">
                  <c:v>0.93640046296302692</c:v>
                </c:pt>
                <c:pt idx="74">
                  <c:v>0.93645370370376768</c:v>
                </c:pt>
                <c:pt idx="75">
                  <c:v>0.93650694444450844</c:v>
                </c:pt>
                <c:pt idx="76">
                  <c:v>0.93656018518524919</c:v>
                </c:pt>
                <c:pt idx="77">
                  <c:v>0.93661342592598995</c:v>
                </c:pt>
                <c:pt idx="78">
                  <c:v>0.93666666666673071</c:v>
                </c:pt>
                <c:pt idx="79">
                  <c:v>0.93671990740747146</c:v>
                </c:pt>
                <c:pt idx="80">
                  <c:v>0.93677314814821222</c:v>
                </c:pt>
                <c:pt idx="81">
                  <c:v>0.93682638888895298</c:v>
                </c:pt>
                <c:pt idx="82">
                  <c:v>0.93687962962969373</c:v>
                </c:pt>
                <c:pt idx="83">
                  <c:v>0.93693287037043449</c:v>
                </c:pt>
                <c:pt idx="84">
                  <c:v>0.93698611111117525</c:v>
                </c:pt>
                <c:pt idx="85">
                  <c:v>0.937039351851916</c:v>
                </c:pt>
                <c:pt idx="86">
                  <c:v>0.93709259259265676</c:v>
                </c:pt>
                <c:pt idx="87">
                  <c:v>0.93714583333339752</c:v>
                </c:pt>
                <c:pt idx="88">
                  <c:v>0.93719907407413827</c:v>
                </c:pt>
                <c:pt idx="89">
                  <c:v>0.93725231481487903</c:v>
                </c:pt>
                <c:pt idx="90">
                  <c:v>0.93730555555561978</c:v>
                </c:pt>
                <c:pt idx="91">
                  <c:v>0.93735879629636054</c:v>
                </c:pt>
                <c:pt idx="92">
                  <c:v>0.9374120370371013</c:v>
                </c:pt>
                <c:pt idx="93">
                  <c:v>0.93746527777784205</c:v>
                </c:pt>
                <c:pt idx="94">
                  <c:v>0.93751851851858281</c:v>
                </c:pt>
                <c:pt idx="95">
                  <c:v>0.93757175925932357</c:v>
                </c:pt>
                <c:pt idx="96">
                  <c:v>0.93762500000006432</c:v>
                </c:pt>
                <c:pt idx="97">
                  <c:v>0.93767824074080508</c:v>
                </c:pt>
                <c:pt idx="98">
                  <c:v>0.93773148148154584</c:v>
                </c:pt>
                <c:pt idx="99">
                  <c:v>0.93778472222228659</c:v>
                </c:pt>
                <c:pt idx="100">
                  <c:v>0.93783796296302735</c:v>
                </c:pt>
                <c:pt idx="101">
                  <c:v>0.93789120370376811</c:v>
                </c:pt>
                <c:pt idx="102">
                  <c:v>0.93794444444450886</c:v>
                </c:pt>
                <c:pt idx="103">
                  <c:v>0.93799768518524962</c:v>
                </c:pt>
                <c:pt idx="104">
                  <c:v>0.93805092592599038</c:v>
                </c:pt>
                <c:pt idx="105">
                  <c:v>0.93810416666673113</c:v>
                </c:pt>
                <c:pt idx="106">
                  <c:v>0.93815740740747189</c:v>
                </c:pt>
                <c:pt idx="107">
                  <c:v>0.93821064814821264</c:v>
                </c:pt>
                <c:pt idx="108">
                  <c:v>0.9382638888889534</c:v>
                </c:pt>
                <c:pt idx="109">
                  <c:v>0.93831712962969416</c:v>
                </c:pt>
                <c:pt idx="110">
                  <c:v>0.93837037037043491</c:v>
                </c:pt>
                <c:pt idx="111">
                  <c:v>0.93842361111117567</c:v>
                </c:pt>
                <c:pt idx="112">
                  <c:v>0.93847685185191643</c:v>
                </c:pt>
                <c:pt idx="113">
                  <c:v>0.93853009259265718</c:v>
                </c:pt>
                <c:pt idx="114">
                  <c:v>0.93858333333339794</c:v>
                </c:pt>
                <c:pt idx="115">
                  <c:v>0.9386365740741387</c:v>
                </c:pt>
                <c:pt idx="116">
                  <c:v>0.93868981481487945</c:v>
                </c:pt>
                <c:pt idx="117">
                  <c:v>0.93874305555562021</c:v>
                </c:pt>
                <c:pt idx="118">
                  <c:v>0.93879629629636097</c:v>
                </c:pt>
                <c:pt idx="119">
                  <c:v>0.93884953703710172</c:v>
                </c:pt>
                <c:pt idx="120">
                  <c:v>0.93890277777784248</c:v>
                </c:pt>
                <c:pt idx="121">
                  <c:v>0.93895601851858324</c:v>
                </c:pt>
                <c:pt idx="122">
                  <c:v>0.93900925925932399</c:v>
                </c:pt>
                <c:pt idx="123">
                  <c:v>0.93906250000006475</c:v>
                </c:pt>
                <c:pt idx="124">
                  <c:v>0.9391157407408055</c:v>
                </c:pt>
                <c:pt idx="125">
                  <c:v>0.93916898148154626</c:v>
                </c:pt>
                <c:pt idx="126">
                  <c:v>0.93922222222228702</c:v>
                </c:pt>
                <c:pt idx="127">
                  <c:v>0.93927546296302777</c:v>
                </c:pt>
                <c:pt idx="128">
                  <c:v>0.93932870370376853</c:v>
                </c:pt>
                <c:pt idx="129">
                  <c:v>0.93938194444450929</c:v>
                </c:pt>
                <c:pt idx="130">
                  <c:v>0.93943518518525004</c:v>
                </c:pt>
                <c:pt idx="131">
                  <c:v>0.9394884259259908</c:v>
                </c:pt>
                <c:pt idx="132">
                  <c:v>0.93954166666673156</c:v>
                </c:pt>
                <c:pt idx="133">
                  <c:v>0.93959490740747231</c:v>
                </c:pt>
                <c:pt idx="134">
                  <c:v>0.93964814814821307</c:v>
                </c:pt>
                <c:pt idx="135">
                  <c:v>0.93970138888895383</c:v>
                </c:pt>
                <c:pt idx="136">
                  <c:v>0.93975462962969458</c:v>
                </c:pt>
                <c:pt idx="137">
                  <c:v>0.93980787037043534</c:v>
                </c:pt>
                <c:pt idx="138">
                  <c:v>0.9398611111111761</c:v>
                </c:pt>
                <c:pt idx="139">
                  <c:v>0.93991435185191685</c:v>
                </c:pt>
                <c:pt idx="140">
                  <c:v>0.93996759259265761</c:v>
                </c:pt>
                <c:pt idx="141">
                  <c:v>0.94002083333339836</c:v>
                </c:pt>
                <c:pt idx="142">
                  <c:v>0.94007407407413912</c:v>
                </c:pt>
                <c:pt idx="143">
                  <c:v>0.94012731481487988</c:v>
                </c:pt>
                <c:pt idx="144">
                  <c:v>0.94018055555562063</c:v>
                </c:pt>
                <c:pt idx="145">
                  <c:v>0.94023379629636139</c:v>
                </c:pt>
                <c:pt idx="146">
                  <c:v>0.94028703703710215</c:v>
                </c:pt>
                <c:pt idx="147">
                  <c:v>0.9403402777778429</c:v>
                </c:pt>
                <c:pt idx="148">
                  <c:v>0.94039351851858366</c:v>
                </c:pt>
                <c:pt idx="149">
                  <c:v>0.94044675925932442</c:v>
                </c:pt>
                <c:pt idx="150">
                  <c:v>0.94050000000006517</c:v>
                </c:pt>
                <c:pt idx="151">
                  <c:v>0.94055324074080593</c:v>
                </c:pt>
                <c:pt idx="152">
                  <c:v>0.94060648148154669</c:v>
                </c:pt>
                <c:pt idx="153">
                  <c:v>0.94065972222228744</c:v>
                </c:pt>
                <c:pt idx="154">
                  <c:v>0.9407129629630282</c:v>
                </c:pt>
                <c:pt idx="155">
                  <c:v>0.94076620370376896</c:v>
                </c:pt>
                <c:pt idx="156">
                  <c:v>0.94081944444450971</c:v>
                </c:pt>
                <c:pt idx="157">
                  <c:v>0.94087268518525047</c:v>
                </c:pt>
                <c:pt idx="158">
                  <c:v>0.94092592592599122</c:v>
                </c:pt>
                <c:pt idx="159">
                  <c:v>0.94097916666673198</c:v>
                </c:pt>
                <c:pt idx="160">
                  <c:v>0.94103240740747274</c:v>
                </c:pt>
                <c:pt idx="161">
                  <c:v>0.94108564814821349</c:v>
                </c:pt>
                <c:pt idx="162">
                  <c:v>0.94113888888895425</c:v>
                </c:pt>
                <c:pt idx="163">
                  <c:v>0.94119212962969501</c:v>
                </c:pt>
                <c:pt idx="164">
                  <c:v>0.94124537037043576</c:v>
                </c:pt>
                <c:pt idx="165">
                  <c:v>0.94129861111117652</c:v>
                </c:pt>
                <c:pt idx="166">
                  <c:v>0.94135185185191728</c:v>
                </c:pt>
                <c:pt idx="167">
                  <c:v>0.94140509259265803</c:v>
                </c:pt>
                <c:pt idx="168">
                  <c:v>0.94145833333339879</c:v>
                </c:pt>
                <c:pt idx="169">
                  <c:v>0.94151157407413955</c:v>
                </c:pt>
                <c:pt idx="170">
                  <c:v>0.9415648148148803</c:v>
                </c:pt>
                <c:pt idx="171">
                  <c:v>0.94161805555562106</c:v>
                </c:pt>
                <c:pt idx="172">
                  <c:v>0.94167129629636181</c:v>
                </c:pt>
                <c:pt idx="173">
                  <c:v>0.94172453703710257</c:v>
                </c:pt>
                <c:pt idx="174">
                  <c:v>0.94177777777784333</c:v>
                </c:pt>
                <c:pt idx="175">
                  <c:v>0.94183101851858408</c:v>
                </c:pt>
                <c:pt idx="176">
                  <c:v>0.94188425925932484</c:v>
                </c:pt>
                <c:pt idx="177">
                  <c:v>0.9419375000000656</c:v>
                </c:pt>
                <c:pt idx="178">
                  <c:v>0.94199074074080635</c:v>
                </c:pt>
                <c:pt idx="179">
                  <c:v>0.94204398148154711</c:v>
                </c:pt>
                <c:pt idx="180">
                  <c:v>0.94209722222228787</c:v>
                </c:pt>
                <c:pt idx="181">
                  <c:v>0.94215046296302862</c:v>
                </c:pt>
                <c:pt idx="182">
                  <c:v>0.94220370370376938</c:v>
                </c:pt>
                <c:pt idx="183">
                  <c:v>0.94225694444451014</c:v>
                </c:pt>
                <c:pt idx="184">
                  <c:v>0.94231018518525089</c:v>
                </c:pt>
                <c:pt idx="185">
                  <c:v>0.94236342592599165</c:v>
                </c:pt>
                <c:pt idx="186">
                  <c:v>0.94241666666673241</c:v>
                </c:pt>
                <c:pt idx="187">
                  <c:v>0.94246990740747316</c:v>
                </c:pt>
                <c:pt idx="188">
                  <c:v>0.94252314814821392</c:v>
                </c:pt>
                <c:pt idx="189">
                  <c:v>0.94257638888895467</c:v>
                </c:pt>
                <c:pt idx="190">
                  <c:v>0.94262962962969543</c:v>
                </c:pt>
                <c:pt idx="191">
                  <c:v>0.94268287037043619</c:v>
                </c:pt>
                <c:pt idx="192">
                  <c:v>0.94273611111117694</c:v>
                </c:pt>
                <c:pt idx="193">
                  <c:v>0.9427893518519177</c:v>
                </c:pt>
                <c:pt idx="194">
                  <c:v>0.94284259259265846</c:v>
                </c:pt>
                <c:pt idx="195">
                  <c:v>0.94289583333339921</c:v>
                </c:pt>
                <c:pt idx="196">
                  <c:v>0.94294907407413997</c:v>
                </c:pt>
                <c:pt idx="197">
                  <c:v>0.94300231481488073</c:v>
                </c:pt>
                <c:pt idx="198">
                  <c:v>0.94305555555562148</c:v>
                </c:pt>
                <c:pt idx="199">
                  <c:v>0.94310879629636224</c:v>
                </c:pt>
                <c:pt idx="200">
                  <c:v>0.943162037037103</c:v>
                </c:pt>
                <c:pt idx="201">
                  <c:v>0.94321527777784375</c:v>
                </c:pt>
                <c:pt idx="202">
                  <c:v>0.94326851851858451</c:v>
                </c:pt>
                <c:pt idx="203">
                  <c:v>0.94332175925932527</c:v>
                </c:pt>
                <c:pt idx="204">
                  <c:v>0.94337500000006602</c:v>
                </c:pt>
                <c:pt idx="205">
                  <c:v>0.94342824074080678</c:v>
                </c:pt>
                <c:pt idx="206">
                  <c:v>0.94348148148154753</c:v>
                </c:pt>
                <c:pt idx="207">
                  <c:v>0.94353472222228829</c:v>
                </c:pt>
                <c:pt idx="208">
                  <c:v>0.94358796296302905</c:v>
                </c:pt>
                <c:pt idx="209">
                  <c:v>0.9436412037037698</c:v>
                </c:pt>
                <c:pt idx="210">
                  <c:v>0.94369444444451056</c:v>
                </c:pt>
                <c:pt idx="211">
                  <c:v>0.94374768518525132</c:v>
                </c:pt>
                <c:pt idx="212">
                  <c:v>0.94380092592599207</c:v>
                </c:pt>
                <c:pt idx="213">
                  <c:v>0.94385416666673283</c:v>
                </c:pt>
                <c:pt idx="214">
                  <c:v>0.94390740740747359</c:v>
                </c:pt>
                <c:pt idx="215">
                  <c:v>0.94396064814821434</c:v>
                </c:pt>
                <c:pt idx="216">
                  <c:v>0.9440138888889551</c:v>
                </c:pt>
                <c:pt idx="217">
                  <c:v>0.94406712962969586</c:v>
                </c:pt>
                <c:pt idx="218">
                  <c:v>0.94412037037043661</c:v>
                </c:pt>
                <c:pt idx="219">
                  <c:v>0.94417361111117737</c:v>
                </c:pt>
                <c:pt idx="220">
                  <c:v>0.94422685185191813</c:v>
                </c:pt>
                <c:pt idx="221">
                  <c:v>0.94428009259265888</c:v>
                </c:pt>
                <c:pt idx="222">
                  <c:v>0.94433333333339964</c:v>
                </c:pt>
                <c:pt idx="223">
                  <c:v>0.94438657407414039</c:v>
                </c:pt>
                <c:pt idx="224">
                  <c:v>0.94443981481488115</c:v>
                </c:pt>
                <c:pt idx="225">
                  <c:v>0.94449305555562191</c:v>
                </c:pt>
                <c:pt idx="226">
                  <c:v>0.94454629629636266</c:v>
                </c:pt>
                <c:pt idx="227">
                  <c:v>0.94459953703710342</c:v>
                </c:pt>
                <c:pt idx="228">
                  <c:v>0.94465277777784418</c:v>
                </c:pt>
                <c:pt idx="229">
                  <c:v>0.94470601851858493</c:v>
                </c:pt>
                <c:pt idx="230">
                  <c:v>0.94475925925932569</c:v>
                </c:pt>
                <c:pt idx="231">
                  <c:v>0.94481250000006645</c:v>
                </c:pt>
                <c:pt idx="232">
                  <c:v>0.9448657407408072</c:v>
                </c:pt>
                <c:pt idx="233">
                  <c:v>0.94491898148154796</c:v>
                </c:pt>
                <c:pt idx="234">
                  <c:v>0.94497222222228872</c:v>
                </c:pt>
                <c:pt idx="235">
                  <c:v>0.94502546296302947</c:v>
                </c:pt>
                <c:pt idx="236">
                  <c:v>0.94507870370377023</c:v>
                </c:pt>
                <c:pt idx="237">
                  <c:v>0.94513194444451099</c:v>
                </c:pt>
                <c:pt idx="238">
                  <c:v>0.94518518518525174</c:v>
                </c:pt>
                <c:pt idx="239">
                  <c:v>0.9452384259259925</c:v>
                </c:pt>
                <c:pt idx="240">
                  <c:v>0.94529166666673325</c:v>
                </c:pt>
                <c:pt idx="241">
                  <c:v>0.94534490740747401</c:v>
                </c:pt>
                <c:pt idx="242">
                  <c:v>0.94539814814821477</c:v>
                </c:pt>
                <c:pt idx="243">
                  <c:v>0.94545138888895552</c:v>
                </c:pt>
                <c:pt idx="244">
                  <c:v>0.94550462962969628</c:v>
                </c:pt>
                <c:pt idx="245">
                  <c:v>0.94555787037043704</c:v>
                </c:pt>
                <c:pt idx="246">
                  <c:v>0.94561111111117779</c:v>
                </c:pt>
                <c:pt idx="247">
                  <c:v>0.94566435185191855</c:v>
                </c:pt>
                <c:pt idx="248">
                  <c:v>0.94571759259265931</c:v>
                </c:pt>
                <c:pt idx="249">
                  <c:v>0.94577083333340006</c:v>
                </c:pt>
                <c:pt idx="250">
                  <c:v>0.94582407407414082</c:v>
                </c:pt>
                <c:pt idx="251">
                  <c:v>0.94587731481488158</c:v>
                </c:pt>
                <c:pt idx="252">
                  <c:v>0.94593055555562233</c:v>
                </c:pt>
                <c:pt idx="253">
                  <c:v>0.94598379629636309</c:v>
                </c:pt>
                <c:pt idx="254">
                  <c:v>0.94603703703710385</c:v>
                </c:pt>
                <c:pt idx="255">
                  <c:v>0.9460902777778446</c:v>
                </c:pt>
                <c:pt idx="256">
                  <c:v>0.94614351851858536</c:v>
                </c:pt>
                <c:pt idx="257">
                  <c:v>0.94619675925932611</c:v>
                </c:pt>
                <c:pt idx="258">
                  <c:v>0.94625000000006687</c:v>
                </c:pt>
                <c:pt idx="259">
                  <c:v>0.94630324074080763</c:v>
                </c:pt>
                <c:pt idx="260">
                  <c:v>0.94635648148154838</c:v>
                </c:pt>
                <c:pt idx="261">
                  <c:v>0.94640972222228914</c:v>
                </c:pt>
                <c:pt idx="262">
                  <c:v>0.9464629629630299</c:v>
                </c:pt>
                <c:pt idx="263">
                  <c:v>0.94651620370377065</c:v>
                </c:pt>
                <c:pt idx="264">
                  <c:v>0.94656944444451141</c:v>
                </c:pt>
                <c:pt idx="265">
                  <c:v>0.94662268518525217</c:v>
                </c:pt>
                <c:pt idx="266">
                  <c:v>0.94667592592599292</c:v>
                </c:pt>
                <c:pt idx="267">
                  <c:v>0.94672916666673368</c:v>
                </c:pt>
                <c:pt idx="268">
                  <c:v>0.94678240740747444</c:v>
                </c:pt>
                <c:pt idx="269">
                  <c:v>0.94683564814821519</c:v>
                </c:pt>
                <c:pt idx="270">
                  <c:v>0.94688888888895595</c:v>
                </c:pt>
                <c:pt idx="271">
                  <c:v>0.9469421296296967</c:v>
                </c:pt>
                <c:pt idx="272">
                  <c:v>0.94699537037043746</c:v>
                </c:pt>
                <c:pt idx="273">
                  <c:v>0.94704861111117822</c:v>
                </c:pt>
                <c:pt idx="274">
                  <c:v>0.94710185185191897</c:v>
                </c:pt>
                <c:pt idx="275">
                  <c:v>0.94715509259265973</c:v>
                </c:pt>
                <c:pt idx="276">
                  <c:v>0.94720833333340049</c:v>
                </c:pt>
                <c:pt idx="277">
                  <c:v>0.94726157407414124</c:v>
                </c:pt>
                <c:pt idx="278">
                  <c:v>0.947314814814882</c:v>
                </c:pt>
                <c:pt idx="279">
                  <c:v>0.94736805555562276</c:v>
                </c:pt>
                <c:pt idx="280">
                  <c:v>0.94742129629636351</c:v>
                </c:pt>
                <c:pt idx="281">
                  <c:v>0.94747453703710427</c:v>
                </c:pt>
                <c:pt idx="282">
                  <c:v>0.94752777777784503</c:v>
                </c:pt>
                <c:pt idx="283">
                  <c:v>0.94758101851858578</c:v>
                </c:pt>
                <c:pt idx="284">
                  <c:v>0.94763425925932654</c:v>
                </c:pt>
                <c:pt idx="285">
                  <c:v>0.9476875000000673</c:v>
                </c:pt>
                <c:pt idx="286">
                  <c:v>0.94774074074080805</c:v>
                </c:pt>
                <c:pt idx="287">
                  <c:v>0.94779398148154881</c:v>
                </c:pt>
                <c:pt idx="288">
                  <c:v>0.94784722222228956</c:v>
                </c:pt>
                <c:pt idx="289">
                  <c:v>0.94790046296303032</c:v>
                </c:pt>
                <c:pt idx="290">
                  <c:v>0.94795370370377108</c:v>
                </c:pt>
                <c:pt idx="291">
                  <c:v>0.94800694444451183</c:v>
                </c:pt>
                <c:pt idx="292">
                  <c:v>0.94806018518525259</c:v>
                </c:pt>
                <c:pt idx="293">
                  <c:v>0.94811342592599335</c:v>
                </c:pt>
                <c:pt idx="294">
                  <c:v>0.9481666666667341</c:v>
                </c:pt>
                <c:pt idx="295">
                  <c:v>0.94821990740747486</c:v>
                </c:pt>
                <c:pt idx="296">
                  <c:v>0.94827314814821562</c:v>
                </c:pt>
                <c:pt idx="297">
                  <c:v>0.94832638888895637</c:v>
                </c:pt>
                <c:pt idx="298">
                  <c:v>0.94837962962969713</c:v>
                </c:pt>
                <c:pt idx="299">
                  <c:v>0.94843287037043789</c:v>
                </c:pt>
                <c:pt idx="300">
                  <c:v>0.94848611111117864</c:v>
                </c:pt>
                <c:pt idx="301">
                  <c:v>0.9485393518519194</c:v>
                </c:pt>
                <c:pt idx="302">
                  <c:v>0.94859259259266016</c:v>
                </c:pt>
                <c:pt idx="303">
                  <c:v>0.94864583333340091</c:v>
                </c:pt>
                <c:pt idx="304">
                  <c:v>0.94869907407414167</c:v>
                </c:pt>
                <c:pt idx="305">
                  <c:v>0.94875231481488242</c:v>
                </c:pt>
                <c:pt idx="306">
                  <c:v>0.94880555555562318</c:v>
                </c:pt>
                <c:pt idx="307">
                  <c:v>0.94885879629636394</c:v>
                </c:pt>
                <c:pt idx="308">
                  <c:v>0.94891203703710469</c:v>
                </c:pt>
                <c:pt idx="309">
                  <c:v>0.94896527777784545</c:v>
                </c:pt>
                <c:pt idx="310">
                  <c:v>0.94901851851858621</c:v>
                </c:pt>
                <c:pt idx="311">
                  <c:v>0.94907175925932696</c:v>
                </c:pt>
                <c:pt idx="312">
                  <c:v>0.94912500000006772</c:v>
                </c:pt>
                <c:pt idx="313">
                  <c:v>0.94917824074080848</c:v>
                </c:pt>
                <c:pt idx="314">
                  <c:v>0.94923148148154923</c:v>
                </c:pt>
                <c:pt idx="315">
                  <c:v>0.94928472222228999</c:v>
                </c:pt>
                <c:pt idx="316">
                  <c:v>0.94933796296303075</c:v>
                </c:pt>
                <c:pt idx="317">
                  <c:v>0.9493912037037715</c:v>
                </c:pt>
                <c:pt idx="318">
                  <c:v>0.94944444444451226</c:v>
                </c:pt>
                <c:pt idx="319">
                  <c:v>0.94949768518525302</c:v>
                </c:pt>
                <c:pt idx="320">
                  <c:v>0.94955092592599377</c:v>
                </c:pt>
                <c:pt idx="321">
                  <c:v>0.94960416666673453</c:v>
                </c:pt>
                <c:pt idx="322">
                  <c:v>0.94965740740747528</c:v>
                </c:pt>
                <c:pt idx="323">
                  <c:v>0.94971064814821604</c:v>
                </c:pt>
                <c:pt idx="324">
                  <c:v>0.9497638888889568</c:v>
                </c:pt>
                <c:pt idx="325">
                  <c:v>0.94981712962969755</c:v>
                </c:pt>
                <c:pt idx="326">
                  <c:v>0.94987037037043831</c:v>
                </c:pt>
                <c:pt idx="327">
                  <c:v>0.94992361111117907</c:v>
                </c:pt>
                <c:pt idx="328">
                  <c:v>0.94997685185191982</c:v>
                </c:pt>
                <c:pt idx="329">
                  <c:v>0.95003009259266058</c:v>
                </c:pt>
                <c:pt idx="330">
                  <c:v>0.95008333333340134</c:v>
                </c:pt>
                <c:pt idx="331">
                  <c:v>0.95013657407414209</c:v>
                </c:pt>
                <c:pt idx="332">
                  <c:v>0.95018981481488285</c:v>
                </c:pt>
                <c:pt idx="333">
                  <c:v>0.95024305555562361</c:v>
                </c:pt>
                <c:pt idx="334">
                  <c:v>0.95029629629636436</c:v>
                </c:pt>
                <c:pt idx="335">
                  <c:v>0.95034953703710512</c:v>
                </c:pt>
                <c:pt idx="336">
                  <c:v>0.95040277777784588</c:v>
                </c:pt>
                <c:pt idx="337">
                  <c:v>0.95045601851858663</c:v>
                </c:pt>
                <c:pt idx="338">
                  <c:v>0.95050925925932739</c:v>
                </c:pt>
                <c:pt idx="339">
                  <c:v>0.95056250000006814</c:v>
                </c:pt>
                <c:pt idx="340">
                  <c:v>0.9506157407408089</c:v>
                </c:pt>
                <c:pt idx="341">
                  <c:v>0.95066898148154966</c:v>
                </c:pt>
                <c:pt idx="342">
                  <c:v>0.95072222222229041</c:v>
                </c:pt>
                <c:pt idx="343">
                  <c:v>0.95077546296303117</c:v>
                </c:pt>
                <c:pt idx="344">
                  <c:v>0.95082870370377193</c:v>
                </c:pt>
                <c:pt idx="345">
                  <c:v>0.95088194444451268</c:v>
                </c:pt>
                <c:pt idx="346">
                  <c:v>0.95093518518525344</c:v>
                </c:pt>
                <c:pt idx="347">
                  <c:v>0.9509884259259942</c:v>
                </c:pt>
                <c:pt idx="348">
                  <c:v>0.95104166666673495</c:v>
                </c:pt>
                <c:pt idx="349">
                  <c:v>0.95109490740747571</c:v>
                </c:pt>
                <c:pt idx="350">
                  <c:v>0.95114814814821647</c:v>
                </c:pt>
                <c:pt idx="351">
                  <c:v>0.95120138888895722</c:v>
                </c:pt>
                <c:pt idx="352">
                  <c:v>0.95125462962969798</c:v>
                </c:pt>
                <c:pt idx="353">
                  <c:v>0.95130787037043874</c:v>
                </c:pt>
                <c:pt idx="354">
                  <c:v>0.95136111111117949</c:v>
                </c:pt>
                <c:pt idx="355">
                  <c:v>0.95141435185192025</c:v>
                </c:pt>
                <c:pt idx="356">
                  <c:v>0.951467592592661</c:v>
                </c:pt>
                <c:pt idx="357">
                  <c:v>0.95152083333340176</c:v>
                </c:pt>
                <c:pt idx="358">
                  <c:v>0.95157407407414252</c:v>
                </c:pt>
                <c:pt idx="359">
                  <c:v>0.95162731481488327</c:v>
                </c:pt>
                <c:pt idx="360">
                  <c:v>0.95168055555562403</c:v>
                </c:pt>
                <c:pt idx="361">
                  <c:v>0.95173379629636479</c:v>
                </c:pt>
                <c:pt idx="362">
                  <c:v>0.95178703703710554</c:v>
                </c:pt>
                <c:pt idx="363">
                  <c:v>0.9518402777778463</c:v>
                </c:pt>
                <c:pt idx="364">
                  <c:v>0.95189351851858706</c:v>
                </c:pt>
                <c:pt idx="365">
                  <c:v>0.95194675925932781</c:v>
                </c:pt>
                <c:pt idx="366">
                  <c:v>0.95200000000006857</c:v>
                </c:pt>
                <c:pt idx="367">
                  <c:v>0.95205324074080933</c:v>
                </c:pt>
                <c:pt idx="368">
                  <c:v>0.95210648148155008</c:v>
                </c:pt>
                <c:pt idx="369">
                  <c:v>0.95215972222229084</c:v>
                </c:pt>
                <c:pt idx="370">
                  <c:v>0.9522129629630316</c:v>
                </c:pt>
                <c:pt idx="371">
                  <c:v>0.95226620370377235</c:v>
                </c:pt>
                <c:pt idx="372">
                  <c:v>0.95231944444451311</c:v>
                </c:pt>
                <c:pt idx="373">
                  <c:v>0.95237268518525386</c:v>
                </c:pt>
                <c:pt idx="374">
                  <c:v>0.95242592592599462</c:v>
                </c:pt>
                <c:pt idx="375">
                  <c:v>0.95247916666673538</c:v>
                </c:pt>
                <c:pt idx="376">
                  <c:v>0.95253240740747613</c:v>
                </c:pt>
                <c:pt idx="377">
                  <c:v>0.95258564814821689</c:v>
                </c:pt>
                <c:pt idx="378">
                  <c:v>0.95263888888895765</c:v>
                </c:pt>
                <c:pt idx="379">
                  <c:v>0.9526921296296984</c:v>
                </c:pt>
                <c:pt idx="380">
                  <c:v>0.95274537037043916</c:v>
                </c:pt>
                <c:pt idx="381">
                  <c:v>0.95279861111117992</c:v>
                </c:pt>
                <c:pt idx="382">
                  <c:v>0.95285185185192067</c:v>
                </c:pt>
                <c:pt idx="383">
                  <c:v>0.95290509259266143</c:v>
                </c:pt>
                <c:pt idx="384">
                  <c:v>0.95295833333340219</c:v>
                </c:pt>
                <c:pt idx="385">
                  <c:v>0.95301157407414294</c:v>
                </c:pt>
                <c:pt idx="386">
                  <c:v>0.9530648148148837</c:v>
                </c:pt>
                <c:pt idx="387">
                  <c:v>0.95311805555562445</c:v>
                </c:pt>
                <c:pt idx="388">
                  <c:v>0.95317129629636521</c:v>
                </c:pt>
                <c:pt idx="389">
                  <c:v>0.95322453703710597</c:v>
                </c:pt>
                <c:pt idx="390">
                  <c:v>0.95327777777784672</c:v>
                </c:pt>
                <c:pt idx="391">
                  <c:v>0.95333101851858748</c:v>
                </c:pt>
                <c:pt idx="392">
                  <c:v>0.95338425925932824</c:v>
                </c:pt>
                <c:pt idx="393">
                  <c:v>0.95343750000006899</c:v>
                </c:pt>
                <c:pt idx="394">
                  <c:v>0.95349074074080975</c:v>
                </c:pt>
                <c:pt idx="395">
                  <c:v>0.95354398148155051</c:v>
                </c:pt>
                <c:pt idx="396">
                  <c:v>0.95359722222229126</c:v>
                </c:pt>
                <c:pt idx="397">
                  <c:v>0.95365046296303202</c:v>
                </c:pt>
                <c:pt idx="398">
                  <c:v>0.95370370370377278</c:v>
                </c:pt>
                <c:pt idx="399">
                  <c:v>0.95375694444451353</c:v>
                </c:pt>
                <c:pt idx="400">
                  <c:v>0.95381018518525429</c:v>
                </c:pt>
                <c:pt idx="401">
                  <c:v>0.95386342592599505</c:v>
                </c:pt>
                <c:pt idx="402">
                  <c:v>0.9539166666667358</c:v>
                </c:pt>
                <c:pt idx="403">
                  <c:v>0.95396990740747656</c:v>
                </c:pt>
                <c:pt idx="404">
                  <c:v>0.95402314814821731</c:v>
                </c:pt>
                <c:pt idx="405">
                  <c:v>0.95407638888895807</c:v>
                </c:pt>
                <c:pt idx="406">
                  <c:v>0.95412962962969883</c:v>
                </c:pt>
                <c:pt idx="407">
                  <c:v>0.95418287037043958</c:v>
                </c:pt>
                <c:pt idx="408">
                  <c:v>0.95423611111118034</c:v>
                </c:pt>
                <c:pt idx="409">
                  <c:v>0.9542893518519211</c:v>
                </c:pt>
                <c:pt idx="410">
                  <c:v>0.95434259259266185</c:v>
                </c:pt>
                <c:pt idx="411">
                  <c:v>0.95439583333340261</c:v>
                </c:pt>
                <c:pt idx="412">
                  <c:v>0.95444907407414337</c:v>
                </c:pt>
                <c:pt idx="413">
                  <c:v>0.95450231481488412</c:v>
                </c:pt>
                <c:pt idx="414">
                  <c:v>0.95455555555562488</c:v>
                </c:pt>
                <c:pt idx="415">
                  <c:v>0.95460879629636564</c:v>
                </c:pt>
                <c:pt idx="416">
                  <c:v>0.95466203703710639</c:v>
                </c:pt>
                <c:pt idx="417">
                  <c:v>0.95471527777784715</c:v>
                </c:pt>
                <c:pt idx="418">
                  <c:v>0.95476851851858791</c:v>
                </c:pt>
                <c:pt idx="419">
                  <c:v>0.95482175925932866</c:v>
                </c:pt>
                <c:pt idx="420">
                  <c:v>0.95487500000006942</c:v>
                </c:pt>
                <c:pt idx="421">
                  <c:v>0.95492824074081017</c:v>
                </c:pt>
                <c:pt idx="422">
                  <c:v>0.95498148148155093</c:v>
                </c:pt>
                <c:pt idx="423">
                  <c:v>0.95503472222229169</c:v>
                </c:pt>
                <c:pt idx="424">
                  <c:v>0.95508796296303244</c:v>
                </c:pt>
                <c:pt idx="425">
                  <c:v>0.9551412037037732</c:v>
                </c:pt>
                <c:pt idx="426">
                  <c:v>0.95519444444451396</c:v>
                </c:pt>
                <c:pt idx="427">
                  <c:v>0.95524768518525471</c:v>
                </c:pt>
                <c:pt idx="428">
                  <c:v>0.95530092592599547</c:v>
                </c:pt>
                <c:pt idx="429">
                  <c:v>0.95535416666673623</c:v>
                </c:pt>
                <c:pt idx="430">
                  <c:v>0.95540740740747698</c:v>
                </c:pt>
                <c:pt idx="431">
                  <c:v>0.95546064814821774</c:v>
                </c:pt>
                <c:pt idx="432">
                  <c:v>0.9555138888889585</c:v>
                </c:pt>
                <c:pt idx="433">
                  <c:v>0.95556712962969925</c:v>
                </c:pt>
                <c:pt idx="434">
                  <c:v>0.95562037037044001</c:v>
                </c:pt>
                <c:pt idx="435">
                  <c:v>0.95567361111118077</c:v>
                </c:pt>
                <c:pt idx="436">
                  <c:v>0.95572685185192152</c:v>
                </c:pt>
                <c:pt idx="437">
                  <c:v>0.95578009259266228</c:v>
                </c:pt>
                <c:pt idx="438">
                  <c:v>0.95583333333340303</c:v>
                </c:pt>
                <c:pt idx="439">
                  <c:v>0.95588657407414379</c:v>
                </c:pt>
                <c:pt idx="440">
                  <c:v>0.95593981481488455</c:v>
                </c:pt>
                <c:pt idx="441">
                  <c:v>0.9559930555556253</c:v>
                </c:pt>
                <c:pt idx="442">
                  <c:v>0.95604629629636606</c:v>
                </c:pt>
                <c:pt idx="443">
                  <c:v>0.95609953703710682</c:v>
                </c:pt>
                <c:pt idx="444">
                  <c:v>0.95615277777784757</c:v>
                </c:pt>
                <c:pt idx="445">
                  <c:v>0.95620601851858833</c:v>
                </c:pt>
                <c:pt idx="446">
                  <c:v>0.95625925925932909</c:v>
                </c:pt>
                <c:pt idx="447">
                  <c:v>0.95631250000006984</c:v>
                </c:pt>
                <c:pt idx="448">
                  <c:v>0.9563657407408106</c:v>
                </c:pt>
                <c:pt idx="449">
                  <c:v>0.95641898148155136</c:v>
                </c:pt>
                <c:pt idx="450">
                  <c:v>0.95647222222229211</c:v>
                </c:pt>
                <c:pt idx="451">
                  <c:v>0.95652546296303287</c:v>
                </c:pt>
                <c:pt idx="452">
                  <c:v>0.95657870370377363</c:v>
                </c:pt>
                <c:pt idx="453">
                  <c:v>0.95663194444451438</c:v>
                </c:pt>
                <c:pt idx="454">
                  <c:v>0.95668518518525514</c:v>
                </c:pt>
                <c:pt idx="455">
                  <c:v>0.95673842592599589</c:v>
                </c:pt>
                <c:pt idx="456">
                  <c:v>0.95679166666673665</c:v>
                </c:pt>
                <c:pt idx="457">
                  <c:v>0.95684490740747741</c:v>
                </c:pt>
                <c:pt idx="458">
                  <c:v>0.95689814814821816</c:v>
                </c:pt>
                <c:pt idx="459">
                  <c:v>0.95695138888895892</c:v>
                </c:pt>
                <c:pt idx="460">
                  <c:v>0.95700462962969968</c:v>
                </c:pt>
                <c:pt idx="461">
                  <c:v>0.95705787037044043</c:v>
                </c:pt>
                <c:pt idx="462">
                  <c:v>0.95711111111118119</c:v>
                </c:pt>
                <c:pt idx="463">
                  <c:v>0.95716435185192195</c:v>
                </c:pt>
                <c:pt idx="464">
                  <c:v>0.9572175925926627</c:v>
                </c:pt>
                <c:pt idx="465">
                  <c:v>0.95727083333340346</c:v>
                </c:pt>
                <c:pt idx="466">
                  <c:v>0.95732407407414422</c:v>
                </c:pt>
                <c:pt idx="467">
                  <c:v>0.95737731481488497</c:v>
                </c:pt>
                <c:pt idx="468">
                  <c:v>0.95743055555562573</c:v>
                </c:pt>
                <c:pt idx="469">
                  <c:v>0.95748379629636649</c:v>
                </c:pt>
                <c:pt idx="470">
                  <c:v>0.95753703703710724</c:v>
                </c:pt>
                <c:pt idx="471">
                  <c:v>0.957590277777848</c:v>
                </c:pt>
                <c:pt idx="472">
                  <c:v>0.95764351851858875</c:v>
                </c:pt>
                <c:pt idx="473">
                  <c:v>0.95769675925932951</c:v>
                </c:pt>
                <c:pt idx="474">
                  <c:v>0.95775000000007027</c:v>
                </c:pt>
                <c:pt idx="475">
                  <c:v>0.95780324074081102</c:v>
                </c:pt>
                <c:pt idx="476">
                  <c:v>0.95785648148155178</c:v>
                </c:pt>
                <c:pt idx="477">
                  <c:v>0.95790972222229254</c:v>
                </c:pt>
                <c:pt idx="478">
                  <c:v>0.95796296296303329</c:v>
                </c:pt>
                <c:pt idx="479">
                  <c:v>0.95801620370377405</c:v>
                </c:pt>
                <c:pt idx="480">
                  <c:v>0.95806944444451481</c:v>
                </c:pt>
                <c:pt idx="481">
                  <c:v>0.95812268518525556</c:v>
                </c:pt>
                <c:pt idx="482">
                  <c:v>0.95817592592599632</c:v>
                </c:pt>
                <c:pt idx="483">
                  <c:v>0.95822916666673708</c:v>
                </c:pt>
                <c:pt idx="484">
                  <c:v>0.95828240740747783</c:v>
                </c:pt>
                <c:pt idx="485">
                  <c:v>0.95833564814821859</c:v>
                </c:pt>
                <c:pt idx="486">
                  <c:v>0.95838888888895934</c:v>
                </c:pt>
                <c:pt idx="487">
                  <c:v>0.9584421296297001</c:v>
                </c:pt>
                <c:pt idx="488">
                  <c:v>0.95849537037044086</c:v>
                </c:pt>
                <c:pt idx="489">
                  <c:v>0.95854861111118161</c:v>
                </c:pt>
                <c:pt idx="490">
                  <c:v>0.95860185185192237</c:v>
                </c:pt>
                <c:pt idx="491">
                  <c:v>0.95865509259266313</c:v>
                </c:pt>
                <c:pt idx="492">
                  <c:v>0.95870833333340388</c:v>
                </c:pt>
                <c:pt idx="493">
                  <c:v>0.95876157407414464</c:v>
                </c:pt>
                <c:pt idx="494">
                  <c:v>0.9588148148148854</c:v>
                </c:pt>
                <c:pt idx="495">
                  <c:v>0.95886805555562615</c:v>
                </c:pt>
                <c:pt idx="496">
                  <c:v>0.95892129629636691</c:v>
                </c:pt>
                <c:pt idx="497">
                  <c:v>0.95897453703710767</c:v>
                </c:pt>
                <c:pt idx="498">
                  <c:v>0.95902777777784842</c:v>
                </c:pt>
                <c:pt idx="499">
                  <c:v>0.95908101851858918</c:v>
                </c:pt>
                <c:pt idx="500">
                  <c:v>0.95913425925932994</c:v>
                </c:pt>
                <c:pt idx="501">
                  <c:v>0.95918750000007069</c:v>
                </c:pt>
                <c:pt idx="502">
                  <c:v>0.95924074074081145</c:v>
                </c:pt>
                <c:pt idx="503">
                  <c:v>0.9592939814815522</c:v>
                </c:pt>
                <c:pt idx="504">
                  <c:v>0.95934722222229296</c:v>
                </c:pt>
                <c:pt idx="505">
                  <c:v>0.95940046296303372</c:v>
                </c:pt>
                <c:pt idx="506">
                  <c:v>0.95945370370377447</c:v>
                </c:pt>
                <c:pt idx="507">
                  <c:v>0.95950694444451523</c:v>
                </c:pt>
                <c:pt idx="508">
                  <c:v>0.95956018518525599</c:v>
                </c:pt>
                <c:pt idx="509">
                  <c:v>0.95961342592599674</c:v>
                </c:pt>
                <c:pt idx="510">
                  <c:v>0.9596666666667375</c:v>
                </c:pt>
                <c:pt idx="511">
                  <c:v>0.95971990740747826</c:v>
                </c:pt>
                <c:pt idx="512">
                  <c:v>0.95977314814821901</c:v>
                </c:pt>
                <c:pt idx="513">
                  <c:v>0.95982638888895977</c:v>
                </c:pt>
                <c:pt idx="514">
                  <c:v>0.95987962962970053</c:v>
                </c:pt>
                <c:pt idx="515">
                  <c:v>0.95993287037044128</c:v>
                </c:pt>
                <c:pt idx="516">
                  <c:v>0.95998611111118204</c:v>
                </c:pt>
                <c:pt idx="517">
                  <c:v>0.9600393518519228</c:v>
                </c:pt>
                <c:pt idx="518">
                  <c:v>0.96009259259266355</c:v>
                </c:pt>
                <c:pt idx="519">
                  <c:v>0.96014583333340431</c:v>
                </c:pt>
                <c:pt idx="520">
                  <c:v>0.96019907407414506</c:v>
                </c:pt>
                <c:pt idx="521">
                  <c:v>0.96025231481488582</c:v>
                </c:pt>
                <c:pt idx="522">
                  <c:v>0.96030555555562658</c:v>
                </c:pt>
                <c:pt idx="523">
                  <c:v>0.96035879629636733</c:v>
                </c:pt>
                <c:pt idx="524">
                  <c:v>0.96041203703710809</c:v>
                </c:pt>
                <c:pt idx="525">
                  <c:v>0.96046527777784885</c:v>
                </c:pt>
                <c:pt idx="526">
                  <c:v>0.9605185185185896</c:v>
                </c:pt>
                <c:pt idx="527">
                  <c:v>0.96057175925933036</c:v>
                </c:pt>
                <c:pt idx="528">
                  <c:v>0.96062500000007112</c:v>
                </c:pt>
                <c:pt idx="529">
                  <c:v>0.96067824074081187</c:v>
                </c:pt>
                <c:pt idx="530">
                  <c:v>0.96073148148155263</c:v>
                </c:pt>
                <c:pt idx="531">
                  <c:v>0.96078472222229339</c:v>
                </c:pt>
                <c:pt idx="532">
                  <c:v>0.96083796296303414</c:v>
                </c:pt>
                <c:pt idx="533">
                  <c:v>0.9608912037037749</c:v>
                </c:pt>
                <c:pt idx="534">
                  <c:v>0.96094444444451566</c:v>
                </c:pt>
                <c:pt idx="535">
                  <c:v>0.96099768518525641</c:v>
                </c:pt>
                <c:pt idx="536">
                  <c:v>0.96105092592599717</c:v>
                </c:pt>
                <c:pt idx="537">
                  <c:v>0.96110416666673792</c:v>
                </c:pt>
                <c:pt idx="538">
                  <c:v>0.96115740740747868</c:v>
                </c:pt>
                <c:pt idx="539">
                  <c:v>0.96121064814821944</c:v>
                </c:pt>
                <c:pt idx="540">
                  <c:v>0.96126388888896019</c:v>
                </c:pt>
                <c:pt idx="541">
                  <c:v>0.96131712962970095</c:v>
                </c:pt>
                <c:pt idx="542">
                  <c:v>0.96137037037044171</c:v>
                </c:pt>
                <c:pt idx="543">
                  <c:v>0.96142361111118246</c:v>
                </c:pt>
                <c:pt idx="544">
                  <c:v>0.96147685185192322</c:v>
                </c:pt>
                <c:pt idx="545">
                  <c:v>0.96153009259266398</c:v>
                </c:pt>
                <c:pt idx="546">
                  <c:v>0.96158333333340473</c:v>
                </c:pt>
                <c:pt idx="547">
                  <c:v>0.96163657407414549</c:v>
                </c:pt>
                <c:pt idx="548">
                  <c:v>0.96168981481488625</c:v>
                </c:pt>
                <c:pt idx="549">
                  <c:v>0.961743055555627</c:v>
                </c:pt>
                <c:pt idx="550">
                  <c:v>0.96179629629636776</c:v>
                </c:pt>
                <c:pt idx="551">
                  <c:v>0.96184953703710852</c:v>
                </c:pt>
                <c:pt idx="552">
                  <c:v>0.96190277777784927</c:v>
                </c:pt>
                <c:pt idx="553">
                  <c:v>0.96195601851859003</c:v>
                </c:pt>
                <c:pt idx="554">
                  <c:v>0.96200925925933078</c:v>
                </c:pt>
                <c:pt idx="555">
                  <c:v>0.96206250000007154</c:v>
                </c:pt>
                <c:pt idx="556">
                  <c:v>0.9621157407408123</c:v>
                </c:pt>
                <c:pt idx="557">
                  <c:v>0.96216898148155305</c:v>
                </c:pt>
                <c:pt idx="558">
                  <c:v>0.96222222222229381</c:v>
                </c:pt>
                <c:pt idx="559">
                  <c:v>0.96227546296303457</c:v>
                </c:pt>
                <c:pt idx="560">
                  <c:v>0.96232870370377532</c:v>
                </c:pt>
                <c:pt idx="561">
                  <c:v>0.96238194444451608</c:v>
                </c:pt>
                <c:pt idx="562">
                  <c:v>0.96243518518525684</c:v>
                </c:pt>
                <c:pt idx="563">
                  <c:v>0.96248842592599759</c:v>
                </c:pt>
                <c:pt idx="564">
                  <c:v>0.96254166666673835</c:v>
                </c:pt>
                <c:pt idx="565">
                  <c:v>0.96259490740747911</c:v>
                </c:pt>
                <c:pt idx="566">
                  <c:v>0.96264814814821986</c:v>
                </c:pt>
                <c:pt idx="567">
                  <c:v>0.96270138888896062</c:v>
                </c:pt>
                <c:pt idx="568">
                  <c:v>0.96275462962970138</c:v>
                </c:pt>
                <c:pt idx="569">
                  <c:v>0.96280787037044213</c:v>
                </c:pt>
                <c:pt idx="570">
                  <c:v>0.96286111111118289</c:v>
                </c:pt>
                <c:pt idx="571">
                  <c:v>0.96291435185192364</c:v>
                </c:pt>
                <c:pt idx="572">
                  <c:v>0.9629675925926644</c:v>
                </c:pt>
                <c:pt idx="573">
                  <c:v>0.96302083333340516</c:v>
                </c:pt>
                <c:pt idx="574">
                  <c:v>0.96307407407414591</c:v>
                </c:pt>
                <c:pt idx="575">
                  <c:v>0.96312731481488667</c:v>
                </c:pt>
                <c:pt idx="576">
                  <c:v>0.96318055555562743</c:v>
                </c:pt>
                <c:pt idx="577">
                  <c:v>0.96323379629636818</c:v>
                </c:pt>
                <c:pt idx="578">
                  <c:v>0.96328703703710894</c:v>
                </c:pt>
                <c:pt idx="579">
                  <c:v>0.9633402777778497</c:v>
                </c:pt>
                <c:pt idx="580">
                  <c:v>0.96339351851859045</c:v>
                </c:pt>
                <c:pt idx="581">
                  <c:v>0.96344675925933121</c:v>
                </c:pt>
                <c:pt idx="582">
                  <c:v>0.96350000000007197</c:v>
                </c:pt>
                <c:pt idx="583">
                  <c:v>0.96355324074081272</c:v>
                </c:pt>
                <c:pt idx="584">
                  <c:v>0.96360648148155348</c:v>
                </c:pt>
                <c:pt idx="585">
                  <c:v>0.96365972222229423</c:v>
                </c:pt>
                <c:pt idx="586">
                  <c:v>0.96371296296303499</c:v>
                </c:pt>
                <c:pt idx="587">
                  <c:v>0.96376620370377575</c:v>
                </c:pt>
                <c:pt idx="588">
                  <c:v>0.9638194444445165</c:v>
                </c:pt>
                <c:pt idx="589">
                  <c:v>0.96387268518525726</c:v>
                </c:pt>
                <c:pt idx="590">
                  <c:v>0.96392592592599802</c:v>
                </c:pt>
                <c:pt idx="591">
                  <c:v>0.96397916666673877</c:v>
                </c:pt>
                <c:pt idx="592">
                  <c:v>0.96403240740747953</c:v>
                </c:pt>
                <c:pt idx="593">
                  <c:v>0.96408564814822029</c:v>
                </c:pt>
                <c:pt idx="594">
                  <c:v>0.96413888888896104</c:v>
                </c:pt>
                <c:pt idx="595">
                  <c:v>0.9641921296297018</c:v>
                </c:pt>
                <c:pt idx="596">
                  <c:v>0.96424537037044256</c:v>
                </c:pt>
                <c:pt idx="597">
                  <c:v>0.96429861111118331</c:v>
                </c:pt>
                <c:pt idx="598">
                  <c:v>0.96435185185192407</c:v>
                </c:pt>
                <c:pt idx="599">
                  <c:v>0.96440509259266483</c:v>
                </c:pt>
                <c:pt idx="600">
                  <c:v>0.96445833333340558</c:v>
                </c:pt>
                <c:pt idx="601">
                  <c:v>0.96451157407414634</c:v>
                </c:pt>
                <c:pt idx="602">
                  <c:v>0.96456481481488709</c:v>
                </c:pt>
                <c:pt idx="603">
                  <c:v>0.96461805555562785</c:v>
                </c:pt>
                <c:pt idx="604">
                  <c:v>0.96467129629636861</c:v>
                </c:pt>
                <c:pt idx="605">
                  <c:v>0.96472453703710936</c:v>
                </c:pt>
                <c:pt idx="606">
                  <c:v>0.96477777777785012</c:v>
                </c:pt>
                <c:pt idx="607">
                  <c:v>0.96483101851859088</c:v>
                </c:pt>
                <c:pt idx="608">
                  <c:v>0.96488425925933163</c:v>
                </c:pt>
                <c:pt idx="609">
                  <c:v>0.96493750000007239</c:v>
                </c:pt>
                <c:pt idx="610">
                  <c:v>0.96499074074081315</c:v>
                </c:pt>
                <c:pt idx="611">
                  <c:v>0.9650439814815539</c:v>
                </c:pt>
                <c:pt idx="612">
                  <c:v>0.96509722222229466</c:v>
                </c:pt>
                <c:pt idx="613">
                  <c:v>0.96515046296303542</c:v>
                </c:pt>
                <c:pt idx="614">
                  <c:v>0.96520370370377617</c:v>
                </c:pt>
                <c:pt idx="615">
                  <c:v>0.96525694444451693</c:v>
                </c:pt>
                <c:pt idx="616">
                  <c:v>0.96531018518525769</c:v>
                </c:pt>
                <c:pt idx="617">
                  <c:v>0.96536342592599844</c:v>
                </c:pt>
                <c:pt idx="618">
                  <c:v>0.9654166666667392</c:v>
                </c:pt>
                <c:pt idx="619">
                  <c:v>0.96546990740747995</c:v>
                </c:pt>
                <c:pt idx="620">
                  <c:v>0.96552314814822071</c:v>
                </c:pt>
                <c:pt idx="621">
                  <c:v>0.96557638888896147</c:v>
                </c:pt>
                <c:pt idx="622">
                  <c:v>0.96562962962970222</c:v>
                </c:pt>
                <c:pt idx="623">
                  <c:v>0.96568287037044298</c:v>
                </c:pt>
                <c:pt idx="624">
                  <c:v>0.96573611111118374</c:v>
                </c:pt>
                <c:pt idx="625">
                  <c:v>0.96578935185192449</c:v>
                </c:pt>
                <c:pt idx="626">
                  <c:v>0.96584259259266525</c:v>
                </c:pt>
                <c:pt idx="627">
                  <c:v>0.96589583333340601</c:v>
                </c:pt>
                <c:pt idx="628">
                  <c:v>0.96594907407414676</c:v>
                </c:pt>
                <c:pt idx="629">
                  <c:v>0.96600231481488752</c:v>
                </c:pt>
                <c:pt idx="630">
                  <c:v>0.96605555555562828</c:v>
                </c:pt>
                <c:pt idx="631">
                  <c:v>0.96610879629636903</c:v>
                </c:pt>
                <c:pt idx="632">
                  <c:v>0.96616203703710979</c:v>
                </c:pt>
                <c:pt idx="633">
                  <c:v>0.96621527777785055</c:v>
                </c:pt>
                <c:pt idx="634">
                  <c:v>0.9662685185185913</c:v>
                </c:pt>
                <c:pt idx="635">
                  <c:v>0.96632175925933206</c:v>
                </c:pt>
                <c:pt idx="636">
                  <c:v>0.96637500000007281</c:v>
                </c:pt>
                <c:pt idx="637">
                  <c:v>0.96642824074081357</c:v>
                </c:pt>
                <c:pt idx="638">
                  <c:v>0.96648148148155433</c:v>
                </c:pt>
                <c:pt idx="639">
                  <c:v>0.96653472222229508</c:v>
                </c:pt>
                <c:pt idx="640">
                  <c:v>0.96658796296303584</c:v>
                </c:pt>
                <c:pt idx="641">
                  <c:v>0.9666412037037766</c:v>
                </c:pt>
                <c:pt idx="642">
                  <c:v>0.96669444444451735</c:v>
                </c:pt>
                <c:pt idx="643">
                  <c:v>0.96674768518525811</c:v>
                </c:pt>
                <c:pt idx="644">
                  <c:v>0.96680092592599887</c:v>
                </c:pt>
                <c:pt idx="645">
                  <c:v>0.96685416666673962</c:v>
                </c:pt>
                <c:pt idx="646">
                  <c:v>0.96690740740748038</c:v>
                </c:pt>
                <c:pt idx="647">
                  <c:v>0.96696064814822114</c:v>
                </c:pt>
                <c:pt idx="648">
                  <c:v>0.96701388888896189</c:v>
                </c:pt>
                <c:pt idx="649">
                  <c:v>0.96706712962970265</c:v>
                </c:pt>
                <c:pt idx="650">
                  <c:v>0.96712037037044341</c:v>
                </c:pt>
                <c:pt idx="651">
                  <c:v>0.96717361111118416</c:v>
                </c:pt>
                <c:pt idx="652">
                  <c:v>0.96722685185192492</c:v>
                </c:pt>
                <c:pt idx="653">
                  <c:v>0.96728009259266567</c:v>
                </c:pt>
                <c:pt idx="654">
                  <c:v>0.96733333333340643</c:v>
                </c:pt>
                <c:pt idx="655">
                  <c:v>0.96738657407414719</c:v>
                </c:pt>
                <c:pt idx="656">
                  <c:v>0.96743981481488794</c:v>
                </c:pt>
                <c:pt idx="657">
                  <c:v>0.9674930555556287</c:v>
                </c:pt>
                <c:pt idx="658">
                  <c:v>0.96754629629636946</c:v>
                </c:pt>
                <c:pt idx="659">
                  <c:v>0.96759953703711021</c:v>
                </c:pt>
                <c:pt idx="660">
                  <c:v>0.96765277777785097</c:v>
                </c:pt>
                <c:pt idx="661">
                  <c:v>0.96770601851859173</c:v>
                </c:pt>
                <c:pt idx="662">
                  <c:v>0.96775925925933248</c:v>
                </c:pt>
                <c:pt idx="663">
                  <c:v>0.96781250000007324</c:v>
                </c:pt>
                <c:pt idx="664">
                  <c:v>0.967865740740814</c:v>
                </c:pt>
                <c:pt idx="665">
                  <c:v>0.96791898148155475</c:v>
                </c:pt>
                <c:pt idx="666">
                  <c:v>0.96797222222229551</c:v>
                </c:pt>
                <c:pt idx="667">
                  <c:v>0.96802546296303627</c:v>
                </c:pt>
                <c:pt idx="668">
                  <c:v>0.96807870370377702</c:v>
                </c:pt>
                <c:pt idx="669">
                  <c:v>0.96813194444451778</c:v>
                </c:pt>
                <c:pt idx="670">
                  <c:v>0.96818518518525853</c:v>
                </c:pt>
                <c:pt idx="671">
                  <c:v>0.96823842592599929</c:v>
                </c:pt>
                <c:pt idx="672">
                  <c:v>0.96829166666674005</c:v>
                </c:pt>
                <c:pt idx="673">
                  <c:v>0.9683449074074808</c:v>
                </c:pt>
                <c:pt idx="674">
                  <c:v>0.96839814814822156</c:v>
                </c:pt>
                <c:pt idx="675">
                  <c:v>0.96845138888896232</c:v>
                </c:pt>
                <c:pt idx="676">
                  <c:v>0.96850462962970307</c:v>
                </c:pt>
                <c:pt idx="677">
                  <c:v>0.96855787037044383</c:v>
                </c:pt>
                <c:pt idx="678">
                  <c:v>0.96861111111118459</c:v>
                </c:pt>
                <c:pt idx="679">
                  <c:v>0.96866435185192534</c:v>
                </c:pt>
                <c:pt idx="680">
                  <c:v>0.9687175925926661</c:v>
                </c:pt>
                <c:pt idx="681">
                  <c:v>0.96877083333340686</c:v>
                </c:pt>
                <c:pt idx="682">
                  <c:v>0.96882407407414761</c:v>
                </c:pt>
                <c:pt idx="683">
                  <c:v>0.96887731481488837</c:v>
                </c:pt>
                <c:pt idx="684">
                  <c:v>0.96893055555562912</c:v>
                </c:pt>
                <c:pt idx="685">
                  <c:v>0.96898379629636988</c:v>
                </c:pt>
                <c:pt idx="686">
                  <c:v>0.96903703703711064</c:v>
                </c:pt>
                <c:pt idx="687">
                  <c:v>0.96909027777785139</c:v>
                </c:pt>
                <c:pt idx="688">
                  <c:v>0.96914351851859215</c:v>
                </c:pt>
                <c:pt idx="689">
                  <c:v>0.96919675925933291</c:v>
                </c:pt>
                <c:pt idx="690">
                  <c:v>0.96925000000007366</c:v>
                </c:pt>
                <c:pt idx="691">
                  <c:v>0.96930324074081442</c:v>
                </c:pt>
                <c:pt idx="692">
                  <c:v>0.96935648148155518</c:v>
                </c:pt>
                <c:pt idx="693">
                  <c:v>0.96940972222229593</c:v>
                </c:pt>
                <c:pt idx="694">
                  <c:v>0.96946296296303669</c:v>
                </c:pt>
                <c:pt idx="695">
                  <c:v>0.96951620370377745</c:v>
                </c:pt>
                <c:pt idx="696">
                  <c:v>0.9695694444445182</c:v>
                </c:pt>
                <c:pt idx="697">
                  <c:v>0.96962268518525896</c:v>
                </c:pt>
                <c:pt idx="698">
                  <c:v>0.96967592592599972</c:v>
                </c:pt>
                <c:pt idx="699">
                  <c:v>0.96972916666674047</c:v>
                </c:pt>
                <c:pt idx="700">
                  <c:v>0.96978240740748123</c:v>
                </c:pt>
                <c:pt idx="701">
                  <c:v>0.96983564814822198</c:v>
                </c:pt>
                <c:pt idx="702">
                  <c:v>0.96988888888896274</c:v>
                </c:pt>
                <c:pt idx="703">
                  <c:v>0.9699421296297035</c:v>
                </c:pt>
                <c:pt idx="704">
                  <c:v>0.96999537037044425</c:v>
                </c:pt>
                <c:pt idx="705">
                  <c:v>0.97004861111118501</c:v>
                </c:pt>
                <c:pt idx="706">
                  <c:v>0.97010185185192577</c:v>
                </c:pt>
                <c:pt idx="707">
                  <c:v>0.97015509259266652</c:v>
                </c:pt>
                <c:pt idx="708">
                  <c:v>0.97020833333340728</c:v>
                </c:pt>
                <c:pt idx="709">
                  <c:v>0.97026157407414804</c:v>
                </c:pt>
                <c:pt idx="710">
                  <c:v>0.97031481481488879</c:v>
                </c:pt>
                <c:pt idx="711">
                  <c:v>0.97036805555562955</c:v>
                </c:pt>
                <c:pt idx="712">
                  <c:v>0.97042129629637031</c:v>
                </c:pt>
                <c:pt idx="713">
                  <c:v>0.97047453703711106</c:v>
                </c:pt>
                <c:pt idx="714">
                  <c:v>0.97052777777785182</c:v>
                </c:pt>
                <c:pt idx="715">
                  <c:v>0.97058101851859258</c:v>
                </c:pt>
                <c:pt idx="716">
                  <c:v>0.97063425925933333</c:v>
                </c:pt>
                <c:pt idx="717">
                  <c:v>0.97068750000007409</c:v>
                </c:pt>
                <c:pt idx="718">
                  <c:v>0.97074074074081484</c:v>
                </c:pt>
                <c:pt idx="719">
                  <c:v>0.9707939814815556</c:v>
                </c:pt>
                <c:pt idx="720">
                  <c:v>0.97084722222229636</c:v>
                </c:pt>
                <c:pt idx="721">
                  <c:v>0.97090046296303711</c:v>
                </c:pt>
                <c:pt idx="722">
                  <c:v>0.97095370370377787</c:v>
                </c:pt>
                <c:pt idx="723">
                  <c:v>0.97100694444451863</c:v>
                </c:pt>
                <c:pt idx="724">
                  <c:v>0.97106018518525938</c:v>
                </c:pt>
                <c:pt idx="725">
                  <c:v>0.97111342592600014</c:v>
                </c:pt>
                <c:pt idx="726">
                  <c:v>0.9711666666667409</c:v>
                </c:pt>
                <c:pt idx="727">
                  <c:v>0.97121990740748165</c:v>
                </c:pt>
                <c:pt idx="728">
                  <c:v>0.97127314814822241</c:v>
                </c:pt>
                <c:pt idx="729">
                  <c:v>0.97132638888896317</c:v>
                </c:pt>
                <c:pt idx="730">
                  <c:v>0.97137962962970392</c:v>
                </c:pt>
                <c:pt idx="731">
                  <c:v>0.97143287037044468</c:v>
                </c:pt>
                <c:pt idx="732">
                  <c:v>0.97148611111118544</c:v>
                </c:pt>
                <c:pt idx="733">
                  <c:v>0.97153935185192619</c:v>
                </c:pt>
                <c:pt idx="734">
                  <c:v>0.97159259259266695</c:v>
                </c:pt>
                <c:pt idx="735">
                  <c:v>0.9716458333334077</c:v>
                </c:pt>
                <c:pt idx="736">
                  <c:v>0.97169907407414846</c:v>
                </c:pt>
                <c:pt idx="737">
                  <c:v>0.97175231481488922</c:v>
                </c:pt>
                <c:pt idx="738">
                  <c:v>0.97180555555562997</c:v>
                </c:pt>
                <c:pt idx="739">
                  <c:v>0.97185879629637073</c:v>
                </c:pt>
                <c:pt idx="740">
                  <c:v>0.97191203703711149</c:v>
                </c:pt>
                <c:pt idx="741">
                  <c:v>0.97196527777785224</c:v>
                </c:pt>
                <c:pt idx="742">
                  <c:v>0.972018518518593</c:v>
                </c:pt>
                <c:pt idx="743">
                  <c:v>0.97207175925933376</c:v>
                </c:pt>
                <c:pt idx="744">
                  <c:v>0.97212500000007451</c:v>
                </c:pt>
                <c:pt idx="745">
                  <c:v>0.97217824074081527</c:v>
                </c:pt>
                <c:pt idx="746">
                  <c:v>0.97223148148155603</c:v>
                </c:pt>
                <c:pt idx="747">
                  <c:v>0.97228472222229678</c:v>
                </c:pt>
                <c:pt idx="748">
                  <c:v>0.97233796296303754</c:v>
                </c:pt>
                <c:pt idx="749">
                  <c:v>0.9723912037037783</c:v>
                </c:pt>
                <c:pt idx="750">
                  <c:v>0.97244444444451905</c:v>
                </c:pt>
                <c:pt idx="751">
                  <c:v>0.97249768518525981</c:v>
                </c:pt>
                <c:pt idx="752">
                  <c:v>0.97255092592600056</c:v>
                </c:pt>
                <c:pt idx="753">
                  <c:v>0.97260416666674132</c:v>
                </c:pt>
                <c:pt idx="754">
                  <c:v>0.97265740740748208</c:v>
                </c:pt>
                <c:pt idx="755">
                  <c:v>0.97271064814822283</c:v>
                </c:pt>
                <c:pt idx="756">
                  <c:v>0.97276388888896359</c:v>
                </c:pt>
                <c:pt idx="757">
                  <c:v>0.97281712962970435</c:v>
                </c:pt>
                <c:pt idx="758">
                  <c:v>0.9728703703704451</c:v>
                </c:pt>
                <c:pt idx="759">
                  <c:v>0.97292361111118586</c:v>
                </c:pt>
                <c:pt idx="760">
                  <c:v>0.97297685185192662</c:v>
                </c:pt>
                <c:pt idx="761">
                  <c:v>0.97303009259266737</c:v>
                </c:pt>
                <c:pt idx="762">
                  <c:v>0.97308333333340813</c:v>
                </c:pt>
                <c:pt idx="763">
                  <c:v>0.97313657407414889</c:v>
                </c:pt>
                <c:pt idx="764">
                  <c:v>0.97318981481488964</c:v>
                </c:pt>
                <c:pt idx="765">
                  <c:v>0.9732430555556304</c:v>
                </c:pt>
                <c:pt idx="766">
                  <c:v>0.97329629629637116</c:v>
                </c:pt>
                <c:pt idx="767">
                  <c:v>0.97334953703711191</c:v>
                </c:pt>
                <c:pt idx="768">
                  <c:v>0.97340277777785267</c:v>
                </c:pt>
                <c:pt idx="769">
                  <c:v>0.97345601851859342</c:v>
                </c:pt>
                <c:pt idx="770">
                  <c:v>0.97350925925933418</c:v>
                </c:pt>
                <c:pt idx="771">
                  <c:v>0.97356250000007494</c:v>
                </c:pt>
                <c:pt idx="772">
                  <c:v>0.97361574074081569</c:v>
                </c:pt>
                <c:pt idx="773">
                  <c:v>0.97366898148155645</c:v>
                </c:pt>
                <c:pt idx="774">
                  <c:v>0.97372222222229721</c:v>
                </c:pt>
                <c:pt idx="775">
                  <c:v>0.97377546296303796</c:v>
                </c:pt>
                <c:pt idx="776">
                  <c:v>0.97382870370377872</c:v>
                </c:pt>
                <c:pt idx="777">
                  <c:v>0.97388194444451948</c:v>
                </c:pt>
                <c:pt idx="778">
                  <c:v>0.97393518518526023</c:v>
                </c:pt>
                <c:pt idx="779">
                  <c:v>0.97398842592600099</c:v>
                </c:pt>
                <c:pt idx="780">
                  <c:v>0.97404166666674175</c:v>
                </c:pt>
                <c:pt idx="781">
                  <c:v>0.9740949074074825</c:v>
                </c:pt>
                <c:pt idx="782">
                  <c:v>0.97414814814822326</c:v>
                </c:pt>
                <c:pt idx="783">
                  <c:v>0.97420138888896401</c:v>
                </c:pt>
                <c:pt idx="784">
                  <c:v>0.97425462962970477</c:v>
                </c:pt>
                <c:pt idx="785">
                  <c:v>0.97430787037044553</c:v>
                </c:pt>
                <c:pt idx="786">
                  <c:v>0.97436111111118628</c:v>
                </c:pt>
                <c:pt idx="787">
                  <c:v>0.97441435185192704</c:v>
                </c:pt>
                <c:pt idx="788">
                  <c:v>0.9744675925926678</c:v>
                </c:pt>
                <c:pt idx="789">
                  <c:v>0.97452083333340855</c:v>
                </c:pt>
                <c:pt idx="790">
                  <c:v>0.97457407407414931</c:v>
                </c:pt>
                <c:pt idx="791">
                  <c:v>0.97462731481489007</c:v>
                </c:pt>
                <c:pt idx="792">
                  <c:v>0.97468055555563082</c:v>
                </c:pt>
                <c:pt idx="793">
                  <c:v>0.97473379629637158</c:v>
                </c:pt>
                <c:pt idx="794">
                  <c:v>0.97478703703711234</c:v>
                </c:pt>
                <c:pt idx="795">
                  <c:v>0.97484027777785309</c:v>
                </c:pt>
                <c:pt idx="796">
                  <c:v>0.97489351851859385</c:v>
                </c:pt>
                <c:pt idx="797">
                  <c:v>0.97494675925933461</c:v>
                </c:pt>
                <c:pt idx="798">
                  <c:v>0.97500000000007536</c:v>
                </c:pt>
                <c:pt idx="799">
                  <c:v>0.97505324074081612</c:v>
                </c:pt>
                <c:pt idx="800">
                  <c:v>0.97510648148155687</c:v>
                </c:pt>
                <c:pt idx="801">
                  <c:v>0.97515972222229763</c:v>
                </c:pt>
                <c:pt idx="802">
                  <c:v>0.97521296296303839</c:v>
                </c:pt>
                <c:pt idx="803">
                  <c:v>0.97526620370377914</c:v>
                </c:pt>
                <c:pt idx="804">
                  <c:v>0.9753194444445199</c:v>
                </c:pt>
                <c:pt idx="805">
                  <c:v>0.97537268518526066</c:v>
                </c:pt>
                <c:pt idx="806">
                  <c:v>0.97542592592600141</c:v>
                </c:pt>
                <c:pt idx="807">
                  <c:v>0.97547916666674217</c:v>
                </c:pt>
                <c:pt idx="808">
                  <c:v>0.97553240740748293</c:v>
                </c:pt>
                <c:pt idx="809">
                  <c:v>0.97558564814822368</c:v>
                </c:pt>
                <c:pt idx="810">
                  <c:v>0.97563888888896444</c:v>
                </c:pt>
                <c:pt idx="811">
                  <c:v>0.9756921296297052</c:v>
                </c:pt>
                <c:pt idx="812">
                  <c:v>0.97574537037044595</c:v>
                </c:pt>
                <c:pt idx="813">
                  <c:v>0.97579861111118671</c:v>
                </c:pt>
                <c:pt idx="814">
                  <c:v>0.97585185185192747</c:v>
                </c:pt>
                <c:pt idx="815">
                  <c:v>0.97590509259266822</c:v>
                </c:pt>
                <c:pt idx="816">
                  <c:v>0.97595833333340898</c:v>
                </c:pt>
                <c:pt idx="817">
                  <c:v>0.97601157407414973</c:v>
                </c:pt>
                <c:pt idx="818">
                  <c:v>0.97606481481489049</c:v>
                </c:pt>
                <c:pt idx="819">
                  <c:v>0.97611805555563125</c:v>
                </c:pt>
                <c:pt idx="820">
                  <c:v>0.976171296296372</c:v>
                </c:pt>
                <c:pt idx="821">
                  <c:v>0.97622453703711276</c:v>
                </c:pt>
                <c:pt idx="822">
                  <c:v>0.97627777777785352</c:v>
                </c:pt>
                <c:pt idx="823">
                  <c:v>0.97633101851859427</c:v>
                </c:pt>
                <c:pt idx="824">
                  <c:v>0.97638425925933503</c:v>
                </c:pt>
                <c:pt idx="825">
                  <c:v>0.97643750000007579</c:v>
                </c:pt>
                <c:pt idx="826">
                  <c:v>0.97649074074081654</c:v>
                </c:pt>
                <c:pt idx="827">
                  <c:v>0.9765439814815573</c:v>
                </c:pt>
                <c:pt idx="828">
                  <c:v>0.97659722222229806</c:v>
                </c:pt>
                <c:pt idx="829">
                  <c:v>0.97665046296303881</c:v>
                </c:pt>
                <c:pt idx="830">
                  <c:v>0.97670370370377957</c:v>
                </c:pt>
                <c:pt idx="831">
                  <c:v>0.97675694444452033</c:v>
                </c:pt>
                <c:pt idx="832">
                  <c:v>0.97681018518526108</c:v>
                </c:pt>
                <c:pt idx="833">
                  <c:v>0.97686342592600184</c:v>
                </c:pt>
                <c:pt idx="834">
                  <c:v>0.97691666666674259</c:v>
                </c:pt>
                <c:pt idx="835">
                  <c:v>0.97696990740748335</c:v>
                </c:pt>
                <c:pt idx="836">
                  <c:v>0.97702314814822411</c:v>
                </c:pt>
                <c:pt idx="837">
                  <c:v>0.97707638888896486</c:v>
                </c:pt>
                <c:pt idx="838">
                  <c:v>0.97712962962970562</c:v>
                </c:pt>
                <c:pt idx="839">
                  <c:v>0.97718287037044638</c:v>
                </c:pt>
                <c:pt idx="840">
                  <c:v>0.97723611111118713</c:v>
                </c:pt>
                <c:pt idx="841">
                  <c:v>0.97728935185192789</c:v>
                </c:pt>
                <c:pt idx="842">
                  <c:v>0.97734259259266865</c:v>
                </c:pt>
                <c:pt idx="843">
                  <c:v>0.9773958333334094</c:v>
                </c:pt>
                <c:pt idx="844">
                  <c:v>0.97744907407415016</c:v>
                </c:pt>
                <c:pt idx="845">
                  <c:v>0.97750231481489092</c:v>
                </c:pt>
                <c:pt idx="846">
                  <c:v>0.97755555555563167</c:v>
                </c:pt>
                <c:pt idx="847">
                  <c:v>0.97760879629637243</c:v>
                </c:pt>
                <c:pt idx="848">
                  <c:v>0.97766203703711319</c:v>
                </c:pt>
                <c:pt idx="849">
                  <c:v>0.97771527777785394</c:v>
                </c:pt>
                <c:pt idx="850">
                  <c:v>0.9777685185185947</c:v>
                </c:pt>
                <c:pt idx="851">
                  <c:v>0.97782175925933545</c:v>
                </c:pt>
                <c:pt idx="852">
                  <c:v>0.97787500000007621</c:v>
                </c:pt>
                <c:pt idx="853">
                  <c:v>0.97792824074081697</c:v>
                </c:pt>
                <c:pt idx="854">
                  <c:v>0.97798148148155772</c:v>
                </c:pt>
                <c:pt idx="855">
                  <c:v>0.97803472222229848</c:v>
                </c:pt>
                <c:pt idx="856">
                  <c:v>0.97808796296303924</c:v>
                </c:pt>
                <c:pt idx="857">
                  <c:v>0.97814120370377999</c:v>
                </c:pt>
                <c:pt idx="858">
                  <c:v>0.97819444444452075</c:v>
                </c:pt>
                <c:pt idx="859">
                  <c:v>0.97824768518526151</c:v>
                </c:pt>
                <c:pt idx="860">
                  <c:v>0.97830092592600226</c:v>
                </c:pt>
                <c:pt idx="861">
                  <c:v>0.97835416666674302</c:v>
                </c:pt>
                <c:pt idx="862">
                  <c:v>0.97840740740748378</c:v>
                </c:pt>
                <c:pt idx="863">
                  <c:v>0.97846064814822453</c:v>
                </c:pt>
                <c:pt idx="864">
                  <c:v>0.97851388888896529</c:v>
                </c:pt>
                <c:pt idx="865">
                  <c:v>0.97856712962970605</c:v>
                </c:pt>
                <c:pt idx="866">
                  <c:v>0.9786203703704468</c:v>
                </c:pt>
                <c:pt idx="867">
                  <c:v>0.97867361111118756</c:v>
                </c:pt>
                <c:pt idx="868">
                  <c:v>0.97872685185192831</c:v>
                </c:pt>
                <c:pt idx="869">
                  <c:v>0.97878009259266907</c:v>
                </c:pt>
                <c:pt idx="870">
                  <c:v>0.97883333333340983</c:v>
                </c:pt>
                <c:pt idx="871">
                  <c:v>0.97888657407415058</c:v>
                </c:pt>
                <c:pt idx="872">
                  <c:v>0.97893981481489134</c:v>
                </c:pt>
                <c:pt idx="873">
                  <c:v>0.9789930555556321</c:v>
                </c:pt>
                <c:pt idx="874">
                  <c:v>0.97904629629637285</c:v>
                </c:pt>
                <c:pt idx="875">
                  <c:v>0.97909953703711361</c:v>
                </c:pt>
                <c:pt idx="876">
                  <c:v>0.97915277777785437</c:v>
                </c:pt>
                <c:pt idx="877">
                  <c:v>0.97920601851859512</c:v>
                </c:pt>
                <c:pt idx="878">
                  <c:v>0.97925925925933588</c:v>
                </c:pt>
                <c:pt idx="879">
                  <c:v>0.97931250000007664</c:v>
                </c:pt>
                <c:pt idx="880">
                  <c:v>0.97936574074081739</c:v>
                </c:pt>
                <c:pt idx="881">
                  <c:v>0.97941898148155815</c:v>
                </c:pt>
                <c:pt idx="882">
                  <c:v>0.9794722222222989</c:v>
                </c:pt>
                <c:pt idx="883">
                  <c:v>0.97952546296303966</c:v>
                </c:pt>
                <c:pt idx="884">
                  <c:v>0.97957870370378042</c:v>
                </c:pt>
                <c:pt idx="885">
                  <c:v>0.97963194444452117</c:v>
                </c:pt>
                <c:pt idx="886">
                  <c:v>0.97968518518526193</c:v>
                </c:pt>
                <c:pt idx="887">
                  <c:v>0.97973842592600269</c:v>
                </c:pt>
                <c:pt idx="888">
                  <c:v>0.97979166666674344</c:v>
                </c:pt>
                <c:pt idx="889">
                  <c:v>0.9798449074074842</c:v>
                </c:pt>
                <c:pt idx="890">
                  <c:v>0.97989814814822496</c:v>
                </c:pt>
                <c:pt idx="891">
                  <c:v>0.97995138888896571</c:v>
                </c:pt>
                <c:pt idx="892">
                  <c:v>0.98000462962970647</c:v>
                </c:pt>
                <c:pt idx="893">
                  <c:v>0.98005787037044723</c:v>
                </c:pt>
                <c:pt idx="894">
                  <c:v>0.98011111111118798</c:v>
                </c:pt>
                <c:pt idx="895">
                  <c:v>0.98016435185192874</c:v>
                </c:pt>
                <c:pt idx="896">
                  <c:v>0.9802175925926695</c:v>
                </c:pt>
                <c:pt idx="897">
                  <c:v>0.98027083333341025</c:v>
                </c:pt>
                <c:pt idx="898">
                  <c:v>0.98032407407415101</c:v>
                </c:pt>
                <c:pt idx="899">
                  <c:v>0.98037731481489176</c:v>
                </c:pt>
                <c:pt idx="900">
                  <c:v>0.98043055555563252</c:v>
                </c:pt>
                <c:pt idx="901">
                  <c:v>0.98048379629637328</c:v>
                </c:pt>
                <c:pt idx="902">
                  <c:v>0.98053703703711403</c:v>
                </c:pt>
                <c:pt idx="903">
                  <c:v>0.98059027777785479</c:v>
                </c:pt>
                <c:pt idx="904">
                  <c:v>0.98064351851859555</c:v>
                </c:pt>
                <c:pt idx="905">
                  <c:v>0.9806967592593363</c:v>
                </c:pt>
                <c:pt idx="906">
                  <c:v>0.98075000000007706</c:v>
                </c:pt>
                <c:pt idx="907">
                  <c:v>0.98080324074081782</c:v>
                </c:pt>
                <c:pt idx="908">
                  <c:v>0.98085648148155857</c:v>
                </c:pt>
                <c:pt idx="909">
                  <c:v>0.98090972222229933</c:v>
                </c:pt>
                <c:pt idx="910">
                  <c:v>0.98096296296304009</c:v>
                </c:pt>
                <c:pt idx="911">
                  <c:v>0.98101620370378084</c:v>
                </c:pt>
                <c:pt idx="912">
                  <c:v>0.9810694444445216</c:v>
                </c:pt>
                <c:pt idx="913">
                  <c:v>0.98112268518526236</c:v>
                </c:pt>
                <c:pt idx="914">
                  <c:v>0.98117592592600311</c:v>
                </c:pt>
                <c:pt idx="915">
                  <c:v>0.98122916666674387</c:v>
                </c:pt>
                <c:pt idx="916">
                  <c:v>0.98128240740748462</c:v>
                </c:pt>
                <c:pt idx="917">
                  <c:v>0.98133564814822538</c:v>
                </c:pt>
                <c:pt idx="918">
                  <c:v>0.98138888888896614</c:v>
                </c:pt>
                <c:pt idx="919">
                  <c:v>0.98144212962970689</c:v>
                </c:pt>
                <c:pt idx="920">
                  <c:v>0.98149537037044765</c:v>
                </c:pt>
                <c:pt idx="921">
                  <c:v>0.98154861111118841</c:v>
                </c:pt>
                <c:pt idx="922">
                  <c:v>0.98160185185192916</c:v>
                </c:pt>
                <c:pt idx="923">
                  <c:v>0.98165509259266992</c:v>
                </c:pt>
                <c:pt idx="924">
                  <c:v>0.98170833333341068</c:v>
                </c:pt>
                <c:pt idx="925">
                  <c:v>0.98176157407415143</c:v>
                </c:pt>
                <c:pt idx="926">
                  <c:v>0.98181481481489219</c:v>
                </c:pt>
                <c:pt idx="927">
                  <c:v>0.98186805555563295</c:v>
                </c:pt>
                <c:pt idx="928">
                  <c:v>0.9819212962963737</c:v>
                </c:pt>
                <c:pt idx="929">
                  <c:v>0.98197453703711446</c:v>
                </c:pt>
                <c:pt idx="930">
                  <c:v>0.98202777777785522</c:v>
                </c:pt>
                <c:pt idx="931">
                  <c:v>0.98208101851859597</c:v>
                </c:pt>
                <c:pt idx="932">
                  <c:v>0.98213425925933673</c:v>
                </c:pt>
                <c:pt idx="933">
                  <c:v>0.98218750000007748</c:v>
                </c:pt>
                <c:pt idx="934">
                  <c:v>0.98224074074081824</c:v>
                </c:pt>
                <c:pt idx="935">
                  <c:v>0.982293981481559</c:v>
                </c:pt>
                <c:pt idx="936">
                  <c:v>0.98234722222229975</c:v>
                </c:pt>
                <c:pt idx="937">
                  <c:v>0.98240046296304051</c:v>
                </c:pt>
                <c:pt idx="938">
                  <c:v>0.98245370370378127</c:v>
                </c:pt>
                <c:pt idx="939">
                  <c:v>0.98250694444452202</c:v>
                </c:pt>
                <c:pt idx="940">
                  <c:v>0.98256018518526278</c:v>
                </c:pt>
                <c:pt idx="941">
                  <c:v>0.98261342592600354</c:v>
                </c:pt>
                <c:pt idx="942">
                  <c:v>0.98266666666674429</c:v>
                </c:pt>
                <c:pt idx="943">
                  <c:v>0.98271990740748505</c:v>
                </c:pt>
                <c:pt idx="944">
                  <c:v>0.98277314814822581</c:v>
                </c:pt>
                <c:pt idx="945">
                  <c:v>0.98282638888896656</c:v>
                </c:pt>
                <c:pt idx="946">
                  <c:v>0.98287962962970732</c:v>
                </c:pt>
                <c:pt idx="947">
                  <c:v>0.98293287037044808</c:v>
                </c:pt>
                <c:pt idx="948">
                  <c:v>0.98298611111118883</c:v>
                </c:pt>
                <c:pt idx="949">
                  <c:v>0.98303935185192959</c:v>
                </c:pt>
                <c:pt idx="950">
                  <c:v>0.98309259259267034</c:v>
                </c:pt>
                <c:pt idx="951">
                  <c:v>0.9831458333334111</c:v>
                </c:pt>
                <c:pt idx="952">
                  <c:v>0.98319907407415186</c:v>
                </c:pt>
                <c:pt idx="953">
                  <c:v>0.98325231481489261</c:v>
                </c:pt>
                <c:pt idx="954">
                  <c:v>0.98330555555563337</c:v>
                </c:pt>
                <c:pt idx="955">
                  <c:v>0.98335879629637413</c:v>
                </c:pt>
                <c:pt idx="956">
                  <c:v>0.98341203703711488</c:v>
                </c:pt>
                <c:pt idx="957">
                  <c:v>0.98346527777785564</c:v>
                </c:pt>
                <c:pt idx="958">
                  <c:v>0.9835185185185964</c:v>
                </c:pt>
                <c:pt idx="959">
                  <c:v>0.98357175925933715</c:v>
                </c:pt>
                <c:pt idx="960">
                  <c:v>0.98362500000007791</c:v>
                </c:pt>
                <c:pt idx="961">
                  <c:v>0.98367824074081867</c:v>
                </c:pt>
                <c:pt idx="962">
                  <c:v>0.98373148148155942</c:v>
                </c:pt>
                <c:pt idx="963">
                  <c:v>0.98378472222230018</c:v>
                </c:pt>
                <c:pt idx="964">
                  <c:v>0.98383796296304094</c:v>
                </c:pt>
                <c:pt idx="965">
                  <c:v>0.98389120370378169</c:v>
                </c:pt>
                <c:pt idx="966">
                  <c:v>0.98394444444452245</c:v>
                </c:pt>
                <c:pt idx="967">
                  <c:v>0.9839976851852632</c:v>
                </c:pt>
                <c:pt idx="968">
                  <c:v>0.98405092592600396</c:v>
                </c:pt>
                <c:pt idx="969">
                  <c:v>0.98410416666674472</c:v>
                </c:pt>
                <c:pt idx="970">
                  <c:v>0.98415740740748547</c:v>
                </c:pt>
                <c:pt idx="971">
                  <c:v>0.98421064814822623</c:v>
                </c:pt>
                <c:pt idx="972">
                  <c:v>0.98426388888896699</c:v>
                </c:pt>
                <c:pt idx="973">
                  <c:v>0.98431712962970774</c:v>
                </c:pt>
                <c:pt idx="974">
                  <c:v>0.9843703703704485</c:v>
                </c:pt>
                <c:pt idx="975">
                  <c:v>0.98442361111118926</c:v>
                </c:pt>
                <c:pt idx="976">
                  <c:v>0.98447685185193001</c:v>
                </c:pt>
                <c:pt idx="977">
                  <c:v>0.98453009259267077</c:v>
                </c:pt>
                <c:pt idx="978">
                  <c:v>0.98458333333341153</c:v>
                </c:pt>
                <c:pt idx="979">
                  <c:v>0.98463657407415228</c:v>
                </c:pt>
                <c:pt idx="980">
                  <c:v>0.98468981481489304</c:v>
                </c:pt>
                <c:pt idx="981">
                  <c:v>0.98474305555563379</c:v>
                </c:pt>
                <c:pt idx="982">
                  <c:v>0.98479629629637455</c:v>
                </c:pt>
                <c:pt idx="983">
                  <c:v>0.98484953703711531</c:v>
                </c:pt>
                <c:pt idx="984">
                  <c:v>0.98490277777785606</c:v>
                </c:pt>
                <c:pt idx="985">
                  <c:v>0.98495601851859682</c:v>
                </c:pt>
                <c:pt idx="986">
                  <c:v>0.98500925925933758</c:v>
                </c:pt>
                <c:pt idx="987">
                  <c:v>0.98506250000007833</c:v>
                </c:pt>
                <c:pt idx="988">
                  <c:v>0.98511574074081909</c:v>
                </c:pt>
                <c:pt idx="989">
                  <c:v>0.98516898148155985</c:v>
                </c:pt>
                <c:pt idx="990">
                  <c:v>0.9852222222223006</c:v>
                </c:pt>
                <c:pt idx="991">
                  <c:v>0.98527546296304136</c:v>
                </c:pt>
                <c:pt idx="992">
                  <c:v>0.98532870370378212</c:v>
                </c:pt>
                <c:pt idx="993">
                  <c:v>0.98538194444452287</c:v>
                </c:pt>
                <c:pt idx="994">
                  <c:v>0.98543518518526363</c:v>
                </c:pt>
                <c:pt idx="995">
                  <c:v>0.98548842592600439</c:v>
                </c:pt>
                <c:pt idx="996">
                  <c:v>0.98554166666674514</c:v>
                </c:pt>
                <c:pt idx="997">
                  <c:v>0.9855949074074859</c:v>
                </c:pt>
                <c:pt idx="998">
                  <c:v>0.98564814814822665</c:v>
                </c:pt>
                <c:pt idx="999">
                  <c:v>0.98570138888896741</c:v>
                </c:pt>
                <c:pt idx="1000">
                  <c:v>0.98575462962970817</c:v>
                </c:pt>
                <c:pt idx="1001">
                  <c:v>0.98580787037044892</c:v>
                </c:pt>
                <c:pt idx="1002">
                  <c:v>0.98586111111118968</c:v>
                </c:pt>
                <c:pt idx="1003">
                  <c:v>0.98591435185193044</c:v>
                </c:pt>
                <c:pt idx="1004">
                  <c:v>0.98596759259267119</c:v>
                </c:pt>
                <c:pt idx="1005">
                  <c:v>0.98602083333341195</c:v>
                </c:pt>
                <c:pt idx="1006">
                  <c:v>0.98607407407415271</c:v>
                </c:pt>
                <c:pt idx="1007">
                  <c:v>0.98612731481489346</c:v>
                </c:pt>
                <c:pt idx="1008">
                  <c:v>0.98618055555563422</c:v>
                </c:pt>
                <c:pt idx="1009">
                  <c:v>0.98623379629637498</c:v>
                </c:pt>
                <c:pt idx="1010">
                  <c:v>0.98628703703711573</c:v>
                </c:pt>
                <c:pt idx="1011">
                  <c:v>0.98634027777785649</c:v>
                </c:pt>
                <c:pt idx="1012">
                  <c:v>0.98639351851859725</c:v>
                </c:pt>
                <c:pt idx="1013">
                  <c:v>0.986446759259338</c:v>
                </c:pt>
                <c:pt idx="1014">
                  <c:v>0.98650000000007876</c:v>
                </c:pt>
                <c:pt idx="1015">
                  <c:v>0.98655324074081951</c:v>
                </c:pt>
                <c:pt idx="1016">
                  <c:v>0.98660648148156027</c:v>
                </c:pt>
                <c:pt idx="1017">
                  <c:v>0.98665972222230103</c:v>
                </c:pt>
                <c:pt idx="1018">
                  <c:v>0.98671296296304178</c:v>
                </c:pt>
                <c:pt idx="1019">
                  <c:v>0.98676620370378254</c:v>
                </c:pt>
                <c:pt idx="1020">
                  <c:v>0.9868194444445233</c:v>
                </c:pt>
                <c:pt idx="1021">
                  <c:v>0.98687268518526405</c:v>
                </c:pt>
                <c:pt idx="1022">
                  <c:v>0.98692592592600481</c:v>
                </c:pt>
                <c:pt idx="1023">
                  <c:v>0.98697916666674557</c:v>
                </c:pt>
                <c:pt idx="1024">
                  <c:v>0.98703240740748632</c:v>
                </c:pt>
                <c:pt idx="1025">
                  <c:v>0.98708564814822708</c:v>
                </c:pt>
                <c:pt idx="1026">
                  <c:v>0.98713888888896784</c:v>
                </c:pt>
                <c:pt idx="1027">
                  <c:v>0.98719212962970859</c:v>
                </c:pt>
                <c:pt idx="1028">
                  <c:v>0.98724537037044935</c:v>
                </c:pt>
                <c:pt idx="1029">
                  <c:v>0.98729861111119011</c:v>
                </c:pt>
                <c:pt idx="1030">
                  <c:v>0.98735185185193086</c:v>
                </c:pt>
                <c:pt idx="1031">
                  <c:v>0.98740509259267162</c:v>
                </c:pt>
                <c:pt idx="1032">
                  <c:v>0.98745833333341237</c:v>
                </c:pt>
                <c:pt idx="1033">
                  <c:v>0.98751157407415313</c:v>
                </c:pt>
                <c:pt idx="1034">
                  <c:v>0.98756481481489389</c:v>
                </c:pt>
                <c:pt idx="1035">
                  <c:v>0.98761805555563464</c:v>
                </c:pt>
                <c:pt idx="1036">
                  <c:v>0.9876712962963754</c:v>
                </c:pt>
                <c:pt idx="1037">
                  <c:v>0.98772453703711616</c:v>
                </c:pt>
                <c:pt idx="1038">
                  <c:v>0.98777777777785691</c:v>
                </c:pt>
                <c:pt idx="1039">
                  <c:v>0.98783101851859767</c:v>
                </c:pt>
                <c:pt idx="1040">
                  <c:v>0.98788425925933843</c:v>
                </c:pt>
                <c:pt idx="1041">
                  <c:v>0.98793750000007918</c:v>
                </c:pt>
                <c:pt idx="1042">
                  <c:v>0.98799074074081994</c:v>
                </c:pt>
                <c:pt idx="1043">
                  <c:v>0.9880439814815607</c:v>
                </c:pt>
                <c:pt idx="1044">
                  <c:v>0.98809722222230145</c:v>
                </c:pt>
                <c:pt idx="1045">
                  <c:v>0.98815046296304221</c:v>
                </c:pt>
                <c:pt idx="1046">
                  <c:v>0.98820370370378297</c:v>
                </c:pt>
                <c:pt idx="1047">
                  <c:v>0.98825694444452372</c:v>
                </c:pt>
                <c:pt idx="1048">
                  <c:v>0.98831018518526448</c:v>
                </c:pt>
                <c:pt idx="1049">
                  <c:v>0.98836342592600523</c:v>
                </c:pt>
                <c:pt idx="1050">
                  <c:v>0.98841666666674599</c:v>
                </c:pt>
                <c:pt idx="1051">
                  <c:v>0.98846990740748675</c:v>
                </c:pt>
                <c:pt idx="1052">
                  <c:v>0.9885231481482275</c:v>
                </c:pt>
                <c:pt idx="1053">
                  <c:v>0.98857638888896826</c:v>
                </c:pt>
                <c:pt idx="1054">
                  <c:v>0.98862962962970902</c:v>
                </c:pt>
                <c:pt idx="1055">
                  <c:v>0.98868287037044977</c:v>
                </c:pt>
                <c:pt idx="1056">
                  <c:v>0.98873611111119053</c:v>
                </c:pt>
                <c:pt idx="1057">
                  <c:v>0.98878935185193129</c:v>
                </c:pt>
                <c:pt idx="1058">
                  <c:v>0.98884259259267204</c:v>
                </c:pt>
                <c:pt idx="1059">
                  <c:v>0.9888958333334128</c:v>
                </c:pt>
                <c:pt idx="1060">
                  <c:v>0.98894907407415356</c:v>
                </c:pt>
                <c:pt idx="1061">
                  <c:v>0.98900231481489431</c:v>
                </c:pt>
                <c:pt idx="1062">
                  <c:v>0.98905555555563507</c:v>
                </c:pt>
                <c:pt idx="1063">
                  <c:v>0.98910879629637583</c:v>
                </c:pt>
                <c:pt idx="1064">
                  <c:v>0.98916203703711658</c:v>
                </c:pt>
                <c:pt idx="1065">
                  <c:v>0.98921527777785734</c:v>
                </c:pt>
                <c:pt idx="1066">
                  <c:v>0.98926851851859809</c:v>
                </c:pt>
                <c:pt idx="1067">
                  <c:v>0.98932175925933885</c:v>
                </c:pt>
                <c:pt idx="1068">
                  <c:v>0.98937500000007961</c:v>
                </c:pt>
                <c:pt idx="1069">
                  <c:v>0.98942824074082036</c:v>
                </c:pt>
                <c:pt idx="1070">
                  <c:v>0.98948148148156112</c:v>
                </c:pt>
                <c:pt idx="1071">
                  <c:v>0.98953472222230188</c:v>
                </c:pt>
                <c:pt idx="1072">
                  <c:v>0.98958796296304263</c:v>
                </c:pt>
                <c:pt idx="1073">
                  <c:v>0.98964120370378339</c:v>
                </c:pt>
                <c:pt idx="1074">
                  <c:v>0.98969444444452415</c:v>
                </c:pt>
                <c:pt idx="1075">
                  <c:v>0.9897476851852649</c:v>
                </c:pt>
                <c:pt idx="1076">
                  <c:v>0.98980092592600566</c:v>
                </c:pt>
                <c:pt idx="1077">
                  <c:v>0.98985416666674642</c:v>
                </c:pt>
                <c:pt idx="1078">
                  <c:v>0.98990740740748717</c:v>
                </c:pt>
                <c:pt idx="1079">
                  <c:v>0.98996064814822793</c:v>
                </c:pt>
                <c:pt idx="1080">
                  <c:v>0.99001388888896869</c:v>
                </c:pt>
                <c:pt idx="1081">
                  <c:v>0.99006712962970944</c:v>
                </c:pt>
                <c:pt idx="1082">
                  <c:v>0.9901203703704502</c:v>
                </c:pt>
                <c:pt idx="1083">
                  <c:v>0.99017361111119095</c:v>
                </c:pt>
                <c:pt idx="1084">
                  <c:v>0.99022685185193171</c:v>
                </c:pt>
                <c:pt idx="1085">
                  <c:v>0.99028009259267247</c:v>
                </c:pt>
                <c:pt idx="1086">
                  <c:v>0.99033333333341322</c:v>
                </c:pt>
                <c:pt idx="1087">
                  <c:v>0.99038657407415398</c:v>
                </c:pt>
                <c:pt idx="1088">
                  <c:v>0.99043981481489474</c:v>
                </c:pt>
                <c:pt idx="1089">
                  <c:v>0.99049305555563549</c:v>
                </c:pt>
                <c:pt idx="1090">
                  <c:v>0.99054629629637625</c:v>
                </c:pt>
                <c:pt idx="1091">
                  <c:v>0.99059953703711701</c:v>
                </c:pt>
                <c:pt idx="1092">
                  <c:v>0.99065277777785776</c:v>
                </c:pt>
                <c:pt idx="1093">
                  <c:v>0.99070601851859852</c:v>
                </c:pt>
                <c:pt idx="1094">
                  <c:v>0.99075925925933928</c:v>
                </c:pt>
                <c:pt idx="1095">
                  <c:v>0.99081250000008003</c:v>
                </c:pt>
                <c:pt idx="1096">
                  <c:v>0.99086574074082079</c:v>
                </c:pt>
                <c:pt idx="1097">
                  <c:v>0.99091898148156154</c:v>
                </c:pt>
                <c:pt idx="1098">
                  <c:v>0.9909722222223023</c:v>
                </c:pt>
                <c:pt idx="1099">
                  <c:v>0.99102546296304306</c:v>
                </c:pt>
                <c:pt idx="1100">
                  <c:v>0.99107870370378381</c:v>
                </c:pt>
                <c:pt idx="1101">
                  <c:v>0.99113194444452457</c:v>
                </c:pt>
                <c:pt idx="1102">
                  <c:v>0.99118518518526533</c:v>
                </c:pt>
                <c:pt idx="1103">
                  <c:v>0.99123842592600608</c:v>
                </c:pt>
                <c:pt idx="1104">
                  <c:v>0.99129166666674684</c:v>
                </c:pt>
                <c:pt idx="1105">
                  <c:v>0.9913449074074876</c:v>
                </c:pt>
                <c:pt idx="1106">
                  <c:v>0.99139814814822835</c:v>
                </c:pt>
                <c:pt idx="1107">
                  <c:v>0.99145138888896911</c:v>
                </c:pt>
                <c:pt idx="1108">
                  <c:v>0.99150462962970987</c:v>
                </c:pt>
                <c:pt idx="1109">
                  <c:v>0.99155787037045062</c:v>
                </c:pt>
                <c:pt idx="1110">
                  <c:v>0.99161111111119138</c:v>
                </c:pt>
                <c:pt idx="1111">
                  <c:v>0.99166435185193214</c:v>
                </c:pt>
                <c:pt idx="1112">
                  <c:v>0.99171759259267289</c:v>
                </c:pt>
                <c:pt idx="1113">
                  <c:v>0.99177083333341365</c:v>
                </c:pt>
                <c:pt idx="1114">
                  <c:v>0.9918240740741544</c:v>
                </c:pt>
                <c:pt idx="1115">
                  <c:v>0.99187731481489516</c:v>
                </c:pt>
                <c:pt idx="1116">
                  <c:v>0.99193055555563592</c:v>
                </c:pt>
                <c:pt idx="1117">
                  <c:v>0.99198379629637667</c:v>
                </c:pt>
                <c:pt idx="1118">
                  <c:v>0.99203703703711743</c:v>
                </c:pt>
                <c:pt idx="1119">
                  <c:v>0.99209027777785819</c:v>
                </c:pt>
                <c:pt idx="1120">
                  <c:v>0.99214351851859894</c:v>
                </c:pt>
                <c:pt idx="1121">
                  <c:v>0.9921967592593397</c:v>
                </c:pt>
                <c:pt idx="1122">
                  <c:v>0.99225000000008046</c:v>
                </c:pt>
                <c:pt idx="1123">
                  <c:v>0.99230324074082121</c:v>
                </c:pt>
                <c:pt idx="1124">
                  <c:v>0.99235648148156197</c:v>
                </c:pt>
                <c:pt idx="1125">
                  <c:v>0.99240972222230273</c:v>
                </c:pt>
                <c:pt idx="1126">
                  <c:v>0.99246296296304348</c:v>
                </c:pt>
                <c:pt idx="1127">
                  <c:v>0.99251620370378424</c:v>
                </c:pt>
                <c:pt idx="1128">
                  <c:v>0.992569444444525</c:v>
                </c:pt>
                <c:pt idx="1129">
                  <c:v>0.99262268518526575</c:v>
                </c:pt>
                <c:pt idx="1130">
                  <c:v>0.99267592592600651</c:v>
                </c:pt>
                <c:pt idx="1131">
                  <c:v>0.99272916666674726</c:v>
                </c:pt>
                <c:pt idx="1132">
                  <c:v>0.99278240740748802</c:v>
                </c:pt>
                <c:pt idx="1133">
                  <c:v>0.99283564814822878</c:v>
                </c:pt>
                <c:pt idx="1134">
                  <c:v>0.99288888888896953</c:v>
                </c:pt>
                <c:pt idx="1135">
                  <c:v>0.99294212962971029</c:v>
                </c:pt>
                <c:pt idx="1136">
                  <c:v>0.99299537037045105</c:v>
                </c:pt>
                <c:pt idx="1137">
                  <c:v>0.9930486111111918</c:v>
                </c:pt>
                <c:pt idx="1138">
                  <c:v>0.99310185185193256</c:v>
                </c:pt>
                <c:pt idx="1139">
                  <c:v>0.99315509259267332</c:v>
                </c:pt>
                <c:pt idx="1140">
                  <c:v>0.99320833333341407</c:v>
                </c:pt>
                <c:pt idx="1141">
                  <c:v>0.99326157407415483</c:v>
                </c:pt>
                <c:pt idx="1142">
                  <c:v>0.99331481481489559</c:v>
                </c:pt>
                <c:pt idx="1143">
                  <c:v>0.99336805555563634</c:v>
                </c:pt>
                <c:pt idx="1144">
                  <c:v>0.9934212962963771</c:v>
                </c:pt>
                <c:pt idx="1145">
                  <c:v>0.99347453703711786</c:v>
                </c:pt>
                <c:pt idx="1146">
                  <c:v>0.99352777777785861</c:v>
                </c:pt>
                <c:pt idx="1147">
                  <c:v>0.99358101851859937</c:v>
                </c:pt>
                <c:pt idx="1148">
                  <c:v>0.99363425925934012</c:v>
                </c:pt>
                <c:pt idx="1149">
                  <c:v>0.99368750000008088</c:v>
                </c:pt>
                <c:pt idx="1150">
                  <c:v>0.99374074074082164</c:v>
                </c:pt>
                <c:pt idx="1151">
                  <c:v>0.99379398148156239</c:v>
                </c:pt>
                <c:pt idx="1152">
                  <c:v>0.99384722222230315</c:v>
                </c:pt>
                <c:pt idx="1153">
                  <c:v>0.99390046296304391</c:v>
                </c:pt>
                <c:pt idx="1154">
                  <c:v>0.99395370370378466</c:v>
                </c:pt>
                <c:pt idx="1155">
                  <c:v>0.99400694444452542</c:v>
                </c:pt>
                <c:pt idx="1156">
                  <c:v>0.99406018518526618</c:v>
                </c:pt>
                <c:pt idx="1157">
                  <c:v>0.99411342592600693</c:v>
                </c:pt>
                <c:pt idx="1158">
                  <c:v>0.99416666666674769</c:v>
                </c:pt>
                <c:pt idx="1159">
                  <c:v>0.99421990740748845</c:v>
                </c:pt>
                <c:pt idx="1160">
                  <c:v>0.9942731481482292</c:v>
                </c:pt>
                <c:pt idx="1161">
                  <c:v>0.99432638888896996</c:v>
                </c:pt>
                <c:pt idx="1162">
                  <c:v>0.99437962962971072</c:v>
                </c:pt>
                <c:pt idx="1163">
                  <c:v>0.99443287037045147</c:v>
                </c:pt>
                <c:pt idx="1164">
                  <c:v>0.99448611111119223</c:v>
                </c:pt>
                <c:pt idx="1165">
                  <c:v>0.99453935185193298</c:v>
                </c:pt>
                <c:pt idx="1166">
                  <c:v>0.99459259259267374</c:v>
                </c:pt>
                <c:pt idx="1167">
                  <c:v>0.9946458333334145</c:v>
                </c:pt>
                <c:pt idx="1168">
                  <c:v>0.99469907407415525</c:v>
                </c:pt>
                <c:pt idx="1169">
                  <c:v>0.99475231481489601</c:v>
                </c:pt>
                <c:pt idx="1170">
                  <c:v>0.99480555555563677</c:v>
                </c:pt>
                <c:pt idx="1171">
                  <c:v>0.99485879629637752</c:v>
                </c:pt>
                <c:pt idx="1172">
                  <c:v>0.99491203703711828</c:v>
                </c:pt>
                <c:pt idx="1173">
                  <c:v>0.99496527777785904</c:v>
                </c:pt>
                <c:pt idx="1174">
                  <c:v>0.99501851851859979</c:v>
                </c:pt>
                <c:pt idx="1175">
                  <c:v>0.99507175925934055</c:v>
                </c:pt>
                <c:pt idx="1176">
                  <c:v>0.99512500000008131</c:v>
                </c:pt>
                <c:pt idx="1177">
                  <c:v>0.99517824074082206</c:v>
                </c:pt>
                <c:pt idx="1178">
                  <c:v>0.99523148148156282</c:v>
                </c:pt>
                <c:pt idx="1179">
                  <c:v>0.99528472222230358</c:v>
                </c:pt>
                <c:pt idx="1180">
                  <c:v>0.99533796296304433</c:v>
                </c:pt>
                <c:pt idx="1181">
                  <c:v>0.99539120370378509</c:v>
                </c:pt>
                <c:pt idx="1182">
                  <c:v>0.99544444444452584</c:v>
                </c:pt>
                <c:pt idx="1183">
                  <c:v>0.9954976851852666</c:v>
                </c:pt>
                <c:pt idx="1184">
                  <c:v>0.99555092592600736</c:v>
                </c:pt>
                <c:pt idx="1185">
                  <c:v>0.99560416666674811</c:v>
                </c:pt>
                <c:pt idx="1186">
                  <c:v>0.99565740740748887</c:v>
                </c:pt>
                <c:pt idx="1187">
                  <c:v>0.99571064814822963</c:v>
                </c:pt>
                <c:pt idx="1188">
                  <c:v>0.99576388888897038</c:v>
                </c:pt>
                <c:pt idx="1189">
                  <c:v>0.99581712962971114</c:v>
                </c:pt>
                <c:pt idx="1190">
                  <c:v>0.9958703703704519</c:v>
                </c:pt>
                <c:pt idx="1191">
                  <c:v>0.99592361111119265</c:v>
                </c:pt>
                <c:pt idx="1192">
                  <c:v>0.99597685185193341</c:v>
                </c:pt>
                <c:pt idx="1193">
                  <c:v>0.99603009259267417</c:v>
                </c:pt>
                <c:pt idx="1194">
                  <c:v>0.99608333333341492</c:v>
                </c:pt>
                <c:pt idx="1195">
                  <c:v>0.99613657407415568</c:v>
                </c:pt>
                <c:pt idx="1196">
                  <c:v>0.99618981481489643</c:v>
                </c:pt>
                <c:pt idx="1197">
                  <c:v>0.99624305555563719</c:v>
                </c:pt>
                <c:pt idx="1198">
                  <c:v>0.99629629629637795</c:v>
                </c:pt>
                <c:pt idx="1199">
                  <c:v>0.9963495370371187</c:v>
                </c:pt>
                <c:pt idx="1200">
                  <c:v>0.99640277777785946</c:v>
                </c:pt>
                <c:pt idx="1201">
                  <c:v>0.99645601851860022</c:v>
                </c:pt>
                <c:pt idx="1202">
                  <c:v>0.99650925925934097</c:v>
                </c:pt>
                <c:pt idx="1203">
                  <c:v>0.99656250000008173</c:v>
                </c:pt>
                <c:pt idx="1204">
                  <c:v>0.99661574074082249</c:v>
                </c:pt>
                <c:pt idx="1205">
                  <c:v>0.99666898148156324</c:v>
                </c:pt>
                <c:pt idx="1206">
                  <c:v>0.996722222222304</c:v>
                </c:pt>
                <c:pt idx="1207">
                  <c:v>0.99677546296304476</c:v>
                </c:pt>
                <c:pt idx="1208">
                  <c:v>0.99682870370378551</c:v>
                </c:pt>
                <c:pt idx="1209">
                  <c:v>0.99688194444452627</c:v>
                </c:pt>
                <c:pt idx="1210">
                  <c:v>0.99693518518526703</c:v>
                </c:pt>
                <c:pt idx="1211">
                  <c:v>0.99698842592600778</c:v>
                </c:pt>
                <c:pt idx="1212">
                  <c:v>0.99704166666674854</c:v>
                </c:pt>
                <c:pt idx="1213">
                  <c:v>0.99709490740748929</c:v>
                </c:pt>
                <c:pt idx="1214">
                  <c:v>0.99714814814823005</c:v>
                </c:pt>
                <c:pt idx="1215">
                  <c:v>0.99720138888897081</c:v>
                </c:pt>
                <c:pt idx="1216">
                  <c:v>0.99725462962971156</c:v>
                </c:pt>
                <c:pt idx="1217">
                  <c:v>0.99730787037045232</c:v>
                </c:pt>
                <c:pt idx="1218">
                  <c:v>0.99736111111119308</c:v>
                </c:pt>
                <c:pt idx="1219">
                  <c:v>0.99741435185193383</c:v>
                </c:pt>
                <c:pt idx="1220">
                  <c:v>0.99746759259267459</c:v>
                </c:pt>
                <c:pt idx="1221">
                  <c:v>0.99752083333341535</c:v>
                </c:pt>
                <c:pt idx="1222">
                  <c:v>0.9975740740741561</c:v>
                </c:pt>
                <c:pt idx="1223">
                  <c:v>0.99762731481489686</c:v>
                </c:pt>
                <c:pt idx="1224">
                  <c:v>0.99768055555563762</c:v>
                </c:pt>
                <c:pt idx="1225">
                  <c:v>0.99773379629637837</c:v>
                </c:pt>
                <c:pt idx="1226">
                  <c:v>0.99778703703711913</c:v>
                </c:pt>
                <c:pt idx="1227">
                  <c:v>0.99784027777785989</c:v>
                </c:pt>
                <c:pt idx="1228">
                  <c:v>0.99789351851860064</c:v>
                </c:pt>
                <c:pt idx="1229">
                  <c:v>0.9979467592593414</c:v>
                </c:pt>
                <c:pt idx="1230">
                  <c:v>0.99800000000008215</c:v>
                </c:pt>
                <c:pt idx="1231">
                  <c:v>0.99805324074082291</c:v>
                </c:pt>
                <c:pt idx="1232">
                  <c:v>0.99810648148156367</c:v>
                </c:pt>
                <c:pt idx="1233">
                  <c:v>0.99815972222230442</c:v>
                </c:pt>
                <c:pt idx="1234">
                  <c:v>0.99821296296304518</c:v>
                </c:pt>
                <c:pt idx="1235">
                  <c:v>0.99826620370378594</c:v>
                </c:pt>
                <c:pt idx="1236">
                  <c:v>0.99831944444452669</c:v>
                </c:pt>
                <c:pt idx="1237">
                  <c:v>0.99837268518526745</c:v>
                </c:pt>
                <c:pt idx="1238">
                  <c:v>0.99842592592600821</c:v>
                </c:pt>
                <c:pt idx="1239">
                  <c:v>0.99847916666674896</c:v>
                </c:pt>
                <c:pt idx="1240">
                  <c:v>0.99853240740748972</c:v>
                </c:pt>
                <c:pt idx="1241">
                  <c:v>0.99858564814823048</c:v>
                </c:pt>
                <c:pt idx="1242">
                  <c:v>0.99863888888897123</c:v>
                </c:pt>
                <c:pt idx="1243">
                  <c:v>0.99869212962971199</c:v>
                </c:pt>
                <c:pt idx="1244">
                  <c:v>0.99874537037045275</c:v>
                </c:pt>
                <c:pt idx="1245">
                  <c:v>0.9987986111111935</c:v>
                </c:pt>
                <c:pt idx="1246">
                  <c:v>0.99885185185193426</c:v>
                </c:pt>
                <c:pt idx="1247">
                  <c:v>0.99890509259267501</c:v>
                </c:pt>
                <c:pt idx="1248">
                  <c:v>0.99895833333341577</c:v>
                </c:pt>
                <c:pt idx="1249">
                  <c:v>0.99901157407415653</c:v>
                </c:pt>
                <c:pt idx="1250">
                  <c:v>0.99906481481489728</c:v>
                </c:pt>
                <c:pt idx="1251">
                  <c:v>0.99911805555563804</c:v>
                </c:pt>
                <c:pt idx="1252">
                  <c:v>0.9991712962963788</c:v>
                </c:pt>
                <c:pt idx="1253">
                  <c:v>0.99922453703711955</c:v>
                </c:pt>
                <c:pt idx="1254">
                  <c:v>0.99927777777786031</c:v>
                </c:pt>
                <c:pt idx="1255">
                  <c:v>0.99933101851860107</c:v>
                </c:pt>
                <c:pt idx="1256">
                  <c:v>0.99938425925934182</c:v>
                </c:pt>
                <c:pt idx="1257">
                  <c:v>0.99943750000008258</c:v>
                </c:pt>
                <c:pt idx="1258">
                  <c:v>0.99949074074082334</c:v>
                </c:pt>
                <c:pt idx="1259">
                  <c:v>0.99954398148156409</c:v>
                </c:pt>
                <c:pt idx="1260">
                  <c:v>0.99959722222230485</c:v>
                </c:pt>
                <c:pt idx="1261">
                  <c:v>0.99965046296304561</c:v>
                </c:pt>
                <c:pt idx="1262">
                  <c:v>0.99970370370378636</c:v>
                </c:pt>
                <c:pt idx="1263">
                  <c:v>0.99975694444452712</c:v>
                </c:pt>
                <c:pt idx="1264">
                  <c:v>0.99981018518526787</c:v>
                </c:pt>
                <c:pt idx="1265">
                  <c:v>0.99986342592600863</c:v>
                </c:pt>
                <c:pt idx="1266">
                  <c:v>0.99991666666674939</c:v>
                </c:pt>
                <c:pt idx="1267">
                  <c:v>0.99996990740749014</c:v>
                </c:pt>
                <c:pt idx="1268">
                  <c:v>1.0000231481482309</c:v>
                </c:pt>
                <c:pt idx="1269">
                  <c:v>1.0000763888889717</c:v>
                </c:pt>
                <c:pt idx="1270">
                  <c:v>1.0001296296297124</c:v>
                </c:pt>
                <c:pt idx="1271">
                  <c:v>1.0001828703704532</c:v>
                </c:pt>
                <c:pt idx="1272">
                  <c:v>1.0002361111111939</c:v>
                </c:pt>
                <c:pt idx="1273">
                  <c:v>1.0002893518519347</c:v>
                </c:pt>
                <c:pt idx="1274">
                  <c:v>1.0003425925926754</c:v>
                </c:pt>
                <c:pt idx="1275">
                  <c:v>1.0003958333334162</c:v>
                </c:pt>
                <c:pt idx="1276">
                  <c:v>1.000449074074157</c:v>
                </c:pt>
                <c:pt idx="1277">
                  <c:v>1.0005023148148977</c:v>
                </c:pt>
                <c:pt idx="1278">
                  <c:v>1.0005555555556385</c:v>
                </c:pt>
                <c:pt idx="1279">
                  <c:v>1.0006087962963792</c:v>
                </c:pt>
                <c:pt idx="1280">
                  <c:v>1.00066203703712</c:v>
                </c:pt>
                <c:pt idx="1281">
                  <c:v>1.0007152777778607</c:v>
                </c:pt>
                <c:pt idx="1282">
                  <c:v>1.0007685185186015</c:v>
                </c:pt>
                <c:pt idx="1283">
                  <c:v>1.0008217592593422</c:v>
                </c:pt>
                <c:pt idx="1284">
                  <c:v>1.000875000000083</c:v>
                </c:pt>
                <c:pt idx="1285">
                  <c:v>1.0009282407408238</c:v>
                </c:pt>
                <c:pt idx="1286">
                  <c:v>1.0009814814815645</c:v>
                </c:pt>
                <c:pt idx="1287">
                  <c:v>1.0010347222223053</c:v>
                </c:pt>
                <c:pt idx="1288">
                  <c:v>1.001087962963046</c:v>
                </c:pt>
                <c:pt idx="1289">
                  <c:v>1.0011412037037868</c:v>
                </c:pt>
                <c:pt idx="1290">
                  <c:v>1.0011944444445275</c:v>
                </c:pt>
                <c:pt idx="1291">
                  <c:v>1.0012476851852683</c:v>
                </c:pt>
                <c:pt idx="1292">
                  <c:v>1.0013009259260091</c:v>
                </c:pt>
                <c:pt idx="1293">
                  <c:v>1.0013541666667498</c:v>
                </c:pt>
                <c:pt idx="1294">
                  <c:v>1.0014074074074906</c:v>
                </c:pt>
                <c:pt idx="1295">
                  <c:v>1.0014606481482313</c:v>
                </c:pt>
                <c:pt idx="1296">
                  <c:v>1.0015138888889721</c:v>
                </c:pt>
                <c:pt idx="1297">
                  <c:v>1.0015671296297128</c:v>
                </c:pt>
                <c:pt idx="1298">
                  <c:v>1.0016203703704536</c:v>
                </c:pt>
                <c:pt idx="1299">
                  <c:v>1.0016736111111944</c:v>
                </c:pt>
                <c:pt idx="1300">
                  <c:v>1.0017268518519351</c:v>
                </c:pt>
                <c:pt idx="1301">
                  <c:v>1.0017800925926759</c:v>
                </c:pt>
                <c:pt idx="1302">
                  <c:v>1.0018333333334166</c:v>
                </c:pt>
                <c:pt idx="1303">
                  <c:v>1.0018865740741574</c:v>
                </c:pt>
                <c:pt idx="1304">
                  <c:v>1.0019398148148981</c:v>
                </c:pt>
                <c:pt idx="1305">
                  <c:v>1.0019930555556389</c:v>
                </c:pt>
                <c:pt idx="1306">
                  <c:v>1.0020462962963796</c:v>
                </c:pt>
                <c:pt idx="1307">
                  <c:v>1.0020995370371204</c:v>
                </c:pt>
                <c:pt idx="1308">
                  <c:v>1.0021527777778612</c:v>
                </c:pt>
                <c:pt idx="1309">
                  <c:v>1.0022060185186019</c:v>
                </c:pt>
                <c:pt idx="1310">
                  <c:v>1.0022592592593427</c:v>
                </c:pt>
                <c:pt idx="1311">
                  <c:v>1.0023125000000834</c:v>
                </c:pt>
                <c:pt idx="1312">
                  <c:v>1.0023657407408242</c:v>
                </c:pt>
                <c:pt idx="1313">
                  <c:v>1.0024189814815649</c:v>
                </c:pt>
                <c:pt idx="1314">
                  <c:v>1.0024722222223057</c:v>
                </c:pt>
                <c:pt idx="1315">
                  <c:v>1.0025254629630465</c:v>
                </c:pt>
                <c:pt idx="1316">
                  <c:v>1.0025787037037872</c:v>
                </c:pt>
                <c:pt idx="1317">
                  <c:v>1.002631944444528</c:v>
                </c:pt>
                <c:pt idx="1318">
                  <c:v>1.0026851851852687</c:v>
                </c:pt>
                <c:pt idx="1319">
                  <c:v>1.0027384259260095</c:v>
                </c:pt>
                <c:pt idx="1320">
                  <c:v>1.0027916666667502</c:v>
                </c:pt>
                <c:pt idx="1321">
                  <c:v>1.002844907407491</c:v>
                </c:pt>
                <c:pt idx="1322">
                  <c:v>1.0028981481482317</c:v>
                </c:pt>
                <c:pt idx="1323">
                  <c:v>1.0029513888889725</c:v>
                </c:pt>
                <c:pt idx="1324">
                  <c:v>1.0030046296297133</c:v>
                </c:pt>
                <c:pt idx="1325">
                  <c:v>1.003057870370454</c:v>
                </c:pt>
                <c:pt idx="1326">
                  <c:v>1.0031111111111948</c:v>
                </c:pt>
                <c:pt idx="1327">
                  <c:v>1.0031643518519355</c:v>
                </c:pt>
                <c:pt idx="1328">
                  <c:v>1.0032175925926763</c:v>
                </c:pt>
                <c:pt idx="1329">
                  <c:v>1.003270833333417</c:v>
                </c:pt>
                <c:pt idx="1330">
                  <c:v>1.0033240740741578</c:v>
                </c:pt>
                <c:pt idx="1331">
                  <c:v>1.0033773148148986</c:v>
                </c:pt>
                <c:pt idx="1332">
                  <c:v>1.0034305555556393</c:v>
                </c:pt>
                <c:pt idx="1333">
                  <c:v>1.0034837962963801</c:v>
                </c:pt>
                <c:pt idx="1334">
                  <c:v>1.0035370370371208</c:v>
                </c:pt>
                <c:pt idx="1335">
                  <c:v>1.0035902777778616</c:v>
                </c:pt>
                <c:pt idx="1336">
                  <c:v>1.0036435185186023</c:v>
                </c:pt>
                <c:pt idx="1337">
                  <c:v>1.0036967592593431</c:v>
                </c:pt>
                <c:pt idx="1338">
                  <c:v>1.0037500000000839</c:v>
                </c:pt>
                <c:pt idx="1339">
                  <c:v>1.0038032407408246</c:v>
                </c:pt>
                <c:pt idx="1340">
                  <c:v>1.0038564814815654</c:v>
                </c:pt>
                <c:pt idx="1341">
                  <c:v>1.0039097222223061</c:v>
                </c:pt>
                <c:pt idx="1342">
                  <c:v>1.0039629629630469</c:v>
                </c:pt>
                <c:pt idx="1343">
                  <c:v>1.0040162037037876</c:v>
                </c:pt>
                <c:pt idx="1344">
                  <c:v>1.0040694444445284</c:v>
                </c:pt>
                <c:pt idx="1345">
                  <c:v>1.0041226851852691</c:v>
                </c:pt>
                <c:pt idx="1346">
                  <c:v>1.0041759259260099</c:v>
                </c:pt>
                <c:pt idx="1347">
                  <c:v>1.0042291666667507</c:v>
                </c:pt>
                <c:pt idx="1348">
                  <c:v>1.0042824074074914</c:v>
                </c:pt>
                <c:pt idx="1349">
                  <c:v>1.0043356481482322</c:v>
                </c:pt>
                <c:pt idx="1350">
                  <c:v>1.0043888888889729</c:v>
                </c:pt>
                <c:pt idx="1351">
                  <c:v>1.0044421296297137</c:v>
                </c:pt>
                <c:pt idx="1352">
                  <c:v>1.0044953703704544</c:v>
                </c:pt>
                <c:pt idx="1353">
                  <c:v>1.0045486111111952</c:v>
                </c:pt>
                <c:pt idx="1354">
                  <c:v>1.004601851851936</c:v>
                </c:pt>
                <c:pt idx="1355">
                  <c:v>1.0046550925926767</c:v>
                </c:pt>
                <c:pt idx="1356">
                  <c:v>1.0047083333334175</c:v>
                </c:pt>
                <c:pt idx="1357">
                  <c:v>1.0047615740741582</c:v>
                </c:pt>
                <c:pt idx="1358">
                  <c:v>1.004814814814899</c:v>
                </c:pt>
                <c:pt idx="1359">
                  <c:v>1.0048680555556397</c:v>
                </c:pt>
                <c:pt idx="1360">
                  <c:v>1.0049212962963805</c:v>
                </c:pt>
                <c:pt idx="1361">
                  <c:v>1.0049745370371213</c:v>
                </c:pt>
                <c:pt idx="1362">
                  <c:v>1.005027777777862</c:v>
                </c:pt>
                <c:pt idx="1363">
                  <c:v>1.0050810185186028</c:v>
                </c:pt>
                <c:pt idx="1364">
                  <c:v>1.0051342592593435</c:v>
                </c:pt>
                <c:pt idx="1365">
                  <c:v>1.0051875000000843</c:v>
                </c:pt>
                <c:pt idx="1366">
                  <c:v>1.005240740740825</c:v>
                </c:pt>
                <c:pt idx="1367">
                  <c:v>1.0052939814815658</c:v>
                </c:pt>
                <c:pt idx="1368">
                  <c:v>1.0053472222223065</c:v>
                </c:pt>
                <c:pt idx="1369">
                  <c:v>1.0054004629630473</c:v>
                </c:pt>
                <c:pt idx="1370">
                  <c:v>1.0054537037037881</c:v>
                </c:pt>
                <c:pt idx="1371">
                  <c:v>1.0055069444445288</c:v>
                </c:pt>
                <c:pt idx="1372">
                  <c:v>1.0055601851852696</c:v>
                </c:pt>
                <c:pt idx="1373">
                  <c:v>1.0056134259260103</c:v>
                </c:pt>
                <c:pt idx="1374">
                  <c:v>1.0056666666667511</c:v>
                </c:pt>
                <c:pt idx="1375">
                  <c:v>1.0057199074074918</c:v>
                </c:pt>
                <c:pt idx="1376">
                  <c:v>1.0057731481482326</c:v>
                </c:pt>
                <c:pt idx="1377">
                  <c:v>1.0058263888889734</c:v>
                </c:pt>
                <c:pt idx="1378">
                  <c:v>1.0058796296297141</c:v>
                </c:pt>
                <c:pt idx="1379">
                  <c:v>1.0059328703704549</c:v>
                </c:pt>
                <c:pt idx="1380">
                  <c:v>1.0059861111111956</c:v>
                </c:pt>
                <c:pt idx="1381">
                  <c:v>1.0060393518519364</c:v>
                </c:pt>
                <c:pt idx="1382">
                  <c:v>1.0060925925926771</c:v>
                </c:pt>
                <c:pt idx="1383">
                  <c:v>1.0061458333334179</c:v>
                </c:pt>
                <c:pt idx="1384">
                  <c:v>1.0061990740741587</c:v>
                </c:pt>
                <c:pt idx="1385">
                  <c:v>1.0062523148148994</c:v>
                </c:pt>
                <c:pt idx="1386">
                  <c:v>1.0063055555556402</c:v>
                </c:pt>
                <c:pt idx="1387">
                  <c:v>1.0063587962963809</c:v>
                </c:pt>
                <c:pt idx="1388">
                  <c:v>1.0064120370371217</c:v>
                </c:pt>
                <c:pt idx="1389">
                  <c:v>1.0064652777778624</c:v>
                </c:pt>
                <c:pt idx="1390">
                  <c:v>1.0065185185186032</c:v>
                </c:pt>
                <c:pt idx="1391">
                  <c:v>1.0065717592593439</c:v>
                </c:pt>
                <c:pt idx="1392">
                  <c:v>1.0066250000000847</c:v>
                </c:pt>
                <c:pt idx="1393">
                  <c:v>1.0066782407408255</c:v>
                </c:pt>
                <c:pt idx="1394">
                  <c:v>1.0067314814815662</c:v>
                </c:pt>
                <c:pt idx="1395">
                  <c:v>1.006784722222307</c:v>
                </c:pt>
                <c:pt idx="1396">
                  <c:v>1.0068379629630477</c:v>
                </c:pt>
                <c:pt idx="1397">
                  <c:v>1.0068912037037885</c:v>
                </c:pt>
                <c:pt idx="1398">
                  <c:v>1.0069444444445292</c:v>
                </c:pt>
                <c:pt idx="1399">
                  <c:v>1.00699768518527</c:v>
                </c:pt>
                <c:pt idx="1400">
                  <c:v>1.0070509259260108</c:v>
                </c:pt>
                <c:pt idx="1401">
                  <c:v>1.0071041666667515</c:v>
                </c:pt>
                <c:pt idx="1402">
                  <c:v>1.0071574074074923</c:v>
                </c:pt>
                <c:pt idx="1403">
                  <c:v>1.007210648148233</c:v>
                </c:pt>
                <c:pt idx="1404">
                  <c:v>1.0072638888889738</c:v>
                </c:pt>
                <c:pt idx="1405">
                  <c:v>1.0073171296297145</c:v>
                </c:pt>
                <c:pt idx="1406">
                  <c:v>1.0073703703704553</c:v>
                </c:pt>
                <c:pt idx="1407">
                  <c:v>1.007423611111196</c:v>
                </c:pt>
                <c:pt idx="1408">
                  <c:v>1.0074768518519368</c:v>
                </c:pt>
                <c:pt idx="1409">
                  <c:v>1.0075300925926776</c:v>
                </c:pt>
                <c:pt idx="1410">
                  <c:v>1.0075833333334183</c:v>
                </c:pt>
                <c:pt idx="1411">
                  <c:v>1.0076365740741591</c:v>
                </c:pt>
                <c:pt idx="1412">
                  <c:v>1.0076898148148998</c:v>
                </c:pt>
                <c:pt idx="1413">
                  <c:v>1.0077430555556406</c:v>
                </c:pt>
                <c:pt idx="1414">
                  <c:v>1.0077962962963813</c:v>
                </c:pt>
                <c:pt idx="1415">
                  <c:v>1.0078495370371221</c:v>
                </c:pt>
                <c:pt idx="1416">
                  <c:v>1.0079027777778629</c:v>
                </c:pt>
                <c:pt idx="1417">
                  <c:v>1.0079560185186036</c:v>
                </c:pt>
                <c:pt idx="1418">
                  <c:v>1.0080092592593444</c:v>
                </c:pt>
                <c:pt idx="1419">
                  <c:v>1.0080625000000851</c:v>
                </c:pt>
                <c:pt idx="1420">
                  <c:v>1.0081157407408259</c:v>
                </c:pt>
                <c:pt idx="1421">
                  <c:v>1.0081689814815666</c:v>
                </c:pt>
                <c:pt idx="1422">
                  <c:v>1.0082222222223074</c:v>
                </c:pt>
                <c:pt idx="1423">
                  <c:v>1.0082754629630482</c:v>
                </c:pt>
                <c:pt idx="1424">
                  <c:v>1.0083287037037889</c:v>
                </c:pt>
                <c:pt idx="1425">
                  <c:v>1.0083819444445297</c:v>
                </c:pt>
                <c:pt idx="1426">
                  <c:v>1.0084351851852704</c:v>
                </c:pt>
                <c:pt idx="1427">
                  <c:v>1.0084884259260112</c:v>
                </c:pt>
                <c:pt idx="1428">
                  <c:v>1.0085416666667519</c:v>
                </c:pt>
                <c:pt idx="1429">
                  <c:v>1.0085949074074927</c:v>
                </c:pt>
                <c:pt idx="1430">
                  <c:v>1.0086481481482334</c:v>
                </c:pt>
                <c:pt idx="1431">
                  <c:v>1.0087013888889742</c:v>
                </c:pt>
                <c:pt idx="1432">
                  <c:v>1.008754629629715</c:v>
                </c:pt>
                <c:pt idx="1433">
                  <c:v>1.0088078703704557</c:v>
                </c:pt>
                <c:pt idx="1434">
                  <c:v>1.0088611111111965</c:v>
                </c:pt>
                <c:pt idx="1435">
                  <c:v>1.0089143518519372</c:v>
                </c:pt>
                <c:pt idx="1436">
                  <c:v>1.008967592592678</c:v>
                </c:pt>
                <c:pt idx="1437">
                  <c:v>1.0090208333334187</c:v>
                </c:pt>
                <c:pt idx="1438">
                  <c:v>1.0090740740741595</c:v>
                </c:pt>
                <c:pt idx="1439">
                  <c:v>1.0091273148149003</c:v>
                </c:pt>
                <c:pt idx="1440">
                  <c:v>1.009180555555641</c:v>
                </c:pt>
                <c:pt idx="1441">
                  <c:v>1.0092337962963818</c:v>
                </c:pt>
                <c:pt idx="1442">
                  <c:v>1.0092870370371225</c:v>
                </c:pt>
                <c:pt idx="1443">
                  <c:v>1.0093402777778633</c:v>
                </c:pt>
                <c:pt idx="1444">
                  <c:v>1.009393518518604</c:v>
                </c:pt>
                <c:pt idx="1445">
                  <c:v>1.0094467592593448</c:v>
                </c:pt>
                <c:pt idx="1446">
                  <c:v>1.0095000000000856</c:v>
                </c:pt>
                <c:pt idx="1447">
                  <c:v>1.0095532407408263</c:v>
                </c:pt>
                <c:pt idx="1448">
                  <c:v>1.0096064814815671</c:v>
                </c:pt>
                <c:pt idx="1449">
                  <c:v>1.0096597222223078</c:v>
                </c:pt>
                <c:pt idx="1450">
                  <c:v>1.0097129629630486</c:v>
                </c:pt>
                <c:pt idx="1451">
                  <c:v>1.0097662037037893</c:v>
                </c:pt>
                <c:pt idx="1452">
                  <c:v>1.0098194444445301</c:v>
                </c:pt>
                <c:pt idx="1453">
                  <c:v>1.0098726851852708</c:v>
                </c:pt>
                <c:pt idx="1454">
                  <c:v>1.0099259259260116</c:v>
                </c:pt>
                <c:pt idx="1455">
                  <c:v>1.0099791666667524</c:v>
                </c:pt>
                <c:pt idx="1456">
                  <c:v>1.0100324074074931</c:v>
                </c:pt>
                <c:pt idx="1457">
                  <c:v>1.0100856481482339</c:v>
                </c:pt>
                <c:pt idx="1458">
                  <c:v>1.0101388888889746</c:v>
                </c:pt>
                <c:pt idx="1459">
                  <c:v>1.0101921296297154</c:v>
                </c:pt>
                <c:pt idx="1460">
                  <c:v>1.0102453703704561</c:v>
                </c:pt>
                <c:pt idx="1461">
                  <c:v>1.0102986111111969</c:v>
                </c:pt>
                <c:pt idx="1462">
                  <c:v>1.0103518518519377</c:v>
                </c:pt>
                <c:pt idx="1463">
                  <c:v>1.0104050925926784</c:v>
                </c:pt>
                <c:pt idx="1464">
                  <c:v>1.0104583333334192</c:v>
                </c:pt>
                <c:pt idx="1465">
                  <c:v>1.0105115740741599</c:v>
                </c:pt>
                <c:pt idx="1466">
                  <c:v>1.0105648148149007</c:v>
                </c:pt>
                <c:pt idx="1467">
                  <c:v>1.0106180555556414</c:v>
                </c:pt>
                <c:pt idx="1468">
                  <c:v>1.0106712962963822</c:v>
                </c:pt>
                <c:pt idx="1469">
                  <c:v>1.0107245370371229</c:v>
                </c:pt>
                <c:pt idx="1470">
                  <c:v>1.0107777777778637</c:v>
                </c:pt>
                <c:pt idx="1471">
                  <c:v>1.0108310185186045</c:v>
                </c:pt>
                <c:pt idx="1472">
                  <c:v>1.0108842592593452</c:v>
                </c:pt>
                <c:pt idx="1473">
                  <c:v>1.010937500000086</c:v>
                </c:pt>
                <c:pt idx="1474">
                  <c:v>1.0109907407408267</c:v>
                </c:pt>
                <c:pt idx="1475">
                  <c:v>1.0110439814815675</c:v>
                </c:pt>
                <c:pt idx="1476">
                  <c:v>1.0110972222223082</c:v>
                </c:pt>
                <c:pt idx="1477">
                  <c:v>1.011150462963049</c:v>
                </c:pt>
                <c:pt idx="1478">
                  <c:v>1.0112037037037898</c:v>
                </c:pt>
                <c:pt idx="1479">
                  <c:v>1.0112569444445305</c:v>
                </c:pt>
                <c:pt idx="1480">
                  <c:v>1.0113101851852713</c:v>
                </c:pt>
                <c:pt idx="1481">
                  <c:v>1.011363425926012</c:v>
                </c:pt>
                <c:pt idx="1482">
                  <c:v>1.0114166666667528</c:v>
                </c:pt>
                <c:pt idx="1483">
                  <c:v>1.0114699074074935</c:v>
                </c:pt>
                <c:pt idx="1484">
                  <c:v>1.0115231481482343</c:v>
                </c:pt>
                <c:pt idx="1485">
                  <c:v>1.0115763888889751</c:v>
                </c:pt>
                <c:pt idx="1486">
                  <c:v>1.0116296296297158</c:v>
                </c:pt>
                <c:pt idx="1487">
                  <c:v>1.0116828703704566</c:v>
                </c:pt>
                <c:pt idx="1488">
                  <c:v>1.0117361111111973</c:v>
                </c:pt>
                <c:pt idx="1489">
                  <c:v>1.0117893518519381</c:v>
                </c:pt>
                <c:pt idx="1490">
                  <c:v>1.0118425925926788</c:v>
                </c:pt>
                <c:pt idx="1491">
                  <c:v>1.0118958333334196</c:v>
                </c:pt>
                <c:pt idx="1492">
                  <c:v>1.0119490740741603</c:v>
                </c:pt>
                <c:pt idx="1493">
                  <c:v>1.0120023148149011</c:v>
                </c:pt>
                <c:pt idx="1494">
                  <c:v>1.0120555555556419</c:v>
                </c:pt>
                <c:pt idx="1495">
                  <c:v>1.0121087962963826</c:v>
                </c:pt>
                <c:pt idx="1496">
                  <c:v>1.0121620370371234</c:v>
                </c:pt>
                <c:pt idx="1497">
                  <c:v>1.0122152777778641</c:v>
                </c:pt>
                <c:pt idx="1498">
                  <c:v>1.0122685185186049</c:v>
                </c:pt>
                <c:pt idx="1499">
                  <c:v>1.0123217592593456</c:v>
                </c:pt>
                <c:pt idx="1500">
                  <c:v>1.0123750000000864</c:v>
                </c:pt>
                <c:pt idx="1501">
                  <c:v>1.0124282407408272</c:v>
                </c:pt>
                <c:pt idx="1502">
                  <c:v>1.0124814814815679</c:v>
                </c:pt>
                <c:pt idx="1503">
                  <c:v>1.0125347222223087</c:v>
                </c:pt>
                <c:pt idx="1504">
                  <c:v>1.0125879629630494</c:v>
                </c:pt>
                <c:pt idx="1505">
                  <c:v>1.0126412037037902</c:v>
                </c:pt>
                <c:pt idx="1506">
                  <c:v>1.0126944444445309</c:v>
                </c:pt>
                <c:pt idx="1507">
                  <c:v>1.0127476851852717</c:v>
                </c:pt>
                <c:pt idx="1508">
                  <c:v>1.0128009259260125</c:v>
                </c:pt>
                <c:pt idx="1509">
                  <c:v>1.0128541666667532</c:v>
                </c:pt>
                <c:pt idx="1510">
                  <c:v>1.012907407407494</c:v>
                </c:pt>
                <c:pt idx="1511">
                  <c:v>1.0129606481482347</c:v>
                </c:pt>
                <c:pt idx="1512">
                  <c:v>1.0130138888889755</c:v>
                </c:pt>
                <c:pt idx="1513">
                  <c:v>1.0130671296297162</c:v>
                </c:pt>
                <c:pt idx="1514">
                  <c:v>1.013120370370457</c:v>
                </c:pt>
                <c:pt idx="1515">
                  <c:v>1.0131736111111977</c:v>
                </c:pt>
                <c:pt idx="1516">
                  <c:v>1.0132268518519385</c:v>
                </c:pt>
                <c:pt idx="1517">
                  <c:v>1.0132800925926793</c:v>
                </c:pt>
                <c:pt idx="1518">
                  <c:v>1.01333333333342</c:v>
                </c:pt>
                <c:pt idx="1519">
                  <c:v>1.0133865740741608</c:v>
                </c:pt>
                <c:pt idx="1520">
                  <c:v>1.0134398148149015</c:v>
                </c:pt>
                <c:pt idx="1521">
                  <c:v>1.0134930555556423</c:v>
                </c:pt>
                <c:pt idx="1522">
                  <c:v>1.013546296296383</c:v>
                </c:pt>
                <c:pt idx="1523">
                  <c:v>1.0135995370371238</c:v>
                </c:pt>
                <c:pt idx="1524">
                  <c:v>1.0136527777778646</c:v>
                </c:pt>
                <c:pt idx="1525">
                  <c:v>1.0137060185186053</c:v>
                </c:pt>
                <c:pt idx="1526">
                  <c:v>1.0137592592593461</c:v>
                </c:pt>
                <c:pt idx="1527">
                  <c:v>1.0138125000000868</c:v>
                </c:pt>
                <c:pt idx="1528">
                  <c:v>1.0138657407408276</c:v>
                </c:pt>
                <c:pt idx="1529">
                  <c:v>1.0139189814815683</c:v>
                </c:pt>
                <c:pt idx="1530">
                  <c:v>1.0139722222223091</c:v>
                </c:pt>
                <c:pt idx="1531">
                  <c:v>1.0140254629630499</c:v>
                </c:pt>
                <c:pt idx="1532">
                  <c:v>1.0140787037037906</c:v>
                </c:pt>
                <c:pt idx="1533">
                  <c:v>1.0141319444445314</c:v>
                </c:pt>
                <c:pt idx="1534">
                  <c:v>1.0141851851852721</c:v>
                </c:pt>
                <c:pt idx="1535">
                  <c:v>1.0142384259260129</c:v>
                </c:pt>
                <c:pt idx="1536">
                  <c:v>1.0142916666667536</c:v>
                </c:pt>
                <c:pt idx="1537">
                  <c:v>1.0143449074074944</c:v>
                </c:pt>
                <c:pt idx="1538">
                  <c:v>1.0143981481482351</c:v>
                </c:pt>
                <c:pt idx="1539">
                  <c:v>1.0144513888889759</c:v>
                </c:pt>
                <c:pt idx="1540">
                  <c:v>1.0145046296297167</c:v>
                </c:pt>
                <c:pt idx="1541">
                  <c:v>1.0145578703704574</c:v>
                </c:pt>
                <c:pt idx="1542">
                  <c:v>1.0146111111111982</c:v>
                </c:pt>
                <c:pt idx="1543">
                  <c:v>1.0146643518519389</c:v>
                </c:pt>
                <c:pt idx="1544">
                  <c:v>1.0147175925926797</c:v>
                </c:pt>
                <c:pt idx="1545">
                  <c:v>1.0147708333334204</c:v>
                </c:pt>
                <c:pt idx="1546">
                  <c:v>1.0148240740741612</c:v>
                </c:pt>
                <c:pt idx="1547">
                  <c:v>1.014877314814902</c:v>
                </c:pt>
                <c:pt idx="1548">
                  <c:v>1.0149305555556427</c:v>
                </c:pt>
                <c:pt idx="1549">
                  <c:v>1.0149837962963835</c:v>
                </c:pt>
                <c:pt idx="1550">
                  <c:v>1.0150370370371242</c:v>
                </c:pt>
                <c:pt idx="1551">
                  <c:v>1.015090277777865</c:v>
                </c:pt>
                <c:pt idx="1552">
                  <c:v>1.0151435185186057</c:v>
                </c:pt>
                <c:pt idx="1553">
                  <c:v>1.0151967592593465</c:v>
                </c:pt>
                <c:pt idx="1554">
                  <c:v>1.0152500000000872</c:v>
                </c:pt>
                <c:pt idx="1555">
                  <c:v>1.015303240740828</c:v>
                </c:pt>
                <c:pt idx="1556">
                  <c:v>1.0153564814815688</c:v>
                </c:pt>
                <c:pt idx="1557">
                  <c:v>1.0154097222223095</c:v>
                </c:pt>
                <c:pt idx="1558">
                  <c:v>1.0154629629630503</c:v>
                </c:pt>
                <c:pt idx="1559">
                  <c:v>1.015516203703791</c:v>
                </c:pt>
                <c:pt idx="1560">
                  <c:v>1.0155694444445318</c:v>
                </c:pt>
                <c:pt idx="1561">
                  <c:v>1.0156226851852725</c:v>
                </c:pt>
                <c:pt idx="1562">
                  <c:v>1.0156759259260133</c:v>
                </c:pt>
                <c:pt idx="1563">
                  <c:v>1.0157291666667541</c:v>
                </c:pt>
                <c:pt idx="1564">
                  <c:v>1.0157824074074948</c:v>
                </c:pt>
                <c:pt idx="1565">
                  <c:v>1.0158356481482356</c:v>
                </c:pt>
                <c:pt idx="1566">
                  <c:v>1.0158888888889763</c:v>
                </c:pt>
                <c:pt idx="1567">
                  <c:v>1.0159421296297171</c:v>
                </c:pt>
                <c:pt idx="1568">
                  <c:v>1.0159953703704578</c:v>
                </c:pt>
                <c:pt idx="1569">
                  <c:v>1.0160486111111986</c:v>
                </c:pt>
                <c:pt idx="1570">
                  <c:v>1.0161018518519394</c:v>
                </c:pt>
                <c:pt idx="1571">
                  <c:v>1.0161550925926801</c:v>
                </c:pt>
                <c:pt idx="1572">
                  <c:v>1.0162083333334209</c:v>
                </c:pt>
                <c:pt idx="1573">
                  <c:v>1.0162615740741616</c:v>
                </c:pt>
                <c:pt idx="1574">
                  <c:v>1.0163148148149024</c:v>
                </c:pt>
                <c:pt idx="1575">
                  <c:v>1.0163680555556431</c:v>
                </c:pt>
                <c:pt idx="1576">
                  <c:v>1.0164212962963839</c:v>
                </c:pt>
                <c:pt idx="1577">
                  <c:v>1.0164745370371246</c:v>
                </c:pt>
                <c:pt idx="1578">
                  <c:v>1.0165277777778654</c:v>
                </c:pt>
                <c:pt idx="1579">
                  <c:v>1.0165810185186062</c:v>
                </c:pt>
                <c:pt idx="1580">
                  <c:v>1.0166342592593469</c:v>
                </c:pt>
                <c:pt idx="1581">
                  <c:v>1.0166875000000877</c:v>
                </c:pt>
                <c:pt idx="1582">
                  <c:v>1.0167407407408284</c:v>
                </c:pt>
                <c:pt idx="1583">
                  <c:v>1.0167939814815692</c:v>
                </c:pt>
                <c:pt idx="1584">
                  <c:v>1.0168472222223099</c:v>
                </c:pt>
                <c:pt idx="1585">
                  <c:v>1.0169004629630507</c:v>
                </c:pt>
                <c:pt idx="1586">
                  <c:v>1.0169537037037915</c:v>
                </c:pt>
                <c:pt idx="1587">
                  <c:v>1.0170069444445322</c:v>
                </c:pt>
                <c:pt idx="1588">
                  <c:v>1.017060185185273</c:v>
                </c:pt>
                <c:pt idx="1589">
                  <c:v>1.0171134259260137</c:v>
                </c:pt>
                <c:pt idx="1590">
                  <c:v>1.0171666666667545</c:v>
                </c:pt>
                <c:pt idx="1591">
                  <c:v>1.0172199074074952</c:v>
                </c:pt>
                <c:pt idx="1592">
                  <c:v>1.017273148148236</c:v>
                </c:pt>
                <c:pt idx="1593">
                  <c:v>1.0173263888889768</c:v>
                </c:pt>
                <c:pt idx="1594">
                  <c:v>1.0173796296297175</c:v>
                </c:pt>
                <c:pt idx="1595">
                  <c:v>1.0174328703704583</c:v>
                </c:pt>
                <c:pt idx="1596">
                  <c:v>1.017486111111199</c:v>
                </c:pt>
                <c:pt idx="1597">
                  <c:v>1.0175393518519398</c:v>
                </c:pt>
                <c:pt idx="1598">
                  <c:v>1.0175925925926805</c:v>
                </c:pt>
                <c:pt idx="1599">
                  <c:v>1.0176458333334213</c:v>
                </c:pt>
                <c:pt idx="1600">
                  <c:v>1.017699074074162</c:v>
                </c:pt>
                <c:pt idx="1601">
                  <c:v>1.0177523148149028</c:v>
                </c:pt>
                <c:pt idx="1602">
                  <c:v>1.0178055555556436</c:v>
                </c:pt>
                <c:pt idx="1603">
                  <c:v>1.0178587962963843</c:v>
                </c:pt>
                <c:pt idx="1604">
                  <c:v>1.0179120370371251</c:v>
                </c:pt>
                <c:pt idx="1605">
                  <c:v>1.0179652777778658</c:v>
                </c:pt>
                <c:pt idx="1606">
                  <c:v>1.0180185185186066</c:v>
                </c:pt>
                <c:pt idx="1607">
                  <c:v>1.0180717592593473</c:v>
                </c:pt>
                <c:pt idx="1608">
                  <c:v>1.0181250000000881</c:v>
                </c:pt>
                <c:pt idx="1609">
                  <c:v>1.0181782407408289</c:v>
                </c:pt>
                <c:pt idx="1610">
                  <c:v>1.0182314814815696</c:v>
                </c:pt>
                <c:pt idx="1611">
                  <c:v>1.0182847222223104</c:v>
                </c:pt>
                <c:pt idx="1612">
                  <c:v>1.0183379629630511</c:v>
                </c:pt>
                <c:pt idx="1613">
                  <c:v>1.0183912037037919</c:v>
                </c:pt>
                <c:pt idx="1614">
                  <c:v>1.0184444444445326</c:v>
                </c:pt>
                <c:pt idx="1615">
                  <c:v>1.0184976851852734</c:v>
                </c:pt>
                <c:pt idx="1616">
                  <c:v>1.0185509259260142</c:v>
                </c:pt>
                <c:pt idx="1617">
                  <c:v>1.0186041666667549</c:v>
                </c:pt>
                <c:pt idx="1618">
                  <c:v>1.0186574074074957</c:v>
                </c:pt>
                <c:pt idx="1619">
                  <c:v>1.0187106481482364</c:v>
                </c:pt>
                <c:pt idx="1620">
                  <c:v>1.0187638888889772</c:v>
                </c:pt>
                <c:pt idx="1621">
                  <c:v>1.0188171296297179</c:v>
                </c:pt>
                <c:pt idx="1622">
                  <c:v>1.0188703703704587</c:v>
                </c:pt>
                <c:pt idx="1623">
                  <c:v>1.0189236111111994</c:v>
                </c:pt>
                <c:pt idx="1624">
                  <c:v>1.0189768518519402</c:v>
                </c:pt>
                <c:pt idx="1625">
                  <c:v>1.019030092592681</c:v>
                </c:pt>
                <c:pt idx="1626">
                  <c:v>1.0190833333334217</c:v>
                </c:pt>
                <c:pt idx="1627">
                  <c:v>1.0191365740741625</c:v>
                </c:pt>
                <c:pt idx="1628">
                  <c:v>1.0191898148149032</c:v>
                </c:pt>
                <c:pt idx="1629">
                  <c:v>1.019243055555644</c:v>
                </c:pt>
                <c:pt idx="1630">
                  <c:v>1.0192962962963847</c:v>
                </c:pt>
                <c:pt idx="1631">
                  <c:v>1.0193495370371255</c:v>
                </c:pt>
                <c:pt idx="1632">
                  <c:v>1.0194027777778663</c:v>
                </c:pt>
                <c:pt idx="1633">
                  <c:v>1.019456018518607</c:v>
                </c:pt>
                <c:pt idx="1634">
                  <c:v>1.0195092592593478</c:v>
                </c:pt>
                <c:pt idx="1635">
                  <c:v>1.0195625000000885</c:v>
                </c:pt>
                <c:pt idx="1636">
                  <c:v>1.0196157407408293</c:v>
                </c:pt>
                <c:pt idx="1637">
                  <c:v>1.01966898148157</c:v>
                </c:pt>
                <c:pt idx="1638">
                  <c:v>1.0197222222223108</c:v>
                </c:pt>
                <c:pt idx="1639">
                  <c:v>1.0197754629630515</c:v>
                </c:pt>
                <c:pt idx="1640">
                  <c:v>1.0198287037037923</c:v>
                </c:pt>
                <c:pt idx="1641">
                  <c:v>1.0198819444445331</c:v>
                </c:pt>
                <c:pt idx="1642">
                  <c:v>1.0199351851852738</c:v>
                </c:pt>
                <c:pt idx="1643">
                  <c:v>1.0199884259260146</c:v>
                </c:pt>
                <c:pt idx="1644">
                  <c:v>1.0200416666667553</c:v>
                </c:pt>
                <c:pt idx="1645">
                  <c:v>1.0200949074074961</c:v>
                </c:pt>
                <c:pt idx="1646">
                  <c:v>1.0201481481482368</c:v>
                </c:pt>
                <c:pt idx="1647">
                  <c:v>1.0202013888889776</c:v>
                </c:pt>
                <c:pt idx="1648">
                  <c:v>1.0202546296297184</c:v>
                </c:pt>
                <c:pt idx="1649">
                  <c:v>1.0203078703704591</c:v>
                </c:pt>
                <c:pt idx="1650">
                  <c:v>1.0203611111111999</c:v>
                </c:pt>
                <c:pt idx="1651">
                  <c:v>1.0204143518519406</c:v>
                </c:pt>
                <c:pt idx="1652">
                  <c:v>1.0204675925926814</c:v>
                </c:pt>
                <c:pt idx="1653">
                  <c:v>1.0205208333334221</c:v>
                </c:pt>
                <c:pt idx="1654">
                  <c:v>1.0205740740741629</c:v>
                </c:pt>
                <c:pt idx="1655">
                  <c:v>1.0206273148149037</c:v>
                </c:pt>
                <c:pt idx="1656">
                  <c:v>1.0206805555556444</c:v>
                </c:pt>
                <c:pt idx="1657">
                  <c:v>1.0207337962963852</c:v>
                </c:pt>
                <c:pt idx="1658">
                  <c:v>1.0207870370371259</c:v>
                </c:pt>
                <c:pt idx="1659">
                  <c:v>1.0208402777778667</c:v>
                </c:pt>
                <c:pt idx="1660">
                  <c:v>1.0208935185186074</c:v>
                </c:pt>
                <c:pt idx="1661">
                  <c:v>1.0209467592593482</c:v>
                </c:pt>
                <c:pt idx="1662">
                  <c:v>1.0210000000000889</c:v>
                </c:pt>
                <c:pt idx="1663">
                  <c:v>1.0210532407408297</c:v>
                </c:pt>
                <c:pt idx="1664">
                  <c:v>1.0211064814815705</c:v>
                </c:pt>
                <c:pt idx="1665">
                  <c:v>1.0211597222223112</c:v>
                </c:pt>
                <c:pt idx="1666">
                  <c:v>1.021212962963052</c:v>
                </c:pt>
                <c:pt idx="1667">
                  <c:v>1.0212662037037927</c:v>
                </c:pt>
                <c:pt idx="1668">
                  <c:v>1.0213194444445335</c:v>
                </c:pt>
                <c:pt idx="1669">
                  <c:v>1.0213726851852742</c:v>
                </c:pt>
                <c:pt idx="1670">
                  <c:v>1.021425925926015</c:v>
                </c:pt>
                <c:pt idx="1671">
                  <c:v>1.0214791666667558</c:v>
                </c:pt>
                <c:pt idx="1672">
                  <c:v>1.0215324074074965</c:v>
                </c:pt>
                <c:pt idx="1673">
                  <c:v>1.0215856481482373</c:v>
                </c:pt>
                <c:pt idx="1674">
                  <c:v>1.021638888888978</c:v>
                </c:pt>
                <c:pt idx="1675">
                  <c:v>1.0216921296297188</c:v>
                </c:pt>
                <c:pt idx="1676">
                  <c:v>1.0217453703704595</c:v>
                </c:pt>
                <c:pt idx="1677">
                  <c:v>1.0217986111112003</c:v>
                </c:pt>
                <c:pt idx="1678">
                  <c:v>1.0218518518519411</c:v>
                </c:pt>
                <c:pt idx="1679">
                  <c:v>1.0219050925926818</c:v>
                </c:pt>
                <c:pt idx="1680">
                  <c:v>1.0219583333334226</c:v>
                </c:pt>
                <c:pt idx="1681">
                  <c:v>1.0220115740741633</c:v>
                </c:pt>
                <c:pt idx="1682">
                  <c:v>1.0220648148149041</c:v>
                </c:pt>
                <c:pt idx="1683">
                  <c:v>1.0221180555556448</c:v>
                </c:pt>
                <c:pt idx="1684">
                  <c:v>1.0221712962963856</c:v>
                </c:pt>
                <c:pt idx="1685">
                  <c:v>1.0222245370371263</c:v>
                </c:pt>
                <c:pt idx="1686">
                  <c:v>1.0222777777778671</c:v>
                </c:pt>
                <c:pt idx="1687">
                  <c:v>1.0223310185186079</c:v>
                </c:pt>
                <c:pt idx="1688">
                  <c:v>1.0223842592593486</c:v>
                </c:pt>
                <c:pt idx="1689">
                  <c:v>1.0224375000000894</c:v>
                </c:pt>
                <c:pt idx="1690">
                  <c:v>1.0224907407408301</c:v>
                </c:pt>
                <c:pt idx="1691">
                  <c:v>1.0225439814815709</c:v>
                </c:pt>
                <c:pt idx="1692">
                  <c:v>1.0225972222223116</c:v>
                </c:pt>
                <c:pt idx="1693">
                  <c:v>1.0226504629630524</c:v>
                </c:pt>
                <c:pt idx="1694">
                  <c:v>1.0227037037037932</c:v>
                </c:pt>
                <c:pt idx="1695">
                  <c:v>1.0227569444445339</c:v>
                </c:pt>
                <c:pt idx="1696">
                  <c:v>1.0228101851852747</c:v>
                </c:pt>
                <c:pt idx="1697">
                  <c:v>1.0228634259260154</c:v>
                </c:pt>
                <c:pt idx="1698">
                  <c:v>1.0229166666667562</c:v>
                </c:pt>
                <c:pt idx="1699">
                  <c:v>1.0229699074074969</c:v>
                </c:pt>
                <c:pt idx="1700">
                  <c:v>1.0230231481482377</c:v>
                </c:pt>
                <c:pt idx="1701">
                  <c:v>1.0230763888889784</c:v>
                </c:pt>
                <c:pt idx="1702">
                  <c:v>1.0231296296297192</c:v>
                </c:pt>
                <c:pt idx="1703">
                  <c:v>1.02318287037046</c:v>
                </c:pt>
                <c:pt idx="1704">
                  <c:v>1.0232361111112007</c:v>
                </c:pt>
                <c:pt idx="1705">
                  <c:v>1.0232893518519415</c:v>
                </c:pt>
                <c:pt idx="1706">
                  <c:v>1.0233425925926822</c:v>
                </c:pt>
                <c:pt idx="1707">
                  <c:v>1.023395833333423</c:v>
                </c:pt>
                <c:pt idx="1708">
                  <c:v>1.0234490740741637</c:v>
                </c:pt>
                <c:pt idx="1709">
                  <c:v>1.0235023148149045</c:v>
                </c:pt>
                <c:pt idx="1710">
                  <c:v>1.0235555555556453</c:v>
                </c:pt>
                <c:pt idx="1711">
                  <c:v>1.023608796296386</c:v>
                </c:pt>
                <c:pt idx="1712">
                  <c:v>1.0236620370371268</c:v>
                </c:pt>
                <c:pt idx="1713">
                  <c:v>1.0237152777778675</c:v>
                </c:pt>
                <c:pt idx="1714">
                  <c:v>1.0237685185186083</c:v>
                </c:pt>
                <c:pt idx="1715">
                  <c:v>1.023821759259349</c:v>
                </c:pt>
                <c:pt idx="1716">
                  <c:v>1.0238750000000898</c:v>
                </c:pt>
                <c:pt idx="1717">
                  <c:v>1.0239282407408306</c:v>
                </c:pt>
                <c:pt idx="1718">
                  <c:v>1.0239814814815713</c:v>
                </c:pt>
                <c:pt idx="1719">
                  <c:v>1.0240347222223121</c:v>
                </c:pt>
                <c:pt idx="1720">
                  <c:v>1.0240879629630528</c:v>
                </c:pt>
                <c:pt idx="1721">
                  <c:v>1.0241412037037936</c:v>
                </c:pt>
                <c:pt idx="1722">
                  <c:v>1.0241944444445343</c:v>
                </c:pt>
                <c:pt idx="1723">
                  <c:v>1.0242476851852751</c:v>
                </c:pt>
                <c:pt idx="1724">
                  <c:v>1.0243009259260158</c:v>
                </c:pt>
                <c:pt idx="1725">
                  <c:v>1.0243541666667566</c:v>
                </c:pt>
                <c:pt idx="1726">
                  <c:v>1.0244074074074974</c:v>
                </c:pt>
                <c:pt idx="1727">
                  <c:v>1.0244606481482381</c:v>
                </c:pt>
                <c:pt idx="1728">
                  <c:v>1.0245138888889789</c:v>
                </c:pt>
                <c:pt idx="1729">
                  <c:v>1.0245671296297196</c:v>
                </c:pt>
                <c:pt idx="1730">
                  <c:v>1.0246203703704604</c:v>
                </c:pt>
                <c:pt idx="1731">
                  <c:v>1.0246736111112011</c:v>
                </c:pt>
                <c:pt idx="1732">
                  <c:v>1.0247268518519419</c:v>
                </c:pt>
                <c:pt idx="1733">
                  <c:v>1.0247800925926827</c:v>
                </c:pt>
                <c:pt idx="1734">
                  <c:v>1.0248333333334234</c:v>
                </c:pt>
                <c:pt idx="1735">
                  <c:v>1.0248865740741642</c:v>
                </c:pt>
                <c:pt idx="1736">
                  <c:v>1.0249398148149049</c:v>
                </c:pt>
                <c:pt idx="1737">
                  <c:v>1.0249930555556457</c:v>
                </c:pt>
                <c:pt idx="1738">
                  <c:v>1.0250462962963864</c:v>
                </c:pt>
                <c:pt idx="1739">
                  <c:v>1.0250995370371272</c:v>
                </c:pt>
                <c:pt idx="1740">
                  <c:v>1.025152777777868</c:v>
                </c:pt>
                <c:pt idx="1741">
                  <c:v>1.0252060185186087</c:v>
                </c:pt>
                <c:pt idx="1742">
                  <c:v>1.0252592592593495</c:v>
                </c:pt>
                <c:pt idx="1743">
                  <c:v>1.0253125000000902</c:v>
                </c:pt>
                <c:pt idx="1744">
                  <c:v>1.025365740740831</c:v>
                </c:pt>
                <c:pt idx="1745">
                  <c:v>1.0254189814815717</c:v>
                </c:pt>
                <c:pt idx="1746">
                  <c:v>1.0254722222223125</c:v>
                </c:pt>
                <c:pt idx="1747">
                  <c:v>1.0255254629630532</c:v>
                </c:pt>
                <c:pt idx="1748">
                  <c:v>1.025578703703794</c:v>
                </c:pt>
                <c:pt idx="1749">
                  <c:v>1.0256319444445348</c:v>
                </c:pt>
                <c:pt idx="1750">
                  <c:v>1.0256851851852755</c:v>
                </c:pt>
                <c:pt idx="1751">
                  <c:v>1.0257384259260163</c:v>
                </c:pt>
                <c:pt idx="1752">
                  <c:v>1.025791666666757</c:v>
                </c:pt>
                <c:pt idx="1753">
                  <c:v>1.0258449074074978</c:v>
                </c:pt>
                <c:pt idx="1754">
                  <c:v>1.0258981481482385</c:v>
                </c:pt>
                <c:pt idx="1755">
                  <c:v>1.0259513888889793</c:v>
                </c:pt>
                <c:pt idx="1756">
                  <c:v>1.0260046296297201</c:v>
                </c:pt>
                <c:pt idx="1757">
                  <c:v>1.0260578703704608</c:v>
                </c:pt>
                <c:pt idx="1758">
                  <c:v>1.0261111111112016</c:v>
                </c:pt>
                <c:pt idx="1759">
                  <c:v>1.0261643518519423</c:v>
                </c:pt>
                <c:pt idx="1760">
                  <c:v>1.0262175925926831</c:v>
                </c:pt>
                <c:pt idx="1761">
                  <c:v>1.0262708333334238</c:v>
                </c:pt>
                <c:pt idx="1762">
                  <c:v>1.0263240740741646</c:v>
                </c:pt>
                <c:pt idx="1763">
                  <c:v>1.0263773148149054</c:v>
                </c:pt>
                <c:pt idx="1764">
                  <c:v>1.0264305555556461</c:v>
                </c:pt>
                <c:pt idx="1765">
                  <c:v>1.0264837962963869</c:v>
                </c:pt>
                <c:pt idx="1766">
                  <c:v>1.0265370370371276</c:v>
                </c:pt>
                <c:pt idx="1767">
                  <c:v>1.0265902777778684</c:v>
                </c:pt>
                <c:pt idx="1768">
                  <c:v>1.0266435185186091</c:v>
                </c:pt>
                <c:pt idx="1769">
                  <c:v>1.0266967592593499</c:v>
                </c:pt>
                <c:pt idx="1770">
                  <c:v>1.0267500000000906</c:v>
                </c:pt>
                <c:pt idx="1771">
                  <c:v>1.0268032407408314</c:v>
                </c:pt>
                <c:pt idx="1772">
                  <c:v>1.0268564814815722</c:v>
                </c:pt>
                <c:pt idx="1773">
                  <c:v>1.0269097222223129</c:v>
                </c:pt>
                <c:pt idx="1774">
                  <c:v>1.0269629629630537</c:v>
                </c:pt>
                <c:pt idx="1775">
                  <c:v>1.0270162037037944</c:v>
                </c:pt>
                <c:pt idx="1776">
                  <c:v>1.0270694444445352</c:v>
                </c:pt>
                <c:pt idx="1777">
                  <c:v>1.0271226851852759</c:v>
                </c:pt>
                <c:pt idx="1778">
                  <c:v>1.0271759259260167</c:v>
                </c:pt>
                <c:pt idx="1779">
                  <c:v>1.0272291666667575</c:v>
                </c:pt>
                <c:pt idx="1780">
                  <c:v>1.0272824074074982</c:v>
                </c:pt>
                <c:pt idx="1781">
                  <c:v>1.027335648148239</c:v>
                </c:pt>
                <c:pt idx="1782">
                  <c:v>1.0273888888889797</c:v>
                </c:pt>
                <c:pt idx="1783">
                  <c:v>1.0274421296297205</c:v>
                </c:pt>
                <c:pt idx="1784">
                  <c:v>1.0274953703704612</c:v>
                </c:pt>
                <c:pt idx="1785">
                  <c:v>1.027548611111202</c:v>
                </c:pt>
                <c:pt idx="1786">
                  <c:v>1.0276018518519427</c:v>
                </c:pt>
                <c:pt idx="1787">
                  <c:v>1.0276550925926835</c:v>
                </c:pt>
                <c:pt idx="1788">
                  <c:v>1.0277083333334243</c:v>
                </c:pt>
                <c:pt idx="1789">
                  <c:v>1.027761574074165</c:v>
                </c:pt>
                <c:pt idx="1790">
                  <c:v>1.0278148148149058</c:v>
                </c:pt>
                <c:pt idx="1791">
                  <c:v>1.0278680555556465</c:v>
                </c:pt>
                <c:pt idx="1792">
                  <c:v>1.0279212962963873</c:v>
                </c:pt>
                <c:pt idx="1793">
                  <c:v>1.027974537037128</c:v>
                </c:pt>
                <c:pt idx="1794">
                  <c:v>1.0280277777778688</c:v>
                </c:pt>
                <c:pt idx="1795">
                  <c:v>1.0280810185186096</c:v>
                </c:pt>
                <c:pt idx="1796">
                  <c:v>1.0281342592593503</c:v>
                </c:pt>
                <c:pt idx="1797">
                  <c:v>1.0281875000000911</c:v>
                </c:pt>
                <c:pt idx="1798">
                  <c:v>1.0282407407408318</c:v>
                </c:pt>
                <c:pt idx="1799">
                  <c:v>1.0282939814815726</c:v>
                </c:pt>
                <c:pt idx="1800">
                  <c:v>1.0283472222223133</c:v>
                </c:pt>
                <c:pt idx="1801">
                  <c:v>1.0284004629630541</c:v>
                </c:pt>
                <c:pt idx="1802">
                  <c:v>1.0284537037037949</c:v>
                </c:pt>
                <c:pt idx="1803">
                  <c:v>1.0285069444445356</c:v>
                </c:pt>
                <c:pt idx="1804">
                  <c:v>1.0285601851852764</c:v>
                </c:pt>
                <c:pt idx="1805">
                  <c:v>1.0286134259260171</c:v>
                </c:pt>
                <c:pt idx="1806">
                  <c:v>1.0286666666667579</c:v>
                </c:pt>
                <c:pt idx="1807">
                  <c:v>1.0287199074074986</c:v>
                </c:pt>
                <c:pt idx="1808">
                  <c:v>1.0287731481482394</c:v>
                </c:pt>
                <c:pt idx="1809">
                  <c:v>1.0288263888889801</c:v>
                </c:pt>
                <c:pt idx="1810">
                  <c:v>1.0288796296297209</c:v>
                </c:pt>
                <c:pt idx="1811">
                  <c:v>1.0289328703704617</c:v>
                </c:pt>
                <c:pt idx="1812">
                  <c:v>1.0289861111112024</c:v>
                </c:pt>
                <c:pt idx="1813">
                  <c:v>1.0290393518519432</c:v>
                </c:pt>
                <c:pt idx="1814">
                  <c:v>1.0290925925926839</c:v>
                </c:pt>
                <c:pt idx="1815">
                  <c:v>1.0291458333334247</c:v>
                </c:pt>
                <c:pt idx="1816">
                  <c:v>1.0291990740741654</c:v>
                </c:pt>
                <c:pt idx="1817">
                  <c:v>1.0292523148149062</c:v>
                </c:pt>
                <c:pt idx="1818">
                  <c:v>1.029305555555647</c:v>
                </c:pt>
                <c:pt idx="1819">
                  <c:v>1.0293587962963877</c:v>
                </c:pt>
                <c:pt idx="1820">
                  <c:v>1.0294120370371285</c:v>
                </c:pt>
                <c:pt idx="1821">
                  <c:v>1.0294652777778692</c:v>
                </c:pt>
                <c:pt idx="1822">
                  <c:v>1.02951851851861</c:v>
                </c:pt>
                <c:pt idx="1823">
                  <c:v>1.0295717592593507</c:v>
                </c:pt>
                <c:pt idx="1824">
                  <c:v>1.0296250000000915</c:v>
                </c:pt>
                <c:pt idx="1825">
                  <c:v>1.0296782407408323</c:v>
                </c:pt>
                <c:pt idx="1826">
                  <c:v>1.029731481481573</c:v>
                </c:pt>
                <c:pt idx="1827">
                  <c:v>1.0297847222223138</c:v>
                </c:pt>
                <c:pt idx="1828">
                  <c:v>1.0298379629630545</c:v>
                </c:pt>
                <c:pt idx="1829">
                  <c:v>1.0298912037037953</c:v>
                </c:pt>
                <c:pt idx="1830">
                  <c:v>1.029944444444536</c:v>
                </c:pt>
                <c:pt idx="1831">
                  <c:v>1.0299976851852768</c:v>
                </c:pt>
                <c:pt idx="1832">
                  <c:v>1.0300509259260175</c:v>
                </c:pt>
                <c:pt idx="1833">
                  <c:v>1.0301041666667583</c:v>
                </c:pt>
                <c:pt idx="1834">
                  <c:v>1.0301574074074991</c:v>
                </c:pt>
                <c:pt idx="1835">
                  <c:v>1.0302106481482398</c:v>
                </c:pt>
                <c:pt idx="1836">
                  <c:v>1.0302638888889806</c:v>
                </c:pt>
                <c:pt idx="1837">
                  <c:v>1.0303171296297213</c:v>
                </c:pt>
                <c:pt idx="1838">
                  <c:v>1.0303703703704621</c:v>
                </c:pt>
                <c:pt idx="1839">
                  <c:v>1.0304236111112028</c:v>
                </c:pt>
                <c:pt idx="1840">
                  <c:v>1.0304768518519436</c:v>
                </c:pt>
                <c:pt idx="1841">
                  <c:v>1.0305300925926844</c:v>
                </c:pt>
                <c:pt idx="1842">
                  <c:v>1.0305833333334251</c:v>
                </c:pt>
                <c:pt idx="1843">
                  <c:v>1.0306365740741659</c:v>
                </c:pt>
                <c:pt idx="1844">
                  <c:v>1.0306898148149066</c:v>
                </c:pt>
                <c:pt idx="1845">
                  <c:v>1.0307430555556474</c:v>
                </c:pt>
                <c:pt idx="1846">
                  <c:v>1.0307962962963881</c:v>
                </c:pt>
                <c:pt idx="1847">
                  <c:v>1.0308495370371289</c:v>
                </c:pt>
                <c:pt idx="1848">
                  <c:v>1.0309027777778696</c:v>
                </c:pt>
                <c:pt idx="1849">
                  <c:v>1.0309560185186104</c:v>
                </c:pt>
                <c:pt idx="1850">
                  <c:v>1.0310092592593512</c:v>
                </c:pt>
                <c:pt idx="1851">
                  <c:v>1.0310625000000919</c:v>
                </c:pt>
                <c:pt idx="1852">
                  <c:v>1.0311157407408327</c:v>
                </c:pt>
                <c:pt idx="1853">
                  <c:v>1.0311689814815734</c:v>
                </c:pt>
                <c:pt idx="1854">
                  <c:v>1.0312222222223142</c:v>
                </c:pt>
                <c:pt idx="1855">
                  <c:v>1.0312754629630549</c:v>
                </c:pt>
                <c:pt idx="1856">
                  <c:v>1.0313287037037957</c:v>
                </c:pt>
                <c:pt idx="1857">
                  <c:v>1.0313819444445365</c:v>
                </c:pt>
                <c:pt idx="1858">
                  <c:v>1.0314351851852772</c:v>
                </c:pt>
                <c:pt idx="1859">
                  <c:v>1.031488425926018</c:v>
                </c:pt>
                <c:pt idx="1860">
                  <c:v>1.0315416666667587</c:v>
                </c:pt>
                <c:pt idx="1861">
                  <c:v>1.0315949074074995</c:v>
                </c:pt>
                <c:pt idx="1862">
                  <c:v>1.0316481481482402</c:v>
                </c:pt>
                <c:pt idx="1863">
                  <c:v>1.031701388888981</c:v>
                </c:pt>
                <c:pt idx="1864">
                  <c:v>1.0317546296297218</c:v>
                </c:pt>
                <c:pt idx="1865">
                  <c:v>1.0318078703704625</c:v>
                </c:pt>
                <c:pt idx="1866">
                  <c:v>1.0318611111112033</c:v>
                </c:pt>
                <c:pt idx="1867">
                  <c:v>1.031914351851944</c:v>
                </c:pt>
                <c:pt idx="1868">
                  <c:v>1.0319675925926848</c:v>
                </c:pt>
                <c:pt idx="1869">
                  <c:v>1.0320208333334255</c:v>
                </c:pt>
                <c:pt idx="1870">
                  <c:v>1.0320740740741663</c:v>
                </c:pt>
                <c:pt idx="1871">
                  <c:v>1.032127314814907</c:v>
                </c:pt>
                <c:pt idx="1872">
                  <c:v>1.0321805555556478</c:v>
                </c:pt>
                <c:pt idx="1873">
                  <c:v>1.0322337962963886</c:v>
                </c:pt>
                <c:pt idx="1874">
                  <c:v>1.0322870370371293</c:v>
                </c:pt>
                <c:pt idx="1875">
                  <c:v>1.0323402777778701</c:v>
                </c:pt>
                <c:pt idx="1876">
                  <c:v>1.0323935185186108</c:v>
                </c:pt>
                <c:pt idx="1877">
                  <c:v>1.0324467592593516</c:v>
                </c:pt>
                <c:pt idx="1878">
                  <c:v>1.0325000000000923</c:v>
                </c:pt>
                <c:pt idx="1879">
                  <c:v>1.0325532407408331</c:v>
                </c:pt>
                <c:pt idx="1880">
                  <c:v>1.0326064814815739</c:v>
                </c:pt>
                <c:pt idx="1881">
                  <c:v>1.0326597222223146</c:v>
                </c:pt>
                <c:pt idx="1882">
                  <c:v>1.0327129629630554</c:v>
                </c:pt>
                <c:pt idx="1883">
                  <c:v>1.0327662037037961</c:v>
                </c:pt>
                <c:pt idx="1884">
                  <c:v>1.0328194444445369</c:v>
                </c:pt>
                <c:pt idx="1885">
                  <c:v>1.0328726851852776</c:v>
                </c:pt>
                <c:pt idx="1886">
                  <c:v>1.0329259259260184</c:v>
                </c:pt>
                <c:pt idx="1887">
                  <c:v>1.0329791666667592</c:v>
                </c:pt>
                <c:pt idx="1888">
                  <c:v>1.0330324074074999</c:v>
                </c:pt>
                <c:pt idx="1889">
                  <c:v>1.0330856481482407</c:v>
                </c:pt>
                <c:pt idx="1890">
                  <c:v>1.0331388888889814</c:v>
                </c:pt>
                <c:pt idx="1891">
                  <c:v>1.0331921296297222</c:v>
                </c:pt>
                <c:pt idx="1892">
                  <c:v>1.0332453703704629</c:v>
                </c:pt>
                <c:pt idx="1893">
                  <c:v>1.0332986111112037</c:v>
                </c:pt>
                <c:pt idx="1894">
                  <c:v>1.0333518518519444</c:v>
                </c:pt>
                <c:pt idx="1895">
                  <c:v>1.0334050925926852</c:v>
                </c:pt>
                <c:pt idx="1896">
                  <c:v>1.033458333333426</c:v>
                </c:pt>
                <c:pt idx="1897">
                  <c:v>1.0335115740741667</c:v>
                </c:pt>
                <c:pt idx="1898">
                  <c:v>1.0335648148149075</c:v>
                </c:pt>
                <c:pt idx="1899">
                  <c:v>1.0336180555556482</c:v>
                </c:pt>
                <c:pt idx="1900">
                  <c:v>1.033671296296389</c:v>
                </c:pt>
                <c:pt idx="1901">
                  <c:v>1.0337245370371297</c:v>
                </c:pt>
                <c:pt idx="1902">
                  <c:v>1.0337777777778705</c:v>
                </c:pt>
                <c:pt idx="1903">
                  <c:v>1.0338310185186113</c:v>
                </c:pt>
                <c:pt idx="1904">
                  <c:v>1.033884259259352</c:v>
                </c:pt>
                <c:pt idx="1905">
                  <c:v>1.0339375000000928</c:v>
                </c:pt>
                <c:pt idx="1906">
                  <c:v>1.0339907407408335</c:v>
                </c:pt>
                <c:pt idx="1907">
                  <c:v>1.0340439814815743</c:v>
                </c:pt>
                <c:pt idx="1908">
                  <c:v>1.034097222222315</c:v>
                </c:pt>
                <c:pt idx="1909">
                  <c:v>1.0341504629630558</c:v>
                </c:pt>
                <c:pt idx="1910">
                  <c:v>1.0342037037037966</c:v>
                </c:pt>
                <c:pt idx="1911">
                  <c:v>1.0342569444445373</c:v>
                </c:pt>
                <c:pt idx="1912">
                  <c:v>1.0343101851852781</c:v>
                </c:pt>
                <c:pt idx="1913">
                  <c:v>1.0343634259260188</c:v>
                </c:pt>
                <c:pt idx="1914">
                  <c:v>1.0344166666667596</c:v>
                </c:pt>
                <c:pt idx="1915">
                  <c:v>1.0344699074075003</c:v>
                </c:pt>
                <c:pt idx="1916">
                  <c:v>1.0345231481482411</c:v>
                </c:pt>
                <c:pt idx="1917">
                  <c:v>1.0345763888889818</c:v>
                </c:pt>
                <c:pt idx="1918">
                  <c:v>1.0346296296297226</c:v>
                </c:pt>
                <c:pt idx="1919">
                  <c:v>1.0346828703704634</c:v>
                </c:pt>
                <c:pt idx="1920">
                  <c:v>1.0347361111112041</c:v>
                </c:pt>
                <c:pt idx="1921">
                  <c:v>1.0347893518519449</c:v>
                </c:pt>
                <c:pt idx="1922">
                  <c:v>1.0348425925926856</c:v>
                </c:pt>
                <c:pt idx="1923">
                  <c:v>1.0348958333334264</c:v>
                </c:pt>
                <c:pt idx="1924">
                  <c:v>1.0349490740741671</c:v>
                </c:pt>
                <c:pt idx="1925">
                  <c:v>1.0350023148149079</c:v>
                </c:pt>
                <c:pt idx="1926">
                  <c:v>1.0350555555556487</c:v>
                </c:pt>
                <c:pt idx="1927">
                  <c:v>1.0351087962963894</c:v>
                </c:pt>
                <c:pt idx="1928">
                  <c:v>1.0351620370371302</c:v>
                </c:pt>
                <c:pt idx="1929">
                  <c:v>1.0352152777778709</c:v>
                </c:pt>
                <c:pt idx="1930">
                  <c:v>1.0352685185186117</c:v>
                </c:pt>
                <c:pt idx="1931">
                  <c:v>1.0353217592593524</c:v>
                </c:pt>
                <c:pt idx="1932">
                  <c:v>1.0353750000000932</c:v>
                </c:pt>
                <c:pt idx="1933">
                  <c:v>1.0354282407408339</c:v>
                </c:pt>
                <c:pt idx="1934">
                  <c:v>1.0354814814815747</c:v>
                </c:pt>
                <c:pt idx="1935">
                  <c:v>1.0355347222223155</c:v>
                </c:pt>
                <c:pt idx="1936">
                  <c:v>1.0355879629630562</c:v>
                </c:pt>
                <c:pt idx="1937">
                  <c:v>1.035641203703797</c:v>
                </c:pt>
                <c:pt idx="1938">
                  <c:v>1.0356944444445377</c:v>
                </c:pt>
                <c:pt idx="1939">
                  <c:v>1.0357476851852785</c:v>
                </c:pt>
                <c:pt idx="1940">
                  <c:v>1.0358009259260192</c:v>
                </c:pt>
                <c:pt idx="1941">
                  <c:v>1.03585416666676</c:v>
                </c:pt>
                <c:pt idx="1942">
                  <c:v>1.0359074074075008</c:v>
                </c:pt>
                <c:pt idx="1943">
                  <c:v>1.0359606481482415</c:v>
                </c:pt>
                <c:pt idx="1944">
                  <c:v>1.0360138888889823</c:v>
                </c:pt>
                <c:pt idx="1945">
                  <c:v>1.036067129629723</c:v>
                </c:pt>
                <c:pt idx="1946">
                  <c:v>1.0361203703704638</c:v>
                </c:pt>
                <c:pt idx="1947">
                  <c:v>1.0361736111112045</c:v>
                </c:pt>
                <c:pt idx="1948">
                  <c:v>1.0362268518519453</c:v>
                </c:pt>
                <c:pt idx="1949">
                  <c:v>1.0362800925926861</c:v>
                </c:pt>
                <c:pt idx="1950">
                  <c:v>1.0363333333334268</c:v>
                </c:pt>
                <c:pt idx="1951">
                  <c:v>1.0363865740741676</c:v>
                </c:pt>
                <c:pt idx="1952">
                  <c:v>1.0364398148149083</c:v>
                </c:pt>
                <c:pt idx="1953">
                  <c:v>1.0364930555556491</c:v>
                </c:pt>
                <c:pt idx="1954">
                  <c:v>1.0365462962963898</c:v>
                </c:pt>
                <c:pt idx="1955">
                  <c:v>1.0365995370371306</c:v>
                </c:pt>
                <c:pt idx="1956">
                  <c:v>1.0366527777778713</c:v>
                </c:pt>
                <c:pt idx="1957">
                  <c:v>1.0367060185186121</c:v>
                </c:pt>
                <c:pt idx="1958">
                  <c:v>1.0367592592593529</c:v>
                </c:pt>
                <c:pt idx="1959">
                  <c:v>1.0368125000000936</c:v>
                </c:pt>
                <c:pt idx="1960">
                  <c:v>1.0368657407408344</c:v>
                </c:pt>
                <c:pt idx="1961">
                  <c:v>1.0369189814815751</c:v>
                </c:pt>
                <c:pt idx="1962">
                  <c:v>1.0369722222223159</c:v>
                </c:pt>
                <c:pt idx="1963">
                  <c:v>1.0370254629630566</c:v>
                </c:pt>
                <c:pt idx="1964">
                  <c:v>1.0370787037037974</c:v>
                </c:pt>
                <c:pt idx="1965">
                  <c:v>1.0371319444445382</c:v>
                </c:pt>
                <c:pt idx="1966">
                  <c:v>1.0371851851852789</c:v>
                </c:pt>
                <c:pt idx="1967">
                  <c:v>1.0372384259260197</c:v>
                </c:pt>
                <c:pt idx="1968">
                  <c:v>1.0372916666667604</c:v>
                </c:pt>
                <c:pt idx="1969">
                  <c:v>1.0373449074075012</c:v>
                </c:pt>
                <c:pt idx="1970">
                  <c:v>1.0373981481482419</c:v>
                </c:pt>
                <c:pt idx="1971">
                  <c:v>1.0374513888889827</c:v>
                </c:pt>
                <c:pt idx="1972">
                  <c:v>1.0375046296297235</c:v>
                </c:pt>
                <c:pt idx="1973">
                  <c:v>1.0375578703704642</c:v>
                </c:pt>
                <c:pt idx="1974">
                  <c:v>1.037611111111205</c:v>
                </c:pt>
                <c:pt idx="1975">
                  <c:v>1.0376643518519457</c:v>
                </c:pt>
                <c:pt idx="1976">
                  <c:v>1.0377175925926865</c:v>
                </c:pt>
                <c:pt idx="1977">
                  <c:v>1.0377708333334272</c:v>
                </c:pt>
                <c:pt idx="1978">
                  <c:v>1.037824074074168</c:v>
                </c:pt>
                <c:pt idx="1979">
                  <c:v>1.0378773148149087</c:v>
                </c:pt>
                <c:pt idx="1980">
                  <c:v>1.0379305555556495</c:v>
                </c:pt>
                <c:pt idx="1981">
                  <c:v>1.0379837962963903</c:v>
                </c:pt>
                <c:pt idx="1982">
                  <c:v>1.038037037037131</c:v>
                </c:pt>
                <c:pt idx="1983">
                  <c:v>1.0380902777778718</c:v>
                </c:pt>
                <c:pt idx="1984">
                  <c:v>1.0381435185186125</c:v>
                </c:pt>
                <c:pt idx="1985">
                  <c:v>1.0381967592593533</c:v>
                </c:pt>
                <c:pt idx="1986">
                  <c:v>1.038250000000094</c:v>
                </c:pt>
                <c:pt idx="1987">
                  <c:v>1.0383032407408348</c:v>
                </c:pt>
                <c:pt idx="1988">
                  <c:v>1.0383564814815756</c:v>
                </c:pt>
                <c:pt idx="1989">
                  <c:v>1.0384097222223163</c:v>
                </c:pt>
                <c:pt idx="1990">
                  <c:v>1.0384629629630571</c:v>
                </c:pt>
                <c:pt idx="1991">
                  <c:v>1.0385162037037978</c:v>
                </c:pt>
                <c:pt idx="1992">
                  <c:v>1.0385694444445386</c:v>
                </c:pt>
                <c:pt idx="1993">
                  <c:v>1.0386226851852793</c:v>
                </c:pt>
                <c:pt idx="1994">
                  <c:v>1.0386759259260201</c:v>
                </c:pt>
                <c:pt idx="1995">
                  <c:v>1.0387291666667609</c:v>
                </c:pt>
                <c:pt idx="1996">
                  <c:v>1.0387824074075016</c:v>
                </c:pt>
                <c:pt idx="1997">
                  <c:v>1.0388356481482424</c:v>
                </c:pt>
                <c:pt idx="1998">
                  <c:v>1.0388888888889831</c:v>
                </c:pt>
                <c:pt idx="1999">
                  <c:v>1.0389421296297239</c:v>
                </c:pt>
                <c:pt idx="2000">
                  <c:v>1.0389953703704646</c:v>
                </c:pt>
                <c:pt idx="2001">
                  <c:v>1.0390486111112054</c:v>
                </c:pt>
                <c:pt idx="2002">
                  <c:v>1.0391018518519461</c:v>
                </c:pt>
                <c:pt idx="2003">
                  <c:v>1.0391550925926869</c:v>
                </c:pt>
                <c:pt idx="2004">
                  <c:v>1.0392083333334277</c:v>
                </c:pt>
                <c:pt idx="2005">
                  <c:v>1.0392615740741684</c:v>
                </c:pt>
                <c:pt idx="2006">
                  <c:v>1.0393148148149092</c:v>
                </c:pt>
                <c:pt idx="2007">
                  <c:v>1.0393680555556499</c:v>
                </c:pt>
                <c:pt idx="2008">
                  <c:v>1.0394212962963907</c:v>
                </c:pt>
                <c:pt idx="2009">
                  <c:v>1.0394745370371314</c:v>
                </c:pt>
                <c:pt idx="2010">
                  <c:v>1.0395277777778722</c:v>
                </c:pt>
                <c:pt idx="2011">
                  <c:v>1.039581018518613</c:v>
                </c:pt>
                <c:pt idx="2012">
                  <c:v>1.0396342592593537</c:v>
                </c:pt>
                <c:pt idx="2013">
                  <c:v>1.0396875000000945</c:v>
                </c:pt>
                <c:pt idx="2014">
                  <c:v>1.0397407407408352</c:v>
                </c:pt>
                <c:pt idx="2015">
                  <c:v>1.039793981481576</c:v>
                </c:pt>
                <c:pt idx="2016">
                  <c:v>1.0398472222223167</c:v>
                </c:pt>
                <c:pt idx="2017">
                  <c:v>1.0399004629630575</c:v>
                </c:pt>
                <c:pt idx="2018">
                  <c:v>1.0399537037037982</c:v>
                </c:pt>
                <c:pt idx="2019">
                  <c:v>1.040006944444539</c:v>
                </c:pt>
                <c:pt idx="2020">
                  <c:v>1.0400601851852798</c:v>
                </c:pt>
                <c:pt idx="2021">
                  <c:v>1.0401134259260205</c:v>
                </c:pt>
                <c:pt idx="2022">
                  <c:v>1.0401666666667613</c:v>
                </c:pt>
                <c:pt idx="2023">
                  <c:v>1.040219907407502</c:v>
                </c:pt>
                <c:pt idx="2024">
                  <c:v>1.0402731481482428</c:v>
                </c:pt>
                <c:pt idx="2025">
                  <c:v>1.0403263888889835</c:v>
                </c:pt>
                <c:pt idx="2026">
                  <c:v>1.0403796296297243</c:v>
                </c:pt>
                <c:pt idx="2027">
                  <c:v>1.0404328703704651</c:v>
                </c:pt>
                <c:pt idx="2028">
                  <c:v>1.0404861111112058</c:v>
                </c:pt>
                <c:pt idx="2029">
                  <c:v>1.0405393518519466</c:v>
                </c:pt>
                <c:pt idx="2030">
                  <c:v>1.0405925925926873</c:v>
                </c:pt>
                <c:pt idx="2031">
                  <c:v>1.0406458333334281</c:v>
                </c:pt>
                <c:pt idx="2032">
                  <c:v>1.0406990740741688</c:v>
                </c:pt>
                <c:pt idx="2033">
                  <c:v>1.0407523148149096</c:v>
                </c:pt>
                <c:pt idx="2034">
                  <c:v>1.0408055555556504</c:v>
                </c:pt>
                <c:pt idx="2035">
                  <c:v>1.0408587962963911</c:v>
                </c:pt>
                <c:pt idx="2036">
                  <c:v>1.0409120370371319</c:v>
                </c:pt>
                <c:pt idx="2037">
                  <c:v>1.0409652777778726</c:v>
                </c:pt>
                <c:pt idx="2038">
                  <c:v>1.0410185185186134</c:v>
                </c:pt>
                <c:pt idx="2039">
                  <c:v>1.0410717592593541</c:v>
                </c:pt>
                <c:pt idx="2040">
                  <c:v>1.0411250000000949</c:v>
                </c:pt>
                <c:pt idx="2041">
                  <c:v>1.0411782407408356</c:v>
                </c:pt>
                <c:pt idx="2042">
                  <c:v>1.0412314814815764</c:v>
                </c:pt>
                <c:pt idx="2043">
                  <c:v>1.0412847222223172</c:v>
                </c:pt>
                <c:pt idx="2044">
                  <c:v>1.0413379629630579</c:v>
                </c:pt>
                <c:pt idx="2045">
                  <c:v>1.0413912037037987</c:v>
                </c:pt>
                <c:pt idx="2046">
                  <c:v>1.0414444444445394</c:v>
                </c:pt>
                <c:pt idx="2047">
                  <c:v>1.0414976851852802</c:v>
                </c:pt>
                <c:pt idx="2048">
                  <c:v>1.0415509259260209</c:v>
                </c:pt>
                <c:pt idx="2049">
                  <c:v>1.0416041666667617</c:v>
                </c:pt>
                <c:pt idx="2050">
                  <c:v>1.0416574074075025</c:v>
                </c:pt>
                <c:pt idx="2051">
                  <c:v>1.0417106481482432</c:v>
                </c:pt>
                <c:pt idx="2052">
                  <c:v>1.041763888888984</c:v>
                </c:pt>
                <c:pt idx="2053">
                  <c:v>1.0418171296297247</c:v>
                </c:pt>
                <c:pt idx="2054">
                  <c:v>1.0418703703704655</c:v>
                </c:pt>
                <c:pt idx="2055">
                  <c:v>1.0419236111112062</c:v>
                </c:pt>
                <c:pt idx="2056">
                  <c:v>1.041976851851947</c:v>
                </c:pt>
                <c:pt idx="2057">
                  <c:v>1.0420300925926878</c:v>
                </c:pt>
                <c:pt idx="2058">
                  <c:v>1.0420833333334285</c:v>
                </c:pt>
                <c:pt idx="2059">
                  <c:v>1.0421365740741693</c:v>
                </c:pt>
                <c:pt idx="2060">
                  <c:v>1.04218981481491</c:v>
                </c:pt>
                <c:pt idx="2061">
                  <c:v>1.0422430555556508</c:v>
                </c:pt>
                <c:pt idx="2062">
                  <c:v>1.0422962962963915</c:v>
                </c:pt>
                <c:pt idx="2063">
                  <c:v>1.0423495370371323</c:v>
                </c:pt>
                <c:pt idx="2064">
                  <c:v>1.042402777777873</c:v>
                </c:pt>
                <c:pt idx="2065">
                  <c:v>1.0424560185186138</c:v>
                </c:pt>
                <c:pt idx="2066">
                  <c:v>1.0425092592593546</c:v>
                </c:pt>
                <c:pt idx="2067">
                  <c:v>1.0425625000000953</c:v>
                </c:pt>
                <c:pt idx="2068">
                  <c:v>1.0426157407408361</c:v>
                </c:pt>
                <c:pt idx="2069">
                  <c:v>1.0426689814815768</c:v>
                </c:pt>
                <c:pt idx="2070">
                  <c:v>1.0427222222223176</c:v>
                </c:pt>
                <c:pt idx="2071">
                  <c:v>1.0427754629630583</c:v>
                </c:pt>
                <c:pt idx="2072">
                  <c:v>1.0428287037037991</c:v>
                </c:pt>
                <c:pt idx="2073">
                  <c:v>1.0428819444445399</c:v>
                </c:pt>
                <c:pt idx="2074">
                  <c:v>1.0429351851852806</c:v>
                </c:pt>
                <c:pt idx="2075">
                  <c:v>1.0429884259260214</c:v>
                </c:pt>
                <c:pt idx="2076">
                  <c:v>1.0430416666667621</c:v>
                </c:pt>
                <c:pt idx="2077">
                  <c:v>1.0430949074075029</c:v>
                </c:pt>
                <c:pt idx="2078">
                  <c:v>1.0431481481482436</c:v>
                </c:pt>
                <c:pt idx="2079">
                  <c:v>1.0432013888889844</c:v>
                </c:pt>
                <c:pt idx="2080">
                  <c:v>1.0432546296297251</c:v>
                </c:pt>
                <c:pt idx="2081">
                  <c:v>1.0433078703704659</c:v>
                </c:pt>
                <c:pt idx="2082">
                  <c:v>1.0433611111112067</c:v>
                </c:pt>
                <c:pt idx="2083">
                  <c:v>1.0434143518519474</c:v>
                </c:pt>
                <c:pt idx="2084">
                  <c:v>1.0434675925926882</c:v>
                </c:pt>
                <c:pt idx="2085">
                  <c:v>1.0435208333334289</c:v>
                </c:pt>
                <c:pt idx="2086">
                  <c:v>1.0435740740741697</c:v>
                </c:pt>
                <c:pt idx="2087">
                  <c:v>1.0436273148149104</c:v>
                </c:pt>
                <c:pt idx="2088">
                  <c:v>1.0436805555556512</c:v>
                </c:pt>
                <c:pt idx="2089">
                  <c:v>1.043733796296392</c:v>
                </c:pt>
                <c:pt idx="2090">
                  <c:v>1.0437870370371327</c:v>
                </c:pt>
                <c:pt idx="2091">
                  <c:v>1.0438402777778735</c:v>
                </c:pt>
                <c:pt idx="2092">
                  <c:v>1.0438935185186142</c:v>
                </c:pt>
                <c:pt idx="2093">
                  <c:v>1.043946759259355</c:v>
                </c:pt>
                <c:pt idx="2094">
                  <c:v>1.0440000000000957</c:v>
                </c:pt>
                <c:pt idx="2095">
                  <c:v>1.0440532407408365</c:v>
                </c:pt>
                <c:pt idx="2096">
                  <c:v>1.0441064814815773</c:v>
                </c:pt>
                <c:pt idx="2097">
                  <c:v>1.044159722222318</c:v>
                </c:pt>
                <c:pt idx="2098">
                  <c:v>1.0442129629630588</c:v>
                </c:pt>
                <c:pt idx="2099">
                  <c:v>1.0442662037037995</c:v>
                </c:pt>
                <c:pt idx="2100">
                  <c:v>1.0443194444445403</c:v>
                </c:pt>
                <c:pt idx="2101">
                  <c:v>1.044372685185281</c:v>
                </c:pt>
                <c:pt idx="2102">
                  <c:v>1.0444259259260218</c:v>
                </c:pt>
                <c:pt idx="2103">
                  <c:v>1.0444791666667625</c:v>
                </c:pt>
                <c:pt idx="2104">
                  <c:v>1.0445324074075033</c:v>
                </c:pt>
                <c:pt idx="2105">
                  <c:v>1.0445856481482441</c:v>
                </c:pt>
                <c:pt idx="2106">
                  <c:v>1.0446388888889848</c:v>
                </c:pt>
                <c:pt idx="2107">
                  <c:v>1.0446921296297256</c:v>
                </c:pt>
                <c:pt idx="2108">
                  <c:v>1.0447453703704663</c:v>
                </c:pt>
                <c:pt idx="2109">
                  <c:v>1.0447986111112071</c:v>
                </c:pt>
                <c:pt idx="2110">
                  <c:v>1.0448518518519478</c:v>
                </c:pt>
                <c:pt idx="2111">
                  <c:v>1.0449050925926886</c:v>
                </c:pt>
                <c:pt idx="2112">
                  <c:v>1.0449583333334294</c:v>
                </c:pt>
                <c:pt idx="2113">
                  <c:v>1.0450115740741701</c:v>
                </c:pt>
                <c:pt idx="2114">
                  <c:v>1.0450648148149109</c:v>
                </c:pt>
                <c:pt idx="2115">
                  <c:v>1.0451180555556516</c:v>
                </c:pt>
                <c:pt idx="2116">
                  <c:v>1.0451712962963924</c:v>
                </c:pt>
                <c:pt idx="2117">
                  <c:v>1.0452245370371331</c:v>
                </c:pt>
                <c:pt idx="2118">
                  <c:v>1.0452777777778739</c:v>
                </c:pt>
                <c:pt idx="2119">
                  <c:v>1.0453310185186147</c:v>
                </c:pt>
                <c:pt idx="2120">
                  <c:v>1.0453842592593554</c:v>
                </c:pt>
                <c:pt idx="2121">
                  <c:v>1.0454375000000962</c:v>
                </c:pt>
                <c:pt idx="2122">
                  <c:v>1.0454907407408369</c:v>
                </c:pt>
                <c:pt idx="2123">
                  <c:v>1.0455439814815777</c:v>
                </c:pt>
                <c:pt idx="2124">
                  <c:v>1.0455972222223184</c:v>
                </c:pt>
                <c:pt idx="2125">
                  <c:v>1.0456504629630592</c:v>
                </c:pt>
                <c:pt idx="2126">
                  <c:v>1.0457037037037999</c:v>
                </c:pt>
                <c:pt idx="2127">
                  <c:v>1.0457569444445407</c:v>
                </c:pt>
                <c:pt idx="2128">
                  <c:v>1.0458101851852815</c:v>
                </c:pt>
                <c:pt idx="2129">
                  <c:v>1.0458634259260222</c:v>
                </c:pt>
                <c:pt idx="2130">
                  <c:v>1.045916666666763</c:v>
                </c:pt>
                <c:pt idx="2131">
                  <c:v>1.0459699074075037</c:v>
                </c:pt>
                <c:pt idx="2132">
                  <c:v>1.0460231481482445</c:v>
                </c:pt>
                <c:pt idx="2133">
                  <c:v>1.0460763888889852</c:v>
                </c:pt>
                <c:pt idx="2134">
                  <c:v>1.046129629629726</c:v>
                </c:pt>
                <c:pt idx="2135">
                  <c:v>1.0461828703704668</c:v>
                </c:pt>
                <c:pt idx="2136">
                  <c:v>1.0462361111112075</c:v>
                </c:pt>
                <c:pt idx="2137">
                  <c:v>1.0462893518519483</c:v>
                </c:pt>
                <c:pt idx="2138">
                  <c:v>1.046342592592689</c:v>
                </c:pt>
                <c:pt idx="2139">
                  <c:v>1.0463958333334298</c:v>
                </c:pt>
                <c:pt idx="2140">
                  <c:v>1.0464490740741705</c:v>
                </c:pt>
                <c:pt idx="2141">
                  <c:v>1.0465023148149113</c:v>
                </c:pt>
                <c:pt idx="2142">
                  <c:v>1.0465555555556521</c:v>
                </c:pt>
                <c:pt idx="2143">
                  <c:v>1.0466087962963928</c:v>
                </c:pt>
                <c:pt idx="2144">
                  <c:v>1.0466620370371336</c:v>
                </c:pt>
                <c:pt idx="2145">
                  <c:v>1.0467152777778743</c:v>
                </c:pt>
                <c:pt idx="2146">
                  <c:v>1.0467685185186151</c:v>
                </c:pt>
                <c:pt idx="2147">
                  <c:v>1.0468217592593558</c:v>
                </c:pt>
                <c:pt idx="2148">
                  <c:v>1.0468750000000966</c:v>
                </c:pt>
                <c:pt idx="2149">
                  <c:v>1.0469282407408373</c:v>
                </c:pt>
                <c:pt idx="2150">
                  <c:v>1.0469814814815781</c:v>
                </c:pt>
                <c:pt idx="2151">
                  <c:v>1.0470347222223189</c:v>
                </c:pt>
                <c:pt idx="2152">
                  <c:v>1.0470879629630596</c:v>
                </c:pt>
                <c:pt idx="2153">
                  <c:v>1.0471412037038004</c:v>
                </c:pt>
                <c:pt idx="2154">
                  <c:v>1.0471944444445411</c:v>
                </c:pt>
                <c:pt idx="2155">
                  <c:v>1.0472476851852819</c:v>
                </c:pt>
                <c:pt idx="2156">
                  <c:v>1.0473009259260226</c:v>
                </c:pt>
                <c:pt idx="2157">
                  <c:v>1.0473541666667634</c:v>
                </c:pt>
                <c:pt idx="2158">
                  <c:v>1.0474074074075042</c:v>
                </c:pt>
                <c:pt idx="2159">
                  <c:v>1.0474606481482449</c:v>
                </c:pt>
                <c:pt idx="2160">
                  <c:v>1.0475138888889857</c:v>
                </c:pt>
                <c:pt idx="2161">
                  <c:v>1.0475671296297264</c:v>
                </c:pt>
                <c:pt idx="2162">
                  <c:v>1.0476203703704672</c:v>
                </c:pt>
                <c:pt idx="2163">
                  <c:v>1.0476736111112079</c:v>
                </c:pt>
                <c:pt idx="2164">
                  <c:v>1.0477268518519487</c:v>
                </c:pt>
                <c:pt idx="2165">
                  <c:v>1.0477800925926894</c:v>
                </c:pt>
                <c:pt idx="2166">
                  <c:v>1.0478333333334302</c:v>
                </c:pt>
                <c:pt idx="2167">
                  <c:v>1.047886574074171</c:v>
                </c:pt>
                <c:pt idx="2168">
                  <c:v>1.0479398148149117</c:v>
                </c:pt>
                <c:pt idx="2169">
                  <c:v>1.0479930555556525</c:v>
                </c:pt>
                <c:pt idx="2170">
                  <c:v>1.0480462962963932</c:v>
                </c:pt>
                <c:pt idx="2171">
                  <c:v>1.048099537037134</c:v>
                </c:pt>
                <c:pt idx="2172">
                  <c:v>1.0481527777778747</c:v>
                </c:pt>
                <c:pt idx="2173">
                  <c:v>1.0482060185186155</c:v>
                </c:pt>
                <c:pt idx="2174">
                  <c:v>1.0482592592593563</c:v>
                </c:pt>
                <c:pt idx="2175">
                  <c:v>1.048312500000097</c:v>
                </c:pt>
                <c:pt idx="2176">
                  <c:v>1.0483657407408378</c:v>
                </c:pt>
                <c:pt idx="2177">
                  <c:v>1.0484189814815785</c:v>
                </c:pt>
                <c:pt idx="2178">
                  <c:v>1.0484722222223193</c:v>
                </c:pt>
                <c:pt idx="2179">
                  <c:v>1.04852546296306</c:v>
                </c:pt>
                <c:pt idx="2180">
                  <c:v>1.0485787037038008</c:v>
                </c:pt>
                <c:pt idx="2181">
                  <c:v>1.0486319444445416</c:v>
                </c:pt>
                <c:pt idx="2182">
                  <c:v>1.0486851851852823</c:v>
                </c:pt>
                <c:pt idx="2183">
                  <c:v>1.0487384259260231</c:v>
                </c:pt>
                <c:pt idx="2184">
                  <c:v>1.0487916666667638</c:v>
                </c:pt>
                <c:pt idx="2185">
                  <c:v>1.0488449074075046</c:v>
                </c:pt>
                <c:pt idx="2186">
                  <c:v>1.0488981481482453</c:v>
                </c:pt>
                <c:pt idx="2187">
                  <c:v>1.0489513888889861</c:v>
                </c:pt>
                <c:pt idx="2188">
                  <c:v>1.0490046296297268</c:v>
                </c:pt>
                <c:pt idx="2189">
                  <c:v>1.0490578703704676</c:v>
                </c:pt>
                <c:pt idx="2190">
                  <c:v>1.0491111111112084</c:v>
                </c:pt>
                <c:pt idx="2191">
                  <c:v>1.0491643518519491</c:v>
                </c:pt>
                <c:pt idx="2192">
                  <c:v>1.0492175925926899</c:v>
                </c:pt>
                <c:pt idx="2193">
                  <c:v>1.0492708333334306</c:v>
                </c:pt>
                <c:pt idx="2194">
                  <c:v>1.0493240740741714</c:v>
                </c:pt>
                <c:pt idx="2195">
                  <c:v>1.0493773148149121</c:v>
                </c:pt>
                <c:pt idx="2196">
                  <c:v>1.0494305555556529</c:v>
                </c:pt>
                <c:pt idx="2197">
                  <c:v>1.0494837962963937</c:v>
                </c:pt>
                <c:pt idx="2198">
                  <c:v>1.0495370370371344</c:v>
                </c:pt>
                <c:pt idx="2199">
                  <c:v>1.0495902777778752</c:v>
                </c:pt>
                <c:pt idx="2200">
                  <c:v>1.0496435185186159</c:v>
                </c:pt>
                <c:pt idx="2201">
                  <c:v>1.0496967592593567</c:v>
                </c:pt>
                <c:pt idx="2202">
                  <c:v>1.0497500000000974</c:v>
                </c:pt>
                <c:pt idx="2203">
                  <c:v>1.0498032407408382</c:v>
                </c:pt>
                <c:pt idx="2204">
                  <c:v>1.049856481481579</c:v>
                </c:pt>
                <c:pt idx="2205">
                  <c:v>1.0499097222223197</c:v>
                </c:pt>
                <c:pt idx="2206">
                  <c:v>1.0499629629630605</c:v>
                </c:pt>
                <c:pt idx="2207">
                  <c:v>1.0500162037038012</c:v>
                </c:pt>
                <c:pt idx="2208">
                  <c:v>1.050069444444542</c:v>
                </c:pt>
                <c:pt idx="2209">
                  <c:v>1.0501226851852827</c:v>
                </c:pt>
                <c:pt idx="2210">
                  <c:v>1.0501759259260235</c:v>
                </c:pt>
                <c:pt idx="2211">
                  <c:v>1.0502291666667642</c:v>
                </c:pt>
                <c:pt idx="2212">
                  <c:v>1.050282407407505</c:v>
                </c:pt>
                <c:pt idx="2213">
                  <c:v>1.0503356481482458</c:v>
                </c:pt>
                <c:pt idx="2214">
                  <c:v>1.0503888888889865</c:v>
                </c:pt>
                <c:pt idx="2215">
                  <c:v>1.0504421296297273</c:v>
                </c:pt>
                <c:pt idx="2216">
                  <c:v>1.050495370370468</c:v>
                </c:pt>
                <c:pt idx="2217">
                  <c:v>1.0505486111112088</c:v>
                </c:pt>
                <c:pt idx="2218">
                  <c:v>1.0506018518519495</c:v>
                </c:pt>
                <c:pt idx="2219">
                  <c:v>1.0506550925926903</c:v>
                </c:pt>
                <c:pt idx="2220">
                  <c:v>1.0507083333334311</c:v>
                </c:pt>
                <c:pt idx="2221">
                  <c:v>1.0507615740741718</c:v>
                </c:pt>
                <c:pt idx="2222">
                  <c:v>1.0508148148149126</c:v>
                </c:pt>
                <c:pt idx="2223">
                  <c:v>1.0508680555556533</c:v>
                </c:pt>
                <c:pt idx="2224">
                  <c:v>1.0509212962963941</c:v>
                </c:pt>
                <c:pt idx="2225">
                  <c:v>1.0509745370371348</c:v>
                </c:pt>
                <c:pt idx="2226">
                  <c:v>1.0510277777778756</c:v>
                </c:pt>
                <c:pt idx="2227">
                  <c:v>1.0510810185186164</c:v>
                </c:pt>
                <c:pt idx="2228">
                  <c:v>1.0511342592593571</c:v>
                </c:pt>
                <c:pt idx="2229">
                  <c:v>1.0511875000000979</c:v>
                </c:pt>
                <c:pt idx="2230">
                  <c:v>1.0512407407408386</c:v>
                </c:pt>
                <c:pt idx="2231">
                  <c:v>1.0512939814815794</c:v>
                </c:pt>
                <c:pt idx="2232">
                  <c:v>1.0513472222223201</c:v>
                </c:pt>
                <c:pt idx="2233">
                  <c:v>1.0514004629630609</c:v>
                </c:pt>
                <c:pt idx="2234">
                  <c:v>1.0514537037038016</c:v>
                </c:pt>
                <c:pt idx="2235">
                  <c:v>1.0515069444445424</c:v>
                </c:pt>
                <c:pt idx="2236">
                  <c:v>1.0515601851852832</c:v>
                </c:pt>
                <c:pt idx="2237">
                  <c:v>1.0516134259260239</c:v>
                </c:pt>
                <c:pt idx="2238">
                  <c:v>1.0516666666667647</c:v>
                </c:pt>
                <c:pt idx="2239">
                  <c:v>1.0517199074075054</c:v>
                </c:pt>
                <c:pt idx="2240">
                  <c:v>1.0517731481482462</c:v>
                </c:pt>
                <c:pt idx="2241">
                  <c:v>1.0518263888889869</c:v>
                </c:pt>
                <c:pt idx="2242">
                  <c:v>1.0518796296297277</c:v>
                </c:pt>
                <c:pt idx="2243">
                  <c:v>1.0519328703704685</c:v>
                </c:pt>
                <c:pt idx="2244">
                  <c:v>1.0519861111112092</c:v>
                </c:pt>
                <c:pt idx="2245">
                  <c:v>1.05203935185195</c:v>
                </c:pt>
                <c:pt idx="2246">
                  <c:v>1.0520925925926907</c:v>
                </c:pt>
                <c:pt idx="2247">
                  <c:v>1.0521458333334315</c:v>
                </c:pt>
                <c:pt idx="2248">
                  <c:v>1.0521990740741722</c:v>
                </c:pt>
                <c:pt idx="2249">
                  <c:v>1.052252314814913</c:v>
                </c:pt>
                <c:pt idx="2250">
                  <c:v>1.0523055555556537</c:v>
                </c:pt>
                <c:pt idx="2251">
                  <c:v>1.0523587962963945</c:v>
                </c:pt>
                <c:pt idx="2252">
                  <c:v>1.0524120370371353</c:v>
                </c:pt>
                <c:pt idx="2253">
                  <c:v>1.052465277777876</c:v>
                </c:pt>
                <c:pt idx="2254">
                  <c:v>1.0525185185186168</c:v>
                </c:pt>
                <c:pt idx="2255">
                  <c:v>1.0525717592593575</c:v>
                </c:pt>
                <c:pt idx="2256">
                  <c:v>1.0526250000000983</c:v>
                </c:pt>
                <c:pt idx="2257">
                  <c:v>1.052678240740839</c:v>
                </c:pt>
                <c:pt idx="2258">
                  <c:v>1.0527314814815798</c:v>
                </c:pt>
                <c:pt idx="2259">
                  <c:v>1.0527847222223206</c:v>
                </c:pt>
                <c:pt idx="2260">
                  <c:v>1.0528379629630613</c:v>
                </c:pt>
                <c:pt idx="2261">
                  <c:v>1.0528912037038021</c:v>
                </c:pt>
                <c:pt idx="2262">
                  <c:v>1.0529444444445428</c:v>
                </c:pt>
                <c:pt idx="2263">
                  <c:v>1.0529976851852836</c:v>
                </c:pt>
                <c:pt idx="2264">
                  <c:v>1.0530509259260243</c:v>
                </c:pt>
                <c:pt idx="2265">
                  <c:v>1.0531041666667651</c:v>
                </c:pt>
                <c:pt idx="2266">
                  <c:v>1.0531574074075059</c:v>
                </c:pt>
                <c:pt idx="2267">
                  <c:v>1.0532106481482466</c:v>
                </c:pt>
                <c:pt idx="2268">
                  <c:v>1.0532638888889874</c:v>
                </c:pt>
                <c:pt idx="2269">
                  <c:v>1.0533171296297281</c:v>
                </c:pt>
                <c:pt idx="2270">
                  <c:v>1.0533703703704689</c:v>
                </c:pt>
                <c:pt idx="2271">
                  <c:v>1.0534236111112096</c:v>
                </c:pt>
                <c:pt idx="2272">
                  <c:v>1.0534768518519504</c:v>
                </c:pt>
                <c:pt idx="2273">
                  <c:v>1.0535300925926911</c:v>
                </c:pt>
                <c:pt idx="2274">
                  <c:v>1.0535833333334319</c:v>
                </c:pt>
                <c:pt idx="2275">
                  <c:v>1.0536365740741727</c:v>
                </c:pt>
                <c:pt idx="2276">
                  <c:v>1.0536898148149134</c:v>
                </c:pt>
                <c:pt idx="2277">
                  <c:v>1.0537430555556542</c:v>
                </c:pt>
                <c:pt idx="2278">
                  <c:v>1.0537962962963949</c:v>
                </c:pt>
                <c:pt idx="2279">
                  <c:v>1.0538495370371357</c:v>
                </c:pt>
                <c:pt idx="2280">
                  <c:v>1.0539027777778764</c:v>
                </c:pt>
                <c:pt idx="2281">
                  <c:v>1.0539560185186172</c:v>
                </c:pt>
                <c:pt idx="2282">
                  <c:v>1.054009259259358</c:v>
                </c:pt>
                <c:pt idx="2283">
                  <c:v>1.0540625000000987</c:v>
                </c:pt>
                <c:pt idx="2284">
                  <c:v>1.0541157407408395</c:v>
                </c:pt>
                <c:pt idx="2285">
                  <c:v>1.0541689814815802</c:v>
                </c:pt>
                <c:pt idx="2286">
                  <c:v>1.054222222222321</c:v>
                </c:pt>
                <c:pt idx="2287">
                  <c:v>1.0542754629630617</c:v>
                </c:pt>
                <c:pt idx="2288">
                  <c:v>1.0543287037038025</c:v>
                </c:pt>
                <c:pt idx="2289">
                  <c:v>1.0543819444445433</c:v>
                </c:pt>
                <c:pt idx="2290">
                  <c:v>1.054435185185284</c:v>
                </c:pt>
                <c:pt idx="2291">
                  <c:v>1.0544884259260248</c:v>
                </c:pt>
                <c:pt idx="2292">
                  <c:v>1.0545416666667655</c:v>
                </c:pt>
                <c:pt idx="2293">
                  <c:v>1.0545949074075063</c:v>
                </c:pt>
                <c:pt idx="2294">
                  <c:v>1.054648148148247</c:v>
                </c:pt>
                <c:pt idx="2295">
                  <c:v>1.0547013888889878</c:v>
                </c:pt>
                <c:pt idx="2296">
                  <c:v>1.0547546296297285</c:v>
                </c:pt>
                <c:pt idx="2297">
                  <c:v>1.0548078703704693</c:v>
                </c:pt>
                <c:pt idx="2298">
                  <c:v>1.0548611111112101</c:v>
                </c:pt>
                <c:pt idx="2299">
                  <c:v>1.0549143518519508</c:v>
                </c:pt>
                <c:pt idx="2300">
                  <c:v>1.0549675925926916</c:v>
                </c:pt>
                <c:pt idx="2301">
                  <c:v>1.0550208333334323</c:v>
                </c:pt>
                <c:pt idx="2302">
                  <c:v>1.0550740740741731</c:v>
                </c:pt>
                <c:pt idx="2303">
                  <c:v>1.0551273148149138</c:v>
                </c:pt>
                <c:pt idx="2304">
                  <c:v>1.0551805555556546</c:v>
                </c:pt>
                <c:pt idx="2305">
                  <c:v>1.0552337962963954</c:v>
                </c:pt>
                <c:pt idx="2306">
                  <c:v>1.0552870370371361</c:v>
                </c:pt>
                <c:pt idx="2307">
                  <c:v>1.0553402777778769</c:v>
                </c:pt>
                <c:pt idx="2308">
                  <c:v>1.0553935185186176</c:v>
                </c:pt>
                <c:pt idx="2309">
                  <c:v>1.0554467592593584</c:v>
                </c:pt>
                <c:pt idx="2310">
                  <c:v>1.0555000000000991</c:v>
                </c:pt>
                <c:pt idx="2311">
                  <c:v>1.0555532407408399</c:v>
                </c:pt>
                <c:pt idx="2312">
                  <c:v>1.0556064814815806</c:v>
                </c:pt>
                <c:pt idx="2313">
                  <c:v>1.0556597222223214</c:v>
                </c:pt>
                <c:pt idx="2314">
                  <c:v>1.0557129629630622</c:v>
                </c:pt>
                <c:pt idx="2315">
                  <c:v>1.0557662037038029</c:v>
                </c:pt>
                <c:pt idx="2316">
                  <c:v>1.0558194444445437</c:v>
                </c:pt>
                <c:pt idx="2317">
                  <c:v>1.0558726851852844</c:v>
                </c:pt>
                <c:pt idx="2318">
                  <c:v>1.0559259259260252</c:v>
                </c:pt>
                <c:pt idx="2319">
                  <c:v>1.0559791666667659</c:v>
                </c:pt>
                <c:pt idx="2320">
                  <c:v>1.0560324074075067</c:v>
                </c:pt>
                <c:pt idx="2321">
                  <c:v>1.0560856481482475</c:v>
                </c:pt>
                <c:pt idx="2322">
                  <c:v>1.0561388888889882</c:v>
                </c:pt>
                <c:pt idx="2323">
                  <c:v>1.056192129629729</c:v>
                </c:pt>
                <c:pt idx="2324">
                  <c:v>1.0562453703704697</c:v>
                </c:pt>
                <c:pt idx="2325">
                  <c:v>1.0562986111112105</c:v>
                </c:pt>
                <c:pt idx="2326">
                  <c:v>1.0563518518519512</c:v>
                </c:pt>
                <c:pt idx="2327">
                  <c:v>1.056405092592692</c:v>
                </c:pt>
                <c:pt idx="2328">
                  <c:v>1.0564583333334328</c:v>
                </c:pt>
                <c:pt idx="2329">
                  <c:v>1.0565115740741735</c:v>
                </c:pt>
                <c:pt idx="2330">
                  <c:v>1.0565648148149143</c:v>
                </c:pt>
                <c:pt idx="2331">
                  <c:v>1.056618055555655</c:v>
                </c:pt>
                <c:pt idx="2332">
                  <c:v>1.0566712962963958</c:v>
                </c:pt>
                <c:pt idx="2333">
                  <c:v>1.0567245370371365</c:v>
                </c:pt>
                <c:pt idx="2334">
                  <c:v>1.0567777777778773</c:v>
                </c:pt>
                <c:pt idx="2335">
                  <c:v>1.056831018518618</c:v>
                </c:pt>
                <c:pt idx="2336">
                  <c:v>1.0568842592593588</c:v>
                </c:pt>
                <c:pt idx="2337">
                  <c:v>1.0569375000000996</c:v>
                </c:pt>
                <c:pt idx="2338">
                  <c:v>1.0569907407408403</c:v>
                </c:pt>
                <c:pt idx="2339">
                  <c:v>1.0570439814815811</c:v>
                </c:pt>
                <c:pt idx="2340">
                  <c:v>1.0570972222223218</c:v>
                </c:pt>
                <c:pt idx="2341">
                  <c:v>1.0571504629630626</c:v>
                </c:pt>
                <c:pt idx="2342">
                  <c:v>1.0572037037038033</c:v>
                </c:pt>
                <c:pt idx="2343">
                  <c:v>1.0572569444445441</c:v>
                </c:pt>
                <c:pt idx="2344">
                  <c:v>1.0573101851852849</c:v>
                </c:pt>
                <c:pt idx="2345">
                  <c:v>1.0573634259260256</c:v>
                </c:pt>
                <c:pt idx="2346">
                  <c:v>1.0574166666667664</c:v>
                </c:pt>
                <c:pt idx="2347">
                  <c:v>1.0574699074075071</c:v>
                </c:pt>
                <c:pt idx="2348">
                  <c:v>1.0575231481482479</c:v>
                </c:pt>
                <c:pt idx="2349">
                  <c:v>1.0575763888889886</c:v>
                </c:pt>
                <c:pt idx="2350">
                  <c:v>1.0576296296297294</c:v>
                </c:pt>
                <c:pt idx="2351">
                  <c:v>1.0576828703704702</c:v>
                </c:pt>
                <c:pt idx="2352">
                  <c:v>1.0577361111112109</c:v>
                </c:pt>
                <c:pt idx="2353">
                  <c:v>1.0577893518519517</c:v>
                </c:pt>
                <c:pt idx="2354">
                  <c:v>1.0578425925926924</c:v>
                </c:pt>
                <c:pt idx="2355">
                  <c:v>1.0578958333334332</c:v>
                </c:pt>
                <c:pt idx="2356">
                  <c:v>1.0579490740741739</c:v>
                </c:pt>
                <c:pt idx="2357">
                  <c:v>1.0580023148149147</c:v>
                </c:pt>
                <c:pt idx="2358">
                  <c:v>1.0580555555556554</c:v>
                </c:pt>
                <c:pt idx="2359">
                  <c:v>1.0581087962963962</c:v>
                </c:pt>
                <c:pt idx="2360">
                  <c:v>1.058162037037137</c:v>
                </c:pt>
                <c:pt idx="2361">
                  <c:v>1.0582152777778777</c:v>
                </c:pt>
                <c:pt idx="2362">
                  <c:v>1.0582685185186185</c:v>
                </c:pt>
                <c:pt idx="2363">
                  <c:v>1.0583217592593592</c:v>
                </c:pt>
                <c:pt idx="2364">
                  <c:v>1.0583750000001</c:v>
                </c:pt>
                <c:pt idx="2365">
                  <c:v>1.0584282407408407</c:v>
                </c:pt>
                <c:pt idx="2366">
                  <c:v>1.0584814814815815</c:v>
                </c:pt>
                <c:pt idx="2367">
                  <c:v>1.0585347222223223</c:v>
                </c:pt>
                <c:pt idx="2368">
                  <c:v>1.058587962963063</c:v>
                </c:pt>
                <c:pt idx="2369">
                  <c:v>1.0586412037038038</c:v>
                </c:pt>
                <c:pt idx="2370">
                  <c:v>1.0586944444445445</c:v>
                </c:pt>
                <c:pt idx="2371">
                  <c:v>1.0587476851852853</c:v>
                </c:pt>
                <c:pt idx="2372">
                  <c:v>1.058800925926026</c:v>
                </c:pt>
                <c:pt idx="2373">
                  <c:v>1.0588541666667668</c:v>
                </c:pt>
                <c:pt idx="2374">
                  <c:v>1.0589074074075076</c:v>
                </c:pt>
                <c:pt idx="2375">
                  <c:v>1.0589606481482483</c:v>
                </c:pt>
                <c:pt idx="2376">
                  <c:v>1.0590138888889891</c:v>
                </c:pt>
                <c:pt idx="2377">
                  <c:v>1.0590671296297298</c:v>
                </c:pt>
                <c:pt idx="2378">
                  <c:v>1.0591203703704706</c:v>
                </c:pt>
                <c:pt idx="2379">
                  <c:v>1.0591736111112113</c:v>
                </c:pt>
                <c:pt idx="2380">
                  <c:v>1.0592268518519521</c:v>
                </c:pt>
                <c:pt idx="2381">
                  <c:v>1.0592800925926928</c:v>
                </c:pt>
                <c:pt idx="2382">
                  <c:v>1.0593333333334336</c:v>
                </c:pt>
                <c:pt idx="2383">
                  <c:v>1.0593865740741744</c:v>
                </c:pt>
                <c:pt idx="2384">
                  <c:v>1.0594398148149151</c:v>
                </c:pt>
                <c:pt idx="2385">
                  <c:v>1.0594930555556559</c:v>
                </c:pt>
                <c:pt idx="2386">
                  <c:v>1.0595462962963966</c:v>
                </c:pt>
                <c:pt idx="2387">
                  <c:v>1.0595995370371374</c:v>
                </c:pt>
                <c:pt idx="2388">
                  <c:v>1.0596527777778781</c:v>
                </c:pt>
                <c:pt idx="2389">
                  <c:v>1.0597060185186189</c:v>
                </c:pt>
                <c:pt idx="2390">
                  <c:v>1.0597592592593597</c:v>
                </c:pt>
                <c:pt idx="2391">
                  <c:v>1.0598125000001004</c:v>
                </c:pt>
                <c:pt idx="2392">
                  <c:v>1.0598657407408412</c:v>
                </c:pt>
                <c:pt idx="2393">
                  <c:v>1.0599189814815819</c:v>
                </c:pt>
                <c:pt idx="2394">
                  <c:v>1.0599722222223227</c:v>
                </c:pt>
                <c:pt idx="2395">
                  <c:v>1.0600254629630634</c:v>
                </c:pt>
                <c:pt idx="2396">
                  <c:v>1.0600787037038042</c:v>
                </c:pt>
                <c:pt idx="2397">
                  <c:v>1.0601319444445449</c:v>
                </c:pt>
                <c:pt idx="2398">
                  <c:v>1.0601851851852857</c:v>
                </c:pt>
                <c:pt idx="2399">
                  <c:v>1.0602384259260265</c:v>
                </c:pt>
                <c:pt idx="2400">
                  <c:v>1.0602916666667672</c:v>
                </c:pt>
                <c:pt idx="2401">
                  <c:v>1.060344907407508</c:v>
                </c:pt>
                <c:pt idx="2402">
                  <c:v>1.0603981481482487</c:v>
                </c:pt>
                <c:pt idx="2403">
                  <c:v>1.0604513888889895</c:v>
                </c:pt>
                <c:pt idx="2404">
                  <c:v>1.0605046296297302</c:v>
                </c:pt>
                <c:pt idx="2405">
                  <c:v>1.060557870370471</c:v>
                </c:pt>
                <c:pt idx="2406">
                  <c:v>1.0606111111112118</c:v>
                </c:pt>
                <c:pt idx="2407">
                  <c:v>1.0606643518519525</c:v>
                </c:pt>
                <c:pt idx="2408">
                  <c:v>1.0607175925926933</c:v>
                </c:pt>
                <c:pt idx="2409">
                  <c:v>1.060770833333434</c:v>
                </c:pt>
                <c:pt idx="2410">
                  <c:v>1.0608240740741748</c:v>
                </c:pt>
                <c:pt idx="2411">
                  <c:v>1.0608773148149155</c:v>
                </c:pt>
                <c:pt idx="2412">
                  <c:v>1.0609305555556563</c:v>
                </c:pt>
                <c:pt idx="2413">
                  <c:v>1.0609837962963971</c:v>
                </c:pt>
                <c:pt idx="2414">
                  <c:v>1.0610370370371378</c:v>
                </c:pt>
                <c:pt idx="2415">
                  <c:v>1.0610902777778786</c:v>
                </c:pt>
                <c:pt idx="2416">
                  <c:v>1.0611435185186193</c:v>
                </c:pt>
                <c:pt idx="2417">
                  <c:v>1.0611967592593601</c:v>
                </c:pt>
                <c:pt idx="2418">
                  <c:v>1.0612500000001008</c:v>
                </c:pt>
                <c:pt idx="2419">
                  <c:v>1.0613032407408416</c:v>
                </c:pt>
                <c:pt idx="2420">
                  <c:v>1.0613564814815823</c:v>
                </c:pt>
                <c:pt idx="2421">
                  <c:v>1.0614097222223231</c:v>
                </c:pt>
                <c:pt idx="2422">
                  <c:v>1.0614629629630639</c:v>
                </c:pt>
                <c:pt idx="2423">
                  <c:v>1.0615162037038046</c:v>
                </c:pt>
                <c:pt idx="2424">
                  <c:v>1.0615694444445454</c:v>
                </c:pt>
                <c:pt idx="2425">
                  <c:v>1.0616226851852861</c:v>
                </c:pt>
                <c:pt idx="2426">
                  <c:v>1.0616759259260269</c:v>
                </c:pt>
                <c:pt idx="2427">
                  <c:v>1.0617291666667676</c:v>
                </c:pt>
                <c:pt idx="2428">
                  <c:v>1.0617824074075084</c:v>
                </c:pt>
                <c:pt idx="2429">
                  <c:v>1.0618356481482492</c:v>
                </c:pt>
                <c:pt idx="2430">
                  <c:v>1.0618888888889899</c:v>
                </c:pt>
                <c:pt idx="2431">
                  <c:v>1.0619421296297307</c:v>
                </c:pt>
                <c:pt idx="2432">
                  <c:v>1.0619953703704714</c:v>
                </c:pt>
                <c:pt idx="2433">
                  <c:v>1.0620486111112122</c:v>
                </c:pt>
                <c:pt idx="2434">
                  <c:v>1.0621018518519529</c:v>
                </c:pt>
                <c:pt idx="2435">
                  <c:v>1.0621550925926937</c:v>
                </c:pt>
                <c:pt idx="2436">
                  <c:v>1.0622083333334345</c:v>
                </c:pt>
                <c:pt idx="2437">
                  <c:v>1.0622615740741752</c:v>
                </c:pt>
                <c:pt idx="2438">
                  <c:v>1.062314814814916</c:v>
                </c:pt>
                <c:pt idx="2439">
                  <c:v>1.0623680555556567</c:v>
                </c:pt>
                <c:pt idx="2440">
                  <c:v>1.0624212962963975</c:v>
                </c:pt>
                <c:pt idx="2441">
                  <c:v>1.0624745370371382</c:v>
                </c:pt>
                <c:pt idx="2442">
                  <c:v>1.062527777777879</c:v>
                </c:pt>
                <c:pt idx="2443">
                  <c:v>1.0625810185186197</c:v>
                </c:pt>
                <c:pt idx="2444">
                  <c:v>1.0626342592593605</c:v>
                </c:pt>
                <c:pt idx="2445">
                  <c:v>1.0626875000001013</c:v>
                </c:pt>
                <c:pt idx="2446">
                  <c:v>1.062740740740842</c:v>
                </c:pt>
                <c:pt idx="2447">
                  <c:v>1.0627939814815828</c:v>
                </c:pt>
                <c:pt idx="2448">
                  <c:v>1.0628472222223235</c:v>
                </c:pt>
                <c:pt idx="2449">
                  <c:v>1.0629004629630643</c:v>
                </c:pt>
                <c:pt idx="2450">
                  <c:v>1.062953703703805</c:v>
                </c:pt>
                <c:pt idx="2451">
                  <c:v>1.0630069444445458</c:v>
                </c:pt>
                <c:pt idx="2452">
                  <c:v>1.0630601851852866</c:v>
                </c:pt>
                <c:pt idx="2453">
                  <c:v>1.0631134259260273</c:v>
                </c:pt>
                <c:pt idx="2454">
                  <c:v>1.0631666666667681</c:v>
                </c:pt>
                <c:pt idx="2455">
                  <c:v>1.0632199074075088</c:v>
                </c:pt>
                <c:pt idx="2456">
                  <c:v>1.0632731481482496</c:v>
                </c:pt>
                <c:pt idx="2457">
                  <c:v>1.0633263888889903</c:v>
                </c:pt>
                <c:pt idx="2458">
                  <c:v>1.0633796296297311</c:v>
                </c:pt>
                <c:pt idx="2459">
                  <c:v>1.0634328703704718</c:v>
                </c:pt>
                <c:pt idx="2460">
                  <c:v>1.0634861111112126</c:v>
                </c:pt>
                <c:pt idx="2461">
                  <c:v>1.0635393518519534</c:v>
                </c:pt>
                <c:pt idx="2462">
                  <c:v>1.0635925925926941</c:v>
                </c:pt>
                <c:pt idx="2463">
                  <c:v>1.0636458333334349</c:v>
                </c:pt>
                <c:pt idx="2464">
                  <c:v>1.0636990740741756</c:v>
                </c:pt>
                <c:pt idx="2465">
                  <c:v>1.0637523148149164</c:v>
                </c:pt>
                <c:pt idx="2466">
                  <c:v>1.0638055555556571</c:v>
                </c:pt>
                <c:pt idx="2467">
                  <c:v>1.0638587962963979</c:v>
                </c:pt>
                <c:pt idx="2468">
                  <c:v>1.0639120370371387</c:v>
                </c:pt>
                <c:pt idx="2469">
                  <c:v>1.0639652777778794</c:v>
                </c:pt>
                <c:pt idx="2470">
                  <c:v>1.0640185185186202</c:v>
                </c:pt>
                <c:pt idx="2471">
                  <c:v>1.0640717592593609</c:v>
                </c:pt>
                <c:pt idx="2472">
                  <c:v>1.0641250000001017</c:v>
                </c:pt>
                <c:pt idx="2473">
                  <c:v>1.0641782407408424</c:v>
                </c:pt>
                <c:pt idx="2474">
                  <c:v>1.0642314814815832</c:v>
                </c:pt>
                <c:pt idx="2475">
                  <c:v>1.064284722222324</c:v>
                </c:pt>
                <c:pt idx="2476">
                  <c:v>1.0643379629630647</c:v>
                </c:pt>
                <c:pt idx="2477">
                  <c:v>1.0643912037038055</c:v>
                </c:pt>
                <c:pt idx="2478">
                  <c:v>1.0644444444445462</c:v>
                </c:pt>
                <c:pt idx="2479">
                  <c:v>1.064497685185287</c:v>
                </c:pt>
                <c:pt idx="2480">
                  <c:v>1.0645509259260277</c:v>
                </c:pt>
                <c:pt idx="2481">
                  <c:v>1.0646041666667685</c:v>
                </c:pt>
                <c:pt idx="2482">
                  <c:v>1.0646574074075092</c:v>
                </c:pt>
                <c:pt idx="2483">
                  <c:v>1.06471064814825</c:v>
                </c:pt>
                <c:pt idx="2484">
                  <c:v>1.0647638888889908</c:v>
                </c:pt>
                <c:pt idx="2485">
                  <c:v>1.0648171296297315</c:v>
                </c:pt>
                <c:pt idx="2486">
                  <c:v>1.0648703703704723</c:v>
                </c:pt>
                <c:pt idx="2487">
                  <c:v>1.064923611111213</c:v>
                </c:pt>
                <c:pt idx="2488">
                  <c:v>1.0649768518519538</c:v>
                </c:pt>
                <c:pt idx="2489">
                  <c:v>1.0650300925926945</c:v>
                </c:pt>
                <c:pt idx="2490">
                  <c:v>1.0650833333334353</c:v>
                </c:pt>
                <c:pt idx="2491">
                  <c:v>1.0651365740741761</c:v>
                </c:pt>
                <c:pt idx="2492">
                  <c:v>1.0651898148149168</c:v>
                </c:pt>
                <c:pt idx="2493">
                  <c:v>1.0652430555556576</c:v>
                </c:pt>
                <c:pt idx="2494">
                  <c:v>1.0652962962963983</c:v>
                </c:pt>
                <c:pt idx="2495">
                  <c:v>1.0653495370371391</c:v>
                </c:pt>
                <c:pt idx="2496">
                  <c:v>1.0654027777778798</c:v>
                </c:pt>
                <c:pt idx="2497">
                  <c:v>1.0654560185186206</c:v>
                </c:pt>
                <c:pt idx="2498">
                  <c:v>1.0655092592593614</c:v>
                </c:pt>
                <c:pt idx="2499">
                  <c:v>1.0655625000001021</c:v>
                </c:pt>
                <c:pt idx="2500">
                  <c:v>1.0656157407408429</c:v>
                </c:pt>
                <c:pt idx="2501">
                  <c:v>1.0656689814815836</c:v>
                </c:pt>
                <c:pt idx="2502">
                  <c:v>1.0657222222223244</c:v>
                </c:pt>
                <c:pt idx="2503">
                  <c:v>1.0657754629630651</c:v>
                </c:pt>
                <c:pt idx="2504">
                  <c:v>1.0658287037038059</c:v>
                </c:pt>
                <c:pt idx="2505">
                  <c:v>1.0658819444445466</c:v>
                </c:pt>
                <c:pt idx="2506">
                  <c:v>1.0659351851852874</c:v>
                </c:pt>
                <c:pt idx="2507">
                  <c:v>1.0659884259260282</c:v>
                </c:pt>
                <c:pt idx="2508">
                  <c:v>1.0660416666667689</c:v>
                </c:pt>
                <c:pt idx="2509">
                  <c:v>1.0660949074075097</c:v>
                </c:pt>
                <c:pt idx="2510">
                  <c:v>1.0661481481482504</c:v>
                </c:pt>
                <c:pt idx="2511">
                  <c:v>1.0662013888889912</c:v>
                </c:pt>
                <c:pt idx="2512">
                  <c:v>1.0662546296297319</c:v>
                </c:pt>
                <c:pt idx="2513">
                  <c:v>1.0663078703704727</c:v>
                </c:pt>
                <c:pt idx="2514">
                  <c:v>1.0663611111112135</c:v>
                </c:pt>
                <c:pt idx="2515">
                  <c:v>1.0664143518519542</c:v>
                </c:pt>
                <c:pt idx="2516">
                  <c:v>1.066467592592695</c:v>
                </c:pt>
                <c:pt idx="2517">
                  <c:v>1.0665208333334357</c:v>
                </c:pt>
                <c:pt idx="2518">
                  <c:v>1.0665740740741765</c:v>
                </c:pt>
                <c:pt idx="2519">
                  <c:v>1.0666273148149172</c:v>
                </c:pt>
                <c:pt idx="2520">
                  <c:v>1.066680555555658</c:v>
                </c:pt>
                <c:pt idx="2521">
                  <c:v>1.0667337962963988</c:v>
                </c:pt>
                <c:pt idx="2522">
                  <c:v>1.0667870370371395</c:v>
                </c:pt>
                <c:pt idx="2523">
                  <c:v>1.0668402777778803</c:v>
                </c:pt>
                <c:pt idx="2524">
                  <c:v>1.066893518518621</c:v>
                </c:pt>
                <c:pt idx="2525">
                  <c:v>1.0669467592593618</c:v>
                </c:pt>
                <c:pt idx="2526">
                  <c:v>1.0670000000001025</c:v>
                </c:pt>
                <c:pt idx="2527">
                  <c:v>1.0670532407408433</c:v>
                </c:pt>
                <c:pt idx="2528">
                  <c:v>1.067106481481584</c:v>
                </c:pt>
                <c:pt idx="2529">
                  <c:v>1.0671597222223248</c:v>
                </c:pt>
                <c:pt idx="2530">
                  <c:v>1.0672129629630656</c:v>
                </c:pt>
                <c:pt idx="2531">
                  <c:v>1.0672662037038063</c:v>
                </c:pt>
                <c:pt idx="2532">
                  <c:v>1.0673194444445471</c:v>
                </c:pt>
                <c:pt idx="2533">
                  <c:v>1.0673726851852878</c:v>
                </c:pt>
                <c:pt idx="2534">
                  <c:v>1.0674259259260286</c:v>
                </c:pt>
                <c:pt idx="2535">
                  <c:v>1.0674791666667693</c:v>
                </c:pt>
                <c:pt idx="2536">
                  <c:v>1.0675324074075101</c:v>
                </c:pt>
                <c:pt idx="2537">
                  <c:v>1.0675856481482509</c:v>
                </c:pt>
                <c:pt idx="2538">
                  <c:v>1.0676388888889916</c:v>
                </c:pt>
                <c:pt idx="2539">
                  <c:v>1.0676921296297324</c:v>
                </c:pt>
                <c:pt idx="2540">
                  <c:v>1.0677453703704731</c:v>
                </c:pt>
                <c:pt idx="2541">
                  <c:v>1.0677986111112139</c:v>
                </c:pt>
                <c:pt idx="2542">
                  <c:v>1.0678518518519546</c:v>
                </c:pt>
                <c:pt idx="2543">
                  <c:v>1.0679050925926954</c:v>
                </c:pt>
                <c:pt idx="2544">
                  <c:v>1.0679583333334361</c:v>
                </c:pt>
                <c:pt idx="2545">
                  <c:v>1.0680115740741769</c:v>
                </c:pt>
                <c:pt idx="2546">
                  <c:v>1.0680648148149177</c:v>
                </c:pt>
                <c:pt idx="2547">
                  <c:v>1.0681180555556584</c:v>
                </c:pt>
                <c:pt idx="2548">
                  <c:v>1.0681712962963992</c:v>
                </c:pt>
                <c:pt idx="2549">
                  <c:v>1.0682245370371399</c:v>
                </c:pt>
                <c:pt idx="2550">
                  <c:v>1.0682777777778807</c:v>
                </c:pt>
                <c:pt idx="2551">
                  <c:v>1.0683310185186214</c:v>
                </c:pt>
                <c:pt idx="2552">
                  <c:v>1.0683842592593622</c:v>
                </c:pt>
                <c:pt idx="2553">
                  <c:v>1.068437500000103</c:v>
                </c:pt>
                <c:pt idx="2554">
                  <c:v>1.0684907407408437</c:v>
                </c:pt>
                <c:pt idx="2555">
                  <c:v>1.0685439814815845</c:v>
                </c:pt>
                <c:pt idx="2556">
                  <c:v>1.0685972222223252</c:v>
                </c:pt>
                <c:pt idx="2557">
                  <c:v>1.068650462963066</c:v>
                </c:pt>
                <c:pt idx="2558">
                  <c:v>1.0687037037038067</c:v>
                </c:pt>
                <c:pt idx="2559">
                  <c:v>1.0687569444445475</c:v>
                </c:pt>
                <c:pt idx="2560">
                  <c:v>1.0688101851852883</c:v>
                </c:pt>
                <c:pt idx="2561">
                  <c:v>1.068863425926029</c:v>
                </c:pt>
                <c:pt idx="2562">
                  <c:v>1.0689166666667698</c:v>
                </c:pt>
                <c:pt idx="2563">
                  <c:v>1.0689699074075105</c:v>
                </c:pt>
                <c:pt idx="2564">
                  <c:v>1.0690231481482513</c:v>
                </c:pt>
                <c:pt idx="2565">
                  <c:v>1.069076388888992</c:v>
                </c:pt>
                <c:pt idx="2566">
                  <c:v>1.0691296296297328</c:v>
                </c:pt>
                <c:pt idx="2567">
                  <c:v>1.0691828703704735</c:v>
                </c:pt>
                <c:pt idx="2568">
                  <c:v>1.0692361111112143</c:v>
                </c:pt>
                <c:pt idx="2569">
                  <c:v>1.0692893518519551</c:v>
                </c:pt>
                <c:pt idx="2570">
                  <c:v>1.0693425925926958</c:v>
                </c:pt>
                <c:pt idx="2571">
                  <c:v>1.0693958333334366</c:v>
                </c:pt>
                <c:pt idx="2572">
                  <c:v>1.0694490740741773</c:v>
                </c:pt>
                <c:pt idx="2573">
                  <c:v>1.0695023148149181</c:v>
                </c:pt>
                <c:pt idx="2574">
                  <c:v>1.0695555555556588</c:v>
                </c:pt>
                <c:pt idx="2575">
                  <c:v>1.0696087962963996</c:v>
                </c:pt>
                <c:pt idx="2576">
                  <c:v>1.0696620370371404</c:v>
                </c:pt>
                <c:pt idx="2577">
                  <c:v>1.0697152777778811</c:v>
                </c:pt>
                <c:pt idx="2578">
                  <c:v>1.0697685185186219</c:v>
                </c:pt>
                <c:pt idx="2579">
                  <c:v>1.0698217592593626</c:v>
                </c:pt>
                <c:pt idx="2580">
                  <c:v>1.0698750000001034</c:v>
                </c:pt>
                <c:pt idx="2581">
                  <c:v>1.0699282407408441</c:v>
                </c:pt>
                <c:pt idx="2582">
                  <c:v>1.0699814814815849</c:v>
                </c:pt>
                <c:pt idx="2583">
                  <c:v>1.0700347222223257</c:v>
                </c:pt>
                <c:pt idx="2584">
                  <c:v>1.0700879629630664</c:v>
                </c:pt>
                <c:pt idx="2585">
                  <c:v>1.0701412037038072</c:v>
                </c:pt>
                <c:pt idx="2586">
                  <c:v>1.0701944444445479</c:v>
                </c:pt>
                <c:pt idx="2587">
                  <c:v>1.0702476851852887</c:v>
                </c:pt>
                <c:pt idx="2588">
                  <c:v>1.0703009259260294</c:v>
                </c:pt>
                <c:pt idx="2589">
                  <c:v>1.0703541666667702</c:v>
                </c:pt>
                <c:pt idx="2590">
                  <c:v>1.0704074074075109</c:v>
                </c:pt>
                <c:pt idx="2591">
                  <c:v>1.0704606481482517</c:v>
                </c:pt>
                <c:pt idx="2592">
                  <c:v>1.0705138888889925</c:v>
                </c:pt>
                <c:pt idx="2593">
                  <c:v>1.0705671296297332</c:v>
                </c:pt>
                <c:pt idx="2594">
                  <c:v>1.070620370370474</c:v>
                </c:pt>
                <c:pt idx="2595">
                  <c:v>1.0706736111112147</c:v>
                </c:pt>
                <c:pt idx="2596">
                  <c:v>1.0707268518519555</c:v>
                </c:pt>
                <c:pt idx="2597">
                  <c:v>1.0707800925926962</c:v>
                </c:pt>
                <c:pt idx="2598">
                  <c:v>1.070833333333437</c:v>
                </c:pt>
                <c:pt idx="2599">
                  <c:v>1.0708865740741778</c:v>
                </c:pt>
                <c:pt idx="2600">
                  <c:v>1.0709398148149185</c:v>
                </c:pt>
                <c:pt idx="2601">
                  <c:v>1.0709930555556593</c:v>
                </c:pt>
                <c:pt idx="2602">
                  <c:v>1.0710462962964</c:v>
                </c:pt>
                <c:pt idx="2603">
                  <c:v>1.0710995370371408</c:v>
                </c:pt>
                <c:pt idx="2604">
                  <c:v>1.0711527777778815</c:v>
                </c:pt>
                <c:pt idx="2605">
                  <c:v>1.0712060185186223</c:v>
                </c:pt>
                <c:pt idx="2606">
                  <c:v>1.0712592592593631</c:v>
                </c:pt>
                <c:pt idx="2607">
                  <c:v>1.0713125000001038</c:v>
                </c:pt>
                <c:pt idx="2608">
                  <c:v>1.0713657407408446</c:v>
                </c:pt>
                <c:pt idx="2609">
                  <c:v>1.0714189814815853</c:v>
                </c:pt>
                <c:pt idx="2610">
                  <c:v>1.0714722222223261</c:v>
                </c:pt>
                <c:pt idx="2611">
                  <c:v>1.0715254629630668</c:v>
                </c:pt>
                <c:pt idx="2612">
                  <c:v>1.0715787037038076</c:v>
                </c:pt>
                <c:pt idx="2613">
                  <c:v>1.0716319444445483</c:v>
                </c:pt>
                <c:pt idx="2614">
                  <c:v>1.0716851851852891</c:v>
                </c:pt>
                <c:pt idx="2615">
                  <c:v>1.0717384259260299</c:v>
                </c:pt>
                <c:pt idx="2616">
                  <c:v>1.0717916666667706</c:v>
                </c:pt>
                <c:pt idx="2617">
                  <c:v>1.0718449074075114</c:v>
                </c:pt>
                <c:pt idx="2618">
                  <c:v>1.0718981481482521</c:v>
                </c:pt>
                <c:pt idx="2619">
                  <c:v>1.0719513888889929</c:v>
                </c:pt>
                <c:pt idx="2620">
                  <c:v>1.0720046296297336</c:v>
                </c:pt>
                <c:pt idx="2621">
                  <c:v>1.0720578703704744</c:v>
                </c:pt>
                <c:pt idx="2622">
                  <c:v>1.0721111111112152</c:v>
                </c:pt>
                <c:pt idx="2623">
                  <c:v>1.0721643518519559</c:v>
                </c:pt>
                <c:pt idx="2624">
                  <c:v>1.0722175925926967</c:v>
                </c:pt>
                <c:pt idx="2625">
                  <c:v>1.0722708333334374</c:v>
                </c:pt>
                <c:pt idx="2626">
                  <c:v>1.0723240740741782</c:v>
                </c:pt>
                <c:pt idx="2627">
                  <c:v>1.0723773148149189</c:v>
                </c:pt>
                <c:pt idx="2628">
                  <c:v>1.0724305555556597</c:v>
                </c:pt>
                <c:pt idx="2629">
                  <c:v>1.0724837962964004</c:v>
                </c:pt>
                <c:pt idx="2630">
                  <c:v>1.0725370370371412</c:v>
                </c:pt>
                <c:pt idx="2631">
                  <c:v>1.072590277777882</c:v>
                </c:pt>
                <c:pt idx="2632">
                  <c:v>1.0726435185186227</c:v>
                </c:pt>
                <c:pt idx="2633">
                  <c:v>1.0726967592593635</c:v>
                </c:pt>
                <c:pt idx="2634">
                  <c:v>1.0727500000001042</c:v>
                </c:pt>
                <c:pt idx="2635">
                  <c:v>1.072803240740845</c:v>
                </c:pt>
                <c:pt idx="2636">
                  <c:v>1.0728564814815857</c:v>
                </c:pt>
                <c:pt idx="2637">
                  <c:v>1.0729097222223265</c:v>
                </c:pt>
                <c:pt idx="2638">
                  <c:v>1.0729629629630673</c:v>
                </c:pt>
                <c:pt idx="2639">
                  <c:v>1.073016203703808</c:v>
                </c:pt>
                <c:pt idx="2640">
                  <c:v>1.0730694444445488</c:v>
                </c:pt>
                <c:pt idx="2641">
                  <c:v>1.0731226851852895</c:v>
                </c:pt>
                <c:pt idx="2642">
                  <c:v>1.0731759259260303</c:v>
                </c:pt>
                <c:pt idx="2643">
                  <c:v>1.073229166666771</c:v>
                </c:pt>
                <c:pt idx="2644">
                  <c:v>1.0732824074075118</c:v>
                </c:pt>
                <c:pt idx="2645">
                  <c:v>1.0733356481482526</c:v>
                </c:pt>
                <c:pt idx="2646">
                  <c:v>1.0733888888889933</c:v>
                </c:pt>
                <c:pt idx="2647">
                  <c:v>1.0734421296297341</c:v>
                </c:pt>
                <c:pt idx="2648">
                  <c:v>1.0734953703704748</c:v>
                </c:pt>
                <c:pt idx="2649">
                  <c:v>1.0735486111112156</c:v>
                </c:pt>
                <c:pt idx="2650">
                  <c:v>1.0736018518519563</c:v>
                </c:pt>
                <c:pt idx="2651">
                  <c:v>1.0736550925926971</c:v>
                </c:pt>
                <c:pt idx="2652">
                  <c:v>1.0737083333334378</c:v>
                </c:pt>
                <c:pt idx="2653">
                  <c:v>1.0737615740741786</c:v>
                </c:pt>
                <c:pt idx="2654">
                  <c:v>1.0738148148149194</c:v>
                </c:pt>
                <c:pt idx="2655">
                  <c:v>1.0738680555556601</c:v>
                </c:pt>
                <c:pt idx="2656">
                  <c:v>1.0739212962964009</c:v>
                </c:pt>
                <c:pt idx="2657">
                  <c:v>1.0739745370371416</c:v>
                </c:pt>
                <c:pt idx="2658">
                  <c:v>1.0740277777778824</c:v>
                </c:pt>
                <c:pt idx="2659">
                  <c:v>1.0740810185186231</c:v>
                </c:pt>
                <c:pt idx="2660">
                  <c:v>1.0741342592593639</c:v>
                </c:pt>
                <c:pt idx="2661">
                  <c:v>1.0741875000001047</c:v>
                </c:pt>
                <c:pt idx="2662">
                  <c:v>1.0742407407408454</c:v>
                </c:pt>
                <c:pt idx="2663">
                  <c:v>1.0742939814815862</c:v>
                </c:pt>
                <c:pt idx="2664">
                  <c:v>1.0743472222223269</c:v>
                </c:pt>
                <c:pt idx="2665">
                  <c:v>1.0744004629630677</c:v>
                </c:pt>
                <c:pt idx="2666">
                  <c:v>1.0744537037038084</c:v>
                </c:pt>
                <c:pt idx="2667">
                  <c:v>1.0745069444445492</c:v>
                </c:pt>
                <c:pt idx="2668">
                  <c:v>1.07456018518529</c:v>
                </c:pt>
                <c:pt idx="2669">
                  <c:v>1.0746134259260307</c:v>
                </c:pt>
                <c:pt idx="2670">
                  <c:v>1.0746666666667715</c:v>
                </c:pt>
                <c:pt idx="2671">
                  <c:v>1.0747199074075122</c:v>
                </c:pt>
                <c:pt idx="2672">
                  <c:v>1.074773148148253</c:v>
                </c:pt>
                <c:pt idx="2673">
                  <c:v>1.0748263888889937</c:v>
                </c:pt>
                <c:pt idx="2674">
                  <c:v>1.0748796296297345</c:v>
                </c:pt>
                <c:pt idx="2675">
                  <c:v>1.0749328703704752</c:v>
                </c:pt>
                <c:pt idx="2676">
                  <c:v>1.074986111111216</c:v>
                </c:pt>
                <c:pt idx="2677">
                  <c:v>1.0750393518519568</c:v>
                </c:pt>
                <c:pt idx="2678">
                  <c:v>1.0750925925926975</c:v>
                </c:pt>
                <c:pt idx="2679">
                  <c:v>1.0751458333334383</c:v>
                </c:pt>
                <c:pt idx="2680">
                  <c:v>1.075199074074179</c:v>
                </c:pt>
                <c:pt idx="2681">
                  <c:v>1.0752523148149198</c:v>
                </c:pt>
                <c:pt idx="2682">
                  <c:v>1.0753055555556605</c:v>
                </c:pt>
                <c:pt idx="2683">
                  <c:v>1.0753587962964013</c:v>
                </c:pt>
                <c:pt idx="2684">
                  <c:v>1.0754120370371421</c:v>
                </c:pt>
                <c:pt idx="2685">
                  <c:v>1.0754652777778828</c:v>
                </c:pt>
                <c:pt idx="2686">
                  <c:v>1.0755185185186236</c:v>
                </c:pt>
                <c:pt idx="2687">
                  <c:v>1.0755717592593643</c:v>
                </c:pt>
                <c:pt idx="2688">
                  <c:v>1.0756250000001051</c:v>
                </c:pt>
                <c:pt idx="2689">
                  <c:v>1.0756782407408458</c:v>
                </c:pt>
                <c:pt idx="2690">
                  <c:v>1.0757314814815866</c:v>
                </c:pt>
                <c:pt idx="2691">
                  <c:v>1.0757847222223273</c:v>
                </c:pt>
                <c:pt idx="2692">
                  <c:v>1.0758379629630681</c:v>
                </c:pt>
                <c:pt idx="2693">
                  <c:v>1.0758912037038089</c:v>
                </c:pt>
                <c:pt idx="2694">
                  <c:v>1.0759444444445496</c:v>
                </c:pt>
                <c:pt idx="2695">
                  <c:v>1.0759976851852904</c:v>
                </c:pt>
                <c:pt idx="2696">
                  <c:v>1.0760509259260311</c:v>
                </c:pt>
                <c:pt idx="2697">
                  <c:v>1.0761041666667719</c:v>
                </c:pt>
                <c:pt idx="2698">
                  <c:v>1.0761574074075126</c:v>
                </c:pt>
                <c:pt idx="2699">
                  <c:v>1.0762106481482534</c:v>
                </c:pt>
                <c:pt idx="2700">
                  <c:v>1.0762638888889942</c:v>
                </c:pt>
                <c:pt idx="2701">
                  <c:v>1.0763171296297349</c:v>
                </c:pt>
                <c:pt idx="2702">
                  <c:v>1.0763703703704757</c:v>
                </c:pt>
                <c:pt idx="2703">
                  <c:v>1.0764236111112164</c:v>
                </c:pt>
                <c:pt idx="2704">
                  <c:v>1.0764768518519572</c:v>
                </c:pt>
                <c:pt idx="2705">
                  <c:v>1.0765300925926979</c:v>
                </c:pt>
                <c:pt idx="2706">
                  <c:v>1.0765833333334387</c:v>
                </c:pt>
                <c:pt idx="2707">
                  <c:v>1.0766365740741795</c:v>
                </c:pt>
                <c:pt idx="2708">
                  <c:v>1.0766898148149202</c:v>
                </c:pt>
                <c:pt idx="2709">
                  <c:v>1.076743055555661</c:v>
                </c:pt>
                <c:pt idx="2710">
                  <c:v>1.0767962962964017</c:v>
                </c:pt>
                <c:pt idx="2711">
                  <c:v>1.0768495370371425</c:v>
                </c:pt>
                <c:pt idx="2712">
                  <c:v>1.0769027777778832</c:v>
                </c:pt>
                <c:pt idx="2713">
                  <c:v>1.076956018518624</c:v>
                </c:pt>
                <c:pt idx="2714">
                  <c:v>1.0770092592593647</c:v>
                </c:pt>
                <c:pt idx="2715">
                  <c:v>1.0770625000001055</c:v>
                </c:pt>
                <c:pt idx="2716">
                  <c:v>1.0771157407408463</c:v>
                </c:pt>
                <c:pt idx="2717">
                  <c:v>1.077168981481587</c:v>
                </c:pt>
                <c:pt idx="2718">
                  <c:v>1.0772222222223278</c:v>
                </c:pt>
                <c:pt idx="2719">
                  <c:v>1.0772754629630685</c:v>
                </c:pt>
                <c:pt idx="2720">
                  <c:v>1.0773287037038093</c:v>
                </c:pt>
                <c:pt idx="2721">
                  <c:v>1.07738194444455</c:v>
                </c:pt>
                <c:pt idx="2722">
                  <c:v>1.0774351851852908</c:v>
                </c:pt>
                <c:pt idx="2723">
                  <c:v>1.0774884259260316</c:v>
                </c:pt>
                <c:pt idx="2724">
                  <c:v>1.0775416666667723</c:v>
                </c:pt>
                <c:pt idx="2725">
                  <c:v>1.0775949074075131</c:v>
                </c:pt>
                <c:pt idx="2726">
                  <c:v>1.0776481481482538</c:v>
                </c:pt>
                <c:pt idx="2727">
                  <c:v>1.0777013888889946</c:v>
                </c:pt>
                <c:pt idx="2728">
                  <c:v>1.0777546296297353</c:v>
                </c:pt>
                <c:pt idx="2729">
                  <c:v>1.0778078703704761</c:v>
                </c:pt>
                <c:pt idx="2730">
                  <c:v>1.0778611111112169</c:v>
                </c:pt>
                <c:pt idx="2731">
                  <c:v>1.0779143518519576</c:v>
                </c:pt>
                <c:pt idx="2732">
                  <c:v>1.0779675925926984</c:v>
                </c:pt>
                <c:pt idx="2733">
                  <c:v>1.0780208333334391</c:v>
                </c:pt>
                <c:pt idx="2734">
                  <c:v>1.0780740740741799</c:v>
                </c:pt>
                <c:pt idx="2735">
                  <c:v>1.0781273148149206</c:v>
                </c:pt>
                <c:pt idx="2736">
                  <c:v>1.0781805555556614</c:v>
                </c:pt>
                <c:pt idx="2737">
                  <c:v>1.0782337962964021</c:v>
                </c:pt>
                <c:pt idx="2738">
                  <c:v>1.0782870370371429</c:v>
                </c:pt>
                <c:pt idx="2739">
                  <c:v>1.0783402777778837</c:v>
                </c:pt>
                <c:pt idx="2740">
                  <c:v>1.0783935185186244</c:v>
                </c:pt>
                <c:pt idx="2741">
                  <c:v>1.0784467592593652</c:v>
                </c:pt>
                <c:pt idx="2742">
                  <c:v>1.0785000000001059</c:v>
                </c:pt>
                <c:pt idx="2743">
                  <c:v>1.0785532407408467</c:v>
                </c:pt>
                <c:pt idx="2744">
                  <c:v>1.0786064814815874</c:v>
                </c:pt>
                <c:pt idx="2745">
                  <c:v>1.0786597222223282</c:v>
                </c:pt>
                <c:pt idx="2746">
                  <c:v>1.078712962963069</c:v>
                </c:pt>
                <c:pt idx="2747">
                  <c:v>1.0787662037038097</c:v>
                </c:pt>
                <c:pt idx="2748">
                  <c:v>1.0788194444445505</c:v>
                </c:pt>
                <c:pt idx="2749">
                  <c:v>1.0788726851852912</c:v>
                </c:pt>
                <c:pt idx="2750">
                  <c:v>1.078925925926032</c:v>
                </c:pt>
                <c:pt idx="2751">
                  <c:v>1.0789791666667727</c:v>
                </c:pt>
                <c:pt idx="2752">
                  <c:v>1.0790324074075135</c:v>
                </c:pt>
                <c:pt idx="2753">
                  <c:v>1.0790856481482543</c:v>
                </c:pt>
                <c:pt idx="2754">
                  <c:v>1.079138888888995</c:v>
                </c:pt>
                <c:pt idx="2755">
                  <c:v>1.0791921296297358</c:v>
                </c:pt>
                <c:pt idx="2756">
                  <c:v>1.0792453703704765</c:v>
                </c:pt>
                <c:pt idx="2757">
                  <c:v>1.0792986111112173</c:v>
                </c:pt>
                <c:pt idx="2758">
                  <c:v>1.079351851851958</c:v>
                </c:pt>
                <c:pt idx="2759">
                  <c:v>1.0794050925926988</c:v>
                </c:pt>
                <c:pt idx="2760">
                  <c:v>1.0794583333334395</c:v>
                </c:pt>
                <c:pt idx="2761">
                  <c:v>1.0795115740741803</c:v>
                </c:pt>
                <c:pt idx="2762">
                  <c:v>1.0795648148149211</c:v>
                </c:pt>
                <c:pt idx="2763">
                  <c:v>1.0796180555556618</c:v>
                </c:pt>
                <c:pt idx="2764">
                  <c:v>1.0796712962964026</c:v>
                </c:pt>
                <c:pt idx="2765">
                  <c:v>1.0797245370371433</c:v>
                </c:pt>
                <c:pt idx="2766">
                  <c:v>1.0797777777778841</c:v>
                </c:pt>
                <c:pt idx="2767">
                  <c:v>1.0798310185186248</c:v>
                </c:pt>
                <c:pt idx="2768">
                  <c:v>1.0798842592593656</c:v>
                </c:pt>
                <c:pt idx="2769">
                  <c:v>1.0799375000001064</c:v>
                </c:pt>
                <c:pt idx="2770">
                  <c:v>1.0799907407408471</c:v>
                </c:pt>
                <c:pt idx="2771">
                  <c:v>1.0800439814815879</c:v>
                </c:pt>
                <c:pt idx="2772">
                  <c:v>1.0800972222223286</c:v>
                </c:pt>
                <c:pt idx="2773">
                  <c:v>1.0801504629630694</c:v>
                </c:pt>
                <c:pt idx="2774">
                  <c:v>1.0802037037038101</c:v>
                </c:pt>
                <c:pt idx="2775">
                  <c:v>1.0802569444445509</c:v>
                </c:pt>
                <c:pt idx="2776">
                  <c:v>1.0803101851852916</c:v>
                </c:pt>
                <c:pt idx="2777">
                  <c:v>1.0803634259260324</c:v>
                </c:pt>
                <c:pt idx="2778">
                  <c:v>1.0804166666667732</c:v>
                </c:pt>
                <c:pt idx="2779">
                  <c:v>1.0804699074075139</c:v>
                </c:pt>
                <c:pt idx="2780">
                  <c:v>1.0805231481482547</c:v>
                </c:pt>
                <c:pt idx="2781">
                  <c:v>1.0805763888889954</c:v>
                </c:pt>
                <c:pt idx="2782">
                  <c:v>1.0806296296297362</c:v>
                </c:pt>
                <c:pt idx="2783">
                  <c:v>1.0806828703704769</c:v>
                </c:pt>
                <c:pt idx="2784">
                  <c:v>1.0807361111112177</c:v>
                </c:pt>
                <c:pt idx="2785">
                  <c:v>1.0807893518519585</c:v>
                </c:pt>
                <c:pt idx="2786">
                  <c:v>1.0808425925926992</c:v>
                </c:pt>
                <c:pt idx="2787">
                  <c:v>1.08089583333344</c:v>
                </c:pt>
                <c:pt idx="2788">
                  <c:v>1.0809490740741807</c:v>
                </c:pt>
                <c:pt idx="2789">
                  <c:v>1.0810023148149215</c:v>
                </c:pt>
                <c:pt idx="2790">
                  <c:v>1.0810555555556622</c:v>
                </c:pt>
                <c:pt idx="2791">
                  <c:v>1.081108796296403</c:v>
                </c:pt>
                <c:pt idx="2792">
                  <c:v>1.0811620370371438</c:v>
                </c:pt>
                <c:pt idx="2793">
                  <c:v>1.0812152777778845</c:v>
                </c:pt>
                <c:pt idx="2794">
                  <c:v>1.0812685185186253</c:v>
                </c:pt>
                <c:pt idx="2795">
                  <c:v>1.081321759259366</c:v>
                </c:pt>
                <c:pt idx="2796">
                  <c:v>1.0813750000001068</c:v>
                </c:pt>
                <c:pt idx="2797">
                  <c:v>1.0814282407408475</c:v>
                </c:pt>
                <c:pt idx="2798">
                  <c:v>1.0814814814815883</c:v>
                </c:pt>
                <c:pt idx="2799">
                  <c:v>1.081534722222329</c:v>
                </c:pt>
                <c:pt idx="2800">
                  <c:v>1.0815879629630698</c:v>
                </c:pt>
                <c:pt idx="2801">
                  <c:v>1.0816412037038106</c:v>
                </c:pt>
                <c:pt idx="2802">
                  <c:v>1.0816944444445513</c:v>
                </c:pt>
                <c:pt idx="2803">
                  <c:v>1.0817476851852921</c:v>
                </c:pt>
                <c:pt idx="2804">
                  <c:v>1.0818009259260328</c:v>
                </c:pt>
                <c:pt idx="2805">
                  <c:v>1.0818541666667736</c:v>
                </c:pt>
                <c:pt idx="2806">
                  <c:v>1.0819074074075143</c:v>
                </c:pt>
                <c:pt idx="2807">
                  <c:v>1.0819606481482551</c:v>
                </c:pt>
                <c:pt idx="2808">
                  <c:v>1.0820138888889959</c:v>
                </c:pt>
                <c:pt idx="2809">
                  <c:v>1.0820671296297366</c:v>
                </c:pt>
                <c:pt idx="2810">
                  <c:v>1.0821203703704774</c:v>
                </c:pt>
                <c:pt idx="2811">
                  <c:v>1.0821736111112181</c:v>
                </c:pt>
                <c:pt idx="2812">
                  <c:v>1.0822268518519589</c:v>
                </c:pt>
                <c:pt idx="2813">
                  <c:v>1.0822800925926996</c:v>
                </c:pt>
                <c:pt idx="2814">
                  <c:v>1.0823333333334404</c:v>
                </c:pt>
                <c:pt idx="2815">
                  <c:v>1.0823865740741812</c:v>
                </c:pt>
                <c:pt idx="2816">
                  <c:v>1.0824398148149219</c:v>
                </c:pt>
                <c:pt idx="2817">
                  <c:v>1.0824930555556627</c:v>
                </c:pt>
                <c:pt idx="2818">
                  <c:v>1.0825462962964034</c:v>
                </c:pt>
                <c:pt idx="2819">
                  <c:v>1.0825995370371442</c:v>
                </c:pt>
                <c:pt idx="2820">
                  <c:v>1.0826527777778849</c:v>
                </c:pt>
                <c:pt idx="2821">
                  <c:v>1.0827060185186257</c:v>
                </c:pt>
                <c:pt idx="2822">
                  <c:v>1.0827592592593664</c:v>
                </c:pt>
                <c:pt idx="2823">
                  <c:v>1.0828125000001072</c:v>
                </c:pt>
                <c:pt idx="2824">
                  <c:v>1.082865740740848</c:v>
                </c:pt>
                <c:pt idx="2825">
                  <c:v>1.0829189814815887</c:v>
                </c:pt>
                <c:pt idx="2826">
                  <c:v>1.0829722222223295</c:v>
                </c:pt>
                <c:pt idx="2827">
                  <c:v>1.0830254629630702</c:v>
                </c:pt>
                <c:pt idx="2828">
                  <c:v>1.083078703703811</c:v>
                </c:pt>
                <c:pt idx="2829">
                  <c:v>1.0831319444445517</c:v>
                </c:pt>
                <c:pt idx="2830">
                  <c:v>1.0831851851852925</c:v>
                </c:pt>
                <c:pt idx="2831">
                  <c:v>1.0832384259260333</c:v>
                </c:pt>
                <c:pt idx="2832">
                  <c:v>1.083291666666774</c:v>
                </c:pt>
                <c:pt idx="2833">
                  <c:v>1.0833449074075148</c:v>
                </c:pt>
                <c:pt idx="2834">
                  <c:v>1.0833981481482555</c:v>
                </c:pt>
                <c:pt idx="2835">
                  <c:v>1.0834513888889963</c:v>
                </c:pt>
                <c:pt idx="2836">
                  <c:v>1.083504629629737</c:v>
                </c:pt>
                <c:pt idx="2837">
                  <c:v>1.0835578703704778</c:v>
                </c:pt>
                <c:pt idx="2838">
                  <c:v>1.0836111111112186</c:v>
                </c:pt>
                <c:pt idx="2839">
                  <c:v>1.0836643518519593</c:v>
                </c:pt>
                <c:pt idx="2840">
                  <c:v>1.0837175925927001</c:v>
                </c:pt>
                <c:pt idx="2841">
                  <c:v>1.0837708333334408</c:v>
                </c:pt>
                <c:pt idx="2842">
                  <c:v>1.0838240740741816</c:v>
                </c:pt>
                <c:pt idx="2843">
                  <c:v>1.0838773148149223</c:v>
                </c:pt>
                <c:pt idx="2844">
                  <c:v>1.0839305555556631</c:v>
                </c:pt>
                <c:pt idx="2845">
                  <c:v>1.0839837962964038</c:v>
                </c:pt>
                <c:pt idx="2846">
                  <c:v>1.0840370370371446</c:v>
                </c:pt>
                <c:pt idx="2847">
                  <c:v>1.0840902777778854</c:v>
                </c:pt>
                <c:pt idx="2848">
                  <c:v>1.0841435185186261</c:v>
                </c:pt>
                <c:pt idx="2849">
                  <c:v>1.0841967592593669</c:v>
                </c:pt>
                <c:pt idx="2850">
                  <c:v>1.0842500000001076</c:v>
                </c:pt>
                <c:pt idx="2851">
                  <c:v>1.0843032407408484</c:v>
                </c:pt>
                <c:pt idx="2852">
                  <c:v>1.0843564814815891</c:v>
                </c:pt>
                <c:pt idx="2853">
                  <c:v>1.0844097222223299</c:v>
                </c:pt>
                <c:pt idx="2854">
                  <c:v>1.0844629629630707</c:v>
                </c:pt>
                <c:pt idx="2855">
                  <c:v>1.0845162037038114</c:v>
                </c:pt>
                <c:pt idx="2856">
                  <c:v>1.0845694444445522</c:v>
                </c:pt>
                <c:pt idx="2857">
                  <c:v>1.0846226851852929</c:v>
                </c:pt>
                <c:pt idx="2858">
                  <c:v>1.0846759259260337</c:v>
                </c:pt>
                <c:pt idx="2859">
                  <c:v>1.0847291666667744</c:v>
                </c:pt>
                <c:pt idx="2860">
                  <c:v>1.0847824074075152</c:v>
                </c:pt>
                <c:pt idx="2861">
                  <c:v>1.0848356481482559</c:v>
                </c:pt>
                <c:pt idx="2862">
                  <c:v>1.0848888888889967</c:v>
                </c:pt>
                <c:pt idx="2863">
                  <c:v>1.0849421296297375</c:v>
                </c:pt>
                <c:pt idx="2864">
                  <c:v>1.0849953703704782</c:v>
                </c:pt>
                <c:pt idx="2865">
                  <c:v>1.085048611111219</c:v>
                </c:pt>
                <c:pt idx="2866">
                  <c:v>1.0851018518519597</c:v>
                </c:pt>
                <c:pt idx="2867">
                  <c:v>1.0851550925927005</c:v>
                </c:pt>
                <c:pt idx="2868">
                  <c:v>1.0852083333334412</c:v>
                </c:pt>
                <c:pt idx="2869">
                  <c:v>1.085261574074182</c:v>
                </c:pt>
                <c:pt idx="2870">
                  <c:v>1.0853148148149228</c:v>
                </c:pt>
                <c:pt idx="2871">
                  <c:v>1.0853680555556635</c:v>
                </c:pt>
                <c:pt idx="2872">
                  <c:v>1.0854212962964043</c:v>
                </c:pt>
                <c:pt idx="2873">
                  <c:v>1.085474537037145</c:v>
                </c:pt>
                <c:pt idx="2874">
                  <c:v>1.0855277777778858</c:v>
                </c:pt>
                <c:pt idx="2875">
                  <c:v>1.0855810185186265</c:v>
                </c:pt>
                <c:pt idx="2876">
                  <c:v>1.0856342592593673</c:v>
                </c:pt>
                <c:pt idx="2877">
                  <c:v>1.0856875000001081</c:v>
                </c:pt>
                <c:pt idx="2878">
                  <c:v>1.0857407407408488</c:v>
                </c:pt>
                <c:pt idx="2879">
                  <c:v>1.0857939814815896</c:v>
                </c:pt>
                <c:pt idx="2880">
                  <c:v>1.0858472222223303</c:v>
                </c:pt>
                <c:pt idx="2881">
                  <c:v>1.0859004629630711</c:v>
                </c:pt>
                <c:pt idx="2882">
                  <c:v>1.0859537037038118</c:v>
                </c:pt>
                <c:pt idx="2883">
                  <c:v>1.0860069444445526</c:v>
                </c:pt>
                <c:pt idx="2884">
                  <c:v>1.0860601851852933</c:v>
                </c:pt>
                <c:pt idx="2885">
                  <c:v>1.0861134259260341</c:v>
                </c:pt>
                <c:pt idx="2886">
                  <c:v>1.0861666666667749</c:v>
                </c:pt>
                <c:pt idx="2887">
                  <c:v>1.0862199074075156</c:v>
                </c:pt>
                <c:pt idx="2888">
                  <c:v>1.0862731481482564</c:v>
                </c:pt>
                <c:pt idx="2889">
                  <c:v>1.0863263888889971</c:v>
                </c:pt>
                <c:pt idx="2890">
                  <c:v>1.0863796296297379</c:v>
                </c:pt>
                <c:pt idx="2891">
                  <c:v>1.0864328703704786</c:v>
                </c:pt>
                <c:pt idx="2892">
                  <c:v>1.0864861111112194</c:v>
                </c:pt>
                <c:pt idx="2893">
                  <c:v>1.0865393518519602</c:v>
                </c:pt>
                <c:pt idx="2894">
                  <c:v>1.0865925925927009</c:v>
                </c:pt>
                <c:pt idx="2895">
                  <c:v>1.0866458333334417</c:v>
                </c:pt>
                <c:pt idx="2896">
                  <c:v>1.0866990740741824</c:v>
                </c:pt>
                <c:pt idx="2897">
                  <c:v>1.0867523148149232</c:v>
                </c:pt>
                <c:pt idx="2898">
                  <c:v>1.0868055555556639</c:v>
                </c:pt>
                <c:pt idx="2899">
                  <c:v>1.0868587962964047</c:v>
                </c:pt>
                <c:pt idx="2900">
                  <c:v>1.0869120370371455</c:v>
                </c:pt>
                <c:pt idx="2901">
                  <c:v>1.0869652777778862</c:v>
                </c:pt>
                <c:pt idx="2902">
                  <c:v>1.087018518518627</c:v>
                </c:pt>
                <c:pt idx="2903">
                  <c:v>1.0870717592593677</c:v>
                </c:pt>
                <c:pt idx="2904">
                  <c:v>1.0871250000001085</c:v>
                </c:pt>
                <c:pt idx="2905">
                  <c:v>1.0871782407408492</c:v>
                </c:pt>
                <c:pt idx="2906">
                  <c:v>1.08723148148159</c:v>
                </c:pt>
                <c:pt idx="2907">
                  <c:v>1.0872847222223307</c:v>
                </c:pt>
                <c:pt idx="2908">
                  <c:v>1.0873379629630715</c:v>
                </c:pt>
                <c:pt idx="2909">
                  <c:v>1.0873912037038123</c:v>
                </c:pt>
                <c:pt idx="2910">
                  <c:v>1.087444444444553</c:v>
                </c:pt>
                <c:pt idx="2911">
                  <c:v>1.0874976851852938</c:v>
                </c:pt>
                <c:pt idx="2912">
                  <c:v>1.0875509259260345</c:v>
                </c:pt>
                <c:pt idx="2913">
                  <c:v>1.0876041666667753</c:v>
                </c:pt>
                <c:pt idx="2914">
                  <c:v>1.087657407407516</c:v>
                </c:pt>
                <c:pt idx="2915">
                  <c:v>1.0877106481482568</c:v>
                </c:pt>
                <c:pt idx="2916">
                  <c:v>1.0877638888889976</c:v>
                </c:pt>
                <c:pt idx="2917">
                  <c:v>1.0878171296297383</c:v>
                </c:pt>
                <c:pt idx="2918">
                  <c:v>1.0878703703704791</c:v>
                </c:pt>
                <c:pt idx="2919">
                  <c:v>1.0879236111112198</c:v>
                </c:pt>
                <c:pt idx="2920">
                  <c:v>1.0879768518519606</c:v>
                </c:pt>
                <c:pt idx="2921">
                  <c:v>1.0880300925927013</c:v>
                </c:pt>
                <c:pt idx="2922">
                  <c:v>1.0880833333334421</c:v>
                </c:pt>
                <c:pt idx="2923">
                  <c:v>1.0881365740741828</c:v>
                </c:pt>
                <c:pt idx="2924">
                  <c:v>1.0881898148149236</c:v>
                </c:pt>
                <c:pt idx="2925">
                  <c:v>1.0882430555556644</c:v>
                </c:pt>
                <c:pt idx="2926">
                  <c:v>1.0882962962964051</c:v>
                </c:pt>
                <c:pt idx="2927">
                  <c:v>1.0883495370371459</c:v>
                </c:pt>
                <c:pt idx="2928">
                  <c:v>1.0884027777778866</c:v>
                </c:pt>
                <c:pt idx="2929">
                  <c:v>1.0884560185186274</c:v>
                </c:pt>
                <c:pt idx="2930">
                  <c:v>1.0885092592593681</c:v>
                </c:pt>
                <c:pt idx="2931">
                  <c:v>1.0885625000001089</c:v>
                </c:pt>
                <c:pt idx="2932">
                  <c:v>1.0886157407408497</c:v>
                </c:pt>
                <c:pt idx="2933">
                  <c:v>1.0886689814815904</c:v>
                </c:pt>
                <c:pt idx="2934">
                  <c:v>1.0887222222223312</c:v>
                </c:pt>
                <c:pt idx="2935">
                  <c:v>1.0887754629630719</c:v>
                </c:pt>
                <c:pt idx="2936">
                  <c:v>1.0888287037038127</c:v>
                </c:pt>
                <c:pt idx="2937">
                  <c:v>1.0888819444445534</c:v>
                </c:pt>
                <c:pt idx="2938">
                  <c:v>1.0889351851852942</c:v>
                </c:pt>
                <c:pt idx="2939">
                  <c:v>1.088988425926035</c:v>
                </c:pt>
                <c:pt idx="2940">
                  <c:v>1.0890416666667757</c:v>
                </c:pt>
                <c:pt idx="2941">
                  <c:v>1.0890949074075165</c:v>
                </c:pt>
                <c:pt idx="2942">
                  <c:v>1.0891481481482572</c:v>
                </c:pt>
                <c:pt idx="2943">
                  <c:v>1.089201388888998</c:v>
                </c:pt>
                <c:pt idx="2944">
                  <c:v>1.0892546296297387</c:v>
                </c:pt>
                <c:pt idx="2945">
                  <c:v>1.0893078703704795</c:v>
                </c:pt>
                <c:pt idx="2946">
                  <c:v>1.0893611111112202</c:v>
                </c:pt>
                <c:pt idx="2947">
                  <c:v>1.089414351851961</c:v>
                </c:pt>
                <c:pt idx="2948">
                  <c:v>1.0894675925927018</c:v>
                </c:pt>
                <c:pt idx="2949">
                  <c:v>1.0895208333334425</c:v>
                </c:pt>
                <c:pt idx="2950">
                  <c:v>1.0895740740741833</c:v>
                </c:pt>
                <c:pt idx="2951">
                  <c:v>1.089627314814924</c:v>
                </c:pt>
                <c:pt idx="2952">
                  <c:v>1.0896805555556648</c:v>
                </c:pt>
                <c:pt idx="2953">
                  <c:v>1.0897337962964055</c:v>
                </c:pt>
                <c:pt idx="2954">
                  <c:v>1.0897870370371463</c:v>
                </c:pt>
                <c:pt idx="2955">
                  <c:v>1.0898402777778871</c:v>
                </c:pt>
                <c:pt idx="2956">
                  <c:v>1.0898935185186278</c:v>
                </c:pt>
                <c:pt idx="2957">
                  <c:v>1.0899467592593686</c:v>
                </c:pt>
                <c:pt idx="2958">
                  <c:v>1.0900000000001093</c:v>
                </c:pt>
                <c:pt idx="2959">
                  <c:v>1.0900532407408501</c:v>
                </c:pt>
                <c:pt idx="2960">
                  <c:v>1.0901064814815908</c:v>
                </c:pt>
                <c:pt idx="2961">
                  <c:v>1.0901597222223316</c:v>
                </c:pt>
                <c:pt idx="2962">
                  <c:v>1.0902129629630724</c:v>
                </c:pt>
                <c:pt idx="2963">
                  <c:v>1.0902662037038131</c:v>
                </c:pt>
                <c:pt idx="2964">
                  <c:v>1.0903194444445539</c:v>
                </c:pt>
                <c:pt idx="2965">
                  <c:v>1.0903726851852946</c:v>
                </c:pt>
                <c:pt idx="2966">
                  <c:v>1.0904259259260354</c:v>
                </c:pt>
                <c:pt idx="2967">
                  <c:v>1.0904791666667761</c:v>
                </c:pt>
                <c:pt idx="2968">
                  <c:v>1.0905324074075169</c:v>
                </c:pt>
                <c:pt idx="2969">
                  <c:v>1.0905856481482576</c:v>
                </c:pt>
                <c:pt idx="2970">
                  <c:v>1.0906388888889984</c:v>
                </c:pt>
                <c:pt idx="2971">
                  <c:v>1.0906921296297392</c:v>
                </c:pt>
                <c:pt idx="2972">
                  <c:v>1.0907453703704799</c:v>
                </c:pt>
                <c:pt idx="2973">
                  <c:v>1.0907986111112207</c:v>
                </c:pt>
                <c:pt idx="2974">
                  <c:v>1.0908518518519614</c:v>
                </c:pt>
                <c:pt idx="2975">
                  <c:v>1.0909050925927022</c:v>
                </c:pt>
                <c:pt idx="2976">
                  <c:v>1.0909583333334429</c:v>
                </c:pt>
                <c:pt idx="2977">
                  <c:v>1.0910115740741837</c:v>
                </c:pt>
                <c:pt idx="2978">
                  <c:v>1.0910648148149245</c:v>
                </c:pt>
                <c:pt idx="2979">
                  <c:v>1.0911180555556652</c:v>
                </c:pt>
                <c:pt idx="2980">
                  <c:v>1.091171296296406</c:v>
                </c:pt>
                <c:pt idx="2981">
                  <c:v>1.0912245370371467</c:v>
                </c:pt>
                <c:pt idx="2982">
                  <c:v>1.0912777777778875</c:v>
                </c:pt>
                <c:pt idx="2983">
                  <c:v>1.0913310185186282</c:v>
                </c:pt>
                <c:pt idx="2984">
                  <c:v>1.091384259259369</c:v>
                </c:pt>
                <c:pt idx="2985">
                  <c:v>1.0914375000001098</c:v>
                </c:pt>
                <c:pt idx="2986">
                  <c:v>1.0914907407408505</c:v>
                </c:pt>
                <c:pt idx="2987">
                  <c:v>1.0915439814815913</c:v>
                </c:pt>
                <c:pt idx="2988">
                  <c:v>1.091597222222332</c:v>
                </c:pt>
                <c:pt idx="2989">
                  <c:v>1.0916504629630728</c:v>
                </c:pt>
                <c:pt idx="2990">
                  <c:v>1.0917037037038135</c:v>
                </c:pt>
                <c:pt idx="2991">
                  <c:v>1.0917569444445543</c:v>
                </c:pt>
                <c:pt idx="2992">
                  <c:v>1.091810185185295</c:v>
                </c:pt>
                <c:pt idx="2993">
                  <c:v>1.0918634259260358</c:v>
                </c:pt>
                <c:pt idx="2994">
                  <c:v>1.0919166666667766</c:v>
                </c:pt>
                <c:pt idx="2995">
                  <c:v>1.0919699074075173</c:v>
                </c:pt>
                <c:pt idx="2996">
                  <c:v>1.0920231481482581</c:v>
                </c:pt>
                <c:pt idx="2997">
                  <c:v>1.0920763888889988</c:v>
                </c:pt>
                <c:pt idx="2998">
                  <c:v>1.0921296296297396</c:v>
                </c:pt>
                <c:pt idx="2999">
                  <c:v>1.0921828703704803</c:v>
                </c:pt>
                <c:pt idx="3000">
                  <c:v>1.0922361111112211</c:v>
                </c:pt>
                <c:pt idx="3001">
                  <c:v>1.0922893518519619</c:v>
                </c:pt>
                <c:pt idx="3002">
                  <c:v>1.0923425925927026</c:v>
                </c:pt>
                <c:pt idx="3003">
                  <c:v>1.0923958333334434</c:v>
                </c:pt>
                <c:pt idx="3004">
                  <c:v>1.0924490740741841</c:v>
                </c:pt>
                <c:pt idx="3005">
                  <c:v>1.0925023148149249</c:v>
                </c:pt>
                <c:pt idx="3006">
                  <c:v>1.0925555555556656</c:v>
                </c:pt>
                <c:pt idx="3007">
                  <c:v>1.0926087962964064</c:v>
                </c:pt>
                <c:pt idx="3008">
                  <c:v>1.0926620370371471</c:v>
                </c:pt>
                <c:pt idx="3009">
                  <c:v>1.0927152777778879</c:v>
                </c:pt>
                <c:pt idx="3010">
                  <c:v>1.0927685185186287</c:v>
                </c:pt>
                <c:pt idx="3011">
                  <c:v>1.0928217592593694</c:v>
                </c:pt>
                <c:pt idx="3012">
                  <c:v>1.0928750000001102</c:v>
                </c:pt>
                <c:pt idx="3013">
                  <c:v>1.0929282407408509</c:v>
                </c:pt>
                <c:pt idx="3014">
                  <c:v>1.0929814814815917</c:v>
                </c:pt>
                <c:pt idx="3015">
                  <c:v>1.0930347222223324</c:v>
                </c:pt>
                <c:pt idx="3016">
                  <c:v>1.0930879629630732</c:v>
                </c:pt>
                <c:pt idx="3017">
                  <c:v>1.093141203703814</c:v>
                </c:pt>
                <c:pt idx="3018">
                  <c:v>1.0931944444445547</c:v>
                </c:pt>
                <c:pt idx="3019">
                  <c:v>1.0932476851852955</c:v>
                </c:pt>
                <c:pt idx="3020">
                  <c:v>1.0933009259260362</c:v>
                </c:pt>
                <c:pt idx="3021">
                  <c:v>1.093354166666777</c:v>
                </c:pt>
                <c:pt idx="3022">
                  <c:v>1.0934074074075177</c:v>
                </c:pt>
                <c:pt idx="3023">
                  <c:v>1.0934606481482585</c:v>
                </c:pt>
                <c:pt idx="3024">
                  <c:v>1.0935138888889993</c:v>
                </c:pt>
                <c:pt idx="3025">
                  <c:v>1.09356712962974</c:v>
                </c:pt>
                <c:pt idx="3026">
                  <c:v>1.0936203703704808</c:v>
                </c:pt>
                <c:pt idx="3027">
                  <c:v>1.0936736111112215</c:v>
                </c:pt>
                <c:pt idx="3028">
                  <c:v>1.0937268518519623</c:v>
                </c:pt>
                <c:pt idx="3029">
                  <c:v>1.093780092592703</c:v>
                </c:pt>
                <c:pt idx="3030">
                  <c:v>1.0938333333334438</c:v>
                </c:pt>
                <c:pt idx="3031">
                  <c:v>1.0938865740741845</c:v>
                </c:pt>
                <c:pt idx="3032">
                  <c:v>1.0939398148149253</c:v>
                </c:pt>
                <c:pt idx="3033">
                  <c:v>1.0939930555556661</c:v>
                </c:pt>
                <c:pt idx="3034">
                  <c:v>1.0940462962964068</c:v>
                </c:pt>
                <c:pt idx="3035">
                  <c:v>1.0940995370371476</c:v>
                </c:pt>
                <c:pt idx="3036">
                  <c:v>1.0941527777778883</c:v>
                </c:pt>
                <c:pt idx="3037">
                  <c:v>1.0942060185186291</c:v>
                </c:pt>
                <c:pt idx="3038">
                  <c:v>1.0942592592593698</c:v>
                </c:pt>
                <c:pt idx="3039">
                  <c:v>1.0943125000001106</c:v>
                </c:pt>
                <c:pt idx="3040">
                  <c:v>1.0943657407408514</c:v>
                </c:pt>
                <c:pt idx="3041">
                  <c:v>1.0944189814815921</c:v>
                </c:pt>
                <c:pt idx="3042">
                  <c:v>1.0944722222223329</c:v>
                </c:pt>
                <c:pt idx="3043">
                  <c:v>1.0945254629630736</c:v>
                </c:pt>
                <c:pt idx="3044">
                  <c:v>1.0945787037038144</c:v>
                </c:pt>
                <c:pt idx="3045">
                  <c:v>1.0946319444445551</c:v>
                </c:pt>
                <c:pt idx="3046">
                  <c:v>1.0946851851852959</c:v>
                </c:pt>
                <c:pt idx="3047">
                  <c:v>1.0947384259260367</c:v>
                </c:pt>
                <c:pt idx="3048">
                  <c:v>1.0947916666667774</c:v>
                </c:pt>
                <c:pt idx="3049">
                  <c:v>1.0948449074075182</c:v>
                </c:pt>
                <c:pt idx="3050">
                  <c:v>1.0948981481482589</c:v>
                </c:pt>
                <c:pt idx="3051">
                  <c:v>1.0949513888889997</c:v>
                </c:pt>
                <c:pt idx="3052">
                  <c:v>1.0950046296297404</c:v>
                </c:pt>
                <c:pt idx="3053">
                  <c:v>1.0950578703704812</c:v>
                </c:pt>
                <c:pt idx="3054">
                  <c:v>1.0951111111112219</c:v>
                </c:pt>
                <c:pt idx="3055">
                  <c:v>1.0951643518519627</c:v>
                </c:pt>
                <c:pt idx="3056">
                  <c:v>1.0952175925927035</c:v>
                </c:pt>
                <c:pt idx="3057">
                  <c:v>1.0952708333334442</c:v>
                </c:pt>
                <c:pt idx="3058">
                  <c:v>1.095324074074185</c:v>
                </c:pt>
                <c:pt idx="3059">
                  <c:v>1.0953773148149257</c:v>
                </c:pt>
                <c:pt idx="3060">
                  <c:v>1.0954305555556665</c:v>
                </c:pt>
                <c:pt idx="3061">
                  <c:v>1.0954837962964072</c:v>
                </c:pt>
                <c:pt idx="3062">
                  <c:v>1.095537037037148</c:v>
                </c:pt>
                <c:pt idx="3063">
                  <c:v>1.0955902777778888</c:v>
                </c:pt>
                <c:pt idx="3064">
                  <c:v>1.0956435185186295</c:v>
                </c:pt>
                <c:pt idx="3065">
                  <c:v>1.0956967592593703</c:v>
                </c:pt>
                <c:pt idx="3066">
                  <c:v>1.095750000000111</c:v>
                </c:pt>
                <c:pt idx="3067">
                  <c:v>1.0958032407408518</c:v>
                </c:pt>
                <c:pt idx="3068">
                  <c:v>1.0958564814815925</c:v>
                </c:pt>
                <c:pt idx="3069">
                  <c:v>1.0959097222223333</c:v>
                </c:pt>
                <c:pt idx="3070">
                  <c:v>1.095962962963074</c:v>
                </c:pt>
                <c:pt idx="3071">
                  <c:v>1.0960162037038148</c:v>
                </c:pt>
                <c:pt idx="3072">
                  <c:v>1.0960694444445556</c:v>
                </c:pt>
                <c:pt idx="3073">
                  <c:v>1.0961226851852963</c:v>
                </c:pt>
                <c:pt idx="3074">
                  <c:v>1.0961759259260371</c:v>
                </c:pt>
                <c:pt idx="3075">
                  <c:v>1.0962291666667778</c:v>
                </c:pt>
                <c:pt idx="3076">
                  <c:v>1.0962824074075186</c:v>
                </c:pt>
                <c:pt idx="3077">
                  <c:v>1.0963356481482593</c:v>
                </c:pt>
                <c:pt idx="3078">
                  <c:v>1.0963888888890001</c:v>
                </c:pt>
                <c:pt idx="3079">
                  <c:v>1.0964421296297409</c:v>
                </c:pt>
                <c:pt idx="3080">
                  <c:v>1.0964953703704816</c:v>
                </c:pt>
                <c:pt idx="3081">
                  <c:v>1.0965486111112224</c:v>
                </c:pt>
                <c:pt idx="3082">
                  <c:v>1.0966018518519631</c:v>
                </c:pt>
                <c:pt idx="3083">
                  <c:v>1.0966550925927039</c:v>
                </c:pt>
                <c:pt idx="3084">
                  <c:v>1.0967083333334446</c:v>
                </c:pt>
                <c:pt idx="3085">
                  <c:v>1.0967615740741854</c:v>
                </c:pt>
                <c:pt idx="3086">
                  <c:v>1.0968148148149262</c:v>
                </c:pt>
                <c:pt idx="3087">
                  <c:v>1.0968680555556669</c:v>
                </c:pt>
                <c:pt idx="3088">
                  <c:v>1.0969212962964077</c:v>
                </c:pt>
                <c:pt idx="3089">
                  <c:v>1.0969745370371484</c:v>
                </c:pt>
                <c:pt idx="3090">
                  <c:v>1.0970277777778892</c:v>
                </c:pt>
                <c:pt idx="3091">
                  <c:v>1.0970810185186299</c:v>
                </c:pt>
                <c:pt idx="3092">
                  <c:v>1.0971342592593707</c:v>
                </c:pt>
                <c:pt idx="3093">
                  <c:v>1.0971875000001114</c:v>
                </c:pt>
                <c:pt idx="3094">
                  <c:v>1.0972407407408522</c:v>
                </c:pt>
                <c:pt idx="3095">
                  <c:v>1.097293981481593</c:v>
                </c:pt>
                <c:pt idx="3096">
                  <c:v>1.0973472222223337</c:v>
                </c:pt>
                <c:pt idx="3097">
                  <c:v>1.0974004629630745</c:v>
                </c:pt>
                <c:pt idx="3098">
                  <c:v>1.0974537037038152</c:v>
                </c:pt>
                <c:pt idx="3099">
                  <c:v>1.097506944444556</c:v>
                </c:pt>
                <c:pt idx="3100">
                  <c:v>1.0975601851852967</c:v>
                </c:pt>
                <c:pt idx="3101">
                  <c:v>1.0976134259260375</c:v>
                </c:pt>
                <c:pt idx="3102">
                  <c:v>1.0976666666667783</c:v>
                </c:pt>
                <c:pt idx="3103">
                  <c:v>1.097719907407519</c:v>
                </c:pt>
                <c:pt idx="3104">
                  <c:v>1.0977731481482598</c:v>
                </c:pt>
                <c:pt idx="3105">
                  <c:v>1.0978263888890005</c:v>
                </c:pt>
                <c:pt idx="3106">
                  <c:v>1.0978796296297413</c:v>
                </c:pt>
                <c:pt idx="3107">
                  <c:v>1.097932870370482</c:v>
                </c:pt>
                <c:pt idx="3108">
                  <c:v>1.0979861111112228</c:v>
                </c:pt>
                <c:pt idx="3109">
                  <c:v>1.0980393518519636</c:v>
                </c:pt>
                <c:pt idx="3110">
                  <c:v>1.0980925925927043</c:v>
                </c:pt>
                <c:pt idx="3111">
                  <c:v>1.0981458333334451</c:v>
                </c:pt>
                <c:pt idx="3112">
                  <c:v>1.0981990740741858</c:v>
                </c:pt>
                <c:pt idx="3113">
                  <c:v>1.0982523148149266</c:v>
                </c:pt>
                <c:pt idx="3114">
                  <c:v>1.0983055555556673</c:v>
                </c:pt>
                <c:pt idx="3115">
                  <c:v>1.0983587962964081</c:v>
                </c:pt>
                <c:pt idx="3116">
                  <c:v>1.0984120370371488</c:v>
                </c:pt>
                <c:pt idx="3117">
                  <c:v>1.0984652777778896</c:v>
                </c:pt>
                <c:pt idx="3118">
                  <c:v>1.0985185185186304</c:v>
                </c:pt>
                <c:pt idx="3119">
                  <c:v>1.0985717592593711</c:v>
                </c:pt>
                <c:pt idx="3120">
                  <c:v>1.0986250000001119</c:v>
                </c:pt>
                <c:pt idx="3121">
                  <c:v>1.0986782407408526</c:v>
                </c:pt>
                <c:pt idx="3122">
                  <c:v>1.0987314814815934</c:v>
                </c:pt>
                <c:pt idx="3123">
                  <c:v>1.0987847222223341</c:v>
                </c:pt>
                <c:pt idx="3124">
                  <c:v>1.0988379629630749</c:v>
                </c:pt>
                <c:pt idx="3125">
                  <c:v>1.0988912037038157</c:v>
                </c:pt>
                <c:pt idx="3126">
                  <c:v>1.0989444444445564</c:v>
                </c:pt>
                <c:pt idx="3127">
                  <c:v>1.0989976851852972</c:v>
                </c:pt>
                <c:pt idx="3128">
                  <c:v>1.0990509259260379</c:v>
                </c:pt>
                <c:pt idx="3129">
                  <c:v>1.0991041666667787</c:v>
                </c:pt>
                <c:pt idx="3130">
                  <c:v>1.0991574074075194</c:v>
                </c:pt>
                <c:pt idx="3131">
                  <c:v>1.0992106481482602</c:v>
                </c:pt>
                <c:pt idx="3132">
                  <c:v>1.099263888889001</c:v>
                </c:pt>
                <c:pt idx="3133">
                  <c:v>1.0993171296297417</c:v>
                </c:pt>
                <c:pt idx="3134">
                  <c:v>1.0993703703704825</c:v>
                </c:pt>
                <c:pt idx="3135">
                  <c:v>1.0994236111112232</c:v>
                </c:pt>
                <c:pt idx="3136">
                  <c:v>1.099476851851964</c:v>
                </c:pt>
                <c:pt idx="3137">
                  <c:v>1.0995300925927047</c:v>
                </c:pt>
                <c:pt idx="3138">
                  <c:v>1.0995833333334455</c:v>
                </c:pt>
                <c:pt idx="3139">
                  <c:v>1.0996365740741862</c:v>
                </c:pt>
                <c:pt idx="3140">
                  <c:v>1.099689814814927</c:v>
                </c:pt>
                <c:pt idx="3141">
                  <c:v>1.0997430555556678</c:v>
                </c:pt>
                <c:pt idx="3142">
                  <c:v>1.0997962962964085</c:v>
                </c:pt>
                <c:pt idx="3143">
                  <c:v>1.0998495370371493</c:v>
                </c:pt>
                <c:pt idx="3144">
                  <c:v>1.09990277777789</c:v>
                </c:pt>
                <c:pt idx="3145">
                  <c:v>1.0999560185186308</c:v>
                </c:pt>
                <c:pt idx="3146">
                  <c:v>1.1000092592593715</c:v>
                </c:pt>
                <c:pt idx="3147">
                  <c:v>1.1000625000001123</c:v>
                </c:pt>
                <c:pt idx="3148">
                  <c:v>1.1001157407408531</c:v>
                </c:pt>
                <c:pt idx="3149">
                  <c:v>1.1001689814815938</c:v>
                </c:pt>
                <c:pt idx="3150">
                  <c:v>1.1002222222223346</c:v>
                </c:pt>
                <c:pt idx="3151">
                  <c:v>1.1002754629630753</c:v>
                </c:pt>
                <c:pt idx="3152">
                  <c:v>1.1003287037038161</c:v>
                </c:pt>
                <c:pt idx="3153">
                  <c:v>1.1003819444445568</c:v>
                </c:pt>
                <c:pt idx="3154">
                  <c:v>1.1004351851852976</c:v>
                </c:pt>
                <c:pt idx="3155">
                  <c:v>1.1004884259260383</c:v>
                </c:pt>
                <c:pt idx="3156">
                  <c:v>1.1005416666667791</c:v>
                </c:pt>
                <c:pt idx="3157">
                  <c:v>1.1005949074075199</c:v>
                </c:pt>
                <c:pt idx="3158">
                  <c:v>1.1006481481482606</c:v>
                </c:pt>
                <c:pt idx="3159">
                  <c:v>1.1007013888890014</c:v>
                </c:pt>
                <c:pt idx="3160">
                  <c:v>1.1007546296297421</c:v>
                </c:pt>
                <c:pt idx="3161">
                  <c:v>1.1008078703704829</c:v>
                </c:pt>
                <c:pt idx="3162">
                  <c:v>1.1008611111112236</c:v>
                </c:pt>
                <c:pt idx="3163">
                  <c:v>1.1009143518519644</c:v>
                </c:pt>
                <c:pt idx="3164">
                  <c:v>1.1009675925927052</c:v>
                </c:pt>
                <c:pt idx="3165">
                  <c:v>1.1010208333334459</c:v>
                </c:pt>
                <c:pt idx="3166">
                  <c:v>1.1010740740741867</c:v>
                </c:pt>
                <c:pt idx="3167">
                  <c:v>1.1011273148149274</c:v>
                </c:pt>
                <c:pt idx="3168">
                  <c:v>1.1011805555556682</c:v>
                </c:pt>
                <c:pt idx="3169">
                  <c:v>1.1012337962964089</c:v>
                </c:pt>
                <c:pt idx="3170">
                  <c:v>1.1012870370371497</c:v>
                </c:pt>
                <c:pt idx="3171">
                  <c:v>1.1013402777778905</c:v>
                </c:pt>
                <c:pt idx="3172">
                  <c:v>1.1013935185186312</c:v>
                </c:pt>
                <c:pt idx="3173">
                  <c:v>1.101446759259372</c:v>
                </c:pt>
                <c:pt idx="3174">
                  <c:v>1.1015000000001127</c:v>
                </c:pt>
                <c:pt idx="3175">
                  <c:v>1.1015532407408535</c:v>
                </c:pt>
                <c:pt idx="3176">
                  <c:v>1.1016064814815942</c:v>
                </c:pt>
                <c:pt idx="3177">
                  <c:v>1.101659722222335</c:v>
                </c:pt>
                <c:pt idx="3178">
                  <c:v>1.1017129629630757</c:v>
                </c:pt>
                <c:pt idx="3179">
                  <c:v>1.1017662037038165</c:v>
                </c:pt>
                <c:pt idx="3180">
                  <c:v>1.1018194444445573</c:v>
                </c:pt>
                <c:pt idx="3181">
                  <c:v>1.101872685185298</c:v>
                </c:pt>
                <c:pt idx="3182">
                  <c:v>1.1019259259260388</c:v>
                </c:pt>
                <c:pt idx="3183">
                  <c:v>1.1019791666667795</c:v>
                </c:pt>
                <c:pt idx="3184">
                  <c:v>1.1020324074075203</c:v>
                </c:pt>
                <c:pt idx="3185">
                  <c:v>1.102085648148261</c:v>
                </c:pt>
                <c:pt idx="3186">
                  <c:v>1.1021388888890018</c:v>
                </c:pt>
                <c:pt idx="3187">
                  <c:v>1.1021921296297426</c:v>
                </c:pt>
                <c:pt idx="3188">
                  <c:v>1.1022453703704833</c:v>
                </c:pt>
                <c:pt idx="3189">
                  <c:v>1.1022986111112241</c:v>
                </c:pt>
                <c:pt idx="3190">
                  <c:v>1.1023518518519648</c:v>
                </c:pt>
                <c:pt idx="3191">
                  <c:v>1.1024050925927056</c:v>
                </c:pt>
                <c:pt idx="3192">
                  <c:v>1.1024583333334463</c:v>
                </c:pt>
                <c:pt idx="3193">
                  <c:v>1.1025115740741871</c:v>
                </c:pt>
                <c:pt idx="3194">
                  <c:v>1.1025648148149279</c:v>
                </c:pt>
                <c:pt idx="3195">
                  <c:v>1.1026180555556686</c:v>
                </c:pt>
                <c:pt idx="3196">
                  <c:v>1.1026712962964094</c:v>
                </c:pt>
                <c:pt idx="3197">
                  <c:v>1.1027245370371501</c:v>
                </c:pt>
                <c:pt idx="3198">
                  <c:v>1.1027777777778909</c:v>
                </c:pt>
                <c:pt idx="3199">
                  <c:v>1.1028310185186316</c:v>
                </c:pt>
                <c:pt idx="3200">
                  <c:v>1.1028842592593724</c:v>
                </c:pt>
                <c:pt idx="3201">
                  <c:v>1.1029375000001131</c:v>
                </c:pt>
                <c:pt idx="3202">
                  <c:v>1.1029907407408539</c:v>
                </c:pt>
                <c:pt idx="3203">
                  <c:v>1.1030439814815947</c:v>
                </c:pt>
                <c:pt idx="3204">
                  <c:v>1.1030972222223354</c:v>
                </c:pt>
                <c:pt idx="3205">
                  <c:v>1.1031504629630762</c:v>
                </c:pt>
                <c:pt idx="3206">
                  <c:v>1.1032037037038169</c:v>
                </c:pt>
                <c:pt idx="3207">
                  <c:v>1.1032569444445577</c:v>
                </c:pt>
                <c:pt idx="3208">
                  <c:v>1.1033101851852984</c:v>
                </c:pt>
                <c:pt idx="3209">
                  <c:v>1.1033634259260392</c:v>
                </c:pt>
                <c:pt idx="3210">
                  <c:v>1.10341666666678</c:v>
                </c:pt>
                <c:pt idx="3211">
                  <c:v>1.1034699074075207</c:v>
                </c:pt>
                <c:pt idx="3212">
                  <c:v>1.1035231481482615</c:v>
                </c:pt>
                <c:pt idx="3213">
                  <c:v>1.1035763888890022</c:v>
                </c:pt>
                <c:pt idx="3214">
                  <c:v>1.103629629629743</c:v>
                </c:pt>
                <c:pt idx="3215">
                  <c:v>1.1036828703704837</c:v>
                </c:pt>
                <c:pt idx="3216">
                  <c:v>1.1037361111112245</c:v>
                </c:pt>
                <c:pt idx="3217">
                  <c:v>1.1037893518519653</c:v>
                </c:pt>
                <c:pt idx="3218">
                  <c:v>1.103842592592706</c:v>
                </c:pt>
                <c:pt idx="3219">
                  <c:v>1.1038958333334468</c:v>
                </c:pt>
                <c:pt idx="3220">
                  <c:v>1.1039490740741875</c:v>
                </c:pt>
                <c:pt idx="3221">
                  <c:v>1.1040023148149283</c:v>
                </c:pt>
                <c:pt idx="3222">
                  <c:v>1.104055555555669</c:v>
                </c:pt>
                <c:pt idx="3223">
                  <c:v>1.1041087962964098</c:v>
                </c:pt>
                <c:pt idx="3224">
                  <c:v>1.1041620370371505</c:v>
                </c:pt>
                <c:pt idx="3225">
                  <c:v>1.1042152777778913</c:v>
                </c:pt>
                <c:pt idx="3226">
                  <c:v>1.1042685185186321</c:v>
                </c:pt>
                <c:pt idx="3227">
                  <c:v>1.1043217592593728</c:v>
                </c:pt>
                <c:pt idx="3228">
                  <c:v>1.1043750000001136</c:v>
                </c:pt>
                <c:pt idx="3229">
                  <c:v>1.1044282407408543</c:v>
                </c:pt>
                <c:pt idx="3230">
                  <c:v>1.1044814814815951</c:v>
                </c:pt>
                <c:pt idx="3231">
                  <c:v>1.1045347222223358</c:v>
                </c:pt>
                <c:pt idx="3232">
                  <c:v>1.1045879629630766</c:v>
                </c:pt>
                <c:pt idx="3233">
                  <c:v>1.1046412037038174</c:v>
                </c:pt>
                <c:pt idx="3234">
                  <c:v>1.1046944444445581</c:v>
                </c:pt>
                <c:pt idx="3235">
                  <c:v>1.1047476851852989</c:v>
                </c:pt>
                <c:pt idx="3236">
                  <c:v>1.1048009259260396</c:v>
                </c:pt>
                <c:pt idx="3237">
                  <c:v>1.1048541666667804</c:v>
                </c:pt>
                <c:pt idx="3238">
                  <c:v>1.1049074074075211</c:v>
                </c:pt>
                <c:pt idx="3239">
                  <c:v>1.1049606481482619</c:v>
                </c:pt>
                <c:pt idx="3240">
                  <c:v>1.1050138888890026</c:v>
                </c:pt>
                <c:pt idx="3241">
                  <c:v>1.1050671296297434</c:v>
                </c:pt>
                <c:pt idx="3242">
                  <c:v>1.1051203703704842</c:v>
                </c:pt>
                <c:pt idx="3243">
                  <c:v>1.1051736111112249</c:v>
                </c:pt>
                <c:pt idx="3244">
                  <c:v>1.1052268518519657</c:v>
                </c:pt>
                <c:pt idx="3245">
                  <c:v>1.1052800925927064</c:v>
                </c:pt>
                <c:pt idx="3246">
                  <c:v>1.1053333333334472</c:v>
                </c:pt>
                <c:pt idx="3247">
                  <c:v>1.1053865740741879</c:v>
                </c:pt>
                <c:pt idx="3248">
                  <c:v>1.1054398148149287</c:v>
                </c:pt>
                <c:pt idx="3249">
                  <c:v>1.1054930555556695</c:v>
                </c:pt>
                <c:pt idx="3250">
                  <c:v>1.1055462962964102</c:v>
                </c:pt>
                <c:pt idx="3251">
                  <c:v>1.105599537037151</c:v>
                </c:pt>
                <c:pt idx="3252">
                  <c:v>1.1056527777778917</c:v>
                </c:pt>
                <c:pt idx="3253">
                  <c:v>1.1057060185186325</c:v>
                </c:pt>
                <c:pt idx="3254">
                  <c:v>1.1057592592593732</c:v>
                </c:pt>
                <c:pt idx="3255">
                  <c:v>1.105812500000114</c:v>
                </c:pt>
                <c:pt idx="3256">
                  <c:v>1.1058657407408548</c:v>
                </c:pt>
                <c:pt idx="3257">
                  <c:v>1.1059189814815955</c:v>
                </c:pt>
                <c:pt idx="3258">
                  <c:v>1.1059722222223363</c:v>
                </c:pt>
                <c:pt idx="3259">
                  <c:v>1.106025462963077</c:v>
                </c:pt>
                <c:pt idx="3260">
                  <c:v>1.1060787037038178</c:v>
                </c:pt>
                <c:pt idx="3261">
                  <c:v>1.1061319444445585</c:v>
                </c:pt>
                <c:pt idx="3262">
                  <c:v>1.1061851851852993</c:v>
                </c:pt>
                <c:pt idx="3263">
                  <c:v>1.10623842592604</c:v>
                </c:pt>
                <c:pt idx="3264">
                  <c:v>1.1062916666667808</c:v>
                </c:pt>
                <c:pt idx="3265">
                  <c:v>1.1063449074075216</c:v>
                </c:pt>
                <c:pt idx="3266">
                  <c:v>1.1063981481482623</c:v>
                </c:pt>
                <c:pt idx="3267">
                  <c:v>1.1064513888890031</c:v>
                </c:pt>
                <c:pt idx="3268">
                  <c:v>1.1065046296297438</c:v>
                </c:pt>
                <c:pt idx="3269">
                  <c:v>1.1065578703704846</c:v>
                </c:pt>
                <c:pt idx="3270">
                  <c:v>1.1066111111112253</c:v>
                </c:pt>
                <c:pt idx="3271">
                  <c:v>1.1066643518519661</c:v>
                </c:pt>
                <c:pt idx="3272">
                  <c:v>1.1067175925927069</c:v>
                </c:pt>
                <c:pt idx="3273">
                  <c:v>1.1067708333334476</c:v>
                </c:pt>
                <c:pt idx="3274">
                  <c:v>1.1068240740741884</c:v>
                </c:pt>
                <c:pt idx="3275">
                  <c:v>1.1068773148149291</c:v>
                </c:pt>
                <c:pt idx="3276">
                  <c:v>1.1069305555556699</c:v>
                </c:pt>
                <c:pt idx="3277">
                  <c:v>1.1069837962964106</c:v>
                </c:pt>
                <c:pt idx="3278">
                  <c:v>1.1070370370371514</c:v>
                </c:pt>
                <c:pt idx="3279">
                  <c:v>1.1070902777778922</c:v>
                </c:pt>
                <c:pt idx="3280">
                  <c:v>1.1071435185186329</c:v>
                </c:pt>
                <c:pt idx="3281">
                  <c:v>1.1071967592593737</c:v>
                </c:pt>
                <c:pt idx="3282">
                  <c:v>1.1072500000001144</c:v>
                </c:pt>
                <c:pt idx="3283">
                  <c:v>1.1073032407408552</c:v>
                </c:pt>
                <c:pt idx="3284">
                  <c:v>1.1073564814815959</c:v>
                </c:pt>
                <c:pt idx="3285">
                  <c:v>1.1074097222223367</c:v>
                </c:pt>
                <c:pt idx="3286">
                  <c:v>1.1074629629630774</c:v>
                </c:pt>
                <c:pt idx="3287">
                  <c:v>1.1075162037038182</c:v>
                </c:pt>
                <c:pt idx="3288">
                  <c:v>1.107569444444559</c:v>
                </c:pt>
                <c:pt idx="3289">
                  <c:v>1.1076226851852997</c:v>
                </c:pt>
                <c:pt idx="3290">
                  <c:v>1.1076759259260405</c:v>
                </c:pt>
                <c:pt idx="3291">
                  <c:v>1.1077291666667812</c:v>
                </c:pt>
                <c:pt idx="3292">
                  <c:v>1.107782407407522</c:v>
                </c:pt>
                <c:pt idx="3293">
                  <c:v>1.1078356481482627</c:v>
                </c:pt>
                <c:pt idx="3294">
                  <c:v>1.1078888888890035</c:v>
                </c:pt>
                <c:pt idx="3295">
                  <c:v>1.1079421296297443</c:v>
                </c:pt>
                <c:pt idx="3296">
                  <c:v>1.107995370370485</c:v>
                </c:pt>
                <c:pt idx="3297">
                  <c:v>1.1080486111112258</c:v>
                </c:pt>
                <c:pt idx="3298">
                  <c:v>1.1081018518519665</c:v>
                </c:pt>
                <c:pt idx="3299">
                  <c:v>1.1081550925927073</c:v>
                </c:pt>
                <c:pt idx="3300">
                  <c:v>1.108208333333448</c:v>
                </c:pt>
                <c:pt idx="3301">
                  <c:v>1.1082615740741888</c:v>
                </c:pt>
                <c:pt idx="3302">
                  <c:v>1.1083148148149295</c:v>
                </c:pt>
                <c:pt idx="3303">
                  <c:v>1.1083680555556703</c:v>
                </c:pt>
                <c:pt idx="3304">
                  <c:v>1.1084212962964111</c:v>
                </c:pt>
                <c:pt idx="3305">
                  <c:v>1.1084745370371518</c:v>
                </c:pt>
                <c:pt idx="3306">
                  <c:v>1.1085277777778926</c:v>
                </c:pt>
                <c:pt idx="3307">
                  <c:v>1.1085810185186333</c:v>
                </c:pt>
                <c:pt idx="3308">
                  <c:v>1.1086342592593741</c:v>
                </c:pt>
                <c:pt idx="3309">
                  <c:v>1.1086875000001148</c:v>
                </c:pt>
                <c:pt idx="3310">
                  <c:v>1.1087407407408556</c:v>
                </c:pt>
                <c:pt idx="3311">
                  <c:v>1.1087939814815964</c:v>
                </c:pt>
                <c:pt idx="3312">
                  <c:v>1.1088472222223371</c:v>
                </c:pt>
                <c:pt idx="3313">
                  <c:v>1.1089004629630779</c:v>
                </c:pt>
                <c:pt idx="3314">
                  <c:v>1.1089537037038186</c:v>
                </c:pt>
                <c:pt idx="3315">
                  <c:v>1.1090069444445594</c:v>
                </c:pt>
                <c:pt idx="3316">
                  <c:v>1.1090601851853001</c:v>
                </c:pt>
                <c:pt idx="3317">
                  <c:v>1.1091134259260409</c:v>
                </c:pt>
                <c:pt idx="3318">
                  <c:v>1.1091666666667817</c:v>
                </c:pt>
                <c:pt idx="3319">
                  <c:v>1.1092199074075224</c:v>
                </c:pt>
                <c:pt idx="3320">
                  <c:v>1.1092731481482632</c:v>
                </c:pt>
                <c:pt idx="3321">
                  <c:v>1.1093263888890039</c:v>
                </c:pt>
                <c:pt idx="3322">
                  <c:v>1.1093796296297447</c:v>
                </c:pt>
                <c:pt idx="3323">
                  <c:v>1.1094328703704854</c:v>
                </c:pt>
                <c:pt idx="3324">
                  <c:v>1.1094861111112262</c:v>
                </c:pt>
                <c:pt idx="3325">
                  <c:v>1.1095393518519669</c:v>
                </c:pt>
                <c:pt idx="3326">
                  <c:v>1.1095925925927077</c:v>
                </c:pt>
                <c:pt idx="3327">
                  <c:v>1.1096458333334485</c:v>
                </c:pt>
                <c:pt idx="3328">
                  <c:v>1.1096990740741892</c:v>
                </c:pt>
                <c:pt idx="3329">
                  <c:v>1.10975231481493</c:v>
                </c:pt>
                <c:pt idx="3330">
                  <c:v>1.1098055555556707</c:v>
                </c:pt>
                <c:pt idx="3331">
                  <c:v>1.1098587962964115</c:v>
                </c:pt>
                <c:pt idx="3332">
                  <c:v>1.1099120370371522</c:v>
                </c:pt>
                <c:pt idx="3333">
                  <c:v>1.109965277777893</c:v>
                </c:pt>
                <c:pt idx="3334">
                  <c:v>1.1100185185186338</c:v>
                </c:pt>
                <c:pt idx="3335">
                  <c:v>1.1100717592593745</c:v>
                </c:pt>
                <c:pt idx="3336">
                  <c:v>1.1101250000001153</c:v>
                </c:pt>
                <c:pt idx="3337">
                  <c:v>1.110178240740856</c:v>
                </c:pt>
                <c:pt idx="3338">
                  <c:v>1.1102314814815968</c:v>
                </c:pt>
                <c:pt idx="3339">
                  <c:v>1.1102847222223375</c:v>
                </c:pt>
                <c:pt idx="3340">
                  <c:v>1.1103379629630783</c:v>
                </c:pt>
                <c:pt idx="3341">
                  <c:v>1.1103912037038191</c:v>
                </c:pt>
                <c:pt idx="3342">
                  <c:v>1.1104444444445598</c:v>
                </c:pt>
                <c:pt idx="3343">
                  <c:v>1.1104976851853006</c:v>
                </c:pt>
                <c:pt idx="3344">
                  <c:v>1.1105509259260413</c:v>
                </c:pt>
                <c:pt idx="3345">
                  <c:v>1.1106041666667821</c:v>
                </c:pt>
                <c:pt idx="3346">
                  <c:v>1.1106574074075228</c:v>
                </c:pt>
                <c:pt idx="3347">
                  <c:v>1.1107106481482636</c:v>
                </c:pt>
                <c:pt idx="3348">
                  <c:v>1.1107638888890043</c:v>
                </c:pt>
                <c:pt idx="3349">
                  <c:v>1.1108171296297451</c:v>
                </c:pt>
                <c:pt idx="3350">
                  <c:v>1.1108703703704859</c:v>
                </c:pt>
                <c:pt idx="3351">
                  <c:v>1.1109236111112266</c:v>
                </c:pt>
                <c:pt idx="3352">
                  <c:v>1.1109768518519674</c:v>
                </c:pt>
                <c:pt idx="3353">
                  <c:v>1.1110300925927081</c:v>
                </c:pt>
                <c:pt idx="3354">
                  <c:v>1.1110833333334489</c:v>
                </c:pt>
                <c:pt idx="3355">
                  <c:v>1.1111365740741896</c:v>
                </c:pt>
                <c:pt idx="3356">
                  <c:v>1.1111898148149304</c:v>
                </c:pt>
                <c:pt idx="3357">
                  <c:v>1.1112430555556712</c:v>
                </c:pt>
                <c:pt idx="3358">
                  <c:v>1.1112962962964119</c:v>
                </c:pt>
                <c:pt idx="3359">
                  <c:v>1.1113495370371527</c:v>
                </c:pt>
                <c:pt idx="3360">
                  <c:v>1.1114027777778934</c:v>
                </c:pt>
                <c:pt idx="3361">
                  <c:v>1.1114560185186342</c:v>
                </c:pt>
                <c:pt idx="3362">
                  <c:v>1.1115092592593749</c:v>
                </c:pt>
                <c:pt idx="3363">
                  <c:v>1.1115625000001157</c:v>
                </c:pt>
                <c:pt idx="3364">
                  <c:v>1.1116157407408565</c:v>
                </c:pt>
                <c:pt idx="3365">
                  <c:v>1.1116689814815972</c:v>
                </c:pt>
                <c:pt idx="3366">
                  <c:v>1.111722222222338</c:v>
                </c:pt>
                <c:pt idx="3367">
                  <c:v>1.1117754629630787</c:v>
                </c:pt>
                <c:pt idx="3368">
                  <c:v>1.1118287037038195</c:v>
                </c:pt>
                <c:pt idx="3369">
                  <c:v>1.1118819444445602</c:v>
                </c:pt>
                <c:pt idx="3370">
                  <c:v>1.111935185185301</c:v>
                </c:pt>
                <c:pt idx="3371">
                  <c:v>1.1119884259260417</c:v>
                </c:pt>
                <c:pt idx="3372">
                  <c:v>1.1120416666667825</c:v>
                </c:pt>
                <c:pt idx="3373">
                  <c:v>1.1120949074075233</c:v>
                </c:pt>
                <c:pt idx="3374">
                  <c:v>1.112148148148264</c:v>
                </c:pt>
                <c:pt idx="3375">
                  <c:v>1.1122013888890048</c:v>
                </c:pt>
                <c:pt idx="3376">
                  <c:v>1.1122546296297455</c:v>
                </c:pt>
                <c:pt idx="3377">
                  <c:v>1.1123078703704863</c:v>
                </c:pt>
                <c:pt idx="3378">
                  <c:v>1.112361111111227</c:v>
                </c:pt>
                <c:pt idx="3379">
                  <c:v>1.1124143518519678</c:v>
                </c:pt>
                <c:pt idx="3380">
                  <c:v>1.1124675925927086</c:v>
                </c:pt>
                <c:pt idx="3381">
                  <c:v>1.1125208333334493</c:v>
                </c:pt>
                <c:pt idx="3382">
                  <c:v>1.1125740740741901</c:v>
                </c:pt>
                <c:pt idx="3383">
                  <c:v>1.1126273148149308</c:v>
                </c:pt>
                <c:pt idx="3384">
                  <c:v>1.1126805555556716</c:v>
                </c:pt>
                <c:pt idx="3385">
                  <c:v>1.1127337962964123</c:v>
                </c:pt>
                <c:pt idx="3386">
                  <c:v>1.1127870370371531</c:v>
                </c:pt>
                <c:pt idx="3387">
                  <c:v>1.1128402777778938</c:v>
                </c:pt>
                <c:pt idx="3388">
                  <c:v>1.1128935185186346</c:v>
                </c:pt>
                <c:pt idx="3389">
                  <c:v>1.1129467592593754</c:v>
                </c:pt>
                <c:pt idx="3390">
                  <c:v>1.1130000000001161</c:v>
                </c:pt>
                <c:pt idx="3391">
                  <c:v>1.1130532407408569</c:v>
                </c:pt>
                <c:pt idx="3392">
                  <c:v>1.1131064814815976</c:v>
                </c:pt>
                <c:pt idx="3393">
                  <c:v>1.1131597222223384</c:v>
                </c:pt>
                <c:pt idx="3394">
                  <c:v>1.1132129629630791</c:v>
                </c:pt>
                <c:pt idx="3395">
                  <c:v>1.1132662037038199</c:v>
                </c:pt>
                <c:pt idx="3396">
                  <c:v>1.1133194444445607</c:v>
                </c:pt>
                <c:pt idx="3397">
                  <c:v>1.1133726851853014</c:v>
                </c:pt>
                <c:pt idx="3398">
                  <c:v>1.1134259259260422</c:v>
                </c:pt>
                <c:pt idx="3399">
                  <c:v>1.1134791666667829</c:v>
                </c:pt>
                <c:pt idx="3400">
                  <c:v>1.1135324074075237</c:v>
                </c:pt>
                <c:pt idx="3401">
                  <c:v>1.1135856481482644</c:v>
                </c:pt>
                <c:pt idx="3402">
                  <c:v>1.1136388888890052</c:v>
                </c:pt>
                <c:pt idx="3403">
                  <c:v>1.113692129629746</c:v>
                </c:pt>
                <c:pt idx="3404">
                  <c:v>1.1137453703704867</c:v>
                </c:pt>
                <c:pt idx="3405">
                  <c:v>1.1137986111112275</c:v>
                </c:pt>
                <c:pt idx="3406">
                  <c:v>1.1138518518519682</c:v>
                </c:pt>
                <c:pt idx="3407">
                  <c:v>1.113905092592709</c:v>
                </c:pt>
                <c:pt idx="3408">
                  <c:v>1.1139583333334497</c:v>
                </c:pt>
                <c:pt idx="3409">
                  <c:v>1.1140115740741905</c:v>
                </c:pt>
                <c:pt idx="3410">
                  <c:v>1.1140648148149312</c:v>
                </c:pt>
                <c:pt idx="3411">
                  <c:v>1.114118055555672</c:v>
                </c:pt>
                <c:pt idx="3412">
                  <c:v>1.1141712962964128</c:v>
                </c:pt>
                <c:pt idx="3413">
                  <c:v>1.1142245370371535</c:v>
                </c:pt>
                <c:pt idx="3414">
                  <c:v>1.1142777777778943</c:v>
                </c:pt>
                <c:pt idx="3415">
                  <c:v>1.114331018518635</c:v>
                </c:pt>
                <c:pt idx="3416">
                  <c:v>1.1143842592593758</c:v>
                </c:pt>
                <c:pt idx="3417">
                  <c:v>1.1144375000001165</c:v>
                </c:pt>
                <c:pt idx="3418">
                  <c:v>1.1144907407408573</c:v>
                </c:pt>
                <c:pt idx="3419">
                  <c:v>1.1145439814815981</c:v>
                </c:pt>
                <c:pt idx="3420">
                  <c:v>1.1145972222223388</c:v>
                </c:pt>
                <c:pt idx="3421">
                  <c:v>1.1146504629630796</c:v>
                </c:pt>
                <c:pt idx="3422">
                  <c:v>1.1147037037038203</c:v>
                </c:pt>
                <c:pt idx="3423">
                  <c:v>1.1147569444445611</c:v>
                </c:pt>
                <c:pt idx="3424">
                  <c:v>1.1148101851853018</c:v>
                </c:pt>
                <c:pt idx="3425">
                  <c:v>1.1148634259260426</c:v>
                </c:pt>
                <c:pt idx="3426">
                  <c:v>1.1149166666667834</c:v>
                </c:pt>
                <c:pt idx="3427">
                  <c:v>1.1149699074075241</c:v>
                </c:pt>
                <c:pt idx="3428">
                  <c:v>1.1150231481482649</c:v>
                </c:pt>
                <c:pt idx="3429">
                  <c:v>1.1150763888890056</c:v>
                </c:pt>
                <c:pt idx="3430">
                  <c:v>1.1151296296297464</c:v>
                </c:pt>
                <c:pt idx="3431">
                  <c:v>1.1151828703704871</c:v>
                </c:pt>
                <c:pt idx="3432">
                  <c:v>1.1152361111112279</c:v>
                </c:pt>
                <c:pt idx="3433">
                  <c:v>1.1152893518519686</c:v>
                </c:pt>
                <c:pt idx="3434">
                  <c:v>1.1153425925927094</c:v>
                </c:pt>
                <c:pt idx="3435">
                  <c:v>1.1153958333334502</c:v>
                </c:pt>
                <c:pt idx="3436">
                  <c:v>1.1154490740741909</c:v>
                </c:pt>
                <c:pt idx="3437">
                  <c:v>1.1155023148149317</c:v>
                </c:pt>
                <c:pt idx="3438">
                  <c:v>1.1155555555556724</c:v>
                </c:pt>
                <c:pt idx="3439">
                  <c:v>1.1156087962964132</c:v>
                </c:pt>
                <c:pt idx="3440">
                  <c:v>1.1156620370371539</c:v>
                </c:pt>
                <c:pt idx="3441">
                  <c:v>1.1157152777778947</c:v>
                </c:pt>
                <c:pt idx="3442">
                  <c:v>1.1157685185186355</c:v>
                </c:pt>
                <c:pt idx="3443">
                  <c:v>1.1158217592593762</c:v>
                </c:pt>
                <c:pt idx="3444">
                  <c:v>1.115875000000117</c:v>
                </c:pt>
                <c:pt idx="3445">
                  <c:v>1.1159282407408577</c:v>
                </c:pt>
                <c:pt idx="3446">
                  <c:v>1.1159814814815985</c:v>
                </c:pt>
                <c:pt idx="3447">
                  <c:v>1.1160347222223392</c:v>
                </c:pt>
                <c:pt idx="3448">
                  <c:v>1.11608796296308</c:v>
                </c:pt>
                <c:pt idx="3449">
                  <c:v>1.1161412037038208</c:v>
                </c:pt>
                <c:pt idx="3450">
                  <c:v>1.1161944444445615</c:v>
                </c:pt>
                <c:pt idx="3451">
                  <c:v>1.1162476851853023</c:v>
                </c:pt>
                <c:pt idx="3452">
                  <c:v>1.116300925926043</c:v>
                </c:pt>
                <c:pt idx="3453">
                  <c:v>1.1163541666667838</c:v>
                </c:pt>
                <c:pt idx="3454">
                  <c:v>1.1164074074075245</c:v>
                </c:pt>
                <c:pt idx="3455">
                  <c:v>1.1164606481482653</c:v>
                </c:pt>
                <c:pt idx="3456">
                  <c:v>1.116513888889006</c:v>
                </c:pt>
                <c:pt idx="3457">
                  <c:v>1.1165671296297468</c:v>
                </c:pt>
                <c:pt idx="3458">
                  <c:v>1.1166203703704876</c:v>
                </c:pt>
                <c:pt idx="3459">
                  <c:v>1.1166736111112283</c:v>
                </c:pt>
                <c:pt idx="3460">
                  <c:v>1.1167268518519691</c:v>
                </c:pt>
                <c:pt idx="3461">
                  <c:v>1.1167800925927098</c:v>
                </c:pt>
                <c:pt idx="3462">
                  <c:v>1.1168333333334506</c:v>
                </c:pt>
                <c:pt idx="3463">
                  <c:v>1.1168865740741913</c:v>
                </c:pt>
                <c:pt idx="3464">
                  <c:v>1.1169398148149321</c:v>
                </c:pt>
                <c:pt idx="3465">
                  <c:v>1.1169930555556729</c:v>
                </c:pt>
                <c:pt idx="3466">
                  <c:v>1.1170462962964136</c:v>
                </c:pt>
                <c:pt idx="3467">
                  <c:v>1.1170995370371544</c:v>
                </c:pt>
                <c:pt idx="3468">
                  <c:v>1.1171527777778951</c:v>
                </c:pt>
                <c:pt idx="3469">
                  <c:v>1.1172060185186359</c:v>
                </c:pt>
                <c:pt idx="3470">
                  <c:v>1.1172592592593766</c:v>
                </c:pt>
                <c:pt idx="3471">
                  <c:v>1.1173125000001174</c:v>
                </c:pt>
                <c:pt idx="3472">
                  <c:v>1.1173657407408581</c:v>
                </c:pt>
                <c:pt idx="3473">
                  <c:v>1.1174189814815989</c:v>
                </c:pt>
                <c:pt idx="3474">
                  <c:v>1.1174722222223397</c:v>
                </c:pt>
                <c:pt idx="3475">
                  <c:v>1.1175254629630804</c:v>
                </c:pt>
                <c:pt idx="3476">
                  <c:v>1.1175787037038212</c:v>
                </c:pt>
                <c:pt idx="3477">
                  <c:v>1.1176319444445619</c:v>
                </c:pt>
                <c:pt idx="3478">
                  <c:v>1.1176851851853027</c:v>
                </c:pt>
                <c:pt idx="3479">
                  <c:v>1.1177384259260434</c:v>
                </c:pt>
                <c:pt idx="3480">
                  <c:v>1.1177916666667842</c:v>
                </c:pt>
                <c:pt idx="3481">
                  <c:v>1.117844907407525</c:v>
                </c:pt>
                <c:pt idx="3482">
                  <c:v>1.1178981481482657</c:v>
                </c:pt>
                <c:pt idx="3483">
                  <c:v>1.1179513888890065</c:v>
                </c:pt>
                <c:pt idx="3484">
                  <c:v>1.1180046296297472</c:v>
                </c:pt>
                <c:pt idx="3485">
                  <c:v>1.118057870370488</c:v>
                </c:pt>
                <c:pt idx="3486">
                  <c:v>1.1181111111112287</c:v>
                </c:pt>
                <c:pt idx="3487">
                  <c:v>1.1181643518519695</c:v>
                </c:pt>
                <c:pt idx="3488">
                  <c:v>1.1182175925927103</c:v>
                </c:pt>
                <c:pt idx="3489">
                  <c:v>1.118270833333451</c:v>
                </c:pt>
                <c:pt idx="3490">
                  <c:v>1.1183240740741918</c:v>
                </c:pt>
                <c:pt idx="3491">
                  <c:v>1.1183773148149325</c:v>
                </c:pt>
                <c:pt idx="3492">
                  <c:v>1.1184305555556733</c:v>
                </c:pt>
                <c:pt idx="3493">
                  <c:v>1.118483796296414</c:v>
                </c:pt>
                <c:pt idx="3494">
                  <c:v>1.1185370370371548</c:v>
                </c:pt>
                <c:pt idx="3495">
                  <c:v>1.1185902777778955</c:v>
                </c:pt>
                <c:pt idx="3496">
                  <c:v>1.1186435185186363</c:v>
                </c:pt>
                <c:pt idx="3497">
                  <c:v>1.1186967592593771</c:v>
                </c:pt>
                <c:pt idx="3498">
                  <c:v>1.1187500000001178</c:v>
                </c:pt>
                <c:pt idx="3499">
                  <c:v>1.1188032407408586</c:v>
                </c:pt>
                <c:pt idx="3500">
                  <c:v>1.1188564814815993</c:v>
                </c:pt>
                <c:pt idx="3501">
                  <c:v>1.1189097222223401</c:v>
                </c:pt>
                <c:pt idx="3502">
                  <c:v>1.1189629629630808</c:v>
                </c:pt>
                <c:pt idx="3503">
                  <c:v>1.1190162037038216</c:v>
                </c:pt>
                <c:pt idx="3504">
                  <c:v>1.1190694444445624</c:v>
                </c:pt>
                <c:pt idx="3505">
                  <c:v>1.1191226851853031</c:v>
                </c:pt>
                <c:pt idx="3506">
                  <c:v>1.1191759259260439</c:v>
                </c:pt>
                <c:pt idx="3507">
                  <c:v>1.1192291666667846</c:v>
                </c:pt>
                <c:pt idx="3508">
                  <c:v>1.1192824074075254</c:v>
                </c:pt>
                <c:pt idx="3509">
                  <c:v>1.1193356481482661</c:v>
                </c:pt>
                <c:pt idx="3510">
                  <c:v>1.1193888888890069</c:v>
                </c:pt>
                <c:pt idx="3511">
                  <c:v>1.1194421296297477</c:v>
                </c:pt>
                <c:pt idx="3512">
                  <c:v>1.1194953703704884</c:v>
                </c:pt>
                <c:pt idx="3513">
                  <c:v>1.1195486111112292</c:v>
                </c:pt>
                <c:pt idx="3514">
                  <c:v>1.1196018518519699</c:v>
                </c:pt>
                <c:pt idx="3515">
                  <c:v>1.1196550925927107</c:v>
                </c:pt>
                <c:pt idx="3516">
                  <c:v>1.1197083333334514</c:v>
                </c:pt>
                <c:pt idx="3517">
                  <c:v>1.1197615740741922</c:v>
                </c:pt>
                <c:pt idx="3518">
                  <c:v>1.1198148148149329</c:v>
                </c:pt>
                <c:pt idx="3519">
                  <c:v>1.1198680555556737</c:v>
                </c:pt>
                <c:pt idx="3520">
                  <c:v>1.1199212962964145</c:v>
                </c:pt>
                <c:pt idx="3521">
                  <c:v>1.1199745370371552</c:v>
                </c:pt>
                <c:pt idx="3522">
                  <c:v>1.120027777777896</c:v>
                </c:pt>
                <c:pt idx="3523">
                  <c:v>1.1200810185186367</c:v>
                </c:pt>
                <c:pt idx="3524">
                  <c:v>1.1201342592593775</c:v>
                </c:pt>
                <c:pt idx="3525">
                  <c:v>1.1201875000001182</c:v>
                </c:pt>
                <c:pt idx="3526">
                  <c:v>1.120240740740859</c:v>
                </c:pt>
                <c:pt idx="3527">
                  <c:v>1.1202939814815998</c:v>
                </c:pt>
                <c:pt idx="3528">
                  <c:v>1.1203472222223405</c:v>
                </c:pt>
                <c:pt idx="3529">
                  <c:v>1.1204004629630813</c:v>
                </c:pt>
                <c:pt idx="3530">
                  <c:v>1.120453703703822</c:v>
                </c:pt>
                <c:pt idx="3531">
                  <c:v>1.1205069444445628</c:v>
                </c:pt>
                <c:pt idx="3532">
                  <c:v>1.1205601851853035</c:v>
                </c:pt>
                <c:pt idx="3533">
                  <c:v>1.1206134259260443</c:v>
                </c:pt>
                <c:pt idx="3534">
                  <c:v>1.120666666666785</c:v>
                </c:pt>
                <c:pt idx="3535">
                  <c:v>1.1207199074075258</c:v>
                </c:pt>
                <c:pt idx="3536">
                  <c:v>1.1207731481482666</c:v>
                </c:pt>
                <c:pt idx="3537">
                  <c:v>1.1208263888890073</c:v>
                </c:pt>
                <c:pt idx="3538">
                  <c:v>1.1208796296297481</c:v>
                </c:pt>
                <c:pt idx="3539">
                  <c:v>1.1209328703704888</c:v>
                </c:pt>
                <c:pt idx="3540">
                  <c:v>1.1209861111112296</c:v>
                </c:pt>
                <c:pt idx="3541">
                  <c:v>1.1210393518519703</c:v>
                </c:pt>
                <c:pt idx="3542">
                  <c:v>1.1210925925927111</c:v>
                </c:pt>
                <c:pt idx="3543">
                  <c:v>1.1211458333334519</c:v>
                </c:pt>
                <c:pt idx="3544">
                  <c:v>1.1211990740741926</c:v>
                </c:pt>
                <c:pt idx="3545">
                  <c:v>1.1212523148149334</c:v>
                </c:pt>
                <c:pt idx="3546">
                  <c:v>1.1213055555556741</c:v>
                </c:pt>
                <c:pt idx="3547">
                  <c:v>1.1213587962964149</c:v>
                </c:pt>
                <c:pt idx="3548">
                  <c:v>1.1214120370371556</c:v>
                </c:pt>
                <c:pt idx="3549">
                  <c:v>1.1214652777778964</c:v>
                </c:pt>
                <c:pt idx="3550">
                  <c:v>1.1215185185186372</c:v>
                </c:pt>
                <c:pt idx="3551">
                  <c:v>1.1215717592593779</c:v>
                </c:pt>
                <c:pt idx="3552">
                  <c:v>1.1216250000001187</c:v>
                </c:pt>
                <c:pt idx="3553">
                  <c:v>1.1216782407408594</c:v>
                </c:pt>
                <c:pt idx="3554">
                  <c:v>1.1217314814816002</c:v>
                </c:pt>
                <c:pt idx="3555">
                  <c:v>1.1217847222223409</c:v>
                </c:pt>
                <c:pt idx="3556">
                  <c:v>1.1218379629630817</c:v>
                </c:pt>
                <c:pt idx="3557">
                  <c:v>1.1218912037038224</c:v>
                </c:pt>
                <c:pt idx="3558">
                  <c:v>1.1219444444445632</c:v>
                </c:pt>
                <c:pt idx="3559">
                  <c:v>1.121997685185304</c:v>
                </c:pt>
                <c:pt idx="3560">
                  <c:v>1.1220509259260447</c:v>
                </c:pt>
                <c:pt idx="3561">
                  <c:v>1.1221041666667855</c:v>
                </c:pt>
                <c:pt idx="3562">
                  <c:v>1.1221574074075262</c:v>
                </c:pt>
                <c:pt idx="3563">
                  <c:v>1.122210648148267</c:v>
                </c:pt>
                <c:pt idx="3564">
                  <c:v>1.1222638888890077</c:v>
                </c:pt>
                <c:pt idx="3565">
                  <c:v>1.1223171296297485</c:v>
                </c:pt>
                <c:pt idx="3566">
                  <c:v>1.1223703703704893</c:v>
                </c:pt>
                <c:pt idx="3567">
                  <c:v>1.12242361111123</c:v>
                </c:pt>
                <c:pt idx="3568">
                  <c:v>1.1224768518519708</c:v>
                </c:pt>
                <c:pt idx="3569">
                  <c:v>1.1225300925927115</c:v>
                </c:pt>
                <c:pt idx="3570">
                  <c:v>1.1225833333334523</c:v>
                </c:pt>
                <c:pt idx="3571">
                  <c:v>1.122636574074193</c:v>
                </c:pt>
                <c:pt idx="3572">
                  <c:v>1.1226898148149338</c:v>
                </c:pt>
                <c:pt idx="3573">
                  <c:v>1.1227430555556746</c:v>
                </c:pt>
                <c:pt idx="3574">
                  <c:v>1.1227962962964153</c:v>
                </c:pt>
                <c:pt idx="3575">
                  <c:v>1.1228495370371561</c:v>
                </c:pt>
                <c:pt idx="3576">
                  <c:v>1.1229027777778968</c:v>
                </c:pt>
                <c:pt idx="3577">
                  <c:v>1.1229560185186376</c:v>
                </c:pt>
                <c:pt idx="3578">
                  <c:v>1.1230092592593783</c:v>
                </c:pt>
                <c:pt idx="3579">
                  <c:v>1.1230625000001191</c:v>
                </c:pt>
                <c:pt idx="3580">
                  <c:v>1.1231157407408598</c:v>
                </c:pt>
                <c:pt idx="3581">
                  <c:v>1.1231689814816006</c:v>
                </c:pt>
                <c:pt idx="3582">
                  <c:v>1.1232222222223414</c:v>
                </c:pt>
                <c:pt idx="3583">
                  <c:v>1.1232754629630821</c:v>
                </c:pt>
                <c:pt idx="3584">
                  <c:v>1.1233287037038229</c:v>
                </c:pt>
                <c:pt idx="3585">
                  <c:v>1.1233819444445636</c:v>
                </c:pt>
                <c:pt idx="3586">
                  <c:v>1.1234351851853044</c:v>
                </c:pt>
                <c:pt idx="3587">
                  <c:v>1.1234884259260451</c:v>
                </c:pt>
                <c:pt idx="3588">
                  <c:v>1.1235416666667859</c:v>
                </c:pt>
                <c:pt idx="3589">
                  <c:v>1.1235949074075267</c:v>
                </c:pt>
                <c:pt idx="3590">
                  <c:v>1.1236481481482674</c:v>
                </c:pt>
                <c:pt idx="3591">
                  <c:v>1.1237013888890082</c:v>
                </c:pt>
                <c:pt idx="3592">
                  <c:v>1.1237546296297489</c:v>
                </c:pt>
                <c:pt idx="3593">
                  <c:v>1.1238078703704897</c:v>
                </c:pt>
                <c:pt idx="3594">
                  <c:v>1.1238611111112304</c:v>
                </c:pt>
                <c:pt idx="3595">
                  <c:v>1.1239143518519712</c:v>
                </c:pt>
                <c:pt idx="3596">
                  <c:v>1.123967592592712</c:v>
                </c:pt>
                <c:pt idx="3597">
                  <c:v>1.1240208333334527</c:v>
                </c:pt>
                <c:pt idx="3598">
                  <c:v>1.1240740740741935</c:v>
                </c:pt>
                <c:pt idx="3599">
                  <c:v>1.1241273148149342</c:v>
                </c:pt>
                <c:pt idx="3600">
                  <c:v>1.124180555555675</c:v>
                </c:pt>
                <c:pt idx="3601">
                  <c:v>1.1242337962964157</c:v>
                </c:pt>
                <c:pt idx="3602">
                  <c:v>1.1242870370371565</c:v>
                </c:pt>
                <c:pt idx="3603">
                  <c:v>1.1243402777778972</c:v>
                </c:pt>
                <c:pt idx="3604">
                  <c:v>1.124393518518638</c:v>
                </c:pt>
                <c:pt idx="3605">
                  <c:v>1.1244467592593788</c:v>
                </c:pt>
                <c:pt idx="3606">
                  <c:v>1.1245000000001195</c:v>
                </c:pt>
                <c:pt idx="3607">
                  <c:v>1.1245532407408603</c:v>
                </c:pt>
                <c:pt idx="3608">
                  <c:v>1.124606481481601</c:v>
                </c:pt>
                <c:pt idx="3609">
                  <c:v>1.1246597222223418</c:v>
                </c:pt>
                <c:pt idx="3610">
                  <c:v>1.1247129629630825</c:v>
                </c:pt>
                <c:pt idx="3611">
                  <c:v>1.1247662037038233</c:v>
                </c:pt>
                <c:pt idx="3612">
                  <c:v>1.1248194444445641</c:v>
                </c:pt>
                <c:pt idx="3613">
                  <c:v>1.1248726851853048</c:v>
                </c:pt>
                <c:pt idx="3614">
                  <c:v>1.1249259259260456</c:v>
                </c:pt>
                <c:pt idx="3615">
                  <c:v>1.1249791666667863</c:v>
                </c:pt>
                <c:pt idx="3616">
                  <c:v>1.1250324074075271</c:v>
                </c:pt>
                <c:pt idx="3617">
                  <c:v>1.1250856481482678</c:v>
                </c:pt>
                <c:pt idx="3618">
                  <c:v>1.1251388888890086</c:v>
                </c:pt>
                <c:pt idx="3619">
                  <c:v>1.1251921296297493</c:v>
                </c:pt>
                <c:pt idx="3620">
                  <c:v>1.1252453703704901</c:v>
                </c:pt>
                <c:pt idx="3621">
                  <c:v>1.1252986111112309</c:v>
                </c:pt>
                <c:pt idx="3622">
                  <c:v>1.1253518518519716</c:v>
                </c:pt>
                <c:pt idx="3623">
                  <c:v>1.1254050925927124</c:v>
                </c:pt>
                <c:pt idx="3624">
                  <c:v>1.1254583333334531</c:v>
                </c:pt>
                <c:pt idx="3625">
                  <c:v>1.1255115740741939</c:v>
                </c:pt>
                <c:pt idx="3626">
                  <c:v>1.1255648148149346</c:v>
                </c:pt>
                <c:pt idx="3627">
                  <c:v>1.1256180555556754</c:v>
                </c:pt>
                <c:pt idx="3628">
                  <c:v>1.1256712962964162</c:v>
                </c:pt>
                <c:pt idx="3629">
                  <c:v>1.1257245370371569</c:v>
                </c:pt>
                <c:pt idx="3630">
                  <c:v>1.1257777777778977</c:v>
                </c:pt>
                <c:pt idx="3631">
                  <c:v>1.1258310185186384</c:v>
                </c:pt>
                <c:pt idx="3632">
                  <c:v>1.1258842592593792</c:v>
                </c:pt>
                <c:pt idx="3633">
                  <c:v>1.1259375000001199</c:v>
                </c:pt>
                <c:pt idx="3634">
                  <c:v>1.1259907407408607</c:v>
                </c:pt>
                <c:pt idx="3635">
                  <c:v>1.1260439814816015</c:v>
                </c:pt>
                <c:pt idx="3636">
                  <c:v>1.1260972222223422</c:v>
                </c:pt>
                <c:pt idx="3637">
                  <c:v>1.126150462963083</c:v>
                </c:pt>
                <c:pt idx="3638">
                  <c:v>1.1262037037038237</c:v>
                </c:pt>
                <c:pt idx="3639">
                  <c:v>1.1262569444445645</c:v>
                </c:pt>
                <c:pt idx="3640">
                  <c:v>1.1263101851853052</c:v>
                </c:pt>
                <c:pt idx="3641">
                  <c:v>1.126363425926046</c:v>
                </c:pt>
                <c:pt idx="3642">
                  <c:v>1.1264166666667867</c:v>
                </c:pt>
                <c:pt idx="3643">
                  <c:v>1.1264699074075275</c:v>
                </c:pt>
                <c:pt idx="3644">
                  <c:v>1.1265231481482683</c:v>
                </c:pt>
                <c:pt idx="3645">
                  <c:v>1.126576388889009</c:v>
                </c:pt>
                <c:pt idx="3646">
                  <c:v>1.1266296296297498</c:v>
                </c:pt>
                <c:pt idx="3647">
                  <c:v>1.1266828703704905</c:v>
                </c:pt>
                <c:pt idx="3648">
                  <c:v>1.1267361111112313</c:v>
                </c:pt>
                <c:pt idx="3649">
                  <c:v>1.126789351851972</c:v>
                </c:pt>
                <c:pt idx="3650">
                  <c:v>1.1268425925927128</c:v>
                </c:pt>
                <c:pt idx="3651">
                  <c:v>1.1268958333334536</c:v>
                </c:pt>
                <c:pt idx="3652">
                  <c:v>1.1269490740741943</c:v>
                </c:pt>
                <c:pt idx="3653">
                  <c:v>1.1270023148149351</c:v>
                </c:pt>
                <c:pt idx="3654">
                  <c:v>1.1270555555556758</c:v>
                </c:pt>
                <c:pt idx="3655">
                  <c:v>1.1271087962964166</c:v>
                </c:pt>
                <c:pt idx="3656">
                  <c:v>1.1271620370371573</c:v>
                </c:pt>
                <c:pt idx="3657">
                  <c:v>1.1272152777778981</c:v>
                </c:pt>
                <c:pt idx="3658">
                  <c:v>1.1272685185186389</c:v>
                </c:pt>
                <c:pt idx="3659">
                  <c:v>1.1273217592593796</c:v>
                </c:pt>
                <c:pt idx="3660">
                  <c:v>1.1273750000001204</c:v>
                </c:pt>
                <c:pt idx="3661">
                  <c:v>1.1274282407408611</c:v>
                </c:pt>
                <c:pt idx="3662">
                  <c:v>1.1274814814816019</c:v>
                </c:pt>
                <c:pt idx="3663">
                  <c:v>1.1275347222223426</c:v>
                </c:pt>
                <c:pt idx="3664">
                  <c:v>1.1275879629630834</c:v>
                </c:pt>
                <c:pt idx="3665">
                  <c:v>1.1276412037038241</c:v>
                </c:pt>
                <c:pt idx="3666">
                  <c:v>1.1276944444445649</c:v>
                </c:pt>
                <c:pt idx="3667">
                  <c:v>1.1277476851853057</c:v>
                </c:pt>
                <c:pt idx="3668">
                  <c:v>1.1278009259260464</c:v>
                </c:pt>
                <c:pt idx="3669">
                  <c:v>1.1278541666667872</c:v>
                </c:pt>
                <c:pt idx="3670">
                  <c:v>1.1279074074075279</c:v>
                </c:pt>
                <c:pt idx="3671">
                  <c:v>1.1279606481482687</c:v>
                </c:pt>
                <c:pt idx="3672">
                  <c:v>1.1280138888890094</c:v>
                </c:pt>
                <c:pt idx="3673">
                  <c:v>1.1280671296297502</c:v>
                </c:pt>
                <c:pt idx="3674">
                  <c:v>1.128120370370491</c:v>
                </c:pt>
                <c:pt idx="3675">
                  <c:v>1.1281736111112317</c:v>
                </c:pt>
                <c:pt idx="3676">
                  <c:v>1.1282268518519725</c:v>
                </c:pt>
                <c:pt idx="3677">
                  <c:v>1.1282800925927132</c:v>
                </c:pt>
                <c:pt idx="3678">
                  <c:v>1.128333333333454</c:v>
                </c:pt>
                <c:pt idx="3679">
                  <c:v>1.1283865740741947</c:v>
                </c:pt>
                <c:pt idx="3680">
                  <c:v>1.1284398148149355</c:v>
                </c:pt>
                <c:pt idx="3681">
                  <c:v>1.1284930555556762</c:v>
                </c:pt>
                <c:pt idx="3682">
                  <c:v>1.128546296296417</c:v>
                </c:pt>
                <c:pt idx="3683">
                  <c:v>1.1285995370371578</c:v>
                </c:pt>
                <c:pt idx="3684">
                  <c:v>1.1286527777778985</c:v>
                </c:pt>
                <c:pt idx="3685">
                  <c:v>1.1287060185186393</c:v>
                </c:pt>
                <c:pt idx="3686">
                  <c:v>1.12875925925938</c:v>
                </c:pt>
                <c:pt idx="3687">
                  <c:v>1.1288125000001208</c:v>
                </c:pt>
                <c:pt idx="3688">
                  <c:v>1.1288657407408615</c:v>
                </c:pt>
                <c:pt idx="3689">
                  <c:v>1.1289189814816023</c:v>
                </c:pt>
                <c:pt idx="3690">
                  <c:v>1.1289722222223431</c:v>
                </c:pt>
                <c:pt idx="3691">
                  <c:v>1.1290254629630838</c:v>
                </c:pt>
                <c:pt idx="3692">
                  <c:v>1.1290787037038246</c:v>
                </c:pt>
                <c:pt idx="3693">
                  <c:v>1.1291319444445653</c:v>
                </c:pt>
                <c:pt idx="3694">
                  <c:v>1.1291851851853061</c:v>
                </c:pt>
                <c:pt idx="3695">
                  <c:v>1.1292384259260468</c:v>
                </c:pt>
                <c:pt idx="3696">
                  <c:v>1.1292916666667876</c:v>
                </c:pt>
                <c:pt idx="3697">
                  <c:v>1.1293449074075284</c:v>
                </c:pt>
                <c:pt idx="3698">
                  <c:v>1.1293981481482691</c:v>
                </c:pt>
                <c:pt idx="3699">
                  <c:v>1.1294513888890099</c:v>
                </c:pt>
                <c:pt idx="3700">
                  <c:v>1.1295046296297506</c:v>
                </c:pt>
                <c:pt idx="3701">
                  <c:v>1.1295578703704914</c:v>
                </c:pt>
                <c:pt idx="3702">
                  <c:v>1.1296111111112321</c:v>
                </c:pt>
                <c:pt idx="3703">
                  <c:v>1.1296643518519729</c:v>
                </c:pt>
                <c:pt idx="3704">
                  <c:v>1.1297175925927136</c:v>
                </c:pt>
                <c:pt idx="3705">
                  <c:v>1.1297708333334544</c:v>
                </c:pt>
                <c:pt idx="3706">
                  <c:v>1.1298240740741952</c:v>
                </c:pt>
                <c:pt idx="3707">
                  <c:v>1.1298773148149359</c:v>
                </c:pt>
                <c:pt idx="3708">
                  <c:v>1.1299305555556767</c:v>
                </c:pt>
                <c:pt idx="3709">
                  <c:v>1.1299837962964174</c:v>
                </c:pt>
                <c:pt idx="3710">
                  <c:v>1.1300370370371582</c:v>
                </c:pt>
                <c:pt idx="3711">
                  <c:v>1.1300902777778989</c:v>
                </c:pt>
                <c:pt idx="3712">
                  <c:v>1.1301435185186397</c:v>
                </c:pt>
                <c:pt idx="3713">
                  <c:v>1.1301967592593805</c:v>
                </c:pt>
                <c:pt idx="3714">
                  <c:v>1.1302500000001212</c:v>
                </c:pt>
                <c:pt idx="3715">
                  <c:v>1.130303240740862</c:v>
                </c:pt>
                <c:pt idx="3716">
                  <c:v>1.1303564814816027</c:v>
                </c:pt>
                <c:pt idx="3717">
                  <c:v>1.1304097222223435</c:v>
                </c:pt>
                <c:pt idx="3718">
                  <c:v>1.1304629629630842</c:v>
                </c:pt>
                <c:pt idx="3719">
                  <c:v>1.130516203703825</c:v>
                </c:pt>
                <c:pt idx="3720">
                  <c:v>1.1305694444445658</c:v>
                </c:pt>
                <c:pt idx="3721">
                  <c:v>1.1306226851853065</c:v>
                </c:pt>
                <c:pt idx="3722">
                  <c:v>1.1306759259260473</c:v>
                </c:pt>
                <c:pt idx="3723">
                  <c:v>1.130729166666788</c:v>
                </c:pt>
                <c:pt idx="3724">
                  <c:v>1.1307824074075288</c:v>
                </c:pt>
                <c:pt idx="3725">
                  <c:v>1.1308356481482695</c:v>
                </c:pt>
                <c:pt idx="3726">
                  <c:v>1.1308888888890103</c:v>
                </c:pt>
                <c:pt idx="3727">
                  <c:v>1.130942129629751</c:v>
                </c:pt>
                <c:pt idx="3728">
                  <c:v>1.1309953703704918</c:v>
                </c:pt>
                <c:pt idx="3729">
                  <c:v>1.1310486111112326</c:v>
                </c:pt>
                <c:pt idx="3730">
                  <c:v>1.1311018518519733</c:v>
                </c:pt>
                <c:pt idx="3731">
                  <c:v>1.1311550925927141</c:v>
                </c:pt>
                <c:pt idx="3732">
                  <c:v>1.1312083333334548</c:v>
                </c:pt>
                <c:pt idx="3733">
                  <c:v>1.1312615740741956</c:v>
                </c:pt>
                <c:pt idx="3734">
                  <c:v>1.1313148148149363</c:v>
                </c:pt>
                <c:pt idx="3735">
                  <c:v>1.1313680555556771</c:v>
                </c:pt>
                <c:pt idx="3736">
                  <c:v>1.1314212962964179</c:v>
                </c:pt>
                <c:pt idx="3737">
                  <c:v>1.1314745370371586</c:v>
                </c:pt>
                <c:pt idx="3738">
                  <c:v>1.1315277777778994</c:v>
                </c:pt>
                <c:pt idx="3739">
                  <c:v>1.1315810185186401</c:v>
                </c:pt>
                <c:pt idx="3740">
                  <c:v>1.1316342592593809</c:v>
                </c:pt>
                <c:pt idx="3741">
                  <c:v>1.1316875000001216</c:v>
                </c:pt>
                <c:pt idx="3742">
                  <c:v>1.1317407407408624</c:v>
                </c:pt>
                <c:pt idx="3743">
                  <c:v>1.1317939814816032</c:v>
                </c:pt>
                <c:pt idx="3744">
                  <c:v>1.1318472222223439</c:v>
                </c:pt>
                <c:pt idx="3745">
                  <c:v>1.1319004629630847</c:v>
                </c:pt>
                <c:pt idx="3746">
                  <c:v>1.1319537037038254</c:v>
                </c:pt>
                <c:pt idx="3747">
                  <c:v>1.1320069444445662</c:v>
                </c:pt>
                <c:pt idx="3748">
                  <c:v>1.1320601851853069</c:v>
                </c:pt>
                <c:pt idx="3749">
                  <c:v>1.1321134259260477</c:v>
                </c:pt>
                <c:pt idx="3750">
                  <c:v>1.1321666666667884</c:v>
                </c:pt>
                <c:pt idx="3751">
                  <c:v>1.1322199074075292</c:v>
                </c:pt>
                <c:pt idx="3752">
                  <c:v>1.13227314814827</c:v>
                </c:pt>
                <c:pt idx="3753">
                  <c:v>1.1323263888890107</c:v>
                </c:pt>
                <c:pt idx="3754">
                  <c:v>1.1323796296297515</c:v>
                </c:pt>
                <c:pt idx="3755">
                  <c:v>1.1324328703704922</c:v>
                </c:pt>
                <c:pt idx="3756">
                  <c:v>1.132486111111233</c:v>
                </c:pt>
                <c:pt idx="3757">
                  <c:v>1.1325393518519737</c:v>
                </c:pt>
                <c:pt idx="3758">
                  <c:v>1.1325925925927145</c:v>
                </c:pt>
                <c:pt idx="3759">
                  <c:v>1.1326458333334553</c:v>
                </c:pt>
                <c:pt idx="3760">
                  <c:v>1.132699074074196</c:v>
                </c:pt>
                <c:pt idx="3761">
                  <c:v>1.1327523148149368</c:v>
                </c:pt>
                <c:pt idx="3762">
                  <c:v>1.1328055555556775</c:v>
                </c:pt>
                <c:pt idx="3763">
                  <c:v>1.1328587962964183</c:v>
                </c:pt>
                <c:pt idx="3764">
                  <c:v>1.132912037037159</c:v>
                </c:pt>
                <c:pt idx="3765">
                  <c:v>1.1329652777778998</c:v>
                </c:pt>
                <c:pt idx="3766">
                  <c:v>1.1330185185186405</c:v>
                </c:pt>
                <c:pt idx="3767">
                  <c:v>1.1330717592593813</c:v>
                </c:pt>
                <c:pt idx="3768">
                  <c:v>1.1331250000001221</c:v>
                </c:pt>
                <c:pt idx="3769">
                  <c:v>1.1331782407408628</c:v>
                </c:pt>
                <c:pt idx="3770">
                  <c:v>1.1332314814816036</c:v>
                </c:pt>
                <c:pt idx="3771">
                  <c:v>1.1332847222223443</c:v>
                </c:pt>
                <c:pt idx="3772">
                  <c:v>1.1333379629630851</c:v>
                </c:pt>
                <c:pt idx="3773">
                  <c:v>1.1333912037038258</c:v>
                </c:pt>
                <c:pt idx="3774">
                  <c:v>1.1334444444445666</c:v>
                </c:pt>
                <c:pt idx="3775">
                  <c:v>1.1334976851853074</c:v>
                </c:pt>
                <c:pt idx="3776">
                  <c:v>1.1335509259260481</c:v>
                </c:pt>
                <c:pt idx="3777">
                  <c:v>1.1336041666667889</c:v>
                </c:pt>
                <c:pt idx="3778">
                  <c:v>1.1336574074075296</c:v>
                </c:pt>
                <c:pt idx="3779">
                  <c:v>1.1337106481482704</c:v>
                </c:pt>
                <c:pt idx="3780">
                  <c:v>1.1337638888890111</c:v>
                </c:pt>
                <c:pt idx="3781">
                  <c:v>1.1338171296297519</c:v>
                </c:pt>
                <c:pt idx="3782">
                  <c:v>1.1338703703704927</c:v>
                </c:pt>
                <c:pt idx="3783">
                  <c:v>1.1339236111112334</c:v>
                </c:pt>
                <c:pt idx="3784">
                  <c:v>1.1339768518519742</c:v>
                </c:pt>
                <c:pt idx="3785">
                  <c:v>1.1340300925927149</c:v>
                </c:pt>
                <c:pt idx="3786">
                  <c:v>1.1340833333334557</c:v>
                </c:pt>
                <c:pt idx="3787">
                  <c:v>1.1341365740741964</c:v>
                </c:pt>
                <c:pt idx="3788">
                  <c:v>1.1341898148149372</c:v>
                </c:pt>
                <c:pt idx="3789">
                  <c:v>1.1342430555556779</c:v>
                </c:pt>
                <c:pt idx="3790">
                  <c:v>1.1342962962964187</c:v>
                </c:pt>
                <c:pt idx="3791">
                  <c:v>1.1343495370371595</c:v>
                </c:pt>
                <c:pt idx="3792">
                  <c:v>1.1344027777779002</c:v>
                </c:pt>
                <c:pt idx="3793">
                  <c:v>1.134456018518641</c:v>
                </c:pt>
                <c:pt idx="3794">
                  <c:v>1.1345092592593817</c:v>
                </c:pt>
                <c:pt idx="3795">
                  <c:v>1.1345625000001225</c:v>
                </c:pt>
                <c:pt idx="3796">
                  <c:v>1.1346157407408632</c:v>
                </c:pt>
                <c:pt idx="3797">
                  <c:v>1.134668981481604</c:v>
                </c:pt>
                <c:pt idx="3798">
                  <c:v>1.1347222222223448</c:v>
                </c:pt>
                <c:pt idx="3799">
                  <c:v>1.1347754629630855</c:v>
                </c:pt>
                <c:pt idx="3800">
                  <c:v>1.1348287037038263</c:v>
                </c:pt>
                <c:pt idx="3801">
                  <c:v>1.134881944444567</c:v>
                </c:pt>
                <c:pt idx="3802">
                  <c:v>1.1349351851853078</c:v>
                </c:pt>
                <c:pt idx="3803">
                  <c:v>1.1349884259260485</c:v>
                </c:pt>
                <c:pt idx="3804">
                  <c:v>1.1350416666667893</c:v>
                </c:pt>
                <c:pt idx="3805">
                  <c:v>1.1350949074075301</c:v>
                </c:pt>
                <c:pt idx="3806">
                  <c:v>1.1351481481482708</c:v>
                </c:pt>
                <c:pt idx="3807">
                  <c:v>1.1352013888890116</c:v>
                </c:pt>
                <c:pt idx="3808">
                  <c:v>1.1352546296297523</c:v>
                </c:pt>
                <c:pt idx="3809">
                  <c:v>1.1353078703704931</c:v>
                </c:pt>
                <c:pt idx="3810">
                  <c:v>1.1353611111112338</c:v>
                </c:pt>
                <c:pt idx="3811">
                  <c:v>1.1354143518519746</c:v>
                </c:pt>
                <c:pt idx="3812">
                  <c:v>1.1354675925927153</c:v>
                </c:pt>
                <c:pt idx="3813">
                  <c:v>1.1355208333334561</c:v>
                </c:pt>
                <c:pt idx="3814">
                  <c:v>1.1355740740741969</c:v>
                </c:pt>
                <c:pt idx="3815">
                  <c:v>1.1356273148149376</c:v>
                </c:pt>
                <c:pt idx="3816">
                  <c:v>1.1356805555556784</c:v>
                </c:pt>
                <c:pt idx="3817">
                  <c:v>1.1357337962964191</c:v>
                </c:pt>
                <c:pt idx="3818">
                  <c:v>1.1357870370371599</c:v>
                </c:pt>
                <c:pt idx="3819">
                  <c:v>1.1358402777779006</c:v>
                </c:pt>
                <c:pt idx="3820">
                  <c:v>1.1358935185186414</c:v>
                </c:pt>
                <c:pt idx="3821">
                  <c:v>1.1359467592593822</c:v>
                </c:pt>
                <c:pt idx="3822">
                  <c:v>1.1360000000001229</c:v>
                </c:pt>
                <c:pt idx="3823">
                  <c:v>1.1360532407408637</c:v>
                </c:pt>
                <c:pt idx="3824">
                  <c:v>1.1361064814816044</c:v>
                </c:pt>
                <c:pt idx="3825">
                  <c:v>1.1361597222223452</c:v>
                </c:pt>
                <c:pt idx="3826">
                  <c:v>1.1362129629630859</c:v>
                </c:pt>
                <c:pt idx="3827">
                  <c:v>1.1362662037038267</c:v>
                </c:pt>
                <c:pt idx="3828">
                  <c:v>1.1363194444445675</c:v>
                </c:pt>
                <c:pt idx="3829">
                  <c:v>1.1363726851853082</c:v>
                </c:pt>
                <c:pt idx="3830">
                  <c:v>1.136425925926049</c:v>
                </c:pt>
                <c:pt idx="3831">
                  <c:v>1.1364791666667897</c:v>
                </c:pt>
                <c:pt idx="3832">
                  <c:v>1.1365324074075305</c:v>
                </c:pt>
                <c:pt idx="3833">
                  <c:v>1.1365856481482712</c:v>
                </c:pt>
                <c:pt idx="3834">
                  <c:v>1.136638888889012</c:v>
                </c:pt>
                <c:pt idx="3835">
                  <c:v>1.1366921296297527</c:v>
                </c:pt>
                <c:pt idx="3836">
                  <c:v>1.1367453703704935</c:v>
                </c:pt>
                <c:pt idx="3837">
                  <c:v>1.1367986111112343</c:v>
                </c:pt>
                <c:pt idx="3838">
                  <c:v>1.136851851851975</c:v>
                </c:pt>
                <c:pt idx="3839">
                  <c:v>1.1369050925927158</c:v>
                </c:pt>
                <c:pt idx="3840">
                  <c:v>1.1369583333334565</c:v>
                </c:pt>
                <c:pt idx="3841">
                  <c:v>1.1370115740741973</c:v>
                </c:pt>
                <c:pt idx="3842">
                  <c:v>1.137064814814938</c:v>
                </c:pt>
                <c:pt idx="3843">
                  <c:v>1.1371180555556788</c:v>
                </c:pt>
                <c:pt idx="3844">
                  <c:v>1.1371712962964196</c:v>
                </c:pt>
                <c:pt idx="3845">
                  <c:v>1.1372245370371603</c:v>
                </c:pt>
                <c:pt idx="3846">
                  <c:v>1.1372777777779011</c:v>
                </c:pt>
                <c:pt idx="3847">
                  <c:v>1.1373310185186418</c:v>
                </c:pt>
                <c:pt idx="3848">
                  <c:v>1.1373842592593826</c:v>
                </c:pt>
                <c:pt idx="3849">
                  <c:v>1.1374375000001233</c:v>
                </c:pt>
                <c:pt idx="3850">
                  <c:v>1.1374907407408641</c:v>
                </c:pt>
                <c:pt idx="3851">
                  <c:v>1.1375439814816048</c:v>
                </c:pt>
                <c:pt idx="3852">
                  <c:v>1.1375972222223456</c:v>
                </c:pt>
                <c:pt idx="3853">
                  <c:v>1.1376504629630864</c:v>
                </c:pt>
                <c:pt idx="3854">
                  <c:v>1.1377037037038271</c:v>
                </c:pt>
                <c:pt idx="3855">
                  <c:v>1.1377569444445679</c:v>
                </c:pt>
                <c:pt idx="3856">
                  <c:v>1.1378101851853086</c:v>
                </c:pt>
                <c:pt idx="3857">
                  <c:v>1.1378634259260494</c:v>
                </c:pt>
                <c:pt idx="3858">
                  <c:v>1.1379166666667901</c:v>
                </c:pt>
                <c:pt idx="3859">
                  <c:v>1.1379699074075309</c:v>
                </c:pt>
                <c:pt idx="3860">
                  <c:v>1.1380231481482717</c:v>
                </c:pt>
                <c:pt idx="3861">
                  <c:v>1.1380763888890124</c:v>
                </c:pt>
                <c:pt idx="3862">
                  <c:v>1.1381296296297532</c:v>
                </c:pt>
                <c:pt idx="3863">
                  <c:v>1.1381828703704939</c:v>
                </c:pt>
                <c:pt idx="3864">
                  <c:v>1.1382361111112347</c:v>
                </c:pt>
                <c:pt idx="3865">
                  <c:v>1.1382893518519754</c:v>
                </c:pt>
                <c:pt idx="3866">
                  <c:v>1.1383425925927162</c:v>
                </c:pt>
                <c:pt idx="3867">
                  <c:v>1.138395833333457</c:v>
                </c:pt>
                <c:pt idx="3868">
                  <c:v>1.1384490740741977</c:v>
                </c:pt>
                <c:pt idx="3869">
                  <c:v>1.1385023148149385</c:v>
                </c:pt>
                <c:pt idx="3870">
                  <c:v>1.1385555555556792</c:v>
                </c:pt>
                <c:pt idx="3871">
                  <c:v>1.13860879629642</c:v>
                </c:pt>
                <c:pt idx="3872">
                  <c:v>1.1386620370371607</c:v>
                </c:pt>
                <c:pt idx="3873">
                  <c:v>1.1387152777779015</c:v>
                </c:pt>
                <c:pt idx="3874">
                  <c:v>1.1387685185186422</c:v>
                </c:pt>
                <c:pt idx="3875">
                  <c:v>1.138821759259383</c:v>
                </c:pt>
                <c:pt idx="3876">
                  <c:v>1.1388750000001238</c:v>
                </c:pt>
                <c:pt idx="3877">
                  <c:v>1.1389282407408645</c:v>
                </c:pt>
                <c:pt idx="3878">
                  <c:v>1.1389814814816053</c:v>
                </c:pt>
                <c:pt idx="3879">
                  <c:v>1.139034722222346</c:v>
                </c:pt>
                <c:pt idx="3880">
                  <c:v>1.1390879629630868</c:v>
                </c:pt>
                <c:pt idx="3881">
                  <c:v>1.1391412037038275</c:v>
                </c:pt>
                <c:pt idx="3882">
                  <c:v>1.1391944444445683</c:v>
                </c:pt>
                <c:pt idx="3883">
                  <c:v>1.1392476851853091</c:v>
                </c:pt>
                <c:pt idx="3884">
                  <c:v>1.1393009259260498</c:v>
                </c:pt>
                <c:pt idx="3885">
                  <c:v>1.1393541666667906</c:v>
                </c:pt>
                <c:pt idx="3886">
                  <c:v>1.1394074074075313</c:v>
                </c:pt>
                <c:pt idx="3887">
                  <c:v>1.1394606481482721</c:v>
                </c:pt>
                <c:pt idx="3888">
                  <c:v>1.1395138888890128</c:v>
                </c:pt>
                <c:pt idx="3889">
                  <c:v>1.1395671296297536</c:v>
                </c:pt>
                <c:pt idx="3890">
                  <c:v>1.1396203703704944</c:v>
                </c:pt>
                <c:pt idx="3891">
                  <c:v>1.1396736111112351</c:v>
                </c:pt>
                <c:pt idx="3892">
                  <c:v>1.1397268518519759</c:v>
                </c:pt>
                <c:pt idx="3893">
                  <c:v>1.1397800925927166</c:v>
                </c:pt>
                <c:pt idx="3894">
                  <c:v>1.1398333333334574</c:v>
                </c:pt>
                <c:pt idx="3895">
                  <c:v>1.1398865740741981</c:v>
                </c:pt>
                <c:pt idx="3896">
                  <c:v>1.1399398148149389</c:v>
                </c:pt>
                <c:pt idx="3897">
                  <c:v>1.1399930555556796</c:v>
                </c:pt>
                <c:pt idx="3898">
                  <c:v>1.1400462962964204</c:v>
                </c:pt>
                <c:pt idx="3899">
                  <c:v>1.1400995370371612</c:v>
                </c:pt>
                <c:pt idx="3900">
                  <c:v>1.1401527777779019</c:v>
                </c:pt>
                <c:pt idx="3901">
                  <c:v>1.1402060185186427</c:v>
                </c:pt>
                <c:pt idx="3902">
                  <c:v>1.1402592592593834</c:v>
                </c:pt>
                <c:pt idx="3903">
                  <c:v>1.1403125000001242</c:v>
                </c:pt>
                <c:pt idx="3904">
                  <c:v>1.1403657407408649</c:v>
                </c:pt>
                <c:pt idx="3905">
                  <c:v>1.1404189814816057</c:v>
                </c:pt>
                <c:pt idx="3906">
                  <c:v>1.1404722222223465</c:v>
                </c:pt>
                <c:pt idx="3907">
                  <c:v>1.1405254629630872</c:v>
                </c:pt>
                <c:pt idx="3908">
                  <c:v>1.140578703703828</c:v>
                </c:pt>
                <c:pt idx="3909">
                  <c:v>1.1406319444445687</c:v>
                </c:pt>
                <c:pt idx="3910">
                  <c:v>1.1406851851853095</c:v>
                </c:pt>
                <c:pt idx="3911">
                  <c:v>1.1407384259260502</c:v>
                </c:pt>
                <c:pt idx="3912">
                  <c:v>1.140791666666791</c:v>
                </c:pt>
                <c:pt idx="3913">
                  <c:v>1.1408449074075317</c:v>
                </c:pt>
                <c:pt idx="3914">
                  <c:v>1.1408981481482725</c:v>
                </c:pt>
                <c:pt idx="3915">
                  <c:v>1.1409513888890133</c:v>
                </c:pt>
                <c:pt idx="3916">
                  <c:v>1.141004629629754</c:v>
                </c:pt>
                <c:pt idx="3917">
                  <c:v>1.1410578703704948</c:v>
                </c:pt>
                <c:pt idx="3918">
                  <c:v>1.1411111111112355</c:v>
                </c:pt>
                <c:pt idx="3919">
                  <c:v>1.1411643518519763</c:v>
                </c:pt>
                <c:pt idx="3920">
                  <c:v>1.141217592592717</c:v>
                </c:pt>
                <c:pt idx="3921">
                  <c:v>1.1412708333334578</c:v>
                </c:pt>
                <c:pt idx="3922">
                  <c:v>1.1413240740741986</c:v>
                </c:pt>
                <c:pt idx="3923">
                  <c:v>1.1413773148149393</c:v>
                </c:pt>
                <c:pt idx="3924">
                  <c:v>1.1414305555556801</c:v>
                </c:pt>
                <c:pt idx="3925">
                  <c:v>1.1414837962964208</c:v>
                </c:pt>
                <c:pt idx="3926">
                  <c:v>1.1415370370371616</c:v>
                </c:pt>
                <c:pt idx="3927">
                  <c:v>1.1415902777779023</c:v>
                </c:pt>
                <c:pt idx="3928">
                  <c:v>1.1416435185186431</c:v>
                </c:pt>
                <c:pt idx="3929">
                  <c:v>1.1416967592593839</c:v>
                </c:pt>
                <c:pt idx="3930">
                  <c:v>1.1417500000001246</c:v>
                </c:pt>
                <c:pt idx="3931">
                  <c:v>1.1418032407408654</c:v>
                </c:pt>
                <c:pt idx="3932">
                  <c:v>1.1418564814816061</c:v>
                </c:pt>
                <c:pt idx="3933">
                  <c:v>1.1419097222223469</c:v>
                </c:pt>
                <c:pt idx="3934">
                  <c:v>1.1419629629630876</c:v>
                </c:pt>
                <c:pt idx="3935">
                  <c:v>1.1420162037038284</c:v>
                </c:pt>
                <c:pt idx="3936">
                  <c:v>1.1420694444445691</c:v>
                </c:pt>
                <c:pt idx="3937">
                  <c:v>1.1421226851853099</c:v>
                </c:pt>
                <c:pt idx="3938">
                  <c:v>1.1421759259260507</c:v>
                </c:pt>
                <c:pt idx="3939">
                  <c:v>1.1422291666667914</c:v>
                </c:pt>
                <c:pt idx="3940">
                  <c:v>1.1422824074075322</c:v>
                </c:pt>
                <c:pt idx="3941">
                  <c:v>1.1423356481482729</c:v>
                </c:pt>
                <c:pt idx="3942">
                  <c:v>1.1423888888890137</c:v>
                </c:pt>
                <c:pt idx="3943">
                  <c:v>1.1424421296297544</c:v>
                </c:pt>
                <c:pt idx="3944">
                  <c:v>1.1424953703704952</c:v>
                </c:pt>
                <c:pt idx="3945">
                  <c:v>1.142548611111236</c:v>
                </c:pt>
                <c:pt idx="3946">
                  <c:v>1.1426018518519767</c:v>
                </c:pt>
                <c:pt idx="3947">
                  <c:v>1.1426550925927175</c:v>
                </c:pt>
                <c:pt idx="3948">
                  <c:v>1.1427083333334582</c:v>
                </c:pt>
                <c:pt idx="3949">
                  <c:v>1.142761574074199</c:v>
                </c:pt>
                <c:pt idx="3950">
                  <c:v>1.1428148148149397</c:v>
                </c:pt>
                <c:pt idx="3951">
                  <c:v>1.1428680555556805</c:v>
                </c:pt>
                <c:pt idx="3952">
                  <c:v>1.1429212962964213</c:v>
                </c:pt>
                <c:pt idx="3953">
                  <c:v>1.142974537037162</c:v>
                </c:pt>
                <c:pt idx="3954">
                  <c:v>1.1430277777779028</c:v>
                </c:pt>
                <c:pt idx="3955">
                  <c:v>1.1430810185186435</c:v>
                </c:pt>
                <c:pt idx="3956">
                  <c:v>1.1431342592593843</c:v>
                </c:pt>
                <c:pt idx="3957">
                  <c:v>1.143187500000125</c:v>
                </c:pt>
                <c:pt idx="3958">
                  <c:v>1.1432407407408658</c:v>
                </c:pt>
                <c:pt idx="3959">
                  <c:v>1.1432939814816065</c:v>
                </c:pt>
                <c:pt idx="3960">
                  <c:v>1.1433472222223473</c:v>
                </c:pt>
                <c:pt idx="3961">
                  <c:v>1.1434004629630881</c:v>
                </c:pt>
                <c:pt idx="3962">
                  <c:v>1.1434537037038288</c:v>
                </c:pt>
                <c:pt idx="3963">
                  <c:v>1.1435069444445696</c:v>
                </c:pt>
                <c:pt idx="3964">
                  <c:v>1.1435601851853103</c:v>
                </c:pt>
                <c:pt idx="3965">
                  <c:v>1.1436134259260511</c:v>
                </c:pt>
                <c:pt idx="3966">
                  <c:v>1.1436666666667918</c:v>
                </c:pt>
                <c:pt idx="3967">
                  <c:v>1.1437199074075326</c:v>
                </c:pt>
                <c:pt idx="3968">
                  <c:v>1.1437731481482734</c:v>
                </c:pt>
                <c:pt idx="3969">
                  <c:v>1.1438263888890141</c:v>
                </c:pt>
                <c:pt idx="3970">
                  <c:v>1.1438796296297549</c:v>
                </c:pt>
                <c:pt idx="3971">
                  <c:v>1.1439328703704956</c:v>
                </c:pt>
                <c:pt idx="3972">
                  <c:v>1.1439861111112364</c:v>
                </c:pt>
                <c:pt idx="3973">
                  <c:v>1.1440393518519771</c:v>
                </c:pt>
                <c:pt idx="3974">
                  <c:v>1.1440925925927179</c:v>
                </c:pt>
                <c:pt idx="3975">
                  <c:v>1.1441458333334587</c:v>
                </c:pt>
                <c:pt idx="3976">
                  <c:v>1.1441990740741994</c:v>
                </c:pt>
                <c:pt idx="3977">
                  <c:v>1.1442523148149402</c:v>
                </c:pt>
                <c:pt idx="3978">
                  <c:v>1.1443055555556809</c:v>
                </c:pt>
                <c:pt idx="3979">
                  <c:v>1.1443587962964217</c:v>
                </c:pt>
                <c:pt idx="3980">
                  <c:v>1.1444120370371624</c:v>
                </c:pt>
                <c:pt idx="3981">
                  <c:v>1.1444652777779032</c:v>
                </c:pt>
                <c:pt idx="3982">
                  <c:v>1.1445185185186439</c:v>
                </c:pt>
                <c:pt idx="3983">
                  <c:v>1.1445717592593847</c:v>
                </c:pt>
                <c:pt idx="3984">
                  <c:v>1.1446250000001255</c:v>
                </c:pt>
                <c:pt idx="3985">
                  <c:v>1.1446782407408662</c:v>
                </c:pt>
                <c:pt idx="3986">
                  <c:v>1.144731481481607</c:v>
                </c:pt>
                <c:pt idx="3987">
                  <c:v>1.1447847222223477</c:v>
                </c:pt>
                <c:pt idx="3988">
                  <c:v>1.1448379629630885</c:v>
                </c:pt>
                <c:pt idx="3989">
                  <c:v>1.1448912037038292</c:v>
                </c:pt>
                <c:pt idx="3990">
                  <c:v>1.14494444444457</c:v>
                </c:pt>
                <c:pt idx="3991">
                  <c:v>1.1449976851853108</c:v>
                </c:pt>
                <c:pt idx="3992">
                  <c:v>1.1450509259260515</c:v>
                </c:pt>
                <c:pt idx="3993">
                  <c:v>1.1451041666667923</c:v>
                </c:pt>
                <c:pt idx="3994">
                  <c:v>1.145157407407533</c:v>
                </c:pt>
                <c:pt idx="3995">
                  <c:v>1.1452106481482738</c:v>
                </c:pt>
                <c:pt idx="3996">
                  <c:v>1.1452638888890145</c:v>
                </c:pt>
                <c:pt idx="3997">
                  <c:v>1.1453171296297553</c:v>
                </c:pt>
                <c:pt idx="3998">
                  <c:v>1.145370370370496</c:v>
                </c:pt>
                <c:pt idx="3999">
                  <c:v>1.1454236111112368</c:v>
                </c:pt>
              </c:numCache>
            </c:numRef>
          </c:xVal>
          <c:yVal>
            <c:numRef>
              <c:f>TB300614_2!$C$4005:$C$8004</c:f>
              <c:numCache>
                <c:formatCode>General</c:formatCode>
                <c:ptCount val="4000"/>
                <c:pt idx="0">
                  <c:v>-0.28447099999999997</c:v>
                </c:pt>
                <c:pt idx="1">
                  <c:v>-0.113876</c:v>
                </c:pt>
                <c:pt idx="2">
                  <c:v>5.6973999999999997E-2</c:v>
                </c:pt>
                <c:pt idx="3">
                  <c:v>0.22536900000000001</c:v>
                </c:pt>
                <c:pt idx="4">
                  <c:v>0.39727099999999999</c:v>
                </c:pt>
                <c:pt idx="5">
                  <c:v>0.56515700000000002</c:v>
                </c:pt>
                <c:pt idx="6">
                  <c:v>0.73224500000000003</c:v>
                </c:pt>
                <c:pt idx="7">
                  <c:v>0.90146999999999999</c:v>
                </c:pt>
                <c:pt idx="8">
                  <c:v>1.0677939999999999</c:v>
                </c:pt>
                <c:pt idx="9">
                  <c:v>1.2352650000000001</c:v>
                </c:pt>
                <c:pt idx="10">
                  <c:v>1.4018440000000001</c:v>
                </c:pt>
                <c:pt idx="11">
                  <c:v>1.5688690000000001</c:v>
                </c:pt>
                <c:pt idx="12">
                  <c:v>1.730475</c:v>
                </c:pt>
                <c:pt idx="13">
                  <c:v>1.8921129999999999</c:v>
                </c:pt>
                <c:pt idx="14">
                  <c:v>2.0481729999999998</c:v>
                </c:pt>
                <c:pt idx="15">
                  <c:v>2.205476</c:v>
                </c:pt>
                <c:pt idx="16">
                  <c:v>2.3593999999999999</c:v>
                </c:pt>
                <c:pt idx="17">
                  <c:v>2.5122089999999999</c:v>
                </c:pt>
                <c:pt idx="18">
                  <c:v>2.6678869999999999</c:v>
                </c:pt>
                <c:pt idx="19">
                  <c:v>2.8163290000000001</c:v>
                </c:pt>
                <c:pt idx="20">
                  <c:v>2.9638779999999998</c:v>
                </c:pt>
                <c:pt idx="21">
                  <c:v>3.108463</c:v>
                </c:pt>
                <c:pt idx="22">
                  <c:v>3.2485539999999999</c:v>
                </c:pt>
                <c:pt idx="23">
                  <c:v>3.3885489999999998</c:v>
                </c:pt>
                <c:pt idx="24">
                  <c:v>3.524527</c:v>
                </c:pt>
                <c:pt idx="25">
                  <c:v>3.6584979999999998</c:v>
                </c:pt>
                <c:pt idx="26">
                  <c:v>3.7887390000000001</c:v>
                </c:pt>
                <c:pt idx="27">
                  <c:v>3.9187889999999999</c:v>
                </c:pt>
                <c:pt idx="28">
                  <c:v>4.0414440000000003</c:v>
                </c:pt>
                <c:pt idx="29">
                  <c:v>4.1602420000000002</c:v>
                </c:pt>
                <c:pt idx="30">
                  <c:v>4.2774789999999996</c:v>
                </c:pt>
                <c:pt idx="31">
                  <c:v>4.389551</c:v>
                </c:pt>
                <c:pt idx="32">
                  <c:v>4.4929220000000001</c:v>
                </c:pt>
                <c:pt idx="33">
                  <c:v>4.5976629999999998</c:v>
                </c:pt>
                <c:pt idx="34">
                  <c:v>4.6978460000000002</c:v>
                </c:pt>
                <c:pt idx="35">
                  <c:v>4.794746</c:v>
                </c:pt>
                <c:pt idx="36">
                  <c:v>4.8853030000000004</c:v>
                </c:pt>
                <c:pt idx="37">
                  <c:v>4.9747120000000002</c:v>
                </c:pt>
                <c:pt idx="38">
                  <c:v>5.0588620000000004</c:v>
                </c:pt>
                <c:pt idx="39">
                  <c:v>5.1371149999999997</c:v>
                </c:pt>
                <c:pt idx="40">
                  <c:v>5.2117990000000001</c:v>
                </c:pt>
                <c:pt idx="41">
                  <c:v>5.2808400000000004</c:v>
                </c:pt>
                <c:pt idx="42">
                  <c:v>5.3458649999999999</c:v>
                </c:pt>
                <c:pt idx="43">
                  <c:v>5.4076700000000004</c:v>
                </c:pt>
                <c:pt idx="44">
                  <c:v>5.4620810000000004</c:v>
                </c:pt>
                <c:pt idx="45">
                  <c:v>5.5122840000000002</c:v>
                </c:pt>
                <c:pt idx="46">
                  <c:v>5.5594270000000003</c:v>
                </c:pt>
                <c:pt idx="47">
                  <c:v>5.6010239999999998</c:v>
                </c:pt>
                <c:pt idx="48">
                  <c:v>5.6367560000000001</c:v>
                </c:pt>
                <c:pt idx="49">
                  <c:v>5.6707989999999997</c:v>
                </c:pt>
                <c:pt idx="50">
                  <c:v>5.696904</c:v>
                </c:pt>
                <c:pt idx="51">
                  <c:v>5.7195039999999997</c:v>
                </c:pt>
                <c:pt idx="52">
                  <c:v>5.7368439999999996</c:v>
                </c:pt>
                <c:pt idx="53">
                  <c:v>5.7489879999999998</c:v>
                </c:pt>
                <c:pt idx="54">
                  <c:v>5.7556500000000002</c:v>
                </c:pt>
                <c:pt idx="55">
                  <c:v>5.7597620000000003</c:v>
                </c:pt>
                <c:pt idx="56">
                  <c:v>5.7578810000000002</c:v>
                </c:pt>
                <c:pt idx="57">
                  <c:v>5.7506139999999997</c:v>
                </c:pt>
                <c:pt idx="58">
                  <c:v>5.737959</c:v>
                </c:pt>
                <c:pt idx="59">
                  <c:v>5.7226270000000001</c:v>
                </c:pt>
                <c:pt idx="60">
                  <c:v>5.7018129999999996</c:v>
                </c:pt>
                <c:pt idx="61">
                  <c:v>5.6719780000000002</c:v>
                </c:pt>
                <c:pt idx="62">
                  <c:v>5.640422</c:v>
                </c:pt>
                <c:pt idx="63">
                  <c:v>5.6042439999999996</c:v>
                </c:pt>
                <c:pt idx="64">
                  <c:v>5.5638899999999998</c:v>
                </c:pt>
                <c:pt idx="65">
                  <c:v>5.5185000000000004</c:v>
                </c:pt>
                <c:pt idx="66">
                  <c:v>5.4664799999999998</c:v>
                </c:pt>
                <c:pt idx="67">
                  <c:v>5.4116549999999997</c:v>
                </c:pt>
                <c:pt idx="68">
                  <c:v>5.3515069999999998</c:v>
                </c:pt>
                <c:pt idx="69">
                  <c:v>5.2871189999999997</c:v>
                </c:pt>
                <c:pt idx="70">
                  <c:v>5.2169619999999997</c:v>
                </c:pt>
                <c:pt idx="71">
                  <c:v>5.1430439999999997</c:v>
                </c:pt>
                <c:pt idx="72">
                  <c:v>5.0638990000000002</c:v>
                </c:pt>
                <c:pt idx="73">
                  <c:v>4.9813099999999997</c:v>
                </c:pt>
                <c:pt idx="74">
                  <c:v>4.8912319999999996</c:v>
                </c:pt>
                <c:pt idx="75">
                  <c:v>4.7989850000000001</c:v>
                </c:pt>
                <c:pt idx="76">
                  <c:v>4.7051769999999999</c:v>
                </c:pt>
                <c:pt idx="77">
                  <c:v>4.6051219999999997</c:v>
                </c:pt>
                <c:pt idx="78">
                  <c:v>4.5022609999999998</c:v>
                </c:pt>
                <c:pt idx="79">
                  <c:v>4.3944599999999996</c:v>
                </c:pt>
                <c:pt idx="80">
                  <c:v>4.282451</c:v>
                </c:pt>
                <c:pt idx="81">
                  <c:v>4.1686249999999996</c:v>
                </c:pt>
                <c:pt idx="82">
                  <c:v>4.046576</c:v>
                </c:pt>
                <c:pt idx="83">
                  <c:v>3.921881</c:v>
                </c:pt>
                <c:pt idx="84">
                  <c:v>3.79352</c:v>
                </c:pt>
                <c:pt idx="85">
                  <c:v>3.6606969999999999</c:v>
                </c:pt>
                <c:pt idx="86">
                  <c:v>3.5316670000000001</c:v>
                </c:pt>
                <c:pt idx="87">
                  <c:v>3.3933939999999998</c:v>
                </c:pt>
                <c:pt idx="88">
                  <c:v>3.2542909999999998</c:v>
                </c:pt>
                <c:pt idx="89">
                  <c:v>3.111523</c:v>
                </c:pt>
                <c:pt idx="90">
                  <c:v>2.9695200000000002</c:v>
                </c:pt>
                <c:pt idx="91">
                  <c:v>2.822927</c:v>
                </c:pt>
                <c:pt idx="92">
                  <c:v>2.6696080000000002</c:v>
                </c:pt>
                <c:pt idx="93">
                  <c:v>2.5155240000000001</c:v>
                </c:pt>
                <c:pt idx="94">
                  <c:v>2.361504</c:v>
                </c:pt>
                <c:pt idx="95">
                  <c:v>2.2047750000000002</c:v>
                </c:pt>
                <c:pt idx="96">
                  <c:v>2.0541649999999998</c:v>
                </c:pt>
                <c:pt idx="97">
                  <c:v>1.893994</c:v>
                </c:pt>
                <c:pt idx="98">
                  <c:v>1.728594</c:v>
                </c:pt>
                <c:pt idx="99">
                  <c:v>1.566924</c:v>
                </c:pt>
                <c:pt idx="100">
                  <c:v>1.3990069999999999</c:v>
                </c:pt>
                <c:pt idx="101">
                  <c:v>1.232205</c:v>
                </c:pt>
                <c:pt idx="102">
                  <c:v>1.066997</c:v>
                </c:pt>
                <c:pt idx="103">
                  <c:v>0.89824999999999999</c:v>
                </c:pt>
                <c:pt idx="104">
                  <c:v>0.72912200000000005</c:v>
                </c:pt>
                <c:pt idx="105">
                  <c:v>0.55999299999999996</c:v>
                </c:pt>
                <c:pt idx="106">
                  <c:v>0.39102399999999998</c:v>
                </c:pt>
                <c:pt idx="107">
                  <c:v>0.220524</c:v>
                </c:pt>
                <c:pt idx="108">
                  <c:v>4.9865E-2</c:v>
                </c:pt>
                <c:pt idx="109">
                  <c:v>-0.123152</c:v>
                </c:pt>
                <c:pt idx="110">
                  <c:v>-0.290273</c:v>
                </c:pt>
                <c:pt idx="111">
                  <c:v>-0.46478799999999998</c:v>
                </c:pt>
                <c:pt idx="112">
                  <c:v>-0.63391699999999995</c:v>
                </c:pt>
                <c:pt idx="113">
                  <c:v>-0.80393800000000004</c:v>
                </c:pt>
                <c:pt idx="114">
                  <c:v>-0.97408700000000004</c:v>
                </c:pt>
                <c:pt idx="115">
                  <c:v>-1.1420049999999999</c:v>
                </c:pt>
                <c:pt idx="116">
                  <c:v>-1.31158</c:v>
                </c:pt>
                <c:pt idx="117">
                  <c:v>-1.4792099999999999</c:v>
                </c:pt>
                <c:pt idx="118">
                  <c:v>-1.6418360000000001</c:v>
                </c:pt>
                <c:pt idx="119">
                  <c:v>-1.8082560000000001</c:v>
                </c:pt>
                <c:pt idx="120">
                  <c:v>-1.9701489999999999</c:v>
                </c:pt>
                <c:pt idx="121">
                  <c:v>-2.1306400000000001</c:v>
                </c:pt>
                <c:pt idx="122">
                  <c:v>-2.28721</c:v>
                </c:pt>
                <c:pt idx="123">
                  <c:v>-2.4448629999999998</c:v>
                </c:pt>
                <c:pt idx="124">
                  <c:v>-2.598055</c:v>
                </c:pt>
                <c:pt idx="125">
                  <c:v>-2.746337</c:v>
                </c:pt>
                <c:pt idx="126">
                  <c:v>-2.8950659999999999</c:v>
                </c:pt>
                <c:pt idx="127">
                  <c:v>-3.0421369999999999</c:v>
                </c:pt>
                <c:pt idx="128">
                  <c:v>-3.1841719999999998</c:v>
                </c:pt>
                <c:pt idx="129">
                  <c:v>-3.327896</c:v>
                </c:pt>
                <c:pt idx="130">
                  <c:v>-3.4677639999999998</c:v>
                </c:pt>
                <c:pt idx="131">
                  <c:v>-3.60642</c:v>
                </c:pt>
                <c:pt idx="132">
                  <c:v>-3.7421440000000001</c:v>
                </c:pt>
                <c:pt idx="133">
                  <c:v>-3.8735650000000001</c:v>
                </c:pt>
                <c:pt idx="134">
                  <c:v>-3.9967299999999999</c:v>
                </c:pt>
                <c:pt idx="135">
                  <c:v>-4.1179500000000004</c:v>
                </c:pt>
                <c:pt idx="136">
                  <c:v>-4.233625</c:v>
                </c:pt>
                <c:pt idx="137">
                  <c:v>-4.3451870000000001</c:v>
                </c:pt>
                <c:pt idx="138">
                  <c:v>-4.4544230000000002</c:v>
                </c:pt>
                <c:pt idx="139">
                  <c:v>-4.5570279999999999</c:v>
                </c:pt>
                <c:pt idx="140">
                  <c:v>-4.6581039999999998</c:v>
                </c:pt>
                <c:pt idx="141">
                  <c:v>-4.7507010000000003</c:v>
                </c:pt>
                <c:pt idx="142">
                  <c:v>-4.8405560000000003</c:v>
                </c:pt>
                <c:pt idx="143">
                  <c:v>-4.9258860000000002</c:v>
                </c:pt>
                <c:pt idx="144">
                  <c:v>-5.0065609999999996</c:v>
                </c:pt>
                <c:pt idx="145">
                  <c:v>-5.0849419999999999</c:v>
                </c:pt>
                <c:pt idx="146">
                  <c:v>-5.1550029999999998</c:v>
                </c:pt>
                <c:pt idx="147">
                  <c:v>-5.2205380000000003</c:v>
                </c:pt>
                <c:pt idx="148">
                  <c:v>-5.2815149999999997</c:v>
                </c:pt>
                <c:pt idx="149">
                  <c:v>-5.3399419999999997</c:v>
                </c:pt>
                <c:pt idx="150">
                  <c:v>-5.3904959999999997</c:v>
                </c:pt>
                <c:pt idx="151">
                  <c:v>-5.4359500000000001</c:v>
                </c:pt>
                <c:pt idx="152">
                  <c:v>-5.4775460000000002</c:v>
                </c:pt>
                <c:pt idx="153">
                  <c:v>-5.5151589999999997</c:v>
                </c:pt>
                <c:pt idx="154">
                  <c:v>-5.5486599999999999</c:v>
                </c:pt>
                <c:pt idx="155">
                  <c:v>-5.5733629999999996</c:v>
                </c:pt>
                <c:pt idx="156">
                  <c:v>-5.5954519999999999</c:v>
                </c:pt>
                <c:pt idx="157">
                  <c:v>-5.6129199999999999</c:v>
                </c:pt>
                <c:pt idx="158">
                  <c:v>-5.6219080000000003</c:v>
                </c:pt>
                <c:pt idx="159">
                  <c:v>-5.6269450000000001</c:v>
                </c:pt>
                <c:pt idx="160">
                  <c:v>-5.6265939999999999</c:v>
                </c:pt>
                <c:pt idx="161">
                  <c:v>-5.6209199999999999</c:v>
                </c:pt>
                <c:pt idx="162">
                  <c:v>-5.6100190000000003</c:v>
                </c:pt>
                <c:pt idx="163">
                  <c:v>-5.5931249999999997</c:v>
                </c:pt>
                <c:pt idx="164">
                  <c:v>-5.5735219999999996</c:v>
                </c:pt>
                <c:pt idx="165">
                  <c:v>-5.5447069999999998</c:v>
                </c:pt>
                <c:pt idx="166">
                  <c:v>-5.512067</c:v>
                </c:pt>
                <c:pt idx="167">
                  <c:v>-5.472988</c:v>
                </c:pt>
                <c:pt idx="168">
                  <c:v>-5.4325390000000002</c:v>
                </c:pt>
                <c:pt idx="169">
                  <c:v>-5.3862249999999996</c:v>
                </c:pt>
                <c:pt idx="170">
                  <c:v>-5.3338539999999997</c:v>
                </c:pt>
                <c:pt idx="171">
                  <c:v>-5.2777219999999998</c:v>
                </c:pt>
                <c:pt idx="172">
                  <c:v>-5.2169359999999996</c:v>
                </c:pt>
                <c:pt idx="173">
                  <c:v>-5.147672</c:v>
                </c:pt>
                <c:pt idx="174">
                  <c:v>-5.0750929999999999</c:v>
                </c:pt>
                <c:pt idx="175">
                  <c:v>-4.9984330000000003</c:v>
                </c:pt>
                <c:pt idx="176">
                  <c:v>-4.9168969999999996</c:v>
                </c:pt>
                <c:pt idx="177">
                  <c:v>-4.8313759999999997</c:v>
                </c:pt>
                <c:pt idx="178">
                  <c:v>-4.7377599999999997</c:v>
                </c:pt>
                <c:pt idx="179">
                  <c:v>-4.6441749999999997</c:v>
                </c:pt>
                <c:pt idx="180">
                  <c:v>-4.5464779999999996</c:v>
                </c:pt>
                <c:pt idx="181">
                  <c:v>-4.44231</c:v>
                </c:pt>
                <c:pt idx="182">
                  <c:v>-4.3321180000000004</c:v>
                </c:pt>
                <c:pt idx="183">
                  <c:v>-4.2193129999999996</c:v>
                </c:pt>
                <c:pt idx="184">
                  <c:v>-4.1018850000000002</c:v>
                </c:pt>
                <c:pt idx="185">
                  <c:v>-3.983215</c:v>
                </c:pt>
                <c:pt idx="186">
                  <c:v>-3.8613879999999998</c:v>
                </c:pt>
                <c:pt idx="187">
                  <c:v>-3.7307649999999999</c:v>
                </c:pt>
                <c:pt idx="188">
                  <c:v>-3.5960290000000001</c:v>
                </c:pt>
                <c:pt idx="189">
                  <c:v>-3.4575640000000001</c:v>
                </c:pt>
                <c:pt idx="190">
                  <c:v>-3.3183020000000001</c:v>
                </c:pt>
                <c:pt idx="191">
                  <c:v>-3.1783709999999998</c:v>
                </c:pt>
                <c:pt idx="192">
                  <c:v>-3.0360809999999998</c:v>
                </c:pt>
                <c:pt idx="193">
                  <c:v>-2.8876390000000001</c:v>
                </c:pt>
                <c:pt idx="194">
                  <c:v>-2.7409180000000002</c:v>
                </c:pt>
                <c:pt idx="195">
                  <c:v>-2.5930819999999999</c:v>
                </c:pt>
                <c:pt idx="196">
                  <c:v>-2.4367670000000001</c:v>
                </c:pt>
                <c:pt idx="197">
                  <c:v>-2.2821099999999999</c:v>
                </c:pt>
                <c:pt idx="198">
                  <c:v>-2.1235949999999999</c:v>
                </c:pt>
                <c:pt idx="199">
                  <c:v>-1.9644109999999999</c:v>
                </c:pt>
                <c:pt idx="200">
                  <c:v>-1.802837</c:v>
                </c:pt>
                <c:pt idx="201">
                  <c:v>-1.640115</c:v>
                </c:pt>
                <c:pt idx="202">
                  <c:v>-1.476788</c:v>
                </c:pt>
                <c:pt idx="203">
                  <c:v>-1.311898</c:v>
                </c:pt>
                <c:pt idx="204">
                  <c:v>-1.142196</c:v>
                </c:pt>
                <c:pt idx="205">
                  <c:v>-0.97357700000000003</c:v>
                </c:pt>
                <c:pt idx="206">
                  <c:v>-0.80502200000000002</c:v>
                </c:pt>
                <c:pt idx="207">
                  <c:v>-0.63627599999999995</c:v>
                </c:pt>
                <c:pt idx="208">
                  <c:v>-0.468773</c:v>
                </c:pt>
                <c:pt idx="209">
                  <c:v>-0.30171599999999998</c:v>
                </c:pt>
                <c:pt idx="210">
                  <c:v>-0.13022800000000001</c:v>
                </c:pt>
                <c:pt idx="211">
                  <c:v>3.9793000000000002E-2</c:v>
                </c:pt>
                <c:pt idx="212">
                  <c:v>0.21121699999999999</c:v>
                </c:pt>
                <c:pt idx="213">
                  <c:v>0.38133400000000001</c:v>
                </c:pt>
                <c:pt idx="214">
                  <c:v>0.54921900000000001</c:v>
                </c:pt>
                <c:pt idx="215">
                  <c:v>0.71637200000000001</c:v>
                </c:pt>
                <c:pt idx="216">
                  <c:v>0.88706200000000002</c:v>
                </c:pt>
                <c:pt idx="217">
                  <c:v>1.0533859999999999</c:v>
                </c:pt>
                <c:pt idx="218">
                  <c:v>1.218658</c:v>
                </c:pt>
                <c:pt idx="219">
                  <c:v>1.384217</c:v>
                </c:pt>
                <c:pt idx="220">
                  <c:v>1.5505720000000001</c:v>
                </c:pt>
                <c:pt idx="221">
                  <c:v>1.714442</c:v>
                </c:pt>
                <c:pt idx="222">
                  <c:v>1.874295</c:v>
                </c:pt>
                <c:pt idx="223">
                  <c:v>2.0333510000000001</c:v>
                </c:pt>
                <c:pt idx="224">
                  <c:v>2.1875619999999998</c:v>
                </c:pt>
                <c:pt idx="225">
                  <c:v>2.339925</c:v>
                </c:pt>
                <c:pt idx="226">
                  <c:v>2.4945819999999999</c:v>
                </c:pt>
                <c:pt idx="227">
                  <c:v>2.6491440000000002</c:v>
                </c:pt>
                <c:pt idx="228">
                  <c:v>2.8010920000000001</c:v>
                </c:pt>
                <c:pt idx="229">
                  <c:v>2.943892</c:v>
                </c:pt>
                <c:pt idx="230">
                  <c:v>3.0891150000000001</c:v>
                </c:pt>
                <c:pt idx="231">
                  <c:v>3.2278349999999998</c:v>
                </c:pt>
                <c:pt idx="232">
                  <c:v>3.3699020000000002</c:v>
                </c:pt>
                <c:pt idx="233">
                  <c:v>3.5086219999999999</c:v>
                </c:pt>
                <c:pt idx="234">
                  <c:v>3.6397550000000001</c:v>
                </c:pt>
                <c:pt idx="235">
                  <c:v>3.7704430000000002</c:v>
                </c:pt>
                <c:pt idx="236">
                  <c:v>3.9000149999999998</c:v>
                </c:pt>
                <c:pt idx="237">
                  <c:v>4.0235940000000001</c:v>
                </c:pt>
                <c:pt idx="238">
                  <c:v>4.1442410000000001</c:v>
                </c:pt>
                <c:pt idx="239">
                  <c:v>4.2584809999999997</c:v>
                </c:pt>
                <c:pt idx="240">
                  <c:v>4.36829</c:v>
                </c:pt>
                <c:pt idx="241">
                  <c:v>4.4766649999999997</c:v>
                </c:pt>
                <c:pt idx="242">
                  <c:v>4.578665</c:v>
                </c:pt>
                <c:pt idx="243">
                  <c:v>4.675948</c:v>
                </c:pt>
                <c:pt idx="244">
                  <c:v>4.7740270000000002</c:v>
                </c:pt>
                <c:pt idx="245">
                  <c:v>4.864967</c:v>
                </c:pt>
                <c:pt idx="246">
                  <c:v>4.9556509999999996</c:v>
                </c:pt>
                <c:pt idx="247">
                  <c:v>5.0356569999999996</c:v>
                </c:pt>
                <c:pt idx="248">
                  <c:v>5.1153130000000004</c:v>
                </c:pt>
                <c:pt idx="249">
                  <c:v>5.1892950000000004</c:v>
                </c:pt>
                <c:pt idx="250">
                  <c:v>5.2603759999999999</c:v>
                </c:pt>
                <c:pt idx="251">
                  <c:v>5.3282699999999998</c:v>
                </c:pt>
                <c:pt idx="252">
                  <c:v>5.3883539999999996</c:v>
                </c:pt>
                <c:pt idx="253">
                  <c:v>5.4427649999999996</c:v>
                </c:pt>
                <c:pt idx="254">
                  <c:v>5.494434</c:v>
                </c:pt>
                <c:pt idx="255">
                  <c:v>5.5406849999999999</c:v>
                </c:pt>
                <c:pt idx="256">
                  <c:v>5.5818669999999999</c:v>
                </c:pt>
                <c:pt idx="257">
                  <c:v>5.6192250000000001</c:v>
                </c:pt>
                <c:pt idx="258">
                  <c:v>5.6527890000000003</c:v>
                </c:pt>
                <c:pt idx="259">
                  <c:v>5.6794690000000001</c:v>
                </c:pt>
                <c:pt idx="260">
                  <c:v>5.7023549999999998</c:v>
                </c:pt>
                <c:pt idx="261">
                  <c:v>5.7192489999999996</c:v>
                </c:pt>
                <c:pt idx="262">
                  <c:v>5.7347400000000004</c:v>
                </c:pt>
                <c:pt idx="263">
                  <c:v>5.741657</c:v>
                </c:pt>
                <c:pt idx="264">
                  <c:v>5.7445570000000004</c:v>
                </c:pt>
                <c:pt idx="265">
                  <c:v>5.7450989999999997</c:v>
                </c:pt>
                <c:pt idx="266">
                  <c:v>5.7360470000000001</c:v>
                </c:pt>
                <c:pt idx="267">
                  <c:v>5.7256549999999997</c:v>
                </c:pt>
                <c:pt idx="268">
                  <c:v>5.7069770000000002</c:v>
                </c:pt>
                <c:pt idx="269">
                  <c:v>5.6874690000000001</c:v>
                </c:pt>
                <c:pt idx="270">
                  <c:v>5.6599930000000001</c:v>
                </c:pt>
                <c:pt idx="271">
                  <c:v>5.6274490000000004</c:v>
                </c:pt>
                <c:pt idx="272">
                  <c:v>5.5937250000000001</c:v>
                </c:pt>
                <c:pt idx="273">
                  <c:v>5.5526059999999999</c:v>
                </c:pt>
                <c:pt idx="274">
                  <c:v>5.5077579999999999</c:v>
                </c:pt>
                <c:pt idx="275">
                  <c:v>5.4583839999999997</c:v>
                </c:pt>
                <c:pt idx="276">
                  <c:v>5.4013270000000002</c:v>
                </c:pt>
                <c:pt idx="277">
                  <c:v>5.34239</c:v>
                </c:pt>
                <c:pt idx="278">
                  <c:v>5.2784810000000002</c:v>
                </c:pt>
                <c:pt idx="279">
                  <c:v>5.2093439999999998</c:v>
                </c:pt>
                <c:pt idx="280">
                  <c:v>5.1346930000000004</c:v>
                </c:pt>
                <c:pt idx="281">
                  <c:v>5.0576829999999999</c:v>
                </c:pt>
                <c:pt idx="282">
                  <c:v>4.9724810000000002</c:v>
                </c:pt>
                <c:pt idx="283">
                  <c:v>4.886514</c:v>
                </c:pt>
                <c:pt idx="284">
                  <c:v>4.7956700000000003</c:v>
                </c:pt>
                <c:pt idx="285">
                  <c:v>4.7002689999999996</c:v>
                </c:pt>
                <c:pt idx="286">
                  <c:v>4.6011049999999996</c:v>
                </c:pt>
                <c:pt idx="287">
                  <c:v>4.4984039999999998</c:v>
                </c:pt>
                <c:pt idx="288">
                  <c:v>4.3933759999999999</c:v>
                </c:pt>
                <c:pt idx="289">
                  <c:v>4.282451</c:v>
                </c:pt>
                <c:pt idx="290">
                  <c:v>4.1677010000000001</c:v>
                </c:pt>
                <c:pt idx="291">
                  <c:v>4.0474370000000004</c:v>
                </c:pt>
                <c:pt idx="292">
                  <c:v>3.9257379999999999</c:v>
                </c:pt>
                <c:pt idx="293">
                  <c:v>3.7965170000000001</c:v>
                </c:pt>
                <c:pt idx="294">
                  <c:v>3.6663070000000002</c:v>
                </c:pt>
                <c:pt idx="295">
                  <c:v>3.536289</c:v>
                </c:pt>
                <c:pt idx="296">
                  <c:v>3.4004059999999998</c:v>
                </c:pt>
                <c:pt idx="297">
                  <c:v>3.2605390000000001</c:v>
                </c:pt>
                <c:pt idx="298">
                  <c:v>3.119014</c:v>
                </c:pt>
                <c:pt idx="299">
                  <c:v>2.9759899999999999</c:v>
                </c:pt>
                <c:pt idx="300">
                  <c:v>2.8290470000000001</c:v>
                </c:pt>
                <c:pt idx="301">
                  <c:v>2.6784370000000002</c:v>
                </c:pt>
                <c:pt idx="302">
                  <c:v>2.5235889999999999</c:v>
                </c:pt>
                <c:pt idx="303">
                  <c:v>2.370174</c:v>
                </c:pt>
                <c:pt idx="304">
                  <c:v>2.2159629999999999</c:v>
                </c:pt>
                <c:pt idx="305">
                  <c:v>2.061337</c:v>
                </c:pt>
                <c:pt idx="306">
                  <c:v>1.904353</c:v>
                </c:pt>
                <c:pt idx="307">
                  <c:v>1.7424599999999999</c:v>
                </c:pt>
                <c:pt idx="308">
                  <c:v>1.579515</c:v>
                </c:pt>
                <c:pt idx="309">
                  <c:v>1.4133819999999999</c:v>
                </c:pt>
                <c:pt idx="310">
                  <c:v>1.24674</c:v>
                </c:pt>
                <c:pt idx="311">
                  <c:v>1.081213</c:v>
                </c:pt>
                <c:pt idx="312">
                  <c:v>0.91297700000000004</c:v>
                </c:pt>
                <c:pt idx="313">
                  <c:v>0.74094700000000002</c:v>
                </c:pt>
                <c:pt idx="314">
                  <c:v>0.57462400000000002</c:v>
                </c:pt>
                <c:pt idx="315">
                  <c:v>0.40508</c:v>
                </c:pt>
                <c:pt idx="316">
                  <c:v>0.235123</c:v>
                </c:pt>
                <c:pt idx="317">
                  <c:v>6.4368999999999996E-2</c:v>
                </c:pt>
                <c:pt idx="318">
                  <c:v>-0.109255</c:v>
                </c:pt>
                <c:pt idx="319">
                  <c:v>-0.278001</c:v>
                </c:pt>
                <c:pt idx="320">
                  <c:v>-0.44652399999999998</c:v>
                </c:pt>
                <c:pt idx="321">
                  <c:v>-0.61692800000000003</c:v>
                </c:pt>
                <c:pt idx="322">
                  <c:v>-0.78717199999999998</c:v>
                </c:pt>
                <c:pt idx="323">
                  <c:v>-0.95636500000000002</c:v>
                </c:pt>
                <c:pt idx="324">
                  <c:v>-1.12527</c:v>
                </c:pt>
                <c:pt idx="325">
                  <c:v>-1.294367</c:v>
                </c:pt>
                <c:pt idx="326">
                  <c:v>-1.46136</c:v>
                </c:pt>
                <c:pt idx="327">
                  <c:v>-1.628927</c:v>
                </c:pt>
                <c:pt idx="328">
                  <c:v>-1.7928919999999999</c:v>
                </c:pt>
                <c:pt idx="329">
                  <c:v>-1.9554229999999999</c:v>
                </c:pt>
                <c:pt idx="330">
                  <c:v>-2.1156579999999998</c:v>
                </c:pt>
                <c:pt idx="331">
                  <c:v>-2.2743959999999999</c:v>
                </c:pt>
                <c:pt idx="332">
                  <c:v>-2.4305829999999999</c:v>
                </c:pt>
                <c:pt idx="333">
                  <c:v>-2.5839340000000002</c:v>
                </c:pt>
                <c:pt idx="334">
                  <c:v>-2.7355</c:v>
                </c:pt>
                <c:pt idx="335">
                  <c:v>-2.8834629999999999</c:v>
                </c:pt>
                <c:pt idx="336">
                  <c:v>-3.028813</c:v>
                </c:pt>
                <c:pt idx="337">
                  <c:v>-3.1737169999999999</c:v>
                </c:pt>
                <c:pt idx="338">
                  <c:v>-3.3135530000000002</c:v>
                </c:pt>
                <c:pt idx="339">
                  <c:v>-3.45546</c:v>
                </c:pt>
                <c:pt idx="340">
                  <c:v>-3.5980370000000002</c:v>
                </c:pt>
                <c:pt idx="341">
                  <c:v>-3.7338879999999999</c:v>
                </c:pt>
                <c:pt idx="342">
                  <c:v>-3.865564</c:v>
                </c:pt>
                <c:pt idx="343">
                  <c:v>-3.9907370000000002</c:v>
                </c:pt>
                <c:pt idx="344">
                  <c:v>-4.1099810000000003</c:v>
                </c:pt>
                <c:pt idx="345">
                  <c:v>-4.2273129999999997</c:v>
                </c:pt>
                <c:pt idx="346">
                  <c:v>-4.3433700000000002</c:v>
                </c:pt>
                <c:pt idx="347">
                  <c:v>-4.4533709999999997</c:v>
                </c:pt>
                <c:pt idx="348">
                  <c:v>-4.5545739999999997</c:v>
                </c:pt>
                <c:pt idx="349">
                  <c:v>-4.6537369999999996</c:v>
                </c:pt>
                <c:pt idx="350">
                  <c:v>-4.7484060000000001</c:v>
                </c:pt>
                <c:pt idx="351">
                  <c:v>-4.8402060000000002</c:v>
                </c:pt>
                <c:pt idx="352">
                  <c:v>-4.9268099999999997</c:v>
                </c:pt>
                <c:pt idx="353">
                  <c:v>-5.0065609999999996</c:v>
                </c:pt>
                <c:pt idx="354">
                  <c:v>-5.0843049999999996</c:v>
                </c:pt>
                <c:pt idx="355">
                  <c:v>-5.1560230000000002</c:v>
                </c:pt>
                <c:pt idx="356">
                  <c:v>-5.2215259999999999</c:v>
                </c:pt>
                <c:pt idx="357">
                  <c:v>-5.2850529999999996</c:v>
                </c:pt>
                <c:pt idx="358">
                  <c:v>-5.3411210000000002</c:v>
                </c:pt>
                <c:pt idx="359">
                  <c:v>-5.3939380000000003</c:v>
                </c:pt>
                <c:pt idx="360">
                  <c:v>-5.4410809999999996</c:v>
                </c:pt>
                <c:pt idx="361">
                  <c:v>-5.4822959999999998</c:v>
                </c:pt>
                <c:pt idx="362">
                  <c:v>-5.5188249999999996</c:v>
                </c:pt>
                <c:pt idx="363">
                  <c:v>-5.5507309999999999</c:v>
                </c:pt>
                <c:pt idx="364">
                  <c:v>-5.5787500000000003</c:v>
                </c:pt>
                <c:pt idx="365">
                  <c:v>-5.6018270000000001</c:v>
                </c:pt>
                <c:pt idx="366">
                  <c:v>-5.617127</c:v>
                </c:pt>
                <c:pt idx="367">
                  <c:v>-5.6290480000000001</c:v>
                </c:pt>
                <c:pt idx="368">
                  <c:v>-5.6359009999999996</c:v>
                </c:pt>
                <c:pt idx="369">
                  <c:v>-5.6336700000000004</c:v>
                </c:pt>
                <c:pt idx="370">
                  <c:v>-5.6289210000000001</c:v>
                </c:pt>
                <c:pt idx="371">
                  <c:v>-5.619167</c:v>
                </c:pt>
                <c:pt idx="372">
                  <c:v>-5.6047599999999997</c:v>
                </c:pt>
                <c:pt idx="373">
                  <c:v>-5.5793549999999996</c:v>
                </c:pt>
                <c:pt idx="374">
                  <c:v>-5.5532810000000001</c:v>
                </c:pt>
                <c:pt idx="375">
                  <c:v>-5.5247210000000004</c:v>
                </c:pt>
                <c:pt idx="376">
                  <c:v>-5.4855470000000004</c:v>
                </c:pt>
                <c:pt idx="377">
                  <c:v>-5.4445880000000004</c:v>
                </c:pt>
                <c:pt idx="378">
                  <c:v>-5.3967749999999999</c:v>
                </c:pt>
                <c:pt idx="379">
                  <c:v>-5.3459659999999998</c:v>
                </c:pt>
                <c:pt idx="380">
                  <c:v>-5.2903450000000003</c:v>
                </c:pt>
                <c:pt idx="381">
                  <c:v>-5.227328</c:v>
                </c:pt>
                <c:pt idx="382">
                  <c:v>-5.1586369999999997</c:v>
                </c:pt>
                <c:pt idx="383">
                  <c:v>-5.0905199999999997</c:v>
                </c:pt>
                <c:pt idx="384">
                  <c:v>-5.0128089999999998</c:v>
                </c:pt>
                <c:pt idx="385">
                  <c:v>-4.9317190000000002</c:v>
                </c:pt>
                <c:pt idx="386">
                  <c:v>-4.8454649999999999</c:v>
                </c:pt>
                <c:pt idx="387">
                  <c:v>-4.7550359999999996</c:v>
                </c:pt>
                <c:pt idx="388">
                  <c:v>-4.6590600000000002</c:v>
                </c:pt>
                <c:pt idx="389">
                  <c:v>-4.5619370000000004</c:v>
                </c:pt>
                <c:pt idx="390">
                  <c:v>-4.4598409999999999</c:v>
                </c:pt>
                <c:pt idx="391">
                  <c:v>-4.3505419999999999</c:v>
                </c:pt>
                <c:pt idx="392">
                  <c:v>-4.2371629999999998</c:v>
                </c:pt>
                <c:pt idx="393">
                  <c:v>-4.1200859999999997</c:v>
                </c:pt>
                <c:pt idx="394">
                  <c:v>-4.0034229999999997</c:v>
                </c:pt>
                <c:pt idx="395">
                  <c:v>-3.876274</c:v>
                </c:pt>
                <c:pt idx="396">
                  <c:v>-3.7503039999999999</c:v>
                </c:pt>
                <c:pt idx="397">
                  <c:v>-3.6130179999999998</c:v>
                </c:pt>
                <c:pt idx="398">
                  <c:v>-3.4755099999999999</c:v>
                </c:pt>
                <c:pt idx="399">
                  <c:v>-3.3368850000000001</c:v>
                </c:pt>
                <c:pt idx="400">
                  <c:v>-3.1929059999999998</c:v>
                </c:pt>
                <c:pt idx="401">
                  <c:v>-3.0516040000000002</c:v>
                </c:pt>
                <c:pt idx="402">
                  <c:v>-2.9044050000000001</c:v>
                </c:pt>
                <c:pt idx="403">
                  <c:v>-2.7563460000000002</c:v>
                </c:pt>
                <c:pt idx="404">
                  <c:v>-2.605003</c:v>
                </c:pt>
                <c:pt idx="405">
                  <c:v>-2.4543620000000002</c:v>
                </c:pt>
                <c:pt idx="406">
                  <c:v>-2.300055</c:v>
                </c:pt>
                <c:pt idx="407">
                  <c:v>-2.1413180000000001</c:v>
                </c:pt>
                <c:pt idx="408">
                  <c:v>-1.9821340000000001</c:v>
                </c:pt>
                <c:pt idx="409">
                  <c:v>-1.8204320000000001</c:v>
                </c:pt>
                <c:pt idx="410">
                  <c:v>-1.6564669999999999</c:v>
                </c:pt>
                <c:pt idx="411">
                  <c:v>-1.494956</c:v>
                </c:pt>
                <c:pt idx="412">
                  <c:v>-1.327804</c:v>
                </c:pt>
                <c:pt idx="413">
                  <c:v>-1.159727</c:v>
                </c:pt>
                <c:pt idx="414">
                  <c:v>-0.99203300000000005</c:v>
                </c:pt>
                <c:pt idx="415">
                  <c:v>-0.82519900000000002</c:v>
                </c:pt>
                <c:pt idx="416">
                  <c:v>-0.65438099999999999</c:v>
                </c:pt>
                <c:pt idx="417">
                  <c:v>-0.48592099999999999</c:v>
                </c:pt>
                <c:pt idx="418">
                  <c:v>-0.31691999999999998</c:v>
                </c:pt>
                <c:pt idx="419">
                  <c:v>-0.14693100000000001</c:v>
                </c:pt>
                <c:pt idx="420">
                  <c:v>2.2835000000000001E-2</c:v>
                </c:pt>
                <c:pt idx="421">
                  <c:v>0.192442</c:v>
                </c:pt>
                <c:pt idx="422">
                  <c:v>0.36055100000000001</c:v>
                </c:pt>
                <c:pt idx="423">
                  <c:v>0.52971199999999996</c:v>
                </c:pt>
                <c:pt idx="424">
                  <c:v>0.69845800000000002</c:v>
                </c:pt>
                <c:pt idx="425">
                  <c:v>0.86854299999999995</c:v>
                </c:pt>
                <c:pt idx="426">
                  <c:v>1.033018</c:v>
                </c:pt>
                <c:pt idx="427">
                  <c:v>1.2017640000000001</c:v>
                </c:pt>
                <c:pt idx="428">
                  <c:v>1.36541</c:v>
                </c:pt>
                <c:pt idx="429">
                  <c:v>1.5311600000000001</c:v>
                </c:pt>
                <c:pt idx="430">
                  <c:v>1.6935</c:v>
                </c:pt>
                <c:pt idx="431">
                  <c:v>1.8545320000000001</c:v>
                </c:pt>
                <c:pt idx="432">
                  <c:v>2.012505</c:v>
                </c:pt>
                <c:pt idx="433">
                  <c:v>2.1701269999999999</c:v>
                </c:pt>
                <c:pt idx="434">
                  <c:v>2.3231269999999999</c:v>
                </c:pt>
                <c:pt idx="435">
                  <c:v>2.4756490000000002</c:v>
                </c:pt>
                <c:pt idx="436">
                  <c:v>2.6278519999999999</c:v>
                </c:pt>
                <c:pt idx="437">
                  <c:v>2.7801499999999999</c:v>
                </c:pt>
                <c:pt idx="438">
                  <c:v>2.927349</c:v>
                </c:pt>
                <c:pt idx="439">
                  <c:v>3.0709460000000002</c:v>
                </c:pt>
                <c:pt idx="440">
                  <c:v>3.2112919999999998</c:v>
                </c:pt>
                <c:pt idx="441">
                  <c:v>3.3513190000000002</c:v>
                </c:pt>
                <c:pt idx="442">
                  <c:v>3.4874890000000001</c:v>
                </c:pt>
                <c:pt idx="443">
                  <c:v>3.6221290000000002</c:v>
                </c:pt>
                <c:pt idx="444">
                  <c:v>3.7501699999999998</c:v>
                </c:pt>
                <c:pt idx="445">
                  <c:v>3.8779889999999999</c:v>
                </c:pt>
                <c:pt idx="446">
                  <c:v>4.0032259999999997</c:v>
                </c:pt>
                <c:pt idx="447">
                  <c:v>4.1212910000000003</c:v>
                </c:pt>
                <c:pt idx="448">
                  <c:v>4.2347340000000004</c:v>
                </c:pt>
                <c:pt idx="449">
                  <c:v>4.3456590000000004</c:v>
                </c:pt>
                <c:pt idx="450">
                  <c:v>4.4563610000000002</c:v>
                </c:pt>
                <c:pt idx="451">
                  <c:v>4.5568949999999999</c:v>
                </c:pt>
                <c:pt idx="452">
                  <c:v>4.6531250000000002</c:v>
                </c:pt>
                <c:pt idx="453">
                  <c:v>4.7526070000000002</c:v>
                </c:pt>
                <c:pt idx="454">
                  <c:v>4.8441520000000002</c:v>
                </c:pt>
                <c:pt idx="455">
                  <c:v>4.9315850000000001</c:v>
                </c:pt>
                <c:pt idx="456">
                  <c:v>5.0135040000000002</c:v>
                </c:pt>
                <c:pt idx="457">
                  <c:v>5.0933190000000002</c:v>
                </c:pt>
                <c:pt idx="458">
                  <c:v>5.1695320000000002</c:v>
                </c:pt>
                <c:pt idx="459">
                  <c:v>5.2393070000000002</c:v>
                </c:pt>
                <c:pt idx="460">
                  <c:v>5.3041090000000004</c:v>
                </c:pt>
                <c:pt idx="461">
                  <c:v>5.3650849999999997</c:v>
                </c:pt>
                <c:pt idx="462">
                  <c:v>5.4220139999999999</c:v>
                </c:pt>
                <c:pt idx="463">
                  <c:v>5.472823</c:v>
                </c:pt>
                <c:pt idx="464">
                  <c:v>5.521369</c:v>
                </c:pt>
                <c:pt idx="465">
                  <c:v>5.56271</c:v>
                </c:pt>
                <c:pt idx="466">
                  <c:v>5.5983470000000004</c:v>
                </c:pt>
                <c:pt idx="467">
                  <c:v>5.6312420000000003</c:v>
                </c:pt>
                <c:pt idx="468">
                  <c:v>5.659961</c:v>
                </c:pt>
                <c:pt idx="469">
                  <c:v>5.6818590000000002</c:v>
                </c:pt>
                <c:pt idx="470">
                  <c:v>5.7013990000000003</c:v>
                </c:pt>
                <c:pt idx="471">
                  <c:v>5.7138939999999998</c:v>
                </c:pt>
                <c:pt idx="472">
                  <c:v>5.7199499999999999</c:v>
                </c:pt>
                <c:pt idx="473">
                  <c:v>5.7252409999999996</c:v>
                </c:pt>
                <c:pt idx="474">
                  <c:v>5.726038</c:v>
                </c:pt>
                <c:pt idx="475">
                  <c:v>5.7166350000000001</c:v>
                </c:pt>
                <c:pt idx="476">
                  <c:v>5.7049050000000001</c:v>
                </c:pt>
                <c:pt idx="477">
                  <c:v>5.68919</c:v>
                </c:pt>
                <c:pt idx="478">
                  <c:v>5.6680250000000001</c:v>
                </c:pt>
                <c:pt idx="479">
                  <c:v>5.642239</c:v>
                </c:pt>
                <c:pt idx="480">
                  <c:v>5.6094710000000001</c:v>
                </c:pt>
                <c:pt idx="481">
                  <c:v>5.5739619999999999</c:v>
                </c:pt>
                <c:pt idx="482">
                  <c:v>5.5357760000000003</c:v>
                </c:pt>
                <c:pt idx="483">
                  <c:v>5.4907370000000002</c:v>
                </c:pt>
                <c:pt idx="484">
                  <c:v>5.4389079999999996</c:v>
                </c:pt>
                <c:pt idx="485">
                  <c:v>5.385167</c:v>
                </c:pt>
                <c:pt idx="486">
                  <c:v>5.3284289999999999</c:v>
                </c:pt>
                <c:pt idx="487">
                  <c:v>5.262257</c:v>
                </c:pt>
                <c:pt idx="488">
                  <c:v>5.194299</c:v>
                </c:pt>
                <c:pt idx="489">
                  <c:v>5.1202220000000001</c:v>
                </c:pt>
                <c:pt idx="490">
                  <c:v>5.0433070000000004</c:v>
                </c:pt>
                <c:pt idx="491">
                  <c:v>4.9618989999999998</c:v>
                </c:pt>
                <c:pt idx="492">
                  <c:v>4.8740829999999997</c:v>
                </c:pt>
                <c:pt idx="493">
                  <c:v>4.7836540000000003</c:v>
                </c:pt>
                <c:pt idx="494">
                  <c:v>4.6886659999999996</c:v>
                </c:pt>
                <c:pt idx="495">
                  <c:v>4.5913519999999997</c:v>
                </c:pt>
                <c:pt idx="496">
                  <c:v>4.4901169999999997</c:v>
                </c:pt>
                <c:pt idx="497">
                  <c:v>4.3862680000000003</c:v>
                </c:pt>
                <c:pt idx="498">
                  <c:v>4.2736219999999996</c:v>
                </c:pt>
                <c:pt idx="499">
                  <c:v>4.16174</c:v>
                </c:pt>
                <c:pt idx="500">
                  <c:v>4.0440579999999997</c:v>
                </c:pt>
                <c:pt idx="501">
                  <c:v>3.9207649999999998</c:v>
                </c:pt>
                <c:pt idx="502">
                  <c:v>3.7940939999999999</c:v>
                </c:pt>
                <c:pt idx="503">
                  <c:v>3.6632150000000001</c:v>
                </c:pt>
                <c:pt idx="504">
                  <c:v>3.5327510000000002</c:v>
                </c:pt>
                <c:pt idx="505">
                  <c:v>3.3970910000000001</c:v>
                </c:pt>
                <c:pt idx="506">
                  <c:v>3.2564899999999999</c:v>
                </c:pt>
                <c:pt idx="507">
                  <c:v>3.1171009999999999</c:v>
                </c:pt>
                <c:pt idx="508">
                  <c:v>2.974237</c:v>
                </c:pt>
                <c:pt idx="509">
                  <c:v>2.8293650000000001</c:v>
                </c:pt>
                <c:pt idx="510">
                  <c:v>2.6792660000000001</c:v>
                </c:pt>
                <c:pt idx="511">
                  <c:v>2.526043</c:v>
                </c:pt>
                <c:pt idx="512">
                  <c:v>2.370844</c:v>
                </c:pt>
                <c:pt idx="513">
                  <c:v>2.2193100000000001</c:v>
                </c:pt>
                <c:pt idx="514">
                  <c:v>2.0649069999999998</c:v>
                </c:pt>
                <c:pt idx="515">
                  <c:v>1.9069990000000001</c:v>
                </c:pt>
                <c:pt idx="516">
                  <c:v>1.748548</c:v>
                </c:pt>
                <c:pt idx="517">
                  <c:v>1.5856030000000001</c:v>
                </c:pt>
                <c:pt idx="518">
                  <c:v>1.4187369999999999</c:v>
                </c:pt>
                <c:pt idx="519">
                  <c:v>1.252095</c:v>
                </c:pt>
                <c:pt idx="520">
                  <c:v>1.0859939999999999</c:v>
                </c:pt>
                <c:pt idx="521">
                  <c:v>0.91970200000000002</c:v>
                </c:pt>
                <c:pt idx="522">
                  <c:v>0.75258199999999997</c:v>
                </c:pt>
                <c:pt idx="523">
                  <c:v>0.58306999999999998</c:v>
                </c:pt>
                <c:pt idx="524">
                  <c:v>0.41512100000000002</c:v>
                </c:pt>
                <c:pt idx="525">
                  <c:v>0.245195</c:v>
                </c:pt>
                <c:pt idx="526">
                  <c:v>-0.10240100000000001</c:v>
                </c:pt>
                <c:pt idx="527">
                  <c:v>-0.429535</c:v>
                </c:pt>
                <c:pt idx="528">
                  <c:v>-0.59732499999999999</c:v>
                </c:pt>
                <c:pt idx="529">
                  <c:v>-0.765401</c:v>
                </c:pt>
                <c:pt idx="530">
                  <c:v>-0.93558200000000002</c:v>
                </c:pt>
                <c:pt idx="531">
                  <c:v>-1.1034360000000001</c:v>
                </c:pt>
                <c:pt idx="532">
                  <c:v>-1.2714810000000001</c:v>
                </c:pt>
                <c:pt idx="533">
                  <c:v>-1.4365300000000001</c:v>
                </c:pt>
                <c:pt idx="534">
                  <c:v>-1.602949</c:v>
                </c:pt>
                <c:pt idx="535">
                  <c:v>-1.767679</c:v>
                </c:pt>
                <c:pt idx="536">
                  <c:v>-1.927915</c:v>
                </c:pt>
                <c:pt idx="537">
                  <c:v>-2.0875759999999999</c:v>
                </c:pt>
                <c:pt idx="538">
                  <c:v>-2.245676</c:v>
                </c:pt>
                <c:pt idx="539">
                  <c:v>-2.4005570000000001</c:v>
                </c:pt>
                <c:pt idx="540">
                  <c:v>-2.555342</c:v>
                </c:pt>
                <c:pt idx="541">
                  <c:v>-2.7055370000000001</c:v>
                </c:pt>
                <c:pt idx="542">
                  <c:v>-2.8530549999999999</c:v>
                </c:pt>
                <c:pt idx="543">
                  <c:v>-2.9999980000000002</c:v>
                </c:pt>
                <c:pt idx="544">
                  <c:v>-3.14385</c:v>
                </c:pt>
                <c:pt idx="545">
                  <c:v>-3.2895509999999999</c:v>
                </c:pt>
                <c:pt idx="546">
                  <c:v>-3.4268360000000002</c:v>
                </c:pt>
                <c:pt idx="547">
                  <c:v>-3.569318</c:v>
                </c:pt>
                <c:pt idx="548">
                  <c:v>-3.7055199999999999</c:v>
                </c:pt>
                <c:pt idx="549">
                  <c:v>-3.8369399999999998</c:v>
                </c:pt>
                <c:pt idx="550">
                  <c:v>-3.9641850000000001</c:v>
                </c:pt>
                <c:pt idx="551">
                  <c:v>-4.0837479999999999</c:v>
                </c:pt>
                <c:pt idx="552">
                  <c:v>-4.1994860000000003</c:v>
                </c:pt>
                <c:pt idx="553">
                  <c:v>-4.3160210000000001</c:v>
                </c:pt>
                <c:pt idx="554">
                  <c:v>-4.4250020000000001</c:v>
                </c:pt>
                <c:pt idx="555">
                  <c:v>-4.5310499999999996</c:v>
                </c:pt>
                <c:pt idx="556">
                  <c:v>-4.631329</c:v>
                </c:pt>
                <c:pt idx="557">
                  <c:v>-4.7258060000000004</c:v>
                </c:pt>
                <c:pt idx="558">
                  <c:v>-4.8167140000000002</c:v>
                </c:pt>
                <c:pt idx="559">
                  <c:v>-4.9028400000000003</c:v>
                </c:pt>
                <c:pt idx="560">
                  <c:v>-4.9882650000000002</c:v>
                </c:pt>
                <c:pt idx="561">
                  <c:v>-5.0679850000000002</c:v>
                </c:pt>
                <c:pt idx="562">
                  <c:v>-5.139831</c:v>
                </c:pt>
                <c:pt idx="563">
                  <c:v>-5.2083300000000001</c:v>
                </c:pt>
                <c:pt idx="564">
                  <c:v>-5.2695939999999997</c:v>
                </c:pt>
                <c:pt idx="565">
                  <c:v>-5.3299329999999996</c:v>
                </c:pt>
                <c:pt idx="566">
                  <c:v>-5.3826229999999997</c:v>
                </c:pt>
                <c:pt idx="567">
                  <c:v>-5.430148</c:v>
                </c:pt>
                <c:pt idx="568">
                  <c:v>-5.4751560000000001</c:v>
                </c:pt>
                <c:pt idx="569">
                  <c:v>-5.5132779999999997</c:v>
                </c:pt>
                <c:pt idx="570">
                  <c:v>-5.5467149999999998</c:v>
                </c:pt>
                <c:pt idx="571">
                  <c:v>-5.5737769999999998</c:v>
                </c:pt>
                <c:pt idx="572">
                  <c:v>-5.597715</c:v>
                </c:pt>
                <c:pt idx="573">
                  <c:v>-5.6157560000000002</c:v>
                </c:pt>
                <c:pt idx="574">
                  <c:v>-5.6285699999999999</c:v>
                </c:pt>
                <c:pt idx="575">
                  <c:v>-5.6367940000000001</c:v>
                </c:pt>
                <c:pt idx="576">
                  <c:v>-5.6375270000000004</c:v>
                </c:pt>
                <c:pt idx="577">
                  <c:v>-5.6321079999999997</c:v>
                </c:pt>
                <c:pt idx="578">
                  <c:v>-5.6239800000000004</c:v>
                </c:pt>
                <c:pt idx="579">
                  <c:v>-5.6075650000000001</c:v>
                </c:pt>
                <c:pt idx="580">
                  <c:v>-5.5898099999999999</c:v>
                </c:pt>
                <c:pt idx="581">
                  <c:v>-5.562748</c:v>
                </c:pt>
                <c:pt idx="582">
                  <c:v>-5.5336780000000001</c:v>
                </c:pt>
                <c:pt idx="583">
                  <c:v>-5.4954280000000004</c:v>
                </c:pt>
                <c:pt idx="584">
                  <c:v>-5.4575930000000001</c:v>
                </c:pt>
                <c:pt idx="585">
                  <c:v>-5.4105449999999999</c:v>
                </c:pt>
                <c:pt idx="586">
                  <c:v>-5.3598319999999999</c:v>
                </c:pt>
                <c:pt idx="587">
                  <c:v>-5.3069199999999999</c:v>
                </c:pt>
                <c:pt idx="588">
                  <c:v>-5.2440939999999996</c:v>
                </c:pt>
                <c:pt idx="589">
                  <c:v>-5.1793560000000003</c:v>
                </c:pt>
                <c:pt idx="590">
                  <c:v>-5.1111110000000002</c:v>
                </c:pt>
                <c:pt idx="591">
                  <c:v>-5.0350260000000002</c:v>
                </c:pt>
                <c:pt idx="592">
                  <c:v>-4.9550200000000002</c:v>
                </c:pt>
                <c:pt idx="593">
                  <c:v>-4.8673310000000001</c:v>
                </c:pt>
                <c:pt idx="594">
                  <c:v>-4.7788779999999997</c:v>
                </c:pt>
                <c:pt idx="595">
                  <c:v>-4.6849109999999996</c:v>
                </c:pt>
                <c:pt idx="596">
                  <c:v>-4.5880749999999999</c:v>
                </c:pt>
                <c:pt idx="597">
                  <c:v>-4.4883059999999997</c:v>
                </c:pt>
                <c:pt idx="598">
                  <c:v>-4.3830549999999997</c:v>
                </c:pt>
                <c:pt idx="599">
                  <c:v>-4.2681769999999997</c:v>
                </c:pt>
                <c:pt idx="600">
                  <c:v>-4.1531079999999996</c:v>
                </c:pt>
                <c:pt idx="601">
                  <c:v>-4.0356170000000002</c:v>
                </c:pt>
                <c:pt idx="602">
                  <c:v>-3.9121329999999999</c:v>
                </c:pt>
                <c:pt idx="603">
                  <c:v>-3.779725</c:v>
                </c:pt>
                <c:pt idx="604">
                  <c:v>-3.645308</c:v>
                </c:pt>
                <c:pt idx="605">
                  <c:v>-3.5053130000000001</c:v>
                </c:pt>
                <c:pt idx="606">
                  <c:v>-3.3655089999999999</c:v>
                </c:pt>
                <c:pt idx="607">
                  <c:v>-3.2232189999999998</c:v>
                </c:pt>
                <c:pt idx="608">
                  <c:v>-3.0800679999999998</c:v>
                </c:pt>
                <c:pt idx="609">
                  <c:v>-2.9336350000000002</c:v>
                </c:pt>
                <c:pt idx="610">
                  <c:v>-2.7877429999999999</c:v>
                </c:pt>
                <c:pt idx="611">
                  <c:v>-2.6389819999999999</c:v>
                </c:pt>
                <c:pt idx="612">
                  <c:v>-2.4854720000000001</c:v>
                </c:pt>
                <c:pt idx="613">
                  <c:v>-2.3296030000000001</c:v>
                </c:pt>
                <c:pt idx="614">
                  <c:v>-2.1714709999999999</c:v>
                </c:pt>
                <c:pt idx="615">
                  <c:v>-2.0101520000000002</c:v>
                </c:pt>
                <c:pt idx="616">
                  <c:v>-1.8523069999999999</c:v>
                </c:pt>
                <c:pt idx="617">
                  <c:v>-1.6877359999999999</c:v>
                </c:pt>
                <c:pt idx="618">
                  <c:v>-1.521285</c:v>
                </c:pt>
                <c:pt idx="619">
                  <c:v>-1.3568420000000001</c:v>
                </c:pt>
                <c:pt idx="620">
                  <c:v>-1.1874899999999999</c:v>
                </c:pt>
                <c:pt idx="621">
                  <c:v>-1.0173730000000001</c:v>
                </c:pt>
                <c:pt idx="622">
                  <c:v>-0.85034799999999999</c:v>
                </c:pt>
                <c:pt idx="623">
                  <c:v>-0.68061400000000005</c:v>
                </c:pt>
                <c:pt idx="624">
                  <c:v>-0.51116600000000001</c:v>
                </c:pt>
                <c:pt idx="625">
                  <c:v>-0.34003</c:v>
                </c:pt>
                <c:pt idx="626">
                  <c:v>-0.172176</c:v>
                </c:pt>
                <c:pt idx="627">
                  <c:v>-1.039E-3</c:v>
                </c:pt>
                <c:pt idx="628">
                  <c:v>0.17258399999999999</c:v>
                </c:pt>
                <c:pt idx="629">
                  <c:v>0.34196799999999999</c:v>
                </c:pt>
                <c:pt idx="630">
                  <c:v>0.51125600000000004</c:v>
                </c:pt>
                <c:pt idx="631">
                  <c:v>0.67732499999999995</c:v>
                </c:pt>
                <c:pt idx="632">
                  <c:v>0.84871700000000005</c:v>
                </c:pt>
                <c:pt idx="633">
                  <c:v>1.0161560000000001</c:v>
                </c:pt>
                <c:pt idx="634">
                  <c:v>1.181651</c:v>
                </c:pt>
                <c:pt idx="635">
                  <c:v>1.349218</c:v>
                </c:pt>
                <c:pt idx="636">
                  <c:v>1.5140439999999999</c:v>
                </c:pt>
                <c:pt idx="637">
                  <c:v>1.6798569999999999</c:v>
                </c:pt>
                <c:pt idx="638">
                  <c:v>1.8399970000000001</c:v>
                </c:pt>
                <c:pt idx="639">
                  <c:v>1.9996590000000001</c:v>
                </c:pt>
                <c:pt idx="640">
                  <c:v>2.1544759999999998</c:v>
                </c:pt>
                <c:pt idx="641">
                  <c:v>2.307763</c:v>
                </c:pt>
                <c:pt idx="642">
                  <c:v>2.4683809999999999</c:v>
                </c:pt>
                <c:pt idx="643">
                  <c:v>2.6151970000000002</c:v>
                </c:pt>
                <c:pt idx="644">
                  <c:v>2.7680060000000002</c:v>
                </c:pt>
                <c:pt idx="645">
                  <c:v>2.9148860000000001</c:v>
                </c:pt>
                <c:pt idx="646">
                  <c:v>3.059885</c:v>
                </c:pt>
                <c:pt idx="647">
                  <c:v>3.201028</c:v>
                </c:pt>
                <c:pt idx="648">
                  <c:v>3.3392059999999999</c:v>
                </c:pt>
                <c:pt idx="649">
                  <c:v>3.4759500000000001</c:v>
                </c:pt>
                <c:pt idx="650">
                  <c:v>3.6100159999999999</c:v>
                </c:pt>
                <c:pt idx="651">
                  <c:v>3.73895</c:v>
                </c:pt>
                <c:pt idx="652">
                  <c:v>3.8680759999999998</c:v>
                </c:pt>
                <c:pt idx="653">
                  <c:v>3.9944600000000001</c:v>
                </c:pt>
                <c:pt idx="654">
                  <c:v>4.1130990000000001</c:v>
                </c:pt>
                <c:pt idx="655">
                  <c:v>4.2304630000000003</c:v>
                </c:pt>
                <c:pt idx="656">
                  <c:v>4.3406549999999999</c:v>
                </c:pt>
                <c:pt idx="657">
                  <c:v>4.44801</c:v>
                </c:pt>
                <c:pt idx="658">
                  <c:v>4.5523999999999996</c:v>
                </c:pt>
                <c:pt idx="659">
                  <c:v>4.6518189999999997</c:v>
                </c:pt>
                <c:pt idx="660">
                  <c:v>4.7467740000000003</c:v>
                </c:pt>
                <c:pt idx="661">
                  <c:v>4.8408369999999996</c:v>
                </c:pt>
                <c:pt idx="662">
                  <c:v>4.9289719999999999</c:v>
                </c:pt>
                <c:pt idx="663">
                  <c:v>5.0122929999999997</c:v>
                </c:pt>
                <c:pt idx="664">
                  <c:v>5.0924589999999998</c:v>
                </c:pt>
                <c:pt idx="665">
                  <c:v>5.1664399999999997</c:v>
                </c:pt>
                <c:pt idx="666">
                  <c:v>5.2377130000000003</c:v>
                </c:pt>
                <c:pt idx="667">
                  <c:v>5.3049369999999998</c:v>
                </c:pt>
                <c:pt idx="668">
                  <c:v>5.3622490000000003</c:v>
                </c:pt>
                <c:pt idx="669">
                  <c:v>5.4187310000000002</c:v>
                </c:pt>
                <c:pt idx="670">
                  <c:v>5.470942</c:v>
                </c:pt>
                <c:pt idx="671">
                  <c:v>5.519584</c:v>
                </c:pt>
                <c:pt idx="672">
                  <c:v>5.5580569999999998</c:v>
                </c:pt>
                <c:pt idx="673">
                  <c:v>5.5976140000000001</c:v>
                </c:pt>
                <c:pt idx="674">
                  <c:v>5.6298709999999996</c:v>
                </c:pt>
                <c:pt idx="675">
                  <c:v>5.6571879999999997</c:v>
                </c:pt>
                <c:pt idx="676">
                  <c:v>5.6807439999999998</c:v>
                </c:pt>
                <c:pt idx="677">
                  <c:v>5.6981149999999996</c:v>
                </c:pt>
                <c:pt idx="678">
                  <c:v>5.7122999999999999</c:v>
                </c:pt>
                <c:pt idx="679">
                  <c:v>5.7207470000000002</c:v>
                </c:pt>
                <c:pt idx="680">
                  <c:v>5.7238389999999999</c:v>
                </c:pt>
                <c:pt idx="681">
                  <c:v>5.7199819999999999</c:v>
                </c:pt>
                <c:pt idx="682">
                  <c:v>5.7159339999999998</c:v>
                </c:pt>
                <c:pt idx="683">
                  <c:v>5.7041719999999998</c:v>
                </c:pt>
                <c:pt idx="684">
                  <c:v>5.6867359999999998</c:v>
                </c:pt>
                <c:pt idx="685">
                  <c:v>5.6659220000000001</c:v>
                </c:pt>
                <c:pt idx="686">
                  <c:v>5.6409950000000002</c:v>
                </c:pt>
                <c:pt idx="687">
                  <c:v>5.6098850000000002</c:v>
                </c:pt>
                <c:pt idx="688">
                  <c:v>5.5963070000000004</c:v>
                </c:pt>
                <c:pt idx="689">
                  <c:v>5.5319830000000003</c:v>
                </c:pt>
                <c:pt idx="690">
                  <c:v>5.4892070000000004</c:v>
                </c:pt>
                <c:pt idx="691">
                  <c:v>5.4376009999999999</c:v>
                </c:pt>
                <c:pt idx="692">
                  <c:v>5.3861549999999996</c:v>
                </c:pt>
                <c:pt idx="693">
                  <c:v>5.3254010000000003</c:v>
                </c:pt>
                <c:pt idx="694">
                  <c:v>5.2608860000000002</c:v>
                </c:pt>
                <c:pt idx="695">
                  <c:v>5.194299</c:v>
                </c:pt>
                <c:pt idx="696">
                  <c:v>5.1187550000000002</c:v>
                </c:pt>
                <c:pt idx="697">
                  <c:v>5.0412670000000004</c:v>
                </c:pt>
                <c:pt idx="698">
                  <c:v>4.9593489999999996</c:v>
                </c:pt>
                <c:pt idx="699">
                  <c:v>4.874593</c:v>
                </c:pt>
                <c:pt idx="700">
                  <c:v>4.7826339999999998</c:v>
                </c:pt>
                <c:pt idx="701">
                  <c:v>4.6885389999999996</c:v>
                </c:pt>
                <c:pt idx="702">
                  <c:v>4.5907140000000002</c:v>
                </c:pt>
                <c:pt idx="703">
                  <c:v>4.4895110000000003</c:v>
                </c:pt>
                <c:pt idx="704">
                  <c:v>4.38375</c:v>
                </c:pt>
                <c:pt idx="705">
                  <c:v>4.2742269999999998</c:v>
                </c:pt>
                <c:pt idx="706">
                  <c:v>4.1617090000000001</c:v>
                </c:pt>
                <c:pt idx="707">
                  <c:v>4.0441539999999998</c:v>
                </c:pt>
                <c:pt idx="708">
                  <c:v>3.9215300000000002</c:v>
                </c:pt>
                <c:pt idx="709">
                  <c:v>3.795274</c:v>
                </c:pt>
                <c:pt idx="710">
                  <c:v>3.6649690000000001</c:v>
                </c:pt>
                <c:pt idx="711">
                  <c:v>3.5350779999999999</c:v>
                </c:pt>
                <c:pt idx="712">
                  <c:v>3.3994499999999999</c:v>
                </c:pt>
                <c:pt idx="713">
                  <c:v>3.260443</c:v>
                </c:pt>
                <c:pt idx="714">
                  <c:v>3.1200969999999999</c:v>
                </c:pt>
                <c:pt idx="715">
                  <c:v>2.979943</c:v>
                </c:pt>
                <c:pt idx="716">
                  <c:v>2.8321390000000002</c:v>
                </c:pt>
                <c:pt idx="717">
                  <c:v>2.6837599999999999</c:v>
                </c:pt>
                <c:pt idx="718">
                  <c:v>2.530824</c:v>
                </c:pt>
                <c:pt idx="719">
                  <c:v>2.3756889999999999</c:v>
                </c:pt>
                <c:pt idx="720">
                  <c:v>2.2247919999999999</c:v>
                </c:pt>
                <c:pt idx="721">
                  <c:v>2.0732900000000001</c:v>
                </c:pt>
                <c:pt idx="722">
                  <c:v>1.915573</c:v>
                </c:pt>
                <c:pt idx="723">
                  <c:v>1.7552099999999999</c:v>
                </c:pt>
                <c:pt idx="724">
                  <c:v>1.59236</c:v>
                </c:pt>
                <c:pt idx="725">
                  <c:v>1.428364</c:v>
                </c:pt>
                <c:pt idx="726">
                  <c:v>1.2615940000000001</c:v>
                </c:pt>
                <c:pt idx="727">
                  <c:v>1.0965769999999999</c:v>
                </c:pt>
                <c:pt idx="728">
                  <c:v>0.93130500000000005</c:v>
                </c:pt>
                <c:pt idx="729">
                  <c:v>0.76466199999999995</c:v>
                </c:pt>
                <c:pt idx="730">
                  <c:v>0.59467300000000001</c:v>
                </c:pt>
                <c:pt idx="731">
                  <c:v>0.42701</c:v>
                </c:pt>
                <c:pt idx="732">
                  <c:v>0.25864700000000002</c:v>
                </c:pt>
                <c:pt idx="733">
                  <c:v>9.0027999999999997E-2</c:v>
                </c:pt>
                <c:pt idx="734">
                  <c:v>-7.8463000000000005E-2</c:v>
                </c:pt>
                <c:pt idx="735">
                  <c:v>-0.24972800000000001</c:v>
                </c:pt>
                <c:pt idx="736">
                  <c:v>-0.41888799999999998</c:v>
                </c:pt>
                <c:pt idx="737">
                  <c:v>-0.58709299999999998</c:v>
                </c:pt>
                <c:pt idx="738">
                  <c:v>-0.75440499999999999</c:v>
                </c:pt>
                <c:pt idx="739">
                  <c:v>-0.92206699999999997</c:v>
                </c:pt>
                <c:pt idx="740">
                  <c:v>-1.0917060000000001</c:v>
                </c:pt>
                <c:pt idx="741">
                  <c:v>-1.2583800000000001</c:v>
                </c:pt>
                <c:pt idx="742">
                  <c:v>-1.422218</c:v>
                </c:pt>
                <c:pt idx="743">
                  <c:v>-1.5872980000000001</c:v>
                </c:pt>
                <c:pt idx="744">
                  <c:v>-1.749574</c:v>
                </c:pt>
                <c:pt idx="745">
                  <c:v>-1.913794</c:v>
                </c:pt>
                <c:pt idx="746">
                  <c:v>-2.0715430000000001</c:v>
                </c:pt>
                <c:pt idx="747">
                  <c:v>-2.2306309999999998</c:v>
                </c:pt>
                <c:pt idx="748">
                  <c:v>-2.3854799999999998</c:v>
                </c:pt>
                <c:pt idx="749">
                  <c:v>-2.5388310000000001</c:v>
                </c:pt>
                <c:pt idx="750">
                  <c:v>-2.687878</c:v>
                </c:pt>
                <c:pt idx="751">
                  <c:v>-2.835906</c:v>
                </c:pt>
                <c:pt idx="752">
                  <c:v>-2.981957</c:v>
                </c:pt>
                <c:pt idx="753">
                  <c:v>-3.12514</c:v>
                </c:pt>
                <c:pt idx="754">
                  <c:v>-3.2672059999999998</c:v>
                </c:pt>
                <c:pt idx="755">
                  <c:v>-3.408636</c:v>
                </c:pt>
                <c:pt idx="756">
                  <c:v>-3.5476429999999999</c:v>
                </c:pt>
                <c:pt idx="757">
                  <c:v>-3.679573</c:v>
                </c:pt>
                <c:pt idx="758">
                  <c:v>-3.8117269999999999</c:v>
                </c:pt>
                <c:pt idx="759">
                  <c:v>-3.9354339999999999</c:v>
                </c:pt>
                <c:pt idx="760">
                  <c:v>-4.0559849999999997</c:v>
                </c:pt>
                <c:pt idx="761">
                  <c:v>-4.1745599999999996</c:v>
                </c:pt>
                <c:pt idx="762">
                  <c:v>-4.2878119999999997</c:v>
                </c:pt>
                <c:pt idx="763">
                  <c:v>-4.3961230000000002</c:v>
                </c:pt>
                <c:pt idx="764">
                  <c:v>-4.5035420000000004</c:v>
                </c:pt>
                <c:pt idx="765">
                  <c:v>-4.6031510000000004</c:v>
                </c:pt>
                <c:pt idx="766">
                  <c:v>-4.6960670000000002</c:v>
                </c:pt>
                <c:pt idx="767">
                  <c:v>-4.7893970000000001</c:v>
                </c:pt>
                <c:pt idx="768">
                  <c:v>-4.8777549999999996</c:v>
                </c:pt>
                <c:pt idx="769">
                  <c:v>-4.9595459999999996</c:v>
                </c:pt>
                <c:pt idx="770">
                  <c:v>-5.0363959999999999</c:v>
                </c:pt>
                <c:pt idx="771">
                  <c:v>-5.1139159999999997</c:v>
                </c:pt>
                <c:pt idx="772">
                  <c:v>-5.1809180000000001</c:v>
                </c:pt>
                <c:pt idx="773">
                  <c:v>-5.2471220000000001</c:v>
                </c:pt>
                <c:pt idx="774">
                  <c:v>-5.3047839999999997</c:v>
                </c:pt>
                <c:pt idx="775">
                  <c:v>-5.3590030000000004</c:v>
                </c:pt>
                <c:pt idx="776">
                  <c:v>-5.4066559999999999</c:v>
                </c:pt>
                <c:pt idx="777">
                  <c:v>-5.4482530000000002</c:v>
                </c:pt>
                <c:pt idx="778">
                  <c:v>-5.4909340000000002</c:v>
                </c:pt>
                <c:pt idx="779">
                  <c:v>-5.5209599999999996</c:v>
                </c:pt>
                <c:pt idx="780">
                  <c:v>-5.548851</c:v>
                </c:pt>
                <c:pt idx="781">
                  <c:v>-5.5769960000000003</c:v>
                </c:pt>
                <c:pt idx="782">
                  <c:v>-5.5927110000000004</c:v>
                </c:pt>
                <c:pt idx="783">
                  <c:v>-5.605588</c:v>
                </c:pt>
                <c:pt idx="784">
                  <c:v>-5.6133980000000001</c:v>
                </c:pt>
                <c:pt idx="785">
                  <c:v>-5.617159</c:v>
                </c:pt>
                <c:pt idx="786">
                  <c:v>-5.6137800000000002</c:v>
                </c:pt>
                <c:pt idx="787">
                  <c:v>-5.6026559999999996</c:v>
                </c:pt>
                <c:pt idx="788">
                  <c:v>-5.5877379999999999</c:v>
                </c:pt>
                <c:pt idx="789">
                  <c:v>-5.5700479999999999</c:v>
                </c:pt>
                <c:pt idx="790">
                  <c:v>-5.5446109999999997</c:v>
                </c:pt>
                <c:pt idx="791">
                  <c:v>-5.5166890000000004</c:v>
                </c:pt>
                <c:pt idx="792">
                  <c:v>-5.4823279999999999</c:v>
                </c:pt>
                <c:pt idx="793">
                  <c:v>-5.4413999999999998</c:v>
                </c:pt>
                <c:pt idx="794">
                  <c:v>-5.3955320000000002</c:v>
                </c:pt>
                <c:pt idx="795">
                  <c:v>-5.3462529999999999</c:v>
                </c:pt>
                <c:pt idx="796">
                  <c:v>-5.2912369999999997</c:v>
                </c:pt>
                <c:pt idx="797">
                  <c:v>-5.2325229999999996</c:v>
                </c:pt>
                <c:pt idx="798">
                  <c:v>-5.168901</c:v>
                </c:pt>
                <c:pt idx="799">
                  <c:v>-5.0971500000000001</c:v>
                </c:pt>
                <c:pt idx="800">
                  <c:v>-5.0219250000000004</c:v>
                </c:pt>
                <c:pt idx="801">
                  <c:v>-4.9436080000000002</c:v>
                </c:pt>
                <c:pt idx="802">
                  <c:v>-4.8597770000000002</c:v>
                </c:pt>
                <c:pt idx="803">
                  <c:v>-4.7701760000000002</c:v>
                </c:pt>
                <c:pt idx="804">
                  <c:v>-4.6791410000000004</c:v>
                </c:pt>
                <c:pt idx="805">
                  <c:v>-4.5828150000000001</c:v>
                </c:pt>
                <c:pt idx="806">
                  <c:v>-4.4818030000000002</c:v>
                </c:pt>
                <c:pt idx="807">
                  <c:v>-4.376201</c:v>
                </c:pt>
                <c:pt idx="808">
                  <c:v>-4.2640969999999996</c:v>
                </c:pt>
                <c:pt idx="809">
                  <c:v>-4.1476259999999998</c:v>
                </c:pt>
                <c:pt idx="810">
                  <c:v>-4.0313780000000001</c:v>
                </c:pt>
                <c:pt idx="811">
                  <c:v>-3.9079899999999999</c:v>
                </c:pt>
                <c:pt idx="812">
                  <c:v>-3.7802030000000002</c:v>
                </c:pt>
                <c:pt idx="813">
                  <c:v>-3.6451799999999999</c:v>
                </c:pt>
                <c:pt idx="814">
                  <c:v>-3.5085639999999998</c:v>
                </c:pt>
                <c:pt idx="815">
                  <c:v>-3.3685049999999999</c:v>
                </c:pt>
                <c:pt idx="816">
                  <c:v>-3.2282229999999998</c:v>
                </c:pt>
                <c:pt idx="817">
                  <c:v>-3.0865710000000002</c:v>
                </c:pt>
                <c:pt idx="818">
                  <c:v>-2.9416350000000002</c:v>
                </c:pt>
                <c:pt idx="819">
                  <c:v>-2.7947549999999999</c:v>
                </c:pt>
                <c:pt idx="820">
                  <c:v>-2.6455160000000002</c:v>
                </c:pt>
                <c:pt idx="821">
                  <c:v>-2.4941740000000001</c:v>
                </c:pt>
                <c:pt idx="822">
                  <c:v>-2.339899</c:v>
                </c:pt>
                <c:pt idx="823">
                  <c:v>-2.1825640000000002</c:v>
                </c:pt>
                <c:pt idx="824">
                  <c:v>-2.0222329999999999</c:v>
                </c:pt>
                <c:pt idx="825">
                  <c:v>-1.8648340000000001</c:v>
                </c:pt>
                <c:pt idx="826">
                  <c:v>-1.700231</c:v>
                </c:pt>
                <c:pt idx="827">
                  <c:v>-1.5371269999999999</c:v>
                </c:pt>
                <c:pt idx="828">
                  <c:v>-1.368859</c:v>
                </c:pt>
                <c:pt idx="829">
                  <c:v>-1.2020249999999999</c:v>
                </c:pt>
                <c:pt idx="830">
                  <c:v>-1.0333110000000001</c:v>
                </c:pt>
                <c:pt idx="831">
                  <c:v>-0.86411800000000005</c:v>
                </c:pt>
                <c:pt idx="832">
                  <c:v>-0.69706100000000004</c:v>
                </c:pt>
                <c:pt idx="833">
                  <c:v>-0.52589300000000005</c:v>
                </c:pt>
                <c:pt idx="834">
                  <c:v>-0.35666799999999999</c:v>
                </c:pt>
                <c:pt idx="835">
                  <c:v>-0.18610499999999999</c:v>
                </c:pt>
                <c:pt idx="836">
                  <c:v>-1.6594000000000001E-2</c:v>
                </c:pt>
                <c:pt idx="837">
                  <c:v>0.15279000000000001</c:v>
                </c:pt>
                <c:pt idx="838">
                  <c:v>0.32510600000000001</c:v>
                </c:pt>
                <c:pt idx="839">
                  <c:v>0.49423499999999998</c:v>
                </c:pt>
                <c:pt idx="840">
                  <c:v>0.66234400000000004</c:v>
                </c:pt>
                <c:pt idx="841">
                  <c:v>0.83194999999999997</c:v>
                </c:pt>
                <c:pt idx="842">
                  <c:v>0.99862499999999998</c:v>
                </c:pt>
                <c:pt idx="843">
                  <c:v>1.1635139999999999</c:v>
                </c:pt>
                <c:pt idx="844">
                  <c:v>1.333504</c:v>
                </c:pt>
                <c:pt idx="845">
                  <c:v>1.4983930000000001</c:v>
                </c:pt>
                <c:pt idx="846">
                  <c:v>1.661689</c:v>
                </c:pt>
                <c:pt idx="847">
                  <c:v>1.823709</c:v>
                </c:pt>
                <c:pt idx="848">
                  <c:v>1.9824790000000001</c:v>
                </c:pt>
                <c:pt idx="849">
                  <c:v>2.1391119999999999</c:v>
                </c:pt>
                <c:pt idx="850">
                  <c:v>2.2929089999999999</c:v>
                </c:pt>
                <c:pt idx="851">
                  <c:v>2.4450799999999999</c:v>
                </c:pt>
                <c:pt idx="852">
                  <c:v>2.600854</c:v>
                </c:pt>
                <c:pt idx="853">
                  <c:v>2.7504430000000002</c:v>
                </c:pt>
                <c:pt idx="854">
                  <c:v>2.9001600000000001</c:v>
                </c:pt>
                <c:pt idx="855">
                  <c:v>3.0455100000000002</c:v>
                </c:pt>
                <c:pt idx="856">
                  <c:v>3.1867160000000001</c:v>
                </c:pt>
                <c:pt idx="857">
                  <c:v>3.3253089999999998</c:v>
                </c:pt>
                <c:pt idx="858">
                  <c:v>3.4613830000000001</c:v>
                </c:pt>
                <c:pt idx="859">
                  <c:v>3.5953539999999999</c:v>
                </c:pt>
                <c:pt idx="860">
                  <c:v>3.723427</c:v>
                </c:pt>
                <c:pt idx="861">
                  <c:v>3.853637</c:v>
                </c:pt>
                <c:pt idx="862">
                  <c:v>3.9798939999999998</c:v>
                </c:pt>
                <c:pt idx="863">
                  <c:v>4.1037280000000003</c:v>
                </c:pt>
                <c:pt idx="864">
                  <c:v>4.220199</c:v>
                </c:pt>
                <c:pt idx="865">
                  <c:v>4.333132</c:v>
                </c:pt>
                <c:pt idx="866">
                  <c:v>4.4396899999999997</c:v>
                </c:pt>
                <c:pt idx="867">
                  <c:v>4.5449099999999998</c:v>
                </c:pt>
                <c:pt idx="868">
                  <c:v>4.6434040000000003</c:v>
                </c:pt>
                <c:pt idx="869">
                  <c:v>4.7398249999999997</c:v>
                </c:pt>
                <c:pt idx="870">
                  <c:v>4.8347490000000004</c:v>
                </c:pt>
                <c:pt idx="871">
                  <c:v>4.92333</c:v>
                </c:pt>
                <c:pt idx="872">
                  <c:v>5.0073840000000001</c:v>
                </c:pt>
                <c:pt idx="873">
                  <c:v>5.0873590000000002</c:v>
                </c:pt>
                <c:pt idx="874">
                  <c:v>5.1623919999999996</c:v>
                </c:pt>
                <c:pt idx="875">
                  <c:v>5.2327089999999998</c:v>
                </c:pt>
                <c:pt idx="876">
                  <c:v>5.2999010000000002</c:v>
                </c:pt>
                <c:pt idx="877">
                  <c:v>5.3619620000000001</c:v>
                </c:pt>
                <c:pt idx="878">
                  <c:v>5.4168500000000002</c:v>
                </c:pt>
                <c:pt idx="879">
                  <c:v>5.4692530000000001</c:v>
                </c:pt>
                <c:pt idx="880">
                  <c:v>5.5153439999999998</c:v>
                </c:pt>
                <c:pt idx="881">
                  <c:v>5.5578969999999996</c:v>
                </c:pt>
                <c:pt idx="882">
                  <c:v>5.5969119999999997</c:v>
                </c:pt>
                <c:pt idx="883">
                  <c:v>5.628787</c:v>
                </c:pt>
                <c:pt idx="884">
                  <c:v>5.657762</c:v>
                </c:pt>
                <c:pt idx="885">
                  <c:v>5.6803290000000004</c:v>
                </c:pt>
                <c:pt idx="886">
                  <c:v>5.6984019999999997</c:v>
                </c:pt>
                <c:pt idx="887">
                  <c:v>5.712523</c:v>
                </c:pt>
                <c:pt idx="888">
                  <c:v>5.720332</c:v>
                </c:pt>
                <c:pt idx="889">
                  <c:v>5.7250819999999996</c:v>
                </c:pt>
                <c:pt idx="890">
                  <c:v>5.7234559999999997</c:v>
                </c:pt>
                <c:pt idx="891">
                  <c:v>5.714467</c:v>
                </c:pt>
                <c:pt idx="892">
                  <c:v>5.706467</c:v>
                </c:pt>
                <c:pt idx="893">
                  <c:v>5.689254</c:v>
                </c:pt>
                <c:pt idx="894">
                  <c:v>5.6703840000000003</c:v>
                </c:pt>
                <c:pt idx="895">
                  <c:v>5.6449480000000003</c:v>
                </c:pt>
                <c:pt idx="896">
                  <c:v>5.6144439999999998</c:v>
                </c:pt>
                <c:pt idx="897">
                  <c:v>5.578265</c:v>
                </c:pt>
                <c:pt idx="898">
                  <c:v>5.5367959999999998</c:v>
                </c:pt>
                <c:pt idx="899">
                  <c:v>5.4924900000000001</c:v>
                </c:pt>
                <c:pt idx="900">
                  <c:v>5.4439120000000001</c:v>
                </c:pt>
                <c:pt idx="901">
                  <c:v>5.390936</c:v>
                </c:pt>
                <c:pt idx="902">
                  <c:v>5.3293540000000004</c:v>
                </c:pt>
                <c:pt idx="903">
                  <c:v>5.2655719999999997</c:v>
                </c:pt>
                <c:pt idx="904">
                  <c:v>5.1990489999999996</c:v>
                </c:pt>
                <c:pt idx="905">
                  <c:v>5.1255449999999998</c:v>
                </c:pt>
                <c:pt idx="906">
                  <c:v>5.0487580000000003</c:v>
                </c:pt>
                <c:pt idx="907">
                  <c:v>4.9650860000000003</c:v>
                </c:pt>
                <c:pt idx="908">
                  <c:v>4.8790550000000001</c:v>
                </c:pt>
                <c:pt idx="909">
                  <c:v>4.7903789999999997</c:v>
                </c:pt>
                <c:pt idx="910">
                  <c:v>4.6955830000000001</c:v>
                </c:pt>
                <c:pt idx="911">
                  <c:v>4.5969939999999996</c:v>
                </c:pt>
                <c:pt idx="912">
                  <c:v>4.4953120000000002</c:v>
                </c:pt>
                <c:pt idx="913">
                  <c:v>4.3895189999999999</c:v>
                </c:pt>
                <c:pt idx="914">
                  <c:v>4.2814310000000004</c:v>
                </c:pt>
                <c:pt idx="915">
                  <c:v>4.1671589999999998</c:v>
                </c:pt>
                <c:pt idx="916">
                  <c:v>4.0495720000000004</c:v>
                </c:pt>
                <c:pt idx="917">
                  <c:v>3.9284469999999998</c:v>
                </c:pt>
                <c:pt idx="918">
                  <c:v>3.8014570000000001</c:v>
                </c:pt>
                <c:pt idx="919">
                  <c:v>3.672587</c:v>
                </c:pt>
                <c:pt idx="920">
                  <c:v>3.541039</c:v>
                </c:pt>
                <c:pt idx="921">
                  <c:v>3.4042309999999998</c:v>
                </c:pt>
                <c:pt idx="922">
                  <c:v>3.2672319999999999</c:v>
                </c:pt>
                <c:pt idx="923">
                  <c:v>3.1281300000000001</c:v>
                </c:pt>
                <c:pt idx="924">
                  <c:v>2.987689</c:v>
                </c:pt>
                <c:pt idx="925">
                  <c:v>2.8420839999999998</c:v>
                </c:pt>
                <c:pt idx="926">
                  <c:v>2.6912509999999998</c:v>
                </c:pt>
                <c:pt idx="927">
                  <c:v>2.5389520000000001</c:v>
                </c:pt>
                <c:pt idx="928">
                  <c:v>2.3854739999999999</c:v>
                </c:pt>
                <c:pt idx="929">
                  <c:v>2.2319</c:v>
                </c:pt>
                <c:pt idx="930">
                  <c:v>2.0808450000000001</c:v>
                </c:pt>
                <c:pt idx="931">
                  <c:v>1.9237010000000001</c:v>
                </c:pt>
                <c:pt idx="932">
                  <c:v>1.764454</c:v>
                </c:pt>
                <c:pt idx="933">
                  <c:v>1.6011580000000001</c:v>
                </c:pt>
                <c:pt idx="934">
                  <c:v>1.4386909999999999</c:v>
                </c:pt>
                <c:pt idx="935">
                  <c:v>1.2724949999999999</c:v>
                </c:pt>
                <c:pt idx="936">
                  <c:v>1.1062989999999999</c:v>
                </c:pt>
                <c:pt idx="937">
                  <c:v>0.94201500000000005</c:v>
                </c:pt>
                <c:pt idx="938">
                  <c:v>0.77320500000000003</c:v>
                </c:pt>
                <c:pt idx="939">
                  <c:v>0.60624400000000001</c:v>
                </c:pt>
                <c:pt idx="940">
                  <c:v>0.43874000000000002</c:v>
                </c:pt>
                <c:pt idx="941">
                  <c:v>0.27177899999999999</c:v>
                </c:pt>
                <c:pt idx="942">
                  <c:v>0.10112</c:v>
                </c:pt>
                <c:pt idx="943">
                  <c:v>-6.7880999999999997E-2</c:v>
                </c:pt>
                <c:pt idx="944">
                  <c:v>-0.23599000000000001</c:v>
                </c:pt>
                <c:pt idx="945">
                  <c:v>-0.40454499999999999</c:v>
                </c:pt>
                <c:pt idx="946">
                  <c:v>-0.57335499999999995</c:v>
                </c:pt>
                <c:pt idx="947">
                  <c:v>-0.74324800000000002</c:v>
                </c:pt>
                <c:pt idx="948">
                  <c:v>-0.90785099999999996</c:v>
                </c:pt>
                <c:pt idx="949">
                  <c:v>-1.0748759999999999</c:v>
                </c:pt>
                <c:pt idx="950">
                  <c:v>-1.241263</c:v>
                </c:pt>
                <c:pt idx="951">
                  <c:v>-1.4084159999999999</c:v>
                </c:pt>
                <c:pt idx="952">
                  <c:v>-1.5719030000000001</c:v>
                </c:pt>
                <c:pt idx="953">
                  <c:v>-1.73539</c:v>
                </c:pt>
                <c:pt idx="954">
                  <c:v>-1.896868</c:v>
                </c:pt>
                <c:pt idx="955">
                  <c:v>-2.0553509999999999</c:v>
                </c:pt>
                <c:pt idx="956">
                  <c:v>-2.215363</c:v>
                </c:pt>
                <c:pt idx="957">
                  <c:v>-2.3676940000000002</c:v>
                </c:pt>
                <c:pt idx="958">
                  <c:v>-2.5235629999999998</c:v>
                </c:pt>
                <c:pt idx="959">
                  <c:v>-2.6718449999999998</c:v>
                </c:pt>
                <c:pt idx="960">
                  <c:v>-2.8200319999999999</c:v>
                </c:pt>
                <c:pt idx="961">
                  <c:v>-2.9637880000000001</c:v>
                </c:pt>
                <c:pt idx="962">
                  <c:v>-3.1079590000000001</c:v>
                </c:pt>
                <c:pt idx="963">
                  <c:v>-3.2497389999999999</c:v>
                </c:pt>
                <c:pt idx="964">
                  <c:v>-3.3865460000000001</c:v>
                </c:pt>
                <c:pt idx="965">
                  <c:v>-3.5273379999999999</c:v>
                </c:pt>
                <c:pt idx="966">
                  <c:v>-3.6603850000000002</c:v>
                </c:pt>
                <c:pt idx="967">
                  <c:v>-3.7926980000000001</c:v>
                </c:pt>
                <c:pt idx="968">
                  <c:v>-3.9169149999999999</c:v>
                </c:pt>
                <c:pt idx="969">
                  <c:v>-4.0363499999999997</c:v>
                </c:pt>
                <c:pt idx="970">
                  <c:v>-4.150112</c:v>
                </c:pt>
                <c:pt idx="971">
                  <c:v>-4.2685279999999999</c:v>
                </c:pt>
                <c:pt idx="972">
                  <c:v>-4.3770300000000004</c:v>
                </c:pt>
                <c:pt idx="973">
                  <c:v>-4.4828229999999998</c:v>
                </c:pt>
                <c:pt idx="974">
                  <c:v>-4.5827830000000001</c:v>
                </c:pt>
                <c:pt idx="975">
                  <c:v>-4.6762090000000001</c:v>
                </c:pt>
                <c:pt idx="976">
                  <c:v>-4.7702400000000003</c:v>
                </c:pt>
                <c:pt idx="977">
                  <c:v>-4.8556650000000001</c:v>
                </c:pt>
                <c:pt idx="978">
                  <c:v>-4.9387309999999998</c:v>
                </c:pt>
                <c:pt idx="979">
                  <c:v>-5.0182909999999996</c:v>
                </c:pt>
                <c:pt idx="980">
                  <c:v>-5.0901379999999996</c:v>
                </c:pt>
                <c:pt idx="981">
                  <c:v>-5.1604219999999996</c:v>
                </c:pt>
                <c:pt idx="982">
                  <c:v>-5.2225780000000004</c:v>
                </c:pt>
                <c:pt idx="983">
                  <c:v>-5.2814199999999998</c:v>
                </c:pt>
                <c:pt idx="984">
                  <c:v>-5.3375199999999996</c:v>
                </c:pt>
                <c:pt idx="985">
                  <c:v>-5.3868939999999998</c:v>
                </c:pt>
                <c:pt idx="986">
                  <c:v>-5.432061</c:v>
                </c:pt>
                <c:pt idx="987">
                  <c:v>-5.469131</c:v>
                </c:pt>
                <c:pt idx="988">
                  <c:v>-5.5010060000000003</c:v>
                </c:pt>
                <c:pt idx="989">
                  <c:v>-5.5339010000000002</c:v>
                </c:pt>
                <c:pt idx="990">
                  <c:v>-5.5548109999999999</c:v>
                </c:pt>
                <c:pt idx="991">
                  <c:v>-5.5708450000000003</c:v>
                </c:pt>
                <c:pt idx="992">
                  <c:v>-5.5852839999999997</c:v>
                </c:pt>
                <c:pt idx="993">
                  <c:v>-5.5927749999999996</c:v>
                </c:pt>
                <c:pt idx="994">
                  <c:v>-5.5948460000000004</c:v>
                </c:pt>
                <c:pt idx="995">
                  <c:v>-5.591723</c:v>
                </c:pt>
                <c:pt idx="996">
                  <c:v>-5.584009</c:v>
                </c:pt>
                <c:pt idx="997">
                  <c:v>-5.5694419999999996</c:v>
                </c:pt>
                <c:pt idx="998">
                  <c:v>-5.5512730000000001</c:v>
                </c:pt>
                <c:pt idx="999">
                  <c:v>-5.5276540000000001</c:v>
                </c:pt>
                <c:pt idx="1000">
                  <c:v>-5.4989980000000003</c:v>
                </c:pt>
                <c:pt idx="1001">
                  <c:v>-5.4640000000000004</c:v>
                </c:pt>
                <c:pt idx="1002">
                  <c:v>-5.4264190000000001</c:v>
                </c:pt>
                <c:pt idx="1003">
                  <c:v>-5.3790529999999999</c:v>
                </c:pt>
                <c:pt idx="1004">
                  <c:v>-5.3312080000000002</c:v>
                </c:pt>
                <c:pt idx="1005">
                  <c:v>-5.2755229999999997</c:v>
                </c:pt>
                <c:pt idx="1006">
                  <c:v>-5.2173189999999998</c:v>
                </c:pt>
                <c:pt idx="1007">
                  <c:v>-5.1522300000000003</c:v>
                </c:pt>
                <c:pt idx="1008">
                  <c:v>-5.0802250000000004</c:v>
                </c:pt>
                <c:pt idx="1009">
                  <c:v>-5.0083460000000004</c:v>
                </c:pt>
                <c:pt idx="1010">
                  <c:v>-4.9279260000000003</c:v>
                </c:pt>
                <c:pt idx="1011">
                  <c:v>-4.8461350000000003</c:v>
                </c:pt>
                <c:pt idx="1012">
                  <c:v>-4.7556409999999998</c:v>
                </c:pt>
                <c:pt idx="1013">
                  <c:v>-4.6651160000000003</c:v>
                </c:pt>
                <c:pt idx="1014">
                  <c:v>-4.5701929999999997</c:v>
                </c:pt>
                <c:pt idx="1015">
                  <c:v>-4.469468</c:v>
                </c:pt>
                <c:pt idx="1016">
                  <c:v>-4.3634829999999996</c:v>
                </c:pt>
                <c:pt idx="1017">
                  <c:v>-4.2534510000000001</c:v>
                </c:pt>
                <c:pt idx="1018">
                  <c:v>-4.1386050000000001</c:v>
                </c:pt>
                <c:pt idx="1019">
                  <c:v>-4.0206999999999997</c:v>
                </c:pt>
                <c:pt idx="1020">
                  <c:v>-3.9008500000000002</c:v>
                </c:pt>
                <c:pt idx="1021">
                  <c:v>-3.774019</c:v>
                </c:pt>
                <c:pt idx="1022">
                  <c:v>-3.6412909999999998</c:v>
                </c:pt>
                <c:pt idx="1023">
                  <c:v>-3.5033050000000001</c:v>
                </c:pt>
                <c:pt idx="1024">
                  <c:v>-3.3660190000000001</c:v>
                </c:pt>
                <c:pt idx="1025">
                  <c:v>-3.2261199999999999</c:v>
                </c:pt>
                <c:pt idx="1026">
                  <c:v>-3.0835110000000001</c:v>
                </c:pt>
                <c:pt idx="1027">
                  <c:v>-2.9424320000000002</c:v>
                </c:pt>
                <c:pt idx="1028">
                  <c:v>-2.7962530000000001</c:v>
                </c:pt>
                <c:pt idx="1029">
                  <c:v>-2.6473650000000002</c:v>
                </c:pt>
                <c:pt idx="1030">
                  <c:v>-2.496788</c:v>
                </c:pt>
                <c:pt idx="1031">
                  <c:v>-2.3425449999999999</c:v>
                </c:pt>
                <c:pt idx="1032">
                  <c:v>-2.1877909999999998</c:v>
                </c:pt>
                <c:pt idx="1033">
                  <c:v>-2.0286400000000002</c:v>
                </c:pt>
                <c:pt idx="1034">
                  <c:v>-1.8695200000000001</c:v>
                </c:pt>
                <c:pt idx="1035">
                  <c:v>-1.7078500000000001</c:v>
                </c:pt>
                <c:pt idx="1036">
                  <c:v>-1.5440119999999999</c:v>
                </c:pt>
                <c:pt idx="1037">
                  <c:v>-1.377338</c:v>
                </c:pt>
                <c:pt idx="1038">
                  <c:v>-1.2137869999999999</c:v>
                </c:pt>
                <c:pt idx="1039">
                  <c:v>-1.0436380000000001</c:v>
                </c:pt>
                <c:pt idx="1040">
                  <c:v>-0.877251</c:v>
                </c:pt>
                <c:pt idx="1041">
                  <c:v>-0.70818599999999998</c:v>
                </c:pt>
                <c:pt idx="1042">
                  <c:v>-0.53873800000000005</c:v>
                </c:pt>
                <c:pt idx="1043">
                  <c:v>-0.369865</c:v>
                </c:pt>
                <c:pt idx="1044">
                  <c:v>-0.20064000000000001</c:v>
                </c:pt>
                <c:pt idx="1045">
                  <c:v>-3.2212999999999999E-2</c:v>
                </c:pt>
                <c:pt idx="1046">
                  <c:v>0.13870099999999999</c:v>
                </c:pt>
                <c:pt idx="1047">
                  <c:v>0.30846699999999999</c:v>
                </c:pt>
                <c:pt idx="1048">
                  <c:v>0.47727700000000001</c:v>
                </c:pt>
                <c:pt idx="1049">
                  <c:v>0.64442999999999995</c:v>
                </c:pt>
                <c:pt idx="1050">
                  <c:v>0.81511999999999996</c:v>
                </c:pt>
                <c:pt idx="1051">
                  <c:v>0.98029699999999997</c:v>
                </c:pt>
                <c:pt idx="1052">
                  <c:v>1.147959</c:v>
                </c:pt>
                <c:pt idx="1053">
                  <c:v>1.31253</c:v>
                </c:pt>
                <c:pt idx="1054">
                  <c:v>1.4791719999999999</c:v>
                </c:pt>
                <c:pt idx="1055">
                  <c:v>1.642117</c:v>
                </c:pt>
                <c:pt idx="1056">
                  <c:v>1.8053809999999999</c:v>
                </c:pt>
                <c:pt idx="1057">
                  <c:v>1.9723740000000001</c:v>
                </c:pt>
                <c:pt idx="1058">
                  <c:v>2.1212300000000002</c:v>
                </c:pt>
                <c:pt idx="1059">
                  <c:v>2.2729240000000002</c:v>
                </c:pt>
                <c:pt idx="1060">
                  <c:v>2.4251589999999998</c:v>
                </c:pt>
                <c:pt idx="1061">
                  <c:v>2.5809000000000002</c:v>
                </c:pt>
                <c:pt idx="1062">
                  <c:v>2.7321469999999999</c:v>
                </c:pt>
                <c:pt idx="1063">
                  <c:v>2.8797600000000001</c:v>
                </c:pt>
                <c:pt idx="1064">
                  <c:v>3.0259070000000001</c:v>
                </c:pt>
                <c:pt idx="1065">
                  <c:v>3.1677499999999998</c:v>
                </c:pt>
                <c:pt idx="1066">
                  <c:v>3.306152</c:v>
                </c:pt>
                <c:pt idx="1067">
                  <c:v>3.4436290000000001</c:v>
                </c:pt>
                <c:pt idx="1068">
                  <c:v>3.5784919999999998</c:v>
                </c:pt>
                <c:pt idx="1069">
                  <c:v>3.7031869999999998</c:v>
                </c:pt>
                <c:pt idx="1070">
                  <c:v>3.8340649999999998</c:v>
                </c:pt>
                <c:pt idx="1071">
                  <c:v>3.9614060000000002</c:v>
                </c:pt>
                <c:pt idx="1072">
                  <c:v>4.0827859999999996</c:v>
                </c:pt>
                <c:pt idx="1073">
                  <c:v>4.2019029999999997</c:v>
                </c:pt>
                <c:pt idx="1074">
                  <c:v>4.3130829999999998</c:v>
                </c:pt>
                <c:pt idx="1075">
                  <c:v>4.4230840000000002</c:v>
                </c:pt>
                <c:pt idx="1076">
                  <c:v>4.5275699999999999</c:v>
                </c:pt>
                <c:pt idx="1077">
                  <c:v>4.62737</c:v>
                </c:pt>
                <c:pt idx="1078">
                  <c:v>4.7268520000000001</c:v>
                </c:pt>
                <c:pt idx="1079">
                  <c:v>4.822031</c:v>
                </c:pt>
                <c:pt idx="1080">
                  <c:v>4.9109619999999996</c:v>
                </c:pt>
                <c:pt idx="1081">
                  <c:v>4.9967059999999996</c:v>
                </c:pt>
                <c:pt idx="1082">
                  <c:v>5.075278</c:v>
                </c:pt>
                <c:pt idx="1083">
                  <c:v>5.1511719999999999</c:v>
                </c:pt>
                <c:pt idx="1084">
                  <c:v>5.2226679999999996</c:v>
                </c:pt>
                <c:pt idx="1085">
                  <c:v>5.2891589999999997</c:v>
                </c:pt>
                <c:pt idx="1086">
                  <c:v>5.3516339999999998</c:v>
                </c:pt>
                <c:pt idx="1087">
                  <c:v>5.4096469999999997</c:v>
                </c:pt>
                <c:pt idx="1088">
                  <c:v>5.4621130000000004</c:v>
                </c:pt>
                <c:pt idx="1089">
                  <c:v>5.5090329999999996</c:v>
                </c:pt>
                <c:pt idx="1090">
                  <c:v>5.5521279999999997</c:v>
                </c:pt>
                <c:pt idx="1091">
                  <c:v>5.5899640000000002</c:v>
                </c:pt>
                <c:pt idx="1092">
                  <c:v>5.6251220000000002</c:v>
                </c:pt>
                <c:pt idx="1093">
                  <c:v>5.6521520000000001</c:v>
                </c:pt>
                <c:pt idx="1094">
                  <c:v>5.6770779999999998</c:v>
                </c:pt>
                <c:pt idx="1095">
                  <c:v>5.6938760000000004</c:v>
                </c:pt>
                <c:pt idx="1096">
                  <c:v>5.7119809999999998</c:v>
                </c:pt>
                <c:pt idx="1097">
                  <c:v>5.7178779999999998</c:v>
                </c:pt>
                <c:pt idx="1098">
                  <c:v>5.7233289999999997</c:v>
                </c:pt>
                <c:pt idx="1099">
                  <c:v>5.7229780000000003</c:v>
                </c:pt>
                <c:pt idx="1100">
                  <c:v>5.7167620000000001</c:v>
                </c:pt>
                <c:pt idx="1101">
                  <c:v>5.7064349999999999</c:v>
                </c:pt>
                <c:pt idx="1102">
                  <c:v>5.6903699999999997</c:v>
                </c:pt>
                <c:pt idx="1103">
                  <c:v>5.6707349999999996</c:v>
                </c:pt>
                <c:pt idx="1104">
                  <c:v>5.6463190000000001</c:v>
                </c:pt>
                <c:pt idx="1105">
                  <c:v>5.615113</c:v>
                </c:pt>
                <c:pt idx="1106">
                  <c:v>5.5812299999999997</c:v>
                </c:pt>
                <c:pt idx="1107">
                  <c:v>5.5413220000000001</c:v>
                </c:pt>
                <c:pt idx="1108">
                  <c:v>5.4999169999999999</c:v>
                </c:pt>
                <c:pt idx="1109">
                  <c:v>5.447546</c:v>
                </c:pt>
                <c:pt idx="1110">
                  <c:v>5.3941869999999996</c:v>
                </c:pt>
                <c:pt idx="1111">
                  <c:v>5.336398</c:v>
                </c:pt>
                <c:pt idx="1112">
                  <c:v>5.274114</c:v>
                </c:pt>
                <c:pt idx="1113">
                  <c:v>5.2067300000000003</c:v>
                </c:pt>
                <c:pt idx="1114">
                  <c:v>5.1322070000000002</c:v>
                </c:pt>
                <c:pt idx="1115">
                  <c:v>5.0555469999999998</c:v>
                </c:pt>
                <c:pt idx="1116">
                  <c:v>4.9744570000000001</c:v>
                </c:pt>
                <c:pt idx="1117">
                  <c:v>4.8892870000000004</c:v>
                </c:pt>
                <c:pt idx="1118">
                  <c:v>4.7970730000000001</c:v>
                </c:pt>
                <c:pt idx="1119">
                  <c:v>4.7045399999999997</c:v>
                </c:pt>
                <c:pt idx="1120">
                  <c:v>4.6063330000000002</c:v>
                </c:pt>
                <c:pt idx="1121">
                  <c:v>4.5054169999999996</c:v>
                </c:pt>
                <c:pt idx="1122">
                  <c:v>4.401122</c:v>
                </c:pt>
                <c:pt idx="1123">
                  <c:v>4.2937349999999999</c:v>
                </c:pt>
                <c:pt idx="1124">
                  <c:v>4.1809289999999999</c:v>
                </c:pt>
                <c:pt idx="1125">
                  <c:v>4.0594539999999997</c:v>
                </c:pt>
                <c:pt idx="1126">
                  <c:v>3.936671</c:v>
                </c:pt>
                <c:pt idx="1127">
                  <c:v>3.8111790000000001</c:v>
                </c:pt>
                <c:pt idx="1128">
                  <c:v>3.6810969999999998</c:v>
                </c:pt>
                <c:pt idx="1129">
                  <c:v>3.5504739999999999</c:v>
                </c:pt>
                <c:pt idx="1130">
                  <c:v>3.4181919999999999</c:v>
                </c:pt>
                <c:pt idx="1131">
                  <c:v>3.2795040000000002</c:v>
                </c:pt>
                <c:pt idx="1132">
                  <c:v>3.139605</c:v>
                </c:pt>
                <c:pt idx="1133">
                  <c:v>2.9960719999999998</c:v>
                </c:pt>
                <c:pt idx="1134">
                  <c:v>2.8524430000000001</c:v>
                </c:pt>
                <c:pt idx="1135">
                  <c:v>2.7043840000000001</c:v>
                </c:pt>
                <c:pt idx="1136">
                  <c:v>2.5520849999999999</c:v>
                </c:pt>
                <c:pt idx="1137">
                  <c:v>2.3967260000000001</c:v>
                </c:pt>
                <c:pt idx="1138">
                  <c:v>2.246499</c:v>
                </c:pt>
                <c:pt idx="1139">
                  <c:v>2.0921289999999999</c:v>
                </c:pt>
                <c:pt idx="1140">
                  <c:v>1.938555</c:v>
                </c:pt>
                <c:pt idx="1141">
                  <c:v>1.776375</c:v>
                </c:pt>
                <c:pt idx="1142">
                  <c:v>1.61531</c:v>
                </c:pt>
                <c:pt idx="1143">
                  <c:v>1.450963</c:v>
                </c:pt>
                <c:pt idx="1144">
                  <c:v>1.2856270000000001</c:v>
                </c:pt>
                <c:pt idx="1145">
                  <c:v>1.1201639999999999</c:v>
                </c:pt>
                <c:pt idx="1146">
                  <c:v>0.95422300000000004</c:v>
                </c:pt>
                <c:pt idx="1147">
                  <c:v>0.78611399999999998</c:v>
                </c:pt>
                <c:pt idx="1148">
                  <c:v>0.61841999999999997</c:v>
                </c:pt>
                <c:pt idx="1149">
                  <c:v>0.45196900000000001</c:v>
                </c:pt>
                <c:pt idx="1150">
                  <c:v>0.28191500000000003</c:v>
                </c:pt>
                <c:pt idx="1151">
                  <c:v>0.11329699999999999</c:v>
                </c:pt>
                <c:pt idx="1152">
                  <c:v>-5.4493E-2</c:v>
                </c:pt>
                <c:pt idx="1153">
                  <c:v>-0.22432299999999999</c:v>
                </c:pt>
                <c:pt idx="1154">
                  <c:v>-0.39284599999999997</c:v>
                </c:pt>
                <c:pt idx="1155">
                  <c:v>-0.56235800000000002</c:v>
                </c:pt>
                <c:pt idx="1156">
                  <c:v>-0.72995600000000005</c:v>
                </c:pt>
                <c:pt idx="1157">
                  <c:v>-0.89803299999999997</c:v>
                </c:pt>
                <c:pt idx="1158">
                  <c:v>-1.06423</c:v>
                </c:pt>
                <c:pt idx="1159">
                  <c:v>-1.2323059999999999</c:v>
                </c:pt>
                <c:pt idx="1160">
                  <c:v>-1.3995230000000001</c:v>
                </c:pt>
                <c:pt idx="1161">
                  <c:v>-1.5638700000000001</c:v>
                </c:pt>
                <c:pt idx="1162">
                  <c:v>-1.7257629999999999</c:v>
                </c:pt>
                <c:pt idx="1163">
                  <c:v>-1.88686</c:v>
                </c:pt>
                <c:pt idx="1164">
                  <c:v>-2.046872</c:v>
                </c:pt>
                <c:pt idx="1165">
                  <c:v>-2.2049080000000001</c:v>
                </c:pt>
                <c:pt idx="1166">
                  <c:v>-2.3598849999999998</c:v>
                </c:pt>
                <c:pt idx="1167">
                  <c:v>-2.5148290000000002</c:v>
                </c:pt>
                <c:pt idx="1168">
                  <c:v>-2.6637170000000001</c:v>
                </c:pt>
                <c:pt idx="1169">
                  <c:v>-2.8090989999999998</c:v>
                </c:pt>
                <c:pt idx="1170">
                  <c:v>-2.9559470000000001</c:v>
                </c:pt>
                <c:pt idx="1171">
                  <c:v>-3.1001180000000002</c:v>
                </c:pt>
                <c:pt idx="1172">
                  <c:v>-3.2388699999999999</c:v>
                </c:pt>
                <c:pt idx="1173">
                  <c:v>-3.3808410000000002</c:v>
                </c:pt>
                <c:pt idx="1174">
                  <c:v>-3.5183179999999998</c:v>
                </c:pt>
                <c:pt idx="1175">
                  <c:v>-3.65334</c:v>
                </c:pt>
                <c:pt idx="1176">
                  <c:v>-3.7843779999999998</c:v>
                </c:pt>
                <c:pt idx="1177">
                  <c:v>-3.9079259999999998</c:v>
                </c:pt>
                <c:pt idx="1178">
                  <c:v>-4.029242</c:v>
                </c:pt>
                <c:pt idx="1179">
                  <c:v>-4.1461600000000001</c:v>
                </c:pt>
                <c:pt idx="1180">
                  <c:v>-4.2597620000000003</c:v>
                </c:pt>
                <c:pt idx="1181">
                  <c:v>-4.3706550000000002</c:v>
                </c:pt>
                <c:pt idx="1182">
                  <c:v>-4.4759060000000002</c:v>
                </c:pt>
                <c:pt idx="1183">
                  <c:v>-4.5731250000000001</c:v>
                </c:pt>
                <c:pt idx="1184">
                  <c:v>-4.6697699999999998</c:v>
                </c:pt>
                <c:pt idx="1185">
                  <c:v>-4.7594979999999998</c:v>
                </c:pt>
                <c:pt idx="1186">
                  <c:v>-4.8481430000000003</c:v>
                </c:pt>
                <c:pt idx="1187">
                  <c:v>-4.9325479999999997</c:v>
                </c:pt>
                <c:pt idx="1188">
                  <c:v>-5.0111829999999999</c:v>
                </c:pt>
                <c:pt idx="1189">
                  <c:v>-5.0851649999999999</c:v>
                </c:pt>
                <c:pt idx="1190">
                  <c:v>-5.1529629999999997</c:v>
                </c:pt>
                <c:pt idx="1191">
                  <c:v>-5.2174779999999998</c:v>
                </c:pt>
                <c:pt idx="1192">
                  <c:v>-5.2771480000000004</c:v>
                </c:pt>
                <c:pt idx="1193">
                  <c:v>-5.3322919999999998</c:v>
                </c:pt>
                <c:pt idx="1194">
                  <c:v>-5.3831329999999999</c:v>
                </c:pt>
                <c:pt idx="1195">
                  <c:v>-5.4266100000000002</c:v>
                </c:pt>
                <c:pt idx="1196">
                  <c:v>-5.4641590000000004</c:v>
                </c:pt>
                <c:pt idx="1197">
                  <c:v>-5.500273</c:v>
                </c:pt>
                <c:pt idx="1198">
                  <c:v>-5.5262200000000004</c:v>
                </c:pt>
                <c:pt idx="1199">
                  <c:v>-5.5492010000000001</c:v>
                </c:pt>
                <c:pt idx="1200">
                  <c:v>-5.5705900000000002</c:v>
                </c:pt>
                <c:pt idx="1201">
                  <c:v>-5.5820650000000001</c:v>
                </c:pt>
                <c:pt idx="1202">
                  <c:v>-5.5908939999999996</c:v>
                </c:pt>
                <c:pt idx="1203">
                  <c:v>-5.5915629999999998</c:v>
                </c:pt>
                <c:pt idx="1204">
                  <c:v>-5.587866</c:v>
                </c:pt>
                <c:pt idx="1205">
                  <c:v>-5.5811080000000004</c:v>
                </c:pt>
                <c:pt idx="1206">
                  <c:v>-5.5679759999999998</c:v>
                </c:pt>
                <c:pt idx="1207">
                  <c:v>-5.5491380000000001</c:v>
                </c:pt>
                <c:pt idx="1208">
                  <c:v>-5.5247529999999996</c:v>
                </c:pt>
                <c:pt idx="1209">
                  <c:v>-5.4971810000000003</c:v>
                </c:pt>
                <c:pt idx="1210">
                  <c:v>-5.4629799999999999</c:v>
                </c:pt>
                <c:pt idx="1211">
                  <c:v>-5.4225620000000001</c:v>
                </c:pt>
                <c:pt idx="1212">
                  <c:v>-5.3777140000000001</c:v>
                </c:pt>
                <c:pt idx="1213">
                  <c:v>-5.3310810000000002</c:v>
                </c:pt>
                <c:pt idx="1214">
                  <c:v>-5.2766060000000001</c:v>
                </c:pt>
                <c:pt idx="1215">
                  <c:v>-5.2162670000000002</c:v>
                </c:pt>
                <c:pt idx="1216">
                  <c:v>-5.1517840000000001</c:v>
                </c:pt>
                <c:pt idx="1217">
                  <c:v>-5.0815000000000001</c:v>
                </c:pt>
                <c:pt idx="1218">
                  <c:v>-5.0080910000000003</c:v>
                </c:pt>
                <c:pt idx="1219">
                  <c:v>-4.9269059999999998</c:v>
                </c:pt>
                <c:pt idx="1220">
                  <c:v>-4.8440630000000002</c:v>
                </c:pt>
                <c:pt idx="1221">
                  <c:v>-4.756183</c:v>
                </c:pt>
                <c:pt idx="1222">
                  <c:v>-4.6629170000000002</c:v>
                </c:pt>
                <c:pt idx="1223">
                  <c:v>-4.5700649999999996</c:v>
                </c:pt>
                <c:pt idx="1224">
                  <c:v>-4.4691809999999998</c:v>
                </c:pt>
                <c:pt idx="1225">
                  <c:v>-4.3637379999999997</c:v>
                </c:pt>
                <c:pt idx="1226">
                  <c:v>-4.2529729999999999</c:v>
                </c:pt>
                <c:pt idx="1227">
                  <c:v>-4.1415379999999997</c:v>
                </c:pt>
                <c:pt idx="1228">
                  <c:v>-4.0235050000000001</c:v>
                </c:pt>
                <c:pt idx="1229">
                  <c:v>-3.9011360000000002</c:v>
                </c:pt>
                <c:pt idx="1230">
                  <c:v>-3.7756759999999998</c:v>
                </c:pt>
                <c:pt idx="1231">
                  <c:v>-3.6458499999999998</c:v>
                </c:pt>
                <c:pt idx="1232">
                  <c:v>-3.509074</c:v>
                </c:pt>
                <c:pt idx="1233">
                  <c:v>-3.3728720000000001</c:v>
                </c:pt>
                <c:pt idx="1234">
                  <c:v>-3.2321759999999999</c:v>
                </c:pt>
                <c:pt idx="1235">
                  <c:v>-3.0920209999999999</c:v>
                </c:pt>
                <c:pt idx="1236">
                  <c:v>-2.9486159999999999</c:v>
                </c:pt>
                <c:pt idx="1237">
                  <c:v>-2.8033299999999999</c:v>
                </c:pt>
                <c:pt idx="1238">
                  <c:v>-2.6539000000000001</c:v>
                </c:pt>
                <c:pt idx="1239">
                  <c:v>-2.5032580000000002</c:v>
                </c:pt>
                <c:pt idx="1240">
                  <c:v>-2.351629</c:v>
                </c:pt>
                <c:pt idx="1241">
                  <c:v>-2.1945169999999998</c:v>
                </c:pt>
                <c:pt idx="1242">
                  <c:v>-2.0374050000000001</c:v>
                </c:pt>
                <c:pt idx="1243">
                  <c:v>-1.8765320000000001</c:v>
                </c:pt>
                <c:pt idx="1244">
                  <c:v>-1.7157230000000001</c:v>
                </c:pt>
                <c:pt idx="1245">
                  <c:v>-1.5524910000000001</c:v>
                </c:pt>
                <c:pt idx="1246">
                  <c:v>-1.3881749999999999</c:v>
                </c:pt>
                <c:pt idx="1247">
                  <c:v>-1.2228399999999999</c:v>
                </c:pt>
                <c:pt idx="1248">
                  <c:v>-1.053615</c:v>
                </c:pt>
                <c:pt idx="1249">
                  <c:v>-0.88952299999999995</c:v>
                </c:pt>
                <c:pt idx="1250">
                  <c:v>-0.72125499999999998</c:v>
                </c:pt>
                <c:pt idx="1251">
                  <c:v>-0.55289100000000002</c:v>
                </c:pt>
                <c:pt idx="1252">
                  <c:v>-0.38538800000000001</c:v>
                </c:pt>
                <c:pt idx="1253">
                  <c:v>-0.214697</c:v>
                </c:pt>
                <c:pt idx="1254">
                  <c:v>-4.8627999999999998E-2</c:v>
                </c:pt>
                <c:pt idx="1255">
                  <c:v>0.123401</c:v>
                </c:pt>
                <c:pt idx="1256">
                  <c:v>0.29287999999999997</c:v>
                </c:pt>
                <c:pt idx="1257">
                  <c:v>0.460702</c:v>
                </c:pt>
                <c:pt idx="1258">
                  <c:v>0.62775899999999996</c:v>
                </c:pt>
                <c:pt idx="1259">
                  <c:v>0.79526200000000002</c:v>
                </c:pt>
                <c:pt idx="1260">
                  <c:v>0.96158600000000005</c:v>
                </c:pt>
                <c:pt idx="1261">
                  <c:v>1.1268579999999999</c:v>
                </c:pt>
                <c:pt idx="1262">
                  <c:v>1.292672</c:v>
                </c:pt>
                <c:pt idx="1263">
                  <c:v>1.4599519999999999</c:v>
                </c:pt>
                <c:pt idx="1264">
                  <c:v>1.6239170000000001</c:v>
                </c:pt>
                <c:pt idx="1265">
                  <c:v>1.784375</c:v>
                </c:pt>
                <c:pt idx="1266">
                  <c:v>1.9431130000000001</c:v>
                </c:pt>
                <c:pt idx="1267">
                  <c:v>2.0994280000000001</c:v>
                </c:pt>
                <c:pt idx="1268">
                  <c:v>2.2538299999999998</c:v>
                </c:pt>
                <c:pt idx="1269">
                  <c:v>2.4034200000000001</c:v>
                </c:pt>
                <c:pt idx="1270">
                  <c:v>2.5597029999999998</c:v>
                </c:pt>
                <c:pt idx="1271">
                  <c:v>2.7104080000000002</c:v>
                </c:pt>
                <c:pt idx="1272">
                  <c:v>2.8598059999999998</c:v>
                </c:pt>
                <c:pt idx="1273">
                  <c:v>3.002319</c:v>
                </c:pt>
                <c:pt idx="1274">
                  <c:v>3.1445449999999999</c:v>
                </c:pt>
                <c:pt idx="1275">
                  <c:v>3.2838069999999999</c:v>
                </c:pt>
                <c:pt idx="1276">
                  <c:v>3.421475</c:v>
                </c:pt>
                <c:pt idx="1277">
                  <c:v>3.5563389999999999</c:v>
                </c:pt>
                <c:pt idx="1278">
                  <c:v>3.6859739999999999</c:v>
                </c:pt>
                <c:pt idx="1279">
                  <c:v>3.814972</c:v>
                </c:pt>
                <c:pt idx="1280">
                  <c:v>3.9398270000000002</c:v>
                </c:pt>
                <c:pt idx="1281">
                  <c:v>4.0633100000000004</c:v>
                </c:pt>
                <c:pt idx="1282">
                  <c:v>4.1788889999999999</c:v>
                </c:pt>
                <c:pt idx="1283">
                  <c:v>4.2920449999999999</c:v>
                </c:pt>
                <c:pt idx="1284">
                  <c:v>4.4009619999999998</c:v>
                </c:pt>
                <c:pt idx="1285">
                  <c:v>4.5057989999999997</c:v>
                </c:pt>
                <c:pt idx="1286">
                  <c:v>4.6068429999999996</c:v>
                </c:pt>
                <c:pt idx="1287">
                  <c:v>4.7030419999999999</c:v>
                </c:pt>
                <c:pt idx="1288">
                  <c:v>4.7960849999999997</c:v>
                </c:pt>
                <c:pt idx="1289">
                  <c:v>4.8867050000000001</c:v>
                </c:pt>
                <c:pt idx="1290">
                  <c:v>4.972035</c:v>
                </c:pt>
                <c:pt idx="1291">
                  <c:v>5.0523920000000002</c:v>
                </c:pt>
                <c:pt idx="1292">
                  <c:v>5.1281590000000001</c:v>
                </c:pt>
                <c:pt idx="1293">
                  <c:v>5.2009610000000004</c:v>
                </c:pt>
                <c:pt idx="1294">
                  <c:v>5.268154</c:v>
                </c:pt>
                <c:pt idx="1295">
                  <c:v>5.3312980000000003</c:v>
                </c:pt>
                <c:pt idx="1296">
                  <c:v>5.3882589999999997</c:v>
                </c:pt>
                <c:pt idx="1297">
                  <c:v>5.4427329999999996</c:v>
                </c:pt>
                <c:pt idx="1298">
                  <c:v>5.4919479999999998</c:v>
                </c:pt>
                <c:pt idx="1299">
                  <c:v>5.5326519999999997</c:v>
                </c:pt>
                <c:pt idx="1300">
                  <c:v>5.5733569999999997</c:v>
                </c:pt>
                <c:pt idx="1301">
                  <c:v>5.605423</c:v>
                </c:pt>
                <c:pt idx="1302">
                  <c:v>5.6363099999999999</c:v>
                </c:pt>
                <c:pt idx="1303">
                  <c:v>5.6605030000000003</c:v>
                </c:pt>
                <c:pt idx="1304">
                  <c:v>5.6810939999999999</c:v>
                </c:pt>
                <c:pt idx="1305">
                  <c:v>5.6973500000000001</c:v>
                </c:pt>
                <c:pt idx="1306">
                  <c:v>5.7059249999999997</c:v>
                </c:pt>
                <c:pt idx="1307">
                  <c:v>5.7109930000000002</c:v>
                </c:pt>
                <c:pt idx="1308">
                  <c:v>5.7107380000000001</c:v>
                </c:pt>
                <c:pt idx="1309">
                  <c:v>5.7063069999999998</c:v>
                </c:pt>
                <c:pt idx="1310">
                  <c:v>5.6980519999999997</c:v>
                </c:pt>
                <c:pt idx="1311">
                  <c:v>5.6820820000000003</c:v>
                </c:pt>
                <c:pt idx="1312">
                  <c:v>5.6632119999999997</c:v>
                </c:pt>
                <c:pt idx="1313">
                  <c:v>5.6392420000000003</c:v>
                </c:pt>
                <c:pt idx="1314">
                  <c:v>5.6095670000000002</c:v>
                </c:pt>
                <c:pt idx="1315">
                  <c:v>5.5755239999999997</c:v>
                </c:pt>
                <c:pt idx="1316">
                  <c:v>5.5370189999999999</c:v>
                </c:pt>
                <c:pt idx="1317">
                  <c:v>5.4931590000000003</c:v>
                </c:pt>
                <c:pt idx="1318">
                  <c:v>5.4464620000000004</c:v>
                </c:pt>
                <c:pt idx="1319">
                  <c:v>5.393008</c:v>
                </c:pt>
                <c:pt idx="1320">
                  <c:v>5.3378639999999997</c:v>
                </c:pt>
                <c:pt idx="1321">
                  <c:v>5.2731579999999996</c:v>
                </c:pt>
                <c:pt idx="1322">
                  <c:v>5.2053279999999997</c:v>
                </c:pt>
                <c:pt idx="1323">
                  <c:v>5.133832</c:v>
                </c:pt>
                <c:pt idx="1324">
                  <c:v>5.0594999999999999</c:v>
                </c:pt>
                <c:pt idx="1325">
                  <c:v>4.9776449999999999</c:v>
                </c:pt>
                <c:pt idx="1326">
                  <c:v>4.8926340000000001</c:v>
                </c:pt>
                <c:pt idx="1327">
                  <c:v>4.8024279999999999</c:v>
                </c:pt>
                <c:pt idx="1328">
                  <c:v>4.7093210000000001</c:v>
                </c:pt>
                <c:pt idx="1329">
                  <c:v>4.613569</c:v>
                </c:pt>
                <c:pt idx="1330">
                  <c:v>4.5112180000000004</c:v>
                </c:pt>
                <c:pt idx="1331">
                  <c:v>4.4080389999999996</c:v>
                </c:pt>
                <c:pt idx="1332">
                  <c:v>4.2982930000000001</c:v>
                </c:pt>
                <c:pt idx="1333">
                  <c:v>4.1869540000000001</c:v>
                </c:pt>
                <c:pt idx="1334">
                  <c:v>4.0693989999999998</c:v>
                </c:pt>
                <c:pt idx="1335">
                  <c:v>3.9456280000000001</c:v>
                </c:pt>
                <c:pt idx="1336">
                  <c:v>3.8186059999999999</c:v>
                </c:pt>
                <c:pt idx="1337">
                  <c:v>3.6903410000000001</c:v>
                </c:pt>
                <c:pt idx="1338">
                  <c:v>3.561598</c:v>
                </c:pt>
                <c:pt idx="1339">
                  <c:v>3.427117</c:v>
                </c:pt>
                <c:pt idx="1340">
                  <c:v>3.2891620000000001</c:v>
                </c:pt>
                <c:pt idx="1341">
                  <c:v>3.151303</c:v>
                </c:pt>
                <c:pt idx="1342">
                  <c:v>3.0107339999999998</c:v>
                </c:pt>
                <c:pt idx="1343">
                  <c:v>2.8631530000000001</c:v>
                </c:pt>
                <c:pt idx="1344">
                  <c:v>2.7164320000000002</c:v>
                </c:pt>
                <c:pt idx="1345">
                  <c:v>2.5652170000000001</c:v>
                </c:pt>
                <c:pt idx="1346">
                  <c:v>2.4078189999999999</c:v>
                </c:pt>
                <c:pt idx="1347">
                  <c:v>2.2567309999999998</c:v>
                </c:pt>
                <c:pt idx="1348">
                  <c:v>2.1055160000000002</c:v>
                </c:pt>
                <c:pt idx="1349">
                  <c:v>1.948277</c:v>
                </c:pt>
                <c:pt idx="1350">
                  <c:v>1.7897620000000001</c:v>
                </c:pt>
                <c:pt idx="1351">
                  <c:v>1.62669</c:v>
                </c:pt>
                <c:pt idx="1352">
                  <c:v>1.4639359999999999</c:v>
                </c:pt>
                <c:pt idx="1353">
                  <c:v>1.295445</c:v>
                </c:pt>
                <c:pt idx="1354">
                  <c:v>1.1297900000000001</c:v>
                </c:pt>
                <c:pt idx="1355">
                  <c:v>0.96531500000000003</c:v>
                </c:pt>
                <c:pt idx="1356">
                  <c:v>0.79567699999999997</c:v>
                </c:pt>
                <c:pt idx="1357">
                  <c:v>0.63046899999999995</c:v>
                </c:pt>
                <c:pt idx="1358">
                  <c:v>0.46184999999999998</c:v>
                </c:pt>
                <c:pt idx="1359">
                  <c:v>0.29202</c:v>
                </c:pt>
                <c:pt idx="1360">
                  <c:v>0.12314600000000001</c:v>
                </c:pt>
                <c:pt idx="1361">
                  <c:v>-4.5823000000000003E-2</c:v>
                </c:pt>
                <c:pt idx="1362">
                  <c:v>-0.21460099999999999</c:v>
                </c:pt>
                <c:pt idx="1363">
                  <c:v>-0.38589800000000002</c:v>
                </c:pt>
                <c:pt idx="1364">
                  <c:v>-0.55617399999999995</c:v>
                </c:pt>
                <c:pt idx="1365">
                  <c:v>-0.72348599999999996</c:v>
                </c:pt>
                <c:pt idx="1366">
                  <c:v>-0.89143499999999998</c:v>
                </c:pt>
                <c:pt idx="1367">
                  <c:v>-1.0590980000000001</c:v>
                </c:pt>
                <c:pt idx="1368">
                  <c:v>-1.2249110000000001</c:v>
                </c:pt>
                <c:pt idx="1369">
                  <c:v>-1.3926700000000001</c:v>
                </c:pt>
                <c:pt idx="1370">
                  <c:v>-1.5581959999999999</c:v>
                </c:pt>
                <c:pt idx="1371">
                  <c:v>-1.7223850000000001</c:v>
                </c:pt>
                <c:pt idx="1372">
                  <c:v>-1.884023</c:v>
                </c:pt>
                <c:pt idx="1373">
                  <c:v>-2.042951</c:v>
                </c:pt>
                <c:pt idx="1374">
                  <c:v>-2.2003180000000002</c:v>
                </c:pt>
                <c:pt idx="1375">
                  <c:v>-2.355836</c:v>
                </c:pt>
                <c:pt idx="1376">
                  <c:v>-2.5097290000000001</c:v>
                </c:pt>
                <c:pt idx="1377">
                  <c:v>-2.659573</c:v>
                </c:pt>
                <c:pt idx="1378">
                  <c:v>-2.8078880000000002</c:v>
                </c:pt>
                <c:pt idx="1379">
                  <c:v>-2.9554049999999998</c:v>
                </c:pt>
                <c:pt idx="1380">
                  <c:v>-3.0970580000000001</c:v>
                </c:pt>
                <c:pt idx="1381">
                  <c:v>-3.2365750000000002</c:v>
                </c:pt>
                <c:pt idx="1382">
                  <c:v>-3.3791509999999998</c:v>
                </c:pt>
                <c:pt idx="1383">
                  <c:v>-3.5169790000000001</c:v>
                </c:pt>
                <c:pt idx="1384">
                  <c:v>-3.6532450000000001</c:v>
                </c:pt>
                <c:pt idx="1385">
                  <c:v>-3.7843149999999999</c:v>
                </c:pt>
                <c:pt idx="1386">
                  <c:v>-3.9129299999999998</c:v>
                </c:pt>
                <c:pt idx="1387">
                  <c:v>-4.0340230000000004</c:v>
                </c:pt>
                <c:pt idx="1388">
                  <c:v>-4.15008</c:v>
                </c:pt>
                <c:pt idx="1389">
                  <c:v>-4.2624709999999997</c:v>
                </c:pt>
                <c:pt idx="1390">
                  <c:v>-4.3732369999999996</c:v>
                </c:pt>
                <c:pt idx="1391">
                  <c:v>-4.4780100000000003</c:v>
                </c:pt>
                <c:pt idx="1392">
                  <c:v>-4.5779699999999997</c:v>
                </c:pt>
                <c:pt idx="1393">
                  <c:v>-4.6726070000000002</c:v>
                </c:pt>
                <c:pt idx="1394">
                  <c:v>-4.7648529999999996</c:v>
                </c:pt>
                <c:pt idx="1395">
                  <c:v>-4.8526049999999996</c:v>
                </c:pt>
                <c:pt idx="1396">
                  <c:v>-4.9353210000000001</c:v>
                </c:pt>
                <c:pt idx="1397">
                  <c:v>-5.0149759999999999</c:v>
                </c:pt>
                <c:pt idx="1398">
                  <c:v>-5.0866309999999997</c:v>
                </c:pt>
                <c:pt idx="1399">
                  <c:v>-5.157203</c:v>
                </c:pt>
                <c:pt idx="1400">
                  <c:v>-5.2195179999999999</c:v>
                </c:pt>
                <c:pt idx="1401">
                  <c:v>-5.2784230000000001</c:v>
                </c:pt>
                <c:pt idx="1402">
                  <c:v>-5.3324829999999999</c:v>
                </c:pt>
                <c:pt idx="1403">
                  <c:v>-5.3821450000000004</c:v>
                </c:pt>
                <c:pt idx="1404">
                  <c:v>-5.4251440000000004</c:v>
                </c:pt>
                <c:pt idx="1405">
                  <c:v>-5.4645409999999996</c:v>
                </c:pt>
                <c:pt idx="1406">
                  <c:v>-5.4996679999999998</c:v>
                </c:pt>
                <c:pt idx="1407">
                  <c:v>-5.5278450000000001</c:v>
                </c:pt>
                <c:pt idx="1408">
                  <c:v>-5.5514010000000003</c:v>
                </c:pt>
                <c:pt idx="1409">
                  <c:v>-5.5698559999999997</c:v>
                </c:pt>
                <c:pt idx="1410">
                  <c:v>-5.5836899999999998</c:v>
                </c:pt>
                <c:pt idx="1411">
                  <c:v>-5.5902560000000001</c:v>
                </c:pt>
                <c:pt idx="1412">
                  <c:v>-5.5926150000000003</c:v>
                </c:pt>
                <c:pt idx="1413">
                  <c:v>-5.5893319999999997</c:v>
                </c:pt>
                <c:pt idx="1414">
                  <c:v>-5.5827020000000003</c:v>
                </c:pt>
                <c:pt idx="1415">
                  <c:v>-5.5692830000000004</c:v>
                </c:pt>
                <c:pt idx="1416">
                  <c:v>-5.5521339999999997</c:v>
                </c:pt>
                <c:pt idx="1417">
                  <c:v>-5.5262510000000002</c:v>
                </c:pt>
                <c:pt idx="1418">
                  <c:v>-5.4967350000000001</c:v>
                </c:pt>
                <c:pt idx="1419">
                  <c:v>-5.463139</c:v>
                </c:pt>
                <c:pt idx="1420">
                  <c:v>-5.4258129999999998</c:v>
                </c:pt>
                <c:pt idx="1421">
                  <c:v>-5.3802640000000004</c:v>
                </c:pt>
                <c:pt idx="1422">
                  <c:v>-5.3340769999999997</c:v>
                </c:pt>
                <c:pt idx="1423">
                  <c:v>-5.2783600000000002</c:v>
                </c:pt>
                <c:pt idx="1424">
                  <c:v>-5.2189759999999996</c:v>
                </c:pt>
                <c:pt idx="1425">
                  <c:v>-5.1490749999999998</c:v>
                </c:pt>
                <c:pt idx="1426">
                  <c:v>-5.0841130000000003</c:v>
                </c:pt>
                <c:pt idx="1427">
                  <c:v>-5.0113750000000001</c:v>
                </c:pt>
                <c:pt idx="1428">
                  <c:v>-4.9333450000000001</c:v>
                </c:pt>
                <c:pt idx="1429">
                  <c:v>-4.8499910000000002</c:v>
                </c:pt>
                <c:pt idx="1430">
                  <c:v>-4.7629409999999996</c:v>
                </c:pt>
                <c:pt idx="1431">
                  <c:v>-4.6704080000000001</c:v>
                </c:pt>
                <c:pt idx="1432">
                  <c:v>-4.5740809999999996</c:v>
                </c:pt>
                <c:pt idx="1433">
                  <c:v>-4.4748229999999998</c:v>
                </c:pt>
                <c:pt idx="1434">
                  <c:v>-4.3702730000000001</c:v>
                </c:pt>
                <c:pt idx="1435">
                  <c:v>-4.2600170000000004</c:v>
                </c:pt>
                <c:pt idx="1436">
                  <c:v>-4.1448530000000003</c:v>
                </c:pt>
                <c:pt idx="1437">
                  <c:v>-4.0285729999999997</c:v>
                </c:pt>
                <c:pt idx="1438">
                  <c:v>-3.9099979999999999</c:v>
                </c:pt>
                <c:pt idx="1439">
                  <c:v>-3.7856529999999999</c:v>
                </c:pt>
                <c:pt idx="1440">
                  <c:v>-3.6527029999999998</c:v>
                </c:pt>
                <c:pt idx="1441">
                  <c:v>-3.518796</c:v>
                </c:pt>
                <c:pt idx="1442">
                  <c:v>-3.380681</c:v>
                </c:pt>
                <c:pt idx="1443">
                  <c:v>-3.2395070000000001</c:v>
                </c:pt>
                <c:pt idx="1444">
                  <c:v>-3.098014</c:v>
                </c:pt>
                <c:pt idx="1445">
                  <c:v>-2.9557880000000001</c:v>
                </c:pt>
                <c:pt idx="1446">
                  <c:v>-2.811426</c:v>
                </c:pt>
                <c:pt idx="1447">
                  <c:v>-2.6639400000000002</c:v>
                </c:pt>
                <c:pt idx="1448">
                  <c:v>-2.513458</c:v>
                </c:pt>
                <c:pt idx="1449">
                  <c:v>-2.3605860000000001</c:v>
                </c:pt>
                <c:pt idx="1450">
                  <c:v>-2.206693</c:v>
                </c:pt>
                <c:pt idx="1451">
                  <c:v>-2.0470000000000002</c:v>
                </c:pt>
                <c:pt idx="1452">
                  <c:v>-1.8877520000000001</c:v>
                </c:pt>
                <c:pt idx="1453">
                  <c:v>-1.72723</c:v>
                </c:pt>
                <c:pt idx="1454">
                  <c:v>-1.5649219999999999</c:v>
                </c:pt>
                <c:pt idx="1455">
                  <c:v>-1.399459</c:v>
                </c:pt>
                <c:pt idx="1456">
                  <c:v>-1.235239</c:v>
                </c:pt>
                <c:pt idx="1457">
                  <c:v>-1.068405</c:v>
                </c:pt>
                <c:pt idx="1458">
                  <c:v>-0.90198599999999995</c:v>
                </c:pt>
                <c:pt idx="1459">
                  <c:v>-0.73416400000000004</c:v>
                </c:pt>
                <c:pt idx="1460">
                  <c:v>-0.56854099999999996</c:v>
                </c:pt>
                <c:pt idx="1461">
                  <c:v>-0.39810600000000002</c:v>
                </c:pt>
                <c:pt idx="1462">
                  <c:v>-0.231463</c:v>
                </c:pt>
                <c:pt idx="1463">
                  <c:v>-6.1441999999999997E-2</c:v>
                </c:pt>
                <c:pt idx="1464">
                  <c:v>0.10638</c:v>
                </c:pt>
                <c:pt idx="1465">
                  <c:v>0.27652900000000002</c:v>
                </c:pt>
                <c:pt idx="1466">
                  <c:v>0.44536999999999999</c:v>
                </c:pt>
                <c:pt idx="1467">
                  <c:v>0.61083399999999999</c:v>
                </c:pt>
                <c:pt idx="1468">
                  <c:v>0.777922</c:v>
                </c:pt>
                <c:pt idx="1469">
                  <c:v>0.94399100000000002</c:v>
                </c:pt>
                <c:pt idx="1470">
                  <c:v>1.109869</c:v>
                </c:pt>
                <c:pt idx="1471">
                  <c:v>1.27616</c:v>
                </c:pt>
                <c:pt idx="1472">
                  <c:v>1.4419740000000001</c:v>
                </c:pt>
                <c:pt idx="1473">
                  <c:v>1.603389</c:v>
                </c:pt>
                <c:pt idx="1474">
                  <c:v>1.7640070000000001</c:v>
                </c:pt>
                <c:pt idx="1475">
                  <c:v>1.9238919999999999</c:v>
                </c:pt>
                <c:pt idx="1476">
                  <c:v>2.0800480000000001</c:v>
                </c:pt>
                <c:pt idx="1477">
                  <c:v>2.2334939999999999</c:v>
                </c:pt>
                <c:pt idx="1478">
                  <c:v>2.3843899999999998</c:v>
                </c:pt>
                <c:pt idx="1479">
                  <c:v>2.535892</c:v>
                </c:pt>
                <c:pt idx="1480">
                  <c:v>2.689689</c:v>
                </c:pt>
                <c:pt idx="1481">
                  <c:v>2.8366009999999999</c:v>
                </c:pt>
                <c:pt idx="1482">
                  <c:v>2.9822700000000002</c:v>
                </c:pt>
                <c:pt idx="1483">
                  <c:v>3.1245280000000002</c:v>
                </c:pt>
                <c:pt idx="1484">
                  <c:v>3.262642</c:v>
                </c:pt>
                <c:pt idx="1485">
                  <c:v>3.3979200000000001</c:v>
                </c:pt>
                <c:pt idx="1486">
                  <c:v>3.534154</c:v>
                </c:pt>
                <c:pt idx="1487">
                  <c:v>3.6640440000000001</c:v>
                </c:pt>
                <c:pt idx="1488">
                  <c:v>3.7937120000000002</c:v>
                </c:pt>
                <c:pt idx="1489">
                  <c:v>3.9187889999999999</c:v>
                </c:pt>
                <c:pt idx="1490">
                  <c:v>4.0408390000000001</c:v>
                </c:pt>
                <c:pt idx="1491">
                  <c:v>4.1591589999999998</c:v>
                </c:pt>
                <c:pt idx="1492">
                  <c:v>4.272602</c:v>
                </c:pt>
                <c:pt idx="1493">
                  <c:v>4.379734</c:v>
                </c:pt>
                <c:pt idx="1494">
                  <c:v>4.4821479999999996</c:v>
                </c:pt>
                <c:pt idx="1495">
                  <c:v>4.5815979999999996</c:v>
                </c:pt>
                <c:pt idx="1496">
                  <c:v>4.6808249999999996</c:v>
                </c:pt>
                <c:pt idx="1497">
                  <c:v>4.775366</c:v>
                </c:pt>
                <c:pt idx="1498">
                  <c:v>4.8662099999999997</c:v>
                </c:pt>
                <c:pt idx="1499">
                  <c:v>4.9493400000000003</c:v>
                </c:pt>
                <c:pt idx="1500">
                  <c:v>5.0298559999999997</c:v>
                </c:pt>
                <c:pt idx="1501">
                  <c:v>5.1068340000000001</c:v>
                </c:pt>
                <c:pt idx="1502">
                  <c:v>5.1789670000000001</c:v>
                </c:pt>
                <c:pt idx="1503">
                  <c:v>5.2472750000000001</c:v>
                </c:pt>
                <c:pt idx="1504">
                  <c:v>5.3087619999999998</c:v>
                </c:pt>
                <c:pt idx="1505">
                  <c:v>5.3689419999999997</c:v>
                </c:pt>
                <c:pt idx="1506">
                  <c:v>5.420134</c:v>
                </c:pt>
                <c:pt idx="1507">
                  <c:v>5.4699859999999996</c:v>
                </c:pt>
                <c:pt idx="1508">
                  <c:v>5.5133999999999999</c:v>
                </c:pt>
                <c:pt idx="1509">
                  <c:v>5.5542319999999998</c:v>
                </c:pt>
                <c:pt idx="1510">
                  <c:v>5.5880190000000001</c:v>
                </c:pt>
                <c:pt idx="1511">
                  <c:v>5.6192570000000002</c:v>
                </c:pt>
                <c:pt idx="1512">
                  <c:v>5.6444700000000001</c:v>
                </c:pt>
                <c:pt idx="1513">
                  <c:v>5.6628619999999996</c:v>
                </c:pt>
                <c:pt idx="1514">
                  <c:v>5.6780660000000003</c:v>
                </c:pt>
                <c:pt idx="1515">
                  <c:v>5.6921549999999996</c:v>
                </c:pt>
                <c:pt idx="1516">
                  <c:v>5.6937490000000004</c:v>
                </c:pt>
                <c:pt idx="1517">
                  <c:v>5.6935250000000002</c:v>
                </c:pt>
                <c:pt idx="1518">
                  <c:v>5.6907519999999998</c:v>
                </c:pt>
                <c:pt idx="1519">
                  <c:v>5.6823050000000004</c:v>
                </c:pt>
                <c:pt idx="1520">
                  <c:v>5.6680570000000001</c:v>
                </c:pt>
                <c:pt idx="1521">
                  <c:v>5.6500159999999999</c:v>
                </c:pt>
                <c:pt idx="1522">
                  <c:v>5.6244519999999998</c:v>
                </c:pt>
                <c:pt idx="1523">
                  <c:v>5.5966570000000004</c:v>
                </c:pt>
                <c:pt idx="1524">
                  <c:v>5.5637299999999996</c:v>
                </c:pt>
                <c:pt idx="1525">
                  <c:v>5.5251619999999999</c:v>
                </c:pt>
                <c:pt idx="1526">
                  <c:v>5.4842979999999999</c:v>
                </c:pt>
                <c:pt idx="1527">
                  <c:v>5.437697</c:v>
                </c:pt>
                <c:pt idx="1528">
                  <c:v>5.3820110000000003</c:v>
                </c:pt>
                <c:pt idx="1529">
                  <c:v>5.326549</c:v>
                </c:pt>
                <c:pt idx="1530">
                  <c:v>5.2652210000000004</c:v>
                </c:pt>
                <c:pt idx="1531">
                  <c:v>5.1968170000000002</c:v>
                </c:pt>
                <c:pt idx="1532">
                  <c:v>5.1263100000000001</c:v>
                </c:pt>
                <c:pt idx="1533">
                  <c:v>5.0524550000000001</c:v>
                </c:pt>
                <c:pt idx="1534">
                  <c:v>4.9729910000000004</c:v>
                </c:pt>
                <c:pt idx="1535">
                  <c:v>4.8868650000000002</c:v>
                </c:pt>
                <c:pt idx="1536">
                  <c:v>4.7982839999999998</c:v>
                </c:pt>
                <c:pt idx="1537">
                  <c:v>4.7057190000000002</c:v>
                </c:pt>
                <c:pt idx="1538">
                  <c:v>4.6089469999999997</c:v>
                </c:pt>
                <c:pt idx="1539">
                  <c:v>4.5110590000000004</c:v>
                </c:pt>
                <c:pt idx="1540">
                  <c:v>4.4054250000000001</c:v>
                </c:pt>
                <c:pt idx="1541">
                  <c:v>4.2979099999999999</c:v>
                </c:pt>
                <c:pt idx="1542">
                  <c:v>4.1884839999999999</c:v>
                </c:pt>
                <c:pt idx="1543">
                  <c:v>4.0683470000000002</c:v>
                </c:pt>
                <c:pt idx="1544">
                  <c:v>3.947349</c:v>
                </c:pt>
                <c:pt idx="1545">
                  <c:v>3.8193709999999998</c:v>
                </c:pt>
                <c:pt idx="1546">
                  <c:v>3.6937199999999999</c:v>
                </c:pt>
                <c:pt idx="1547">
                  <c:v>3.5658370000000001</c:v>
                </c:pt>
                <c:pt idx="1548">
                  <c:v>3.4304320000000001</c:v>
                </c:pt>
                <c:pt idx="1549">
                  <c:v>3.295442</c:v>
                </c:pt>
                <c:pt idx="1550">
                  <c:v>3.1569129999999999</c:v>
                </c:pt>
                <c:pt idx="1551">
                  <c:v>3.013954</c:v>
                </c:pt>
                <c:pt idx="1552">
                  <c:v>2.8701340000000002</c:v>
                </c:pt>
                <c:pt idx="1553">
                  <c:v>2.72268</c:v>
                </c:pt>
                <c:pt idx="1554">
                  <c:v>2.5709550000000001</c:v>
                </c:pt>
                <c:pt idx="1555">
                  <c:v>2.4161700000000002</c:v>
                </c:pt>
                <c:pt idx="1556">
                  <c:v>2.2656239999999999</c:v>
                </c:pt>
                <c:pt idx="1557">
                  <c:v>2.1128469999999999</c:v>
                </c:pt>
                <c:pt idx="1558">
                  <c:v>1.957265</c:v>
                </c:pt>
                <c:pt idx="1559">
                  <c:v>1.797795</c:v>
                </c:pt>
                <c:pt idx="1560">
                  <c:v>1.6372720000000001</c:v>
                </c:pt>
                <c:pt idx="1561">
                  <c:v>1.472</c:v>
                </c:pt>
                <c:pt idx="1562">
                  <c:v>1.307844</c:v>
                </c:pt>
                <c:pt idx="1563">
                  <c:v>1.1430499999999999</c:v>
                </c:pt>
                <c:pt idx="1564">
                  <c:v>0.97659899999999999</c:v>
                </c:pt>
                <c:pt idx="1565">
                  <c:v>0.81081700000000001</c:v>
                </c:pt>
                <c:pt idx="1566">
                  <c:v>0.64137</c:v>
                </c:pt>
                <c:pt idx="1567">
                  <c:v>0.47434500000000002</c:v>
                </c:pt>
                <c:pt idx="1568">
                  <c:v>0.30419600000000002</c:v>
                </c:pt>
                <c:pt idx="1569">
                  <c:v>0.13669300000000001</c:v>
                </c:pt>
                <c:pt idx="1570">
                  <c:v>-3.4315999999999999E-2</c:v>
                </c:pt>
                <c:pt idx="1571">
                  <c:v>-0.20236100000000001</c:v>
                </c:pt>
                <c:pt idx="1572">
                  <c:v>-0.36999199999999999</c:v>
                </c:pt>
                <c:pt idx="1573">
                  <c:v>-0.54132000000000002</c:v>
                </c:pt>
                <c:pt idx="1574">
                  <c:v>-0.71092699999999998</c:v>
                </c:pt>
                <c:pt idx="1575">
                  <c:v>-0.87909999999999999</c:v>
                </c:pt>
                <c:pt idx="1576">
                  <c:v>-1.045806</c:v>
                </c:pt>
                <c:pt idx="1577">
                  <c:v>-1.2142010000000001</c:v>
                </c:pt>
                <c:pt idx="1578">
                  <c:v>-1.3803019999999999</c:v>
                </c:pt>
                <c:pt idx="1579">
                  <c:v>-1.5448090000000001</c:v>
                </c:pt>
                <c:pt idx="1580">
                  <c:v>-1.709125</c:v>
                </c:pt>
                <c:pt idx="1581">
                  <c:v>-1.8708579999999999</c:v>
                </c:pt>
                <c:pt idx="1582">
                  <c:v>-2.0327510000000002</c:v>
                </c:pt>
                <c:pt idx="1583">
                  <c:v>-2.191106</c:v>
                </c:pt>
                <c:pt idx="1584">
                  <c:v>-2.3433410000000001</c:v>
                </c:pt>
                <c:pt idx="1585">
                  <c:v>-2.5001350000000002</c:v>
                </c:pt>
                <c:pt idx="1586">
                  <c:v>-2.6499790000000001</c:v>
                </c:pt>
                <c:pt idx="1587">
                  <c:v>-2.7981660000000002</c:v>
                </c:pt>
                <c:pt idx="1588">
                  <c:v>-2.9441850000000001</c:v>
                </c:pt>
                <c:pt idx="1589">
                  <c:v>-3.0881959999999999</c:v>
                </c:pt>
                <c:pt idx="1590">
                  <c:v>-3.2299760000000002</c:v>
                </c:pt>
                <c:pt idx="1591">
                  <c:v>-3.370641</c:v>
                </c:pt>
                <c:pt idx="1592">
                  <c:v>-3.509998</c:v>
                </c:pt>
                <c:pt idx="1593">
                  <c:v>-3.6476660000000001</c:v>
                </c:pt>
                <c:pt idx="1594">
                  <c:v>-3.7816049999999999</c:v>
                </c:pt>
                <c:pt idx="1595">
                  <c:v>-3.9100299999999999</c:v>
                </c:pt>
                <c:pt idx="1596">
                  <c:v>-4.0309949999999999</c:v>
                </c:pt>
                <c:pt idx="1597">
                  <c:v>-4.1488370000000003</c:v>
                </c:pt>
                <c:pt idx="1598">
                  <c:v>-4.2632050000000001</c:v>
                </c:pt>
                <c:pt idx="1599">
                  <c:v>-4.3723130000000001</c:v>
                </c:pt>
                <c:pt idx="1600">
                  <c:v>-4.4766079999999997</c:v>
                </c:pt>
                <c:pt idx="1601">
                  <c:v>-4.5788310000000001</c:v>
                </c:pt>
                <c:pt idx="1602">
                  <c:v>-4.6742650000000001</c:v>
                </c:pt>
                <c:pt idx="1603">
                  <c:v>-4.7678500000000001</c:v>
                </c:pt>
                <c:pt idx="1604">
                  <c:v>-4.8546129999999996</c:v>
                </c:pt>
                <c:pt idx="1605">
                  <c:v>-4.9369149999999999</c:v>
                </c:pt>
                <c:pt idx="1606">
                  <c:v>-5.0176220000000002</c:v>
                </c:pt>
                <c:pt idx="1607">
                  <c:v>-5.0905839999999998</c:v>
                </c:pt>
                <c:pt idx="1608">
                  <c:v>-5.1604539999999997</c:v>
                </c:pt>
                <c:pt idx="1609">
                  <c:v>-5.2250009999999998</c:v>
                </c:pt>
                <c:pt idx="1610">
                  <c:v>-5.2836189999999998</c:v>
                </c:pt>
                <c:pt idx="1611">
                  <c:v>-5.3378379999999996</c:v>
                </c:pt>
                <c:pt idx="1612">
                  <c:v>-5.3898580000000003</c:v>
                </c:pt>
                <c:pt idx="1613">
                  <c:v>-5.4316779999999998</c:v>
                </c:pt>
                <c:pt idx="1614">
                  <c:v>-5.4712990000000001</c:v>
                </c:pt>
                <c:pt idx="1615">
                  <c:v>-5.5051500000000004</c:v>
                </c:pt>
                <c:pt idx="1616">
                  <c:v>-5.5339970000000003</c:v>
                </c:pt>
                <c:pt idx="1617">
                  <c:v>-5.5586679999999999</c:v>
                </c:pt>
                <c:pt idx="1618">
                  <c:v>-5.5776979999999998</c:v>
                </c:pt>
                <c:pt idx="1619">
                  <c:v>-5.5903520000000002</c:v>
                </c:pt>
                <c:pt idx="1620">
                  <c:v>-5.6019550000000002</c:v>
                </c:pt>
                <c:pt idx="1621">
                  <c:v>-5.6038670000000002</c:v>
                </c:pt>
                <c:pt idx="1622">
                  <c:v>-5.6028469999999997</c:v>
                </c:pt>
                <c:pt idx="1623">
                  <c:v>-5.5947190000000004</c:v>
                </c:pt>
                <c:pt idx="1624">
                  <c:v>-5.582001</c:v>
                </c:pt>
                <c:pt idx="1625">
                  <c:v>-5.564597</c:v>
                </c:pt>
                <c:pt idx="1626">
                  <c:v>-5.539161</c:v>
                </c:pt>
                <c:pt idx="1627">
                  <c:v>-5.5091349999999997</c:v>
                </c:pt>
                <c:pt idx="1628">
                  <c:v>-5.478758</c:v>
                </c:pt>
                <c:pt idx="1629">
                  <c:v>-5.4392959999999997</c:v>
                </c:pt>
                <c:pt idx="1630">
                  <c:v>-5.3962649999999996</c:v>
                </c:pt>
                <c:pt idx="1631">
                  <c:v>-5.3495999999999997</c:v>
                </c:pt>
                <c:pt idx="1632">
                  <c:v>-5.2943610000000003</c:v>
                </c:pt>
                <c:pt idx="1633">
                  <c:v>-5.2364439999999997</c:v>
                </c:pt>
                <c:pt idx="1634">
                  <c:v>-5.172949</c:v>
                </c:pt>
                <c:pt idx="1635">
                  <c:v>-5.1022499999999997</c:v>
                </c:pt>
                <c:pt idx="1636">
                  <c:v>-5.0285549999999999</c:v>
                </c:pt>
                <c:pt idx="1637">
                  <c:v>-4.9517680000000004</c:v>
                </c:pt>
                <c:pt idx="1638">
                  <c:v>-4.8691800000000001</c:v>
                </c:pt>
                <c:pt idx="1639">
                  <c:v>-4.7805999999999997</c:v>
                </c:pt>
                <c:pt idx="1640">
                  <c:v>-4.6903930000000003</c:v>
                </c:pt>
                <c:pt idx="1641">
                  <c:v>-4.596298</c:v>
                </c:pt>
                <c:pt idx="1642">
                  <c:v>-4.4965609999999998</c:v>
                </c:pt>
                <c:pt idx="1643">
                  <c:v>-4.3926489999999996</c:v>
                </c:pt>
                <c:pt idx="1644">
                  <c:v>-4.2821699999999998</c:v>
                </c:pt>
                <c:pt idx="1645">
                  <c:v>-4.1668149999999997</c:v>
                </c:pt>
                <c:pt idx="1646">
                  <c:v>-4.0517459999999996</c:v>
                </c:pt>
                <c:pt idx="1647">
                  <c:v>-3.9309080000000001</c:v>
                </c:pt>
                <c:pt idx="1648">
                  <c:v>-3.8047780000000002</c:v>
                </c:pt>
                <c:pt idx="1649">
                  <c:v>-3.6742180000000002</c:v>
                </c:pt>
                <c:pt idx="1650">
                  <c:v>-3.536327</c:v>
                </c:pt>
                <c:pt idx="1651">
                  <c:v>-3.399775</c:v>
                </c:pt>
                <c:pt idx="1652">
                  <c:v>-3.2579950000000002</c:v>
                </c:pt>
                <c:pt idx="1653">
                  <c:v>-3.1171389999999999</c:v>
                </c:pt>
                <c:pt idx="1654">
                  <c:v>-2.9774630000000002</c:v>
                </c:pt>
                <c:pt idx="1655">
                  <c:v>-2.8307099999999998</c:v>
                </c:pt>
                <c:pt idx="1656">
                  <c:v>-2.6815349999999998</c:v>
                </c:pt>
                <c:pt idx="1657">
                  <c:v>-2.534081</c:v>
                </c:pt>
                <c:pt idx="1658">
                  <c:v>-2.3797109999999999</c:v>
                </c:pt>
                <c:pt idx="1659">
                  <c:v>-2.223268</c:v>
                </c:pt>
                <c:pt idx="1660">
                  <c:v>-2.0655510000000001</c:v>
                </c:pt>
                <c:pt idx="1661">
                  <c:v>-1.910096</c:v>
                </c:pt>
                <c:pt idx="1662">
                  <c:v>-1.746386</c:v>
                </c:pt>
                <c:pt idx="1663">
                  <c:v>-1.584206</c:v>
                </c:pt>
                <c:pt idx="1664">
                  <c:v>-1.419349</c:v>
                </c:pt>
                <c:pt idx="1665">
                  <c:v>-1.255862</c:v>
                </c:pt>
                <c:pt idx="1666">
                  <c:v>-1.0875939999999999</c:v>
                </c:pt>
                <c:pt idx="1667">
                  <c:v>-0.92082399999999998</c:v>
                </c:pt>
                <c:pt idx="1668">
                  <c:v>-0.75711399999999995</c:v>
                </c:pt>
                <c:pt idx="1669">
                  <c:v>-0.58524399999999999</c:v>
                </c:pt>
                <c:pt idx="1670">
                  <c:v>-0.41993999999999998</c:v>
                </c:pt>
                <c:pt idx="1671">
                  <c:v>-0.25001499999999999</c:v>
                </c:pt>
                <c:pt idx="1672">
                  <c:v>-8.2702999999999999E-2</c:v>
                </c:pt>
                <c:pt idx="1673">
                  <c:v>8.5884000000000002E-2</c:v>
                </c:pt>
                <c:pt idx="1674">
                  <c:v>0.25625599999999998</c:v>
                </c:pt>
                <c:pt idx="1675">
                  <c:v>0.424174</c:v>
                </c:pt>
                <c:pt idx="1676">
                  <c:v>0.59062499999999996</c:v>
                </c:pt>
                <c:pt idx="1677">
                  <c:v>0.75812800000000002</c:v>
                </c:pt>
                <c:pt idx="1678">
                  <c:v>0.92394200000000004</c:v>
                </c:pt>
                <c:pt idx="1679">
                  <c:v>1.090935</c:v>
                </c:pt>
                <c:pt idx="1680">
                  <c:v>1.2562070000000001</c:v>
                </c:pt>
                <c:pt idx="1681">
                  <c:v>1.4202349999999999</c:v>
                </c:pt>
                <c:pt idx="1682">
                  <c:v>1.58436</c:v>
                </c:pt>
                <c:pt idx="1683">
                  <c:v>1.7479420000000001</c:v>
                </c:pt>
                <c:pt idx="1684">
                  <c:v>1.902504</c:v>
                </c:pt>
                <c:pt idx="1685">
                  <c:v>2.059202</c:v>
                </c:pt>
                <c:pt idx="1686">
                  <c:v>2.2118829999999998</c:v>
                </c:pt>
                <c:pt idx="1687">
                  <c:v>2.3632249999999999</c:v>
                </c:pt>
                <c:pt idx="1688">
                  <c:v>2.5143450000000001</c:v>
                </c:pt>
                <c:pt idx="1689">
                  <c:v>2.6683650000000001</c:v>
                </c:pt>
                <c:pt idx="1690">
                  <c:v>2.8149259999999998</c:v>
                </c:pt>
                <c:pt idx="1691">
                  <c:v>2.9592239999999999</c:v>
                </c:pt>
                <c:pt idx="1692">
                  <c:v>3.100781</c:v>
                </c:pt>
                <c:pt idx="1693">
                  <c:v>3.239214</c:v>
                </c:pt>
                <c:pt idx="1694">
                  <c:v>3.377329</c:v>
                </c:pt>
                <c:pt idx="1695">
                  <c:v>3.5139770000000001</c:v>
                </c:pt>
                <c:pt idx="1696">
                  <c:v>3.6419869999999999</c:v>
                </c:pt>
                <c:pt idx="1697">
                  <c:v>3.7703150000000001</c:v>
                </c:pt>
                <c:pt idx="1698">
                  <c:v>3.8961260000000002</c:v>
                </c:pt>
                <c:pt idx="1699">
                  <c:v>4.019323</c:v>
                </c:pt>
                <c:pt idx="1700">
                  <c:v>4.1368460000000002</c:v>
                </c:pt>
                <c:pt idx="1701">
                  <c:v>4.2502890000000004</c:v>
                </c:pt>
                <c:pt idx="1702">
                  <c:v>4.3572939999999996</c:v>
                </c:pt>
                <c:pt idx="1703">
                  <c:v>4.461589</c:v>
                </c:pt>
                <c:pt idx="1704">
                  <c:v>4.5632700000000002</c:v>
                </c:pt>
                <c:pt idx="1705">
                  <c:v>4.6571100000000003</c:v>
                </c:pt>
                <c:pt idx="1706">
                  <c:v>4.7542970000000002</c:v>
                </c:pt>
                <c:pt idx="1707">
                  <c:v>4.8419530000000002</c:v>
                </c:pt>
                <c:pt idx="1708">
                  <c:v>4.9278240000000002</c:v>
                </c:pt>
                <c:pt idx="1709">
                  <c:v>5.009042</c:v>
                </c:pt>
                <c:pt idx="1710">
                  <c:v>5.0848399999999998</c:v>
                </c:pt>
                <c:pt idx="1711">
                  <c:v>5.1588219999999998</c:v>
                </c:pt>
                <c:pt idx="1712">
                  <c:v>5.2258240000000002</c:v>
                </c:pt>
                <c:pt idx="1713">
                  <c:v>5.2905939999999996</c:v>
                </c:pt>
                <c:pt idx="1714">
                  <c:v>5.3479999999999999</c:v>
                </c:pt>
                <c:pt idx="1715">
                  <c:v>5.4019969999999997</c:v>
                </c:pt>
                <c:pt idx="1716">
                  <c:v>5.4520400000000002</c:v>
                </c:pt>
                <c:pt idx="1717">
                  <c:v>5.4941789999999999</c:v>
                </c:pt>
                <c:pt idx="1718">
                  <c:v>5.5342779999999996</c:v>
                </c:pt>
                <c:pt idx="1719">
                  <c:v>5.5699459999999998</c:v>
                </c:pt>
                <c:pt idx="1720">
                  <c:v>5.5988889999999998</c:v>
                </c:pt>
                <c:pt idx="1721">
                  <c:v>5.6258549999999996</c:v>
                </c:pt>
                <c:pt idx="1722">
                  <c:v>5.6434819999999997</c:v>
                </c:pt>
                <c:pt idx="1723">
                  <c:v>5.6604710000000003</c:v>
                </c:pt>
                <c:pt idx="1724">
                  <c:v>5.6706709999999996</c:v>
                </c:pt>
                <c:pt idx="1725">
                  <c:v>5.6772369999999999</c:v>
                </c:pt>
                <c:pt idx="1726">
                  <c:v>5.6765359999999996</c:v>
                </c:pt>
                <c:pt idx="1727">
                  <c:v>5.6731889999999998</c:v>
                </c:pt>
                <c:pt idx="1728">
                  <c:v>5.6649649999999996</c:v>
                </c:pt>
                <c:pt idx="1729">
                  <c:v>5.6515139999999997</c:v>
                </c:pt>
                <c:pt idx="1730">
                  <c:v>5.6342059999999998</c:v>
                </c:pt>
                <c:pt idx="1731">
                  <c:v>5.6104909999999997</c:v>
                </c:pt>
                <c:pt idx="1732">
                  <c:v>5.5810700000000004</c:v>
                </c:pt>
                <c:pt idx="1733">
                  <c:v>5.5487169999999999</c:v>
                </c:pt>
                <c:pt idx="1734">
                  <c:v>5.5120290000000001</c:v>
                </c:pt>
                <c:pt idx="1735">
                  <c:v>5.4675950000000002</c:v>
                </c:pt>
                <c:pt idx="1736">
                  <c:v>5.4219189999999999</c:v>
                </c:pt>
                <c:pt idx="1737">
                  <c:v>5.3692289999999998</c:v>
                </c:pt>
                <c:pt idx="1738">
                  <c:v>5.3134160000000001</c:v>
                </c:pt>
                <c:pt idx="1739">
                  <c:v>5.2505269999999999</c:v>
                </c:pt>
                <c:pt idx="1740">
                  <c:v>5.1861709999999999</c:v>
                </c:pt>
                <c:pt idx="1741">
                  <c:v>5.1154089999999997</c:v>
                </c:pt>
                <c:pt idx="1742">
                  <c:v>5.0404070000000001</c:v>
                </c:pt>
                <c:pt idx="1743">
                  <c:v>4.9611650000000003</c:v>
                </c:pt>
                <c:pt idx="1744">
                  <c:v>4.8764099999999999</c:v>
                </c:pt>
                <c:pt idx="1745">
                  <c:v>4.7897420000000004</c:v>
                </c:pt>
                <c:pt idx="1746">
                  <c:v>4.6966349999999997</c:v>
                </c:pt>
                <c:pt idx="1747">
                  <c:v>4.601934</c:v>
                </c:pt>
                <c:pt idx="1748">
                  <c:v>4.5053210000000004</c:v>
                </c:pt>
                <c:pt idx="1749">
                  <c:v>4.4003249999999996</c:v>
                </c:pt>
                <c:pt idx="1750">
                  <c:v>4.2924600000000002</c:v>
                </c:pt>
                <c:pt idx="1751">
                  <c:v>4.1814710000000002</c:v>
                </c:pt>
                <c:pt idx="1752">
                  <c:v>4.06602</c:v>
                </c:pt>
                <c:pt idx="1753">
                  <c:v>3.946202</c:v>
                </c:pt>
                <c:pt idx="1754">
                  <c:v>3.8201999999999998</c:v>
                </c:pt>
                <c:pt idx="1755">
                  <c:v>3.6933050000000001</c:v>
                </c:pt>
                <c:pt idx="1756">
                  <c:v>3.564562</c:v>
                </c:pt>
                <c:pt idx="1757">
                  <c:v>3.4311970000000001</c:v>
                </c:pt>
                <c:pt idx="1758">
                  <c:v>3.29576</c:v>
                </c:pt>
                <c:pt idx="1759">
                  <c:v>3.1573910000000001</c:v>
                </c:pt>
                <c:pt idx="1760">
                  <c:v>3.0167899999999999</c:v>
                </c:pt>
                <c:pt idx="1761">
                  <c:v>2.8741819999999998</c:v>
                </c:pt>
                <c:pt idx="1762">
                  <c:v>2.7250700000000001</c:v>
                </c:pt>
                <c:pt idx="1763">
                  <c:v>2.5755129999999999</c:v>
                </c:pt>
                <c:pt idx="1764">
                  <c:v>2.423565</c:v>
                </c:pt>
                <c:pt idx="1765">
                  <c:v>2.2723499999999999</c:v>
                </c:pt>
                <c:pt idx="1766">
                  <c:v>2.1198600000000001</c:v>
                </c:pt>
                <c:pt idx="1767">
                  <c:v>1.9650749999999999</c:v>
                </c:pt>
                <c:pt idx="1768">
                  <c:v>1.806146</c:v>
                </c:pt>
                <c:pt idx="1769">
                  <c:v>1.6452089999999999</c:v>
                </c:pt>
                <c:pt idx="1770">
                  <c:v>1.4837940000000001</c:v>
                </c:pt>
                <c:pt idx="1771">
                  <c:v>1.317088</c:v>
                </c:pt>
                <c:pt idx="1772">
                  <c:v>1.152868</c:v>
                </c:pt>
                <c:pt idx="1773">
                  <c:v>0.98252799999999996</c:v>
                </c:pt>
                <c:pt idx="1774">
                  <c:v>0.82152700000000001</c:v>
                </c:pt>
                <c:pt idx="1775">
                  <c:v>0.65319499999999997</c:v>
                </c:pt>
                <c:pt idx="1776">
                  <c:v>0.48553299999999999</c:v>
                </c:pt>
                <c:pt idx="1777">
                  <c:v>0.318444</c:v>
                </c:pt>
                <c:pt idx="1778">
                  <c:v>0.14890100000000001</c:v>
                </c:pt>
                <c:pt idx="1779">
                  <c:v>-1.9016000000000002E-2</c:v>
                </c:pt>
                <c:pt idx="1780">
                  <c:v>-0.18820899999999999</c:v>
                </c:pt>
                <c:pt idx="1781">
                  <c:v>-0.35692299999999999</c:v>
                </c:pt>
                <c:pt idx="1782">
                  <c:v>-0.52560600000000002</c:v>
                </c:pt>
                <c:pt idx="1783">
                  <c:v>-0.69358699999999995</c:v>
                </c:pt>
                <c:pt idx="1784">
                  <c:v>-0.85997500000000004</c:v>
                </c:pt>
                <c:pt idx="1785">
                  <c:v>-1.0271589999999999</c:v>
                </c:pt>
                <c:pt idx="1786">
                  <c:v>-1.194726</c:v>
                </c:pt>
                <c:pt idx="1787">
                  <c:v>-1.361496</c:v>
                </c:pt>
                <c:pt idx="1788">
                  <c:v>-1.5257160000000001</c:v>
                </c:pt>
                <c:pt idx="1789">
                  <c:v>-1.6899679999999999</c:v>
                </c:pt>
                <c:pt idx="1790">
                  <c:v>-1.852976</c:v>
                </c:pt>
                <c:pt idx="1791">
                  <c:v>-2.0105029999999999</c:v>
                </c:pt>
                <c:pt idx="1792">
                  <c:v>-2.1696550000000001</c:v>
                </c:pt>
                <c:pt idx="1793">
                  <c:v>-2.3228780000000002</c:v>
                </c:pt>
                <c:pt idx="1794">
                  <c:v>-2.4800849999999999</c:v>
                </c:pt>
                <c:pt idx="1795">
                  <c:v>-2.6295790000000001</c:v>
                </c:pt>
                <c:pt idx="1796">
                  <c:v>-2.778467</c:v>
                </c:pt>
                <c:pt idx="1797">
                  <c:v>-2.9242629999999998</c:v>
                </c:pt>
                <c:pt idx="1798">
                  <c:v>-3.068689</c:v>
                </c:pt>
                <c:pt idx="1799">
                  <c:v>-3.2104689999999998</c:v>
                </c:pt>
                <c:pt idx="1800">
                  <c:v>-3.3479139999999998</c:v>
                </c:pt>
                <c:pt idx="1801">
                  <c:v>-3.4899490000000002</c:v>
                </c:pt>
                <c:pt idx="1802">
                  <c:v>-3.6253540000000002</c:v>
                </c:pt>
                <c:pt idx="1803">
                  <c:v>-3.7598029999999998</c:v>
                </c:pt>
                <c:pt idx="1804">
                  <c:v>-3.8887369999999999</c:v>
                </c:pt>
                <c:pt idx="1805">
                  <c:v>-4.0102450000000003</c:v>
                </c:pt>
                <c:pt idx="1806">
                  <c:v>-4.1259829999999997</c:v>
                </c:pt>
                <c:pt idx="1807">
                  <c:v>-4.2421670000000002</c:v>
                </c:pt>
                <c:pt idx="1808">
                  <c:v>-4.3536020000000004</c:v>
                </c:pt>
                <c:pt idx="1809">
                  <c:v>-4.459714</c:v>
                </c:pt>
                <c:pt idx="1810">
                  <c:v>-4.559132</c:v>
                </c:pt>
                <c:pt idx="1811">
                  <c:v>-4.6572110000000002</c:v>
                </c:pt>
                <c:pt idx="1812">
                  <c:v>-4.7479909999999999</c:v>
                </c:pt>
                <c:pt idx="1813">
                  <c:v>-4.8375919999999999</c:v>
                </c:pt>
                <c:pt idx="1814">
                  <c:v>-4.9209769999999997</c:v>
                </c:pt>
                <c:pt idx="1815">
                  <c:v>-5.0029599999999999</c:v>
                </c:pt>
                <c:pt idx="1816">
                  <c:v>-5.0762400000000003</c:v>
                </c:pt>
                <c:pt idx="1817">
                  <c:v>-5.1461420000000002</c:v>
                </c:pt>
                <c:pt idx="1818">
                  <c:v>-5.2112629999999998</c:v>
                </c:pt>
                <c:pt idx="1819">
                  <c:v>-5.2713150000000004</c:v>
                </c:pt>
                <c:pt idx="1820">
                  <c:v>-5.32681</c:v>
                </c:pt>
                <c:pt idx="1821">
                  <c:v>-5.3765660000000004</c:v>
                </c:pt>
                <c:pt idx="1822">
                  <c:v>-5.420331</c:v>
                </c:pt>
                <c:pt idx="1823">
                  <c:v>-5.4607799999999997</c:v>
                </c:pt>
                <c:pt idx="1824">
                  <c:v>-5.4958109999999998</c:v>
                </c:pt>
                <c:pt idx="1825">
                  <c:v>-5.5267929999999996</c:v>
                </c:pt>
                <c:pt idx="1826">
                  <c:v>-5.5518470000000004</c:v>
                </c:pt>
                <c:pt idx="1827">
                  <c:v>-5.5687730000000002</c:v>
                </c:pt>
                <c:pt idx="1828">
                  <c:v>-5.5852839999999997</c:v>
                </c:pt>
                <c:pt idx="1829">
                  <c:v>-5.5952929999999999</c:v>
                </c:pt>
                <c:pt idx="1830">
                  <c:v>-5.597715</c:v>
                </c:pt>
                <c:pt idx="1831">
                  <c:v>-5.5969819999999997</c:v>
                </c:pt>
                <c:pt idx="1832">
                  <c:v>-5.5899380000000001</c:v>
                </c:pt>
                <c:pt idx="1833">
                  <c:v>-5.5773149999999996</c:v>
                </c:pt>
                <c:pt idx="1834">
                  <c:v>-5.5613140000000003</c:v>
                </c:pt>
                <c:pt idx="1835">
                  <c:v>-5.5401170000000004</c:v>
                </c:pt>
                <c:pt idx="1836">
                  <c:v>-5.5099629999999999</c:v>
                </c:pt>
                <c:pt idx="1837">
                  <c:v>-5.4764949999999999</c:v>
                </c:pt>
                <c:pt idx="1838">
                  <c:v>-5.4406350000000003</c:v>
                </c:pt>
                <c:pt idx="1839">
                  <c:v>-5.3998350000000004</c:v>
                </c:pt>
                <c:pt idx="1840">
                  <c:v>-5.353999</c:v>
                </c:pt>
                <c:pt idx="1841">
                  <c:v>-5.3002580000000004</c:v>
                </c:pt>
                <c:pt idx="1842">
                  <c:v>-5.2416710000000002</c:v>
                </c:pt>
                <c:pt idx="1843">
                  <c:v>-5.1780809999999997</c:v>
                </c:pt>
                <c:pt idx="1844">
                  <c:v>-5.110665</c:v>
                </c:pt>
                <c:pt idx="1845">
                  <c:v>-5.0374160000000003</c:v>
                </c:pt>
                <c:pt idx="1846">
                  <c:v>-4.9613630000000004</c:v>
                </c:pt>
                <c:pt idx="1847">
                  <c:v>-4.8782329999999998</c:v>
                </c:pt>
                <c:pt idx="1848">
                  <c:v>-4.7919150000000004</c:v>
                </c:pt>
                <c:pt idx="1849">
                  <c:v>-4.7018050000000002</c:v>
                </c:pt>
                <c:pt idx="1850">
                  <c:v>-4.6086020000000003</c:v>
                </c:pt>
                <c:pt idx="1851">
                  <c:v>-4.508578</c:v>
                </c:pt>
                <c:pt idx="1852">
                  <c:v>-4.4058130000000002</c:v>
                </c:pt>
                <c:pt idx="1853">
                  <c:v>-4.296036</c:v>
                </c:pt>
                <c:pt idx="1854">
                  <c:v>-4.185111</c:v>
                </c:pt>
                <c:pt idx="1855">
                  <c:v>-4.0670780000000004</c:v>
                </c:pt>
                <c:pt idx="1856">
                  <c:v>-3.949268</c:v>
                </c:pt>
                <c:pt idx="1857">
                  <c:v>-3.8239350000000001</c:v>
                </c:pt>
                <c:pt idx="1858">
                  <c:v>-3.6914310000000001</c:v>
                </c:pt>
                <c:pt idx="1859">
                  <c:v>-3.5562490000000002</c:v>
                </c:pt>
                <c:pt idx="1860">
                  <c:v>-3.41635</c:v>
                </c:pt>
                <c:pt idx="1861">
                  <c:v>-3.2770239999999999</c:v>
                </c:pt>
                <c:pt idx="1862">
                  <c:v>-3.1371880000000001</c:v>
                </c:pt>
                <c:pt idx="1863">
                  <c:v>-2.9940380000000002</c:v>
                </c:pt>
                <c:pt idx="1864">
                  <c:v>-2.8506320000000001</c:v>
                </c:pt>
                <c:pt idx="1865">
                  <c:v>-2.7015530000000001</c:v>
                </c:pt>
                <c:pt idx="1866">
                  <c:v>-2.5528240000000002</c:v>
                </c:pt>
                <c:pt idx="1867">
                  <c:v>-2.4002699999999999</c:v>
                </c:pt>
                <c:pt idx="1868">
                  <c:v>-2.2429990000000002</c:v>
                </c:pt>
                <c:pt idx="1869">
                  <c:v>-2.0892979999999999</c:v>
                </c:pt>
                <c:pt idx="1870">
                  <c:v>-1.9295720000000001</c:v>
                </c:pt>
                <c:pt idx="1871">
                  <c:v>-1.7679339999999999</c:v>
                </c:pt>
                <c:pt idx="1872">
                  <c:v>-1.605658</c:v>
                </c:pt>
                <c:pt idx="1873">
                  <c:v>-1.442777</c:v>
                </c:pt>
                <c:pt idx="1874">
                  <c:v>-1.277569</c:v>
                </c:pt>
                <c:pt idx="1875">
                  <c:v>-1.1089819999999999</c:v>
                </c:pt>
                <c:pt idx="1876">
                  <c:v>-0.94109600000000004</c:v>
                </c:pt>
                <c:pt idx="1877">
                  <c:v>-0.77394399999999997</c:v>
                </c:pt>
                <c:pt idx="1878">
                  <c:v>-0.60589899999999997</c:v>
                </c:pt>
                <c:pt idx="1879">
                  <c:v>-0.43648300000000001</c:v>
                </c:pt>
                <c:pt idx="1880">
                  <c:v>-0.26894800000000002</c:v>
                </c:pt>
                <c:pt idx="1881">
                  <c:v>-0.101286</c:v>
                </c:pt>
                <c:pt idx="1882">
                  <c:v>7.0583999999999994E-2</c:v>
                </c:pt>
                <c:pt idx="1883">
                  <c:v>0.23668500000000001</c:v>
                </c:pt>
                <c:pt idx="1884">
                  <c:v>0.40450700000000001</c:v>
                </c:pt>
                <c:pt idx="1885">
                  <c:v>0.57133999999999996</c:v>
                </c:pt>
                <c:pt idx="1886">
                  <c:v>0.73980000000000001</c:v>
                </c:pt>
                <c:pt idx="1887">
                  <c:v>0.904115</c:v>
                </c:pt>
                <c:pt idx="1888">
                  <c:v>1.0724149999999999</c:v>
                </c:pt>
                <c:pt idx="1889">
                  <c:v>1.2354240000000001</c:v>
                </c:pt>
                <c:pt idx="1890">
                  <c:v>1.4023220000000001</c:v>
                </c:pt>
                <c:pt idx="1891">
                  <c:v>1.5652029999999999</c:v>
                </c:pt>
                <c:pt idx="1892">
                  <c:v>1.7270000000000001</c:v>
                </c:pt>
                <c:pt idx="1893">
                  <c:v>1.8857379999999999</c:v>
                </c:pt>
                <c:pt idx="1894">
                  <c:v>2.0433279999999998</c:v>
                </c:pt>
                <c:pt idx="1895">
                  <c:v>2.1961689999999998</c:v>
                </c:pt>
                <c:pt idx="1896">
                  <c:v>2.3436859999999999</c:v>
                </c:pt>
                <c:pt idx="1897">
                  <c:v>2.4992359999999998</c:v>
                </c:pt>
                <c:pt idx="1898">
                  <c:v>2.649877</c:v>
                </c:pt>
                <c:pt idx="1899">
                  <c:v>2.8000400000000001</c:v>
                </c:pt>
                <c:pt idx="1900">
                  <c:v>2.9433820000000002</c:v>
                </c:pt>
                <c:pt idx="1901">
                  <c:v>3.086055</c:v>
                </c:pt>
                <c:pt idx="1902">
                  <c:v>3.2247750000000002</c:v>
                </c:pt>
                <c:pt idx="1903">
                  <c:v>3.3601480000000001</c:v>
                </c:pt>
                <c:pt idx="1904">
                  <c:v>3.4959349999999998</c:v>
                </c:pt>
                <c:pt idx="1905">
                  <c:v>3.625826</c:v>
                </c:pt>
                <c:pt idx="1906">
                  <c:v>3.7550789999999998</c:v>
                </c:pt>
                <c:pt idx="1907">
                  <c:v>3.8815590000000002</c:v>
                </c:pt>
                <c:pt idx="1908">
                  <c:v>4.0036399999999999</c:v>
                </c:pt>
                <c:pt idx="1909">
                  <c:v>4.1229490000000002</c:v>
                </c:pt>
                <c:pt idx="1910">
                  <c:v>4.2348939999999997</c:v>
                </c:pt>
                <c:pt idx="1911">
                  <c:v>4.3412920000000002</c:v>
                </c:pt>
                <c:pt idx="1912">
                  <c:v>4.4494119999999997</c:v>
                </c:pt>
                <c:pt idx="1913">
                  <c:v>4.5491809999999999</c:v>
                </c:pt>
                <c:pt idx="1914">
                  <c:v>4.646687</c:v>
                </c:pt>
                <c:pt idx="1915">
                  <c:v>4.7418019999999999</c:v>
                </c:pt>
                <c:pt idx="1916">
                  <c:v>4.8306370000000003</c:v>
                </c:pt>
                <c:pt idx="1917">
                  <c:v>4.9132249999999997</c:v>
                </c:pt>
                <c:pt idx="1918">
                  <c:v>4.9959730000000002</c:v>
                </c:pt>
                <c:pt idx="1919">
                  <c:v>5.0758840000000003</c:v>
                </c:pt>
                <c:pt idx="1920">
                  <c:v>5.1462320000000004</c:v>
                </c:pt>
                <c:pt idx="1921">
                  <c:v>5.2147309999999996</c:v>
                </c:pt>
                <c:pt idx="1922">
                  <c:v>5.2786400000000002</c:v>
                </c:pt>
                <c:pt idx="1923">
                  <c:v>5.3369720000000003</c:v>
                </c:pt>
                <c:pt idx="1924">
                  <c:v>5.3914780000000002</c:v>
                </c:pt>
                <c:pt idx="1925">
                  <c:v>5.4405650000000003</c:v>
                </c:pt>
                <c:pt idx="1926">
                  <c:v>5.4847760000000001</c:v>
                </c:pt>
                <c:pt idx="1927">
                  <c:v>5.5236320000000001</c:v>
                </c:pt>
                <c:pt idx="1928">
                  <c:v>5.558344</c:v>
                </c:pt>
                <c:pt idx="1929">
                  <c:v>5.5899320000000001</c:v>
                </c:pt>
                <c:pt idx="1930">
                  <c:v>5.6138380000000003</c:v>
                </c:pt>
                <c:pt idx="1931">
                  <c:v>5.6355449999999996</c:v>
                </c:pt>
                <c:pt idx="1932">
                  <c:v>5.6516739999999999</c:v>
                </c:pt>
                <c:pt idx="1933">
                  <c:v>5.6644550000000002</c:v>
                </c:pt>
                <c:pt idx="1934">
                  <c:v>5.6693639999999998</c:v>
                </c:pt>
                <c:pt idx="1935">
                  <c:v>5.6703840000000003</c:v>
                </c:pt>
                <c:pt idx="1936">
                  <c:v>5.6667189999999996</c:v>
                </c:pt>
                <c:pt idx="1937">
                  <c:v>5.6590999999999996</c:v>
                </c:pt>
                <c:pt idx="1938">
                  <c:v>5.6445020000000001</c:v>
                </c:pt>
                <c:pt idx="1939">
                  <c:v>5.6279269999999997</c:v>
                </c:pt>
                <c:pt idx="1940">
                  <c:v>5.6039250000000003</c:v>
                </c:pt>
                <c:pt idx="1941">
                  <c:v>5.5771179999999996</c:v>
                </c:pt>
                <c:pt idx="1942">
                  <c:v>5.5441269999999996</c:v>
                </c:pt>
                <c:pt idx="1943">
                  <c:v>5.5058769999999999</c:v>
                </c:pt>
                <c:pt idx="1944">
                  <c:v>5.4640890000000004</c:v>
                </c:pt>
                <c:pt idx="1945">
                  <c:v>5.4186670000000001</c:v>
                </c:pt>
                <c:pt idx="1946">
                  <c:v>5.3669659999999997</c:v>
                </c:pt>
                <c:pt idx="1947">
                  <c:v>5.3101969999999996</c:v>
                </c:pt>
                <c:pt idx="1948">
                  <c:v>5.2485499999999998</c:v>
                </c:pt>
                <c:pt idx="1949">
                  <c:v>5.1822499999999998</c:v>
                </c:pt>
                <c:pt idx="1950">
                  <c:v>5.1121889999999999</c:v>
                </c:pt>
                <c:pt idx="1951">
                  <c:v>5.0388450000000002</c:v>
                </c:pt>
                <c:pt idx="1952">
                  <c:v>4.960464</c:v>
                </c:pt>
                <c:pt idx="1953">
                  <c:v>4.8755810000000004</c:v>
                </c:pt>
                <c:pt idx="1954">
                  <c:v>4.7887849999999998</c:v>
                </c:pt>
                <c:pt idx="1955">
                  <c:v>4.697209</c:v>
                </c:pt>
                <c:pt idx="1956">
                  <c:v>4.6016149999999998</c:v>
                </c:pt>
                <c:pt idx="1957">
                  <c:v>4.5032170000000002</c:v>
                </c:pt>
                <c:pt idx="1958">
                  <c:v>4.4006749999999997</c:v>
                </c:pt>
                <c:pt idx="1959">
                  <c:v>4.2949140000000003</c:v>
                </c:pt>
                <c:pt idx="1960">
                  <c:v>4.1824589999999997</c:v>
                </c:pt>
                <c:pt idx="1961">
                  <c:v>4.0682830000000001</c:v>
                </c:pt>
                <c:pt idx="1962">
                  <c:v>3.9467120000000002</c:v>
                </c:pt>
                <c:pt idx="1963">
                  <c:v>3.8223669999999998</c:v>
                </c:pt>
                <c:pt idx="1964">
                  <c:v>3.6939109999999999</c:v>
                </c:pt>
                <c:pt idx="1965">
                  <c:v>3.5680689999999999</c:v>
                </c:pt>
                <c:pt idx="1966">
                  <c:v>3.434831</c:v>
                </c:pt>
                <c:pt idx="1967">
                  <c:v>3.2986610000000001</c:v>
                </c:pt>
                <c:pt idx="1968">
                  <c:v>3.15924</c:v>
                </c:pt>
                <c:pt idx="1969">
                  <c:v>3.0219860000000001</c:v>
                </c:pt>
                <c:pt idx="1970">
                  <c:v>2.8793449999999998</c:v>
                </c:pt>
                <c:pt idx="1971">
                  <c:v>2.7318600000000002</c:v>
                </c:pt>
                <c:pt idx="1972">
                  <c:v>2.5820150000000002</c:v>
                </c:pt>
                <c:pt idx="1973">
                  <c:v>2.4292069999999999</c:v>
                </c:pt>
                <c:pt idx="1974">
                  <c:v>2.2798090000000002</c:v>
                </c:pt>
                <c:pt idx="1975">
                  <c:v>2.125502</c:v>
                </c:pt>
                <c:pt idx="1976">
                  <c:v>1.9737130000000001</c:v>
                </c:pt>
                <c:pt idx="1977">
                  <c:v>1.8136049999999999</c:v>
                </c:pt>
                <c:pt idx="1978">
                  <c:v>1.652636</c:v>
                </c:pt>
                <c:pt idx="1979">
                  <c:v>1.490488</c:v>
                </c:pt>
                <c:pt idx="1980">
                  <c:v>1.3275110000000001</c:v>
                </c:pt>
                <c:pt idx="1981">
                  <c:v>1.162909</c:v>
                </c:pt>
                <c:pt idx="1982">
                  <c:v>0.99776399999999998</c:v>
                </c:pt>
                <c:pt idx="1983">
                  <c:v>0.83271499999999998</c:v>
                </c:pt>
                <c:pt idx="1984">
                  <c:v>0.665404</c:v>
                </c:pt>
                <c:pt idx="1985">
                  <c:v>0.49847399999999997</c:v>
                </c:pt>
                <c:pt idx="1986">
                  <c:v>0.331513</c:v>
                </c:pt>
                <c:pt idx="1987">
                  <c:v>0.163914</c:v>
                </c:pt>
                <c:pt idx="1988">
                  <c:v>-5.0229999999999997E-3</c:v>
                </c:pt>
                <c:pt idx="1989">
                  <c:v>-0.174152</c:v>
                </c:pt>
                <c:pt idx="1990">
                  <c:v>-0.34203800000000001</c:v>
                </c:pt>
                <c:pt idx="1991">
                  <c:v>-0.50995500000000005</c:v>
                </c:pt>
                <c:pt idx="1992">
                  <c:v>-0.67713999999999996</c:v>
                </c:pt>
                <c:pt idx="1993">
                  <c:v>-0.84365500000000004</c:v>
                </c:pt>
                <c:pt idx="1994">
                  <c:v>-1.0114129999999999</c:v>
                </c:pt>
                <c:pt idx="1995">
                  <c:v>-1.176685</c:v>
                </c:pt>
                <c:pt idx="1996">
                  <c:v>-1.3429759999999999</c:v>
                </c:pt>
                <c:pt idx="1997">
                  <c:v>-1.507069</c:v>
                </c:pt>
                <c:pt idx="1998">
                  <c:v>-1.669313</c:v>
                </c:pt>
                <c:pt idx="1999">
                  <c:v>-1.833086</c:v>
                </c:pt>
                <c:pt idx="2000">
                  <c:v>-1.991155</c:v>
                </c:pt>
                <c:pt idx="2001">
                  <c:v>-2.1496369999999998</c:v>
                </c:pt>
                <c:pt idx="2002">
                  <c:v>-2.3053460000000001</c:v>
                </c:pt>
                <c:pt idx="2003">
                  <c:v>-2.4583460000000001</c:v>
                </c:pt>
                <c:pt idx="2004">
                  <c:v>-2.6103580000000002</c:v>
                </c:pt>
                <c:pt idx="2005">
                  <c:v>-2.7582900000000001</c:v>
                </c:pt>
                <c:pt idx="2006">
                  <c:v>-2.9036400000000002</c:v>
                </c:pt>
                <c:pt idx="2007">
                  <c:v>-3.0486399999999998</c:v>
                </c:pt>
                <c:pt idx="2008">
                  <c:v>-3.1889210000000001</c:v>
                </c:pt>
                <c:pt idx="2009">
                  <c:v>-3.3261750000000001</c:v>
                </c:pt>
                <c:pt idx="2010">
                  <c:v>-3.4661379999999999</c:v>
                </c:pt>
                <c:pt idx="2011">
                  <c:v>-3.6012249999999999</c:v>
                </c:pt>
                <c:pt idx="2012">
                  <c:v>-3.7336330000000002</c:v>
                </c:pt>
                <c:pt idx="2013">
                  <c:v>-3.8632369999999998</c:v>
                </c:pt>
                <c:pt idx="2014">
                  <c:v>-3.9855100000000001</c:v>
                </c:pt>
                <c:pt idx="2015">
                  <c:v>-4.1038610000000002</c:v>
                </c:pt>
                <c:pt idx="2016">
                  <c:v>-4.2158379999999998</c:v>
                </c:pt>
                <c:pt idx="2017">
                  <c:v>-4.3281340000000004</c:v>
                </c:pt>
                <c:pt idx="2018">
                  <c:v>-4.4358079999999998</c:v>
                </c:pt>
                <c:pt idx="2019">
                  <c:v>-4.5373609999999998</c:v>
                </c:pt>
                <c:pt idx="2020">
                  <c:v>-4.6320300000000003</c:v>
                </c:pt>
                <c:pt idx="2021">
                  <c:v>-4.724723</c:v>
                </c:pt>
                <c:pt idx="2022">
                  <c:v>-4.8145150000000001</c:v>
                </c:pt>
                <c:pt idx="2023">
                  <c:v>-4.8975169999999997</c:v>
                </c:pt>
                <c:pt idx="2024">
                  <c:v>-4.9776189999999998</c:v>
                </c:pt>
                <c:pt idx="2025">
                  <c:v>-5.0530030000000004</c:v>
                </c:pt>
                <c:pt idx="2026">
                  <c:v>-5.12418</c:v>
                </c:pt>
                <c:pt idx="2027">
                  <c:v>-5.1895559999999996</c:v>
                </c:pt>
                <c:pt idx="2028">
                  <c:v>-5.2513300000000003</c:v>
                </c:pt>
                <c:pt idx="2029">
                  <c:v>-5.3062500000000004</c:v>
                </c:pt>
                <c:pt idx="2030">
                  <c:v>-5.3588440000000004</c:v>
                </c:pt>
                <c:pt idx="2031">
                  <c:v>-5.4049670000000001</c:v>
                </c:pt>
                <c:pt idx="2032">
                  <c:v>-5.4427070000000004</c:v>
                </c:pt>
                <c:pt idx="2033">
                  <c:v>-5.4773550000000002</c:v>
                </c:pt>
                <c:pt idx="2034">
                  <c:v>-5.5078279999999999</c:v>
                </c:pt>
                <c:pt idx="2035">
                  <c:v>-5.5324669999999996</c:v>
                </c:pt>
                <c:pt idx="2036">
                  <c:v>-5.554843</c:v>
                </c:pt>
                <c:pt idx="2037">
                  <c:v>-5.5689000000000002</c:v>
                </c:pt>
                <c:pt idx="2038">
                  <c:v>-5.5788130000000002</c:v>
                </c:pt>
                <c:pt idx="2039">
                  <c:v>-5.5823830000000001</c:v>
                </c:pt>
                <c:pt idx="2040">
                  <c:v>-5.5819049999999999</c:v>
                </c:pt>
                <c:pt idx="2041">
                  <c:v>-5.5766460000000002</c:v>
                </c:pt>
                <c:pt idx="2042">
                  <c:v>-5.5630990000000002</c:v>
                </c:pt>
                <c:pt idx="2043">
                  <c:v>-5.5457590000000003</c:v>
                </c:pt>
                <c:pt idx="2044">
                  <c:v>-5.5269529999999998</c:v>
                </c:pt>
                <c:pt idx="2045">
                  <c:v>-5.4977869999999998</c:v>
                </c:pt>
                <c:pt idx="2046">
                  <c:v>-5.4677610000000003</c:v>
                </c:pt>
                <c:pt idx="2047">
                  <c:v>-5.4307540000000003</c:v>
                </c:pt>
                <c:pt idx="2048">
                  <c:v>-5.3874360000000001</c:v>
                </c:pt>
                <c:pt idx="2049">
                  <c:v>-5.3397189999999997</c:v>
                </c:pt>
                <c:pt idx="2050">
                  <c:v>-5.2878259999999999</c:v>
                </c:pt>
                <c:pt idx="2051">
                  <c:v>-5.2306749999999997</c:v>
                </c:pt>
                <c:pt idx="2052">
                  <c:v>-5.1681679999999997</c:v>
                </c:pt>
                <c:pt idx="2053">
                  <c:v>-5.100848</c:v>
                </c:pt>
                <c:pt idx="2054">
                  <c:v>-5.0290650000000001</c:v>
                </c:pt>
                <c:pt idx="2055">
                  <c:v>-4.9517360000000004</c:v>
                </c:pt>
                <c:pt idx="2056">
                  <c:v>-4.8702639999999997</c:v>
                </c:pt>
                <c:pt idx="2057">
                  <c:v>-4.7867829999999998</c:v>
                </c:pt>
                <c:pt idx="2058">
                  <c:v>-4.6950149999999997</c:v>
                </c:pt>
                <c:pt idx="2059">
                  <c:v>-4.6028960000000003</c:v>
                </c:pt>
                <c:pt idx="2060">
                  <c:v>-4.5039879999999997</c:v>
                </c:pt>
                <c:pt idx="2061">
                  <c:v>-4.4015740000000001</c:v>
                </c:pt>
                <c:pt idx="2062">
                  <c:v>-4.2941229999999999</c:v>
                </c:pt>
                <c:pt idx="2063">
                  <c:v>-4.1799150000000003</c:v>
                </c:pt>
                <c:pt idx="2064">
                  <c:v>-4.0653560000000004</c:v>
                </c:pt>
                <c:pt idx="2065">
                  <c:v>-3.9449329999999998</c:v>
                </c:pt>
                <c:pt idx="2066">
                  <c:v>-3.8212899999999999</c:v>
                </c:pt>
                <c:pt idx="2067">
                  <c:v>-3.6925460000000001</c:v>
                </c:pt>
                <c:pt idx="2068">
                  <c:v>-3.5564079999999998</c:v>
                </c:pt>
                <c:pt idx="2069">
                  <c:v>-3.421322</c:v>
                </c:pt>
                <c:pt idx="2070">
                  <c:v>-3.282251</c:v>
                </c:pt>
                <c:pt idx="2071">
                  <c:v>-3.1430850000000001</c:v>
                </c:pt>
                <c:pt idx="2072">
                  <c:v>-3.0001899999999999</c:v>
                </c:pt>
                <c:pt idx="2073">
                  <c:v>-2.8550309999999999</c:v>
                </c:pt>
                <c:pt idx="2074">
                  <c:v>-2.707481</c:v>
                </c:pt>
                <c:pt idx="2075">
                  <c:v>-2.5605060000000002</c:v>
                </c:pt>
                <c:pt idx="2076">
                  <c:v>-2.409195</c:v>
                </c:pt>
                <c:pt idx="2077">
                  <c:v>-2.25339</c:v>
                </c:pt>
                <c:pt idx="2078">
                  <c:v>-2.0972979999999999</c:v>
                </c:pt>
                <c:pt idx="2079">
                  <c:v>-1.937541</c:v>
                </c:pt>
                <c:pt idx="2080">
                  <c:v>-1.780365</c:v>
                </c:pt>
                <c:pt idx="2081">
                  <c:v>-1.615731</c:v>
                </c:pt>
                <c:pt idx="2082">
                  <c:v>-1.453551</c:v>
                </c:pt>
                <c:pt idx="2083">
                  <c:v>-1.289809</c:v>
                </c:pt>
                <c:pt idx="2084">
                  <c:v>-1.121764</c:v>
                </c:pt>
                <c:pt idx="2085">
                  <c:v>-0.95588600000000001</c:v>
                </c:pt>
                <c:pt idx="2086">
                  <c:v>-0.789435</c:v>
                </c:pt>
                <c:pt idx="2087">
                  <c:v>-0.61985999999999997</c:v>
                </c:pt>
                <c:pt idx="2088">
                  <c:v>-0.45331300000000002</c:v>
                </c:pt>
                <c:pt idx="2089">
                  <c:v>-0.19652800000000001</c:v>
                </c:pt>
                <c:pt idx="2090">
                  <c:v>0.21810199999999999</c:v>
                </c:pt>
                <c:pt idx="2091">
                  <c:v>0.28663300000000003</c:v>
                </c:pt>
                <c:pt idx="2092">
                  <c:v>0.45228699999999999</c:v>
                </c:pt>
                <c:pt idx="2093">
                  <c:v>0.61870700000000001</c:v>
                </c:pt>
                <c:pt idx="2094">
                  <c:v>0.78675200000000001</c:v>
                </c:pt>
                <c:pt idx="2095">
                  <c:v>0.95109900000000003</c:v>
                </c:pt>
                <c:pt idx="2096">
                  <c:v>1.1172949999999999</c:v>
                </c:pt>
                <c:pt idx="2097">
                  <c:v>1.281388</c:v>
                </c:pt>
                <c:pt idx="2098">
                  <c:v>1.444237</c:v>
                </c:pt>
                <c:pt idx="2099">
                  <c:v>1.6058749999999999</c:v>
                </c:pt>
                <c:pt idx="2100">
                  <c:v>1.769139</c:v>
                </c:pt>
                <c:pt idx="2101">
                  <c:v>1.926825</c:v>
                </c:pt>
                <c:pt idx="2102">
                  <c:v>2.080972</c:v>
                </c:pt>
                <c:pt idx="2103">
                  <c:v>2.233813</c:v>
                </c:pt>
                <c:pt idx="2104">
                  <c:v>2.3849320000000001</c:v>
                </c:pt>
                <c:pt idx="2105">
                  <c:v>2.536689</c:v>
                </c:pt>
                <c:pt idx="2106">
                  <c:v>2.6866289999999999</c:v>
                </c:pt>
                <c:pt idx="2107">
                  <c:v>2.8335089999999998</c:v>
                </c:pt>
                <c:pt idx="2108">
                  <c:v>2.9788589999999999</c:v>
                </c:pt>
                <c:pt idx="2109">
                  <c:v>3.118185</c:v>
                </c:pt>
                <c:pt idx="2110">
                  <c:v>3.2558210000000001</c:v>
                </c:pt>
                <c:pt idx="2111">
                  <c:v>3.3918949999999999</c:v>
                </c:pt>
                <c:pt idx="2112">
                  <c:v>3.5253559999999999</c:v>
                </c:pt>
                <c:pt idx="2113">
                  <c:v>3.6567769999999999</c:v>
                </c:pt>
                <c:pt idx="2114">
                  <c:v>3.7821729999999998</c:v>
                </c:pt>
                <c:pt idx="2115">
                  <c:v>3.908398</c:v>
                </c:pt>
                <c:pt idx="2116">
                  <c:v>4.0300010000000004</c:v>
                </c:pt>
                <c:pt idx="2117">
                  <c:v>4.145994</c:v>
                </c:pt>
                <c:pt idx="2118">
                  <c:v>4.2576840000000002</c:v>
                </c:pt>
                <c:pt idx="2119">
                  <c:v>4.3645290000000001</c:v>
                </c:pt>
                <c:pt idx="2120">
                  <c:v>4.4706729999999997</c:v>
                </c:pt>
                <c:pt idx="2121">
                  <c:v>4.5709840000000002</c:v>
                </c:pt>
                <c:pt idx="2122">
                  <c:v>4.6661299999999999</c:v>
                </c:pt>
                <c:pt idx="2123">
                  <c:v>4.7587270000000004</c:v>
                </c:pt>
                <c:pt idx="2124">
                  <c:v>4.8452039999999998</c:v>
                </c:pt>
                <c:pt idx="2125">
                  <c:v>4.931203</c:v>
                </c:pt>
                <c:pt idx="2126">
                  <c:v>5.0114320000000001</c:v>
                </c:pt>
                <c:pt idx="2127">
                  <c:v>5.0877730000000003</c:v>
                </c:pt>
                <c:pt idx="2128">
                  <c:v>5.1597150000000003</c:v>
                </c:pt>
                <c:pt idx="2129">
                  <c:v>5.2264609999999996</c:v>
                </c:pt>
                <c:pt idx="2130">
                  <c:v>5.2885220000000004</c:v>
                </c:pt>
                <c:pt idx="2131">
                  <c:v>5.346311</c:v>
                </c:pt>
                <c:pt idx="2132">
                  <c:v>5.3981719999999997</c:v>
                </c:pt>
                <c:pt idx="2133">
                  <c:v>5.4458890000000002</c:v>
                </c:pt>
                <c:pt idx="2134">
                  <c:v>5.4886330000000001</c:v>
                </c:pt>
                <c:pt idx="2135">
                  <c:v>5.5289229999999998</c:v>
                </c:pt>
                <c:pt idx="2136">
                  <c:v>5.5628700000000002</c:v>
                </c:pt>
                <c:pt idx="2137">
                  <c:v>5.5913659999999998</c:v>
                </c:pt>
                <c:pt idx="2138">
                  <c:v>5.6150169999999999</c:v>
                </c:pt>
                <c:pt idx="2139">
                  <c:v>5.6336639999999996</c:v>
                </c:pt>
                <c:pt idx="2140">
                  <c:v>5.6476889999999997</c:v>
                </c:pt>
                <c:pt idx="2141">
                  <c:v>5.6578569999999999</c:v>
                </c:pt>
                <c:pt idx="2142">
                  <c:v>5.6642320000000002</c:v>
                </c:pt>
                <c:pt idx="2143">
                  <c:v>5.6636899999999999</c:v>
                </c:pt>
                <c:pt idx="2144">
                  <c:v>5.6571879999999997</c:v>
                </c:pt>
                <c:pt idx="2145">
                  <c:v>5.6478799999999998</c:v>
                </c:pt>
                <c:pt idx="2146">
                  <c:v>5.6336959999999996</c:v>
                </c:pt>
                <c:pt idx="2147">
                  <c:v>5.6147299999999998</c:v>
                </c:pt>
                <c:pt idx="2148">
                  <c:v>5.5911749999999998</c:v>
                </c:pt>
                <c:pt idx="2149">
                  <c:v>5.5622639999999999</c:v>
                </c:pt>
                <c:pt idx="2150">
                  <c:v>5.5290819999999998</c:v>
                </c:pt>
                <c:pt idx="2151">
                  <c:v>5.4883139999999999</c:v>
                </c:pt>
                <c:pt idx="2152">
                  <c:v>5.445665</c:v>
                </c:pt>
                <c:pt idx="2153">
                  <c:v>5.3989050000000001</c:v>
                </c:pt>
                <c:pt idx="2154">
                  <c:v>5.3454499999999996</c:v>
                </c:pt>
                <c:pt idx="2155">
                  <c:v>5.287757</c:v>
                </c:pt>
                <c:pt idx="2156">
                  <c:v>5.2261100000000003</c:v>
                </c:pt>
                <c:pt idx="2157">
                  <c:v>5.1580890000000004</c:v>
                </c:pt>
                <c:pt idx="2158">
                  <c:v>5.0858600000000003</c:v>
                </c:pt>
                <c:pt idx="2159">
                  <c:v>5.0101570000000004</c:v>
                </c:pt>
                <c:pt idx="2160">
                  <c:v>4.9309479999999999</c:v>
                </c:pt>
                <c:pt idx="2161">
                  <c:v>4.8469249999999997</c:v>
                </c:pt>
                <c:pt idx="2162">
                  <c:v>4.7576749999999999</c:v>
                </c:pt>
                <c:pt idx="2163">
                  <c:v>4.6641859999999999</c:v>
                </c:pt>
                <c:pt idx="2164">
                  <c:v>4.5685289999999998</c:v>
                </c:pt>
                <c:pt idx="2165">
                  <c:v>4.4692069999999999</c:v>
                </c:pt>
                <c:pt idx="2166">
                  <c:v>4.3659949999999998</c:v>
                </c:pt>
                <c:pt idx="2167">
                  <c:v>4.2546879999999998</c:v>
                </c:pt>
                <c:pt idx="2168">
                  <c:v>4.1435399999999998</c:v>
                </c:pt>
                <c:pt idx="2169">
                  <c:v>4.0264949999999997</c:v>
                </c:pt>
                <c:pt idx="2170">
                  <c:v>3.9046690000000002</c:v>
                </c:pt>
                <c:pt idx="2171">
                  <c:v>3.7777099999999999</c:v>
                </c:pt>
                <c:pt idx="2172">
                  <c:v>3.6518039999999998</c:v>
                </c:pt>
                <c:pt idx="2173">
                  <c:v>3.5222959999999999</c:v>
                </c:pt>
                <c:pt idx="2174">
                  <c:v>3.3894730000000002</c:v>
                </c:pt>
                <c:pt idx="2175">
                  <c:v>3.253654</c:v>
                </c:pt>
                <c:pt idx="2176">
                  <c:v>3.115157</c:v>
                </c:pt>
                <c:pt idx="2177">
                  <c:v>2.9749699999999999</c:v>
                </c:pt>
                <c:pt idx="2178">
                  <c:v>2.8316599999999998</c:v>
                </c:pt>
                <c:pt idx="2179">
                  <c:v>2.680669</c:v>
                </c:pt>
                <c:pt idx="2180">
                  <c:v>2.5307919999999999</c:v>
                </c:pt>
                <c:pt idx="2181">
                  <c:v>2.3771870000000002</c:v>
                </c:pt>
                <c:pt idx="2182">
                  <c:v>2.2290640000000002</c:v>
                </c:pt>
                <c:pt idx="2183">
                  <c:v>2.0764140000000002</c:v>
                </c:pt>
                <c:pt idx="2184">
                  <c:v>1.9218839999999999</c:v>
                </c:pt>
                <c:pt idx="2185">
                  <c:v>1.763593</c:v>
                </c:pt>
                <c:pt idx="2186">
                  <c:v>1.6015090000000001</c:v>
                </c:pt>
                <c:pt idx="2187">
                  <c:v>1.43834</c:v>
                </c:pt>
                <c:pt idx="2188">
                  <c:v>1.2723040000000001</c:v>
                </c:pt>
                <c:pt idx="2189">
                  <c:v>1.108052</c:v>
                </c:pt>
                <c:pt idx="2190">
                  <c:v>0.94485200000000003</c:v>
                </c:pt>
                <c:pt idx="2191">
                  <c:v>0.77801799999999999</c:v>
                </c:pt>
                <c:pt idx="2192">
                  <c:v>0.61124800000000001</c:v>
                </c:pt>
                <c:pt idx="2193">
                  <c:v>0.44358500000000001</c:v>
                </c:pt>
                <c:pt idx="2194">
                  <c:v>0.27773999999999999</c:v>
                </c:pt>
                <c:pt idx="2195">
                  <c:v>0.107782</c:v>
                </c:pt>
                <c:pt idx="2196">
                  <c:v>-5.9880000000000003E-2</c:v>
                </c:pt>
                <c:pt idx="2197">
                  <c:v>-0.22894500000000001</c:v>
                </c:pt>
                <c:pt idx="2198">
                  <c:v>-0.39727699999999999</c:v>
                </c:pt>
                <c:pt idx="2199">
                  <c:v>-0.56363300000000005</c:v>
                </c:pt>
                <c:pt idx="2200">
                  <c:v>-0.73390900000000003</c:v>
                </c:pt>
                <c:pt idx="2201">
                  <c:v>-0.90083800000000003</c:v>
                </c:pt>
                <c:pt idx="2202">
                  <c:v>-1.0681179999999999</c:v>
                </c:pt>
                <c:pt idx="2203">
                  <c:v>-1.2340599999999999</c:v>
                </c:pt>
                <c:pt idx="2204">
                  <c:v>-1.3993629999999999</c:v>
                </c:pt>
                <c:pt idx="2205">
                  <c:v>-1.5638700000000001</c:v>
                </c:pt>
                <c:pt idx="2206">
                  <c:v>-1.733509</c:v>
                </c:pt>
                <c:pt idx="2207">
                  <c:v>-1.885043</c:v>
                </c:pt>
                <c:pt idx="2208">
                  <c:v>-2.044991</c:v>
                </c:pt>
                <c:pt idx="2209">
                  <c:v>-2.2024539999999999</c:v>
                </c:pt>
                <c:pt idx="2210">
                  <c:v>-2.358514</c:v>
                </c:pt>
                <c:pt idx="2211">
                  <c:v>-2.5108760000000001</c:v>
                </c:pt>
                <c:pt idx="2212">
                  <c:v>-2.6582349999999999</c:v>
                </c:pt>
                <c:pt idx="2213">
                  <c:v>-2.8068680000000001</c:v>
                </c:pt>
                <c:pt idx="2214">
                  <c:v>-2.952823</c:v>
                </c:pt>
                <c:pt idx="2215">
                  <c:v>-3.094125</c:v>
                </c:pt>
                <c:pt idx="2216">
                  <c:v>-3.236256</c:v>
                </c:pt>
                <c:pt idx="2217">
                  <c:v>-3.3747850000000001</c:v>
                </c:pt>
                <c:pt idx="2218">
                  <c:v>-3.5131220000000001</c:v>
                </c:pt>
                <c:pt idx="2219">
                  <c:v>-3.6485910000000001</c:v>
                </c:pt>
                <c:pt idx="2220">
                  <c:v>-3.7811270000000001</c:v>
                </c:pt>
                <c:pt idx="2221">
                  <c:v>-3.9077660000000001</c:v>
                </c:pt>
                <c:pt idx="2222">
                  <c:v>-4.0271059999999999</c:v>
                </c:pt>
                <c:pt idx="2223">
                  <c:v>-4.1434179999999996</c:v>
                </c:pt>
                <c:pt idx="2224">
                  <c:v>-4.2557780000000003</c:v>
                </c:pt>
                <c:pt idx="2225">
                  <c:v>-4.3682650000000001</c:v>
                </c:pt>
                <c:pt idx="2226">
                  <c:v>-4.4713479999999999</c:v>
                </c:pt>
                <c:pt idx="2227">
                  <c:v>-4.5706709999999999</c:v>
                </c:pt>
                <c:pt idx="2228">
                  <c:v>-4.6653079999999996</c:v>
                </c:pt>
                <c:pt idx="2229">
                  <c:v>-4.7567250000000003</c:v>
                </c:pt>
                <c:pt idx="2230">
                  <c:v>-4.8420860000000001</c:v>
                </c:pt>
                <c:pt idx="2231">
                  <c:v>-4.9271929999999999</c:v>
                </c:pt>
                <c:pt idx="2232">
                  <c:v>-5.003406</c:v>
                </c:pt>
                <c:pt idx="2233">
                  <c:v>-5.0777380000000001</c:v>
                </c:pt>
                <c:pt idx="2234">
                  <c:v>-5.1491059999999997</c:v>
                </c:pt>
                <c:pt idx="2235">
                  <c:v>-5.2115179999999999</c:v>
                </c:pt>
                <c:pt idx="2236">
                  <c:v>-5.2690200000000003</c:v>
                </c:pt>
                <c:pt idx="2237">
                  <c:v>-5.3204659999999997</c:v>
                </c:pt>
                <c:pt idx="2238">
                  <c:v>-5.37</c:v>
                </c:pt>
                <c:pt idx="2239">
                  <c:v>-5.4141469999999998</c:v>
                </c:pt>
                <c:pt idx="2240">
                  <c:v>-5.4516960000000001</c:v>
                </c:pt>
                <c:pt idx="2241">
                  <c:v>-5.4851650000000003</c:v>
                </c:pt>
                <c:pt idx="2242">
                  <c:v>-5.511971</c:v>
                </c:pt>
                <c:pt idx="2243">
                  <c:v>-5.5367699999999997</c:v>
                </c:pt>
                <c:pt idx="2244">
                  <c:v>-5.5556080000000003</c:v>
                </c:pt>
                <c:pt idx="2245">
                  <c:v>-5.5694419999999996</c:v>
                </c:pt>
                <c:pt idx="2246">
                  <c:v>-5.5749560000000002</c:v>
                </c:pt>
                <c:pt idx="2247">
                  <c:v>-5.5796099999999997</c:v>
                </c:pt>
                <c:pt idx="2248">
                  <c:v>-5.5747970000000002</c:v>
                </c:pt>
                <c:pt idx="2249">
                  <c:v>-5.5659039999999997</c:v>
                </c:pt>
                <c:pt idx="2250">
                  <c:v>-5.5523249999999997</c:v>
                </c:pt>
                <c:pt idx="2251">
                  <c:v>-5.535272</c:v>
                </c:pt>
                <c:pt idx="2252">
                  <c:v>-5.5111749999999997</c:v>
                </c:pt>
                <c:pt idx="2253">
                  <c:v>-5.482615</c:v>
                </c:pt>
                <c:pt idx="2254">
                  <c:v>-5.4482210000000002</c:v>
                </c:pt>
                <c:pt idx="2255">
                  <c:v>-5.4128080000000001</c:v>
                </c:pt>
                <c:pt idx="2256">
                  <c:v>-5.3680240000000001</c:v>
                </c:pt>
                <c:pt idx="2257">
                  <c:v>-5.3186499999999999</c:v>
                </c:pt>
                <c:pt idx="2258">
                  <c:v>-5.2631870000000003</c:v>
                </c:pt>
                <c:pt idx="2259">
                  <c:v>-5.2058119999999999</c:v>
                </c:pt>
                <c:pt idx="2260">
                  <c:v>-5.1398630000000001</c:v>
                </c:pt>
                <c:pt idx="2261">
                  <c:v>-5.071555</c:v>
                </c:pt>
                <c:pt idx="2262">
                  <c:v>-4.999708</c:v>
                </c:pt>
                <c:pt idx="2263">
                  <c:v>-4.9223160000000004</c:v>
                </c:pt>
                <c:pt idx="2264">
                  <c:v>-4.8389949999999997</c:v>
                </c:pt>
                <c:pt idx="2265">
                  <c:v>-4.7506050000000002</c:v>
                </c:pt>
                <c:pt idx="2266">
                  <c:v>-4.6597609999999996</c:v>
                </c:pt>
                <c:pt idx="2267">
                  <c:v>-4.5629249999999999</c:v>
                </c:pt>
                <c:pt idx="2268">
                  <c:v>-4.4650689999999997</c:v>
                </c:pt>
                <c:pt idx="2269">
                  <c:v>-4.358606</c:v>
                </c:pt>
                <c:pt idx="2270">
                  <c:v>-4.2471079999999999</c:v>
                </c:pt>
                <c:pt idx="2271">
                  <c:v>-4.1362779999999999</c:v>
                </c:pt>
                <c:pt idx="2272">
                  <c:v>-4.019711</c:v>
                </c:pt>
                <c:pt idx="2273">
                  <c:v>-3.8976299999999999</c:v>
                </c:pt>
                <c:pt idx="2274">
                  <c:v>-3.7735089999999998</c:v>
                </c:pt>
                <c:pt idx="2275">
                  <c:v>-3.6412279999999999</c:v>
                </c:pt>
                <c:pt idx="2276">
                  <c:v>-3.507002</c:v>
                </c:pt>
                <c:pt idx="2277">
                  <c:v>-3.3702899999999998</c:v>
                </c:pt>
                <c:pt idx="2278">
                  <c:v>-3.2301359999999999</c:v>
                </c:pt>
                <c:pt idx="2279">
                  <c:v>-3.0907460000000002</c:v>
                </c:pt>
                <c:pt idx="2280">
                  <c:v>-2.94903</c:v>
                </c:pt>
                <c:pt idx="2281">
                  <c:v>-2.803553</c:v>
                </c:pt>
                <c:pt idx="2282">
                  <c:v>-2.6555569999999999</c:v>
                </c:pt>
                <c:pt idx="2283">
                  <c:v>-2.506669</c:v>
                </c:pt>
                <c:pt idx="2284">
                  <c:v>-2.3532860000000002</c:v>
                </c:pt>
                <c:pt idx="2285">
                  <c:v>-2.1988840000000001</c:v>
                </c:pt>
                <c:pt idx="2286">
                  <c:v>-2.0415489999999998</c:v>
                </c:pt>
                <c:pt idx="2287">
                  <c:v>-1.884055</c:v>
                </c:pt>
                <c:pt idx="2288">
                  <c:v>-1.722863</c:v>
                </c:pt>
                <c:pt idx="2289">
                  <c:v>-1.560619</c:v>
                </c:pt>
                <c:pt idx="2290">
                  <c:v>-1.3981840000000001</c:v>
                </c:pt>
                <c:pt idx="2291">
                  <c:v>-1.2328479999999999</c:v>
                </c:pt>
                <c:pt idx="2292">
                  <c:v>-1.0679909999999999</c:v>
                </c:pt>
                <c:pt idx="2293">
                  <c:v>-0.90239999999999998</c:v>
                </c:pt>
                <c:pt idx="2294">
                  <c:v>-0.735981</c:v>
                </c:pt>
                <c:pt idx="2295">
                  <c:v>-0.56873300000000004</c:v>
                </c:pt>
                <c:pt idx="2296">
                  <c:v>-0.40132499999999999</c:v>
                </c:pt>
                <c:pt idx="2297">
                  <c:v>-0.23324800000000001</c:v>
                </c:pt>
                <c:pt idx="2298">
                  <c:v>-6.5202999999999997E-2</c:v>
                </c:pt>
                <c:pt idx="2299">
                  <c:v>0.103702</c:v>
                </c:pt>
                <c:pt idx="2300">
                  <c:v>0.27117400000000003</c:v>
                </c:pt>
                <c:pt idx="2301">
                  <c:v>0.43523400000000001</c:v>
                </c:pt>
                <c:pt idx="2302">
                  <c:v>0.60280100000000003</c:v>
                </c:pt>
                <c:pt idx="2303">
                  <c:v>0.76874200000000004</c:v>
                </c:pt>
                <c:pt idx="2304">
                  <c:v>0.93528900000000004</c:v>
                </c:pt>
                <c:pt idx="2305">
                  <c:v>1.0991899999999999</c:v>
                </c:pt>
                <c:pt idx="2306">
                  <c:v>1.2621039999999999</c:v>
                </c:pt>
                <c:pt idx="2307">
                  <c:v>1.425686</c:v>
                </c:pt>
                <c:pt idx="2308">
                  <c:v>1.5884720000000001</c:v>
                </c:pt>
                <c:pt idx="2309">
                  <c:v>1.7483569999999999</c:v>
                </c:pt>
                <c:pt idx="2310">
                  <c:v>1.9090389999999999</c:v>
                </c:pt>
                <c:pt idx="2311">
                  <c:v>2.06325</c:v>
                </c:pt>
                <c:pt idx="2312">
                  <c:v>2.215357</c:v>
                </c:pt>
                <c:pt idx="2313">
                  <c:v>2.3650739999999999</c:v>
                </c:pt>
                <c:pt idx="2314">
                  <c:v>2.5165440000000001</c:v>
                </c:pt>
                <c:pt idx="2315">
                  <c:v>2.6654640000000001</c:v>
                </c:pt>
                <c:pt idx="2316">
                  <c:v>2.8107500000000001</c:v>
                </c:pt>
                <c:pt idx="2317">
                  <c:v>2.957535</c:v>
                </c:pt>
                <c:pt idx="2318">
                  <c:v>3.0983269999999998</c:v>
                </c:pt>
                <c:pt idx="2319">
                  <c:v>3.2355170000000002</c:v>
                </c:pt>
                <c:pt idx="2320">
                  <c:v>3.3708580000000001</c:v>
                </c:pt>
                <c:pt idx="2321">
                  <c:v>3.5048599999999999</c:v>
                </c:pt>
                <c:pt idx="2322">
                  <c:v>3.6354519999999999</c:v>
                </c:pt>
                <c:pt idx="2323">
                  <c:v>3.7615180000000001</c:v>
                </c:pt>
                <c:pt idx="2324">
                  <c:v>3.8875519999999999</c:v>
                </c:pt>
                <c:pt idx="2325">
                  <c:v>4.0100790000000002</c:v>
                </c:pt>
                <c:pt idx="2326">
                  <c:v>4.124447</c:v>
                </c:pt>
                <c:pt idx="2327">
                  <c:v>4.2360730000000002</c:v>
                </c:pt>
                <c:pt idx="2328">
                  <c:v>4.3434920000000004</c:v>
                </c:pt>
                <c:pt idx="2329">
                  <c:v>4.4480740000000001</c:v>
                </c:pt>
                <c:pt idx="2330">
                  <c:v>4.5485749999999996</c:v>
                </c:pt>
                <c:pt idx="2331">
                  <c:v>4.6433080000000002</c:v>
                </c:pt>
                <c:pt idx="2332">
                  <c:v>4.7351080000000003</c:v>
                </c:pt>
                <c:pt idx="2333">
                  <c:v>4.8243580000000001</c:v>
                </c:pt>
                <c:pt idx="2334">
                  <c:v>4.9079980000000001</c:v>
                </c:pt>
                <c:pt idx="2335">
                  <c:v>4.9903630000000003</c:v>
                </c:pt>
                <c:pt idx="2336">
                  <c:v>5.0647909999999996</c:v>
                </c:pt>
                <c:pt idx="2337">
                  <c:v>5.135554</c:v>
                </c:pt>
                <c:pt idx="2338">
                  <c:v>5.2025230000000002</c:v>
                </c:pt>
                <c:pt idx="2339">
                  <c:v>5.2641369999999998</c:v>
                </c:pt>
                <c:pt idx="2340">
                  <c:v>5.3241259999999997</c:v>
                </c:pt>
                <c:pt idx="2341">
                  <c:v>5.3752219999999999</c:v>
                </c:pt>
                <c:pt idx="2342">
                  <c:v>5.4233529999999996</c:v>
                </c:pt>
                <c:pt idx="2343">
                  <c:v>5.4694120000000002</c:v>
                </c:pt>
                <c:pt idx="2344">
                  <c:v>5.5072159999999997</c:v>
                </c:pt>
                <c:pt idx="2345">
                  <c:v>5.5400790000000004</c:v>
                </c:pt>
                <c:pt idx="2346">
                  <c:v>5.570233</c:v>
                </c:pt>
                <c:pt idx="2347">
                  <c:v>5.5952549999999999</c:v>
                </c:pt>
                <c:pt idx="2348">
                  <c:v>5.6148899999999999</c:v>
                </c:pt>
                <c:pt idx="2349">
                  <c:v>5.6292340000000003</c:v>
                </c:pt>
                <c:pt idx="2350">
                  <c:v>5.6398799999999998</c:v>
                </c:pt>
                <c:pt idx="2351">
                  <c:v>5.6450750000000003</c:v>
                </c:pt>
                <c:pt idx="2352">
                  <c:v>5.6457129999999998</c:v>
                </c:pt>
                <c:pt idx="2353">
                  <c:v>5.640326</c:v>
                </c:pt>
                <c:pt idx="2354">
                  <c:v>5.6312420000000003</c:v>
                </c:pt>
                <c:pt idx="2355">
                  <c:v>5.6179500000000004</c:v>
                </c:pt>
                <c:pt idx="2356">
                  <c:v>5.5987289999999996</c:v>
                </c:pt>
                <c:pt idx="2357">
                  <c:v>5.5748550000000003</c:v>
                </c:pt>
                <c:pt idx="2358">
                  <c:v>5.5473150000000002</c:v>
                </c:pt>
                <c:pt idx="2359">
                  <c:v>5.513782</c:v>
                </c:pt>
                <c:pt idx="2360">
                  <c:v>5.474704</c:v>
                </c:pt>
                <c:pt idx="2361">
                  <c:v>5.4312899999999997</c:v>
                </c:pt>
                <c:pt idx="2362">
                  <c:v>5.3848159999999998</c:v>
                </c:pt>
                <c:pt idx="2363">
                  <c:v>5.332382</c:v>
                </c:pt>
                <c:pt idx="2364">
                  <c:v>5.2755169999999998</c:v>
                </c:pt>
                <c:pt idx="2365">
                  <c:v>5.2125000000000004</c:v>
                </c:pt>
                <c:pt idx="2366">
                  <c:v>5.1476980000000001</c:v>
                </c:pt>
                <c:pt idx="2367">
                  <c:v>5.0765209999999996</c:v>
                </c:pt>
                <c:pt idx="2368">
                  <c:v>5.0016790000000002</c:v>
                </c:pt>
                <c:pt idx="2369">
                  <c:v>4.9229789999999998</c:v>
                </c:pt>
                <c:pt idx="2370">
                  <c:v>4.8382240000000003</c:v>
                </c:pt>
                <c:pt idx="2371">
                  <c:v>4.7489100000000004</c:v>
                </c:pt>
                <c:pt idx="2372">
                  <c:v>4.6572370000000003</c:v>
                </c:pt>
                <c:pt idx="2373">
                  <c:v>4.5619630000000004</c:v>
                </c:pt>
                <c:pt idx="2374">
                  <c:v>4.463533</c:v>
                </c:pt>
                <c:pt idx="2375">
                  <c:v>4.3614689999999996</c:v>
                </c:pt>
                <c:pt idx="2376">
                  <c:v>4.253158</c:v>
                </c:pt>
                <c:pt idx="2377">
                  <c:v>4.1407030000000002</c:v>
                </c:pt>
                <c:pt idx="2378">
                  <c:v>4.0255390000000002</c:v>
                </c:pt>
                <c:pt idx="2379">
                  <c:v>3.9042859999999999</c:v>
                </c:pt>
                <c:pt idx="2380">
                  <c:v>3.7794949999999998</c:v>
                </c:pt>
                <c:pt idx="2381">
                  <c:v>3.6527599999999998</c:v>
                </c:pt>
                <c:pt idx="2382">
                  <c:v>3.5241129999999998</c:v>
                </c:pt>
                <c:pt idx="2383">
                  <c:v>3.3908749999999999</c:v>
                </c:pt>
                <c:pt idx="2384">
                  <c:v>3.2542589999999998</c:v>
                </c:pt>
                <c:pt idx="2385">
                  <c:v>3.1180889999999999</c:v>
                </c:pt>
                <c:pt idx="2386">
                  <c:v>2.9785089999999999</c:v>
                </c:pt>
                <c:pt idx="2387">
                  <c:v>2.835804</c:v>
                </c:pt>
                <c:pt idx="2388">
                  <c:v>2.6880000000000002</c:v>
                </c:pt>
                <c:pt idx="2389">
                  <c:v>2.5363699999999998</c:v>
                </c:pt>
                <c:pt idx="2390">
                  <c:v>2.3841350000000001</c:v>
                </c:pt>
                <c:pt idx="2391">
                  <c:v>2.2349290000000002</c:v>
                </c:pt>
                <c:pt idx="2392">
                  <c:v>2.083745</c:v>
                </c:pt>
                <c:pt idx="2393">
                  <c:v>1.9285460000000001</c:v>
                </c:pt>
                <c:pt idx="2394">
                  <c:v>1.7708919999999999</c:v>
                </c:pt>
                <c:pt idx="2395">
                  <c:v>1.610338</c:v>
                </c:pt>
                <c:pt idx="2396">
                  <c:v>1.4451620000000001</c:v>
                </c:pt>
                <c:pt idx="2397">
                  <c:v>1.283587</c:v>
                </c:pt>
                <c:pt idx="2398">
                  <c:v>1.11873</c:v>
                </c:pt>
                <c:pt idx="2399">
                  <c:v>0.95626299999999997</c:v>
                </c:pt>
                <c:pt idx="2400">
                  <c:v>0.78933399999999998</c:v>
                </c:pt>
                <c:pt idx="2401">
                  <c:v>0.624699</c:v>
                </c:pt>
                <c:pt idx="2402">
                  <c:v>0.45748299999999997</c:v>
                </c:pt>
                <c:pt idx="2403">
                  <c:v>0.28787600000000002</c:v>
                </c:pt>
                <c:pt idx="2404">
                  <c:v>0.12078700000000001</c:v>
                </c:pt>
                <c:pt idx="2405">
                  <c:v>-4.7863000000000003E-2</c:v>
                </c:pt>
                <c:pt idx="2406">
                  <c:v>-0.21590799999999999</c:v>
                </c:pt>
                <c:pt idx="2407">
                  <c:v>-0.382774</c:v>
                </c:pt>
                <c:pt idx="2408">
                  <c:v>-0.55199799999999999</c:v>
                </c:pt>
                <c:pt idx="2409">
                  <c:v>-0.71934200000000004</c:v>
                </c:pt>
                <c:pt idx="2410">
                  <c:v>-0.88419999999999999</c:v>
                </c:pt>
                <c:pt idx="2411">
                  <c:v>-1.0524039999999999</c:v>
                </c:pt>
                <c:pt idx="2412">
                  <c:v>-1.218186</c:v>
                </c:pt>
                <c:pt idx="2413">
                  <c:v>-1.3835850000000001</c:v>
                </c:pt>
                <c:pt idx="2414">
                  <c:v>-1.550068</c:v>
                </c:pt>
                <c:pt idx="2415">
                  <c:v>-1.71126</c:v>
                </c:pt>
                <c:pt idx="2416">
                  <c:v>-1.8726430000000001</c:v>
                </c:pt>
                <c:pt idx="2417">
                  <c:v>-2.032114</c:v>
                </c:pt>
                <c:pt idx="2418">
                  <c:v>-2.186995</c:v>
                </c:pt>
                <c:pt idx="2419">
                  <c:v>-2.3427039999999999</c:v>
                </c:pt>
                <c:pt idx="2420">
                  <c:v>-2.4968509999999999</c:v>
                </c:pt>
                <c:pt idx="2421">
                  <c:v>-2.6474929999999999</c:v>
                </c:pt>
                <c:pt idx="2422">
                  <c:v>-2.7943730000000002</c:v>
                </c:pt>
                <c:pt idx="2423">
                  <c:v>-2.9393400000000001</c:v>
                </c:pt>
                <c:pt idx="2424">
                  <c:v>-3.0819169999999998</c:v>
                </c:pt>
                <c:pt idx="2425">
                  <c:v>-3.2221669999999998</c:v>
                </c:pt>
                <c:pt idx="2426">
                  <c:v>-3.3622899999999998</c:v>
                </c:pt>
                <c:pt idx="2427">
                  <c:v>-3.4990969999999999</c:v>
                </c:pt>
                <c:pt idx="2428">
                  <c:v>-3.638423</c:v>
                </c:pt>
                <c:pt idx="2429">
                  <c:v>-3.771979</c:v>
                </c:pt>
                <c:pt idx="2430">
                  <c:v>-3.897662</c:v>
                </c:pt>
                <c:pt idx="2431">
                  <c:v>-4.0181500000000003</c:v>
                </c:pt>
                <c:pt idx="2432">
                  <c:v>-4.134334</c:v>
                </c:pt>
                <c:pt idx="2433">
                  <c:v>-4.2471399999999999</c:v>
                </c:pt>
                <c:pt idx="2434">
                  <c:v>-4.3614110000000004</c:v>
                </c:pt>
                <c:pt idx="2435">
                  <c:v>-4.4659610000000001</c:v>
                </c:pt>
                <c:pt idx="2436">
                  <c:v>-4.5634350000000001</c:v>
                </c:pt>
                <c:pt idx="2437">
                  <c:v>-4.6606540000000001</c:v>
                </c:pt>
                <c:pt idx="2438">
                  <c:v>-4.7499039999999999</c:v>
                </c:pt>
                <c:pt idx="2439">
                  <c:v>-4.8384850000000004</c:v>
                </c:pt>
                <c:pt idx="2440">
                  <c:v>-4.9214549999999999</c:v>
                </c:pt>
                <c:pt idx="2441">
                  <c:v>-5.0015890000000001</c:v>
                </c:pt>
                <c:pt idx="2442">
                  <c:v>-5.075539</c:v>
                </c:pt>
                <c:pt idx="2443">
                  <c:v>-5.1423490000000003</c:v>
                </c:pt>
                <c:pt idx="2444">
                  <c:v>-5.2068640000000004</c:v>
                </c:pt>
                <c:pt idx="2445">
                  <c:v>-5.2653549999999996</c:v>
                </c:pt>
                <c:pt idx="2446">
                  <c:v>-5.3199880000000004</c:v>
                </c:pt>
                <c:pt idx="2447">
                  <c:v>-5.3684380000000003</c:v>
                </c:pt>
                <c:pt idx="2448">
                  <c:v>-5.4131590000000003</c:v>
                </c:pt>
                <c:pt idx="2449">
                  <c:v>-5.4503570000000003</c:v>
                </c:pt>
                <c:pt idx="2450">
                  <c:v>-5.4855470000000004</c:v>
                </c:pt>
                <c:pt idx="2451">
                  <c:v>-5.513725</c:v>
                </c:pt>
                <c:pt idx="2452">
                  <c:v>-5.5376950000000003</c:v>
                </c:pt>
                <c:pt idx="2453">
                  <c:v>-5.5578399999999997</c:v>
                </c:pt>
                <c:pt idx="2454">
                  <c:v>-5.5720239999999999</c:v>
                </c:pt>
                <c:pt idx="2455">
                  <c:v>-5.5807580000000003</c:v>
                </c:pt>
                <c:pt idx="2456">
                  <c:v>-5.5817779999999999</c:v>
                </c:pt>
                <c:pt idx="2457">
                  <c:v>-5.5796739999999998</c:v>
                </c:pt>
                <c:pt idx="2458">
                  <c:v>-5.5748930000000003</c:v>
                </c:pt>
                <c:pt idx="2459">
                  <c:v>-5.5602939999999998</c:v>
                </c:pt>
                <c:pt idx="2460">
                  <c:v>-5.5414560000000002</c:v>
                </c:pt>
                <c:pt idx="2461">
                  <c:v>-5.5166570000000004</c:v>
                </c:pt>
                <c:pt idx="2462">
                  <c:v>-5.4910300000000003</c:v>
                </c:pt>
                <c:pt idx="2463">
                  <c:v>-5.4568599999999998</c:v>
                </c:pt>
                <c:pt idx="2464">
                  <c:v>-5.4188330000000002</c:v>
                </c:pt>
                <c:pt idx="2465">
                  <c:v>-5.3728689999999997</c:v>
                </c:pt>
                <c:pt idx="2466">
                  <c:v>-5.3258210000000004</c:v>
                </c:pt>
                <c:pt idx="2467">
                  <c:v>-5.274184</c:v>
                </c:pt>
                <c:pt idx="2468">
                  <c:v>-5.2165220000000003</c:v>
                </c:pt>
                <c:pt idx="2469">
                  <c:v>-5.1512739999999999</c:v>
                </c:pt>
                <c:pt idx="2470">
                  <c:v>-5.0841770000000004</c:v>
                </c:pt>
                <c:pt idx="2471">
                  <c:v>-5.0128729999999999</c:v>
                </c:pt>
                <c:pt idx="2472">
                  <c:v>-4.9330579999999999</c:v>
                </c:pt>
                <c:pt idx="2473">
                  <c:v>-4.8507559999999996</c:v>
                </c:pt>
                <c:pt idx="2474">
                  <c:v>-4.7629409999999996</c:v>
                </c:pt>
                <c:pt idx="2475">
                  <c:v>-4.6729580000000004</c:v>
                </c:pt>
                <c:pt idx="2476">
                  <c:v>-4.5784159999999998</c:v>
                </c:pt>
                <c:pt idx="2477">
                  <c:v>-4.4809109999999999</c:v>
                </c:pt>
                <c:pt idx="2478">
                  <c:v>-4.3754359999999997</c:v>
                </c:pt>
                <c:pt idx="2479">
                  <c:v>-4.2638100000000003</c:v>
                </c:pt>
                <c:pt idx="2480">
                  <c:v>-4.1540010000000001</c:v>
                </c:pt>
                <c:pt idx="2481">
                  <c:v>-4.033099</c:v>
                </c:pt>
                <c:pt idx="2482">
                  <c:v>-3.9176479999999998</c:v>
                </c:pt>
                <c:pt idx="2483">
                  <c:v>-3.7911039999999998</c:v>
                </c:pt>
                <c:pt idx="2484">
                  <c:v>-3.6568779999999999</c:v>
                </c:pt>
                <c:pt idx="2485">
                  <c:v>-3.5236730000000001</c:v>
                </c:pt>
                <c:pt idx="2486">
                  <c:v>-3.387025</c:v>
                </c:pt>
                <c:pt idx="2487">
                  <c:v>-3.246966</c:v>
                </c:pt>
                <c:pt idx="2488">
                  <c:v>-3.1054409999999999</c:v>
                </c:pt>
                <c:pt idx="2489">
                  <c:v>-2.964458</c:v>
                </c:pt>
                <c:pt idx="2490">
                  <c:v>-2.8207010000000001</c:v>
                </c:pt>
                <c:pt idx="2491">
                  <c:v>-2.6727059999999998</c:v>
                </c:pt>
                <c:pt idx="2492">
                  <c:v>-2.5256980000000002</c:v>
                </c:pt>
                <c:pt idx="2493">
                  <c:v>-2.3691599999999999</c:v>
                </c:pt>
                <c:pt idx="2494">
                  <c:v>-2.2141519999999999</c:v>
                </c:pt>
                <c:pt idx="2495">
                  <c:v>-2.0585059999999999</c:v>
                </c:pt>
                <c:pt idx="2496">
                  <c:v>-1.901044</c:v>
                </c:pt>
                <c:pt idx="2497">
                  <c:v>-1.7411270000000001</c:v>
                </c:pt>
                <c:pt idx="2498">
                  <c:v>-1.579585</c:v>
                </c:pt>
                <c:pt idx="2499">
                  <c:v>-1.415875</c:v>
                </c:pt>
                <c:pt idx="2500">
                  <c:v>-1.251878</c:v>
                </c:pt>
                <c:pt idx="2501">
                  <c:v>-1.084406</c:v>
                </c:pt>
                <c:pt idx="2502">
                  <c:v>-0.91795499999999997</c:v>
                </c:pt>
                <c:pt idx="2503">
                  <c:v>-0.75226899999999997</c:v>
                </c:pt>
                <c:pt idx="2504">
                  <c:v>-0.58578600000000003</c:v>
                </c:pt>
                <c:pt idx="2505">
                  <c:v>-0.42022700000000002</c:v>
                </c:pt>
                <c:pt idx="2506">
                  <c:v>-0.25023800000000002</c:v>
                </c:pt>
                <c:pt idx="2507">
                  <c:v>-8.1045000000000006E-2</c:v>
                </c:pt>
                <c:pt idx="2508">
                  <c:v>8.5851999999999998E-2</c:v>
                </c:pt>
                <c:pt idx="2509">
                  <c:v>0.25287700000000002</c:v>
                </c:pt>
                <c:pt idx="2510">
                  <c:v>0.42079499999999997</c:v>
                </c:pt>
                <c:pt idx="2511">
                  <c:v>0.58714999999999995</c:v>
                </c:pt>
                <c:pt idx="2512">
                  <c:v>0.75251800000000002</c:v>
                </c:pt>
                <c:pt idx="2513">
                  <c:v>0.91989399999999999</c:v>
                </c:pt>
                <c:pt idx="2514">
                  <c:v>1.082902</c:v>
                </c:pt>
                <c:pt idx="2515">
                  <c:v>1.2465489999999999</c:v>
                </c:pt>
                <c:pt idx="2516">
                  <c:v>1.4113420000000001</c:v>
                </c:pt>
                <c:pt idx="2517">
                  <c:v>1.57247</c:v>
                </c:pt>
                <c:pt idx="2518">
                  <c:v>1.7330890000000001</c:v>
                </c:pt>
                <c:pt idx="2519">
                  <c:v>1.889818</c:v>
                </c:pt>
                <c:pt idx="2520">
                  <c:v>2.044794</c:v>
                </c:pt>
                <c:pt idx="2521">
                  <c:v>2.1989100000000001</c:v>
                </c:pt>
                <c:pt idx="2522">
                  <c:v>2.3475109999999999</c:v>
                </c:pt>
                <c:pt idx="2523">
                  <c:v>2.4973239999999999</c:v>
                </c:pt>
                <c:pt idx="2524">
                  <c:v>2.649845</c:v>
                </c:pt>
                <c:pt idx="2525">
                  <c:v>2.7979690000000002</c:v>
                </c:pt>
                <c:pt idx="2526">
                  <c:v>2.9391750000000001</c:v>
                </c:pt>
                <c:pt idx="2527">
                  <c:v>3.0799989999999999</c:v>
                </c:pt>
                <c:pt idx="2528">
                  <c:v>3.2193559999999999</c:v>
                </c:pt>
                <c:pt idx="2529">
                  <c:v>3.352147</c:v>
                </c:pt>
                <c:pt idx="2530">
                  <c:v>3.4877120000000001</c:v>
                </c:pt>
                <c:pt idx="2531">
                  <c:v>3.6174430000000002</c:v>
                </c:pt>
                <c:pt idx="2532">
                  <c:v>3.7449430000000001</c:v>
                </c:pt>
                <c:pt idx="2533">
                  <c:v>3.8697020000000002</c:v>
                </c:pt>
                <c:pt idx="2534">
                  <c:v>3.9906990000000002</c:v>
                </c:pt>
                <c:pt idx="2535">
                  <c:v>4.1067879999999999</c:v>
                </c:pt>
                <c:pt idx="2536">
                  <c:v>4.2192749999999997</c:v>
                </c:pt>
                <c:pt idx="2537">
                  <c:v>4.3260560000000003</c:v>
                </c:pt>
                <c:pt idx="2538">
                  <c:v>4.4305099999999999</c:v>
                </c:pt>
                <c:pt idx="2539">
                  <c:v>4.5305340000000003</c:v>
                </c:pt>
                <c:pt idx="2540">
                  <c:v>4.6247249999999998</c:v>
                </c:pt>
                <c:pt idx="2541">
                  <c:v>4.7185969999999999</c:v>
                </c:pt>
                <c:pt idx="2542">
                  <c:v>4.806667</c:v>
                </c:pt>
                <c:pt idx="2543">
                  <c:v>4.8912639999999996</c:v>
                </c:pt>
                <c:pt idx="2544">
                  <c:v>4.9684330000000001</c:v>
                </c:pt>
                <c:pt idx="2545">
                  <c:v>5.0463040000000001</c:v>
                </c:pt>
                <c:pt idx="2546">
                  <c:v>5.1178629999999998</c:v>
                </c:pt>
                <c:pt idx="2547">
                  <c:v>5.1853740000000004</c:v>
                </c:pt>
                <c:pt idx="2548">
                  <c:v>5.2469570000000001</c:v>
                </c:pt>
                <c:pt idx="2549">
                  <c:v>5.3058940000000003</c:v>
                </c:pt>
                <c:pt idx="2550">
                  <c:v>5.3593799999999998</c:v>
                </c:pt>
                <c:pt idx="2551">
                  <c:v>5.4077659999999996</c:v>
                </c:pt>
                <c:pt idx="2552">
                  <c:v>5.4491719999999999</c:v>
                </c:pt>
                <c:pt idx="2553">
                  <c:v>5.4884740000000001</c:v>
                </c:pt>
                <c:pt idx="2554">
                  <c:v>5.5262140000000004</c:v>
                </c:pt>
                <c:pt idx="2555">
                  <c:v>5.5539769999999997</c:v>
                </c:pt>
                <c:pt idx="2556">
                  <c:v>5.5778509999999999</c:v>
                </c:pt>
                <c:pt idx="2557">
                  <c:v>5.5972309999999998</c:v>
                </c:pt>
                <c:pt idx="2558">
                  <c:v>5.6121489999999996</c:v>
                </c:pt>
                <c:pt idx="2559">
                  <c:v>5.6235920000000004</c:v>
                </c:pt>
                <c:pt idx="2560">
                  <c:v>5.6279899999999996</c:v>
                </c:pt>
                <c:pt idx="2561">
                  <c:v>5.6282449999999997</c:v>
                </c:pt>
                <c:pt idx="2562">
                  <c:v>5.6225399999999999</c:v>
                </c:pt>
                <c:pt idx="2563">
                  <c:v>5.6137740000000003</c:v>
                </c:pt>
                <c:pt idx="2564">
                  <c:v>5.5992069999999998</c:v>
                </c:pt>
                <c:pt idx="2565">
                  <c:v>5.5812619999999997</c:v>
                </c:pt>
                <c:pt idx="2566">
                  <c:v>5.5568140000000001</c:v>
                </c:pt>
                <c:pt idx="2567">
                  <c:v>5.5282539999999996</c:v>
                </c:pt>
                <c:pt idx="2568">
                  <c:v>5.4978769999999999</c:v>
                </c:pt>
                <c:pt idx="2569">
                  <c:v>5.4586389999999998</c:v>
                </c:pt>
                <c:pt idx="2570">
                  <c:v>5.416245</c:v>
                </c:pt>
                <c:pt idx="2571">
                  <c:v>5.3682730000000003</c:v>
                </c:pt>
                <c:pt idx="2572">
                  <c:v>5.3184519999999997</c:v>
                </c:pt>
                <c:pt idx="2573">
                  <c:v>5.2601529999999999</c:v>
                </c:pt>
                <c:pt idx="2574">
                  <c:v>5.1987620000000003</c:v>
                </c:pt>
                <c:pt idx="2575">
                  <c:v>5.1348839999999996</c:v>
                </c:pt>
                <c:pt idx="2576">
                  <c:v>5.0630699999999997</c:v>
                </c:pt>
                <c:pt idx="2577">
                  <c:v>4.9882270000000002</c:v>
                </c:pt>
                <c:pt idx="2578">
                  <c:v>4.9090499999999997</c:v>
                </c:pt>
                <c:pt idx="2579">
                  <c:v>4.8255369999999997</c:v>
                </c:pt>
                <c:pt idx="2580">
                  <c:v>4.7397299999999998</c:v>
                </c:pt>
                <c:pt idx="2581">
                  <c:v>4.6464949999999998</c:v>
                </c:pt>
                <c:pt idx="2582">
                  <c:v>4.5520820000000004</c:v>
                </c:pt>
                <c:pt idx="2583">
                  <c:v>4.453875</c:v>
                </c:pt>
                <c:pt idx="2584">
                  <c:v>4.3510780000000002</c:v>
                </c:pt>
                <c:pt idx="2585">
                  <c:v>4.2444240000000004</c:v>
                </c:pt>
                <c:pt idx="2586">
                  <c:v>4.1323840000000001</c:v>
                </c:pt>
                <c:pt idx="2587">
                  <c:v>4.0191949999999999</c:v>
                </c:pt>
                <c:pt idx="2588">
                  <c:v>3.8996960000000001</c:v>
                </c:pt>
                <c:pt idx="2589">
                  <c:v>3.7750010000000001</c:v>
                </c:pt>
                <c:pt idx="2590">
                  <c:v>3.6479149999999998</c:v>
                </c:pt>
                <c:pt idx="2591">
                  <c:v>3.5209890000000001</c:v>
                </c:pt>
                <c:pt idx="2592">
                  <c:v>3.388039</c:v>
                </c:pt>
                <c:pt idx="2593">
                  <c:v>3.25292</c:v>
                </c:pt>
                <c:pt idx="2594">
                  <c:v>3.1148380000000002</c:v>
                </c:pt>
                <c:pt idx="2595">
                  <c:v>2.9763410000000001</c:v>
                </c:pt>
                <c:pt idx="2596">
                  <c:v>2.831629</c:v>
                </c:pt>
                <c:pt idx="2597">
                  <c:v>2.6873300000000002</c:v>
                </c:pt>
                <c:pt idx="2598">
                  <c:v>2.5364979999999999</c:v>
                </c:pt>
                <c:pt idx="2599">
                  <c:v>2.3848050000000001</c:v>
                </c:pt>
                <c:pt idx="2600">
                  <c:v>2.2365539999999999</c:v>
                </c:pt>
                <c:pt idx="2601">
                  <c:v>2.08569</c:v>
                </c:pt>
                <c:pt idx="2602">
                  <c:v>1.92998</c:v>
                </c:pt>
                <c:pt idx="2603">
                  <c:v>1.7726770000000001</c:v>
                </c:pt>
                <c:pt idx="2604">
                  <c:v>1.6143860000000001</c:v>
                </c:pt>
                <c:pt idx="2605">
                  <c:v>1.45262</c:v>
                </c:pt>
                <c:pt idx="2606">
                  <c:v>1.2888790000000001</c:v>
                </c:pt>
                <c:pt idx="2607">
                  <c:v>1.1239570000000001</c:v>
                </c:pt>
                <c:pt idx="2608">
                  <c:v>0.96034299999999995</c:v>
                </c:pt>
                <c:pt idx="2609">
                  <c:v>0.79401900000000003</c:v>
                </c:pt>
                <c:pt idx="2610">
                  <c:v>0.63011799999999996</c:v>
                </c:pt>
                <c:pt idx="2611">
                  <c:v>0.46389000000000002</c:v>
                </c:pt>
                <c:pt idx="2612">
                  <c:v>0.29727900000000002</c:v>
                </c:pt>
                <c:pt idx="2613">
                  <c:v>0.12901099999999999</c:v>
                </c:pt>
                <c:pt idx="2614">
                  <c:v>-3.7823000000000002E-2</c:v>
                </c:pt>
                <c:pt idx="2615">
                  <c:v>-0.205453</c:v>
                </c:pt>
                <c:pt idx="2616">
                  <c:v>-0.37279699999999999</c:v>
                </c:pt>
                <c:pt idx="2617">
                  <c:v>-0.53931200000000001</c:v>
                </c:pt>
                <c:pt idx="2618">
                  <c:v>-0.70885500000000001</c:v>
                </c:pt>
                <c:pt idx="2619">
                  <c:v>-0.87199099999999996</c:v>
                </c:pt>
                <c:pt idx="2620">
                  <c:v>-1.042427</c:v>
                </c:pt>
                <c:pt idx="2621">
                  <c:v>-1.205595</c:v>
                </c:pt>
                <c:pt idx="2622">
                  <c:v>-1.3692409999999999</c:v>
                </c:pt>
                <c:pt idx="2623">
                  <c:v>-1.531836</c:v>
                </c:pt>
                <c:pt idx="2624">
                  <c:v>-1.6951000000000001</c:v>
                </c:pt>
                <c:pt idx="2625">
                  <c:v>-1.8552709999999999</c:v>
                </c:pt>
                <c:pt idx="2626">
                  <c:v>-2.01471</c:v>
                </c:pt>
                <c:pt idx="2627">
                  <c:v>-2.172396</c:v>
                </c:pt>
                <c:pt idx="2628">
                  <c:v>-2.3238660000000002</c:v>
                </c:pt>
                <c:pt idx="2629">
                  <c:v>-2.478491</c:v>
                </c:pt>
                <c:pt idx="2630">
                  <c:v>-2.6276350000000002</c:v>
                </c:pt>
                <c:pt idx="2631">
                  <c:v>-2.7742909999999998</c:v>
                </c:pt>
                <c:pt idx="2632">
                  <c:v>-2.9208530000000001</c:v>
                </c:pt>
                <c:pt idx="2633">
                  <c:v>-3.0646089999999999</c:v>
                </c:pt>
                <c:pt idx="2634">
                  <c:v>-3.2035520000000002</c:v>
                </c:pt>
                <c:pt idx="2635">
                  <c:v>-3.341348</c:v>
                </c:pt>
                <c:pt idx="2636">
                  <c:v>-3.4827129999999999</c:v>
                </c:pt>
                <c:pt idx="2637">
                  <c:v>-3.6184370000000001</c:v>
                </c:pt>
                <c:pt idx="2638">
                  <c:v>-3.7511649999999999</c:v>
                </c:pt>
                <c:pt idx="2639">
                  <c:v>-3.8784730000000001</c:v>
                </c:pt>
                <c:pt idx="2640">
                  <c:v>-3.9986100000000002</c:v>
                </c:pt>
                <c:pt idx="2641">
                  <c:v>-4.1137750000000004</c:v>
                </c:pt>
                <c:pt idx="2642">
                  <c:v>-4.2277909999999999</c:v>
                </c:pt>
                <c:pt idx="2643">
                  <c:v>-4.3387799999999999</c:v>
                </c:pt>
                <c:pt idx="2644">
                  <c:v>-4.4452749999999996</c:v>
                </c:pt>
                <c:pt idx="2645">
                  <c:v>-4.5457130000000001</c:v>
                </c:pt>
                <c:pt idx="2646">
                  <c:v>-4.6413700000000002</c:v>
                </c:pt>
                <c:pt idx="2647">
                  <c:v>-4.732596</c:v>
                </c:pt>
                <c:pt idx="2648">
                  <c:v>-4.8197739999999998</c:v>
                </c:pt>
                <c:pt idx="2649">
                  <c:v>-4.9042110000000001</c:v>
                </c:pt>
                <c:pt idx="2650">
                  <c:v>-4.9829100000000004</c:v>
                </c:pt>
                <c:pt idx="2651">
                  <c:v>-5.0594739999999998</c:v>
                </c:pt>
                <c:pt idx="2652">
                  <c:v>-5.1274629999999997</c:v>
                </c:pt>
                <c:pt idx="2653">
                  <c:v>-5.1909580000000002</c:v>
                </c:pt>
                <c:pt idx="2654">
                  <c:v>-5.2515530000000004</c:v>
                </c:pt>
                <c:pt idx="2655">
                  <c:v>-5.3047839999999997</c:v>
                </c:pt>
                <c:pt idx="2656">
                  <c:v>-5.3553059999999997</c:v>
                </c:pt>
                <c:pt idx="2657">
                  <c:v>-5.4010150000000001</c:v>
                </c:pt>
                <c:pt idx="2658">
                  <c:v>-5.4371609999999997</c:v>
                </c:pt>
                <c:pt idx="2659">
                  <c:v>-5.4727649999999999</c:v>
                </c:pt>
                <c:pt idx="2660">
                  <c:v>-5.5046720000000002</c:v>
                </c:pt>
                <c:pt idx="2661">
                  <c:v>-5.5291199999999998</c:v>
                </c:pt>
                <c:pt idx="2662">
                  <c:v>-5.5481499999999997</c:v>
                </c:pt>
                <c:pt idx="2663">
                  <c:v>-5.5621109999999998</c:v>
                </c:pt>
                <c:pt idx="2664">
                  <c:v>-5.5714180000000004</c:v>
                </c:pt>
                <c:pt idx="2665">
                  <c:v>-5.576295</c:v>
                </c:pt>
                <c:pt idx="2666">
                  <c:v>-5.5751480000000004</c:v>
                </c:pt>
                <c:pt idx="2667">
                  <c:v>-5.5674340000000004</c:v>
                </c:pt>
                <c:pt idx="2668">
                  <c:v>-5.5557359999999996</c:v>
                </c:pt>
                <c:pt idx="2669">
                  <c:v>-5.5384279999999997</c:v>
                </c:pt>
                <c:pt idx="2670">
                  <c:v>-5.5142030000000002</c:v>
                </c:pt>
                <c:pt idx="2671">
                  <c:v>-5.4868540000000001</c:v>
                </c:pt>
                <c:pt idx="2672">
                  <c:v>-5.4544370000000004</c:v>
                </c:pt>
                <c:pt idx="2673">
                  <c:v>-5.4181309999999998</c:v>
                </c:pt>
                <c:pt idx="2674">
                  <c:v>-5.3754189999999999</c:v>
                </c:pt>
                <c:pt idx="2675">
                  <c:v>-5.3286579999999999</c:v>
                </c:pt>
                <c:pt idx="2676">
                  <c:v>-5.2757139999999998</c:v>
                </c:pt>
                <c:pt idx="2677">
                  <c:v>-5.2209849999999998</c:v>
                </c:pt>
                <c:pt idx="2678">
                  <c:v>-5.155513</c:v>
                </c:pt>
                <c:pt idx="2679">
                  <c:v>-5.0881610000000004</c:v>
                </c:pt>
                <c:pt idx="2680">
                  <c:v>-5.0159960000000003</c:v>
                </c:pt>
                <c:pt idx="2681">
                  <c:v>-4.9393370000000001</c:v>
                </c:pt>
                <c:pt idx="2682">
                  <c:v>-4.8584699999999996</c:v>
                </c:pt>
                <c:pt idx="2683">
                  <c:v>-4.7722800000000003</c:v>
                </c:pt>
                <c:pt idx="2684">
                  <c:v>-4.6816599999999999</c:v>
                </c:pt>
                <c:pt idx="2685">
                  <c:v>-4.5896679999999996</c:v>
                </c:pt>
                <c:pt idx="2686">
                  <c:v>-4.4902179999999996</c:v>
                </c:pt>
                <c:pt idx="2687">
                  <c:v>-4.3864970000000003</c:v>
                </c:pt>
                <c:pt idx="2688">
                  <c:v>-4.2800349999999998</c:v>
                </c:pt>
                <c:pt idx="2689">
                  <c:v>-4.1642960000000002</c:v>
                </c:pt>
                <c:pt idx="2690">
                  <c:v>-4.0496420000000004</c:v>
                </c:pt>
                <c:pt idx="2691">
                  <c:v>-3.9295369999999998</c:v>
                </c:pt>
                <c:pt idx="2692">
                  <c:v>-3.803312</c:v>
                </c:pt>
                <c:pt idx="2693">
                  <c:v>-3.6738040000000001</c:v>
                </c:pt>
                <c:pt idx="2694">
                  <c:v>-3.537156</c:v>
                </c:pt>
                <c:pt idx="2695">
                  <c:v>-3.3982450000000002</c:v>
                </c:pt>
                <c:pt idx="2696">
                  <c:v>-3.2585999999999999</c:v>
                </c:pt>
                <c:pt idx="2697">
                  <c:v>-3.1206770000000001</c:v>
                </c:pt>
                <c:pt idx="2698">
                  <c:v>-2.9784830000000002</c:v>
                </c:pt>
                <c:pt idx="2699">
                  <c:v>-2.833005</c:v>
                </c:pt>
                <c:pt idx="2700">
                  <c:v>-2.6843080000000001</c:v>
                </c:pt>
                <c:pt idx="2701">
                  <c:v>-2.5384159999999998</c:v>
                </c:pt>
                <c:pt idx="2702">
                  <c:v>-2.385926</c:v>
                </c:pt>
                <c:pt idx="2703">
                  <c:v>-2.2307589999999999</c:v>
                </c:pt>
                <c:pt idx="2704">
                  <c:v>-2.0763560000000001</c:v>
                </c:pt>
                <c:pt idx="2705">
                  <c:v>-1.918766</c:v>
                </c:pt>
                <c:pt idx="2706">
                  <c:v>-1.75681</c:v>
                </c:pt>
                <c:pt idx="2707">
                  <c:v>-1.594948</c:v>
                </c:pt>
                <c:pt idx="2708">
                  <c:v>-1.431557</c:v>
                </c:pt>
                <c:pt idx="2709">
                  <c:v>-1.2676559999999999</c:v>
                </c:pt>
                <c:pt idx="2710">
                  <c:v>-1.099834</c:v>
                </c:pt>
                <c:pt idx="2711">
                  <c:v>-0.93347800000000003</c:v>
                </c:pt>
                <c:pt idx="2712">
                  <c:v>-0.76670799999999995</c:v>
                </c:pt>
                <c:pt idx="2713">
                  <c:v>-0.60169099999999998</c:v>
                </c:pt>
                <c:pt idx="2714">
                  <c:v>-0.43275400000000003</c:v>
                </c:pt>
                <c:pt idx="2715">
                  <c:v>-0.26560099999999998</c:v>
                </c:pt>
                <c:pt idx="2716">
                  <c:v>-9.6250000000000002E-2</c:v>
                </c:pt>
                <c:pt idx="2717">
                  <c:v>7.1348999999999996E-2</c:v>
                </c:pt>
                <c:pt idx="2718">
                  <c:v>0.23929900000000001</c:v>
                </c:pt>
                <c:pt idx="2719">
                  <c:v>0.40635500000000002</c:v>
                </c:pt>
                <c:pt idx="2720">
                  <c:v>0.573349</c:v>
                </c:pt>
                <c:pt idx="2721">
                  <c:v>0.736931</c:v>
                </c:pt>
                <c:pt idx="2722">
                  <c:v>0.90421099999999999</c:v>
                </c:pt>
                <c:pt idx="2723">
                  <c:v>1.068686</c:v>
                </c:pt>
                <c:pt idx="2724">
                  <c:v>1.2306429999999999</c:v>
                </c:pt>
                <c:pt idx="2725">
                  <c:v>1.3978269999999999</c:v>
                </c:pt>
                <c:pt idx="2726">
                  <c:v>1.560262</c:v>
                </c:pt>
                <c:pt idx="2727">
                  <c:v>1.7205619999999999</c:v>
                </c:pt>
                <c:pt idx="2728">
                  <c:v>1.8773230000000001</c:v>
                </c:pt>
                <c:pt idx="2729">
                  <c:v>2.0332240000000001</c:v>
                </c:pt>
                <c:pt idx="2730">
                  <c:v>2.1866699999999999</c:v>
                </c:pt>
                <c:pt idx="2731">
                  <c:v>2.3349519999999999</c:v>
                </c:pt>
                <c:pt idx="2732">
                  <c:v>2.4868999999999999</c:v>
                </c:pt>
                <c:pt idx="2733">
                  <c:v>2.6380520000000001</c:v>
                </c:pt>
                <c:pt idx="2734">
                  <c:v>2.785984</c:v>
                </c:pt>
                <c:pt idx="2735">
                  <c:v>2.9317799999999998</c:v>
                </c:pt>
                <c:pt idx="2736">
                  <c:v>3.0697350000000001</c:v>
                </c:pt>
                <c:pt idx="2737">
                  <c:v>3.20871</c:v>
                </c:pt>
                <c:pt idx="2738">
                  <c:v>3.34335</c:v>
                </c:pt>
                <c:pt idx="2739">
                  <c:v>3.4770650000000001</c:v>
                </c:pt>
                <c:pt idx="2740">
                  <c:v>3.6059359999999998</c:v>
                </c:pt>
                <c:pt idx="2741">
                  <c:v>3.7325439999999999</c:v>
                </c:pt>
                <c:pt idx="2742">
                  <c:v>3.8578440000000001</c:v>
                </c:pt>
                <c:pt idx="2743">
                  <c:v>3.9797340000000001</c:v>
                </c:pt>
                <c:pt idx="2744">
                  <c:v>4.0961100000000004</c:v>
                </c:pt>
                <c:pt idx="2745">
                  <c:v>4.2088840000000003</c:v>
                </c:pt>
                <c:pt idx="2746">
                  <c:v>4.3159840000000003</c:v>
                </c:pt>
                <c:pt idx="2747">
                  <c:v>4.4219359999999996</c:v>
                </c:pt>
                <c:pt idx="2748">
                  <c:v>4.5203980000000001</c:v>
                </c:pt>
                <c:pt idx="2749">
                  <c:v>4.6181590000000003</c:v>
                </c:pt>
                <c:pt idx="2750">
                  <c:v>4.7094170000000002</c:v>
                </c:pt>
                <c:pt idx="2751">
                  <c:v>4.7981569999999998</c:v>
                </c:pt>
                <c:pt idx="2752">
                  <c:v>4.8827210000000001</c:v>
                </c:pt>
                <c:pt idx="2753">
                  <c:v>4.9618669999999998</c:v>
                </c:pt>
                <c:pt idx="2754">
                  <c:v>5.0380159999999998</c:v>
                </c:pt>
                <c:pt idx="2755">
                  <c:v>5.1099579999999998</c:v>
                </c:pt>
                <c:pt idx="2756">
                  <c:v>5.176736</c:v>
                </c:pt>
                <c:pt idx="2757">
                  <c:v>5.2395940000000003</c:v>
                </c:pt>
                <c:pt idx="2758">
                  <c:v>5.2979890000000003</c:v>
                </c:pt>
                <c:pt idx="2759">
                  <c:v>5.3519209999999999</c:v>
                </c:pt>
                <c:pt idx="2760">
                  <c:v>5.4002749999999997</c:v>
                </c:pt>
                <c:pt idx="2761">
                  <c:v>5.4433389999999999</c:v>
                </c:pt>
                <c:pt idx="2762">
                  <c:v>5.4840109999999997</c:v>
                </c:pt>
                <c:pt idx="2763">
                  <c:v>5.5163320000000002</c:v>
                </c:pt>
                <c:pt idx="2764">
                  <c:v>5.5461349999999996</c:v>
                </c:pt>
                <c:pt idx="2765">
                  <c:v>5.5705840000000002</c:v>
                </c:pt>
                <c:pt idx="2766">
                  <c:v>5.5922270000000003</c:v>
                </c:pt>
                <c:pt idx="2767">
                  <c:v>5.6075270000000002</c:v>
                </c:pt>
                <c:pt idx="2768">
                  <c:v>5.6165469999999997</c:v>
                </c:pt>
                <c:pt idx="2769">
                  <c:v>5.6226039999999999</c:v>
                </c:pt>
                <c:pt idx="2770">
                  <c:v>5.622827</c:v>
                </c:pt>
                <c:pt idx="2771">
                  <c:v>5.6187469999999999</c:v>
                </c:pt>
                <c:pt idx="2772">
                  <c:v>5.6100770000000004</c:v>
                </c:pt>
                <c:pt idx="2773">
                  <c:v>5.59551</c:v>
                </c:pt>
                <c:pt idx="2774">
                  <c:v>5.5773089999999996</c:v>
                </c:pt>
                <c:pt idx="2775">
                  <c:v>5.5554430000000004</c:v>
                </c:pt>
                <c:pt idx="2776">
                  <c:v>5.5261180000000003</c:v>
                </c:pt>
                <c:pt idx="2777">
                  <c:v>5.4969840000000003</c:v>
                </c:pt>
                <c:pt idx="2778">
                  <c:v>5.4574590000000001</c:v>
                </c:pt>
                <c:pt idx="2779">
                  <c:v>5.4142999999999999</c:v>
                </c:pt>
                <c:pt idx="2780">
                  <c:v>5.3688469999999997</c:v>
                </c:pt>
                <c:pt idx="2781">
                  <c:v>5.3163799999999997</c:v>
                </c:pt>
                <c:pt idx="2782">
                  <c:v>5.2581449999999998</c:v>
                </c:pt>
                <c:pt idx="2783">
                  <c:v>5.1974549999999997</c:v>
                </c:pt>
                <c:pt idx="2784">
                  <c:v>5.1312819999999997</c:v>
                </c:pt>
                <c:pt idx="2785">
                  <c:v>5.0604560000000003</c:v>
                </c:pt>
                <c:pt idx="2786">
                  <c:v>4.9871749999999997</c:v>
                </c:pt>
                <c:pt idx="2787">
                  <c:v>4.9068500000000004</c:v>
                </c:pt>
                <c:pt idx="2788">
                  <c:v>4.8221590000000001</c:v>
                </c:pt>
                <c:pt idx="2789">
                  <c:v>4.7375299999999996</c:v>
                </c:pt>
                <c:pt idx="2790">
                  <c:v>4.6469420000000001</c:v>
                </c:pt>
                <c:pt idx="2791">
                  <c:v>4.553293</c:v>
                </c:pt>
                <c:pt idx="2792">
                  <c:v>4.453811</c:v>
                </c:pt>
                <c:pt idx="2793">
                  <c:v>4.3521299999999998</c:v>
                </c:pt>
                <c:pt idx="2794">
                  <c:v>4.2463369999999996</c:v>
                </c:pt>
                <c:pt idx="2795">
                  <c:v>4.1357939999999997</c:v>
                </c:pt>
                <c:pt idx="2796">
                  <c:v>4.0206299999999997</c:v>
                </c:pt>
                <c:pt idx="2797">
                  <c:v>3.9022139999999998</c:v>
                </c:pt>
                <c:pt idx="2798">
                  <c:v>3.7790810000000001</c:v>
                </c:pt>
                <c:pt idx="2799">
                  <c:v>3.6519949999999999</c:v>
                </c:pt>
                <c:pt idx="2800">
                  <c:v>3.5238580000000002</c:v>
                </c:pt>
                <c:pt idx="2801">
                  <c:v>3.3913540000000002</c:v>
                </c:pt>
                <c:pt idx="2802">
                  <c:v>3.2563309999999999</c:v>
                </c:pt>
                <c:pt idx="2803">
                  <c:v>3.1197149999999998</c:v>
                </c:pt>
                <c:pt idx="2804">
                  <c:v>2.9798789999999999</c:v>
                </c:pt>
                <c:pt idx="2805">
                  <c:v>2.836633</c:v>
                </c:pt>
                <c:pt idx="2806">
                  <c:v>2.6913469999999999</c:v>
                </c:pt>
                <c:pt idx="2807">
                  <c:v>2.5409920000000001</c:v>
                </c:pt>
                <c:pt idx="2808">
                  <c:v>2.390479</c:v>
                </c:pt>
                <c:pt idx="2809">
                  <c:v>2.2431839999999998</c:v>
                </c:pt>
                <c:pt idx="2810">
                  <c:v>2.0922879999999999</c:v>
                </c:pt>
                <c:pt idx="2811">
                  <c:v>1.93967</c:v>
                </c:pt>
                <c:pt idx="2812">
                  <c:v>1.7823990000000001</c:v>
                </c:pt>
                <c:pt idx="2813">
                  <c:v>1.623821</c:v>
                </c:pt>
                <c:pt idx="2814">
                  <c:v>1.460175</c:v>
                </c:pt>
                <c:pt idx="2815">
                  <c:v>1.3004169999999999</c:v>
                </c:pt>
                <c:pt idx="2816">
                  <c:v>1.135751</c:v>
                </c:pt>
                <c:pt idx="2817">
                  <c:v>0.97073399999999999</c:v>
                </c:pt>
                <c:pt idx="2818">
                  <c:v>0.80600400000000005</c:v>
                </c:pt>
                <c:pt idx="2819">
                  <c:v>0.64120999999999995</c:v>
                </c:pt>
                <c:pt idx="2820">
                  <c:v>0.47613</c:v>
                </c:pt>
                <c:pt idx="2821">
                  <c:v>0.31117699999999998</c:v>
                </c:pt>
                <c:pt idx="2822">
                  <c:v>0.14405599999999999</c:v>
                </c:pt>
                <c:pt idx="2823">
                  <c:v>-2.3574999999999999E-2</c:v>
                </c:pt>
                <c:pt idx="2824">
                  <c:v>-0.19104599999999999</c:v>
                </c:pt>
                <c:pt idx="2825">
                  <c:v>-0.35695500000000002</c:v>
                </c:pt>
                <c:pt idx="2826">
                  <c:v>-0.52398</c:v>
                </c:pt>
                <c:pt idx="2827">
                  <c:v>-0.68826399999999999</c:v>
                </c:pt>
                <c:pt idx="2828">
                  <c:v>-0.85697800000000002</c:v>
                </c:pt>
                <c:pt idx="2829">
                  <c:v>-1.01919</c:v>
                </c:pt>
                <c:pt idx="2830">
                  <c:v>-1.1847490000000001</c:v>
                </c:pt>
                <c:pt idx="2831">
                  <c:v>-1.3491280000000001</c:v>
                </c:pt>
                <c:pt idx="2832">
                  <c:v>-1.5118819999999999</c:v>
                </c:pt>
                <c:pt idx="2833">
                  <c:v>-1.673265</c:v>
                </c:pt>
                <c:pt idx="2834">
                  <c:v>-1.83382</c:v>
                </c:pt>
                <c:pt idx="2835">
                  <c:v>-1.9912179999999999</c:v>
                </c:pt>
                <c:pt idx="2836">
                  <c:v>-2.148936</c:v>
                </c:pt>
                <c:pt idx="2837">
                  <c:v>-2.3007559999999998</c:v>
                </c:pt>
                <c:pt idx="2838">
                  <c:v>-2.4543300000000001</c:v>
                </c:pt>
                <c:pt idx="2839">
                  <c:v>-2.6045569999999998</c:v>
                </c:pt>
                <c:pt idx="2840">
                  <c:v>-2.7527119999999998</c:v>
                </c:pt>
                <c:pt idx="2841">
                  <c:v>-2.8954800000000001</c:v>
                </c:pt>
                <c:pt idx="2842">
                  <c:v>-3.0392679999999999</c:v>
                </c:pt>
                <c:pt idx="2843">
                  <c:v>-3.1810800000000001</c:v>
                </c:pt>
                <c:pt idx="2844">
                  <c:v>-3.317059</c:v>
                </c:pt>
                <c:pt idx="2845">
                  <c:v>-3.451508</c:v>
                </c:pt>
                <c:pt idx="2846">
                  <c:v>-3.5887609999999999</c:v>
                </c:pt>
                <c:pt idx="2847">
                  <c:v>-3.7205650000000001</c:v>
                </c:pt>
                <c:pt idx="2848">
                  <c:v>-3.8466619999999998</c:v>
                </c:pt>
                <c:pt idx="2849">
                  <c:v>-3.9666399999999999</c:v>
                </c:pt>
                <c:pt idx="2850">
                  <c:v>-4.0847680000000004</c:v>
                </c:pt>
                <c:pt idx="2851">
                  <c:v>-4.1985619999999999</c:v>
                </c:pt>
                <c:pt idx="2852">
                  <c:v>-4.3081800000000001</c:v>
                </c:pt>
                <c:pt idx="2853">
                  <c:v>-4.4155030000000002</c:v>
                </c:pt>
                <c:pt idx="2854">
                  <c:v>-4.5165790000000001</c:v>
                </c:pt>
                <c:pt idx="2855">
                  <c:v>-4.6102600000000002</c:v>
                </c:pt>
                <c:pt idx="2856">
                  <c:v>-4.7027289999999997</c:v>
                </c:pt>
                <c:pt idx="2857">
                  <c:v>-4.791118</c:v>
                </c:pt>
                <c:pt idx="2858">
                  <c:v>-4.8763199999999998</c:v>
                </c:pt>
                <c:pt idx="2859">
                  <c:v>-4.9545729999999999</c:v>
                </c:pt>
                <c:pt idx="2860">
                  <c:v>-5.0293520000000003</c:v>
                </c:pt>
                <c:pt idx="2861">
                  <c:v>-5.100625</c:v>
                </c:pt>
                <c:pt idx="2862">
                  <c:v>-5.1642150000000004</c:v>
                </c:pt>
                <c:pt idx="2863">
                  <c:v>-5.2272639999999999</c:v>
                </c:pt>
                <c:pt idx="2864">
                  <c:v>-5.2821850000000001</c:v>
                </c:pt>
                <c:pt idx="2865">
                  <c:v>-5.332611</c:v>
                </c:pt>
                <c:pt idx="2866">
                  <c:v>-5.3758010000000001</c:v>
                </c:pt>
                <c:pt idx="2867">
                  <c:v>-5.4143059999999998</c:v>
                </c:pt>
                <c:pt idx="2868">
                  <c:v>-5.4489549999999998</c:v>
                </c:pt>
                <c:pt idx="2869">
                  <c:v>-5.4803829999999998</c:v>
                </c:pt>
                <c:pt idx="2870">
                  <c:v>-5.5063610000000001</c:v>
                </c:pt>
                <c:pt idx="2871">
                  <c:v>-5.5271439999999998</c:v>
                </c:pt>
                <c:pt idx="2872">
                  <c:v>-5.5422849999999997</c:v>
                </c:pt>
                <c:pt idx="2873">
                  <c:v>-5.5502529999999997</c:v>
                </c:pt>
                <c:pt idx="2874">
                  <c:v>-5.5539829999999997</c:v>
                </c:pt>
                <c:pt idx="2875">
                  <c:v>-5.5522299999999998</c:v>
                </c:pt>
                <c:pt idx="2876">
                  <c:v>-5.5487549999999999</c:v>
                </c:pt>
                <c:pt idx="2877">
                  <c:v>-5.5402129999999996</c:v>
                </c:pt>
                <c:pt idx="2878">
                  <c:v>-5.5221400000000003</c:v>
                </c:pt>
                <c:pt idx="2879">
                  <c:v>-5.4980419999999999</c:v>
                </c:pt>
                <c:pt idx="2880">
                  <c:v>-5.47302</c:v>
                </c:pt>
                <c:pt idx="2881">
                  <c:v>-5.4412409999999998</c:v>
                </c:pt>
                <c:pt idx="2882">
                  <c:v>-5.4033410000000002</c:v>
                </c:pt>
                <c:pt idx="2883">
                  <c:v>-5.3615529999999998</c:v>
                </c:pt>
                <c:pt idx="2884">
                  <c:v>-5.3153350000000001</c:v>
                </c:pt>
                <c:pt idx="2885">
                  <c:v>-5.2645580000000001</c:v>
                </c:pt>
                <c:pt idx="2886">
                  <c:v>-5.2052060000000004</c:v>
                </c:pt>
                <c:pt idx="2887">
                  <c:v>-5.1459830000000002</c:v>
                </c:pt>
                <c:pt idx="2888">
                  <c:v>-5.0767179999999996</c:v>
                </c:pt>
                <c:pt idx="2889">
                  <c:v>-5.0066889999999997</c:v>
                </c:pt>
                <c:pt idx="2890">
                  <c:v>-4.9329619999999998</c:v>
                </c:pt>
                <c:pt idx="2891">
                  <c:v>-4.8544219999999996</c:v>
                </c:pt>
                <c:pt idx="2892">
                  <c:v>-4.7660650000000002</c:v>
                </c:pt>
                <c:pt idx="2893">
                  <c:v>-4.6786630000000002</c:v>
                </c:pt>
                <c:pt idx="2894">
                  <c:v>-4.5853970000000004</c:v>
                </c:pt>
                <c:pt idx="2895">
                  <c:v>-4.49092</c:v>
                </c:pt>
                <c:pt idx="2896">
                  <c:v>-4.3860190000000001</c:v>
                </c:pt>
                <c:pt idx="2897">
                  <c:v>-4.2786</c:v>
                </c:pt>
                <c:pt idx="2898">
                  <c:v>-4.1653159999999998</c:v>
                </c:pt>
                <c:pt idx="2899">
                  <c:v>-4.0521599999999998</c:v>
                </c:pt>
                <c:pt idx="2900">
                  <c:v>-3.9324699999999999</c:v>
                </c:pt>
                <c:pt idx="2901">
                  <c:v>-3.8086989999999998</c:v>
                </c:pt>
                <c:pt idx="2902">
                  <c:v>-3.6793819999999999</c:v>
                </c:pt>
                <c:pt idx="2903">
                  <c:v>-3.5447739999999999</c:v>
                </c:pt>
                <c:pt idx="2904">
                  <c:v>-3.4067229999999999</c:v>
                </c:pt>
                <c:pt idx="2905">
                  <c:v>-3.2694700000000001</c:v>
                </c:pt>
                <c:pt idx="2906">
                  <c:v>-3.1280079999999999</c:v>
                </c:pt>
                <c:pt idx="2907">
                  <c:v>-2.9859100000000001</c:v>
                </c:pt>
                <c:pt idx="2908">
                  <c:v>-2.845405</c:v>
                </c:pt>
                <c:pt idx="2909">
                  <c:v>-2.7001179999999998</c:v>
                </c:pt>
                <c:pt idx="2910">
                  <c:v>-2.5506250000000001</c:v>
                </c:pt>
                <c:pt idx="2911">
                  <c:v>-2.3979430000000002</c:v>
                </c:pt>
                <c:pt idx="2912">
                  <c:v>-2.244529</c:v>
                </c:pt>
                <c:pt idx="2913">
                  <c:v>-2.090541</c:v>
                </c:pt>
                <c:pt idx="2914">
                  <c:v>-1.929891</c:v>
                </c:pt>
                <c:pt idx="2915">
                  <c:v>-1.7737989999999999</c:v>
                </c:pt>
                <c:pt idx="2916">
                  <c:v>-1.6126389999999999</c:v>
                </c:pt>
                <c:pt idx="2917">
                  <c:v>-1.449311</c:v>
                </c:pt>
                <c:pt idx="2918">
                  <c:v>-1.283944</c:v>
                </c:pt>
                <c:pt idx="2919">
                  <c:v>-1.1185130000000001</c:v>
                </c:pt>
                <c:pt idx="2920">
                  <c:v>-0.95406999999999997</c:v>
                </c:pt>
                <c:pt idx="2921">
                  <c:v>-0.78774599999999995</c:v>
                </c:pt>
                <c:pt idx="2922">
                  <c:v>-0.61555700000000002</c:v>
                </c:pt>
                <c:pt idx="2923">
                  <c:v>-0.45022099999999998</c:v>
                </c:pt>
                <c:pt idx="2924">
                  <c:v>-0.28434399999999999</c:v>
                </c:pt>
                <c:pt idx="2925">
                  <c:v>-0.11582099999999999</c:v>
                </c:pt>
                <c:pt idx="2926">
                  <c:v>5.1810000000000002E-2</c:v>
                </c:pt>
                <c:pt idx="2927">
                  <c:v>0.220078</c:v>
                </c:pt>
                <c:pt idx="2928">
                  <c:v>0.38850499999999999</c:v>
                </c:pt>
                <c:pt idx="2929">
                  <c:v>0.55304399999999998</c:v>
                </c:pt>
                <c:pt idx="2930">
                  <c:v>0.72029200000000004</c:v>
                </c:pt>
                <c:pt idx="2931">
                  <c:v>0.88499000000000005</c:v>
                </c:pt>
                <c:pt idx="2932">
                  <c:v>1.0484450000000001</c:v>
                </c:pt>
                <c:pt idx="2933">
                  <c:v>1.213813</c:v>
                </c:pt>
                <c:pt idx="2934">
                  <c:v>1.3775230000000001</c:v>
                </c:pt>
                <c:pt idx="2935">
                  <c:v>1.540149</c:v>
                </c:pt>
                <c:pt idx="2936">
                  <c:v>1.701182</c:v>
                </c:pt>
                <c:pt idx="2937">
                  <c:v>1.8609709999999999</c:v>
                </c:pt>
                <c:pt idx="2938">
                  <c:v>2.01464</c:v>
                </c:pt>
                <c:pt idx="2939">
                  <c:v>2.1663649999999999</c:v>
                </c:pt>
                <c:pt idx="2940">
                  <c:v>2.3166880000000001</c:v>
                </c:pt>
                <c:pt idx="2941">
                  <c:v>2.4668190000000001</c:v>
                </c:pt>
                <c:pt idx="2942">
                  <c:v>2.6202649999999998</c:v>
                </c:pt>
                <c:pt idx="2943">
                  <c:v>2.7671770000000002</c:v>
                </c:pt>
                <c:pt idx="2944">
                  <c:v>2.9114749999999998</c:v>
                </c:pt>
                <c:pt idx="2945">
                  <c:v>3.0526499999999999</c:v>
                </c:pt>
                <c:pt idx="2946">
                  <c:v>3.1907960000000002</c:v>
                </c:pt>
                <c:pt idx="2947">
                  <c:v>3.3260420000000002</c:v>
                </c:pt>
                <c:pt idx="2948">
                  <c:v>3.4588649999999999</c:v>
                </c:pt>
                <c:pt idx="2949">
                  <c:v>3.5892339999999998</c:v>
                </c:pt>
                <c:pt idx="2950">
                  <c:v>3.715427</c:v>
                </c:pt>
                <c:pt idx="2951">
                  <c:v>3.8409819999999999</c:v>
                </c:pt>
                <c:pt idx="2952">
                  <c:v>3.9641150000000001</c:v>
                </c:pt>
                <c:pt idx="2953">
                  <c:v>4.0811289999999998</c:v>
                </c:pt>
                <c:pt idx="2954">
                  <c:v>4.194604</c:v>
                </c:pt>
                <c:pt idx="2955">
                  <c:v>4.3034569999999999</c:v>
                </c:pt>
                <c:pt idx="2956">
                  <c:v>4.4081659999999996</c:v>
                </c:pt>
                <c:pt idx="2957">
                  <c:v>4.5071380000000003</c:v>
                </c:pt>
                <c:pt idx="2958">
                  <c:v>4.6036549999999998</c:v>
                </c:pt>
                <c:pt idx="2959">
                  <c:v>4.6978460000000002</c:v>
                </c:pt>
                <c:pt idx="2960">
                  <c:v>4.7879250000000004</c:v>
                </c:pt>
                <c:pt idx="2961">
                  <c:v>4.8701299999999996</c:v>
                </c:pt>
                <c:pt idx="2962">
                  <c:v>4.9536429999999996</c:v>
                </c:pt>
                <c:pt idx="2963">
                  <c:v>5.0294420000000004</c:v>
                </c:pt>
                <c:pt idx="2964">
                  <c:v>5.1016700000000004</c:v>
                </c:pt>
                <c:pt idx="2965">
                  <c:v>5.1674920000000002</c:v>
                </c:pt>
                <c:pt idx="2966">
                  <c:v>5.2307319999999997</c:v>
                </c:pt>
                <c:pt idx="2967">
                  <c:v>5.2896369999999999</c:v>
                </c:pt>
                <c:pt idx="2968">
                  <c:v>5.3411470000000003</c:v>
                </c:pt>
                <c:pt idx="2969">
                  <c:v>5.393167</c:v>
                </c:pt>
                <c:pt idx="2970">
                  <c:v>5.4368679999999996</c:v>
                </c:pt>
                <c:pt idx="2971">
                  <c:v>5.4774770000000004</c:v>
                </c:pt>
                <c:pt idx="2972">
                  <c:v>5.5104040000000003</c:v>
                </c:pt>
                <c:pt idx="2973">
                  <c:v>5.5406209999999998</c:v>
                </c:pt>
                <c:pt idx="2974">
                  <c:v>5.5666950000000002</c:v>
                </c:pt>
                <c:pt idx="2975">
                  <c:v>5.5863620000000003</c:v>
                </c:pt>
                <c:pt idx="2976">
                  <c:v>5.6000040000000002</c:v>
                </c:pt>
                <c:pt idx="2977">
                  <c:v>5.6127539999999998</c:v>
                </c:pt>
                <c:pt idx="2978">
                  <c:v>5.6181089999999996</c:v>
                </c:pt>
                <c:pt idx="2979">
                  <c:v>5.6195750000000002</c:v>
                </c:pt>
                <c:pt idx="2980">
                  <c:v>5.6172800000000001</c:v>
                </c:pt>
                <c:pt idx="2981">
                  <c:v>5.6073040000000001</c:v>
                </c:pt>
                <c:pt idx="2982">
                  <c:v>5.5934379999999999</c:v>
                </c:pt>
                <c:pt idx="2983">
                  <c:v>5.5747270000000002</c:v>
                </c:pt>
                <c:pt idx="2984">
                  <c:v>5.5532120000000003</c:v>
                </c:pt>
                <c:pt idx="2985">
                  <c:v>5.5262770000000003</c:v>
                </c:pt>
                <c:pt idx="2986">
                  <c:v>5.4937969999999998</c:v>
                </c:pt>
                <c:pt idx="2987">
                  <c:v>5.4561200000000003</c:v>
                </c:pt>
                <c:pt idx="2988">
                  <c:v>5.4129300000000002</c:v>
                </c:pt>
                <c:pt idx="2989">
                  <c:v>5.3675079999999999</c:v>
                </c:pt>
                <c:pt idx="2990">
                  <c:v>5.316954</c:v>
                </c:pt>
                <c:pt idx="2991">
                  <c:v>5.2598019999999996</c:v>
                </c:pt>
                <c:pt idx="2992">
                  <c:v>5.2004190000000001</c:v>
                </c:pt>
                <c:pt idx="2993">
                  <c:v>5.1328120000000004</c:v>
                </c:pt>
                <c:pt idx="2994">
                  <c:v>5.0619860000000001</c:v>
                </c:pt>
                <c:pt idx="2995">
                  <c:v>4.9903310000000003</c:v>
                </c:pt>
                <c:pt idx="2996">
                  <c:v>4.9095599999999999</c:v>
                </c:pt>
                <c:pt idx="2997">
                  <c:v>4.8272269999999997</c:v>
                </c:pt>
                <c:pt idx="2998">
                  <c:v>4.7391880000000004</c:v>
                </c:pt>
                <c:pt idx="2999">
                  <c:v>4.6494920000000004</c:v>
                </c:pt>
                <c:pt idx="3000">
                  <c:v>4.5556520000000003</c:v>
                </c:pt>
                <c:pt idx="3001">
                  <c:v>4.457827</c:v>
                </c:pt>
                <c:pt idx="3002">
                  <c:v>4.3511740000000003</c:v>
                </c:pt>
                <c:pt idx="3003">
                  <c:v>4.2486319999999997</c:v>
                </c:pt>
                <c:pt idx="3004">
                  <c:v>4.1389500000000004</c:v>
                </c:pt>
                <c:pt idx="3005">
                  <c:v>4.0238170000000002</c:v>
                </c:pt>
                <c:pt idx="3006">
                  <c:v>3.9056570000000002</c:v>
                </c:pt>
                <c:pt idx="3007">
                  <c:v>3.7808980000000001</c:v>
                </c:pt>
                <c:pt idx="3008">
                  <c:v>3.6562030000000001</c:v>
                </c:pt>
                <c:pt idx="3009">
                  <c:v>3.5278100000000001</c:v>
                </c:pt>
                <c:pt idx="3010">
                  <c:v>3.3979520000000001</c:v>
                </c:pt>
                <c:pt idx="3011">
                  <c:v>3.2630889999999999</c:v>
                </c:pt>
                <c:pt idx="3012">
                  <c:v>3.1253890000000002</c:v>
                </c:pt>
                <c:pt idx="3013">
                  <c:v>2.9862860000000002</c:v>
                </c:pt>
                <c:pt idx="3014">
                  <c:v>2.8438690000000002</c:v>
                </c:pt>
                <c:pt idx="3015">
                  <c:v>2.7008450000000002</c:v>
                </c:pt>
                <c:pt idx="3016">
                  <c:v>2.5512239999999999</c:v>
                </c:pt>
                <c:pt idx="3017">
                  <c:v>2.3996900000000001</c:v>
                </c:pt>
                <c:pt idx="3018">
                  <c:v>2.2509939999999999</c:v>
                </c:pt>
                <c:pt idx="3019">
                  <c:v>2.0995550000000001</c:v>
                </c:pt>
                <c:pt idx="3020">
                  <c:v>1.9470339999999999</c:v>
                </c:pt>
                <c:pt idx="3021">
                  <c:v>1.7902720000000001</c:v>
                </c:pt>
                <c:pt idx="3022">
                  <c:v>1.632746</c:v>
                </c:pt>
                <c:pt idx="3023">
                  <c:v>1.47098</c:v>
                </c:pt>
                <c:pt idx="3024">
                  <c:v>1.308354</c:v>
                </c:pt>
                <c:pt idx="3025">
                  <c:v>1.148055</c:v>
                </c:pt>
                <c:pt idx="3026">
                  <c:v>0.98255999999999999</c:v>
                </c:pt>
                <c:pt idx="3027">
                  <c:v>0.81907300000000005</c:v>
                </c:pt>
                <c:pt idx="3028">
                  <c:v>0.65459800000000001</c:v>
                </c:pt>
                <c:pt idx="3029">
                  <c:v>0.48967699999999997</c:v>
                </c:pt>
                <c:pt idx="3030">
                  <c:v>0.32383099999999998</c:v>
                </c:pt>
                <c:pt idx="3031">
                  <c:v>0.15840000000000001</c:v>
                </c:pt>
                <c:pt idx="3032">
                  <c:v>-1.0793000000000001E-2</c:v>
                </c:pt>
                <c:pt idx="3033">
                  <c:v>-0.17580999999999999</c:v>
                </c:pt>
                <c:pt idx="3034">
                  <c:v>-0.34401399999999999</c:v>
                </c:pt>
                <c:pt idx="3035">
                  <c:v>-0.50922199999999995</c:v>
                </c:pt>
                <c:pt idx="3036">
                  <c:v>-0.672709</c:v>
                </c:pt>
                <c:pt idx="3037">
                  <c:v>-0.83641900000000002</c:v>
                </c:pt>
                <c:pt idx="3038">
                  <c:v>-1.002775</c:v>
                </c:pt>
                <c:pt idx="3039">
                  <c:v>-1.1665479999999999</c:v>
                </c:pt>
                <c:pt idx="3040">
                  <c:v>-1.3314060000000001</c:v>
                </c:pt>
                <c:pt idx="3041">
                  <c:v>-1.4941279999999999</c:v>
                </c:pt>
                <c:pt idx="3042">
                  <c:v>-1.6549370000000001</c:v>
                </c:pt>
                <c:pt idx="3043">
                  <c:v>-1.8147580000000001</c:v>
                </c:pt>
                <c:pt idx="3044">
                  <c:v>-1.972858</c:v>
                </c:pt>
                <c:pt idx="3045">
                  <c:v>-2.1281210000000002</c:v>
                </c:pt>
                <c:pt idx="3046">
                  <c:v>-2.281663</c:v>
                </c:pt>
                <c:pt idx="3047">
                  <c:v>-2.4325909999999999</c:v>
                </c:pt>
                <c:pt idx="3048">
                  <c:v>-2.5841569999999998</c:v>
                </c:pt>
                <c:pt idx="3049">
                  <c:v>-2.7309100000000002</c:v>
                </c:pt>
                <c:pt idx="3050">
                  <c:v>-2.873869</c:v>
                </c:pt>
                <c:pt idx="3051">
                  <c:v>-3.0164460000000002</c:v>
                </c:pt>
                <c:pt idx="3052">
                  <c:v>-3.1566960000000002</c:v>
                </c:pt>
                <c:pt idx="3053">
                  <c:v>-3.293695</c:v>
                </c:pt>
                <c:pt idx="3054">
                  <c:v>-3.4281429999999999</c:v>
                </c:pt>
                <c:pt idx="3055">
                  <c:v>-3.561731</c:v>
                </c:pt>
                <c:pt idx="3056">
                  <c:v>-3.6924830000000002</c:v>
                </c:pt>
                <c:pt idx="3057">
                  <c:v>-3.8193769999999998</c:v>
                </c:pt>
                <c:pt idx="3058">
                  <c:v>-3.9414899999999999</c:v>
                </c:pt>
                <c:pt idx="3059">
                  <c:v>-4.0574830000000004</c:v>
                </c:pt>
                <c:pt idx="3060">
                  <c:v>-4.1683450000000004</c:v>
                </c:pt>
                <c:pt idx="3061">
                  <c:v>-4.2803849999999999</c:v>
                </c:pt>
                <c:pt idx="3062">
                  <c:v>-4.3867200000000004</c:v>
                </c:pt>
                <c:pt idx="3063">
                  <c:v>-4.4862019999999996</c:v>
                </c:pt>
                <c:pt idx="3064">
                  <c:v>-4.5805199999999999</c:v>
                </c:pt>
                <c:pt idx="3065">
                  <c:v>-4.6758899999999999</c:v>
                </c:pt>
                <c:pt idx="3066">
                  <c:v>-4.7607410000000003</c:v>
                </c:pt>
                <c:pt idx="3067">
                  <c:v>-4.8453059999999999</c:v>
                </c:pt>
                <c:pt idx="3068">
                  <c:v>-4.9235910000000001</c:v>
                </c:pt>
                <c:pt idx="3069">
                  <c:v>-4.9994529999999999</c:v>
                </c:pt>
                <c:pt idx="3070">
                  <c:v>-5.0701840000000002</c:v>
                </c:pt>
                <c:pt idx="3071">
                  <c:v>-5.1346030000000003</c:v>
                </c:pt>
                <c:pt idx="3072">
                  <c:v>-5.1959309999999999</c:v>
                </c:pt>
                <c:pt idx="3073">
                  <c:v>-5.2503729999999997</c:v>
                </c:pt>
                <c:pt idx="3074">
                  <c:v>-5.3019150000000002</c:v>
                </c:pt>
                <c:pt idx="3075">
                  <c:v>-5.3475599999999996</c:v>
                </c:pt>
                <c:pt idx="3076">
                  <c:v>-5.3903359999999996</c:v>
                </c:pt>
                <c:pt idx="3077">
                  <c:v>-5.4256859999999998</c:v>
                </c:pt>
                <c:pt idx="3078">
                  <c:v>-5.4543730000000004</c:v>
                </c:pt>
                <c:pt idx="3079">
                  <c:v>-5.4798099999999996</c:v>
                </c:pt>
                <c:pt idx="3080">
                  <c:v>-5.4987750000000002</c:v>
                </c:pt>
                <c:pt idx="3081">
                  <c:v>-5.5149999999999997</c:v>
                </c:pt>
                <c:pt idx="3082">
                  <c:v>-5.5222670000000003</c:v>
                </c:pt>
                <c:pt idx="3083">
                  <c:v>-5.5299490000000002</c:v>
                </c:pt>
                <c:pt idx="3084">
                  <c:v>-5.5267299999999997</c:v>
                </c:pt>
                <c:pt idx="3085">
                  <c:v>-5.5232869999999998</c:v>
                </c:pt>
                <c:pt idx="3086">
                  <c:v>-5.5112699999999997</c:v>
                </c:pt>
                <c:pt idx="3087">
                  <c:v>-5.4953010000000004</c:v>
                </c:pt>
                <c:pt idx="3088">
                  <c:v>-5.4737530000000003</c:v>
                </c:pt>
                <c:pt idx="3089">
                  <c:v>-5.4482210000000002</c:v>
                </c:pt>
                <c:pt idx="3090">
                  <c:v>-5.4162509999999999</c:v>
                </c:pt>
                <c:pt idx="3091">
                  <c:v>-5.3797860000000002</c:v>
                </c:pt>
                <c:pt idx="3092">
                  <c:v>-5.3388260000000001</c:v>
                </c:pt>
                <c:pt idx="3093">
                  <c:v>-5.2913649999999999</c:v>
                </c:pt>
                <c:pt idx="3094">
                  <c:v>-5.2399500000000003</c:v>
                </c:pt>
                <c:pt idx="3095">
                  <c:v>-5.1844239999999999</c:v>
                </c:pt>
                <c:pt idx="3096">
                  <c:v>-5.1233199999999997</c:v>
                </c:pt>
                <c:pt idx="3097">
                  <c:v>-5.0570830000000004</c:v>
                </c:pt>
                <c:pt idx="3098">
                  <c:v>-4.98597</c:v>
                </c:pt>
                <c:pt idx="3099">
                  <c:v>-4.9105220000000003</c:v>
                </c:pt>
                <c:pt idx="3100">
                  <c:v>-4.8303560000000001</c:v>
                </c:pt>
                <c:pt idx="3101">
                  <c:v>-4.7459199999999999</c:v>
                </c:pt>
                <c:pt idx="3102">
                  <c:v>-4.656542</c:v>
                </c:pt>
                <c:pt idx="3103">
                  <c:v>-4.5655710000000003</c:v>
                </c:pt>
                <c:pt idx="3104">
                  <c:v>-4.467746</c:v>
                </c:pt>
                <c:pt idx="3105">
                  <c:v>-4.3672760000000004</c:v>
                </c:pt>
                <c:pt idx="3106">
                  <c:v>-4.2596030000000003</c:v>
                </c:pt>
                <c:pt idx="3107">
                  <c:v>-4.1487410000000002</c:v>
                </c:pt>
                <c:pt idx="3108">
                  <c:v>-4.0366369999999998</c:v>
                </c:pt>
                <c:pt idx="3109">
                  <c:v>-3.9191780000000001</c:v>
                </c:pt>
                <c:pt idx="3110">
                  <c:v>-3.795598</c:v>
                </c:pt>
                <c:pt idx="3111">
                  <c:v>-3.66574</c:v>
                </c:pt>
                <c:pt idx="3112">
                  <c:v>-3.534446</c:v>
                </c:pt>
                <c:pt idx="3113">
                  <c:v>-3.3982450000000002</c:v>
                </c:pt>
                <c:pt idx="3114">
                  <c:v>-3.2609910000000002</c:v>
                </c:pt>
                <c:pt idx="3115">
                  <c:v>-3.1245980000000002</c:v>
                </c:pt>
                <c:pt idx="3116">
                  <c:v>-2.9839009999999999</c:v>
                </c:pt>
                <c:pt idx="3117">
                  <c:v>-2.8422170000000002</c:v>
                </c:pt>
                <c:pt idx="3118">
                  <c:v>-2.6972809999999998</c:v>
                </c:pt>
                <c:pt idx="3119">
                  <c:v>-2.5490309999999998</c:v>
                </c:pt>
                <c:pt idx="3120">
                  <c:v>-2.3990269999999998</c:v>
                </c:pt>
                <c:pt idx="3121">
                  <c:v>-2.2471109999999999</c:v>
                </c:pt>
                <c:pt idx="3122">
                  <c:v>-2.0914329999999999</c:v>
                </c:pt>
                <c:pt idx="3123">
                  <c:v>-1.9364889999999999</c:v>
                </c:pt>
                <c:pt idx="3124">
                  <c:v>-1.77721</c:v>
                </c:pt>
                <c:pt idx="3125">
                  <c:v>-1.6179300000000001</c:v>
                </c:pt>
                <c:pt idx="3126">
                  <c:v>-1.4556229999999999</c:v>
                </c:pt>
                <c:pt idx="3127">
                  <c:v>-1.291785</c:v>
                </c:pt>
                <c:pt idx="3128">
                  <c:v>-1.127788</c:v>
                </c:pt>
                <c:pt idx="3129">
                  <c:v>-0.96101800000000004</c:v>
                </c:pt>
                <c:pt idx="3130">
                  <c:v>-0.79571499999999995</c:v>
                </c:pt>
                <c:pt idx="3131">
                  <c:v>-0.62951800000000002</c:v>
                </c:pt>
                <c:pt idx="3132">
                  <c:v>-0.46214300000000003</c:v>
                </c:pt>
                <c:pt idx="3133">
                  <c:v>-0.29588300000000001</c:v>
                </c:pt>
                <c:pt idx="3134">
                  <c:v>-0.130133</c:v>
                </c:pt>
                <c:pt idx="3135">
                  <c:v>3.9347E-2</c:v>
                </c:pt>
                <c:pt idx="3136">
                  <c:v>0.20649899999999999</c:v>
                </c:pt>
                <c:pt idx="3137">
                  <c:v>0.37240899999999999</c:v>
                </c:pt>
                <c:pt idx="3138">
                  <c:v>0.540103</c:v>
                </c:pt>
                <c:pt idx="3139">
                  <c:v>0.70601199999999997</c:v>
                </c:pt>
                <c:pt idx="3140">
                  <c:v>0.86991399999999997</c:v>
                </c:pt>
                <c:pt idx="3141">
                  <c:v>1.0344199999999999</c:v>
                </c:pt>
                <c:pt idx="3142">
                  <c:v>1.199246</c:v>
                </c:pt>
                <c:pt idx="3143">
                  <c:v>1.360916</c:v>
                </c:pt>
                <c:pt idx="3144">
                  <c:v>1.5243070000000001</c:v>
                </c:pt>
                <c:pt idx="3145">
                  <c:v>1.685659</c:v>
                </c:pt>
                <c:pt idx="3146">
                  <c:v>1.844587</c:v>
                </c:pt>
                <c:pt idx="3147">
                  <c:v>1.9988939999999999</c:v>
                </c:pt>
                <c:pt idx="3148">
                  <c:v>2.1507149999999999</c:v>
                </c:pt>
                <c:pt idx="3149">
                  <c:v>2.3024079999999998</c:v>
                </c:pt>
                <c:pt idx="3150">
                  <c:v>2.451838</c:v>
                </c:pt>
                <c:pt idx="3151">
                  <c:v>2.602989</c:v>
                </c:pt>
                <c:pt idx="3152">
                  <c:v>2.7532480000000001</c:v>
                </c:pt>
                <c:pt idx="3153">
                  <c:v>2.898056</c:v>
                </c:pt>
                <c:pt idx="3154">
                  <c:v>3.0390709999999999</c:v>
                </c:pt>
                <c:pt idx="3155">
                  <c:v>3.175783</c:v>
                </c:pt>
                <c:pt idx="3156">
                  <c:v>3.312176</c:v>
                </c:pt>
                <c:pt idx="3157">
                  <c:v>3.446625</c:v>
                </c:pt>
                <c:pt idx="3158">
                  <c:v>3.5760049999999999</c:v>
                </c:pt>
                <c:pt idx="3159">
                  <c:v>3.701657</c:v>
                </c:pt>
                <c:pt idx="3160">
                  <c:v>3.826384</c:v>
                </c:pt>
                <c:pt idx="3161">
                  <c:v>3.9489109999999998</c:v>
                </c:pt>
                <c:pt idx="3162">
                  <c:v>4.0690160000000004</c:v>
                </c:pt>
                <c:pt idx="3163">
                  <c:v>4.184914</c:v>
                </c:pt>
                <c:pt idx="3164">
                  <c:v>4.291982</c:v>
                </c:pt>
                <c:pt idx="3165">
                  <c:v>4.3995920000000002</c:v>
                </c:pt>
                <c:pt idx="3166">
                  <c:v>4.4992970000000003</c:v>
                </c:pt>
                <c:pt idx="3167">
                  <c:v>4.5960049999999999</c:v>
                </c:pt>
                <c:pt idx="3168">
                  <c:v>4.6899090000000001</c:v>
                </c:pt>
                <c:pt idx="3169">
                  <c:v>4.779064</c:v>
                </c:pt>
                <c:pt idx="3170">
                  <c:v>4.8640739999999996</c:v>
                </c:pt>
                <c:pt idx="3171">
                  <c:v>4.9463749999999997</c:v>
                </c:pt>
                <c:pt idx="3172">
                  <c:v>5.024756</c:v>
                </c:pt>
                <c:pt idx="3173">
                  <c:v>5.0973990000000002</c:v>
                </c:pt>
                <c:pt idx="3174">
                  <c:v>5.1660259999999996</c:v>
                </c:pt>
                <c:pt idx="3175">
                  <c:v>5.2276400000000001</c:v>
                </c:pt>
                <c:pt idx="3176">
                  <c:v>5.28782</c:v>
                </c:pt>
                <c:pt idx="3177">
                  <c:v>5.3411470000000003</c:v>
                </c:pt>
                <c:pt idx="3178">
                  <c:v>5.3894700000000002</c:v>
                </c:pt>
                <c:pt idx="3179">
                  <c:v>5.4342860000000002</c:v>
                </c:pt>
                <c:pt idx="3180">
                  <c:v>5.4752140000000002</c:v>
                </c:pt>
                <c:pt idx="3181">
                  <c:v>5.5104040000000003</c:v>
                </c:pt>
                <c:pt idx="3182">
                  <c:v>5.541131</c:v>
                </c:pt>
                <c:pt idx="3183">
                  <c:v>5.5664400000000001</c:v>
                </c:pt>
                <c:pt idx="3184">
                  <c:v>5.5860430000000001</c:v>
                </c:pt>
                <c:pt idx="3185">
                  <c:v>5.6026819999999997</c:v>
                </c:pt>
                <c:pt idx="3186">
                  <c:v>5.6130409999999999</c:v>
                </c:pt>
                <c:pt idx="3187">
                  <c:v>5.6210740000000001</c:v>
                </c:pt>
                <c:pt idx="3188">
                  <c:v>5.6240699999999997</c:v>
                </c:pt>
                <c:pt idx="3189">
                  <c:v>5.6174400000000002</c:v>
                </c:pt>
                <c:pt idx="3190">
                  <c:v>5.6110009999999999</c:v>
                </c:pt>
                <c:pt idx="3191">
                  <c:v>5.5977730000000001</c:v>
                </c:pt>
                <c:pt idx="3192">
                  <c:v>5.5809430000000004</c:v>
                </c:pt>
                <c:pt idx="3193">
                  <c:v>5.5562399999999998</c:v>
                </c:pt>
                <c:pt idx="3194">
                  <c:v>5.5317280000000002</c:v>
                </c:pt>
                <c:pt idx="3195">
                  <c:v>5.4976539999999998</c:v>
                </c:pt>
                <c:pt idx="3196">
                  <c:v>5.4619220000000004</c:v>
                </c:pt>
                <c:pt idx="3197">
                  <c:v>5.4199739999999998</c:v>
                </c:pt>
                <c:pt idx="3198">
                  <c:v>5.3740100000000002</c:v>
                </c:pt>
                <c:pt idx="3199">
                  <c:v>5.320875</c:v>
                </c:pt>
                <c:pt idx="3200">
                  <c:v>5.2670380000000003</c:v>
                </c:pt>
                <c:pt idx="3201">
                  <c:v>5.2052639999999997</c:v>
                </c:pt>
                <c:pt idx="3202">
                  <c:v>5.1402390000000002</c:v>
                </c:pt>
                <c:pt idx="3203">
                  <c:v>5.0726000000000004</c:v>
                </c:pt>
                <c:pt idx="3204">
                  <c:v>4.9981090000000004</c:v>
                </c:pt>
                <c:pt idx="3205">
                  <c:v>4.917624</c:v>
                </c:pt>
                <c:pt idx="3206">
                  <c:v>4.8354499999999998</c:v>
                </c:pt>
                <c:pt idx="3207">
                  <c:v>4.7483360000000001</c:v>
                </c:pt>
                <c:pt idx="3208">
                  <c:v>4.6551650000000002</c:v>
                </c:pt>
                <c:pt idx="3209">
                  <c:v>4.5618990000000004</c:v>
                </c:pt>
                <c:pt idx="3210">
                  <c:v>4.4657640000000001</c:v>
                </c:pt>
                <c:pt idx="3211">
                  <c:v>4.3648800000000003</c:v>
                </c:pt>
                <c:pt idx="3212">
                  <c:v>4.2564409999999997</c:v>
                </c:pt>
                <c:pt idx="3213">
                  <c:v>4.1457069999999998</c:v>
                </c:pt>
                <c:pt idx="3214">
                  <c:v>4.0298740000000004</c:v>
                </c:pt>
                <c:pt idx="3215">
                  <c:v>3.9118719999999998</c:v>
                </c:pt>
                <c:pt idx="3216">
                  <c:v>3.789472</c:v>
                </c:pt>
                <c:pt idx="3217">
                  <c:v>3.6635339999999998</c:v>
                </c:pt>
                <c:pt idx="3218">
                  <c:v>3.5373410000000001</c:v>
                </c:pt>
                <c:pt idx="3219">
                  <c:v>3.4042949999999998</c:v>
                </c:pt>
                <c:pt idx="3220">
                  <c:v>3.2696230000000002</c:v>
                </c:pt>
                <c:pt idx="3221">
                  <c:v>3.1335799999999998</c:v>
                </c:pt>
                <c:pt idx="3222">
                  <c:v>2.9930119999999998</c:v>
                </c:pt>
                <c:pt idx="3223">
                  <c:v>2.853399</c:v>
                </c:pt>
                <c:pt idx="3224">
                  <c:v>2.706073</c:v>
                </c:pt>
                <c:pt idx="3225">
                  <c:v>2.5574080000000001</c:v>
                </c:pt>
                <c:pt idx="3226">
                  <c:v>2.4074360000000001</c:v>
                </c:pt>
                <c:pt idx="3227">
                  <c:v>2.258038</c:v>
                </c:pt>
                <c:pt idx="3228">
                  <c:v>2.1082890000000001</c:v>
                </c:pt>
                <c:pt idx="3229">
                  <c:v>1.9528350000000001</c:v>
                </c:pt>
                <c:pt idx="3230">
                  <c:v>1.7984960000000001</c:v>
                </c:pt>
                <c:pt idx="3231">
                  <c:v>1.640555</c:v>
                </c:pt>
                <c:pt idx="3232">
                  <c:v>1.4769410000000001</c:v>
                </c:pt>
                <c:pt idx="3233">
                  <c:v>1.318044</c:v>
                </c:pt>
                <c:pt idx="3234">
                  <c:v>1.153378</c:v>
                </c:pt>
                <c:pt idx="3235">
                  <c:v>0.991039</c:v>
                </c:pt>
                <c:pt idx="3236">
                  <c:v>0.82869899999999996</c:v>
                </c:pt>
                <c:pt idx="3237">
                  <c:v>0.66240699999999997</c:v>
                </c:pt>
                <c:pt idx="3238">
                  <c:v>0.49563699999999999</c:v>
                </c:pt>
                <c:pt idx="3239">
                  <c:v>0.33100299999999999</c:v>
                </c:pt>
                <c:pt idx="3240">
                  <c:v>0.16509399999999999</c:v>
                </c:pt>
                <c:pt idx="3241">
                  <c:v>-1.1349999999999999E-3</c:v>
                </c:pt>
                <c:pt idx="3242">
                  <c:v>-0.16672500000000001</c:v>
                </c:pt>
                <c:pt idx="3243">
                  <c:v>-0.33352700000000002</c:v>
                </c:pt>
                <c:pt idx="3244">
                  <c:v>-0.499946</c:v>
                </c:pt>
                <c:pt idx="3245">
                  <c:v>-0.66286</c:v>
                </c:pt>
                <c:pt idx="3246">
                  <c:v>-0.83055400000000001</c:v>
                </c:pt>
                <c:pt idx="3247">
                  <c:v>-0.99439100000000002</c:v>
                </c:pt>
                <c:pt idx="3248">
                  <c:v>-1.159281</c:v>
                </c:pt>
                <c:pt idx="3249">
                  <c:v>-1.322417</c:v>
                </c:pt>
                <c:pt idx="3250">
                  <c:v>-1.4838</c:v>
                </c:pt>
                <c:pt idx="3251">
                  <c:v>-1.6442909999999999</c:v>
                </c:pt>
                <c:pt idx="3252">
                  <c:v>-1.8040160000000001</c:v>
                </c:pt>
                <c:pt idx="3253">
                  <c:v>-1.9632959999999999</c:v>
                </c:pt>
                <c:pt idx="3254">
                  <c:v>-2.1167099999999999</c:v>
                </c:pt>
                <c:pt idx="3255">
                  <c:v>-2.2717499999999999</c:v>
                </c:pt>
                <c:pt idx="3256">
                  <c:v>-2.4222640000000002</c:v>
                </c:pt>
                <c:pt idx="3257">
                  <c:v>-2.572778</c:v>
                </c:pt>
                <c:pt idx="3258">
                  <c:v>-2.7194349999999998</c:v>
                </c:pt>
                <c:pt idx="3259">
                  <c:v>-2.8630309999999999</c:v>
                </c:pt>
                <c:pt idx="3260">
                  <c:v>-3.0039189999999998</c:v>
                </c:pt>
                <c:pt idx="3261">
                  <c:v>-3.143659</c:v>
                </c:pt>
                <c:pt idx="3262">
                  <c:v>-3.2781709999999999</c:v>
                </c:pt>
                <c:pt idx="3263">
                  <c:v>-3.4152979999999999</c:v>
                </c:pt>
                <c:pt idx="3264">
                  <c:v>-3.5483120000000001</c:v>
                </c:pt>
                <c:pt idx="3265">
                  <c:v>-3.679541</c:v>
                </c:pt>
                <c:pt idx="3266">
                  <c:v>-3.8072330000000001</c:v>
                </c:pt>
                <c:pt idx="3267">
                  <c:v>-3.9277839999999999</c:v>
                </c:pt>
                <c:pt idx="3268">
                  <c:v>-4.0438729999999996</c:v>
                </c:pt>
                <c:pt idx="3269">
                  <c:v>-4.153937</c:v>
                </c:pt>
                <c:pt idx="3270">
                  <c:v>-4.2652450000000002</c:v>
                </c:pt>
                <c:pt idx="3271">
                  <c:v>-4.3685510000000001</c:v>
                </c:pt>
                <c:pt idx="3272">
                  <c:v>-4.471285</c:v>
                </c:pt>
                <c:pt idx="3273">
                  <c:v>-4.5657300000000003</c:v>
                </c:pt>
                <c:pt idx="3274">
                  <c:v>-4.6552030000000002</c:v>
                </c:pt>
                <c:pt idx="3275">
                  <c:v>-4.7450270000000003</c:v>
                </c:pt>
                <c:pt idx="3276">
                  <c:v>-4.830133</c:v>
                </c:pt>
                <c:pt idx="3277">
                  <c:v>-4.907845</c:v>
                </c:pt>
                <c:pt idx="3278">
                  <c:v>-4.983771</c:v>
                </c:pt>
                <c:pt idx="3279">
                  <c:v>-5.0532260000000004</c:v>
                </c:pt>
                <c:pt idx="3280">
                  <c:v>-5.1171360000000004</c:v>
                </c:pt>
                <c:pt idx="3281">
                  <c:v>-5.1771560000000001</c:v>
                </c:pt>
                <c:pt idx="3282">
                  <c:v>-5.2344359999999996</c:v>
                </c:pt>
                <c:pt idx="3283">
                  <c:v>-5.285882</c:v>
                </c:pt>
                <c:pt idx="3284">
                  <c:v>-5.3308260000000001</c:v>
                </c:pt>
                <c:pt idx="3285">
                  <c:v>-5.3703830000000004</c:v>
                </c:pt>
                <c:pt idx="3286">
                  <c:v>-5.4090150000000001</c:v>
                </c:pt>
                <c:pt idx="3287">
                  <c:v>-5.4386270000000003</c:v>
                </c:pt>
                <c:pt idx="3288">
                  <c:v>-5.4616730000000002</c:v>
                </c:pt>
                <c:pt idx="3289">
                  <c:v>-5.480861</c:v>
                </c:pt>
                <c:pt idx="3290">
                  <c:v>-5.4970860000000004</c:v>
                </c:pt>
                <c:pt idx="3291">
                  <c:v>-5.5088800000000004</c:v>
                </c:pt>
                <c:pt idx="3292">
                  <c:v>-5.5130229999999996</c:v>
                </c:pt>
                <c:pt idx="3293">
                  <c:v>-5.5128959999999996</c:v>
                </c:pt>
                <c:pt idx="3294">
                  <c:v>-5.5063300000000002</c:v>
                </c:pt>
                <c:pt idx="3295">
                  <c:v>-5.4966710000000001</c:v>
                </c:pt>
                <c:pt idx="3296">
                  <c:v>-5.4823279999999999</c:v>
                </c:pt>
                <c:pt idx="3297">
                  <c:v>-5.4599510000000002</c:v>
                </c:pt>
                <c:pt idx="3298">
                  <c:v>-5.4355029999999998</c:v>
                </c:pt>
                <c:pt idx="3299">
                  <c:v>-5.4018430000000004</c:v>
                </c:pt>
                <c:pt idx="3300">
                  <c:v>-5.3651869999999997</c:v>
                </c:pt>
                <c:pt idx="3301">
                  <c:v>-5.32477</c:v>
                </c:pt>
                <c:pt idx="3302">
                  <c:v>-5.2764470000000001</c:v>
                </c:pt>
                <c:pt idx="3303">
                  <c:v>-5.22567</c:v>
                </c:pt>
                <c:pt idx="3304">
                  <c:v>-5.1699849999999996</c:v>
                </c:pt>
                <c:pt idx="3305">
                  <c:v>-5.1093900000000003</c:v>
                </c:pt>
                <c:pt idx="3306">
                  <c:v>-5.0408910000000002</c:v>
                </c:pt>
                <c:pt idx="3307">
                  <c:v>-4.9730290000000004</c:v>
                </c:pt>
                <c:pt idx="3308">
                  <c:v>-4.8941059999999998</c:v>
                </c:pt>
                <c:pt idx="3309">
                  <c:v>-4.8162039999999999</c:v>
                </c:pt>
                <c:pt idx="3310">
                  <c:v>-4.7301729999999997</c:v>
                </c:pt>
                <c:pt idx="3311">
                  <c:v>-4.6417840000000004</c:v>
                </c:pt>
                <c:pt idx="3312">
                  <c:v>-4.5517050000000001</c:v>
                </c:pt>
                <c:pt idx="3313">
                  <c:v>-4.4545820000000003</c:v>
                </c:pt>
                <c:pt idx="3314">
                  <c:v>-4.352614</c:v>
                </c:pt>
                <c:pt idx="3315">
                  <c:v>-4.2445899999999996</c:v>
                </c:pt>
                <c:pt idx="3316">
                  <c:v>-4.1370750000000003</c:v>
                </c:pt>
                <c:pt idx="3317">
                  <c:v>-4.0217200000000002</c:v>
                </c:pt>
                <c:pt idx="3318">
                  <c:v>-3.907416</c:v>
                </c:pt>
                <c:pt idx="3319">
                  <c:v>-3.783677</c:v>
                </c:pt>
                <c:pt idx="3320">
                  <c:v>-3.6548699999999998</c:v>
                </c:pt>
                <c:pt idx="3321">
                  <c:v>-3.5260310000000001</c:v>
                </c:pt>
                <c:pt idx="3322">
                  <c:v>-3.3914230000000001</c:v>
                </c:pt>
                <c:pt idx="3323">
                  <c:v>-3.2550300000000001</c:v>
                </c:pt>
                <c:pt idx="3324">
                  <c:v>-3.1190829999999998</c:v>
                </c:pt>
                <c:pt idx="3325">
                  <c:v>-2.9788329999999998</c:v>
                </c:pt>
                <c:pt idx="3326">
                  <c:v>-2.8363200000000002</c:v>
                </c:pt>
                <c:pt idx="3327">
                  <c:v>-2.6940300000000001</c:v>
                </c:pt>
                <c:pt idx="3328">
                  <c:v>-2.5478510000000001</c:v>
                </c:pt>
                <c:pt idx="3329">
                  <c:v>-2.3962539999999999</c:v>
                </c:pt>
                <c:pt idx="3330">
                  <c:v>-2.2442739999999999</c:v>
                </c:pt>
                <c:pt idx="3331">
                  <c:v>-2.0910190000000002</c:v>
                </c:pt>
                <c:pt idx="3332">
                  <c:v>-1.934736</c:v>
                </c:pt>
                <c:pt idx="3333">
                  <c:v>-1.7773369999999999</c:v>
                </c:pt>
                <c:pt idx="3334">
                  <c:v>-1.6179300000000001</c:v>
                </c:pt>
                <c:pt idx="3335">
                  <c:v>-1.4569300000000001</c:v>
                </c:pt>
                <c:pt idx="3336">
                  <c:v>-1.294845</c:v>
                </c:pt>
                <c:pt idx="3337">
                  <c:v>-1.13053</c:v>
                </c:pt>
                <c:pt idx="3338">
                  <c:v>-0.96653299999999998</c:v>
                </c:pt>
                <c:pt idx="3339">
                  <c:v>-0.80033600000000005</c:v>
                </c:pt>
                <c:pt idx="3340">
                  <c:v>-0.63133499999999998</c:v>
                </c:pt>
                <c:pt idx="3341">
                  <c:v>-0.46992</c:v>
                </c:pt>
                <c:pt idx="3342">
                  <c:v>-0.30381999999999998</c:v>
                </c:pt>
                <c:pt idx="3343">
                  <c:v>-0.13841999999999999</c:v>
                </c:pt>
                <c:pt idx="3344">
                  <c:v>2.8445000000000002E-2</c:v>
                </c:pt>
                <c:pt idx="3345">
                  <c:v>0.19451399999999999</c:v>
                </c:pt>
                <c:pt idx="3346">
                  <c:v>0.361093</c:v>
                </c:pt>
                <c:pt idx="3347">
                  <c:v>0.52668400000000004</c:v>
                </c:pt>
                <c:pt idx="3348">
                  <c:v>0.69074400000000002</c:v>
                </c:pt>
                <c:pt idx="3349">
                  <c:v>0.85703600000000002</c:v>
                </c:pt>
                <c:pt idx="3350">
                  <c:v>1.0191840000000001</c:v>
                </c:pt>
                <c:pt idx="3351">
                  <c:v>1.184169</c:v>
                </c:pt>
                <c:pt idx="3352">
                  <c:v>1.345807</c:v>
                </c:pt>
                <c:pt idx="3353">
                  <c:v>1.508051</c:v>
                </c:pt>
                <c:pt idx="3354">
                  <c:v>1.6693070000000001</c:v>
                </c:pt>
                <c:pt idx="3355">
                  <c:v>1.8271520000000001</c:v>
                </c:pt>
                <c:pt idx="3356">
                  <c:v>1.982893</c:v>
                </c:pt>
                <c:pt idx="3357">
                  <c:v>2.1347450000000001</c:v>
                </c:pt>
                <c:pt idx="3358">
                  <c:v>2.2839839999999998</c:v>
                </c:pt>
                <c:pt idx="3359">
                  <c:v>2.433414</c:v>
                </c:pt>
                <c:pt idx="3360">
                  <c:v>2.5831309999999998</c:v>
                </c:pt>
                <c:pt idx="3361">
                  <c:v>2.7343139999999999</c:v>
                </c:pt>
                <c:pt idx="3362">
                  <c:v>2.878708</c:v>
                </c:pt>
                <c:pt idx="3363">
                  <c:v>3.0191490000000001</c:v>
                </c:pt>
                <c:pt idx="3364">
                  <c:v>3.1585700000000001</c:v>
                </c:pt>
                <c:pt idx="3365">
                  <c:v>3.290597</c:v>
                </c:pt>
                <c:pt idx="3366">
                  <c:v>3.4284560000000002</c:v>
                </c:pt>
                <c:pt idx="3367">
                  <c:v>3.5574859999999999</c:v>
                </c:pt>
                <c:pt idx="3368">
                  <c:v>3.682277</c:v>
                </c:pt>
                <c:pt idx="3369">
                  <c:v>3.806972</c:v>
                </c:pt>
                <c:pt idx="3370">
                  <c:v>3.9322720000000002</c:v>
                </c:pt>
                <c:pt idx="3371">
                  <c:v>4.050529</c:v>
                </c:pt>
                <c:pt idx="3372">
                  <c:v>4.1639400000000002</c:v>
                </c:pt>
                <c:pt idx="3373">
                  <c:v>4.2732390000000002</c:v>
                </c:pt>
                <c:pt idx="3374">
                  <c:v>4.3794469999999999</c:v>
                </c:pt>
                <c:pt idx="3375">
                  <c:v>4.4815740000000002</c:v>
                </c:pt>
                <c:pt idx="3376">
                  <c:v>4.5760839999999998</c:v>
                </c:pt>
                <c:pt idx="3377">
                  <c:v>4.6691900000000004</c:v>
                </c:pt>
                <c:pt idx="3378">
                  <c:v>4.7610539999999997</c:v>
                </c:pt>
                <c:pt idx="3379">
                  <c:v>4.8472119999999999</c:v>
                </c:pt>
                <c:pt idx="3380">
                  <c:v>4.9304379999999997</c:v>
                </c:pt>
                <c:pt idx="3381">
                  <c:v>5.0077670000000003</c:v>
                </c:pt>
                <c:pt idx="3382">
                  <c:v>5.0813980000000001</c:v>
                </c:pt>
                <c:pt idx="3383">
                  <c:v>5.1492599999999999</c:v>
                </c:pt>
                <c:pt idx="3384">
                  <c:v>5.2132329999999998</c:v>
                </c:pt>
                <c:pt idx="3385">
                  <c:v>5.272138</c:v>
                </c:pt>
                <c:pt idx="3386">
                  <c:v>5.3263889999999998</c:v>
                </c:pt>
                <c:pt idx="3387">
                  <c:v>5.377421</c:v>
                </c:pt>
                <c:pt idx="3388">
                  <c:v>5.4226520000000002</c:v>
                </c:pt>
                <c:pt idx="3389">
                  <c:v>5.4642169999999997</c:v>
                </c:pt>
                <c:pt idx="3390">
                  <c:v>5.4995979999999998</c:v>
                </c:pt>
                <c:pt idx="3391">
                  <c:v>5.5307399999999998</c:v>
                </c:pt>
                <c:pt idx="3392">
                  <c:v>5.5549970000000002</c:v>
                </c:pt>
                <c:pt idx="3393">
                  <c:v>5.5793489999999997</c:v>
                </c:pt>
                <c:pt idx="3394">
                  <c:v>5.5939160000000001</c:v>
                </c:pt>
                <c:pt idx="3395">
                  <c:v>5.6058690000000002</c:v>
                </c:pt>
                <c:pt idx="3396">
                  <c:v>5.6135190000000001</c:v>
                </c:pt>
                <c:pt idx="3397">
                  <c:v>5.6141889999999997</c:v>
                </c:pt>
                <c:pt idx="3398">
                  <c:v>5.6117020000000002</c:v>
                </c:pt>
                <c:pt idx="3399">
                  <c:v>5.6051359999999999</c:v>
                </c:pt>
                <c:pt idx="3400">
                  <c:v>5.5926090000000004</c:v>
                </c:pt>
                <c:pt idx="3401">
                  <c:v>5.5772449999999996</c:v>
                </c:pt>
                <c:pt idx="3402">
                  <c:v>5.5530200000000001</c:v>
                </c:pt>
                <c:pt idx="3403">
                  <c:v>5.5217830000000001</c:v>
                </c:pt>
                <c:pt idx="3404">
                  <c:v>5.4955819999999997</c:v>
                </c:pt>
                <c:pt idx="3405">
                  <c:v>5.4600730000000004</c:v>
                </c:pt>
                <c:pt idx="3406">
                  <c:v>5.4193369999999996</c:v>
                </c:pt>
                <c:pt idx="3407">
                  <c:v>5.3740100000000002</c:v>
                </c:pt>
                <c:pt idx="3408">
                  <c:v>5.3238070000000004</c:v>
                </c:pt>
                <c:pt idx="3409">
                  <c:v>5.2703530000000001</c:v>
                </c:pt>
                <c:pt idx="3410">
                  <c:v>5.2104600000000003</c:v>
                </c:pt>
                <c:pt idx="3411">
                  <c:v>5.1447019999999997</c:v>
                </c:pt>
                <c:pt idx="3412">
                  <c:v>5.075342</c:v>
                </c:pt>
                <c:pt idx="3413">
                  <c:v>5.0019970000000002</c:v>
                </c:pt>
                <c:pt idx="3414">
                  <c:v>4.9266449999999997</c:v>
                </c:pt>
                <c:pt idx="3415">
                  <c:v>4.8422080000000003</c:v>
                </c:pt>
                <c:pt idx="3416">
                  <c:v>4.7587910000000004</c:v>
                </c:pt>
                <c:pt idx="3417">
                  <c:v>4.664218</c:v>
                </c:pt>
                <c:pt idx="3418">
                  <c:v>4.5715250000000003</c:v>
                </c:pt>
                <c:pt idx="3419">
                  <c:v>4.4749439999999998</c:v>
                </c:pt>
                <c:pt idx="3420">
                  <c:v>4.3740600000000001</c:v>
                </c:pt>
                <c:pt idx="3421">
                  <c:v>4.2669920000000001</c:v>
                </c:pt>
                <c:pt idx="3422">
                  <c:v>4.1569269999999996</c:v>
                </c:pt>
                <c:pt idx="3423">
                  <c:v>4.0414440000000003</c:v>
                </c:pt>
                <c:pt idx="3424">
                  <c:v>3.922774</c:v>
                </c:pt>
                <c:pt idx="3425">
                  <c:v>3.7969629999999999</c:v>
                </c:pt>
                <c:pt idx="3426">
                  <c:v>3.6742119999999998</c:v>
                </c:pt>
                <c:pt idx="3427">
                  <c:v>3.5472220000000001</c:v>
                </c:pt>
                <c:pt idx="3428">
                  <c:v>3.4178099999999998</c:v>
                </c:pt>
                <c:pt idx="3429">
                  <c:v>3.2838069999999999</c:v>
                </c:pt>
                <c:pt idx="3430">
                  <c:v>3.1473819999999999</c:v>
                </c:pt>
                <c:pt idx="3431">
                  <c:v>3.0080249999999999</c:v>
                </c:pt>
                <c:pt idx="3432">
                  <c:v>2.8677109999999999</c:v>
                </c:pt>
                <c:pt idx="3433">
                  <c:v>2.7232850000000002</c:v>
                </c:pt>
                <c:pt idx="3434">
                  <c:v>2.571815</c:v>
                </c:pt>
                <c:pt idx="3435">
                  <c:v>2.4218440000000001</c:v>
                </c:pt>
                <c:pt idx="3436">
                  <c:v>2.2734019999999999</c:v>
                </c:pt>
                <c:pt idx="3437">
                  <c:v>2.1243219999999998</c:v>
                </c:pt>
                <c:pt idx="3438">
                  <c:v>1.9679439999999999</c:v>
                </c:pt>
                <c:pt idx="3439">
                  <c:v>1.8132219999999999</c:v>
                </c:pt>
                <c:pt idx="3440">
                  <c:v>1.653975</c:v>
                </c:pt>
                <c:pt idx="3441">
                  <c:v>1.492974</c:v>
                </c:pt>
                <c:pt idx="3442">
                  <c:v>1.3305070000000001</c:v>
                </c:pt>
                <c:pt idx="3443">
                  <c:v>1.1663190000000001</c:v>
                </c:pt>
                <c:pt idx="3444">
                  <c:v>1.0035339999999999</c:v>
                </c:pt>
                <c:pt idx="3445">
                  <c:v>0.84068399999999999</c:v>
                </c:pt>
                <c:pt idx="3446">
                  <c:v>0.674647</c:v>
                </c:pt>
                <c:pt idx="3447">
                  <c:v>0.51004499999999997</c:v>
                </c:pt>
                <c:pt idx="3448">
                  <c:v>0.34292400000000001</c:v>
                </c:pt>
                <c:pt idx="3449">
                  <c:v>0.176314</c:v>
                </c:pt>
                <c:pt idx="3450">
                  <c:v>1.0564E-2</c:v>
                </c:pt>
                <c:pt idx="3451">
                  <c:v>-0.156143</c:v>
                </c:pt>
                <c:pt idx="3452">
                  <c:v>-0.321797</c:v>
                </c:pt>
                <c:pt idx="3453">
                  <c:v>-0.48792999999999997</c:v>
                </c:pt>
                <c:pt idx="3454">
                  <c:v>-0.65438099999999999</c:v>
                </c:pt>
                <c:pt idx="3455">
                  <c:v>-0.82217099999999999</c:v>
                </c:pt>
                <c:pt idx="3456">
                  <c:v>-0.98422299999999996</c:v>
                </c:pt>
                <c:pt idx="3457">
                  <c:v>-1.1508020000000001</c:v>
                </c:pt>
                <c:pt idx="3458">
                  <c:v>-1.314289</c:v>
                </c:pt>
                <c:pt idx="3459">
                  <c:v>-1.4747479999999999</c:v>
                </c:pt>
                <c:pt idx="3460">
                  <c:v>-1.6378839999999999</c:v>
                </c:pt>
                <c:pt idx="3461">
                  <c:v>-1.7986930000000001</c:v>
                </c:pt>
                <c:pt idx="3462">
                  <c:v>-1.9558690000000001</c:v>
                </c:pt>
                <c:pt idx="3463">
                  <c:v>-2.1110679999999999</c:v>
                </c:pt>
                <c:pt idx="3464">
                  <c:v>-2.265088</c:v>
                </c:pt>
                <c:pt idx="3465">
                  <c:v>-2.41777</c:v>
                </c:pt>
                <c:pt idx="3466">
                  <c:v>-2.564905</c:v>
                </c:pt>
                <c:pt idx="3467">
                  <c:v>-2.710191</c:v>
                </c:pt>
                <c:pt idx="3468">
                  <c:v>-2.8560509999999999</c:v>
                </c:pt>
                <c:pt idx="3469">
                  <c:v>-2.997671</c:v>
                </c:pt>
                <c:pt idx="3470">
                  <c:v>-3.1377619999999999</c:v>
                </c:pt>
                <c:pt idx="3471">
                  <c:v>-3.2740909999999999</c:v>
                </c:pt>
                <c:pt idx="3472">
                  <c:v>-3.411632</c:v>
                </c:pt>
                <c:pt idx="3473">
                  <c:v>-3.5453480000000002</c:v>
                </c:pt>
                <c:pt idx="3474">
                  <c:v>-3.6782349999999999</c:v>
                </c:pt>
                <c:pt idx="3475">
                  <c:v>-3.8044600000000002</c:v>
                </c:pt>
                <c:pt idx="3476">
                  <c:v>-3.926796</c:v>
                </c:pt>
                <c:pt idx="3477">
                  <c:v>-4.0412590000000002</c:v>
                </c:pt>
                <c:pt idx="3478">
                  <c:v>-4.1533949999999997</c:v>
                </c:pt>
                <c:pt idx="3479">
                  <c:v>-4.2653400000000001</c:v>
                </c:pt>
                <c:pt idx="3480">
                  <c:v>-4.3702730000000001</c:v>
                </c:pt>
                <c:pt idx="3481">
                  <c:v>-4.4699780000000002</c:v>
                </c:pt>
                <c:pt idx="3482">
                  <c:v>-4.5644229999999997</c:v>
                </c:pt>
                <c:pt idx="3483">
                  <c:v>-4.656733</c:v>
                </c:pt>
                <c:pt idx="3484">
                  <c:v>-4.7432100000000004</c:v>
                </c:pt>
                <c:pt idx="3485">
                  <c:v>-4.8289859999999996</c:v>
                </c:pt>
                <c:pt idx="3486">
                  <c:v>-4.907845</c:v>
                </c:pt>
                <c:pt idx="3487">
                  <c:v>-4.9826870000000003</c:v>
                </c:pt>
                <c:pt idx="3488">
                  <c:v>-5.0519829999999999</c:v>
                </c:pt>
                <c:pt idx="3489">
                  <c:v>-5.1153829999999996</c:v>
                </c:pt>
                <c:pt idx="3490">
                  <c:v>-5.1777939999999996</c:v>
                </c:pt>
                <c:pt idx="3491">
                  <c:v>-5.2332559999999999</c:v>
                </c:pt>
                <c:pt idx="3492">
                  <c:v>-5.2830769999999996</c:v>
                </c:pt>
                <c:pt idx="3493">
                  <c:v>-5.3293910000000002</c:v>
                </c:pt>
                <c:pt idx="3494">
                  <c:v>-5.3700320000000001</c:v>
                </c:pt>
                <c:pt idx="3495">
                  <c:v>-5.4038830000000004</c:v>
                </c:pt>
                <c:pt idx="3496">
                  <c:v>-5.4358219999999999</c:v>
                </c:pt>
                <c:pt idx="3497">
                  <c:v>-5.4598240000000002</c:v>
                </c:pt>
                <c:pt idx="3498">
                  <c:v>-5.4813080000000003</c:v>
                </c:pt>
                <c:pt idx="3499">
                  <c:v>-5.4957789999999997</c:v>
                </c:pt>
                <c:pt idx="3500">
                  <c:v>-5.5065530000000003</c:v>
                </c:pt>
                <c:pt idx="3501">
                  <c:v>-5.5125770000000003</c:v>
                </c:pt>
                <c:pt idx="3502">
                  <c:v>-5.511844</c:v>
                </c:pt>
                <c:pt idx="3503">
                  <c:v>-5.5042580000000001</c:v>
                </c:pt>
                <c:pt idx="3504">
                  <c:v>-5.4968950000000003</c:v>
                </c:pt>
                <c:pt idx="3505">
                  <c:v>-5.4819769999999997</c:v>
                </c:pt>
                <c:pt idx="3506">
                  <c:v>-5.4610989999999999</c:v>
                </c:pt>
                <c:pt idx="3507">
                  <c:v>-5.4334309999999997</c:v>
                </c:pt>
                <c:pt idx="3508">
                  <c:v>-5.4006959999999999</c:v>
                </c:pt>
                <c:pt idx="3509">
                  <c:v>-5.3681510000000001</c:v>
                </c:pt>
                <c:pt idx="3510">
                  <c:v>-5.3274150000000002</c:v>
                </c:pt>
                <c:pt idx="3511">
                  <c:v>-5.2816749999999999</c:v>
                </c:pt>
                <c:pt idx="3512">
                  <c:v>-5.2290809999999999</c:v>
                </c:pt>
                <c:pt idx="3513">
                  <c:v>-5.1718650000000004</c:v>
                </c:pt>
                <c:pt idx="3514">
                  <c:v>-5.1107290000000001</c:v>
                </c:pt>
                <c:pt idx="3515">
                  <c:v>-5.0464370000000001</c:v>
                </c:pt>
                <c:pt idx="3516">
                  <c:v>-4.9753239999999996</c:v>
                </c:pt>
                <c:pt idx="3517">
                  <c:v>-4.8993979999999997</c:v>
                </c:pt>
                <c:pt idx="3518">
                  <c:v>-4.8182119999999999</c:v>
                </c:pt>
                <c:pt idx="3519">
                  <c:v>-4.7351780000000003</c:v>
                </c:pt>
                <c:pt idx="3520">
                  <c:v>-4.6465329999999998</c:v>
                </c:pt>
                <c:pt idx="3521">
                  <c:v>-4.5542230000000004</c:v>
                </c:pt>
                <c:pt idx="3522">
                  <c:v>-4.4600960000000001</c:v>
                </c:pt>
                <c:pt idx="3523">
                  <c:v>-4.3601999999999999</c:v>
                </c:pt>
                <c:pt idx="3524">
                  <c:v>-4.2538650000000002</c:v>
                </c:pt>
                <c:pt idx="3525">
                  <c:v>-4.1427810000000003</c:v>
                </c:pt>
                <c:pt idx="3526">
                  <c:v>-4.0297200000000002</c:v>
                </c:pt>
                <c:pt idx="3527">
                  <c:v>-3.9125800000000002</c:v>
                </c:pt>
                <c:pt idx="3528">
                  <c:v>-3.7917730000000001</c:v>
                </c:pt>
                <c:pt idx="3529">
                  <c:v>-3.6679710000000001</c:v>
                </c:pt>
                <c:pt idx="3530">
                  <c:v>-3.5373790000000001</c:v>
                </c:pt>
                <c:pt idx="3531">
                  <c:v>-3.40191</c:v>
                </c:pt>
                <c:pt idx="3532">
                  <c:v>-3.264561</c:v>
                </c:pt>
                <c:pt idx="3533">
                  <c:v>-3.1294110000000002</c:v>
                </c:pt>
                <c:pt idx="3534">
                  <c:v>-2.989798</c:v>
                </c:pt>
                <c:pt idx="3535">
                  <c:v>-2.8479549999999998</c:v>
                </c:pt>
                <c:pt idx="3536">
                  <c:v>-2.7037200000000001</c:v>
                </c:pt>
                <c:pt idx="3537">
                  <c:v>-2.5567760000000002</c:v>
                </c:pt>
                <c:pt idx="3538">
                  <c:v>-2.406231</c:v>
                </c:pt>
                <c:pt idx="3539">
                  <c:v>-2.2559399999999998</c:v>
                </c:pt>
                <c:pt idx="3540">
                  <c:v>-2.1011229999999999</c:v>
                </c:pt>
                <c:pt idx="3541">
                  <c:v>-1.9447129999999999</c:v>
                </c:pt>
                <c:pt idx="3542">
                  <c:v>-1.78776</c:v>
                </c:pt>
                <c:pt idx="3543">
                  <c:v>-1.6288309999999999</c:v>
                </c:pt>
                <c:pt idx="3544">
                  <c:v>-1.469711</c:v>
                </c:pt>
                <c:pt idx="3545">
                  <c:v>-1.3070850000000001</c:v>
                </c:pt>
                <c:pt idx="3546">
                  <c:v>-1.1446179999999999</c:v>
                </c:pt>
                <c:pt idx="3547">
                  <c:v>-0.98030300000000004</c:v>
                </c:pt>
                <c:pt idx="3548">
                  <c:v>-0.81624200000000002</c:v>
                </c:pt>
                <c:pt idx="3549">
                  <c:v>-0.65202199999999999</c:v>
                </c:pt>
                <c:pt idx="3550">
                  <c:v>-0.48726000000000003</c:v>
                </c:pt>
                <c:pt idx="3551">
                  <c:v>-0.322403</c:v>
                </c:pt>
                <c:pt idx="3552">
                  <c:v>-0.15665299999999999</c:v>
                </c:pt>
                <c:pt idx="3553">
                  <c:v>9.2569999999999996E-3</c:v>
                </c:pt>
                <c:pt idx="3554">
                  <c:v>0.175899</c:v>
                </c:pt>
                <c:pt idx="3555">
                  <c:v>0.340916</c:v>
                </c:pt>
                <c:pt idx="3556">
                  <c:v>0.50762200000000002</c:v>
                </c:pt>
                <c:pt idx="3557">
                  <c:v>0.67110899999999996</c:v>
                </c:pt>
                <c:pt idx="3558">
                  <c:v>0.83408599999999999</c:v>
                </c:pt>
                <c:pt idx="3559">
                  <c:v>0.99792400000000003</c:v>
                </c:pt>
                <c:pt idx="3560">
                  <c:v>1.161251</c:v>
                </c:pt>
                <c:pt idx="3561">
                  <c:v>1.3228569999999999</c:v>
                </c:pt>
                <c:pt idx="3562">
                  <c:v>1.4851650000000001</c:v>
                </c:pt>
                <c:pt idx="3563">
                  <c:v>1.644253</c:v>
                </c:pt>
                <c:pt idx="3564">
                  <c:v>1.8019700000000001</c:v>
                </c:pt>
                <c:pt idx="3565">
                  <c:v>1.958062</c:v>
                </c:pt>
                <c:pt idx="3566">
                  <c:v>2.1094050000000002</c:v>
                </c:pt>
                <c:pt idx="3567">
                  <c:v>2.2596319999999999</c:v>
                </c:pt>
                <c:pt idx="3568">
                  <c:v>2.4083290000000002</c:v>
                </c:pt>
                <c:pt idx="3569">
                  <c:v>2.5570889999999999</c:v>
                </c:pt>
                <c:pt idx="3570">
                  <c:v>2.7058179999999998</c:v>
                </c:pt>
                <c:pt idx="3571">
                  <c:v>2.846546</c:v>
                </c:pt>
                <c:pt idx="3572">
                  <c:v>2.993522</c:v>
                </c:pt>
                <c:pt idx="3573">
                  <c:v>3.1284489999999998</c:v>
                </c:pt>
                <c:pt idx="3574">
                  <c:v>3.266149</c:v>
                </c:pt>
                <c:pt idx="3575">
                  <c:v>3.398876</c:v>
                </c:pt>
                <c:pt idx="3576">
                  <c:v>3.5299140000000002</c:v>
                </c:pt>
                <c:pt idx="3577">
                  <c:v>3.6562670000000002</c:v>
                </c:pt>
                <c:pt idx="3578">
                  <c:v>3.7790490000000001</c:v>
                </c:pt>
                <c:pt idx="3579">
                  <c:v>3.9024369999999999</c:v>
                </c:pt>
                <c:pt idx="3580">
                  <c:v>4.0196100000000001</c:v>
                </c:pt>
                <c:pt idx="3581">
                  <c:v>4.1345830000000001</c:v>
                </c:pt>
                <c:pt idx="3582">
                  <c:v>4.2424480000000004</c:v>
                </c:pt>
                <c:pt idx="3583">
                  <c:v>4.3483049999999999</c:v>
                </c:pt>
                <c:pt idx="3584">
                  <c:v>4.4500500000000001</c:v>
                </c:pt>
                <c:pt idx="3585">
                  <c:v>4.547555</c:v>
                </c:pt>
                <c:pt idx="3586">
                  <c:v>4.640949</c:v>
                </c:pt>
                <c:pt idx="3587">
                  <c:v>4.7306140000000001</c:v>
                </c:pt>
                <c:pt idx="3588">
                  <c:v>4.8167720000000003</c:v>
                </c:pt>
                <c:pt idx="3589">
                  <c:v>4.898053</c:v>
                </c:pt>
                <c:pt idx="3590">
                  <c:v>4.9752219999999996</c:v>
                </c:pt>
                <c:pt idx="3591">
                  <c:v>5.0491400000000004</c:v>
                </c:pt>
                <c:pt idx="3592">
                  <c:v>5.1172250000000004</c:v>
                </c:pt>
                <c:pt idx="3593">
                  <c:v>5.1829520000000002</c:v>
                </c:pt>
                <c:pt idx="3594">
                  <c:v>5.2441519999999997</c:v>
                </c:pt>
                <c:pt idx="3595">
                  <c:v>5.297383</c:v>
                </c:pt>
                <c:pt idx="3596">
                  <c:v>5.3481920000000001</c:v>
                </c:pt>
                <c:pt idx="3597">
                  <c:v>5.3942509999999997</c:v>
                </c:pt>
                <c:pt idx="3598">
                  <c:v>5.4341590000000002</c:v>
                </c:pt>
                <c:pt idx="3599">
                  <c:v>5.4715160000000003</c:v>
                </c:pt>
                <c:pt idx="3600">
                  <c:v>5.5020199999999999</c:v>
                </c:pt>
                <c:pt idx="3601">
                  <c:v>5.529274</c:v>
                </c:pt>
                <c:pt idx="3602">
                  <c:v>5.5504699999999998</c:v>
                </c:pt>
                <c:pt idx="3603">
                  <c:v>5.5693089999999996</c:v>
                </c:pt>
                <c:pt idx="3604">
                  <c:v>5.5826960000000003</c:v>
                </c:pt>
                <c:pt idx="3605">
                  <c:v>5.5902190000000003</c:v>
                </c:pt>
                <c:pt idx="3606">
                  <c:v>5.59178</c:v>
                </c:pt>
                <c:pt idx="3607">
                  <c:v>5.5908879999999996</c:v>
                </c:pt>
                <c:pt idx="3608">
                  <c:v>5.583907</c:v>
                </c:pt>
                <c:pt idx="3609">
                  <c:v>5.5727510000000002</c:v>
                </c:pt>
                <c:pt idx="3610">
                  <c:v>5.5563349999999998</c:v>
                </c:pt>
                <c:pt idx="3611">
                  <c:v>5.5364769999999996</c:v>
                </c:pt>
                <c:pt idx="3612">
                  <c:v>5.5088100000000004</c:v>
                </c:pt>
                <c:pt idx="3613">
                  <c:v>5.4796760000000004</c:v>
                </c:pt>
                <c:pt idx="3614">
                  <c:v>5.4438800000000001</c:v>
                </c:pt>
                <c:pt idx="3615">
                  <c:v>5.4042599999999998</c:v>
                </c:pt>
                <c:pt idx="3616">
                  <c:v>5.3590289999999996</c:v>
                </c:pt>
                <c:pt idx="3617">
                  <c:v>5.30924</c:v>
                </c:pt>
                <c:pt idx="3618">
                  <c:v>5.2541599999999997</c:v>
                </c:pt>
                <c:pt idx="3619">
                  <c:v>5.1912710000000004</c:v>
                </c:pt>
                <c:pt idx="3620">
                  <c:v>5.1315049999999998</c:v>
                </c:pt>
                <c:pt idx="3621">
                  <c:v>5.0654919999999999</c:v>
                </c:pt>
                <c:pt idx="3622">
                  <c:v>4.9931679999999998</c:v>
                </c:pt>
                <c:pt idx="3623">
                  <c:v>4.9161260000000002</c:v>
                </c:pt>
                <c:pt idx="3624">
                  <c:v>4.8340480000000001</c:v>
                </c:pt>
                <c:pt idx="3625">
                  <c:v>4.749898</c:v>
                </c:pt>
                <c:pt idx="3626">
                  <c:v>4.6598509999999997</c:v>
                </c:pt>
                <c:pt idx="3627">
                  <c:v>4.5662979999999997</c:v>
                </c:pt>
                <c:pt idx="3628">
                  <c:v>4.4687919999999997</c:v>
                </c:pt>
                <c:pt idx="3629">
                  <c:v>4.3683860000000001</c:v>
                </c:pt>
                <c:pt idx="3630">
                  <c:v>4.2641229999999997</c:v>
                </c:pt>
                <c:pt idx="3631">
                  <c:v>4.1543450000000002</c:v>
                </c:pt>
                <c:pt idx="3632">
                  <c:v>4.0414760000000003</c:v>
                </c:pt>
                <c:pt idx="3633">
                  <c:v>3.9213710000000002</c:v>
                </c:pt>
                <c:pt idx="3634">
                  <c:v>3.799067</c:v>
                </c:pt>
                <c:pt idx="3635">
                  <c:v>3.6750729999999998</c:v>
                </c:pt>
                <c:pt idx="3636">
                  <c:v>3.549995</c:v>
                </c:pt>
                <c:pt idx="3637">
                  <c:v>3.418447</c:v>
                </c:pt>
                <c:pt idx="3638">
                  <c:v>3.2864209999999998</c:v>
                </c:pt>
                <c:pt idx="3639">
                  <c:v>3.1505380000000001</c:v>
                </c:pt>
                <c:pt idx="3640">
                  <c:v>3.014049</c:v>
                </c:pt>
                <c:pt idx="3641">
                  <c:v>2.872652</c:v>
                </c:pt>
                <c:pt idx="3642">
                  <c:v>2.729501</c:v>
                </c:pt>
                <c:pt idx="3643">
                  <c:v>2.5790510000000002</c:v>
                </c:pt>
                <c:pt idx="3644">
                  <c:v>2.4280270000000002</c:v>
                </c:pt>
                <c:pt idx="3645">
                  <c:v>2.2805740000000001</c:v>
                </c:pt>
                <c:pt idx="3646">
                  <c:v>2.1307610000000001</c:v>
                </c:pt>
                <c:pt idx="3647">
                  <c:v>1.978175</c:v>
                </c:pt>
                <c:pt idx="3648">
                  <c:v>1.823167</c:v>
                </c:pt>
                <c:pt idx="3649">
                  <c:v>1.6643019999999999</c:v>
                </c:pt>
                <c:pt idx="3650">
                  <c:v>1.5047360000000001</c:v>
                </c:pt>
                <c:pt idx="3651">
                  <c:v>1.3415360000000001</c:v>
                </c:pt>
                <c:pt idx="3652">
                  <c:v>1.1775709999999999</c:v>
                </c:pt>
                <c:pt idx="3653">
                  <c:v>0.72481899999999999</c:v>
                </c:pt>
                <c:pt idx="3654">
                  <c:v>0.55409600000000003</c:v>
                </c:pt>
                <c:pt idx="3655">
                  <c:v>0.389685</c:v>
                </c:pt>
                <c:pt idx="3656">
                  <c:v>0.224827</c:v>
                </c:pt>
                <c:pt idx="3657">
                  <c:v>5.7514999999999997E-2</c:v>
                </c:pt>
                <c:pt idx="3658">
                  <c:v>-0.106545</c:v>
                </c:pt>
                <c:pt idx="3659">
                  <c:v>-0.27143499999999998</c:v>
                </c:pt>
                <c:pt idx="3660">
                  <c:v>-0.43801299999999999</c:v>
                </c:pt>
                <c:pt idx="3661">
                  <c:v>-0.60366799999999998</c:v>
                </c:pt>
                <c:pt idx="3662">
                  <c:v>-0.76798299999999997</c:v>
                </c:pt>
                <c:pt idx="3663">
                  <c:v>-0.93226699999999996</c:v>
                </c:pt>
                <c:pt idx="3664">
                  <c:v>-1.097826</c:v>
                </c:pt>
                <c:pt idx="3665">
                  <c:v>-1.2601009999999999</c:v>
                </c:pt>
                <c:pt idx="3666">
                  <c:v>-1.4240660000000001</c:v>
                </c:pt>
                <c:pt idx="3667">
                  <c:v>-1.584908</c:v>
                </c:pt>
                <c:pt idx="3668">
                  <c:v>-1.744761</c:v>
                </c:pt>
                <c:pt idx="3669">
                  <c:v>-1.9047099999999999</c:v>
                </c:pt>
                <c:pt idx="3670">
                  <c:v>-2.0581239999999998</c:v>
                </c:pt>
                <c:pt idx="3671">
                  <c:v>-2.2129409999999998</c:v>
                </c:pt>
                <c:pt idx="3672">
                  <c:v>-2.3658769999999998</c:v>
                </c:pt>
                <c:pt idx="3673">
                  <c:v>-2.5157850000000002</c:v>
                </c:pt>
                <c:pt idx="3674">
                  <c:v>-2.663335</c:v>
                </c:pt>
                <c:pt idx="3675">
                  <c:v>-2.8070909999999998</c:v>
                </c:pt>
                <c:pt idx="3676">
                  <c:v>-2.9522810000000002</c:v>
                </c:pt>
                <c:pt idx="3677">
                  <c:v>-3.0905870000000002</c:v>
                </c:pt>
                <c:pt idx="3678">
                  <c:v>-3.2281279999999999</c:v>
                </c:pt>
                <c:pt idx="3679">
                  <c:v>-3.3650630000000001</c:v>
                </c:pt>
                <c:pt idx="3680">
                  <c:v>-3.5033050000000001</c:v>
                </c:pt>
                <c:pt idx="3681">
                  <c:v>-3.6335139999999999</c:v>
                </c:pt>
                <c:pt idx="3682">
                  <c:v>-3.763118</c:v>
                </c:pt>
                <c:pt idx="3683">
                  <c:v>-3.8896299999999999</c:v>
                </c:pt>
                <c:pt idx="3684">
                  <c:v>-4.0055909999999999</c:v>
                </c:pt>
                <c:pt idx="3685">
                  <c:v>-4.1172170000000001</c:v>
                </c:pt>
                <c:pt idx="3686">
                  <c:v>-4.2315529999999999</c:v>
                </c:pt>
                <c:pt idx="3687">
                  <c:v>-4.3399910000000004</c:v>
                </c:pt>
                <c:pt idx="3688">
                  <c:v>-4.4438719999999998</c:v>
                </c:pt>
                <c:pt idx="3689">
                  <c:v>-4.53972</c:v>
                </c:pt>
                <c:pt idx="3690">
                  <c:v>-4.6325079999999996</c:v>
                </c:pt>
                <c:pt idx="3691">
                  <c:v>-4.7203559999999998</c:v>
                </c:pt>
                <c:pt idx="3692">
                  <c:v>-4.8094150000000004</c:v>
                </c:pt>
                <c:pt idx="3693">
                  <c:v>-4.8890700000000002</c:v>
                </c:pt>
                <c:pt idx="3694">
                  <c:v>-4.9657299999999998</c:v>
                </c:pt>
                <c:pt idx="3695">
                  <c:v>-5.0381809999999998</c:v>
                </c:pt>
                <c:pt idx="3696">
                  <c:v>-5.1049910000000001</c:v>
                </c:pt>
                <c:pt idx="3697">
                  <c:v>-5.1663189999999997</c:v>
                </c:pt>
                <c:pt idx="3698">
                  <c:v>-5.225447</c:v>
                </c:pt>
                <c:pt idx="3699">
                  <c:v>-5.2771800000000004</c:v>
                </c:pt>
                <c:pt idx="3700">
                  <c:v>-5.3266819999999999</c:v>
                </c:pt>
                <c:pt idx="3701">
                  <c:v>-5.3685660000000004</c:v>
                </c:pt>
                <c:pt idx="3702">
                  <c:v>-5.4061459999999997</c:v>
                </c:pt>
                <c:pt idx="3703">
                  <c:v>-5.4392009999999997</c:v>
                </c:pt>
                <c:pt idx="3704">
                  <c:v>-5.4665179999999998</c:v>
                </c:pt>
                <c:pt idx="3705">
                  <c:v>-5.4869500000000002</c:v>
                </c:pt>
                <c:pt idx="3706">
                  <c:v>-5.5091979999999996</c:v>
                </c:pt>
                <c:pt idx="3707">
                  <c:v>-5.5175809999999998</c:v>
                </c:pt>
                <c:pt idx="3708">
                  <c:v>-5.5249759999999997</c:v>
                </c:pt>
                <c:pt idx="3709">
                  <c:v>-5.5285780000000004</c:v>
                </c:pt>
                <c:pt idx="3710">
                  <c:v>-5.5252949999999998</c:v>
                </c:pt>
                <c:pt idx="3711">
                  <c:v>-5.5147760000000003</c:v>
                </c:pt>
                <c:pt idx="3712">
                  <c:v>-5.5011020000000004</c:v>
                </c:pt>
                <c:pt idx="3713">
                  <c:v>-5.4814990000000003</c:v>
                </c:pt>
                <c:pt idx="3714">
                  <c:v>-5.459314</c:v>
                </c:pt>
                <c:pt idx="3715">
                  <c:v>-5.4307540000000003</c:v>
                </c:pt>
                <c:pt idx="3716">
                  <c:v>-5.3959149999999996</c:v>
                </c:pt>
                <c:pt idx="3717">
                  <c:v>-5.3573459999999997</c:v>
                </c:pt>
                <c:pt idx="3718">
                  <c:v>-5.3136450000000002</c:v>
                </c:pt>
                <c:pt idx="3719">
                  <c:v>-5.2658329999999998</c:v>
                </c:pt>
                <c:pt idx="3720">
                  <c:v>-5.2104340000000002</c:v>
                </c:pt>
                <c:pt idx="3721">
                  <c:v>-5.1520710000000003</c:v>
                </c:pt>
                <c:pt idx="3722">
                  <c:v>-5.0894050000000002</c:v>
                </c:pt>
                <c:pt idx="3723">
                  <c:v>-5.0203309999999997</c:v>
                </c:pt>
                <c:pt idx="3724">
                  <c:v>-4.9493460000000002</c:v>
                </c:pt>
                <c:pt idx="3725">
                  <c:v>-4.8698499999999996</c:v>
                </c:pt>
                <c:pt idx="3726">
                  <c:v>-4.787261</c:v>
                </c:pt>
                <c:pt idx="3727">
                  <c:v>-4.7006569999999996</c:v>
                </c:pt>
                <c:pt idx="3728">
                  <c:v>-4.6099410000000001</c:v>
                </c:pt>
                <c:pt idx="3729">
                  <c:v>-4.5169930000000003</c:v>
                </c:pt>
                <c:pt idx="3730">
                  <c:v>-4.4156630000000003</c:v>
                </c:pt>
                <c:pt idx="3731">
                  <c:v>-4.3137259999999999</c:v>
                </c:pt>
                <c:pt idx="3732">
                  <c:v>-4.2050960000000002</c:v>
                </c:pt>
                <c:pt idx="3733">
                  <c:v>-4.091621</c:v>
                </c:pt>
                <c:pt idx="3734">
                  <c:v>-3.9777</c:v>
                </c:pt>
                <c:pt idx="3735">
                  <c:v>-3.8569260000000001</c:v>
                </c:pt>
                <c:pt idx="3736">
                  <c:v>-3.7290429999999999</c:v>
                </c:pt>
                <c:pt idx="3737">
                  <c:v>-3.5993439999999999</c:v>
                </c:pt>
                <c:pt idx="3738">
                  <c:v>-3.4624730000000001</c:v>
                </c:pt>
                <c:pt idx="3739">
                  <c:v>-3.3271310000000001</c:v>
                </c:pt>
                <c:pt idx="3740">
                  <c:v>-3.186531</c:v>
                </c:pt>
                <c:pt idx="3741">
                  <c:v>-3.0489579999999998</c:v>
                </c:pt>
                <c:pt idx="3742">
                  <c:v>-2.9062860000000001</c:v>
                </c:pt>
                <c:pt idx="3743">
                  <c:v>-2.7647930000000001</c:v>
                </c:pt>
                <c:pt idx="3744">
                  <c:v>-2.6189330000000002</c:v>
                </c:pt>
                <c:pt idx="3745">
                  <c:v>-2.4721160000000002</c:v>
                </c:pt>
                <c:pt idx="3746">
                  <c:v>-2.319626</c:v>
                </c:pt>
                <c:pt idx="3747">
                  <c:v>-2.1651600000000002</c:v>
                </c:pt>
                <c:pt idx="3748">
                  <c:v>-2.0094829999999999</c:v>
                </c:pt>
                <c:pt idx="3749">
                  <c:v>-1.852498</c:v>
                </c:pt>
                <c:pt idx="3750">
                  <c:v>-1.69357</c:v>
                </c:pt>
                <c:pt idx="3751">
                  <c:v>-1.5294449999999999</c:v>
                </c:pt>
                <c:pt idx="3752">
                  <c:v>-1.3679030000000001</c:v>
                </c:pt>
                <c:pt idx="3753">
                  <c:v>-1.2040010000000001</c:v>
                </c:pt>
                <c:pt idx="3754">
                  <c:v>-1.03704</c:v>
                </c:pt>
                <c:pt idx="3755">
                  <c:v>-0.87297999999999998</c:v>
                </c:pt>
                <c:pt idx="3756">
                  <c:v>-0.70891899999999997</c:v>
                </c:pt>
                <c:pt idx="3757">
                  <c:v>-0.54367900000000002</c:v>
                </c:pt>
                <c:pt idx="3758">
                  <c:v>-0.37783299999999997</c:v>
                </c:pt>
                <c:pt idx="3759">
                  <c:v>-0.210872</c:v>
                </c:pt>
                <c:pt idx="3760">
                  <c:v>-4.4357000000000001E-2</c:v>
                </c:pt>
                <c:pt idx="3761">
                  <c:v>0.121839</c:v>
                </c:pt>
                <c:pt idx="3762">
                  <c:v>0.290522</c:v>
                </c:pt>
                <c:pt idx="3763">
                  <c:v>0.45601700000000001</c:v>
                </c:pt>
                <c:pt idx="3764">
                  <c:v>0.61800500000000003</c:v>
                </c:pt>
                <c:pt idx="3765">
                  <c:v>0.78394699999999995</c:v>
                </c:pt>
                <c:pt idx="3766">
                  <c:v>0.94612700000000005</c:v>
                </c:pt>
                <c:pt idx="3767">
                  <c:v>1.110474</c:v>
                </c:pt>
                <c:pt idx="3768">
                  <c:v>1.273579</c:v>
                </c:pt>
                <c:pt idx="3769">
                  <c:v>1.4433450000000001</c:v>
                </c:pt>
                <c:pt idx="3770">
                  <c:v>1.596759</c:v>
                </c:pt>
                <c:pt idx="3771">
                  <c:v>1.7546679999999999</c:v>
                </c:pt>
                <c:pt idx="3772">
                  <c:v>1.909931</c:v>
                </c:pt>
                <c:pt idx="3773">
                  <c:v>2.0624850000000001</c:v>
                </c:pt>
                <c:pt idx="3774">
                  <c:v>2.2124890000000001</c:v>
                </c:pt>
                <c:pt idx="3775">
                  <c:v>2.3598469999999998</c:v>
                </c:pt>
                <c:pt idx="3776">
                  <c:v>2.5124</c:v>
                </c:pt>
                <c:pt idx="3777">
                  <c:v>2.6600769999999998</c:v>
                </c:pt>
                <c:pt idx="3778">
                  <c:v>2.806352</c:v>
                </c:pt>
                <c:pt idx="3779">
                  <c:v>2.9462190000000001</c:v>
                </c:pt>
                <c:pt idx="3780">
                  <c:v>3.0847159999999998</c:v>
                </c:pt>
                <c:pt idx="3781">
                  <c:v>3.2207590000000001</c:v>
                </c:pt>
                <c:pt idx="3782">
                  <c:v>3.3537409999999999</c:v>
                </c:pt>
                <c:pt idx="3783">
                  <c:v>3.485449</c:v>
                </c:pt>
                <c:pt idx="3784">
                  <c:v>3.6119919999999999</c:v>
                </c:pt>
                <c:pt idx="3785">
                  <c:v>3.7364000000000002</c:v>
                </c:pt>
                <c:pt idx="3786">
                  <c:v>3.8580040000000002</c:v>
                </c:pt>
                <c:pt idx="3787">
                  <c:v>3.9799250000000002</c:v>
                </c:pt>
                <c:pt idx="3788">
                  <c:v>4.0943569999999996</c:v>
                </c:pt>
                <c:pt idx="3789">
                  <c:v>4.2037199999999997</c:v>
                </c:pt>
                <c:pt idx="3790">
                  <c:v>4.3125410000000004</c:v>
                </c:pt>
                <c:pt idx="3791">
                  <c:v>4.4143499999999998</c:v>
                </c:pt>
                <c:pt idx="3792">
                  <c:v>4.5095289999999997</c:v>
                </c:pt>
                <c:pt idx="3793">
                  <c:v>4.6033999999999997</c:v>
                </c:pt>
                <c:pt idx="3794">
                  <c:v>4.6934469999999999</c:v>
                </c:pt>
                <c:pt idx="3795">
                  <c:v>4.7811349999999999</c:v>
                </c:pt>
                <c:pt idx="3796">
                  <c:v>4.8638190000000003</c:v>
                </c:pt>
                <c:pt idx="3797">
                  <c:v>4.9406379999999999</c:v>
                </c:pt>
                <c:pt idx="3798">
                  <c:v>5.0157670000000003</c:v>
                </c:pt>
                <c:pt idx="3799">
                  <c:v>5.0855420000000002</c:v>
                </c:pt>
                <c:pt idx="3800">
                  <c:v>5.1487819999999997</c:v>
                </c:pt>
                <c:pt idx="3801">
                  <c:v>5.2099820000000001</c:v>
                </c:pt>
                <c:pt idx="3802">
                  <c:v>5.2665600000000001</c:v>
                </c:pt>
                <c:pt idx="3803">
                  <c:v>5.3184519999999997</c:v>
                </c:pt>
                <c:pt idx="3804">
                  <c:v>5.363524</c:v>
                </c:pt>
                <c:pt idx="3805">
                  <c:v>5.4048340000000001</c:v>
                </c:pt>
                <c:pt idx="3806">
                  <c:v>5.4417770000000001</c:v>
                </c:pt>
                <c:pt idx="3807">
                  <c:v>5.4731740000000002</c:v>
                </c:pt>
                <c:pt idx="3808">
                  <c:v>5.5018289999999999</c:v>
                </c:pt>
                <c:pt idx="3809">
                  <c:v>5.5236640000000001</c:v>
                </c:pt>
                <c:pt idx="3810">
                  <c:v>5.5420870000000004</c:v>
                </c:pt>
                <c:pt idx="3811">
                  <c:v>5.5564629999999999</c:v>
                </c:pt>
                <c:pt idx="3812">
                  <c:v>5.5630930000000003</c:v>
                </c:pt>
                <c:pt idx="3813">
                  <c:v>5.5657389999999998</c:v>
                </c:pt>
                <c:pt idx="3814">
                  <c:v>5.5664720000000001</c:v>
                </c:pt>
                <c:pt idx="3815">
                  <c:v>5.5611490000000003</c:v>
                </c:pt>
                <c:pt idx="3816">
                  <c:v>5.5494190000000003</c:v>
                </c:pt>
                <c:pt idx="3817">
                  <c:v>5.5352980000000001</c:v>
                </c:pt>
                <c:pt idx="3818">
                  <c:v>5.5136229999999999</c:v>
                </c:pt>
                <c:pt idx="3819">
                  <c:v>5.4898759999999998</c:v>
                </c:pt>
                <c:pt idx="3820">
                  <c:v>5.4594040000000001</c:v>
                </c:pt>
                <c:pt idx="3821">
                  <c:v>5.4256799999999998</c:v>
                </c:pt>
                <c:pt idx="3822">
                  <c:v>5.3882899999999996</c:v>
                </c:pt>
                <c:pt idx="3823">
                  <c:v>5.3425180000000001</c:v>
                </c:pt>
                <c:pt idx="3824">
                  <c:v>5.2960440000000002</c:v>
                </c:pt>
                <c:pt idx="3825">
                  <c:v>5.2405179999999998</c:v>
                </c:pt>
                <c:pt idx="3826">
                  <c:v>5.1818359999999997</c:v>
                </c:pt>
                <c:pt idx="3827">
                  <c:v>5.1198069999999998</c:v>
                </c:pt>
                <c:pt idx="3828">
                  <c:v>5.0554519999999998</c:v>
                </c:pt>
                <c:pt idx="3829">
                  <c:v>4.9823940000000002</c:v>
                </c:pt>
                <c:pt idx="3830">
                  <c:v>4.9067230000000004</c:v>
                </c:pt>
                <c:pt idx="3831">
                  <c:v>4.8283420000000001</c:v>
                </c:pt>
                <c:pt idx="3832">
                  <c:v>4.742184</c:v>
                </c:pt>
                <c:pt idx="3833">
                  <c:v>4.6539539999999997</c:v>
                </c:pt>
                <c:pt idx="3834">
                  <c:v>4.5640349999999996</c:v>
                </c:pt>
                <c:pt idx="3835">
                  <c:v>4.4707689999999998</c:v>
                </c:pt>
                <c:pt idx="3836">
                  <c:v>4.3688320000000003</c:v>
                </c:pt>
                <c:pt idx="3837">
                  <c:v>4.2665769999999998</c:v>
                </c:pt>
                <c:pt idx="3838">
                  <c:v>4.1604020000000004</c:v>
                </c:pt>
                <c:pt idx="3839">
                  <c:v>4.0495400000000004</c:v>
                </c:pt>
                <c:pt idx="3840">
                  <c:v>3.9311569999999998</c:v>
                </c:pt>
                <c:pt idx="3841">
                  <c:v>3.8107329999999999</c:v>
                </c:pt>
                <c:pt idx="3842">
                  <c:v>3.6880459999999999</c:v>
                </c:pt>
                <c:pt idx="3843">
                  <c:v>3.5643389999999999</c:v>
                </c:pt>
                <c:pt idx="3844">
                  <c:v>3.4355959999999999</c:v>
                </c:pt>
                <c:pt idx="3845">
                  <c:v>3.3019759999999998</c:v>
                </c:pt>
                <c:pt idx="3846">
                  <c:v>3.1693120000000001</c:v>
                </c:pt>
                <c:pt idx="3847">
                  <c:v>3.0328550000000001</c:v>
                </c:pt>
                <c:pt idx="3848">
                  <c:v>2.8925740000000002</c:v>
                </c:pt>
                <c:pt idx="3849">
                  <c:v>2.751144</c:v>
                </c:pt>
                <c:pt idx="3850">
                  <c:v>2.6059220000000001</c:v>
                </c:pt>
                <c:pt idx="3851">
                  <c:v>2.4545789999999998</c:v>
                </c:pt>
                <c:pt idx="3852">
                  <c:v>2.3064559999999998</c:v>
                </c:pt>
                <c:pt idx="3853">
                  <c:v>2.1603729999999999</c:v>
                </c:pt>
                <c:pt idx="3854">
                  <c:v>2.0099550000000002</c:v>
                </c:pt>
                <c:pt idx="3855">
                  <c:v>1.857178</c:v>
                </c:pt>
                <c:pt idx="3856">
                  <c:v>1.6999070000000001</c:v>
                </c:pt>
                <c:pt idx="3857">
                  <c:v>1.539002</c:v>
                </c:pt>
                <c:pt idx="3858">
                  <c:v>1.379977</c:v>
                </c:pt>
                <c:pt idx="3859">
                  <c:v>1.217479</c:v>
                </c:pt>
                <c:pt idx="3860">
                  <c:v>1.056095</c:v>
                </c:pt>
                <c:pt idx="3861">
                  <c:v>0.89432999999999996</c:v>
                </c:pt>
                <c:pt idx="3862">
                  <c:v>0.73211800000000005</c:v>
                </c:pt>
                <c:pt idx="3863">
                  <c:v>0.56936399999999998</c:v>
                </c:pt>
                <c:pt idx="3864">
                  <c:v>0.40610000000000002</c:v>
                </c:pt>
                <c:pt idx="3865">
                  <c:v>0.23827899999999999</c:v>
                </c:pt>
                <c:pt idx="3866">
                  <c:v>7.2369000000000003E-2</c:v>
                </c:pt>
                <c:pt idx="3867">
                  <c:v>-9.4464999999999993E-2</c:v>
                </c:pt>
                <c:pt idx="3868">
                  <c:v>-0.255911</c:v>
                </c:pt>
                <c:pt idx="3869">
                  <c:v>-0.42366999999999999</c:v>
                </c:pt>
                <c:pt idx="3870">
                  <c:v>-0.58680600000000005</c:v>
                </c:pt>
                <c:pt idx="3871">
                  <c:v>-0.75233300000000003</c:v>
                </c:pt>
                <c:pt idx="3872">
                  <c:v>-0.91505499999999995</c:v>
                </c:pt>
                <c:pt idx="3873">
                  <c:v>-1.0791470000000001</c:v>
                </c:pt>
                <c:pt idx="3874">
                  <c:v>-1.2428250000000001</c:v>
                </c:pt>
                <c:pt idx="3875">
                  <c:v>-1.4073640000000001</c:v>
                </c:pt>
                <c:pt idx="3876">
                  <c:v>-1.566611</c:v>
                </c:pt>
                <c:pt idx="3877">
                  <c:v>-1.7247110000000001</c:v>
                </c:pt>
                <c:pt idx="3878">
                  <c:v>-1.885043</c:v>
                </c:pt>
                <c:pt idx="3879">
                  <c:v>-2.0413579999999998</c:v>
                </c:pt>
                <c:pt idx="3880">
                  <c:v>-2.1941030000000001</c:v>
                </c:pt>
                <c:pt idx="3881">
                  <c:v>-2.346975</c:v>
                </c:pt>
                <c:pt idx="3882">
                  <c:v>-2.4980310000000001</c:v>
                </c:pt>
                <c:pt idx="3883">
                  <c:v>-2.6435080000000002</c:v>
                </c:pt>
                <c:pt idx="3884">
                  <c:v>-2.7893680000000001</c:v>
                </c:pt>
                <c:pt idx="3885">
                  <c:v>-2.9310849999999999</c:v>
                </c:pt>
                <c:pt idx="3886">
                  <c:v>-3.0714939999999999</c:v>
                </c:pt>
                <c:pt idx="3887">
                  <c:v>-3.2095760000000002</c:v>
                </c:pt>
                <c:pt idx="3888">
                  <c:v>-3.3438979999999998</c:v>
                </c:pt>
                <c:pt idx="3889">
                  <c:v>-3.480896</c:v>
                </c:pt>
                <c:pt idx="3890">
                  <c:v>-3.6142300000000001</c:v>
                </c:pt>
                <c:pt idx="3891">
                  <c:v>-3.7423989999999998</c:v>
                </c:pt>
                <c:pt idx="3892">
                  <c:v>-3.8653729999999999</c:v>
                </c:pt>
                <c:pt idx="3893">
                  <c:v>-3.9833099999999999</c:v>
                </c:pt>
                <c:pt idx="3894">
                  <c:v>-4.0977410000000001</c:v>
                </c:pt>
                <c:pt idx="3895">
                  <c:v>-4.2088260000000002</c:v>
                </c:pt>
                <c:pt idx="3896">
                  <c:v>-4.3169139999999997</c:v>
                </c:pt>
                <c:pt idx="3897">
                  <c:v>-4.4202209999999997</c:v>
                </c:pt>
                <c:pt idx="3898">
                  <c:v>-4.5187460000000002</c:v>
                </c:pt>
                <c:pt idx="3899">
                  <c:v>-4.6119490000000001</c:v>
                </c:pt>
                <c:pt idx="3900">
                  <c:v>-4.7009759999999998</c:v>
                </c:pt>
                <c:pt idx="3901">
                  <c:v>-4.7875160000000001</c:v>
                </c:pt>
                <c:pt idx="3902">
                  <c:v>-4.8689249999999999</c:v>
                </c:pt>
                <c:pt idx="3903">
                  <c:v>-4.944947</c:v>
                </c:pt>
                <c:pt idx="3904">
                  <c:v>-5.0167299999999999</c:v>
                </c:pt>
                <c:pt idx="3905">
                  <c:v>-5.0856430000000001</c:v>
                </c:pt>
                <c:pt idx="3906">
                  <c:v>-5.1480550000000003</c:v>
                </c:pt>
                <c:pt idx="3907">
                  <c:v>-5.2049510000000003</c:v>
                </c:pt>
                <c:pt idx="3908">
                  <c:v>-5.2578959999999997</c:v>
                </c:pt>
                <c:pt idx="3909">
                  <c:v>-5.307334</c:v>
                </c:pt>
                <c:pt idx="3910">
                  <c:v>-5.3492179999999996</c:v>
                </c:pt>
                <c:pt idx="3911">
                  <c:v>-5.3889339999999999</c:v>
                </c:pt>
                <c:pt idx="3912">
                  <c:v>-5.4232310000000004</c:v>
                </c:pt>
                <c:pt idx="3913">
                  <c:v>-5.4480300000000002</c:v>
                </c:pt>
                <c:pt idx="3914">
                  <c:v>-5.4719680000000004</c:v>
                </c:pt>
                <c:pt idx="3915">
                  <c:v>-5.4891810000000003</c:v>
                </c:pt>
                <c:pt idx="3916">
                  <c:v>-5.5018989999999999</c:v>
                </c:pt>
                <c:pt idx="3917">
                  <c:v>-5.5096129999999999</c:v>
                </c:pt>
                <c:pt idx="3918">
                  <c:v>-5.5122260000000001</c:v>
                </c:pt>
                <c:pt idx="3919">
                  <c:v>-5.5088160000000004</c:v>
                </c:pt>
                <c:pt idx="3920">
                  <c:v>-5.5014209999999997</c:v>
                </c:pt>
                <c:pt idx="3921">
                  <c:v>-5.4882879999999998</c:v>
                </c:pt>
                <c:pt idx="3922">
                  <c:v>-5.4702469999999996</c:v>
                </c:pt>
                <c:pt idx="3923">
                  <c:v>-5.4451299999999998</c:v>
                </c:pt>
                <c:pt idx="3924">
                  <c:v>-5.4182269999999999</c:v>
                </c:pt>
                <c:pt idx="3925">
                  <c:v>-5.3853960000000001</c:v>
                </c:pt>
                <c:pt idx="3926">
                  <c:v>-5.3474009999999996</c:v>
                </c:pt>
                <c:pt idx="3927">
                  <c:v>-5.3029669999999998</c:v>
                </c:pt>
                <c:pt idx="3928">
                  <c:v>-5.256812</c:v>
                </c:pt>
                <c:pt idx="3929">
                  <c:v>-5.2026250000000003</c:v>
                </c:pt>
                <c:pt idx="3930">
                  <c:v>-5.1432729999999998</c:v>
                </c:pt>
                <c:pt idx="3931">
                  <c:v>-5.0813079999999999</c:v>
                </c:pt>
                <c:pt idx="3932">
                  <c:v>-5.0129359999999998</c:v>
                </c:pt>
                <c:pt idx="3933">
                  <c:v>-4.9398790000000004</c:v>
                </c:pt>
                <c:pt idx="3934">
                  <c:v>-4.8635380000000001</c:v>
                </c:pt>
                <c:pt idx="3935">
                  <c:v>-4.7807269999999997</c:v>
                </c:pt>
                <c:pt idx="3936">
                  <c:v>-4.6960030000000001</c:v>
                </c:pt>
                <c:pt idx="3937">
                  <c:v>-4.604203</c:v>
                </c:pt>
                <c:pt idx="3938">
                  <c:v>-4.5123709999999999</c:v>
                </c:pt>
                <c:pt idx="3939">
                  <c:v>-4.4132400000000001</c:v>
                </c:pt>
                <c:pt idx="3940">
                  <c:v>-4.3092639999999998</c:v>
                </c:pt>
                <c:pt idx="3941">
                  <c:v>-4.2000279999999997</c:v>
                </c:pt>
                <c:pt idx="3942">
                  <c:v>-4.0891029999999997</c:v>
                </c:pt>
                <c:pt idx="3943">
                  <c:v>-3.9754049999999999</c:v>
                </c:pt>
                <c:pt idx="3944">
                  <c:v>-3.8571490000000002</c:v>
                </c:pt>
                <c:pt idx="3945">
                  <c:v>-3.731306</c:v>
                </c:pt>
                <c:pt idx="3946">
                  <c:v>-3.6019260000000002</c:v>
                </c:pt>
                <c:pt idx="3947">
                  <c:v>-3.46617</c:v>
                </c:pt>
                <c:pt idx="3948">
                  <c:v>-3.331785</c:v>
                </c:pt>
                <c:pt idx="3949">
                  <c:v>-3.1947230000000002</c:v>
                </c:pt>
                <c:pt idx="3950">
                  <c:v>-3.0559069999999999</c:v>
                </c:pt>
                <c:pt idx="3951">
                  <c:v>-2.9137759999999999</c:v>
                </c:pt>
                <c:pt idx="3952">
                  <c:v>-2.7728570000000001</c:v>
                </c:pt>
                <c:pt idx="3953">
                  <c:v>-2.6282399999999999</c:v>
                </c:pt>
                <c:pt idx="3954">
                  <c:v>-2.4798300000000002</c:v>
                </c:pt>
                <c:pt idx="3955">
                  <c:v>-2.3276590000000001</c:v>
                </c:pt>
                <c:pt idx="3956">
                  <c:v>-2.1744680000000001</c:v>
                </c:pt>
                <c:pt idx="3957">
                  <c:v>-2.0196830000000001</c:v>
                </c:pt>
                <c:pt idx="3958">
                  <c:v>-1.8648020000000001</c:v>
                </c:pt>
                <c:pt idx="3959">
                  <c:v>-1.7055229999999999</c:v>
                </c:pt>
                <c:pt idx="3960">
                  <c:v>-1.544044</c:v>
                </c:pt>
                <c:pt idx="3961">
                  <c:v>-1.3820870000000001</c:v>
                </c:pt>
                <c:pt idx="3962">
                  <c:v>-1.2187600000000001</c:v>
                </c:pt>
                <c:pt idx="3963">
                  <c:v>-1.054635</c:v>
                </c:pt>
                <c:pt idx="3964">
                  <c:v>-0.89366599999999996</c:v>
                </c:pt>
                <c:pt idx="3965">
                  <c:v>-0.72759799999999997</c:v>
                </c:pt>
                <c:pt idx="3966">
                  <c:v>-0.55916999999999994</c:v>
                </c:pt>
                <c:pt idx="3967">
                  <c:v>-0.39415299999999998</c:v>
                </c:pt>
                <c:pt idx="3968">
                  <c:v>-0.22706499999999999</c:v>
                </c:pt>
                <c:pt idx="3969">
                  <c:v>-6.1887999999999999E-2</c:v>
                </c:pt>
                <c:pt idx="3970">
                  <c:v>0.102969</c:v>
                </c:pt>
                <c:pt idx="3971">
                  <c:v>0.27187499999999998</c:v>
                </c:pt>
                <c:pt idx="3972">
                  <c:v>0.436637</c:v>
                </c:pt>
                <c:pt idx="3973">
                  <c:v>0.59817900000000002</c:v>
                </c:pt>
                <c:pt idx="3974">
                  <c:v>0.76421600000000001</c:v>
                </c:pt>
                <c:pt idx="3975">
                  <c:v>0.92757500000000004</c:v>
                </c:pt>
                <c:pt idx="3976">
                  <c:v>1.0913170000000001</c:v>
                </c:pt>
                <c:pt idx="3977">
                  <c:v>1.2533380000000001</c:v>
                </c:pt>
                <c:pt idx="3978">
                  <c:v>1.4158999999999999</c:v>
                </c:pt>
                <c:pt idx="3979">
                  <c:v>1.5754030000000001</c:v>
                </c:pt>
                <c:pt idx="3980">
                  <c:v>1.7329289999999999</c:v>
                </c:pt>
                <c:pt idx="3981">
                  <c:v>1.8922399999999999</c:v>
                </c:pt>
                <c:pt idx="3982">
                  <c:v>2.0439020000000001</c:v>
                </c:pt>
                <c:pt idx="3983">
                  <c:v>2.195659</c:v>
                </c:pt>
                <c:pt idx="3984">
                  <c:v>2.3434309999999998</c:v>
                </c:pt>
                <c:pt idx="3985">
                  <c:v>2.4912990000000002</c:v>
                </c:pt>
                <c:pt idx="3986">
                  <c:v>2.639869</c:v>
                </c:pt>
                <c:pt idx="3987">
                  <c:v>2.78729</c:v>
                </c:pt>
                <c:pt idx="3988">
                  <c:v>2.9281459999999999</c:v>
                </c:pt>
                <c:pt idx="3989">
                  <c:v>3.0679820000000002</c:v>
                </c:pt>
                <c:pt idx="3990">
                  <c:v>3.2036739999999999</c:v>
                </c:pt>
                <c:pt idx="3991">
                  <c:v>3.3361779999999999</c:v>
                </c:pt>
                <c:pt idx="3992">
                  <c:v>3.4679489999999999</c:v>
                </c:pt>
                <c:pt idx="3993">
                  <c:v>3.5969790000000001</c:v>
                </c:pt>
                <c:pt idx="3994">
                  <c:v>3.7182949999999999</c:v>
                </c:pt>
                <c:pt idx="3995">
                  <c:v>3.839899</c:v>
                </c:pt>
                <c:pt idx="3996">
                  <c:v>3.9620440000000001</c:v>
                </c:pt>
                <c:pt idx="3997">
                  <c:v>4.077909</c:v>
                </c:pt>
                <c:pt idx="3998">
                  <c:v>4.1898220000000004</c:v>
                </c:pt>
                <c:pt idx="3999">
                  <c:v>4.2943090000000002</c:v>
                </c:pt>
              </c:numCache>
            </c:numRef>
          </c:yVal>
          <c:smooth val="1"/>
        </c:ser>
        <c:dLbls>
          <c:showLegendKey val="0"/>
          <c:showVal val="0"/>
          <c:showCatName val="0"/>
          <c:showSerName val="0"/>
          <c:showPercent val="0"/>
          <c:showBubbleSize val="0"/>
        </c:dLbls>
        <c:axId val="25475328"/>
        <c:axId val="25964544"/>
      </c:scatterChart>
      <c:valAx>
        <c:axId val="25475328"/>
        <c:scaling>
          <c:orientation val="minMax"/>
          <c:max val="0.94180000000000008"/>
          <c:min val="0.94020000000000004"/>
        </c:scaling>
        <c:delete val="0"/>
        <c:axPos val="b"/>
        <c:numFmt formatCode="@" sourceLinked="1"/>
        <c:majorTickMark val="out"/>
        <c:minorTickMark val="none"/>
        <c:tickLblPos val="nextTo"/>
        <c:crossAx val="25964544"/>
        <c:crossesAt val="-5.7"/>
        <c:crossBetween val="midCat"/>
        <c:majorUnit val="4.0000000000000013E-4"/>
      </c:valAx>
      <c:valAx>
        <c:axId val="25964544"/>
        <c:scaling>
          <c:orientation val="minMax"/>
          <c:max val="-4.9000000000000004"/>
          <c:min val="-5.7"/>
        </c:scaling>
        <c:delete val="0"/>
        <c:axPos val="l"/>
        <c:majorGridlines/>
        <c:numFmt formatCode="General" sourceLinked="1"/>
        <c:majorTickMark val="out"/>
        <c:minorTickMark val="none"/>
        <c:tickLblPos val="nextTo"/>
        <c:crossAx val="25475328"/>
        <c:crossesAt val="0.94020000000000004"/>
        <c:crossBetween val="midCat"/>
        <c:majorUnit val="0.2"/>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88952C-17B1-4803-8E05-A1F4AFD82B4E}" type="datetimeFigureOut">
              <a:rPr lang="en-US" smtClean="0"/>
              <a:t>4/7/2016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10D8B2-2965-4381-B83F-7EA5D205A9B6}" type="slidenum">
              <a:rPr lang="en-US" smtClean="0"/>
              <a:t>‹#›</a:t>
            </a:fld>
            <a:endParaRPr lang="en-US"/>
          </a:p>
        </p:txBody>
      </p:sp>
    </p:spTree>
    <p:extLst>
      <p:ext uri="{BB962C8B-B14F-4D97-AF65-F5344CB8AC3E}">
        <p14:creationId xmlns:p14="http://schemas.microsoft.com/office/powerpoint/2010/main" val="4005881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lnSpc>
                <a:spcPct val="80000"/>
              </a:lnSpc>
              <a:spcAft>
                <a:spcPts val="0"/>
              </a:spcAft>
              <a:buFont typeface="Wingdings" pitchFamily="2" charset="2"/>
              <a:buNone/>
              <a:defRPr/>
            </a:pPr>
            <a:endParaRPr lang="en-US" dirty="0" smtClean="0"/>
          </a:p>
        </p:txBody>
      </p:sp>
      <p:sp>
        <p:nvSpPr>
          <p:cNvPr id="4" name="Slide Number Placeholder 3"/>
          <p:cNvSpPr>
            <a:spLocks noGrp="1"/>
          </p:cNvSpPr>
          <p:nvPr>
            <p:ph type="sldNum" sz="quarter" idx="5"/>
          </p:nvPr>
        </p:nvSpPr>
        <p:spPr/>
        <p:txBody>
          <a:bodyPr/>
          <a:lstStyle/>
          <a:p>
            <a:pPr>
              <a:defRPr/>
            </a:pPr>
            <a:fld id="{8A08DBAD-E2E9-413B-A5CA-29F017F83F41}"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0D8B2-2965-4381-B83F-7EA5D205A9B6}" type="slidenum">
              <a:rPr lang="en-US" smtClean="0"/>
              <a:t>11</a:t>
            </a:fld>
            <a:endParaRPr lang="en-US"/>
          </a:p>
        </p:txBody>
      </p:sp>
    </p:spTree>
    <p:extLst>
      <p:ext uri="{BB962C8B-B14F-4D97-AF65-F5344CB8AC3E}">
        <p14:creationId xmlns:p14="http://schemas.microsoft.com/office/powerpoint/2010/main" val="2314650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0D8B2-2965-4381-B83F-7EA5D205A9B6}" type="slidenum">
              <a:rPr lang="en-US" smtClean="0"/>
              <a:t>12</a:t>
            </a:fld>
            <a:endParaRPr lang="en-US"/>
          </a:p>
        </p:txBody>
      </p:sp>
    </p:spTree>
    <p:extLst>
      <p:ext uri="{BB962C8B-B14F-4D97-AF65-F5344CB8AC3E}">
        <p14:creationId xmlns:p14="http://schemas.microsoft.com/office/powerpoint/2010/main" val="256276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0D8B2-2965-4381-B83F-7EA5D205A9B6}" type="slidenum">
              <a:rPr lang="en-US" smtClean="0"/>
              <a:t>16</a:t>
            </a:fld>
            <a:endParaRPr lang="en-US"/>
          </a:p>
        </p:txBody>
      </p:sp>
    </p:spTree>
    <p:extLst>
      <p:ext uri="{BB962C8B-B14F-4D97-AF65-F5344CB8AC3E}">
        <p14:creationId xmlns:p14="http://schemas.microsoft.com/office/powerpoint/2010/main" val="2301768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9FE4EC-1442-40C5-B6C7-3AC282F5EAF1}" type="slidenum">
              <a:rPr lang="en-US"/>
              <a:pPr fontAlgn="base">
                <a:spcBef>
                  <a:spcPct val="0"/>
                </a:spcBef>
                <a:spcAft>
                  <a:spcPct val="0"/>
                </a:spcAft>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6DF838-6739-4F4F-941B-3B57E8F077DC}"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0D8B2-2965-4381-B83F-7EA5D205A9B6}" type="slidenum">
              <a:rPr lang="en-US" smtClean="0"/>
              <a:t>10</a:t>
            </a:fld>
            <a:endParaRPr lang="en-US"/>
          </a:p>
        </p:txBody>
      </p:sp>
    </p:spTree>
    <p:extLst>
      <p:ext uri="{BB962C8B-B14F-4D97-AF65-F5344CB8AC3E}">
        <p14:creationId xmlns:p14="http://schemas.microsoft.com/office/powerpoint/2010/main" val="155468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4/8/2016</a:t>
            </a:r>
            <a:endParaRPr lang="en-US"/>
          </a:p>
        </p:txBody>
      </p:sp>
      <p:sp>
        <p:nvSpPr>
          <p:cNvPr id="6" name="Footer Placeholder 5"/>
          <p:cNvSpPr>
            <a:spLocks noGrp="1"/>
          </p:cNvSpPr>
          <p:nvPr>
            <p:ph type="ftr" sz="quarter" idx="11"/>
          </p:nvPr>
        </p:nvSpPr>
        <p:spPr/>
        <p:txBody>
          <a:bodyPr/>
          <a:lstStyle/>
          <a:p>
            <a:r>
              <a:rPr lang="en-US" smtClean="0"/>
              <a:t>DHEP Meeting 2016</a:t>
            </a:r>
            <a:endParaRPr lang="en-US"/>
          </a:p>
        </p:txBody>
      </p:sp>
      <p:sp>
        <p:nvSpPr>
          <p:cNvPr id="7" name="Slide Number Placeholder 6"/>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4/8/2016</a:t>
            </a:r>
            <a:endParaRPr lang="en-US"/>
          </a:p>
        </p:txBody>
      </p:sp>
      <p:sp>
        <p:nvSpPr>
          <p:cNvPr id="8" name="Footer Placeholder 7"/>
          <p:cNvSpPr>
            <a:spLocks noGrp="1"/>
          </p:cNvSpPr>
          <p:nvPr>
            <p:ph type="ftr" sz="quarter" idx="11"/>
          </p:nvPr>
        </p:nvSpPr>
        <p:spPr/>
        <p:txBody>
          <a:bodyPr/>
          <a:lstStyle/>
          <a:p>
            <a:r>
              <a:rPr lang="en-US" smtClean="0"/>
              <a:t>DHEP Meeting 2016</a:t>
            </a:r>
            <a:endParaRPr lang="en-US"/>
          </a:p>
        </p:txBody>
      </p:sp>
      <p:sp>
        <p:nvSpPr>
          <p:cNvPr id="9" name="Slide Number Placeholder 8"/>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4/8/2016</a:t>
            </a:r>
            <a:endParaRPr lang="en-US"/>
          </a:p>
        </p:txBody>
      </p:sp>
      <p:sp>
        <p:nvSpPr>
          <p:cNvPr id="4" name="Footer Placeholder 3"/>
          <p:cNvSpPr>
            <a:spLocks noGrp="1"/>
          </p:cNvSpPr>
          <p:nvPr>
            <p:ph type="ftr" sz="quarter" idx="11"/>
          </p:nvPr>
        </p:nvSpPr>
        <p:spPr/>
        <p:txBody>
          <a:bodyPr/>
          <a:lstStyle/>
          <a:p>
            <a:r>
              <a:rPr lang="en-US" smtClean="0"/>
              <a:t>DHEP Meeting 2016</a:t>
            </a:r>
            <a:endParaRPr lang="en-US"/>
          </a:p>
        </p:txBody>
      </p:sp>
      <p:sp>
        <p:nvSpPr>
          <p:cNvPr id="5" name="Slide Number Placeholder 4"/>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4/8/2016</a:t>
            </a:r>
            <a:endParaRPr lang="en-US"/>
          </a:p>
        </p:txBody>
      </p:sp>
      <p:sp>
        <p:nvSpPr>
          <p:cNvPr id="6" name="Footer Placeholder 5"/>
          <p:cNvSpPr>
            <a:spLocks noGrp="1"/>
          </p:cNvSpPr>
          <p:nvPr>
            <p:ph type="ftr" sz="quarter" idx="11"/>
          </p:nvPr>
        </p:nvSpPr>
        <p:spPr/>
        <p:txBody>
          <a:bodyPr/>
          <a:lstStyle/>
          <a:p>
            <a:r>
              <a:rPr lang="en-US" smtClean="0"/>
              <a:t>DHEP Meeting 2016</a:t>
            </a:r>
            <a:endParaRPr lang="en-US"/>
          </a:p>
        </p:txBody>
      </p:sp>
      <p:sp>
        <p:nvSpPr>
          <p:cNvPr id="7" name="Slide Number Placeholder 6"/>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4/8/2016</a:t>
            </a:r>
            <a:endParaRPr lang="en-US"/>
          </a:p>
        </p:txBody>
      </p:sp>
      <p:sp>
        <p:nvSpPr>
          <p:cNvPr id="6" name="Footer Placeholder 5"/>
          <p:cNvSpPr>
            <a:spLocks noGrp="1"/>
          </p:cNvSpPr>
          <p:nvPr>
            <p:ph type="ftr" sz="quarter" idx="11"/>
          </p:nvPr>
        </p:nvSpPr>
        <p:spPr/>
        <p:txBody>
          <a:bodyPr/>
          <a:lstStyle/>
          <a:p>
            <a:r>
              <a:rPr lang="en-US" smtClean="0"/>
              <a:t>DHEP Meeting 2016</a:t>
            </a:r>
            <a:endParaRPr lang="en-US"/>
          </a:p>
        </p:txBody>
      </p:sp>
      <p:sp>
        <p:nvSpPr>
          <p:cNvPr id="7" name="Slide Number Placeholder 6"/>
          <p:cNvSpPr>
            <a:spLocks noGrp="1"/>
          </p:cNvSpPr>
          <p:nvPr>
            <p:ph type="sldNum" sz="quarter" idx="12"/>
          </p:nvPr>
        </p:nvSpPr>
        <p:spPr/>
        <p:txBody>
          <a:bodyPr/>
          <a:lstStyle/>
          <a:p>
            <a:fld id="{AC27AB46-4BB4-4405-8724-06C18B3217A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4/8/2016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DHEP Meeting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7AB46-4BB4-4405-8724-06C18B3217A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447800"/>
            <a:ext cx="7696200" cy="1143000"/>
          </a:xfrm>
        </p:spPr>
        <p:txBody>
          <a:bodyPr>
            <a:noAutofit/>
          </a:bodyPr>
          <a:lstStyle/>
          <a:p>
            <a:pPr>
              <a:lnSpc>
                <a:spcPct val="80000"/>
              </a:lnSpc>
              <a:defRPr/>
            </a:pPr>
            <a:r>
              <a:rPr lang="en-US" sz="3200" b="1" dirty="0" smtClean="0">
                <a:latin typeface="Times New Roman" pitchFamily="18" charset="0"/>
                <a:cs typeface="Times New Roman" pitchFamily="18" charset="0"/>
              </a:rPr>
              <a:t>Torsion Balance Motion Control System</a:t>
            </a:r>
            <a:br>
              <a:rPr lang="en-US" sz="3200" b="1" dirty="0" smtClean="0">
                <a:latin typeface="Times New Roman" pitchFamily="18" charset="0"/>
                <a:cs typeface="Times New Roman" pitchFamily="18" charset="0"/>
              </a:rPr>
            </a:br>
            <a:r>
              <a:rPr lang="en-US" sz="3200" b="1" dirty="0">
                <a:latin typeface="Times New Roman" pitchFamily="18" charset="0"/>
                <a:cs typeface="Times New Roman" pitchFamily="18" charset="0"/>
              </a:rPr>
              <a:t>&amp;</a:t>
            </a: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Autocollimator Calibration System</a:t>
            </a:r>
            <a:endParaRPr lang="en-US" sz="3200" b="1" dirty="0">
              <a:solidFill>
                <a:schemeClr val="accent6">
                  <a:lumMod val="75000"/>
                </a:schemeClr>
              </a:solidFill>
              <a:latin typeface="Times New Roman" pitchFamily="18" charset="0"/>
              <a:cs typeface="Times New Roman" pitchFamily="18" charset="0"/>
            </a:endParaRPr>
          </a:p>
        </p:txBody>
      </p:sp>
      <p:sp>
        <p:nvSpPr>
          <p:cNvPr id="3" name="Subtitle 2"/>
          <p:cNvSpPr>
            <a:spLocks noGrp="1"/>
          </p:cNvSpPr>
          <p:nvPr>
            <p:ph type="subTitle" idx="1"/>
          </p:nvPr>
        </p:nvSpPr>
        <p:spPr>
          <a:xfrm>
            <a:off x="1219200" y="3657600"/>
            <a:ext cx="6400800" cy="1990332"/>
          </a:xfrm>
        </p:spPr>
        <p:txBody>
          <a:bodyPr>
            <a:normAutofit/>
          </a:bodyPr>
          <a:lstStyle/>
          <a:p>
            <a:r>
              <a:rPr lang="en-US" sz="1800" dirty="0" smtClean="0">
                <a:latin typeface="Times New Roman" panose="02020603050405020304" pitchFamily="18" charset="0"/>
                <a:cs typeface="Times New Roman" panose="02020603050405020304" pitchFamily="18" charset="0"/>
              </a:rPr>
              <a:t>DHEP Annual </a:t>
            </a:r>
            <a:r>
              <a:rPr lang="en-US" sz="1800" dirty="0">
                <a:latin typeface="Times New Roman" panose="02020603050405020304" pitchFamily="18" charset="0"/>
                <a:cs typeface="Times New Roman" panose="02020603050405020304" pitchFamily="18" charset="0"/>
              </a:rPr>
              <a:t>M</a:t>
            </a:r>
            <a:r>
              <a:rPr lang="en-US" sz="1800" dirty="0" smtClean="0">
                <a:latin typeface="Times New Roman" panose="02020603050405020304" pitchFamily="18" charset="0"/>
                <a:cs typeface="Times New Roman" panose="02020603050405020304" pitchFamily="18" charset="0"/>
              </a:rPr>
              <a:t>eeting </a:t>
            </a:r>
          </a:p>
          <a:p>
            <a:r>
              <a:rPr lang="en-US" sz="1800" dirty="0" smtClean="0">
                <a:latin typeface="Times New Roman" panose="02020603050405020304" pitchFamily="18" charset="0"/>
                <a:cs typeface="Times New Roman" panose="02020603050405020304" pitchFamily="18" charset="0"/>
              </a:rPr>
              <a:t>7</a:t>
            </a:r>
            <a:r>
              <a:rPr lang="en-US" sz="1800" baseline="30000" dirty="0" smtClean="0">
                <a:latin typeface="Times New Roman" panose="02020603050405020304" pitchFamily="18" charset="0"/>
                <a:cs typeface="Times New Roman" panose="02020603050405020304" pitchFamily="18" charset="0"/>
              </a:rPr>
              <a:t>th</a:t>
            </a:r>
            <a:r>
              <a:rPr lang="en-US" sz="1800" dirty="0" smtClean="0">
                <a:latin typeface="Times New Roman" panose="02020603050405020304" pitchFamily="18" charset="0"/>
                <a:cs typeface="Times New Roman" panose="02020603050405020304" pitchFamily="18" charset="0"/>
              </a:rPr>
              <a:t> &amp; 8</a:t>
            </a:r>
            <a:r>
              <a:rPr lang="en-US" sz="1800" baseline="30000" dirty="0" smtClean="0">
                <a:latin typeface="Times New Roman" panose="02020603050405020304" pitchFamily="18" charset="0"/>
                <a:cs typeface="Times New Roman" panose="02020603050405020304" pitchFamily="18" charset="0"/>
              </a:rPr>
              <a:t>th</a:t>
            </a:r>
            <a:r>
              <a:rPr lang="en-US" sz="1800" dirty="0" smtClean="0">
                <a:latin typeface="Times New Roman" panose="02020603050405020304" pitchFamily="18" charset="0"/>
                <a:cs typeface="Times New Roman" panose="02020603050405020304" pitchFamily="18" charset="0"/>
              </a:rPr>
              <a:t>  April, 2016</a:t>
            </a:r>
          </a:p>
          <a:p>
            <a:endParaRPr lang="en-US" sz="1800" dirty="0" smtClean="0">
              <a:latin typeface="Times New Roman" panose="02020603050405020304" pitchFamily="18" charset="0"/>
              <a:cs typeface="Times New Roman" panose="02020603050405020304" pitchFamily="18" charset="0"/>
            </a:endParaRPr>
          </a:p>
          <a:p>
            <a:r>
              <a:rPr lang="en-US" sz="1600" b="1" dirty="0" smtClean="0">
                <a:latin typeface="Times New Roman" panose="02020603050405020304" pitchFamily="18" charset="0"/>
                <a:cs typeface="Times New Roman" panose="02020603050405020304" pitchFamily="18" charset="0"/>
              </a:rPr>
              <a:t>Simon Pereira</a:t>
            </a:r>
          </a:p>
          <a:p>
            <a:r>
              <a:rPr lang="en-US" sz="1600" b="1" dirty="0" smtClean="0">
                <a:latin typeface="Times New Roman" panose="02020603050405020304" pitchFamily="18" charset="0"/>
                <a:cs typeface="Times New Roman" panose="02020603050405020304" pitchFamily="18" charset="0"/>
              </a:rPr>
              <a:t>Gravitation Group.</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584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95943363"/>
              </p:ext>
            </p:extLst>
          </p:nvPr>
        </p:nvGraphicFramePr>
        <p:xfrm>
          <a:off x="685800" y="838200"/>
          <a:ext cx="7924799"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457200" y="274638"/>
            <a:ext cx="8229600" cy="5635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Times New Roman" pitchFamily="18" charset="0"/>
                <a:cs typeface="Times New Roman" pitchFamily="18" charset="0"/>
              </a:rPr>
              <a:t>Performance of the system at a Glance</a:t>
            </a:r>
          </a:p>
        </p:txBody>
      </p:sp>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10</a:t>
            </a:fld>
            <a:endParaRPr lang="en-US"/>
          </a:p>
        </p:txBody>
      </p:sp>
    </p:spTree>
    <p:extLst>
      <p:ext uri="{BB962C8B-B14F-4D97-AF65-F5344CB8AC3E}">
        <p14:creationId xmlns:p14="http://schemas.microsoft.com/office/powerpoint/2010/main" val="2526989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563562"/>
          </a:xfrm>
        </p:spPr>
        <p:txBody>
          <a:bodyPr>
            <a:normAutofit/>
          </a:bodyPr>
          <a:lstStyle/>
          <a:p>
            <a:r>
              <a:rPr lang="en-US" sz="2400" b="1" dirty="0">
                <a:latin typeface="Times New Roman" panose="02020603050405020304" pitchFamily="18" charset="0"/>
                <a:cs typeface="Times New Roman" panose="02020603050405020304" pitchFamily="18" charset="0"/>
              </a:rPr>
              <a:t>Precise </a:t>
            </a:r>
            <a:r>
              <a:rPr lang="en-US" sz="2400" b="1" dirty="0" smtClean="0">
                <a:latin typeface="Times New Roman" panose="02020603050405020304" pitchFamily="18" charset="0"/>
                <a:cs typeface="Times New Roman" panose="02020603050405020304" pitchFamily="18" charset="0"/>
              </a:rPr>
              <a:t>Amplitude measurement </a:t>
            </a:r>
            <a:endParaRPr lang="en-US" sz="2400" dirty="0"/>
          </a:p>
        </p:txBody>
      </p:sp>
      <p:graphicFrame>
        <p:nvGraphicFramePr>
          <p:cNvPr id="7" name="Chart 6"/>
          <p:cNvGraphicFramePr>
            <a:graphicFrameLocks/>
          </p:cNvGraphicFramePr>
          <p:nvPr>
            <p:extLst>
              <p:ext uri="{D42A27DB-BD31-4B8C-83A1-F6EECF244321}">
                <p14:modId xmlns:p14="http://schemas.microsoft.com/office/powerpoint/2010/main" val="3291213215"/>
              </p:ext>
            </p:extLst>
          </p:nvPr>
        </p:nvGraphicFramePr>
        <p:xfrm>
          <a:off x="228600" y="3581400"/>
          <a:ext cx="54102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2167763740"/>
              </p:ext>
            </p:extLst>
          </p:nvPr>
        </p:nvGraphicFramePr>
        <p:xfrm>
          <a:off x="228600" y="762000"/>
          <a:ext cx="5410200" cy="2771775"/>
        </p:xfrm>
        <a:graphic>
          <a:graphicData uri="http://schemas.openxmlformats.org/drawingml/2006/chart">
            <c:chart xmlns:c="http://schemas.openxmlformats.org/drawingml/2006/chart" xmlns:r="http://schemas.openxmlformats.org/officeDocument/2006/relationships" r:id="rId4"/>
          </a:graphicData>
        </a:graphic>
      </p:graphicFrame>
      <p:sp>
        <p:nvSpPr>
          <p:cNvPr id="5" name="Rounded Rectangle 4"/>
          <p:cNvSpPr/>
          <p:nvPr/>
        </p:nvSpPr>
        <p:spPr>
          <a:xfrm>
            <a:off x="838200" y="4191000"/>
            <a:ext cx="228600" cy="1524000"/>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019800" y="3733800"/>
            <a:ext cx="2819400" cy="2514600"/>
            <a:chOff x="6019800" y="3733800"/>
            <a:chExt cx="2819400" cy="2514600"/>
          </a:xfrm>
        </p:grpSpPr>
        <p:graphicFrame>
          <p:nvGraphicFramePr>
            <p:cNvPr id="8" name="Chart 7"/>
            <p:cNvGraphicFramePr>
              <a:graphicFrameLocks/>
            </p:cNvGraphicFramePr>
            <p:nvPr>
              <p:extLst>
                <p:ext uri="{D42A27DB-BD31-4B8C-83A1-F6EECF244321}">
                  <p14:modId xmlns:p14="http://schemas.microsoft.com/office/powerpoint/2010/main" val="3748312001"/>
                </p:ext>
              </p:extLst>
            </p:nvPr>
          </p:nvGraphicFramePr>
          <p:xfrm>
            <a:off x="6019800" y="3886200"/>
            <a:ext cx="2743200" cy="2209800"/>
          </p:xfrm>
          <a:graphic>
            <a:graphicData uri="http://schemas.openxmlformats.org/drawingml/2006/chart">
              <c:chart xmlns:c="http://schemas.openxmlformats.org/drawingml/2006/chart" xmlns:r="http://schemas.openxmlformats.org/officeDocument/2006/relationships" r:id="rId5"/>
            </a:graphicData>
          </a:graphic>
        </p:graphicFrame>
        <p:sp>
          <p:nvSpPr>
            <p:cNvPr id="17" name="Rounded Rectangle 16"/>
            <p:cNvSpPr/>
            <p:nvPr/>
          </p:nvSpPr>
          <p:spPr>
            <a:xfrm>
              <a:off x="6019800" y="3733800"/>
              <a:ext cx="2819400" cy="2514600"/>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ounded Rectangle 17"/>
          <p:cNvSpPr/>
          <p:nvPr/>
        </p:nvSpPr>
        <p:spPr>
          <a:xfrm>
            <a:off x="1524000" y="2743200"/>
            <a:ext cx="762000" cy="312683"/>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019800" y="990600"/>
            <a:ext cx="2819400" cy="2514600"/>
            <a:chOff x="6019800" y="990600"/>
            <a:chExt cx="2819400" cy="2514600"/>
          </a:xfrm>
        </p:grpSpPr>
        <p:graphicFrame>
          <p:nvGraphicFramePr>
            <p:cNvPr id="14" name="Chart 13"/>
            <p:cNvGraphicFramePr>
              <a:graphicFrameLocks/>
            </p:cNvGraphicFramePr>
            <p:nvPr>
              <p:extLst>
                <p:ext uri="{D42A27DB-BD31-4B8C-83A1-F6EECF244321}">
                  <p14:modId xmlns:p14="http://schemas.microsoft.com/office/powerpoint/2010/main" val="1021439167"/>
                </p:ext>
              </p:extLst>
            </p:nvPr>
          </p:nvGraphicFramePr>
          <p:xfrm>
            <a:off x="6019800" y="1143000"/>
            <a:ext cx="2743200" cy="2209800"/>
          </p:xfrm>
          <a:graphic>
            <a:graphicData uri="http://schemas.openxmlformats.org/drawingml/2006/chart">
              <c:chart xmlns:c="http://schemas.openxmlformats.org/drawingml/2006/chart" xmlns:r="http://schemas.openxmlformats.org/officeDocument/2006/relationships" r:id="rId6"/>
            </a:graphicData>
          </a:graphic>
        </p:graphicFrame>
        <p:sp>
          <p:nvSpPr>
            <p:cNvPr id="19" name="Rounded Rectangle 18"/>
            <p:cNvSpPr/>
            <p:nvPr/>
          </p:nvSpPr>
          <p:spPr>
            <a:xfrm>
              <a:off x="6019800" y="990600"/>
              <a:ext cx="2819400" cy="2514600"/>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r>
              <a:rPr lang="en-US" smtClean="0"/>
              <a:t>4/8/2016</a:t>
            </a:r>
            <a:endParaRPr lang="en-US"/>
          </a:p>
        </p:txBody>
      </p:sp>
      <p:sp>
        <p:nvSpPr>
          <p:cNvPr id="4" name="Footer Placeholder 3"/>
          <p:cNvSpPr>
            <a:spLocks noGrp="1"/>
          </p:cNvSpPr>
          <p:nvPr>
            <p:ph type="ftr" sz="quarter" idx="11"/>
          </p:nvPr>
        </p:nvSpPr>
        <p:spPr/>
        <p:txBody>
          <a:bodyPr/>
          <a:lstStyle/>
          <a:p>
            <a:r>
              <a:rPr lang="en-US" smtClean="0"/>
              <a:t>DHEP Meeting 2016</a:t>
            </a:r>
            <a:endParaRPr lang="en-US"/>
          </a:p>
        </p:txBody>
      </p:sp>
      <p:sp>
        <p:nvSpPr>
          <p:cNvPr id="9" name="Slide Number Placeholder 8"/>
          <p:cNvSpPr>
            <a:spLocks noGrp="1"/>
          </p:cNvSpPr>
          <p:nvPr>
            <p:ph type="sldNum" sz="quarter" idx="12"/>
          </p:nvPr>
        </p:nvSpPr>
        <p:spPr/>
        <p:txBody>
          <a:bodyPr/>
          <a:lstStyle/>
          <a:p>
            <a:fld id="{AC27AB46-4BB4-4405-8724-06C18B3217AC}" type="slidenum">
              <a:rPr lang="en-US" smtClean="0"/>
              <a:t>11</a:t>
            </a:fld>
            <a:endParaRPr lang="en-US"/>
          </a:p>
        </p:txBody>
      </p:sp>
    </p:spTree>
    <p:extLst>
      <p:ext uri="{BB962C8B-B14F-4D97-AF65-F5344CB8AC3E}">
        <p14:creationId xmlns:p14="http://schemas.microsoft.com/office/powerpoint/2010/main" val="172678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563562"/>
          </a:xfrm>
        </p:spPr>
        <p:txBody>
          <a:bodyPr>
            <a:normAutofit/>
          </a:bodyPr>
          <a:lstStyle/>
          <a:p>
            <a:r>
              <a:rPr lang="en-US" sz="2400" b="1" dirty="0">
                <a:latin typeface="Times New Roman" panose="02020603050405020304" pitchFamily="18" charset="0"/>
                <a:cs typeface="Times New Roman" panose="02020603050405020304" pitchFamily="18" charset="0"/>
              </a:rPr>
              <a:t>Precise </a:t>
            </a:r>
            <a:r>
              <a:rPr lang="en-US" sz="2400" b="1" dirty="0" smtClean="0">
                <a:latin typeface="Times New Roman" panose="02020603050405020304" pitchFamily="18" charset="0"/>
                <a:cs typeface="Times New Roman" panose="02020603050405020304" pitchFamily="18" charset="0"/>
              </a:rPr>
              <a:t>Amplitude measurement </a:t>
            </a:r>
            <a:endParaRPr lang="en-US" sz="2400" dirty="0"/>
          </a:p>
        </p:txBody>
      </p:sp>
      <p:graphicFrame>
        <p:nvGraphicFramePr>
          <p:cNvPr id="9" name="Chart 8"/>
          <p:cNvGraphicFramePr>
            <a:graphicFrameLocks/>
          </p:cNvGraphicFramePr>
          <p:nvPr>
            <p:extLst>
              <p:ext uri="{D42A27DB-BD31-4B8C-83A1-F6EECF244321}">
                <p14:modId xmlns:p14="http://schemas.microsoft.com/office/powerpoint/2010/main" val="2324327436"/>
              </p:ext>
            </p:extLst>
          </p:nvPr>
        </p:nvGraphicFramePr>
        <p:xfrm>
          <a:off x="228600" y="685800"/>
          <a:ext cx="54102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ounded Rectangle 2"/>
          <p:cNvSpPr/>
          <p:nvPr/>
        </p:nvSpPr>
        <p:spPr>
          <a:xfrm>
            <a:off x="1447800" y="2743200"/>
            <a:ext cx="685800" cy="2286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5638800" y="990600"/>
            <a:ext cx="3276600" cy="2133600"/>
            <a:chOff x="5638800" y="990600"/>
            <a:chExt cx="3276600" cy="2133600"/>
          </a:xfrm>
        </p:grpSpPr>
        <p:graphicFrame>
          <p:nvGraphicFramePr>
            <p:cNvPr id="10" name="Chart 9"/>
            <p:cNvGraphicFramePr>
              <a:graphicFrameLocks/>
            </p:cNvGraphicFramePr>
            <p:nvPr>
              <p:extLst>
                <p:ext uri="{D42A27DB-BD31-4B8C-83A1-F6EECF244321}">
                  <p14:modId xmlns:p14="http://schemas.microsoft.com/office/powerpoint/2010/main" val="488171757"/>
                </p:ext>
              </p:extLst>
            </p:nvPr>
          </p:nvGraphicFramePr>
          <p:xfrm>
            <a:off x="5715000" y="1034902"/>
            <a:ext cx="3124200" cy="2019300"/>
          </p:xfrm>
          <a:graphic>
            <a:graphicData uri="http://schemas.openxmlformats.org/drawingml/2006/chart">
              <c:chart xmlns:c="http://schemas.openxmlformats.org/drawingml/2006/chart" xmlns:r="http://schemas.openxmlformats.org/officeDocument/2006/relationships" r:id="rId4"/>
            </a:graphicData>
          </a:graphic>
        </p:graphicFrame>
        <p:sp>
          <p:nvSpPr>
            <p:cNvPr id="15" name="Rounded Rectangle 14"/>
            <p:cNvSpPr/>
            <p:nvPr/>
          </p:nvSpPr>
          <p:spPr>
            <a:xfrm>
              <a:off x="5638800" y="990600"/>
              <a:ext cx="3276600" cy="21336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Content Placeholder 16"/>
          <p:cNvGraphicFramePr>
            <a:graphicFrameLocks noGrp="1"/>
          </p:cNvGraphicFramePr>
          <p:nvPr>
            <p:ph idx="1"/>
            <p:extLst>
              <p:ext uri="{D42A27DB-BD31-4B8C-83A1-F6EECF244321}">
                <p14:modId xmlns:p14="http://schemas.microsoft.com/office/powerpoint/2010/main" val="2881793467"/>
              </p:ext>
            </p:extLst>
          </p:nvPr>
        </p:nvGraphicFramePr>
        <p:xfrm>
          <a:off x="152400" y="3505200"/>
          <a:ext cx="5462752" cy="2895600"/>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p:cNvGrpSpPr/>
          <p:nvPr/>
        </p:nvGrpSpPr>
        <p:grpSpPr>
          <a:xfrm>
            <a:off x="5615152" y="4038600"/>
            <a:ext cx="3276600" cy="2133600"/>
            <a:chOff x="5615152" y="4038600"/>
            <a:chExt cx="3276600" cy="2133600"/>
          </a:xfrm>
        </p:grpSpPr>
        <p:sp>
          <p:nvSpPr>
            <p:cNvPr id="16" name="Rounded Rectangle 15"/>
            <p:cNvSpPr/>
            <p:nvPr/>
          </p:nvSpPr>
          <p:spPr>
            <a:xfrm>
              <a:off x="5615152" y="4038600"/>
              <a:ext cx="3276600" cy="21336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hart 17"/>
            <p:cNvGraphicFramePr>
              <a:graphicFrameLocks/>
            </p:cNvGraphicFramePr>
            <p:nvPr>
              <p:extLst>
                <p:ext uri="{D42A27DB-BD31-4B8C-83A1-F6EECF244321}">
                  <p14:modId xmlns:p14="http://schemas.microsoft.com/office/powerpoint/2010/main" val="1834100403"/>
                </p:ext>
              </p:extLst>
            </p:nvPr>
          </p:nvGraphicFramePr>
          <p:xfrm>
            <a:off x="5719844" y="4124215"/>
            <a:ext cx="3067215" cy="1985962"/>
          </p:xfrm>
          <a:graphic>
            <a:graphicData uri="http://schemas.openxmlformats.org/drawingml/2006/chart">
              <c:chart xmlns:c="http://schemas.openxmlformats.org/drawingml/2006/chart" xmlns:r="http://schemas.openxmlformats.org/officeDocument/2006/relationships" r:id="rId6"/>
            </a:graphicData>
          </a:graphic>
        </p:graphicFrame>
      </p:grpSp>
      <p:sp>
        <p:nvSpPr>
          <p:cNvPr id="19" name="Rounded Rectangle 18"/>
          <p:cNvSpPr/>
          <p:nvPr/>
        </p:nvSpPr>
        <p:spPr>
          <a:xfrm>
            <a:off x="1447800" y="5715000"/>
            <a:ext cx="685800" cy="2286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12</a:t>
            </a:fld>
            <a:endParaRPr lang="en-US"/>
          </a:p>
        </p:txBody>
      </p:sp>
    </p:spTree>
    <p:extLst>
      <p:ext uri="{BB962C8B-B14F-4D97-AF65-F5344CB8AC3E}">
        <p14:creationId xmlns:p14="http://schemas.microsoft.com/office/powerpoint/2010/main" val="329668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7" grpId="0">
        <p:bldAsOne/>
      </p:bldGraphic>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28600"/>
            <a:ext cx="8229600" cy="411162"/>
          </a:xfrm>
        </p:spPr>
        <p:txBody>
          <a:bodyPr>
            <a:noAutofit/>
          </a:bodyPr>
          <a:lstStyle/>
          <a:p>
            <a:r>
              <a:rPr lang="en-US" sz="2400" b="1" dirty="0" smtClean="0">
                <a:latin typeface="Times New Roman" pitchFamily="18" charset="0"/>
                <a:cs typeface="Times New Roman" pitchFamily="18" charset="0"/>
              </a:rPr>
              <a:t>Motion Monitoring, Driving &amp; Damping Application</a:t>
            </a:r>
          </a:p>
        </p:txBody>
      </p:sp>
      <p:sp>
        <p:nvSpPr>
          <p:cNvPr id="2" name="TextBox 1"/>
          <p:cNvSpPr txBox="1"/>
          <p:nvPr/>
        </p:nvSpPr>
        <p:spPr>
          <a:xfrm>
            <a:off x="1295400" y="4462046"/>
            <a:ext cx="304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A</a:t>
            </a:r>
            <a:endParaRPr lang="en-US"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828800" y="3810000"/>
            <a:ext cx="304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B</a:t>
            </a:r>
            <a:endParaRPr lang="en-US" sz="16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276600" y="4614446"/>
            <a:ext cx="304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a:t>
            </a:r>
            <a:endParaRPr lang="en-US" sz="1600" dirty="0">
              <a:latin typeface="Times New Roman" panose="02020603050405020304" pitchFamily="18" charset="0"/>
              <a:cs typeface="Times New Roman" panose="02020603050405020304" pitchFamily="18" charset="0"/>
            </a:endParaRPr>
          </a:p>
        </p:txBody>
      </p:sp>
      <p:graphicFrame>
        <p:nvGraphicFramePr>
          <p:cNvPr id="18" name="Chart 17"/>
          <p:cNvGraphicFramePr>
            <a:graphicFrameLocks/>
          </p:cNvGraphicFramePr>
          <p:nvPr>
            <p:extLst>
              <p:ext uri="{D42A27DB-BD31-4B8C-83A1-F6EECF244321}">
                <p14:modId xmlns:p14="http://schemas.microsoft.com/office/powerpoint/2010/main" val="2432077411"/>
              </p:ext>
            </p:extLst>
          </p:nvPr>
        </p:nvGraphicFramePr>
        <p:xfrm>
          <a:off x="244549" y="3491699"/>
          <a:ext cx="5333999" cy="297180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5715000" y="4465022"/>
            <a:ext cx="3124200" cy="1905000"/>
            <a:chOff x="5715000" y="4465022"/>
            <a:chExt cx="3124200" cy="1905000"/>
          </a:xfrm>
        </p:grpSpPr>
        <p:sp>
          <p:nvSpPr>
            <p:cNvPr id="16" name="TextBox 15"/>
            <p:cNvSpPr txBox="1"/>
            <p:nvPr/>
          </p:nvSpPr>
          <p:spPr>
            <a:xfrm>
              <a:off x="6781800" y="5057745"/>
              <a:ext cx="304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a:t>
              </a:r>
              <a:endParaRPr lang="en-US" sz="1600" dirty="0">
                <a:latin typeface="Times New Roman" panose="02020603050405020304" pitchFamily="18" charset="0"/>
                <a:cs typeface="Times New Roman" panose="02020603050405020304" pitchFamily="18" charset="0"/>
              </a:endParaRPr>
            </a:p>
          </p:txBody>
        </p:sp>
        <p:graphicFrame>
          <p:nvGraphicFramePr>
            <p:cNvPr id="21" name="Chart 20"/>
            <p:cNvGraphicFramePr>
              <a:graphicFrameLocks/>
            </p:cNvGraphicFramePr>
            <p:nvPr>
              <p:extLst>
                <p:ext uri="{D42A27DB-BD31-4B8C-83A1-F6EECF244321}">
                  <p14:modId xmlns:p14="http://schemas.microsoft.com/office/powerpoint/2010/main" val="3908921617"/>
                </p:ext>
              </p:extLst>
            </p:nvPr>
          </p:nvGraphicFramePr>
          <p:xfrm>
            <a:off x="5715000" y="4465022"/>
            <a:ext cx="3124200" cy="1905000"/>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11" name="Chart 10"/>
          <p:cNvGraphicFramePr>
            <a:graphicFrameLocks/>
          </p:cNvGraphicFramePr>
          <p:nvPr>
            <p:extLst>
              <p:ext uri="{D42A27DB-BD31-4B8C-83A1-F6EECF244321}">
                <p14:modId xmlns:p14="http://schemas.microsoft.com/office/powerpoint/2010/main" val="4117844138"/>
              </p:ext>
            </p:extLst>
          </p:nvPr>
        </p:nvGraphicFramePr>
        <p:xfrm>
          <a:off x="264042" y="685800"/>
          <a:ext cx="5396023" cy="2766805"/>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Group 2"/>
          <p:cNvGrpSpPr/>
          <p:nvPr/>
        </p:nvGrpSpPr>
        <p:grpSpPr>
          <a:xfrm>
            <a:off x="5638800" y="622131"/>
            <a:ext cx="3124200" cy="1905000"/>
            <a:chOff x="5638800" y="622131"/>
            <a:chExt cx="3124200" cy="1905000"/>
          </a:xfrm>
        </p:grpSpPr>
        <p:graphicFrame>
          <p:nvGraphicFramePr>
            <p:cNvPr id="19" name="Chart 18"/>
            <p:cNvGraphicFramePr>
              <a:graphicFrameLocks/>
            </p:cNvGraphicFramePr>
            <p:nvPr>
              <p:extLst>
                <p:ext uri="{D42A27DB-BD31-4B8C-83A1-F6EECF244321}">
                  <p14:modId xmlns:p14="http://schemas.microsoft.com/office/powerpoint/2010/main" val="789153453"/>
                </p:ext>
              </p:extLst>
            </p:nvPr>
          </p:nvGraphicFramePr>
          <p:xfrm>
            <a:off x="5638800" y="622131"/>
            <a:ext cx="3124200" cy="190500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7315200" y="880646"/>
              <a:ext cx="304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A</a:t>
              </a:r>
              <a:endParaRPr lang="en-US" sz="16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5753100" y="2514600"/>
            <a:ext cx="3124200" cy="1905000"/>
            <a:chOff x="5753100" y="2514600"/>
            <a:chExt cx="3124200" cy="1905000"/>
          </a:xfrm>
        </p:grpSpPr>
        <p:graphicFrame>
          <p:nvGraphicFramePr>
            <p:cNvPr id="20" name="Chart 19"/>
            <p:cNvGraphicFramePr>
              <a:graphicFrameLocks/>
            </p:cNvGraphicFramePr>
            <p:nvPr>
              <p:extLst>
                <p:ext uri="{D42A27DB-BD31-4B8C-83A1-F6EECF244321}">
                  <p14:modId xmlns:p14="http://schemas.microsoft.com/office/powerpoint/2010/main" val="2232142532"/>
                </p:ext>
              </p:extLst>
            </p:nvPr>
          </p:nvGraphicFramePr>
          <p:xfrm>
            <a:off x="5753100" y="2514600"/>
            <a:ext cx="3124200" cy="1905000"/>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p:cNvSpPr txBox="1"/>
            <p:nvPr/>
          </p:nvSpPr>
          <p:spPr>
            <a:xfrm>
              <a:off x="6400800" y="2819400"/>
              <a:ext cx="304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B</a:t>
              </a:r>
              <a:endParaRPr lang="en-US" sz="1600" dirty="0">
                <a:latin typeface="Times New Roman" panose="02020603050405020304" pitchFamily="18" charset="0"/>
                <a:cs typeface="Times New Roman" panose="02020603050405020304" pitchFamily="18" charset="0"/>
              </a:endParaRPr>
            </a:p>
          </p:txBody>
        </p:sp>
      </p:grpSp>
      <p:sp>
        <p:nvSpPr>
          <p:cNvPr id="6" name="Date Placeholder 5"/>
          <p:cNvSpPr>
            <a:spLocks noGrp="1"/>
          </p:cNvSpPr>
          <p:nvPr>
            <p:ph type="dt" sz="half" idx="10"/>
          </p:nvPr>
        </p:nvSpPr>
        <p:spPr/>
        <p:txBody>
          <a:bodyPr/>
          <a:lstStyle/>
          <a:p>
            <a:r>
              <a:rPr lang="en-US" smtClean="0"/>
              <a:t>4/8/2016</a:t>
            </a:r>
            <a:endParaRPr lang="en-US"/>
          </a:p>
        </p:txBody>
      </p:sp>
      <p:sp>
        <p:nvSpPr>
          <p:cNvPr id="7" name="Footer Placeholder 6"/>
          <p:cNvSpPr>
            <a:spLocks noGrp="1"/>
          </p:cNvSpPr>
          <p:nvPr>
            <p:ph type="ftr" sz="quarter" idx="11"/>
          </p:nvPr>
        </p:nvSpPr>
        <p:spPr/>
        <p:txBody>
          <a:bodyPr/>
          <a:lstStyle/>
          <a:p>
            <a:r>
              <a:rPr lang="en-US" smtClean="0"/>
              <a:t>DHEP Meeting 2016</a:t>
            </a:r>
            <a:endParaRPr lang="en-US"/>
          </a:p>
        </p:txBody>
      </p:sp>
      <p:sp>
        <p:nvSpPr>
          <p:cNvPr id="8" name="Slide Number Placeholder 7"/>
          <p:cNvSpPr>
            <a:spLocks noGrp="1"/>
          </p:cNvSpPr>
          <p:nvPr>
            <p:ph type="sldNum" sz="quarter" idx="12"/>
          </p:nvPr>
        </p:nvSpPr>
        <p:spPr/>
        <p:txBody>
          <a:bodyPr/>
          <a:lstStyle/>
          <a:p>
            <a:fld id="{AC27AB46-4BB4-4405-8724-06C18B3217AC}" type="slidenum">
              <a:rPr lang="en-US" smtClean="0"/>
              <a:t>13</a:t>
            </a:fld>
            <a:endParaRPr lang="en-US"/>
          </a:p>
        </p:txBody>
      </p:sp>
    </p:spTree>
    <p:extLst>
      <p:ext uri="{BB962C8B-B14F-4D97-AF65-F5344CB8AC3E}">
        <p14:creationId xmlns:p14="http://schemas.microsoft.com/office/powerpoint/2010/main" val="256728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Graphic spid="1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3400" y="152400"/>
            <a:ext cx="8077200" cy="411162"/>
          </a:xfrm>
        </p:spPr>
        <p:txBody>
          <a:bodyPr>
            <a:noAutofit/>
          </a:bodyPr>
          <a:lstStyle/>
          <a:p>
            <a:r>
              <a:rPr lang="en-US" sz="2400" b="1" dirty="0" smtClean="0">
                <a:latin typeface="Times New Roman" pitchFamily="18" charset="0"/>
                <a:cs typeface="Times New Roman" pitchFamily="18" charset="0"/>
              </a:rPr>
              <a:t>Reset Signal , Calibrate OL </a:t>
            </a:r>
            <a:r>
              <a:rPr lang="en-US" sz="2400" b="1" dirty="0">
                <a:latin typeface="Times New Roman" pitchFamily="18" charset="0"/>
                <a:cs typeface="Times New Roman" pitchFamily="18" charset="0"/>
              </a:rPr>
              <a:t>&amp; </a:t>
            </a:r>
            <a:r>
              <a:rPr lang="en-US" sz="2400" b="1" dirty="0" smtClean="0">
                <a:latin typeface="Times New Roman" pitchFamily="18" charset="0"/>
                <a:cs typeface="Times New Roman" pitchFamily="18" charset="0"/>
              </a:rPr>
              <a:t>Recover </a:t>
            </a:r>
            <a:r>
              <a:rPr lang="en-US" sz="2400" b="1" dirty="0">
                <a:latin typeface="Times New Roman" pitchFamily="18" charset="0"/>
                <a:cs typeface="Times New Roman" pitchFamily="18" charset="0"/>
              </a:rPr>
              <a:t>Signal Application</a:t>
            </a:r>
            <a:endParaRPr lang="en-US" sz="2400" b="1" dirty="0" smtClean="0">
              <a:latin typeface="Times New Roman" pitchFamily="18" charset="0"/>
              <a:cs typeface="Times New Roman" pitchFamily="18" charset="0"/>
            </a:endParaRPr>
          </a:p>
        </p:txBody>
      </p:sp>
      <p:sp>
        <p:nvSpPr>
          <p:cNvPr id="10" name="Oval 9"/>
          <p:cNvSpPr/>
          <p:nvPr/>
        </p:nvSpPr>
        <p:spPr>
          <a:xfrm>
            <a:off x="1600200" y="4572000"/>
            <a:ext cx="548640" cy="548640"/>
          </a:xfrm>
          <a:prstGeom prst="ellipse">
            <a:avLst/>
          </a:prstGeom>
          <a:noFill/>
          <a:ln w="25400" cap="flat" cmpd="sng" algn="ctr">
            <a:solidFill>
              <a:srgbClr val="00B05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sp>
        <p:nvSpPr>
          <p:cNvPr id="15" name="Oval 14"/>
          <p:cNvSpPr/>
          <p:nvPr/>
        </p:nvSpPr>
        <p:spPr>
          <a:xfrm>
            <a:off x="3276600" y="2148840"/>
            <a:ext cx="365760" cy="365760"/>
          </a:xfrm>
          <a:prstGeom prst="ellipse">
            <a:avLst/>
          </a:prstGeom>
          <a:noFill/>
          <a:ln w="25400" cap="flat" cmpd="sng" algn="ctr">
            <a:solidFill>
              <a:srgbClr val="00B05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2266030110"/>
              </p:ext>
            </p:extLst>
          </p:nvPr>
        </p:nvGraphicFramePr>
        <p:xfrm>
          <a:off x="228600" y="3572185"/>
          <a:ext cx="54102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2292310706"/>
              </p:ext>
            </p:extLst>
          </p:nvPr>
        </p:nvGraphicFramePr>
        <p:xfrm>
          <a:off x="228600" y="838200"/>
          <a:ext cx="5517500" cy="276606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5943600" y="600385"/>
            <a:ext cx="2971800" cy="2971800"/>
            <a:chOff x="5943600" y="685800"/>
            <a:chExt cx="2971800" cy="2971800"/>
          </a:xfrm>
        </p:grpSpPr>
        <p:sp>
          <p:nvSpPr>
            <p:cNvPr id="14" name="Oval 13"/>
            <p:cNvSpPr/>
            <p:nvPr/>
          </p:nvSpPr>
          <p:spPr>
            <a:xfrm>
              <a:off x="5943600" y="685800"/>
              <a:ext cx="2971800" cy="2971800"/>
            </a:xfrm>
            <a:prstGeom prst="ellipse">
              <a:avLst/>
            </a:prstGeom>
            <a:noFill/>
            <a:ln w="25400" cap="flat" cmpd="sng" algn="ctr">
              <a:solidFill>
                <a:srgbClr val="00B05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3256615327"/>
                </p:ext>
              </p:extLst>
            </p:nvPr>
          </p:nvGraphicFramePr>
          <p:xfrm>
            <a:off x="6172200" y="1181100"/>
            <a:ext cx="2514600" cy="1981200"/>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6" name="Group 5"/>
          <p:cNvGrpSpPr/>
          <p:nvPr/>
        </p:nvGrpSpPr>
        <p:grpSpPr>
          <a:xfrm>
            <a:off x="5943600" y="3733800"/>
            <a:ext cx="2971800" cy="2971800"/>
            <a:chOff x="5943600" y="3733800"/>
            <a:chExt cx="2971800" cy="2971800"/>
          </a:xfrm>
        </p:grpSpPr>
        <p:sp>
          <p:nvSpPr>
            <p:cNvPr id="16" name="Oval 15"/>
            <p:cNvSpPr/>
            <p:nvPr/>
          </p:nvSpPr>
          <p:spPr>
            <a:xfrm>
              <a:off x="5943600" y="3733800"/>
              <a:ext cx="2971800" cy="2971800"/>
            </a:xfrm>
            <a:prstGeom prst="ellipse">
              <a:avLst/>
            </a:prstGeom>
            <a:noFill/>
            <a:ln w="25400" cap="flat" cmpd="sng" algn="ctr">
              <a:solidFill>
                <a:srgbClr val="00B05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graphicFrame>
          <p:nvGraphicFramePr>
            <p:cNvPr id="19" name="Chart 18"/>
            <p:cNvGraphicFramePr>
              <a:graphicFrameLocks/>
            </p:cNvGraphicFramePr>
            <p:nvPr>
              <p:extLst>
                <p:ext uri="{D42A27DB-BD31-4B8C-83A1-F6EECF244321}">
                  <p14:modId xmlns:p14="http://schemas.microsoft.com/office/powerpoint/2010/main" val="784838510"/>
                </p:ext>
              </p:extLst>
            </p:nvPr>
          </p:nvGraphicFramePr>
          <p:xfrm>
            <a:off x="6096000" y="4305300"/>
            <a:ext cx="2514600" cy="2057400"/>
          </p:xfrm>
          <a:graphic>
            <a:graphicData uri="http://schemas.openxmlformats.org/drawingml/2006/chart">
              <c:chart xmlns:c="http://schemas.openxmlformats.org/drawingml/2006/chart" xmlns:r="http://schemas.openxmlformats.org/officeDocument/2006/relationships" r:id="rId6"/>
            </a:graphicData>
          </a:graphic>
        </p:graphicFrame>
      </p:grpSp>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Graphic spid="1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8229600" cy="487362"/>
          </a:xfrm>
        </p:spPr>
        <p:txBody>
          <a:bodyPr>
            <a:noAutofit/>
          </a:bodyPr>
          <a:lstStyle/>
          <a:p>
            <a:r>
              <a:rPr lang="en-US" sz="2400" b="1" dirty="0" smtClean="0">
                <a:latin typeface="Times New Roman" panose="02020603050405020304" pitchFamily="18" charset="0"/>
                <a:cs typeface="Times New Roman" panose="02020603050405020304" pitchFamily="18" charset="0"/>
              </a:rPr>
              <a:t>Optical Lever Calibration Data</a:t>
            </a:r>
          </a:p>
        </p:txBody>
      </p:sp>
      <p:graphicFrame>
        <p:nvGraphicFramePr>
          <p:cNvPr id="9" name="Chart 8"/>
          <p:cNvGraphicFramePr>
            <a:graphicFrameLocks/>
          </p:cNvGraphicFramePr>
          <p:nvPr>
            <p:extLst>
              <p:ext uri="{D42A27DB-BD31-4B8C-83A1-F6EECF244321}">
                <p14:modId xmlns:p14="http://schemas.microsoft.com/office/powerpoint/2010/main" val="1317661839"/>
              </p:ext>
            </p:extLst>
          </p:nvPr>
        </p:nvGraphicFramePr>
        <p:xfrm>
          <a:off x="457200" y="3352800"/>
          <a:ext cx="83820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4160129527"/>
              </p:ext>
            </p:extLst>
          </p:nvPr>
        </p:nvGraphicFramePr>
        <p:xfrm>
          <a:off x="381000" y="685800"/>
          <a:ext cx="8458200"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15</a:t>
            </a:fld>
            <a:endParaRPr lang="en-US"/>
          </a:p>
        </p:txBody>
      </p:sp>
    </p:spTree>
    <p:extLst>
      <p:ext uri="{BB962C8B-B14F-4D97-AF65-F5344CB8AC3E}">
        <p14:creationId xmlns:p14="http://schemas.microsoft.com/office/powerpoint/2010/main" val="2875589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8229600" cy="457200"/>
          </a:xfrm>
        </p:spPr>
        <p:txBody>
          <a:bodyPr>
            <a:normAutofit/>
          </a:bodyPr>
          <a:lstStyle/>
          <a:p>
            <a:r>
              <a:rPr lang="en-US" sz="2400" b="1" dirty="0" smtClean="0">
                <a:solidFill>
                  <a:schemeClr val="tx2">
                    <a:lumMod val="50000"/>
                  </a:schemeClr>
                </a:solidFill>
                <a:latin typeface="Times New Roman" pitchFamily="18" charset="0"/>
                <a:cs typeface="Times New Roman" pitchFamily="18" charset="0"/>
              </a:rPr>
              <a:t>Torsion Balance Data recorded at Mumbai Lab</a:t>
            </a:r>
            <a:endParaRPr lang="en-US" sz="2400" b="1" dirty="0">
              <a:solidFill>
                <a:schemeClr val="tx2">
                  <a:lumMod val="50000"/>
                </a:schemeClr>
              </a:solidFill>
              <a:latin typeface="Times New Roman" pitchFamily="18" charset="0"/>
              <a:cs typeface="Times New Roman" pitchFamily="18" charset="0"/>
            </a:endParaRP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70340782"/>
              </p:ext>
            </p:extLst>
          </p:nvPr>
        </p:nvGraphicFramePr>
        <p:xfrm>
          <a:off x="304800" y="685800"/>
          <a:ext cx="84582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941304620"/>
              </p:ext>
            </p:extLst>
          </p:nvPr>
        </p:nvGraphicFramePr>
        <p:xfrm>
          <a:off x="381000" y="3657600"/>
          <a:ext cx="8382000" cy="2819400"/>
        </p:xfrm>
        <a:graphic>
          <a:graphicData uri="http://schemas.openxmlformats.org/drawingml/2006/chart">
            <c:chart xmlns:c="http://schemas.openxmlformats.org/drawingml/2006/chart" xmlns:r="http://schemas.openxmlformats.org/officeDocument/2006/relationships" r:id="rId4"/>
          </a:graphicData>
        </a:graphic>
      </p:graphicFrame>
      <p:sp>
        <p:nvSpPr>
          <p:cNvPr id="3" name="Date Placeholder 2"/>
          <p:cNvSpPr>
            <a:spLocks noGrp="1"/>
          </p:cNvSpPr>
          <p:nvPr>
            <p:ph type="dt" sz="half" idx="10"/>
          </p:nvPr>
        </p:nvSpPr>
        <p:spPr/>
        <p:txBody>
          <a:bodyPr/>
          <a:lstStyle/>
          <a:p>
            <a:r>
              <a:rPr lang="en-US" smtClean="0"/>
              <a:t>4/8/2016</a:t>
            </a:r>
            <a:endParaRPr lang="en-US"/>
          </a:p>
        </p:txBody>
      </p:sp>
      <p:sp>
        <p:nvSpPr>
          <p:cNvPr id="4" name="Footer Placeholder 3"/>
          <p:cNvSpPr>
            <a:spLocks noGrp="1"/>
          </p:cNvSpPr>
          <p:nvPr>
            <p:ph type="ftr" sz="quarter" idx="11"/>
          </p:nvPr>
        </p:nvSpPr>
        <p:spPr/>
        <p:txBody>
          <a:bodyPr/>
          <a:lstStyle/>
          <a:p>
            <a:r>
              <a:rPr lang="en-US" smtClean="0"/>
              <a:t>DHEP Meeting 2016</a:t>
            </a:r>
            <a:endParaRPr lang="en-US"/>
          </a:p>
        </p:txBody>
      </p:sp>
      <p:sp>
        <p:nvSpPr>
          <p:cNvPr id="5" name="Slide Number Placeholder 4"/>
          <p:cNvSpPr>
            <a:spLocks noGrp="1"/>
          </p:cNvSpPr>
          <p:nvPr>
            <p:ph type="sldNum" sz="quarter" idx="12"/>
          </p:nvPr>
        </p:nvSpPr>
        <p:spPr/>
        <p:txBody>
          <a:bodyPr/>
          <a:lstStyle/>
          <a:p>
            <a:fld id="{AC27AB46-4BB4-4405-8724-06C18B3217AC}" type="slidenum">
              <a:rPr lang="en-US" smtClean="0"/>
              <a:t>16</a:t>
            </a:fld>
            <a:endParaRPr lang="en-US"/>
          </a:p>
        </p:txBody>
      </p:sp>
    </p:spTree>
    <p:extLst>
      <p:ext uri="{BB962C8B-B14F-4D97-AF65-F5344CB8AC3E}">
        <p14:creationId xmlns:p14="http://schemas.microsoft.com/office/powerpoint/2010/main" val="3864881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71814"/>
            <a:ext cx="8229600" cy="487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Times New Roman" panose="02020603050405020304" pitchFamily="18" charset="0"/>
                <a:cs typeface="Times New Roman" panose="02020603050405020304" pitchFamily="18" charset="0"/>
              </a:rPr>
              <a:t>Home Made Encoder Mike Controller</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874" y="896390"/>
            <a:ext cx="681225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5" name="Slide Number Placeholder 4"/>
          <p:cNvSpPr>
            <a:spLocks noGrp="1"/>
          </p:cNvSpPr>
          <p:nvPr>
            <p:ph type="sldNum" sz="quarter" idx="12"/>
          </p:nvPr>
        </p:nvSpPr>
        <p:spPr/>
        <p:txBody>
          <a:bodyPr/>
          <a:lstStyle/>
          <a:p>
            <a:fld id="{AC27AB46-4BB4-4405-8724-06C18B3217AC}" type="slidenum">
              <a:rPr lang="en-US" smtClean="0"/>
              <a:t>17</a:t>
            </a:fld>
            <a:endParaRPr lang="en-US"/>
          </a:p>
        </p:txBody>
      </p:sp>
    </p:spTree>
    <p:extLst>
      <p:ext uri="{BB962C8B-B14F-4D97-AF65-F5344CB8AC3E}">
        <p14:creationId xmlns:p14="http://schemas.microsoft.com/office/powerpoint/2010/main" val="23603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wipe(down)">
                                      <p:cBhvr>
                                        <p:cTn id="23" dur="580">
                                          <p:stCondLst>
                                            <p:cond delay="0"/>
                                          </p:stCondLst>
                                        </p:cTn>
                                        <p:tgtEl>
                                          <p:spTgt spid="4099"/>
                                        </p:tgtEl>
                                      </p:cBhvr>
                                    </p:animEffect>
                                    <p:anim calcmode="lin" valueType="num">
                                      <p:cBhvr>
                                        <p:cTn id="24" dur="1822" tmFilter="0,0; 0.14,0.36; 0.43,0.73; 0.71,0.91; 1.0,1.0">
                                          <p:stCondLst>
                                            <p:cond delay="0"/>
                                          </p:stCondLst>
                                        </p:cTn>
                                        <p:tgtEl>
                                          <p:spTgt spid="409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9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9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9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99"/>
                                        </p:tgtEl>
                                        <p:attrNameLst>
                                          <p:attrName>ppt_y</p:attrName>
                                        </p:attrNameLst>
                                      </p:cBhvr>
                                      <p:tavLst>
                                        <p:tav tm="0" fmla="#ppt_y-sin(pi*$)/81">
                                          <p:val>
                                            <p:fltVal val="0"/>
                                          </p:val>
                                        </p:tav>
                                        <p:tav tm="100000">
                                          <p:val>
                                            <p:fltVal val="1"/>
                                          </p:val>
                                        </p:tav>
                                      </p:tavLst>
                                    </p:anim>
                                    <p:animScale>
                                      <p:cBhvr>
                                        <p:cTn id="29" dur="26">
                                          <p:stCondLst>
                                            <p:cond delay="650"/>
                                          </p:stCondLst>
                                        </p:cTn>
                                        <p:tgtEl>
                                          <p:spTgt spid="4099"/>
                                        </p:tgtEl>
                                      </p:cBhvr>
                                      <p:to x="100000" y="60000"/>
                                    </p:animScale>
                                    <p:animScale>
                                      <p:cBhvr>
                                        <p:cTn id="30" dur="166" decel="50000">
                                          <p:stCondLst>
                                            <p:cond delay="676"/>
                                          </p:stCondLst>
                                        </p:cTn>
                                        <p:tgtEl>
                                          <p:spTgt spid="4099"/>
                                        </p:tgtEl>
                                      </p:cBhvr>
                                      <p:to x="100000" y="100000"/>
                                    </p:animScale>
                                    <p:animScale>
                                      <p:cBhvr>
                                        <p:cTn id="31" dur="26">
                                          <p:stCondLst>
                                            <p:cond delay="1312"/>
                                          </p:stCondLst>
                                        </p:cTn>
                                        <p:tgtEl>
                                          <p:spTgt spid="4099"/>
                                        </p:tgtEl>
                                      </p:cBhvr>
                                      <p:to x="100000" y="80000"/>
                                    </p:animScale>
                                    <p:animScale>
                                      <p:cBhvr>
                                        <p:cTn id="32" dur="166" decel="50000">
                                          <p:stCondLst>
                                            <p:cond delay="1338"/>
                                          </p:stCondLst>
                                        </p:cTn>
                                        <p:tgtEl>
                                          <p:spTgt spid="4099"/>
                                        </p:tgtEl>
                                      </p:cBhvr>
                                      <p:to x="100000" y="100000"/>
                                    </p:animScale>
                                    <p:animScale>
                                      <p:cBhvr>
                                        <p:cTn id="33" dur="26">
                                          <p:stCondLst>
                                            <p:cond delay="1642"/>
                                          </p:stCondLst>
                                        </p:cTn>
                                        <p:tgtEl>
                                          <p:spTgt spid="4099"/>
                                        </p:tgtEl>
                                      </p:cBhvr>
                                      <p:to x="100000" y="90000"/>
                                    </p:animScale>
                                    <p:animScale>
                                      <p:cBhvr>
                                        <p:cTn id="34" dur="166" decel="50000">
                                          <p:stCondLst>
                                            <p:cond delay="1668"/>
                                          </p:stCondLst>
                                        </p:cTn>
                                        <p:tgtEl>
                                          <p:spTgt spid="4099"/>
                                        </p:tgtEl>
                                      </p:cBhvr>
                                      <p:to x="100000" y="100000"/>
                                    </p:animScale>
                                    <p:animScale>
                                      <p:cBhvr>
                                        <p:cTn id="35" dur="26">
                                          <p:stCondLst>
                                            <p:cond delay="1808"/>
                                          </p:stCondLst>
                                        </p:cTn>
                                        <p:tgtEl>
                                          <p:spTgt spid="4099"/>
                                        </p:tgtEl>
                                      </p:cBhvr>
                                      <p:to x="100000" y="95000"/>
                                    </p:animScale>
                                    <p:animScale>
                                      <p:cBhvr>
                                        <p:cTn id="36" dur="166" decel="50000">
                                          <p:stCondLst>
                                            <p:cond delay="1834"/>
                                          </p:stCondLst>
                                        </p:cTn>
                                        <p:tgtEl>
                                          <p:spTgt spid="40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804221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57200" y="371814"/>
            <a:ext cx="8229600" cy="487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Times New Roman" panose="02020603050405020304" pitchFamily="18" charset="0"/>
                <a:cs typeface="Times New Roman" panose="02020603050405020304" pitchFamily="18" charset="0"/>
              </a:rPr>
              <a:t>Encoder Mike Controller Circuit Boards</a:t>
            </a:r>
          </a:p>
        </p:txBody>
      </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6" name="Slide Number Placeholder 5"/>
          <p:cNvSpPr>
            <a:spLocks noGrp="1"/>
          </p:cNvSpPr>
          <p:nvPr>
            <p:ph type="sldNum" sz="quarter" idx="12"/>
          </p:nvPr>
        </p:nvSpPr>
        <p:spPr/>
        <p:txBody>
          <a:bodyPr/>
          <a:lstStyle/>
          <a:p>
            <a:fld id="{AC27AB46-4BB4-4405-8724-06C18B3217AC}" type="slidenum">
              <a:rPr lang="en-US" smtClean="0"/>
              <a:t>18</a:t>
            </a:fld>
            <a:endParaRPr lang="en-US"/>
          </a:p>
        </p:txBody>
      </p:sp>
    </p:spTree>
    <p:extLst>
      <p:ext uri="{BB962C8B-B14F-4D97-AF65-F5344CB8AC3E}">
        <p14:creationId xmlns:p14="http://schemas.microsoft.com/office/powerpoint/2010/main" val="3056316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898675" y="1208704"/>
            <a:ext cx="2350640" cy="4116070"/>
            <a:chOff x="898675" y="1208704"/>
            <a:chExt cx="2350640" cy="4116070"/>
          </a:xfrm>
        </p:grpSpPr>
        <p:grpSp>
          <p:nvGrpSpPr>
            <p:cNvPr id="15527" name="Group 233"/>
            <p:cNvGrpSpPr/>
            <p:nvPr/>
          </p:nvGrpSpPr>
          <p:grpSpPr>
            <a:xfrm>
              <a:off x="898675" y="1208704"/>
              <a:ext cx="2340931" cy="4116070"/>
              <a:chOff x="5170950" y="1207770"/>
              <a:chExt cx="2340931" cy="4116070"/>
            </a:xfrm>
          </p:grpSpPr>
          <p:sp>
            <p:nvSpPr>
              <p:cNvPr id="235" name="Line 430"/>
              <p:cNvSpPr>
                <a:spLocks noChangeShapeType="1"/>
              </p:cNvSpPr>
              <p:nvPr/>
            </p:nvSpPr>
            <p:spPr bwMode="auto">
              <a:xfrm>
                <a:off x="5224297" y="1207770"/>
                <a:ext cx="2286313" cy="127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Line 429"/>
              <p:cNvSpPr>
                <a:spLocks noChangeShapeType="1"/>
              </p:cNvSpPr>
              <p:nvPr/>
            </p:nvSpPr>
            <p:spPr bwMode="auto">
              <a:xfrm>
                <a:off x="7510611" y="1207770"/>
                <a:ext cx="1270" cy="41148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533" name="Group 421"/>
              <p:cNvGrpSpPr>
                <a:grpSpLocks/>
              </p:cNvGrpSpPr>
              <p:nvPr/>
            </p:nvGrpSpPr>
            <p:grpSpPr bwMode="auto">
              <a:xfrm>
                <a:off x="6232180" y="3453754"/>
                <a:ext cx="268007" cy="267969"/>
                <a:chOff x="3420" y="4917"/>
                <a:chExt cx="432" cy="432"/>
              </a:xfrm>
            </p:grpSpPr>
            <p:sp>
              <p:nvSpPr>
                <p:cNvPr id="367" name="Oval 423"/>
                <p:cNvSpPr>
                  <a:spLocks noChangeArrowheads="1"/>
                </p:cNvSpPr>
                <p:nvPr/>
              </p:nvSpPr>
              <p:spPr bwMode="auto">
                <a:xfrm>
                  <a:off x="3516" y="5016"/>
                  <a:ext cx="227" cy="227"/>
                </a:xfrm>
                <a:prstGeom prst="ellipse">
                  <a:avLst/>
                </a:prstGeom>
                <a:solidFill>
                  <a:srgbClr val="00206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AutoShape 422"/>
                <p:cNvSpPr>
                  <a:spLocks noChangeArrowheads="1"/>
                </p:cNvSpPr>
                <p:nvPr/>
              </p:nvSpPr>
              <p:spPr bwMode="auto">
                <a:xfrm>
                  <a:off x="3420" y="4917"/>
                  <a:ext cx="432" cy="432"/>
                </a:xfrm>
                <a:prstGeom prst="roundRect">
                  <a:avLst>
                    <a:gd name="adj" fmla="val 16667"/>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8" name="Text Box 420"/>
              <p:cNvSpPr txBox="1">
                <a:spLocks noChangeArrowheads="1"/>
              </p:cNvSpPr>
              <p:nvPr/>
            </p:nvSpPr>
            <p:spPr bwMode="auto">
              <a:xfrm>
                <a:off x="5395771" y="1647825"/>
                <a:ext cx="375336" cy="249555"/>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EM</a:t>
                </a:r>
                <a:endParaRPr kumimoji="0" lang="en-US" sz="1800" b="0" i="0" u="none" strike="noStrike" cap="none" normalizeH="0" baseline="0" smtClean="0">
                  <a:ln>
                    <a:noFill/>
                  </a:ln>
                  <a:solidFill>
                    <a:schemeClr val="tx1"/>
                  </a:solidFill>
                  <a:effectLst/>
                  <a:latin typeface="Arial" pitchFamily="34" charset="0"/>
                </a:endParaRPr>
              </a:p>
            </p:txBody>
          </p:sp>
          <p:sp>
            <p:nvSpPr>
              <p:cNvPr id="239" name="Text Box 419"/>
              <p:cNvSpPr txBox="1">
                <a:spLocks noChangeArrowheads="1"/>
              </p:cNvSpPr>
              <p:nvPr/>
            </p:nvSpPr>
            <p:spPr bwMode="auto">
              <a:xfrm>
                <a:off x="6890131" y="1657350"/>
                <a:ext cx="468694" cy="249555"/>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PWR</a:t>
                </a:r>
                <a:endParaRPr kumimoji="0" lang="en-US" sz="1800" b="0" i="0" u="none" strike="noStrike" cap="none" normalizeH="0" baseline="0" smtClean="0">
                  <a:ln>
                    <a:noFill/>
                  </a:ln>
                  <a:solidFill>
                    <a:schemeClr val="tx1"/>
                  </a:solidFill>
                  <a:effectLst/>
                  <a:latin typeface="Arial" pitchFamily="34" charset="0"/>
                </a:endParaRPr>
              </a:p>
            </p:txBody>
          </p:sp>
          <p:sp>
            <p:nvSpPr>
              <p:cNvPr id="240" name="Text Box 418"/>
              <p:cNvSpPr txBox="1">
                <a:spLocks noChangeArrowheads="1"/>
              </p:cNvSpPr>
              <p:nvPr/>
            </p:nvSpPr>
            <p:spPr bwMode="auto">
              <a:xfrm>
                <a:off x="6072774" y="3750310"/>
                <a:ext cx="566498" cy="220980"/>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RESET</a:t>
                </a:r>
                <a:endParaRPr kumimoji="0" lang="en-US" sz="1800" b="0" i="0" u="none" strike="noStrike" cap="none" normalizeH="0" baseline="0" smtClean="0">
                  <a:ln>
                    <a:noFill/>
                  </a:ln>
                  <a:solidFill>
                    <a:schemeClr val="tx1"/>
                  </a:solidFill>
                  <a:effectLst/>
                  <a:latin typeface="Arial" pitchFamily="34" charset="0"/>
                </a:endParaRPr>
              </a:p>
            </p:txBody>
          </p:sp>
          <p:sp>
            <p:nvSpPr>
              <p:cNvPr id="241" name="Text Box 417"/>
              <p:cNvSpPr txBox="1">
                <a:spLocks noChangeArrowheads="1"/>
              </p:cNvSpPr>
              <p:nvPr/>
            </p:nvSpPr>
            <p:spPr bwMode="auto">
              <a:xfrm>
                <a:off x="5628213" y="4068445"/>
                <a:ext cx="881501" cy="248920"/>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DIRECTION</a:t>
                </a:r>
                <a:endParaRPr kumimoji="0" lang="en-US" sz="1800" b="0" i="0" u="none" strike="noStrike" cap="none" normalizeH="0" baseline="0" smtClean="0">
                  <a:ln>
                    <a:noFill/>
                  </a:ln>
                  <a:solidFill>
                    <a:schemeClr val="tx1"/>
                  </a:solidFill>
                  <a:effectLst/>
                  <a:latin typeface="Arial" pitchFamily="34" charset="0"/>
                </a:endParaRPr>
              </a:p>
            </p:txBody>
          </p:sp>
          <p:sp>
            <p:nvSpPr>
              <p:cNvPr id="242" name="Text Box 416"/>
              <p:cNvSpPr txBox="1">
                <a:spLocks noChangeArrowheads="1"/>
              </p:cNvSpPr>
              <p:nvPr/>
            </p:nvSpPr>
            <p:spPr bwMode="auto">
              <a:xfrm>
                <a:off x="5170950" y="3644265"/>
                <a:ext cx="814817" cy="204470"/>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FORWARD</a:t>
                </a:r>
                <a:endParaRPr kumimoji="0" lang="en-US" sz="1800" b="0" i="0" u="none" strike="noStrike" cap="none" normalizeH="0" baseline="0" smtClean="0">
                  <a:ln>
                    <a:noFill/>
                  </a:ln>
                  <a:solidFill>
                    <a:schemeClr val="tx1"/>
                  </a:solidFill>
                  <a:effectLst/>
                  <a:latin typeface="Arial" pitchFamily="34" charset="0"/>
                </a:endParaRPr>
              </a:p>
            </p:txBody>
          </p:sp>
          <p:sp>
            <p:nvSpPr>
              <p:cNvPr id="243" name="Text Box 415"/>
              <p:cNvSpPr txBox="1">
                <a:spLocks noChangeArrowheads="1"/>
              </p:cNvSpPr>
              <p:nvPr/>
            </p:nvSpPr>
            <p:spPr bwMode="auto">
              <a:xfrm>
                <a:off x="5202704" y="4538980"/>
                <a:ext cx="773536" cy="231775"/>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REVERSE</a:t>
                </a:r>
                <a:endParaRPr kumimoji="0" lang="en-US" sz="1800" b="0" i="0" u="none" strike="noStrike" cap="none" normalizeH="0" baseline="0" smtClean="0">
                  <a:ln>
                    <a:noFill/>
                  </a:ln>
                  <a:solidFill>
                    <a:schemeClr val="tx1"/>
                  </a:solidFill>
                  <a:effectLst/>
                  <a:latin typeface="Arial" pitchFamily="34" charset="0"/>
                </a:endParaRPr>
              </a:p>
            </p:txBody>
          </p:sp>
          <p:sp>
            <p:nvSpPr>
              <p:cNvPr id="244" name="Text Box 414"/>
              <p:cNvSpPr txBox="1">
                <a:spLocks noChangeArrowheads="1"/>
              </p:cNvSpPr>
              <p:nvPr/>
            </p:nvSpPr>
            <p:spPr bwMode="auto">
              <a:xfrm>
                <a:off x="6453191" y="4078605"/>
                <a:ext cx="635722" cy="250190"/>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MOTOR</a:t>
                </a:r>
                <a:endParaRPr kumimoji="0" lang="en-US" sz="1800" b="0" i="0" u="none" strike="noStrike" cap="none" normalizeH="0" baseline="0" smtClean="0">
                  <a:ln>
                    <a:noFill/>
                  </a:ln>
                  <a:solidFill>
                    <a:schemeClr val="tx1"/>
                  </a:solidFill>
                  <a:effectLst/>
                  <a:latin typeface="Arial" pitchFamily="34" charset="0"/>
                </a:endParaRPr>
              </a:p>
            </p:txBody>
          </p:sp>
          <p:sp>
            <p:nvSpPr>
              <p:cNvPr id="245" name="Text Box 413"/>
              <p:cNvSpPr txBox="1">
                <a:spLocks noChangeArrowheads="1"/>
              </p:cNvSpPr>
              <p:nvPr/>
            </p:nvSpPr>
            <p:spPr bwMode="auto">
              <a:xfrm>
                <a:off x="6898387" y="3683635"/>
                <a:ext cx="479491" cy="212725"/>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RUN</a:t>
                </a:r>
                <a:endParaRPr kumimoji="0" lang="en-US" sz="1800" b="0" i="0" u="none" strike="noStrike" cap="none" normalizeH="0" baseline="0" smtClean="0">
                  <a:ln>
                    <a:noFill/>
                  </a:ln>
                  <a:solidFill>
                    <a:schemeClr val="tx1"/>
                  </a:solidFill>
                  <a:effectLst/>
                  <a:latin typeface="Arial" pitchFamily="34" charset="0"/>
                </a:endParaRPr>
              </a:p>
            </p:txBody>
          </p:sp>
          <p:sp>
            <p:nvSpPr>
              <p:cNvPr id="246" name="Text Box 412"/>
              <p:cNvSpPr txBox="1">
                <a:spLocks noChangeArrowheads="1"/>
              </p:cNvSpPr>
              <p:nvPr/>
            </p:nvSpPr>
            <p:spPr bwMode="auto">
              <a:xfrm>
                <a:off x="6880604" y="4529455"/>
                <a:ext cx="525852" cy="228600"/>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HALT</a:t>
                </a:r>
                <a:endParaRPr kumimoji="0" lang="en-US" sz="1800" b="0" i="0" u="none" strike="noStrike" cap="none" normalizeH="0" baseline="0" smtClean="0">
                  <a:ln>
                    <a:noFill/>
                  </a:ln>
                  <a:solidFill>
                    <a:schemeClr val="tx1"/>
                  </a:solidFill>
                  <a:effectLst/>
                  <a:latin typeface="Arial" pitchFamily="34" charset="0"/>
                </a:endParaRPr>
              </a:p>
            </p:txBody>
          </p:sp>
          <p:sp>
            <p:nvSpPr>
              <p:cNvPr id="247" name="Oval 411"/>
              <p:cNvSpPr>
                <a:spLocks noChangeArrowheads="1"/>
              </p:cNvSpPr>
              <p:nvPr/>
            </p:nvSpPr>
            <p:spPr bwMode="auto">
              <a:xfrm>
                <a:off x="5261132" y="2268855"/>
                <a:ext cx="107330" cy="107315"/>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Oval 410"/>
              <p:cNvSpPr>
                <a:spLocks noChangeArrowheads="1"/>
              </p:cNvSpPr>
              <p:nvPr/>
            </p:nvSpPr>
            <p:spPr bwMode="auto">
              <a:xfrm>
                <a:off x="7359460" y="2275840"/>
                <a:ext cx="107330" cy="107315"/>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Oval 409"/>
              <p:cNvSpPr>
                <a:spLocks noChangeArrowheads="1"/>
              </p:cNvSpPr>
              <p:nvPr/>
            </p:nvSpPr>
            <p:spPr bwMode="auto">
              <a:xfrm>
                <a:off x="5256687" y="5170805"/>
                <a:ext cx="107330" cy="106680"/>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Oval 408"/>
              <p:cNvSpPr>
                <a:spLocks noChangeArrowheads="1"/>
              </p:cNvSpPr>
              <p:nvPr/>
            </p:nvSpPr>
            <p:spPr bwMode="auto">
              <a:xfrm>
                <a:off x="7365176" y="5170170"/>
                <a:ext cx="107330" cy="107315"/>
              </a:xfrm>
              <a:prstGeom prst="ellipse">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534" name="Group 405"/>
              <p:cNvGrpSpPr>
                <a:grpSpLocks/>
              </p:cNvGrpSpPr>
              <p:nvPr/>
            </p:nvGrpSpPr>
            <p:grpSpPr bwMode="auto">
              <a:xfrm>
                <a:off x="7066050" y="1846580"/>
                <a:ext cx="134003" cy="125095"/>
                <a:chOff x="8672" y="6345"/>
                <a:chExt cx="215" cy="202"/>
              </a:xfrm>
            </p:grpSpPr>
            <p:sp>
              <p:nvSpPr>
                <p:cNvPr id="365" name="Oval 407"/>
                <p:cNvSpPr>
                  <a:spLocks noChangeArrowheads="1"/>
                </p:cNvSpPr>
                <p:nvPr/>
              </p:nvSpPr>
              <p:spPr bwMode="auto">
                <a:xfrm>
                  <a:off x="8672" y="6345"/>
                  <a:ext cx="215" cy="202"/>
                </a:xfrm>
                <a:prstGeom prst="ellipse">
                  <a:avLst/>
                </a:prstGeom>
                <a:solidFill>
                  <a:srgbClr val="C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Oval 406"/>
                <p:cNvSpPr>
                  <a:spLocks noChangeArrowheads="1"/>
                </p:cNvSpPr>
                <p:nvPr/>
              </p:nvSpPr>
              <p:spPr bwMode="auto">
                <a:xfrm>
                  <a:off x="8702" y="6375"/>
                  <a:ext cx="144" cy="144"/>
                </a:xfrm>
                <a:prstGeom prst="ellipse">
                  <a:avLst/>
                </a:prstGeom>
                <a:solidFill>
                  <a:srgbClr val="C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38" name="Group 402"/>
              <p:cNvGrpSpPr>
                <a:grpSpLocks/>
              </p:cNvGrpSpPr>
              <p:nvPr/>
            </p:nvGrpSpPr>
            <p:grpSpPr bwMode="auto">
              <a:xfrm>
                <a:off x="5516437" y="1836420"/>
                <a:ext cx="133368" cy="125730"/>
                <a:chOff x="8672" y="6345"/>
                <a:chExt cx="215" cy="202"/>
              </a:xfrm>
            </p:grpSpPr>
            <p:sp>
              <p:nvSpPr>
                <p:cNvPr id="363" name="Oval 404"/>
                <p:cNvSpPr>
                  <a:spLocks noChangeArrowheads="1"/>
                </p:cNvSpPr>
                <p:nvPr/>
              </p:nvSpPr>
              <p:spPr bwMode="auto">
                <a:xfrm>
                  <a:off x="8672" y="6345"/>
                  <a:ext cx="215" cy="202"/>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Oval 403"/>
                <p:cNvSpPr>
                  <a:spLocks noChangeArrowheads="1"/>
                </p:cNvSpPr>
                <p:nvPr/>
              </p:nvSpPr>
              <p:spPr bwMode="auto">
                <a:xfrm>
                  <a:off x="8702" y="6375"/>
                  <a:ext cx="144" cy="144"/>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39" name="Group 398"/>
              <p:cNvGrpSpPr>
                <a:grpSpLocks/>
              </p:cNvGrpSpPr>
              <p:nvPr/>
            </p:nvGrpSpPr>
            <p:grpSpPr bwMode="auto">
              <a:xfrm>
                <a:off x="5445326" y="4054508"/>
                <a:ext cx="268008" cy="267972"/>
                <a:chOff x="7592" y="6887"/>
                <a:chExt cx="432" cy="432"/>
              </a:xfrm>
            </p:grpSpPr>
            <p:sp>
              <p:nvSpPr>
                <p:cNvPr id="360" name="Oval 401"/>
                <p:cNvSpPr>
                  <a:spLocks noChangeArrowheads="1"/>
                </p:cNvSpPr>
                <p:nvPr/>
              </p:nvSpPr>
              <p:spPr bwMode="auto">
                <a:xfrm>
                  <a:off x="7696" y="6984"/>
                  <a:ext cx="216" cy="21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400"/>
                <p:cNvSpPr>
                  <a:spLocks noChangeArrowheads="1"/>
                </p:cNvSpPr>
                <p:nvPr/>
              </p:nvSpPr>
              <p:spPr bwMode="auto">
                <a:xfrm>
                  <a:off x="7669" y="6954"/>
                  <a:ext cx="288" cy="288"/>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Rectangle 399"/>
                <p:cNvSpPr>
                  <a:spLocks noChangeArrowheads="1"/>
                </p:cNvSpPr>
                <p:nvPr/>
              </p:nvSpPr>
              <p:spPr bwMode="auto">
                <a:xfrm>
                  <a:off x="7592" y="6887"/>
                  <a:ext cx="432"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43" name="Group 394"/>
              <p:cNvGrpSpPr>
                <a:grpSpLocks/>
              </p:cNvGrpSpPr>
              <p:nvPr/>
            </p:nvGrpSpPr>
            <p:grpSpPr bwMode="auto">
              <a:xfrm>
                <a:off x="6998748" y="4060858"/>
                <a:ext cx="268008" cy="267972"/>
                <a:chOff x="7592" y="6887"/>
                <a:chExt cx="432" cy="432"/>
              </a:xfrm>
            </p:grpSpPr>
            <p:sp>
              <p:nvSpPr>
                <p:cNvPr id="357" name="Oval 397"/>
                <p:cNvSpPr>
                  <a:spLocks noChangeArrowheads="1"/>
                </p:cNvSpPr>
                <p:nvPr/>
              </p:nvSpPr>
              <p:spPr bwMode="auto">
                <a:xfrm>
                  <a:off x="7696" y="6984"/>
                  <a:ext cx="216" cy="21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Rectangle 396"/>
                <p:cNvSpPr>
                  <a:spLocks noChangeArrowheads="1"/>
                </p:cNvSpPr>
                <p:nvPr/>
              </p:nvSpPr>
              <p:spPr bwMode="auto">
                <a:xfrm>
                  <a:off x="7669" y="6954"/>
                  <a:ext cx="288" cy="288"/>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Rectangle 395"/>
                <p:cNvSpPr>
                  <a:spLocks noChangeArrowheads="1"/>
                </p:cNvSpPr>
                <p:nvPr/>
              </p:nvSpPr>
              <p:spPr bwMode="auto">
                <a:xfrm>
                  <a:off x="7592" y="6887"/>
                  <a:ext cx="432"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44" name="Group 391"/>
              <p:cNvGrpSpPr>
                <a:grpSpLocks/>
              </p:cNvGrpSpPr>
              <p:nvPr/>
            </p:nvGrpSpPr>
            <p:grpSpPr bwMode="auto">
              <a:xfrm>
                <a:off x="7076211" y="3539490"/>
                <a:ext cx="133368" cy="125095"/>
                <a:chOff x="8672" y="6345"/>
                <a:chExt cx="215" cy="202"/>
              </a:xfrm>
            </p:grpSpPr>
            <p:sp>
              <p:nvSpPr>
                <p:cNvPr id="355" name="Oval 393"/>
                <p:cNvSpPr>
                  <a:spLocks noChangeArrowheads="1"/>
                </p:cNvSpPr>
                <p:nvPr/>
              </p:nvSpPr>
              <p:spPr bwMode="auto">
                <a:xfrm>
                  <a:off x="8672" y="6345"/>
                  <a:ext cx="215" cy="202"/>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Oval 392"/>
                <p:cNvSpPr>
                  <a:spLocks noChangeArrowheads="1"/>
                </p:cNvSpPr>
                <p:nvPr/>
              </p:nvSpPr>
              <p:spPr bwMode="auto">
                <a:xfrm>
                  <a:off x="8702" y="6375"/>
                  <a:ext cx="144" cy="14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48" name="Group 388"/>
              <p:cNvGrpSpPr>
                <a:grpSpLocks/>
              </p:cNvGrpSpPr>
              <p:nvPr/>
            </p:nvGrpSpPr>
            <p:grpSpPr bwMode="auto">
              <a:xfrm>
                <a:off x="7082562" y="4744720"/>
                <a:ext cx="132733" cy="126365"/>
                <a:chOff x="8672" y="6345"/>
                <a:chExt cx="215" cy="202"/>
              </a:xfrm>
            </p:grpSpPr>
            <p:sp>
              <p:nvSpPr>
                <p:cNvPr id="353" name="Oval 390"/>
                <p:cNvSpPr>
                  <a:spLocks noChangeArrowheads="1"/>
                </p:cNvSpPr>
                <p:nvPr/>
              </p:nvSpPr>
              <p:spPr bwMode="auto">
                <a:xfrm>
                  <a:off x="8672" y="6345"/>
                  <a:ext cx="215" cy="202"/>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Oval 389"/>
                <p:cNvSpPr>
                  <a:spLocks noChangeArrowheads="1"/>
                </p:cNvSpPr>
                <p:nvPr/>
              </p:nvSpPr>
              <p:spPr bwMode="auto">
                <a:xfrm>
                  <a:off x="8702" y="6375"/>
                  <a:ext cx="144" cy="144"/>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55" name="Group 385"/>
              <p:cNvGrpSpPr>
                <a:grpSpLocks/>
              </p:cNvGrpSpPr>
              <p:nvPr/>
            </p:nvGrpSpPr>
            <p:grpSpPr bwMode="auto">
              <a:xfrm>
                <a:off x="5529774" y="4748530"/>
                <a:ext cx="133368" cy="125095"/>
                <a:chOff x="8672" y="6345"/>
                <a:chExt cx="215" cy="202"/>
              </a:xfrm>
            </p:grpSpPr>
            <p:sp>
              <p:nvSpPr>
                <p:cNvPr id="351" name="Oval 387"/>
                <p:cNvSpPr>
                  <a:spLocks noChangeArrowheads="1"/>
                </p:cNvSpPr>
                <p:nvPr/>
              </p:nvSpPr>
              <p:spPr bwMode="auto">
                <a:xfrm>
                  <a:off x="8672" y="6345"/>
                  <a:ext cx="215" cy="202"/>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Oval 386"/>
                <p:cNvSpPr>
                  <a:spLocks noChangeArrowheads="1"/>
                </p:cNvSpPr>
                <p:nvPr/>
              </p:nvSpPr>
              <p:spPr bwMode="auto">
                <a:xfrm>
                  <a:off x="8702" y="6375"/>
                  <a:ext cx="144" cy="144"/>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64" name="Group 382"/>
              <p:cNvGrpSpPr>
                <a:grpSpLocks/>
              </p:cNvGrpSpPr>
              <p:nvPr/>
            </p:nvGrpSpPr>
            <p:grpSpPr bwMode="auto">
              <a:xfrm>
                <a:off x="5519613" y="3539490"/>
                <a:ext cx="133368" cy="125095"/>
                <a:chOff x="8672" y="6345"/>
                <a:chExt cx="215" cy="202"/>
              </a:xfrm>
            </p:grpSpPr>
            <p:sp>
              <p:nvSpPr>
                <p:cNvPr id="349" name="Oval 384"/>
                <p:cNvSpPr>
                  <a:spLocks noChangeArrowheads="1"/>
                </p:cNvSpPr>
                <p:nvPr/>
              </p:nvSpPr>
              <p:spPr bwMode="auto">
                <a:xfrm>
                  <a:off x="8672" y="6345"/>
                  <a:ext cx="215" cy="202"/>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Oval 383"/>
                <p:cNvSpPr>
                  <a:spLocks noChangeArrowheads="1"/>
                </p:cNvSpPr>
                <p:nvPr/>
              </p:nvSpPr>
              <p:spPr bwMode="auto">
                <a:xfrm>
                  <a:off x="8702" y="6375"/>
                  <a:ext cx="144" cy="14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9" name="Text Box 379"/>
              <p:cNvSpPr txBox="1">
                <a:spLocks noChangeArrowheads="1"/>
              </p:cNvSpPr>
              <p:nvPr/>
            </p:nvSpPr>
            <p:spPr bwMode="auto">
              <a:xfrm>
                <a:off x="6072774" y="4360545"/>
                <a:ext cx="586820" cy="250190"/>
              </a:xfrm>
              <a:prstGeom prst="rect">
                <a:avLst/>
              </a:prstGeom>
              <a:solidFill>
                <a:srgbClr val="FFFFFF">
                  <a:alpha val="0"/>
                </a:srgbClr>
              </a:solidFill>
              <a:ln w="9525">
                <a:noFill/>
                <a:miter lim="800000"/>
                <a:headEnd/>
                <a:tailEnd/>
              </a:ln>
            </p:spPr>
            <p:txBody>
              <a:bodyPr vert="horz" wrap="square" lIns="89289" tIns="44644" rIns="89289" bIns="4464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SPEED</a:t>
                </a:r>
                <a:endParaRPr kumimoji="0" lang="en-US" sz="1800" b="0" i="0" u="none" strike="noStrike" cap="none" normalizeH="0" baseline="0" smtClean="0">
                  <a:ln>
                    <a:noFill/>
                  </a:ln>
                  <a:solidFill>
                    <a:schemeClr val="tx1"/>
                  </a:solidFill>
                  <a:effectLst/>
                  <a:latin typeface="Arial" pitchFamily="34" charset="0"/>
                </a:endParaRPr>
              </a:p>
            </p:txBody>
          </p:sp>
          <p:grpSp>
            <p:nvGrpSpPr>
              <p:cNvPr id="15565" name="Group 361"/>
              <p:cNvGrpSpPr>
                <a:grpSpLocks/>
              </p:cNvGrpSpPr>
              <p:nvPr/>
            </p:nvGrpSpPr>
            <p:grpSpPr bwMode="auto">
              <a:xfrm>
                <a:off x="6091826" y="4559935"/>
                <a:ext cx="548715" cy="445135"/>
                <a:chOff x="5198" y="8321"/>
                <a:chExt cx="864" cy="701"/>
              </a:xfrm>
            </p:grpSpPr>
            <p:grpSp>
              <p:nvGrpSpPr>
                <p:cNvPr id="15569" name="Group 374"/>
                <p:cNvGrpSpPr>
                  <a:grpSpLocks/>
                </p:cNvGrpSpPr>
                <p:nvPr/>
              </p:nvGrpSpPr>
              <p:grpSpPr bwMode="auto">
                <a:xfrm>
                  <a:off x="5329" y="8446"/>
                  <a:ext cx="576" cy="576"/>
                  <a:chOff x="9624" y="9148"/>
                  <a:chExt cx="576" cy="576"/>
                </a:xfrm>
              </p:grpSpPr>
              <p:sp>
                <p:nvSpPr>
                  <p:cNvPr id="345" name="Line 378"/>
                  <p:cNvSpPr>
                    <a:spLocks noChangeShapeType="1"/>
                  </p:cNvSpPr>
                  <p:nvPr/>
                </p:nvSpPr>
                <p:spPr bwMode="auto">
                  <a:xfrm rot="10800000">
                    <a:off x="9927" y="9229"/>
                    <a:ext cx="1" cy="58"/>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Oval 377"/>
                  <p:cNvSpPr>
                    <a:spLocks noChangeArrowheads="1"/>
                  </p:cNvSpPr>
                  <p:nvPr/>
                </p:nvSpPr>
                <p:spPr bwMode="auto">
                  <a:xfrm>
                    <a:off x="9702" y="9220"/>
                    <a:ext cx="432" cy="435"/>
                  </a:xfrm>
                  <a:prstGeom prst="ellipse">
                    <a:avLst/>
                  </a:prstGeom>
                  <a:solidFill>
                    <a:srgbClr val="FFFFFF">
                      <a:alpha val="0"/>
                    </a:srgbClr>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Oval 376"/>
                  <p:cNvSpPr>
                    <a:spLocks noChangeArrowheads="1"/>
                  </p:cNvSpPr>
                  <p:nvPr/>
                </p:nvSpPr>
                <p:spPr bwMode="auto">
                  <a:xfrm>
                    <a:off x="9778" y="9287"/>
                    <a:ext cx="288" cy="288"/>
                  </a:xfrm>
                  <a:prstGeom prst="ellipse">
                    <a:avLst/>
                  </a:prstGeom>
                  <a:solidFill>
                    <a:srgbClr val="FFFFFF">
                      <a:alpha val="0"/>
                    </a:srgbClr>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Oval 375"/>
                  <p:cNvSpPr>
                    <a:spLocks noChangeArrowheads="1"/>
                  </p:cNvSpPr>
                  <p:nvPr/>
                </p:nvSpPr>
                <p:spPr bwMode="auto">
                  <a:xfrm>
                    <a:off x="9624" y="9148"/>
                    <a:ext cx="576" cy="576"/>
                  </a:xfrm>
                  <a:prstGeom prst="ellipse">
                    <a:avLst/>
                  </a:prstGeom>
                  <a:solidFill>
                    <a:srgbClr val="FFFFFF">
                      <a:alpha val="0"/>
                    </a:srgbClr>
                  </a:solidFill>
                  <a:ln w="12700">
                    <a:solidFill>
                      <a:srgbClr val="7030A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74" name="Group 362"/>
                <p:cNvGrpSpPr>
                  <a:grpSpLocks/>
                </p:cNvGrpSpPr>
                <p:nvPr/>
              </p:nvGrpSpPr>
              <p:grpSpPr bwMode="auto">
                <a:xfrm rot="16200000">
                  <a:off x="5412" y="8107"/>
                  <a:ext cx="436" cy="864"/>
                  <a:chOff x="9530" y="5547"/>
                  <a:chExt cx="436" cy="864"/>
                </a:xfrm>
              </p:grpSpPr>
              <p:grpSp>
                <p:nvGrpSpPr>
                  <p:cNvPr id="15579" name="Group 371"/>
                  <p:cNvGrpSpPr>
                    <a:grpSpLocks/>
                  </p:cNvGrpSpPr>
                  <p:nvPr/>
                </p:nvGrpSpPr>
                <p:grpSpPr bwMode="auto">
                  <a:xfrm>
                    <a:off x="9531" y="5547"/>
                    <a:ext cx="435" cy="864"/>
                    <a:chOff x="9531" y="5547"/>
                    <a:chExt cx="435" cy="864"/>
                  </a:xfrm>
                </p:grpSpPr>
                <p:sp>
                  <p:nvSpPr>
                    <p:cNvPr id="343" name="Arc 373"/>
                    <p:cNvSpPr>
                      <a:spLocks/>
                    </p:cNvSpPr>
                    <p:nvPr/>
                  </p:nvSpPr>
                  <p:spPr bwMode="auto">
                    <a:xfrm flipV="1">
                      <a:off x="9531" y="5979"/>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Arc 372"/>
                    <p:cNvSpPr>
                      <a:spLocks/>
                    </p:cNvSpPr>
                    <p:nvPr/>
                  </p:nvSpPr>
                  <p:spPr bwMode="auto">
                    <a:xfrm rot="16200000" flipV="1">
                      <a:off x="9534" y="5547"/>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80" name="Group 368"/>
                  <p:cNvGrpSpPr>
                    <a:grpSpLocks/>
                  </p:cNvGrpSpPr>
                  <p:nvPr/>
                </p:nvGrpSpPr>
                <p:grpSpPr bwMode="auto">
                  <a:xfrm>
                    <a:off x="9546" y="5622"/>
                    <a:ext cx="360" cy="720"/>
                    <a:chOff x="9531" y="5547"/>
                    <a:chExt cx="435" cy="864"/>
                  </a:xfrm>
                </p:grpSpPr>
                <p:sp>
                  <p:nvSpPr>
                    <p:cNvPr id="341" name="Arc 370"/>
                    <p:cNvSpPr>
                      <a:spLocks/>
                    </p:cNvSpPr>
                    <p:nvPr/>
                  </p:nvSpPr>
                  <p:spPr bwMode="auto">
                    <a:xfrm flipV="1">
                      <a:off x="9531" y="5979"/>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Arc 369"/>
                    <p:cNvSpPr>
                      <a:spLocks/>
                    </p:cNvSpPr>
                    <p:nvPr/>
                  </p:nvSpPr>
                  <p:spPr bwMode="auto">
                    <a:xfrm rot="16200000" flipV="1">
                      <a:off x="9534" y="5547"/>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36" name="AutoShape 367"/>
                  <p:cNvSpPr>
                    <a:spLocks noChangeShapeType="1"/>
                  </p:cNvSpPr>
                  <p:nvPr/>
                </p:nvSpPr>
                <p:spPr bwMode="auto">
                  <a:xfrm>
                    <a:off x="9893" y="5982"/>
                    <a:ext cx="58" cy="1"/>
                  </a:xfrm>
                  <a:prstGeom prst="straightConnector1">
                    <a:avLst/>
                  </a:pr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AutoShape 366"/>
                  <p:cNvSpPr>
                    <a:spLocks noChangeShapeType="1"/>
                  </p:cNvSpPr>
                  <p:nvPr/>
                </p:nvSpPr>
                <p:spPr bwMode="auto">
                  <a:xfrm rot="5400000">
                    <a:off x="9502" y="5590"/>
                    <a:ext cx="58" cy="1"/>
                  </a:xfrm>
                  <a:prstGeom prst="straightConnector1">
                    <a:avLst/>
                  </a:pr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AutoShape 365"/>
                  <p:cNvSpPr>
                    <a:spLocks noChangeShapeType="1"/>
                  </p:cNvSpPr>
                  <p:nvPr/>
                </p:nvSpPr>
                <p:spPr bwMode="auto">
                  <a:xfrm rot="5400000">
                    <a:off x="9508" y="6364"/>
                    <a:ext cx="58" cy="1"/>
                  </a:xfrm>
                  <a:prstGeom prst="straightConnector1">
                    <a:avLst/>
                  </a:pr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AutoShape 364"/>
                  <p:cNvSpPr>
                    <a:spLocks noChangeShapeType="1"/>
                  </p:cNvSpPr>
                  <p:nvPr/>
                </p:nvSpPr>
                <p:spPr bwMode="auto">
                  <a:xfrm rot="2700000">
                    <a:off x="9782" y="6262"/>
                    <a:ext cx="58" cy="1"/>
                  </a:xfrm>
                  <a:prstGeom prst="straightConnector1">
                    <a:avLst/>
                  </a:pr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AutoShape 363"/>
                  <p:cNvSpPr>
                    <a:spLocks noChangeShapeType="1"/>
                  </p:cNvSpPr>
                  <p:nvPr/>
                </p:nvSpPr>
                <p:spPr bwMode="auto">
                  <a:xfrm rot="8100000">
                    <a:off x="9765" y="5682"/>
                    <a:ext cx="58" cy="1"/>
                  </a:xfrm>
                  <a:prstGeom prst="straightConnector1">
                    <a:avLst/>
                  </a:pr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61" name="Line 360"/>
              <p:cNvSpPr>
                <a:spLocks noChangeShapeType="1"/>
              </p:cNvSpPr>
              <p:nvPr/>
            </p:nvSpPr>
            <p:spPr bwMode="auto">
              <a:xfrm>
                <a:off x="5224297" y="5321300"/>
                <a:ext cx="2286313" cy="127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Line 359"/>
              <p:cNvSpPr>
                <a:spLocks noChangeShapeType="1"/>
              </p:cNvSpPr>
              <p:nvPr/>
            </p:nvSpPr>
            <p:spPr bwMode="auto">
              <a:xfrm>
                <a:off x="5223027" y="1209040"/>
                <a:ext cx="1270" cy="41148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593" name="Group 290"/>
              <p:cNvGrpSpPr>
                <a:grpSpLocks/>
              </p:cNvGrpSpPr>
              <p:nvPr/>
            </p:nvGrpSpPr>
            <p:grpSpPr bwMode="auto">
              <a:xfrm>
                <a:off x="5488496" y="2137410"/>
                <a:ext cx="1743315" cy="365760"/>
                <a:chOff x="5817" y="10309"/>
                <a:chExt cx="2745" cy="576"/>
              </a:xfrm>
            </p:grpSpPr>
            <p:sp>
              <p:nvSpPr>
                <p:cNvPr id="264" name="Rectangle 358"/>
                <p:cNvSpPr>
                  <a:spLocks noChangeArrowheads="1"/>
                </p:cNvSpPr>
                <p:nvPr/>
              </p:nvSpPr>
              <p:spPr bwMode="auto">
                <a:xfrm>
                  <a:off x="5817" y="10309"/>
                  <a:ext cx="504" cy="576"/>
                </a:xfrm>
                <a:prstGeom prst="rect">
                  <a:avLst/>
                </a:prstGeom>
                <a:solidFill>
                  <a:srgbClr val="FFFFFF">
                    <a:alpha val="0"/>
                  </a:srgbClr>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594" name="Group 353"/>
                <p:cNvGrpSpPr>
                  <a:grpSpLocks/>
                </p:cNvGrpSpPr>
                <p:nvPr/>
              </p:nvGrpSpPr>
              <p:grpSpPr bwMode="auto">
                <a:xfrm>
                  <a:off x="5920" y="10433"/>
                  <a:ext cx="310" cy="394"/>
                  <a:chOff x="2740" y="11368"/>
                  <a:chExt cx="310" cy="394"/>
                </a:xfrm>
              </p:grpSpPr>
              <p:grpSp>
                <p:nvGrpSpPr>
                  <p:cNvPr id="15595" name="Group 355"/>
                  <p:cNvGrpSpPr>
                    <a:grpSpLocks/>
                  </p:cNvGrpSpPr>
                  <p:nvPr/>
                </p:nvGrpSpPr>
                <p:grpSpPr bwMode="auto">
                  <a:xfrm>
                    <a:off x="2740" y="11368"/>
                    <a:ext cx="266" cy="336"/>
                    <a:chOff x="4993" y="6199"/>
                    <a:chExt cx="288" cy="375"/>
                  </a:xfrm>
                </p:grpSpPr>
                <p:sp>
                  <p:nvSpPr>
                    <p:cNvPr id="330" name="AutoShape 357"/>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AutoShape 356"/>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29" name="AutoShape 354"/>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96" name="Group 348"/>
                <p:cNvGrpSpPr>
                  <a:grpSpLocks/>
                </p:cNvGrpSpPr>
                <p:nvPr/>
              </p:nvGrpSpPr>
              <p:grpSpPr bwMode="auto">
                <a:xfrm>
                  <a:off x="5832" y="10375"/>
                  <a:ext cx="43" cy="478"/>
                  <a:chOff x="2622" y="11280"/>
                  <a:chExt cx="43" cy="478"/>
                </a:xfrm>
              </p:grpSpPr>
              <p:sp>
                <p:nvSpPr>
                  <p:cNvPr id="324" name="AutoShape 352"/>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AutoShape 351"/>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AutoShape 350"/>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AutoShape 349"/>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97" name="Group 343"/>
                <p:cNvGrpSpPr>
                  <a:grpSpLocks/>
                </p:cNvGrpSpPr>
                <p:nvPr/>
              </p:nvGrpSpPr>
              <p:grpSpPr bwMode="auto">
                <a:xfrm>
                  <a:off x="6267" y="10375"/>
                  <a:ext cx="43" cy="478"/>
                  <a:chOff x="2622" y="11280"/>
                  <a:chExt cx="43" cy="478"/>
                </a:xfrm>
              </p:grpSpPr>
              <p:sp>
                <p:nvSpPr>
                  <p:cNvPr id="320" name="AutoShape 347"/>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AutoShape 346"/>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AutoShape 345"/>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AutoShape 344"/>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8" name="Rectangle 342"/>
                <p:cNvSpPr>
                  <a:spLocks noChangeArrowheads="1"/>
                </p:cNvSpPr>
                <p:nvPr/>
              </p:nvSpPr>
              <p:spPr bwMode="auto">
                <a:xfrm>
                  <a:off x="6834" y="10309"/>
                  <a:ext cx="1728" cy="576"/>
                </a:xfrm>
                <a:prstGeom prst="rect">
                  <a:avLst/>
                </a:prstGeom>
                <a:solidFill>
                  <a:srgbClr val="FFFFFF">
                    <a:alpha val="0"/>
                  </a:srgbClr>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598" name="Group 337"/>
                <p:cNvGrpSpPr>
                  <a:grpSpLocks/>
                </p:cNvGrpSpPr>
                <p:nvPr/>
              </p:nvGrpSpPr>
              <p:grpSpPr bwMode="auto">
                <a:xfrm>
                  <a:off x="7344" y="10414"/>
                  <a:ext cx="310" cy="394"/>
                  <a:chOff x="2740" y="11368"/>
                  <a:chExt cx="310" cy="394"/>
                </a:xfrm>
              </p:grpSpPr>
              <p:grpSp>
                <p:nvGrpSpPr>
                  <p:cNvPr id="15599" name="Group 339"/>
                  <p:cNvGrpSpPr>
                    <a:grpSpLocks/>
                  </p:cNvGrpSpPr>
                  <p:nvPr/>
                </p:nvGrpSpPr>
                <p:grpSpPr bwMode="auto">
                  <a:xfrm>
                    <a:off x="2740" y="11368"/>
                    <a:ext cx="266" cy="336"/>
                    <a:chOff x="4993" y="6199"/>
                    <a:chExt cx="288" cy="375"/>
                  </a:xfrm>
                </p:grpSpPr>
                <p:sp>
                  <p:nvSpPr>
                    <p:cNvPr id="318" name="AutoShape 341"/>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AutoShape 340"/>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17" name="AutoShape 338"/>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00" name="Group 332"/>
                <p:cNvGrpSpPr>
                  <a:grpSpLocks/>
                </p:cNvGrpSpPr>
                <p:nvPr/>
              </p:nvGrpSpPr>
              <p:grpSpPr bwMode="auto">
                <a:xfrm>
                  <a:off x="7773" y="10413"/>
                  <a:ext cx="310" cy="394"/>
                  <a:chOff x="2740" y="11368"/>
                  <a:chExt cx="310" cy="394"/>
                </a:xfrm>
              </p:grpSpPr>
              <p:grpSp>
                <p:nvGrpSpPr>
                  <p:cNvPr id="15601" name="Group 334"/>
                  <p:cNvGrpSpPr>
                    <a:grpSpLocks/>
                  </p:cNvGrpSpPr>
                  <p:nvPr/>
                </p:nvGrpSpPr>
                <p:grpSpPr bwMode="auto">
                  <a:xfrm>
                    <a:off x="2740" y="11368"/>
                    <a:ext cx="266" cy="336"/>
                    <a:chOff x="4993" y="6199"/>
                    <a:chExt cx="288" cy="375"/>
                  </a:xfrm>
                </p:grpSpPr>
                <p:sp>
                  <p:nvSpPr>
                    <p:cNvPr id="314" name="AutoShape 336"/>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AutoShape 335"/>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13" name="AutoShape 333"/>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02" name="Group 327"/>
                <p:cNvGrpSpPr>
                  <a:grpSpLocks/>
                </p:cNvGrpSpPr>
                <p:nvPr/>
              </p:nvGrpSpPr>
              <p:grpSpPr bwMode="auto">
                <a:xfrm>
                  <a:off x="8197" y="10414"/>
                  <a:ext cx="310" cy="394"/>
                  <a:chOff x="2740" y="11368"/>
                  <a:chExt cx="310" cy="394"/>
                </a:xfrm>
              </p:grpSpPr>
              <p:grpSp>
                <p:nvGrpSpPr>
                  <p:cNvPr id="15603" name="Group 329"/>
                  <p:cNvGrpSpPr>
                    <a:grpSpLocks/>
                  </p:cNvGrpSpPr>
                  <p:nvPr/>
                </p:nvGrpSpPr>
                <p:grpSpPr bwMode="auto">
                  <a:xfrm>
                    <a:off x="2740" y="11368"/>
                    <a:ext cx="266" cy="336"/>
                    <a:chOff x="4993" y="6199"/>
                    <a:chExt cx="288" cy="375"/>
                  </a:xfrm>
                </p:grpSpPr>
                <p:sp>
                  <p:nvSpPr>
                    <p:cNvPr id="310" name="AutoShape 331"/>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AutoShape 330"/>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09" name="AutoShape 328"/>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04" name="Group 320"/>
                <p:cNvGrpSpPr>
                  <a:grpSpLocks/>
                </p:cNvGrpSpPr>
                <p:nvPr/>
              </p:nvGrpSpPr>
              <p:grpSpPr bwMode="auto">
                <a:xfrm>
                  <a:off x="7223" y="10823"/>
                  <a:ext cx="948" cy="43"/>
                  <a:chOff x="6462" y="11093"/>
                  <a:chExt cx="948" cy="43"/>
                </a:xfrm>
              </p:grpSpPr>
              <p:sp>
                <p:nvSpPr>
                  <p:cNvPr id="302" name="AutoShape 326"/>
                  <p:cNvSpPr>
                    <a:spLocks noChangeArrowheads="1"/>
                  </p:cNvSpPr>
                  <p:nvPr/>
                </p:nvSpPr>
                <p:spPr bwMode="auto">
                  <a:xfrm rot="5400000">
                    <a:off x="721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AutoShape 325"/>
                  <p:cNvSpPr>
                    <a:spLocks noChangeArrowheads="1"/>
                  </p:cNvSpPr>
                  <p:nvPr/>
                </p:nvSpPr>
                <p:spPr bwMode="auto">
                  <a:xfrm rot="5400000">
                    <a:off x="736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AutoShape 324"/>
                  <p:cNvSpPr>
                    <a:spLocks noChangeArrowheads="1"/>
                  </p:cNvSpPr>
                  <p:nvPr/>
                </p:nvSpPr>
                <p:spPr bwMode="auto">
                  <a:xfrm rot="5400000">
                    <a:off x="706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AutoShape 323"/>
                  <p:cNvSpPr>
                    <a:spLocks noChangeArrowheads="1"/>
                  </p:cNvSpPr>
                  <p:nvPr/>
                </p:nvSpPr>
                <p:spPr bwMode="auto">
                  <a:xfrm rot="5400000">
                    <a:off x="689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AutoShape 322"/>
                  <p:cNvSpPr>
                    <a:spLocks noChangeArrowheads="1"/>
                  </p:cNvSpPr>
                  <p:nvPr/>
                </p:nvSpPr>
                <p:spPr bwMode="auto">
                  <a:xfrm rot="5400000">
                    <a:off x="6762"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AutoShape 321"/>
                  <p:cNvSpPr>
                    <a:spLocks noChangeArrowheads="1"/>
                  </p:cNvSpPr>
                  <p:nvPr/>
                </p:nvSpPr>
                <p:spPr bwMode="auto">
                  <a:xfrm rot="5400000">
                    <a:off x="6462"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05" name="Group 312"/>
                <p:cNvGrpSpPr>
                  <a:grpSpLocks/>
                </p:cNvGrpSpPr>
                <p:nvPr/>
              </p:nvGrpSpPr>
              <p:grpSpPr bwMode="auto">
                <a:xfrm>
                  <a:off x="7217" y="10325"/>
                  <a:ext cx="948" cy="43"/>
                  <a:chOff x="6462" y="11438"/>
                  <a:chExt cx="948" cy="43"/>
                </a:xfrm>
              </p:grpSpPr>
              <p:sp>
                <p:nvSpPr>
                  <p:cNvPr id="295" name="AutoShape 319"/>
                  <p:cNvSpPr>
                    <a:spLocks noChangeArrowheads="1"/>
                  </p:cNvSpPr>
                  <p:nvPr/>
                </p:nvSpPr>
                <p:spPr bwMode="auto">
                  <a:xfrm rot="5400000">
                    <a:off x="6612"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AutoShape 318"/>
                  <p:cNvSpPr>
                    <a:spLocks noChangeArrowheads="1"/>
                  </p:cNvSpPr>
                  <p:nvPr/>
                </p:nvSpPr>
                <p:spPr bwMode="auto">
                  <a:xfrm rot="5400000">
                    <a:off x="721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AutoShape 317"/>
                  <p:cNvSpPr>
                    <a:spLocks noChangeArrowheads="1"/>
                  </p:cNvSpPr>
                  <p:nvPr/>
                </p:nvSpPr>
                <p:spPr bwMode="auto">
                  <a:xfrm rot="5400000">
                    <a:off x="736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AutoShape 316"/>
                  <p:cNvSpPr>
                    <a:spLocks noChangeArrowheads="1"/>
                  </p:cNvSpPr>
                  <p:nvPr/>
                </p:nvSpPr>
                <p:spPr bwMode="auto">
                  <a:xfrm rot="5400000">
                    <a:off x="706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AutoShape 315"/>
                  <p:cNvSpPr>
                    <a:spLocks noChangeArrowheads="1"/>
                  </p:cNvSpPr>
                  <p:nvPr/>
                </p:nvSpPr>
                <p:spPr bwMode="auto">
                  <a:xfrm rot="5400000">
                    <a:off x="689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AutoShape 314"/>
                  <p:cNvSpPr>
                    <a:spLocks noChangeArrowheads="1"/>
                  </p:cNvSpPr>
                  <p:nvPr/>
                </p:nvSpPr>
                <p:spPr bwMode="auto">
                  <a:xfrm rot="5400000">
                    <a:off x="6762"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AutoShape 313"/>
                  <p:cNvSpPr>
                    <a:spLocks noChangeArrowheads="1"/>
                  </p:cNvSpPr>
                  <p:nvPr/>
                </p:nvSpPr>
                <p:spPr bwMode="auto">
                  <a:xfrm rot="5400000">
                    <a:off x="6462"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74" name="Rectangle 311"/>
                <p:cNvSpPr>
                  <a:spLocks noChangeArrowheads="1"/>
                </p:cNvSpPr>
                <p:nvPr/>
              </p:nvSpPr>
              <p:spPr bwMode="auto">
                <a:xfrm>
                  <a:off x="6332" y="10309"/>
                  <a:ext cx="504" cy="576"/>
                </a:xfrm>
                <a:prstGeom prst="rect">
                  <a:avLst/>
                </a:prstGeom>
                <a:solidFill>
                  <a:srgbClr val="FFFFFF">
                    <a:alpha val="0"/>
                  </a:srgbClr>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606" name="Group 306"/>
                <p:cNvGrpSpPr>
                  <a:grpSpLocks/>
                </p:cNvGrpSpPr>
                <p:nvPr/>
              </p:nvGrpSpPr>
              <p:grpSpPr bwMode="auto">
                <a:xfrm>
                  <a:off x="6435" y="10433"/>
                  <a:ext cx="310" cy="394"/>
                  <a:chOff x="2740" y="11368"/>
                  <a:chExt cx="310" cy="394"/>
                </a:xfrm>
              </p:grpSpPr>
              <p:grpSp>
                <p:nvGrpSpPr>
                  <p:cNvPr id="15607" name="Group 308"/>
                  <p:cNvGrpSpPr>
                    <a:grpSpLocks/>
                  </p:cNvGrpSpPr>
                  <p:nvPr/>
                </p:nvGrpSpPr>
                <p:grpSpPr bwMode="auto">
                  <a:xfrm>
                    <a:off x="2740" y="11368"/>
                    <a:ext cx="266" cy="336"/>
                    <a:chOff x="4993" y="6199"/>
                    <a:chExt cx="288" cy="375"/>
                  </a:xfrm>
                </p:grpSpPr>
                <p:sp>
                  <p:nvSpPr>
                    <p:cNvPr id="293" name="AutoShape 310"/>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AutoShape 309"/>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92" name="AutoShape 307"/>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08" name="Group 301"/>
                <p:cNvGrpSpPr>
                  <a:grpSpLocks/>
                </p:cNvGrpSpPr>
                <p:nvPr/>
              </p:nvGrpSpPr>
              <p:grpSpPr bwMode="auto">
                <a:xfrm>
                  <a:off x="6347" y="10375"/>
                  <a:ext cx="43" cy="478"/>
                  <a:chOff x="2622" y="11280"/>
                  <a:chExt cx="43" cy="478"/>
                </a:xfrm>
              </p:grpSpPr>
              <p:sp>
                <p:nvSpPr>
                  <p:cNvPr id="287" name="AutoShape 305"/>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AutoShape 304"/>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AutoShape 303"/>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AutoShape 302"/>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09" name="Group 296"/>
                <p:cNvGrpSpPr>
                  <a:grpSpLocks/>
                </p:cNvGrpSpPr>
                <p:nvPr/>
              </p:nvGrpSpPr>
              <p:grpSpPr bwMode="auto">
                <a:xfrm>
                  <a:off x="6782" y="10375"/>
                  <a:ext cx="43" cy="478"/>
                  <a:chOff x="2622" y="11280"/>
                  <a:chExt cx="43" cy="478"/>
                </a:xfrm>
              </p:grpSpPr>
              <p:sp>
                <p:nvSpPr>
                  <p:cNvPr id="283" name="AutoShape 300"/>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AutoShape 299"/>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AutoShape 298"/>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AutoShape 297"/>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610" name="Group 291"/>
                <p:cNvGrpSpPr>
                  <a:grpSpLocks/>
                </p:cNvGrpSpPr>
                <p:nvPr/>
              </p:nvGrpSpPr>
              <p:grpSpPr bwMode="auto">
                <a:xfrm>
                  <a:off x="6935" y="10424"/>
                  <a:ext cx="310" cy="394"/>
                  <a:chOff x="2740" y="11368"/>
                  <a:chExt cx="310" cy="394"/>
                </a:xfrm>
              </p:grpSpPr>
              <p:grpSp>
                <p:nvGrpSpPr>
                  <p:cNvPr id="15611" name="Group 293"/>
                  <p:cNvGrpSpPr>
                    <a:grpSpLocks/>
                  </p:cNvGrpSpPr>
                  <p:nvPr/>
                </p:nvGrpSpPr>
                <p:grpSpPr bwMode="auto">
                  <a:xfrm>
                    <a:off x="2740" y="11368"/>
                    <a:ext cx="266" cy="336"/>
                    <a:chOff x="4993" y="6199"/>
                    <a:chExt cx="288" cy="375"/>
                  </a:xfrm>
                </p:grpSpPr>
                <p:sp>
                  <p:nvSpPr>
                    <p:cNvPr id="281" name="AutoShape 295"/>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AutoShape 294"/>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80" name="AutoShape 292"/>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369" name="TextBox 36"/>
            <p:cNvSpPr txBox="1">
              <a:spLocks noChangeArrowheads="1"/>
            </p:cNvSpPr>
            <p:nvPr/>
          </p:nvSpPr>
          <p:spPr bwMode="auto">
            <a:xfrm>
              <a:off x="990600" y="1219200"/>
              <a:ext cx="2258715" cy="369332"/>
            </a:xfrm>
            <a:prstGeom prst="rect">
              <a:avLst/>
            </a:prstGeom>
            <a:noFill/>
            <a:ln w="9525">
              <a:noFill/>
              <a:miter lim="800000"/>
              <a:headEnd/>
              <a:tailEnd/>
            </a:ln>
          </p:spPr>
          <p:txBody>
            <a:bodyPr wrap="square">
              <a:spAutoFit/>
            </a:bodyPr>
            <a:lstStyle/>
            <a:p>
              <a:pPr algn="ctr"/>
              <a:r>
                <a:rPr lang="en-US" dirty="0" smtClean="0">
                  <a:solidFill>
                    <a:srgbClr val="002060"/>
                  </a:solidFill>
                  <a:latin typeface="Times New Roman" pitchFamily="18" charset="0"/>
                  <a:cs typeface="Times New Roman" pitchFamily="18" charset="0"/>
                </a:rPr>
                <a:t>Basic version of EMC</a:t>
              </a:r>
              <a:endParaRPr lang="en-US" dirty="0">
                <a:solidFill>
                  <a:srgbClr val="002060"/>
                </a:solidFill>
              </a:endParaRPr>
            </a:p>
          </p:txBody>
        </p:sp>
      </p:grpSp>
      <p:grpSp>
        <p:nvGrpSpPr>
          <p:cNvPr id="229" name="Group 228"/>
          <p:cNvGrpSpPr/>
          <p:nvPr/>
        </p:nvGrpSpPr>
        <p:grpSpPr>
          <a:xfrm>
            <a:off x="4016725" y="256080"/>
            <a:ext cx="3576637" cy="6390267"/>
            <a:chOff x="4016725" y="256080"/>
            <a:chExt cx="3576637" cy="6390267"/>
          </a:xfrm>
        </p:grpSpPr>
        <p:sp>
          <p:nvSpPr>
            <p:cNvPr id="15363" name="Line 3"/>
            <p:cNvSpPr>
              <a:spLocks noChangeShapeType="1"/>
            </p:cNvSpPr>
            <p:nvPr/>
          </p:nvSpPr>
          <p:spPr bwMode="auto">
            <a:xfrm>
              <a:off x="4016725" y="6645782"/>
              <a:ext cx="3576637" cy="56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4" name="Line 4"/>
            <p:cNvSpPr>
              <a:spLocks noChangeShapeType="1"/>
            </p:cNvSpPr>
            <p:nvPr/>
          </p:nvSpPr>
          <p:spPr bwMode="auto">
            <a:xfrm>
              <a:off x="4016725" y="295188"/>
              <a:ext cx="3575507" cy="113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5" name="Line 5"/>
            <p:cNvSpPr>
              <a:spLocks noChangeShapeType="1"/>
            </p:cNvSpPr>
            <p:nvPr/>
          </p:nvSpPr>
          <p:spPr bwMode="auto">
            <a:xfrm>
              <a:off x="4016725" y="288409"/>
              <a:ext cx="565" cy="635737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6" name="Line 6"/>
            <p:cNvSpPr>
              <a:spLocks noChangeShapeType="1"/>
            </p:cNvSpPr>
            <p:nvPr/>
          </p:nvSpPr>
          <p:spPr bwMode="auto">
            <a:xfrm>
              <a:off x="7593362" y="296318"/>
              <a:ext cx="0" cy="635002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7"/>
            <p:cNvGrpSpPr>
              <a:grpSpLocks/>
            </p:cNvGrpSpPr>
            <p:nvPr/>
          </p:nvGrpSpPr>
          <p:grpSpPr bwMode="auto">
            <a:xfrm>
              <a:off x="6832508" y="1725512"/>
              <a:ext cx="262091" cy="238387"/>
              <a:chOff x="7585" y="4917"/>
              <a:chExt cx="475" cy="432"/>
            </a:xfrm>
          </p:grpSpPr>
          <p:sp>
            <p:nvSpPr>
              <p:cNvPr id="15368" name="Oval 8"/>
              <p:cNvSpPr>
                <a:spLocks noChangeArrowheads="1"/>
              </p:cNvSpPr>
              <p:nvPr/>
            </p:nvSpPr>
            <p:spPr bwMode="auto">
              <a:xfrm>
                <a:off x="7710" y="5016"/>
                <a:ext cx="227" cy="227"/>
              </a:xfrm>
              <a:prstGeom prst="ellipse">
                <a:avLst/>
              </a:prstGeom>
              <a:solidFill>
                <a:srgbClr val="C00000"/>
              </a:solidFill>
              <a:ln w="9525" algn="ctr">
                <a:solidFill>
                  <a:srgbClr val="1F497D"/>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369" name="AutoShape 9"/>
              <p:cNvSpPr>
                <a:spLocks noChangeArrowheads="1"/>
              </p:cNvSpPr>
              <p:nvPr/>
            </p:nvSpPr>
            <p:spPr bwMode="auto">
              <a:xfrm>
                <a:off x="7585" y="4917"/>
                <a:ext cx="475" cy="432"/>
              </a:xfrm>
              <a:prstGeom prst="hexagon">
                <a:avLst>
                  <a:gd name="adj" fmla="val 27488"/>
                  <a:gd name="vf" fmla="val 115470"/>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10"/>
            <p:cNvGrpSpPr>
              <a:grpSpLocks/>
            </p:cNvGrpSpPr>
            <p:nvPr/>
          </p:nvGrpSpPr>
          <p:grpSpPr bwMode="auto">
            <a:xfrm>
              <a:off x="5688119" y="1738505"/>
              <a:ext cx="238367" cy="238387"/>
              <a:chOff x="3420" y="4917"/>
              <a:chExt cx="432" cy="432"/>
            </a:xfrm>
          </p:grpSpPr>
          <p:sp>
            <p:nvSpPr>
              <p:cNvPr id="15371" name="Oval 11"/>
              <p:cNvSpPr>
                <a:spLocks noChangeArrowheads="1"/>
              </p:cNvSpPr>
              <p:nvPr/>
            </p:nvSpPr>
            <p:spPr bwMode="auto">
              <a:xfrm>
                <a:off x="3516" y="5016"/>
                <a:ext cx="227" cy="227"/>
              </a:xfrm>
              <a:prstGeom prst="ellipse">
                <a:avLst/>
              </a:prstGeom>
              <a:solidFill>
                <a:srgbClr val="002060"/>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372" name="AutoShape 12"/>
              <p:cNvSpPr>
                <a:spLocks noChangeArrowheads="1"/>
              </p:cNvSpPr>
              <p:nvPr/>
            </p:nvSpPr>
            <p:spPr bwMode="auto">
              <a:xfrm>
                <a:off x="3420" y="4917"/>
                <a:ext cx="432" cy="432"/>
              </a:xfrm>
              <a:prstGeom prst="roundRect">
                <a:avLst>
                  <a:gd name="adj" fmla="val 16667"/>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13"/>
            <p:cNvGrpSpPr>
              <a:grpSpLocks/>
            </p:cNvGrpSpPr>
            <p:nvPr/>
          </p:nvGrpSpPr>
          <p:grpSpPr bwMode="auto">
            <a:xfrm>
              <a:off x="4531304" y="5652125"/>
              <a:ext cx="238367" cy="286404"/>
              <a:chOff x="3415" y="12000"/>
              <a:chExt cx="432" cy="519"/>
            </a:xfrm>
          </p:grpSpPr>
          <p:grpSp>
            <p:nvGrpSpPr>
              <p:cNvPr id="6" name="Group 14"/>
              <p:cNvGrpSpPr>
                <a:grpSpLocks/>
              </p:cNvGrpSpPr>
              <p:nvPr/>
            </p:nvGrpSpPr>
            <p:grpSpPr bwMode="auto">
              <a:xfrm>
                <a:off x="3415" y="12145"/>
                <a:ext cx="432" cy="374"/>
                <a:chOff x="7581" y="4671"/>
                <a:chExt cx="475" cy="432"/>
              </a:xfrm>
            </p:grpSpPr>
            <p:sp>
              <p:nvSpPr>
                <p:cNvPr id="15375" name="Oval 15"/>
                <p:cNvSpPr>
                  <a:spLocks noChangeArrowheads="1"/>
                </p:cNvSpPr>
                <p:nvPr/>
              </p:nvSpPr>
              <p:spPr bwMode="auto">
                <a:xfrm>
                  <a:off x="7710" y="4761"/>
                  <a:ext cx="227" cy="227"/>
                </a:xfrm>
                <a:prstGeom prst="ellipse">
                  <a:avLst/>
                </a:prstGeom>
                <a:solidFill>
                  <a:srgbClr val="FFFFFF"/>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376" name="AutoShape 16"/>
                <p:cNvSpPr>
                  <a:spLocks noChangeArrowheads="1"/>
                </p:cNvSpPr>
                <p:nvPr/>
              </p:nvSpPr>
              <p:spPr bwMode="auto">
                <a:xfrm>
                  <a:off x="7581" y="4671"/>
                  <a:ext cx="475" cy="432"/>
                </a:xfrm>
                <a:prstGeom prst="hexagon">
                  <a:avLst>
                    <a:gd name="adj" fmla="val 27488"/>
                    <a:gd name="vf" fmla="val 115470"/>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377" name="AutoShape 17"/>
              <p:cNvSpPr>
                <a:spLocks noChangeArrowheads="1"/>
              </p:cNvSpPr>
              <p:nvPr/>
            </p:nvSpPr>
            <p:spPr bwMode="auto">
              <a:xfrm rot="5400000" flipH="1">
                <a:off x="3451" y="12105"/>
                <a:ext cx="360" cy="149"/>
              </a:xfrm>
              <a:prstGeom prst="flowChartDelay">
                <a:avLst/>
              </a:prstGeom>
              <a:solidFill>
                <a:srgbClr val="1F49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18"/>
            <p:cNvGrpSpPr>
              <a:grpSpLocks/>
            </p:cNvGrpSpPr>
            <p:nvPr/>
          </p:nvGrpSpPr>
          <p:grpSpPr bwMode="auto">
            <a:xfrm>
              <a:off x="6839286" y="5739119"/>
              <a:ext cx="238367" cy="206188"/>
              <a:chOff x="7477" y="11911"/>
              <a:chExt cx="422" cy="365"/>
            </a:xfrm>
          </p:grpSpPr>
          <p:grpSp>
            <p:nvGrpSpPr>
              <p:cNvPr id="8" name="Group 19"/>
              <p:cNvGrpSpPr>
                <a:grpSpLocks/>
              </p:cNvGrpSpPr>
              <p:nvPr/>
            </p:nvGrpSpPr>
            <p:grpSpPr bwMode="auto">
              <a:xfrm>
                <a:off x="7477" y="11911"/>
                <a:ext cx="422" cy="365"/>
                <a:chOff x="7581" y="4671"/>
                <a:chExt cx="475" cy="432"/>
              </a:xfrm>
            </p:grpSpPr>
            <p:sp>
              <p:nvSpPr>
                <p:cNvPr id="15380" name="Oval 20"/>
                <p:cNvSpPr>
                  <a:spLocks noChangeArrowheads="1"/>
                </p:cNvSpPr>
                <p:nvPr/>
              </p:nvSpPr>
              <p:spPr bwMode="auto">
                <a:xfrm>
                  <a:off x="7710" y="4761"/>
                  <a:ext cx="227" cy="227"/>
                </a:xfrm>
                <a:prstGeom prst="ellipse">
                  <a:avLst/>
                </a:prstGeom>
                <a:solidFill>
                  <a:srgbClr val="FFFFFF"/>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381" name="AutoShape 21"/>
                <p:cNvSpPr>
                  <a:spLocks noChangeArrowheads="1"/>
                </p:cNvSpPr>
                <p:nvPr/>
              </p:nvSpPr>
              <p:spPr bwMode="auto">
                <a:xfrm>
                  <a:off x="7581" y="4671"/>
                  <a:ext cx="475" cy="432"/>
                </a:xfrm>
                <a:prstGeom prst="hexagon">
                  <a:avLst>
                    <a:gd name="adj" fmla="val 27488"/>
                    <a:gd name="vf" fmla="val 115470"/>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382" name="AutoShape 22"/>
              <p:cNvSpPr>
                <a:spLocks noChangeArrowheads="1"/>
              </p:cNvSpPr>
              <p:nvPr/>
            </p:nvSpPr>
            <p:spPr bwMode="auto">
              <a:xfrm rot="5400000" flipH="1">
                <a:off x="7624" y="11981"/>
                <a:ext cx="146" cy="134"/>
              </a:xfrm>
              <a:prstGeom prst="flowChartDelay">
                <a:avLst/>
              </a:prstGeom>
              <a:solidFill>
                <a:srgbClr val="1F49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23"/>
            <p:cNvGrpSpPr>
              <a:grpSpLocks/>
            </p:cNvGrpSpPr>
            <p:nvPr/>
          </p:nvGrpSpPr>
          <p:grpSpPr bwMode="auto">
            <a:xfrm>
              <a:off x="5000131" y="5510335"/>
              <a:ext cx="1621687" cy="667711"/>
              <a:chOff x="4265" y="11743"/>
              <a:chExt cx="2938" cy="1210"/>
            </a:xfrm>
          </p:grpSpPr>
          <p:sp>
            <p:nvSpPr>
              <p:cNvPr id="15384" name="Rectangle 24"/>
              <p:cNvSpPr>
                <a:spLocks noChangeArrowheads="1"/>
              </p:cNvSpPr>
              <p:nvPr/>
            </p:nvSpPr>
            <p:spPr bwMode="auto">
              <a:xfrm>
                <a:off x="4265" y="11743"/>
                <a:ext cx="2938" cy="1210"/>
              </a:xfrm>
              <a:prstGeom prst="rect">
                <a:avLst/>
              </a:prstGeom>
              <a:solidFill>
                <a:srgbClr val="FFFFFF">
                  <a:alpha val="0"/>
                </a:srgb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85" name="Text Box 25"/>
              <p:cNvSpPr txBox="1">
                <a:spLocks noChangeArrowheads="1"/>
              </p:cNvSpPr>
              <p:nvPr/>
            </p:nvSpPr>
            <p:spPr bwMode="auto">
              <a:xfrm>
                <a:off x="4289" y="12079"/>
                <a:ext cx="459" cy="55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B050"/>
                    </a:solidFill>
                    <a:effectLst/>
                    <a:latin typeface="Swis721 BlkEx BT"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15386" name="Text Box 26"/>
              <p:cNvSpPr txBox="1">
                <a:spLocks noChangeArrowheads="1"/>
              </p:cNvSpPr>
              <p:nvPr/>
            </p:nvSpPr>
            <p:spPr bwMode="auto">
              <a:xfrm>
                <a:off x="4745" y="12064"/>
                <a:ext cx="498" cy="55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B050"/>
                    </a:solidFill>
                    <a:effectLst/>
                    <a:latin typeface="Swis721 BlkEx BT"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15387" name="Text Box 27"/>
              <p:cNvSpPr txBox="1">
                <a:spLocks noChangeArrowheads="1"/>
              </p:cNvSpPr>
              <p:nvPr/>
            </p:nvSpPr>
            <p:spPr bwMode="auto">
              <a:xfrm>
                <a:off x="5228" y="12079"/>
                <a:ext cx="480" cy="55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B050"/>
                    </a:solidFill>
                    <a:effectLst/>
                    <a:latin typeface="Swis721 BlkEx BT"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15388" name="Text Box 28"/>
              <p:cNvSpPr txBox="1">
                <a:spLocks noChangeArrowheads="1"/>
              </p:cNvSpPr>
              <p:nvPr/>
            </p:nvSpPr>
            <p:spPr bwMode="auto">
              <a:xfrm>
                <a:off x="5705" y="12079"/>
                <a:ext cx="498" cy="55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B050"/>
                    </a:solidFill>
                    <a:effectLst/>
                    <a:latin typeface="Swis721 BlkEx BT"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15389" name="Text Box 29"/>
              <p:cNvSpPr txBox="1">
                <a:spLocks noChangeArrowheads="1"/>
              </p:cNvSpPr>
              <p:nvPr/>
            </p:nvSpPr>
            <p:spPr bwMode="auto">
              <a:xfrm>
                <a:off x="6200" y="12079"/>
                <a:ext cx="498" cy="55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B050"/>
                    </a:solidFill>
                    <a:effectLst/>
                    <a:latin typeface="Swis721 BlkEx BT"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15390" name="Text Box 30"/>
              <p:cNvSpPr txBox="1">
                <a:spLocks noChangeArrowheads="1"/>
              </p:cNvSpPr>
              <p:nvPr/>
            </p:nvSpPr>
            <p:spPr bwMode="auto">
              <a:xfrm>
                <a:off x="6665" y="12079"/>
                <a:ext cx="498" cy="55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B050"/>
                    </a:solidFill>
                    <a:effectLst/>
                    <a:latin typeface="Swis721 BlkEx BT"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15391" name="Rectangle 31"/>
              <p:cNvSpPr>
                <a:spLocks noChangeArrowheads="1"/>
              </p:cNvSpPr>
              <p:nvPr/>
            </p:nvSpPr>
            <p:spPr bwMode="auto">
              <a:xfrm>
                <a:off x="4488" y="1189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2" name="Rectangle 32"/>
              <p:cNvSpPr>
                <a:spLocks noChangeArrowheads="1"/>
              </p:cNvSpPr>
              <p:nvPr/>
            </p:nvSpPr>
            <p:spPr bwMode="auto">
              <a:xfrm>
                <a:off x="4503" y="1264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3" name="Rectangle 33"/>
              <p:cNvSpPr>
                <a:spLocks noChangeArrowheads="1"/>
              </p:cNvSpPr>
              <p:nvPr/>
            </p:nvSpPr>
            <p:spPr bwMode="auto">
              <a:xfrm>
                <a:off x="4968" y="1189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4" name="Rectangle 34"/>
              <p:cNvSpPr>
                <a:spLocks noChangeArrowheads="1"/>
              </p:cNvSpPr>
              <p:nvPr/>
            </p:nvSpPr>
            <p:spPr bwMode="auto">
              <a:xfrm>
                <a:off x="4953" y="1264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5" name="Rectangle 35"/>
              <p:cNvSpPr>
                <a:spLocks noChangeArrowheads="1"/>
              </p:cNvSpPr>
              <p:nvPr/>
            </p:nvSpPr>
            <p:spPr bwMode="auto">
              <a:xfrm>
                <a:off x="5433" y="1264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6" name="Rectangle 36"/>
              <p:cNvSpPr>
                <a:spLocks noChangeArrowheads="1"/>
              </p:cNvSpPr>
              <p:nvPr/>
            </p:nvSpPr>
            <p:spPr bwMode="auto">
              <a:xfrm>
                <a:off x="5913" y="1264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7" name="Rectangle 37"/>
              <p:cNvSpPr>
                <a:spLocks noChangeArrowheads="1"/>
              </p:cNvSpPr>
              <p:nvPr/>
            </p:nvSpPr>
            <p:spPr bwMode="auto">
              <a:xfrm>
                <a:off x="6416" y="1264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8" name="Rectangle 38"/>
              <p:cNvSpPr>
                <a:spLocks noChangeArrowheads="1"/>
              </p:cNvSpPr>
              <p:nvPr/>
            </p:nvSpPr>
            <p:spPr bwMode="auto">
              <a:xfrm>
                <a:off x="6870" y="1264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9" name="Rectangle 39"/>
              <p:cNvSpPr>
                <a:spLocks noChangeArrowheads="1"/>
              </p:cNvSpPr>
              <p:nvPr/>
            </p:nvSpPr>
            <p:spPr bwMode="auto">
              <a:xfrm>
                <a:off x="5448" y="1189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0" name="Rectangle 40"/>
              <p:cNvSpPr>
                <a:spLocks noChangeArrowheads="1"/>
              </p:cNvSpPr>
              <p:nvPr/>
            </p:nvSpPr>
            <p:spPr bwMode="auto">
              <a:xfrm>
                <a:off x="5928" y="1189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1" name="Rectangle 41"/>
              <p:cNvSpPr>
                <a:spLocks noChangeArrowheads="1"/>
              </p:cNvSpPr>
              <p:nvPr/>
            </p:nvSpPr>
            <p:spPr bwMode="auto">
              <a:xfrm>
                <a:off x="6416" y="11898"/>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2" name="Rectangle 42"/>
              <p:cNvSpPr>
                <a:spLocks noChangeArrowheads="1"/>
              </p:cNvSpPr>
              <p:nvPr/>
            </p:nvSpPr>
            <p:spPr bwMode="auto">
              <a:xfrm>
                <a:off x="6870" y="11904"/>
                <a:ext cx="173" cy="115"/>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3" name="Rectangle 43"/>
              <p:cNvSpPr>
                <a:spLocks noChangeArrowheads="1"/>
              </p:cNvSpPr>
              <p:nvPr/>
            </p:nvSpPr>
            <p:spPr bwMode="auto">
              <a:xfrm>
                <a:off x="4442" y="12117"/>
                <a:ext cx="288"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4" name="Rectangle 44"/>
              <p:cNvSpPr>
                <a:spLocks noChangeArrowheads="1"/>
              </p:cNvSpPr>
              <p:nvPr/>
            </p:nvSpPr>
            <p:spPr bwMode="auto">
              <a:xfrm>
                <a:off x="4907" y="12117"/>
                <a:ext cx="288"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5" name="Rectangle 45"/>
              <p:cNvSpPr>
                <a:spLocks noChangeArrowheads="1"/>
              </p:cNvSpPr>
              <p:nvPr/>
            </p:nvSpPr>
            <p:spPr bwMode="auto">
              <a:xfrm>
                <a:off x="5387" y="12117"/>
                <a:ext cx="288"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6" name="Rectangle 46"/>
              <p:cNvSpPr>
                <a:spLocks noChangeArrowheads="1"/>
              </p:cNvSpPr>
              <p:nvPr/>
            </p:nvSpPr>
            <p:spPr bwMode="auto">
              <a:xfrm>
                <a:off x="5852" y="12117"/>
                <a:ext cx="288"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7" name="Rectangle 47"/>
              <p:cNvSpPr>
                <a:spLocks noChangeArrowheads="1"/>
              </p:cNvSpPr>
              <p:nvPr/>
            </p:nvSpPr>
            <p:spPr bwMode="auto">
              <a:xfrm>
                <a:off x="6347" y="12117"/>
                <a:ext cx="288"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8" name="Rectangle 48"/>
              <p:cNvSpPr>
                <a:spLocks noChangeArrowheads="1"/>
              </p:cNvSpPr>
              <p:nvPr/>
            </p:nvSpPr>
            <p:spPr bwMode="auto">
              <a:xfrm>
                <a:off x="6812" y="12117"/>
                <a:ext cx="288"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9" name="Rectangle 49"/>
              <p:cNvSpPr>
                <a:spLocks noChangeArrowheads="1"/>
              </p:cNvSpPr>
              <p:nvPr/>
            </p:nvSpPr>
            <p:spPr bwMode="auto">
              <a:xfrm>
                <a:off x="4295" y="11773"/>
                <a:ext cx="2880" cy="115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Group 50"/>
            <p:cNvGrpSpPr>
              <a:grpSpLocks/>
            </p:cNvGrpSpPr>
            <p:nvPr/>
          </p:nvGrpSpPr>
          <p:grpSpPr bwMode="auto">
            <a:xfrm>
              <a:off x="6836462" y="2829890"/>
              <a:ext cx="238367" cy="238387"/>
              <a:chOff x="7592" y="6887"/>
              <a:chExt cx="432" cy="432"/>
            </a:xfrm>
          </p:grpSpPr>
          <p:sp>
            <p:nvSpPr>
              <p:cNvPr id="15411" name="Oval 51"/>
              <p:cNvSpPr>
                <a:spLocks noChangeArrowheads="1"/>
              </p:cNvSpPr>
              <p:nvPr/>
            </p:nvSpPr>
            <p:spPr bwMode="auto">
              <a:xfrm>
                <a:off x="7696" y="6984"/>
                <a:ext cx="216" cy="216"/>
              </a:xfrm>
              <a:prstGeom prst="ellipse">
                <a:avLst/>
              </a:prstGeom>
              <a:solidFill>
                <a:srgbClr val="00B0F0"/>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12" name="Rectangle 52"/>
              <p:cNvSpPr>
                <a:spLocks noChangeArrowheads="1"/>
              </p:cNvSpPr>
              <p:nvPr/>
            </p:nvSpPr>
            <p:spPr bwMode="auto">
              <a:xfrm>
                <a:off x="7669" y="6954"/>
                <a:ext cx="288" cy="288"/>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13" name="Rectangle 53"/>
              <p:cNvSpPr>
                <a:spLocks noChangeArrowheads="1"/>
              </p:cNvSpPr>
              <p:nvPr/>
            </p:nvSpPr>
            <p:spPr bwMode="auto">
              <a:xfrm>
                <a:off x="7592" y="6887"/>
                <a:ext cx="432"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414" name="Text Box 54"/>
            <p:cNvSpPr txBox="1">
              <a:spLocks noChangeArrowheads="1"/>
            </p:cNvSpPr>
            <p:nvPr/>
          </p:nvSpPr>
          <p:spPr bwMode="auto">
            <a:xfrm>
              <a:off x="4426807" y="584981"/>
              <a:ext cx="459224" cy="240647"/>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EM1</a:t>
              </a:r>
              <a:endParaRPr kumimoji="0" lang="en-US" sz="1800" b="0" i="0" u="none" strike="noStrike" cap="none" normalizeH="0" baseline="0" smtClean="0">
                <a:ln>
                  <a:noFill/>
                </a:ln>
                <a:solidFill>
                  <a:schemeClr val="tx1"/>
                </a:solidFill>
                <a:effectLst/>
                <a:latin typeface="Arial" pitchFamily="34" charset="0"/>
              </a:endParaRPr>
            </a:p>
          </p:txBody>
        </p:sp>
        <p:sp>
          <p:nvSpPr>
            <p:cNvPr id="15415" name="Text Box 55"/>
            <p:cNvSpPr txBox="1">
              <a:spLocks noChangeArrowheads="1"/>
            </p:cNvSpPr>
            <p:nvPr/>
          </p:nvSpPr>
          <p:spPr bwMode="auto">
            <a:xfrm>
              <a:off x="5579103" y="584981"/>
              <a:ext cx="459224" cy="240647"/>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EM2</a:t>
              </a:r>
              <a:endParaRPr kumimoji="0" lang="en-US" sz="1800" b="0" i="0" u="none" strike="noStrike" cap="none" normalizeH="0" baseline="0" smtClean="0">
                <a:ln>
                  <a:noFill/>
                </a:ln>
                <a:solidFill>
                  <a:schemeClr val="tx1"/>
                </a:solidFill>
                <a:effectLst/>
                <a:latin typeface="Arial" pitchFamily="34" charset="0"/>
              </a:endParaRPr>
            </a:p>
          </p:txBody>
        </p:sp>
        <p:sp>
          <p:nvSpPr>
            <p:cNvPr id="15416" name="Text Box 56"/>
            <p:cNvSpPr txBox="1">
              <a:spLocks noChangeArrowheads="1"/>
            </p:cNvSpPr>
            <p:nvPr/>
          </p:nvSpPr>
          <p:spPr bwMode="auto">
            <a:xfrm>
              <a:off x="6725751" y="584981"/>
              <a:ext cx="459224" cy="240647"/>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PWR</a:t>
              </a:r>
              <a:endParaRPr kumimoji="0" lang="en-US" sz="1800" b="0" i="0" u="none" strike="noStrike" cap="none" normalizeH="0" baseline="0" smtClean="0">
                <a:ln>
                  <a:noFill/>
                </a:ln>
                <a:solidFill>
                  <a:schemeClr val="tx1"/>
                </a:solidFill>
                <a:effectLst/>
                <a:latin typeface="Arial" pitchFamily="34" charset="0"/>
              </a:endParaRPr>
            </a:p>
          </p:txBody>
        </p:sp>
        <p:sp>
          <p:nvSpPr>
            <p:cNvPr id="15417" name="Text Box 57"/>
            <p:cNvSpPr txBox="1">
              <a:spLocks noChangeArrowheads="1"/>
            </p:cNvSpPr>
            <p:nvPr/>
          </p:nvSpPr>
          <p:spPr bwMode="auto">
            <a:xfrm>
              <a:off x="6698638" y="1509156"/>
              <a:ext cx="536609" cy="257029"/>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LOAD</a:t>
              </a:r>
              <a:endParaRPr kumimoji="0" lang="en-US" sz="1800" b="0" i="0" u="none" strike="noStrike" cap="none" normalizeH="0" baseline="0" smtClean="0">
                <a:ln>
                  <a:noFill/>
                </a:ln>
                <a:solidFill>
                  <a:schemeClr val="tx1"/>
                </a:solidFill>
                <a:effectLst/>
                <a:latin typeface="Arial" pitchFamily="34" charset="0"/>
              </a:endParaRPr>
            </a:p>
          </p:txBody>
        </p:sp>
        <p:sp>
          <p:nvSpPr>
            <p:cNvPr id="15418" name="Text Box 58"/>
            <p:cNvSpPr txBox="1">
              <a:spLocks noChangeArrowheads="1"/>
            </p:cNvSpPr>
            <p:nvPr/>
          </p:nvSpPr>
          <p:spPr bwMode="auto">
            <a:xfrm>
              <a:off x="5518664" y="1500117"/>
              <a:ext cx="589140" cy="272281"/>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RESET</a:t>
              </a:r>
              <a:endParaRPr kumimoji="0" lang="en-US" sz="1800" b="0" i="0" u="none" strike="noStrike" cap="none" normalizeH="0" baseline="0" smtClean="0">
                <a:ln>
                  <a:noFill/>
                </a:ln>
                <a:solidFill>
                  <a:schemeClr val="tx1"/>
                </a:solidFill>
                <a:effectLst/>
                <a:latin typeface="Arial" pitchFamily="34" charset="0"/>
              </a:endParaRPr>
            </a:p>
          </p:txBody>
        </p:sp>
        <p:sp>
          <p:nvSpPr>
            <p:cNvPr id="15419" name="Text Box 59"/>
            <p:cNvSpPr txBox="1">
              <a:spLocks noChangeArrowheads="1"/>
            </p:cNvSpPr>
            <p:nvPr/>
          </p:nvSpPr>
          <p:spPr bwMode="auto">
            <a:xfrm>
              <a:off x="5977323" y="2845707"/>
              <a:ext cx="929745"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SELECT EM</a:t>
              </a:r>
              <a:endParaRPr kumimoji="0" lang="en-US" sz="1800" b="0" i="0" u="none" strike="noStrike" cap="none" normalizeH="0" baseline="0" smtClean="0">
                <a:ln>
                  <a:noFill/>
                </a:ln>
                <a:solidFill>
                  <a:schemeClr val="tx1"/>
                </a:solidFill>
                <a:effectLst/>
                <a:latin typeface="Arial" pitchFamily="34" charset="0"/>
              </a:endParaRPr>
            </a:p>
          </p:txBody>
        </p:sp>
        <p:sp>
          <p:nvSpPr>
            <p:cNvPr id="15420" name="Text Box 60"/>
            <p:cNvSpPr txBox="1">
              <a:spLocks noChangeArrowheads="1"/>
            </p:cNvSpPr>
            <p:nvPr/>
          </p:nvSpPr>
          <p:spPr bwMode="auto">
            <a:xfrm>
              <a:off x="6011779" y="2388139"/>
              <a:ext cx="952339" cy="22200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MIRROR EM</a:t>
              </a:r>
              <a:endParaRPr kumimoji="0" lang="en-US" sz="1800" b="0" i="0" u="none" strike="noStrike" cap="none" normalizeH="0" baseline="0" smtClean="0">
                <a:ln>
                  <a:noFill/>
                </a:ln>
                <a:solidFill>
                  <a:schemeClr val="tx1"/>
                </a:solidFill>
                <a:effectLst/>
                <a:latin typeface="Arial" pitchFamily="34" charset="0"/>
              </a:endParaRPr>
            </a:p>
          </p:txBody>
        </p:sp>
        <p:sp>
          <p:nvSpPr>
            <p:cNvPr id="15421" name="Text Box 61"/>
            <p:cNvSpPr txBox="1">
              <a:spLocks noChangeArrowheads="1"/>
            </p:cNvSpPr>
            <p:nvPr/>
          </p:nvSpPr>
          <p:spPr bwMode="auto">
            <a:xfrm>
              <a:off x="6366505" y="3319092"/>
              <a:ext cx="576148" cy="22144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CP EM </a:t>
              </a:r>
              <a:endParaRPr kumimoji="0" lang="en-US" sz="1800" b="0" i="0" u="none" strike="noStrike" cap="none" normalizeH="0" baseline="0" smtClean="0">
                <a:ln>
                  <a:noFill/>
                </a:ln>
                <a:solidFill>
                  <a:schemeClr val="tx1"/>
                </a:solidFill>
                <a:effectLst/>
                <a:latin typeface="Arial" pitchFamily="34" charset="0"/>
              </a:endParaRPr>
            </a:p>
          </p:txBody>
        </p:sp>
        <p:sp>
          <p:nvSpPr>
            <p:cNvPr id="15422" name="Text Box 62"/>
            <p:cNvSpPr txBox="1">
              <a:spLocks noChangeArrowheads="1"/>
            </p:cNvSpPr>
            <p:nvPr/>
          </p:nvSpPr>
          <p:spPr bwMode="auto">
            <a:xfrm>
              <a:off x="4749902" y="2845707"/>
              <a:ext cx="812256"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OP MODE</a:t>
              </a:r>
              <a:endParaRPr kumimoji="0" lang="en-US" sz="1800" b="0" i="0" u="none" strike="noStrike" cap="none" normalizeH="0" baseline="0" smtClean="0">
                <a:ln>
                  <a:noFill/>
                </a:ln>
                <a:solidFill>
                  <a:schemeClr val="tx1"/>
                </a:solidFill>
                <a:effectLst/>
                <a:latin typeface="Arial" pitchFamily="34" charset="0"/>
              </a:endParaRPr>
            </a:p>
          </p:txBody>
        </p:sp>
        <p:sp>
          <p:nvSpPr>
            <p:cNvPr id="15423" name="Text Box 63"/>
            <p:cNvSpPr txBox="1">
              <a:spLocks noChangeArrowheads="1"/>
            </p:cNvSpPr>
            <p:nvPr/>
          </p:nvSpPr>
          <p:spPr bwMode="auto">
            <a:xfrm>
              <a:off x="4655007" y="2388139"/>
              <a:ext cx="596483" cy="22200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AUTO</a:t>
              </a:r>
              <a:endParaRPr kumimoji="0" lang="en-US" sz="1800" b="0" i="0" u="none" strike="noStrike" cap="none" normalizeH="0" baseline="0" smtClean="0">
                <a:ln>
                  <a:noFill/>
                </a:ln>
                <a:solidFill>
                  <a:schemeClr val="tx1"/>
                </a:solidFill>
                <a:effectLst/>
                <a:latin typeface="Arial" pitchFamily="34" charset="0"/>
              </a:endParaRPr>
            </a:p>
          </p:txBody>
        </p:sp>
        <p:sp>
          <p:nvSpPr>
            <p:cNvPr id="15424" name="Text Box 64"/>
            <p:cNvSpPr txBox="1">
              <a:spLocks noChangeArrowheads="1"/>
            </p:cNvSpPr>
            <p:nvPr/>
          </p:nvSpPr>
          <p:spPr bwMode="auto">
            <a:xfrm>
              <a:off x="4772496" y="3319092"/>
              <a:ext cx="806607" cy="22144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MANUAL</a:t>
              </a:r>
              <a:endParaRPr kumimoji="0" lang="en-US" sz="1800" b="0" i="0" u="none" strike="noStrike" cap="none" normalizeH="0" baseline="0" smtClean="0">
                <a:ln>
                  <a:noFill/>
                </a:ln>
                <a:solidFill>
                  <a:schemeClr val="tx1"/>
                </a:solidFill>
                <a:effectLst/>
                <a:latin typeface="Arial" pitchFamily="34" charset="0"/>
              </a:endParaRPr>
            </a:p>
          </p:txBody>
        </p:sp>
        <p:sp>
          <p:nvSpPr>
            <p:cNvPr id="15425" name="Text Box 65"/>
            <p:cNvSpPr txBox="1">
              <a:spLocks noChangeArrowheads="1"/>
            </p:cNvSpPr>
            <p:nvPr/>
          </p:nvSpPr>
          <p:spPr bwMode="auto">
            <a:xfrm>
              <a:off x="4702454" y="4444936"/>
              <a:ext cx="891900" cy="22144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DIRECTION</a:t>
              </a:r>
              <a:endParaRPr kumimoji="0" lang="en-US" sz="1800" b="0" i="0" u="none" strike="noStrike" cap="none" normalizeH="0" baseline="0" smtClean="0">
                <a:ln>
                  <a:noFill/>
                </a:ln>
                <a:solidFill>
                  <a:schemeClr val="tx1"/>
                </a:solidFill>
                <a:effectLst/>
                <a:latin typeface="Arial" pitchFamily="34" charset="0"/>
              </a:endParaRPr>
            </a:p>
          </p:txBody>
        </p:sp>
        <p:sp>
          <p:nvSpPr>
            <p:cNvPr id="15426" name="Text Box 66"/>
            <p:cNvSpPr txBox="1">
              <a:spLocks noChangeArrowheads="1"/>
            </p:cNvSpPr>
            <p:nvPr/>
          </p:nvSpPr>
          <p:spPr bwMode="auto">
            <a:xfrm>
              <a:off x="4655007" y="3964207"/>
              <a:ext cx="846147"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FORWARD</a:t>
              </a:r>
              <a:endParaRPr kumimoji="0" lang="en-US" sz="1800" b="0" i="0" u="none" strike="noStrike" cap="none" normalizeH="0" baseline="0" smtClean="0">
                <a:ln>
                  <a:noFill/>
                </a:ln>
                <a:solidFill>
                  <a:schemeClr val="tx1"/>
                </a:solidFill>
                <a:effectLst/>
                <a:latin typeface="Arial" pitchFamily="34" charset="0"/>
              </a:endParaRPr>
            </a:p>
          </p:txBody>
        </p:sp>
        <p:sp>
          <p:nvSpPr>
            <p:cNvPr id="15427" name="Text Box 67"/>
            <p:cNvSpPr txBox="1">
              <a:spLocks noChangeArrowheads="1"/>
            </p:cNvSpPr>
            <p:nvPr/>
          </p:nvSpPr>
          <p:spPr bwMode="auto">
            <a:xfrm>
              <a:off x="4660090" y="4922840"/>
              <a:ext cx="782319"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REVERSE</a:t>
              </a:r>
              <a:endParaRPr kumimoji="0" lang="en-US" sz="1800" b="0" i="0" u="none" strike="noStrike" cap="none" normalizeH="0" baseline="0" smtClean="0">
                <a:ln>
                  <a:noFill/>
                </a:ln>
                <a:solidFill>
                  <a:schemeClr val="tx1"/>
                </a:solidFill>
                <a:effectLst/>
                <a:latin typeface="Arial" pitchFamily="34" charset="0"/>
              </a:endParaRPr>
            </a:p>
          </p:txBody>
        </p:sp>
        <p:sp>
          <p:nvSpPr>
            <p:cNvPr id="15428" name="Text Box 68"/>
            <p:cNvSpPr txBox="1">
              <a:spLocks noChangeArrowheads="1"/>
            </p:cNvSpPr>
            <p:nvPr/>
          </p:nvSpPr>
          <p:spPr bwMode="auto">
            <a:xfrm>
              <a:off x="6254100" y="4435897"/>
              <a:ext cx="693637"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MOTOR</a:t>
              </a:r>
              <a:endParaRPr kumimoji="0" lang="en-US" sz="1800" b="0" i="0" u="none" strike="noStrike" cap="none" normalizeH="0" baseline="0" smtClean="0">
                <a:ln>
                  <a:noFill/>
                </a:ln>
                <a:solidFill>
                  <a:schemeClr val="tx1"/>
                </a:solidFill>
                <a:effectLst/>
                <a:latin typeface="Arial" pitchFamily="34" charset="0"/>
              </a:endParaRPr>
            </a:p>
          </p:txBody>
        </p:sp>
        <p:sp>
          <p:nvSpPr>
            <p:cNvPr id="15429" name="Text Box 69"/>
            <p:cNvSpPr txBox="1">
              <a:spLocks noChangeArrowheads="1"/>
            </p:cNvSpPr>
            <p:nvPr/>
          </p:nvSpPr>
          <p:spPr bwMode="auto">
            <a:xfrm>
              <a:off x="6467049" y="3964207"/>
              <a:ext cx="472780"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rPr>
                <a:t>RUN</a:t>
              </a:r>
              <a:endParaRPr kumimoji="0" lang="en-US" sz="1800" b="0" i="0" u="none" strike="noStrike" cap="none" normalizeH="0" baseline="0" dirty="0" smtClean="0">
                <a:ln>
                  <a:noFill/>
                </a:ln>
                <a:solidFill>
                  <a:schemeClr val="tx1"/>
                </a:solidFill>
                <a:effectLst/>
                <a:latin typeface="Arial" pitchFamily="34" charset="0"/>
              </a:endParaRPr>
            </a:p>
          </p:txBody>
        </p:sp>
        <p:sp>
          <p:nvSpPr>
            <p:cNvPr id="15430" name="Text Box 70"/>
            <p:cNvSpPr txBox="1">
              <a:spLocks noChangeArrowheads="1"/>
            </p:cNvSpPr>
            <p:nvPr/>
          </p:nvSpPr>
          <p:spPr bwMode="auto">
            <a:xfrm>
              <a:off x="6282908" y="4922840"/>
              <a:ext cx="656922" cy="22200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HALT</a:t>
              </a:r>
              <a:endParaRPr kumimoji="0" lang="en-US" sz="1800" b="0" i="0" u="none" strike="noStrike" cap="none" normalizeH="0" baseline="0" smtClean="0">
                <a:ln>
                  <a:noFill/>
                </a:ln>
                <a:solidFill>
                  <a:schemeClr val="tx1"/>
                </a:solidFill>
                <a:effectLst/>
                <a:latin typeface="Arial" pitchFamily="34" charset="0"/>
              </a:endParaRPr>
            </a:p>
          </p:txBody>
        </p:sp>
        <p:sp>
          <p:nvSpPr>
            <p:cNvPr id="15431" name="Text Box 71"/>
            <p:cNvSpPr txBox="1">
              <a:spLocks noChangeArrowheads="1"/>
            </p:cNvSpPr>
            <p:nvPr/>
          </p:nvSpPr>
          <p:spPr bwMode="auto">
            <a:xfrm>
              <a:off x="4958897" y="6240185"/>
              <a:ext cx="1690034" cy="22200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THUMBWHEEL SWITCH</a:t>
              </a:r>
              <a:endParaRPr kumimoji="0" lang="en-US" sz="1800" b="0" i="0" u="none" strike="noStrike" cap="none" normalizeH="0" baseline="0" smtClean="0">
                <a:ln>
                  <a:noFill/>
                </a:ln>
                <a:solidFill>
                  <a:schemeClr val="tx1"/>
                </a:solidFill>
                <a:effectLst/>
                <a:latin typeface="Arial" pitchFamily="34" charset="0"/>
              </a:endParaRPr>
            </a:p>
          </p:txBody>
        </p:sp>
        <p:sp>
          <p:nvSpPr>
            <p:cNvPr id="15432" name="Text Box 72"/>
            <p:cNvSpPr txBox="1">
              <a:spLocks noChangeArrowheads="1"/>
            </p:cNvSpPr>
            <p:nvPr/>
          </p:nvSpPr>
          <p:spPr bwMode="auto">
            <a:xfrm>
              <a:off x="4231933" y="5431249"/>
              <a:ext cx="801524"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MEMORY</a:t>
              </a:r>
              <a:endParaRPr kumimoji="0" lang="en-US" sz="1800" b="0" i="0" u="none" strike="noStrike" cap="none" normalizeH="0" baseline="0" smtClean="0">
                <a:ln>
                  <a:noFill/>
                </a:ln>
                <a:solidFill>
                  <a:schemeClr val="tx1"/>
                </a:solidFill>
                <a:effectLst/>
                <a:latin typeface="Arial" pitchFamily="34" charset="0"/>
              </a:endParaRPr>
            </a:p>
          </p:txBody>
        </p:sp>
        <p:sp>
          <p:nvSpPr>
            <p:cNvPr id="15433" name="Text Box 73"/>
            <p:cNvSpPr txBox="1">
              <a:spLocks noChangeArrowheads="1"/>
            </p:cNvSpPr>
            <p:nvPr/>
          </p:nvSpPr>
          <p:spPr bwMode="auto">
            <a:xfrm>
              <a:off x="4418899" y="6014225"/>
              <a:ext cx="471651" cy="22313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TWS</a:t>
              </a:r>
              <a:endParaRPr kumimoji="0" lang="en-US" sz="1800" b="0" i="0" u="none" strike="noStrike" cap="none" normalizeH="0" baseline="0" smtClean="0">
                <a:ln>
                  <a:noFill/>
                </a:ln>
                <a:solidFill>
                  <a:schemeClr val="tx1"/>
                </a:solidFill>
                <a:effectLst/>
                <a:latin typeface="Arial" pitchFamily="34" charset="0"/>
              </a:endParaRPr>
            </a:p>
          </p:txBody>
        </p:sp>
        <p:sp>
          <p:nvSpPr>
            <p:cNvPr id="15434" name="Text Box 74"/>
            <p:cNvSpPr txBox="1">
              <a:spLocks noChangeArrowheads="1"/>
            </p:cNvSpPr>
            <p:nvPr/>
          </p:nvSpPr>
          <p:spPr bwMode="auto">
            <a:xfrm>
              <a:off x="6560814" y="5431249"/>
              <a:ext cx="829766" cy="22087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COUNTER</a:t>
              </a:r>
              <a:endParaRPr kumimoji="0" lang="en-US" sz="1800" b="0" i="0" u="none" strike="noStrike" cap="none" normalizeH="0" baseline="0" smtClean="0">
                <a:ln>
                  <a:noFill/>
                </a:ln>
                <a:solidFill>
                  <a:schemeClr val="tx1"/>
                </a:solidFill>
                <a:effectLst/>
                <a:latin typeface="Arial" pitchFamily="34" charset="0"/>
              </a:endParaRPr>
            </a:p>
          </p:txBody>
        </p:sp>
        <p:sp>
          <p:nvSpPr>
            <p:cNvPr id="15435" name="Text Box 75"/>
            <p:cNvSpPr txBox="1">
              <a:spLocks noChangeArrowheads="1"/>
            </p:cNvSpPr>
            <p:nvPr/>
          </p:nvSpPr>
          <p:spPr bwMode="auto">
            <a:xfrm>
              <a:off x="6577760" y="6031172"/>
              <a:ext cx="821293"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REGISTER</a:t>
              </a:r>
              <a:endParaRPr kumimoji="0" lang="en-US" sz="1800" b="0" i="0" u="none" strike="noStrike" cap="none" normalizeH="0" baseline="0" smtClean="0">
                <a:ln>
                  <a:noFill/>
                </a:ln>
                <a:solidFill>
                  <a:schemeClr val="tx1"/>
                </a:solidFill>
                <a:effectLst/>
                <a:latin typeface="Arial" pitchFamily="34" charset="0"/>
              </a:endParaRPr>
            </a:p>
          </p:txBody>
        </p:sp>
        <p:sp>
          <p:nvSpPr>
            <p:cNvPr id="15436" name="Oval 76"/>
            <p:cNvSpPr>
              <a:spLocks noChangeArrowheads="1"/>
            </p:cNvSpPr>
            <p:nvPr/>
          </p:nvSpPr>
          <p:spPr bwMode="auto">
            <a:xfrm>
              <a:off x="4136473" y="1061756"/>
              <a:ext cx="95460" cy="95468"/>
            </a:xfrm>
            <a:prstGeom prst="ellipse">
              <a:avLst/>
            </a:prstGeom>
            <a:solidFill>
              <a:srgbClr val="FFFFFF">
                <a:alpha val="0"/>
              </a:srgbClr>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37" name="Oval 77"/>
            <p:cNvSpPr>
              <a:spLocks noChangeArrowheads="1"/>
            </p:cNvSpPr>
            <p:nvPr/>
          </p:nvSpPr>
          <p:spPr bwMode="auto">
            <a:xfrm>
              <a:off x="7379848" y="1053282"/>
              <a:ext cx="95460" cy="95468"/>
            </a:xfrm>
            <a:prstGeom prst="ellipse">
              <a:avLst/>
            </a:prstGeom>
            <a:solidFill>
              <a:srgbClr val="FFFFFF">
                <a:alpha val="0"/>
              </a:srgbClr>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38" name="Oval 78"/>
            <p:cNvSpPr>
              <a:spLocks noChangeArrowheads="1"/>
            </p:cNvSpPr>
            <p:nvPr/>
          </p:nvSpPr>
          <p:spPr bwMode="auto">
            <a:xfrm>
              <a:off x="4133084" y="4818334"/>
              <a:ext cx="95460" cy="94903"/>
            </a:xfrm>
            <a:prstGeom prst="ellipse">
              <a:avLst/>
            </a:prstGeom>
            <a:solidFill>
              <a:srgbClr val="FFFFFF">
                <a:alpha val="0"/>
              </a:srgbClr>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39" name="Oval 79"/>
            <p:cNvSpPr>
              <a:spLocks noChangeArrowheads="1"/>
            </p:cNvSpPr>
            <p:nvPr/>
          </p:nvSpPr>
          <p:spPr bwMode="auto">
            <a:xfrm>
              <a:off x="7388321" y="4827372"/>
              <a:ext cx="95460" cy="95468"/>
            </a:xfrm>
            <a:prstGeom prst="ellipse">
              <a:avLst/>
            </a:prstGeom>
            <a:solidFill>
              <a:srgbClr val="FFFFFF">
                <a:alpha val="0"/>
              </a:srgbClr>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nvGrpSpPr>
            <p:cNvPr id="11" name="Group 80"/>
            <p:cNvGrpSpPr>
              <a:grpSpLocks/>
            </p:cNvGrpSpPr>
            <p:nvPr/>
          </p:nvGrpSpPr>
          <p:grpSpPr bwMode="auto">
            <a:xfrm>
              <a:off x="6896336" y="858957"/>
              <a:ext cx="119184" cy="111285"/>
              <a:chOff x="8672" y="6345"/>
              <a:chExt cx="215" cy="202"/>
            </a:xfrm>
          </p:grpSpPr>
          <p:sp>
            <p:nvSpPr>
              <p:cNvPr id="15441" name="Oval 81"/>
              <p:cNvSpPr>
                <a:spLocks noChangeArrowheads="1"/>
              </p:cNvSpPr>
              <p:nvPr/>
            </p:nvSpPr>
            <p:spPr bwMode="auto">
              <a:xfrm>
                <a:off x="8672" y="6345"/>
                <a:ext cx="215" cy="202"/>
              </a:xfrm>
              <a:prstGeom prst="ellipse">
                <a:avLst/>
              </a:prstGeom>
              <a:solidFill>
                <a:srgbClr val="C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2" name="Oval 82"/>
              <p:cNvSpPr>
                <a:spLocks noChangeArrowheads="1"/>
              </p:cNvSpPr>
              <p:nvPr/>
            </p:nvSpPr>
            <p:spPr bwMode="auto">
              <a:xfrm>
                <a:off x="8702" y="6375"/>
                <a:ext cx="144" cy="144"/>
              </a:xfrm>
              <a:prstGeom prst="ellipse">
                <a:avLst/>
              </a:prstGeom>
              <a:solidFill>
                <a:srgbClr val="C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83"/>
            <p:cNvGrpSpPr>
              <a:grpSpLocks/>
            </p:cNvGrpSpPr>
            <p:nvPr/>
          </p:nvGrpSpPr>
          <p:grpSpPr bwMode="auto">
            <a:xfrm>
              <a:off x="5749123" y="866866"/>
              <a:ext cx="118619" cy="111850"/>
              <a:chOff x="8672" y="6345"/>
              <a:chExt cx="215" cy="202"/>
            </a:xfrm>
          </p:grpSpPr>
          <p:sp>
            <p:nvSpPr>
              <p:cNvPr id="15444" name="Oval 84"/>
              <p:cNvSpPr>
                <a:spLocks noChangeArrowheads="1"/>
              </p:cNvSpPr>
              <p:nvPr/>
            </p:nvSpPr>
            <p:spPr bwMode="auto">
              <a:xfrm>
                <a:off x="8672" y="6345"/>
                <a:ext cx="215" cy="202"/>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5" name="Oval 85"/>
              <p:cNvSpPr>
                <a:spLocks noChangeArrowheads="1"/>
              </p:cNvSpPr>
              <p:nvPr/>
            </p:nvSpPr>
            <p:spPr bwMode="auto">
              <a:xfrm>
                <a:off x="8702" y="6375"/>
                <a:ext cx="144" cy="14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86"/>
            <p:cNvGrpSpPr>
              <a:grpSpLocks/>
            </p:cNvGrpSpPr>
            <p:nvPr/>
          </p:nvGrpSpPr>
          <p:grpSpPr bwMode="auto">
            <a:xfrm>
              <a:off x="6902549" y="1329518"/>
              <a:ext cx="118619" cy="111850"/>
              <a:chOff x="8672" y="6345"/>
              <a:chExt cx="215" cy="202"/>
            </a:xfrm>
          </p:grpSpPr>
          <p:sp>
            <p:nvSpPr>
              <p:cNvPr id="15447" name="Oval 87"/>
              <p:cNvSpPr>
                <a:spLocks noChangeArrowheads="1"/>
              </p:cNvSpPr>
              <p:nvPr/>
            </p:nvSpPr>
            <p:spPr bwMode="auto">
              <a:xfrm>
                <a:off x="8672" y="6345"/>
                <a:ext cx="215" cy="202"/>
              </a:xfrm>
              <a:prstGeom prst="ellipse">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8" name="Oval 88"/>
              <p:cNvSpPr>
                <a:spLocks noChangeArrowheads="1"/>
              </p:cNvSpPr>
              <p:nvPr/>
            </p:nvSpPr>
            <p:spPr bwMode="auto">
              <a:xfrm>
                <a:off x="8702" y="6375"/>
                <a:ext cx="144" cy="144"/>
              </a:xfrm>
              <a:prstGeom prst="ellipse">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89"/>
            <p:cNvGrpSpPr>
              <a:grpSpLocks/>
            </p:cNvGrpSpPr>
            <p:nvPr/>
          </p:nvGrpSpPr>
          <p:grpSpPr bwMode="auto">
            <a:xfrm>
              <a:off x="4595697" y="1329518"/>
              <a:ext cx="118619" cy="111850"/>
              <a:chOff x="8672" y="6345"/>
              <a:chExt cx="215" cy="202"/>
            </a:xfrm>
          </p:grpSpPr>
          <p:sp>
            <p:nvSpPr>
              <p:cNvPr id="15450" name="Oval 90"/>
              <p:cNvSpPr>
                <a:spLocks noChangeArrowheads="1"/>
              </p:cNvSpPr>
              <p:nvPr/>
            </p:nvSpPr>
            <p:spPr bwMode="auto">
              <a:xfrm>
                <a:off x="8672" y="6345"/>
                <a:ext cx="215" cy="202"/>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1" name="Oval 91"/>
              <p:cNvSpPr>
                <a:spLocks noChangeArrowheads="1"/>
              </p:cNvSpPr>
              <p:nvPr/>
            </p:nvSpPr>
            <p:spPr bwMode="auto">
              <a:xfrm>
                <a:off x="8702" y="6375"/>
                <a:ext cx="144" cy="14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92"/>
            <p:cNvGrpSpPr>
              <a:grpSpLocks/>
            </p:cNvGrpSpPr>
            <p:nvPr/>
          </p:nvGrpSpPr>
          <p:grpSpPr bwMode="auto">
            <a:xfrm>
              <a:off x="4600781" y="866866"/>
              <a:ext cx="118619" cy="111850"/>
              <a:chOff x="8672" y="6345"/>
              <a:chExt cx="215" cy="202"/>
            </a:xfrm>
          </p:grpSpPr>
          <p:sp>
            <p:nvSpPr>
              <p:cNvPr id="15453" name="Oval 93"/>
              <p:cNvSpPr>
                <a:spLocks noChangeArrowheads="1"/>
              </p:cNvSpPr>
              <p:nvPr/>
            </p:nvSpPr>
            <p:spPr bwMode="auto">
              <a:xfrm>
                <a:off x="8672" y="6345"/>
                <a:ext cx="215" cy="202"/>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4" name="Oval 94"/>
              <p:cNvSpPr>
                <a:spLocks noChangeArrowheads="1"/>
              </p:cNvSpPr>
              <p:nvPr/>
            </p:nvSpPr>
            <p:spPr bwMode="auto">
              <a:xfrm>
                <a:off x="8702" y="6375"/>
                <a:ext cx="144" cy="144"/>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95"/>
            <p:cNvGrpSpPr>
              <a:grpSpLocks/>
            </p:cNvGrpSpPr>
            <p:nvPr/>
          </p:nvGrpSpPr>
          <p:grpSpPr bwMode="auto">
            <a:xfrm>
              <a:off x="6899160" y="2436720"/>
              <a:ext cx="118619" cy="111850"/>
              <a:chOff x="8672" y="6345"/>
              <a:chExt cx="215" cy="202"/>
            </a:xfrm>
          </p:grpSpPr>
          <p:sp>
            <p:nvSpPr>
              <p:cNvPr id="15456" name="Oval 96"/>
              <p:cNvSpPr>
                <a:spLocks noChangeArrowheads="1"/>
              </p:cNvSpPr>
              <p:nvPr/>
            </p:nvSpPr>
            <p:spPr bwMode="auto">
              <a:xfrm>
                <a:off x="8672" y="6345"/>
                <a:ext cx="215" cy="202"/>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7" name="Oval 97"/>
              <p:cNvSpPr>
                <a:spLocks noChangeArrowheads="1"/>
              </p:cNvSpPr>
              <p:nvPr/>
            </p:nvSpPr>
            <p:spPr bwMode="auto">
              <a:xfrm>
                <a:off x="8702" y="6375"/>
                <a:ext cx="144" cy="144"/>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98"/>
            <p:cNvGrpSpPr>
              <a:grpSpLocks/>
            </p:cNvGrpSpPr>
            <p:nvPr/>
          </p:nvGrpSpPr>
          <p:grpSpPr bwMode="auto">
            <a:xfrm>
              <a:off x="6893512" y="3388575"/>
              <a:ext cx="118619" cy="111285"/>
              <a:chOff x="8672" y="6345"/>
              <a:chExt cx="215" cy="202"/>
            </a:xfrm>
          </p:grpSpPr>
          <p:sp>
            <p:nvSpPr>
              <p:cNvPr id="15459" name="Oval 99"/>
              <p:cNvSpPr>
                <a:spLocks noChangeArrowheads="1"/>
              </p:cNvSpPr>
              <p:nvPr/>
            </p:nvSpPr>
            <p:spPr bwMode="auto">
              <a:xfrm>
                <a:off x="8672" y="6345"/>
                <a:ext cx="215" cy="202"/>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60" name="Oval 100"/>
              <p:cNvSpPr>
                <a:spLocks noChangeArrowheads="1"/>
              </p:cNvSpPr>
              <p:nvPr/>
            </p:nvSpPr>
            <p:spPr bwMode="auto">
              <a:xfrm>
                <a:off x="8702" y="6375"/>
                <a:ext cx="144" cy="144"/>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101"/>
            <p:cNvGrpSpPr>
              <a:grpSpLocks/>
            </p:cNvGrpSpPr>
            <p:nvPr/>
          </p:nvGrpSpPr>
          <p:grpSpPr bwMode="auto">
            <a:xfrm>
              <a:off x="4526221" y="2837798"/>
              <a:ext cx="238367" cy="238387"/>
              <a:chOff x="7592" y="6887"/>
              <a:chExt cx="432" cy="432"/>
            </a:xfrm>
          </p:grpSpPr>
          <p:sp>
            <p:nvSpPr>
              <p:cNvPr id="15462" name="Oval 102"/>
              <p:cNvSpPr>
                <a:spLocks noChangeArrowheads="1"/>
              </p:cNvSpPr>
              <p:nvPr/>
            </p:nvSpPr>
            <p:spPr bwMode="auto">
              <a:xfrm>
                <a:off x="7696" y="6984"/>
                <a:ext cx="216" cy="216"/>
              </a:xfrm>
              <a:prstGeom prst="ellipse">
                <a:avLst/>
              </a:prstGeom>
              <a:solidFill>
                <a:srgbClr val="00B0F0"/>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63" name="Rectangle 103"/>
              <p:cNvSpPr>
                <a:spLocks noChangeArrowheads="1"/>
              </p:cNvSpPr>
              <p:nvPr/>
            </p:nvSpPr>
            <p:spPr bwMode="auto">
              <a:xfrm>
                <a:off x="7669" y="6954"/>
                <a:ext cx="288" cy="288"/>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64" name="Rectangle 104"/>
              <p:cNvSpPr>
                <a:spLocks noChangeArrowheads="1"/>
              </p:cNvSpPr>
              <p:nvPr/>
            </p:nvSpPr>
            <p:spPr bwMode="auto">
              <a:xfrm>
                <a:off x="7592" y="6887"/>
                <a:ext cx="432"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 name="Group 105"/>
            <p:cNvGrpSpPr>
              <a:grpSpLocks/>
            </p:cNvGrpSpPr>
            <p:nvPr/>
          </p:nvGrpSpPr>
          <p:grpSpPr bwMode="auto">
            <a:xfrm>
              <a:off x="4534129" y="4427989"/>
              <a:ext cx="238367" cy="238387"/>
              <a:chOff x="7592" y="6887"/>
              <a:chExt cx="432" cy="432"/>
            </a:xfrm>
          </p:grpSpPr>
          <p:sp>
            <p:nvSpPr>
              <p:cNvPr id="15466" name="Oval 106"/>
              <p:cNvSpPr>
                <a:spLocks noChangeArrowheads="1"/>
              </p:cNvSpPr>
              <p:nvPr/>
            </p:nvSpPr>
            <p:spPr bwMode="auto">
              <a:xfrm>
                <a:off x="7696" y="6984"/>
                <a:ext cx="216" cy="216"/>
              </a:xfrm>
              <a:prstGeom prst="ellipse">
                <a:avLst/>
              </a:prstGeom>
              <a:solidFill>
                <a:srgbClr val="00B0F0"/>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67" name="Rectangle 107"/>
              <p:cNvSpPr>
                <a:spLocks noChangeArrowheads="1"/>
              </p:cNvSpPr>
              <p:nvPr/>
            </p:nvSpPr>
            <p:spPr bwMode="auto">
              <a:xfrm>
                <a:off x="7669" y="6954"/>
                <a:ext cx="288" cy="288"/>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68" name="Rectangle 108"/>
              <p:cNvSpPr>
                <a:spLocks noChangeArrowheads="1"/>
              </p:cNvSpPr>
              <p:nvPr/>
            </p:nvSpPr>
            <p:spPr bwMode="auto">
              <a:xfrm>
                <a:off x="7592" y="6887"/>
                <a:ext cx="432"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09"/>
            <p:cNvGrpSpPr>
              <a:grpSpLocks/>
            </p:cNvGrpSpPr>
            <p:nvPr/>
          </p:nvGrpSpPr>
          <p:grpSpPr bwMode="auto">
            <a:xfrm>
              <a:off x="6832508" y="4436462"/>
              <a:ext cx="238367" cy="238387"/>
              <a:chOff x="7592" y="6887"/>
              <a:chExt cx="432" cy="432"/>
            </a:xfrm>
          </p:grpSpPr>
          <p:sp>
            <p:nvSpPr>
              <p:cNvPr id="15470" name="Oval 110"/>
              <p:cNvSpPr>
                <a:spLocks noChangeArrowheads="1"/>
              </p:cNvSpPr>
              <p:nvPr/>
            </p:nvSpPr>
            <p:spPr bwMode="auto">
              <a:xfrm>
                <a:off x="7696" y="6984"/>
                <a:ext cx="216" cy="216"/>
              </a:xfrm>
              <a:prstGeom prst="ellipse">
                <a:avLst/>
              </a:prstGeom>
              <a:solidFill>
                <a:srgbClr val="00B0F0"/>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71" name="Rectangle 111"/>
              <p:cNvSpPr>
                <a:spLocks noChangeArrowheads="1"/>
              </p:cNvSpPr>
              <p:nvPr/>
            </p:nvSpPr>
            <p:spPr bwMode="auto">
              <a:xfrm>
                <a:off x="7669" y="6954"/>
                <a:ext cx="288" cy="288"/>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72" name="Rectangle 112"/>
              <p:cNvSpPr>
                <a:spLocks noChangeArrowheads="1"/>
              </p:cNvSpPr>
              <p:nvPr/>
            </p:nvSpPr>
            <p:spPr bwMode="auto">
              <a:xfrm>
                <a:off x="7592" y="6887"/>
                <a:ext cx="432" cy="43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113"/>
            <p:cNvGrpSpPr>
              <a:grpSpLocks/>
            </p:cNvGrpSpPr>
            <p:nvPr/>
          </p:nvGrpSpPr>
          <p:grpSpPr bwMode="auto">
            <a:xfrm>
              <a:off x="4595697" y="3375582"/>
              <a:ext cx="118619" cy="111285"/>
              <a:chOff x="8672" y="6345"/>
              <a:chExt cx="215" cy="202"/>
            </a:xfrm>
          </p:grpSpPr>
          <p:sp>
            <p:nvSpPr>
              <p:cNvPr id="15474" name="Oval 114"/>
              <p:cNvSpPr>
                <a:spLocks noChangeArrowheads="1"/>
              </p:cNvSpPr>
              <p:nvPr/>
            </p:nvSpPr>
            <p:spPr bwMode="auto">
              <a:xfrm>
                <a:off x="8672" y="6345"/>
                <a:ext cx="215" cy="202"/>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5" name="Oval 115"/>
              <p:cNvSpPr>
                <a:spLocks noChangeArrowheads="1"/>
              </p:cNvSpPr>
              <p:nvPr/>
            </p:nvSpPr>
            <p:spPr bwMode="auto">
              <a:xfrm>
                <a:off x="8702" y="6375"/>
                <a:ext cx="144" cy="144"/>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116"/>
            <p:cNvGrpSpPr>
              <a:grpSpLocks/>
            </p:cNvGrpSpPr>
            <p:nvPr/>
          </p:nvGrpSpPr>
          <p:grpSpPr bwMode="auto">
            <a:xfrm>
              <a:off x="4593438" y="2453667"/>
              <a:ext cx="119184" cy="111285"/>
              <a:chOff x="8672" y="6345"/>
              <a:chExt cx="215" cy="202"/>
            </a:xfrm>
          </p:grpSpPr>
          <p:sp>
            <p:nvSpPr>
              <p:cNvPr id="15477" name="Oval 117"/>
              <p:cNvSpPr>
                <a:spLocks noChangeArrowheads="1"/>
              </p:cNvSpPr>
              <p:nvPr/>
            </p:nvSpPr>
            <p:spPr bwMode="auto">
              <a:xfrm>
                <a:off x="8672" y="6345"/>
                <a:ext cx="215" cy="202"/>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8" name="Oval 118"/>
              <p:cNvSpPr>
                <a:spLocks noChangeArrowheads="1"/>
              </p:cNvSpPr>
              <p:nvPr/>
            </p:nvSpPr>
            <p:spPr bwMode="auto">
              <a:xfrm>
                <a:off x="8702" y="6375"/>
                <a:ext cx="144" cy="144"/>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 name="Group 119"/>
            <p:cNvGrpSpPr>
              <a:grpSpLocks/>
            </p:cNvGrpSpPr>
            <p:nvPr/>
          </p:nvGrpSpPr>
          <p:grpSpPr bwMode="auto">
            <a:xfrm>
              <a:off x="6893512" y="4025781"/>
              <a:ext cx="118619" cy="111285"/>
              <a:chOff x="8672" y="6345"/>
              <a:chExt cx="215" cy="202"/>
            </a:xfrm>
          </p:grpSpPr>
          <p:sp>
            <p:nvSpPr>
              <p:cNvPr id="15480" name="Oval 120"/>
              <p:cNvSpPr>
                <a:spLocks noChangeArrowheads="1"/>
              </p:cNvSpPr>
              <p:nvPr/>
            </p:nvSpPr>
            <p:spPr bwMode="auto">
              <a:xfrm>
                <a:off x="8672" y="6345"/>
                <a:ext cx="215" cy="202"/>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1" name="Oval 121"/>
              <p:cNvSpPr>
                <a:spLocks noChangeArrowheads="1"/>
              </p:cNvSpPr>
              <p:nvPr/>
            </p:nvSpPr>
            <p:spPr bwMode="auto">
              <a:xfrm>
                <a:off x="8702" y="6375"/>
                <a:ext cx="144" cy="14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122"/>
            <p:cNvGrpSpPr>
              <a:grpSpLocks/>
            </p:cNvGrpSpPr>
            <p:nvPr/>
          </p:nvGrpSpPr>
          <p:grpSpPr bwMode="auto">
            <a:xfrm>
              <a:off x="6889558" y="4979330"/>
              <a:ext cx="118054" cy="112415"/>
              <a:chOff x="8672" y="6345"/>
              <a:chExt cx="215" cy="202"/>
            </a:xfrm>
          </p:grpSpPr>
          <p:sp>
            <p:nvSpPr>
              <p:cNvPr id="15483" name="Oval 123"/>
              <p:cNvSpPr>
                <a:spLocks noChangeArrowheads="1"/>
              </p:cNvSpPr>
              <p:nvPr/>
            </p:nvSpPr>
            <p:spPr bwMode="auto">
              <a:xfrm>
                <a:off x="8672" y="6345"/>
                <a:ext cx="215" cy="202"/>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4" name="Oval 124"/>
              <p:cNvSpPr>
                <a:spLocks noChangeArrowheads="1"/>
              </p:cNvSpPr>
              <p:nvPr/>
            </p:nvSpPr>
            <p:spPr bwMode="auto">
              <a:xfrm>
                <a:off x="8702" y="6375"/>
                <a:ext cx="144" cy="144"/>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125"/>
            <p:cNvGrpSpPr>
              <a:grpSpLocks/>
            </p:cNvGrpSpPr>
            <p:nvPr/>
          </p:nvGrpSpPr>
          <p:grpSpPr bwMode="auto">
            <a:xfrm>
              <a:off x="4600781" y="4977635"/>
              <a:ext cx="118619" cy="111285"/>
              <a:chOff x="8672" y="6345"/>
              <a:chExt cx="215" cy="202"/>
            </a:xfrm>
          </p:grpSpPr>
          <p:sp>
            <p:nvSpPr>
              <p:cNvPr id="15486" name="Oval 126"/>
              <p:cNvSpPr>
                <a:spLocks noChangeArrowheads="1"/>
              </p:cNvSpPr>
              <p:nvPr/>
            </p:nvSpPr>
            <p:spPr bwMode="auto">
              <a:xfrm>
                <a:off x="8672" y="6345"/>
                <a:ext cx="215" cy="202"/>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7" name="Oval 127"/>
              <p:cNvSpPr>
                <a:spLocks noChangeArrowheads="1"/>
              </p:cNvSpPr>
              <p:nvPr/>
            </p:nvSpPr>
            <p:spPr bwMode="auto">
              <a:xfrm>
                <a:off x="8702" y="6375"/>
                <a:ext cx="144" cy="144"/>
              </a:xfrm>
              <a:prstGeom prst="ellipse">
                <a:avLst/>
              </a:prstGeom>
              <a:solidFill>
                <a:srgbClr val="C050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128"/>
            <p:cNvGrpSpPr>
              <a:grpSpLocks/>
            </p:cNvGrpSpPr>
            <p:nvPr/>
          </p:nvGrpSpPr>
          <p:grpSpPr bwMode="auto">
            <a:xfrm>
              <a:off x="4595697" y="4025781"/>
              <a:ext cx="118619" cy="111285"/>
              <a:chOff x="8672" y="6345"/>
              <a:chExt cx="215" cy="202"/>
            </a:xfrm>
          </p:grpSpPr>
          <p:sp>
            <p:nvSpPr>
              <p:cNvPr id="15489" name="Oval 129"/>
              <p:cNvSpPr>
                <a:spLocks noChangeArrowheads="1"/>
              </p:cNvSpPr>
              <p:nvPr/>
            </p:nvSpPr>
            <p:spPr bwMode="auto">
              <a:xfrm>
                <a:off x="8672" y="6345"/>
                <a:ext cx="215" cy="202"/>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0" name="Oval 130"/>
              <p:cNvSpPr>
                <a:spLocks noChangeArrowheads="1"/>
              </p:cNvSpPr>
              <p:nvPr/>
            </p:nvSpPr>
            <p:spPr bwMode="auto">
              <a:xfrm>
                <a:off x="8702" y="6375"/>
                <a:ext cx="144" cy="14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491" name="Text Box 131"/>
            <p:cNvSpPr txBox="1">
              <a:spLocks noChangeArrowheads="1"/>
            </p:cNvSpPr>
            <p:nvPr/>
          </p:nvSpPr>
          <p:spPr bwMode="auto">
            <a:xfrm>
              <a:off x="4273732" y="6239620"/>
              <a:ext cx="743344" cy="251945"/>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DATA IN</a:t>
              </a:r>
              <a:endParaRPr kumimoji="0" lang="en-US" sz="1800" b="0" i="0" u="none" strike="noStrike" cap="none" normalizeH="0" baseline="0" smtClean="0">
                <a:ln>
                  <a:noFill/>
                </a:ln>
                <a:solidFill>
                  <a:schemeClr val="tx1"/>
                </a:solidFill>
                <a:effectLst/>
                <a:latin typeface="Arial" pitchFamily="34" charset="0"/>
              </a:endParaRPr>
            </a:p>
          </p:txBody>
        </p:sp>
        <p:sp>
          <p:nvSpPr>
            <p:cNvPr id="15492" name="Text Box 132"/>
            <p:cNvSpPr txBox="1">
              <a:spLocks noChangeArrowheads="1"/>
            </p:cNvSpPr>
            <p:nvPr/>
          </p:nvSpPr>
          <p:spPr bwMode="auto">
            <a:xfrm>
              <a:off x="6565898" y="6231146"/>
              <a:ext cx="850101" cy="25251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DATA OUT</a:t>
              </a:r>
              <a:endParaRPr kumimoji="0" lang="en-US" sz="1800" b="0" i="0" u="none" strike="noStrike" cap="none" normalizeH="0" baseline="0" smtClean="0">
                <a:ln>
                  <a:noFill/>
                </a:ln>
                <a:solidFill>
                  <a:schemeClr val="tx1"/>
                </a:solidFill>
                <a:effectLst/>
                <a:latin typeface="Arial" pitchFamily="34" charset="0"/>
              </a:endParaRPr>
            </a:p>
          </p:txBody>
        </p:sp>
        <p:grpSp>
          <p:nvGrpSpPr>
            <p:cNvPr id="27" name="Group 133"/>
            <p:cNvGrpSpPr>
              <a:grpSpLocks/>
            </p:cNvGrpSpPr>
            <p:nvPr/>
          </p:nvGrpSpPr>
          <p:grpSpPr bwMode="auto">
            <a:xfrm>
              <a:off x="5653099" y="4390705"/>
              <a:ext cx="325354" cy="325382"/>
              <a:chOff x="9624" y="9148"/>
              <a:chExt cx="576" cy="576"/>
            </a:xfrm>
          </p:grpSpPr>
          <p:sp>
            <p:nvSpPr>
              <p:cNvPr id="15494" name="Line 134"/>
              <p:cNvSpPr>
                <a:spLocks noChangeShapeType="1"/>
              </p:cNvSpPr>
              <p:nvPr/>
            </p:nvSpPr>
            <p:spPr bwMode="auto">
              <a:xfrm rot="10800000">
                <a:off x="9927" y="9229"/>
                <a:ext cx="1" cy="58"/>
              </a:xfrm>
              <a:prstGeom prst="line">
                <a:avLst/>
              </a:prstGeom>
              <a:noFill/>
              <a:ln w="190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495" name="Oval 135"/>
              <p:cNvSpPr>
                <a:spLocks noChangeArrowheads="1"/>
              </p:cNvSpPr>
              <p:nvPr/>
            </p:nvSpPr>
            <p:spPr bwMode="auto">
              <a:xfrm>
                <a:off x="9702" y="9220"/>
                <a:ext cx="432" cy="435"/>
              </a:xfrm>
              <a:prstGeom prst="ellipse">
                <a:avLst/>
              </a:prstGeom>
              <a:solidFill>
                <a:srgbClr val="FFFFFF">
                  <a:alpha val="0"/>
                </a:srgbClr>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6" name="Oval 136"/>
              <p:cNvSpPr>
                <a:spLocks noChangeArrowheads="1"/>
              </p:cNvSpPr>
              <p:nvPr/>
            </p:nvSpPr>
            <p:spPr bwMode="auto">
              <a:xfrm>
                <a:off x="9778" y="9287"/>
                <a:ext cx="288" cy="288"/>
              </a:xfrm>
              <a:prstGeom prst="ellipse">
                <a:avLst/>
              </a:prstGeom>
              <a:solidFill>
                <a:srgbClr val="FFFFFF">
                  <a:alpha val="0"/>
                </a:srgbClr>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7" name="Oval 137"/>
              <p:cNvSpPr>
                <a:spLocks noChangeArrowheads="1"/>
              </p:cNvSpPr>
              <p:nvPr/>
            </p:nvSpPr>
            <p:spPr bwMode="auto">
              <a:xfrm>
                <a:off x="9624" y="9148"/>
                <a:ext cx="576" cy="576"/>
              </a:xfrm>
              <a:prstGeom prst="ellipse">
                <a:avLst/>
              </a:prstGeom>
              <a:solidFill>
                <a:srgbClr val="FFFFFF">
                  <a:alpha val="0"/>
                </a:srgbClr>
              </a:solidFill>
              <a:ln w="12700">
                <a:solidFill>
                  <a:srgbClr val="7030A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498" name="Text Box 138"/>
            <p:cNvSpPr txBox="1">
              <a:spLocks noChangeArrowheads="1"/>
            </p:cNvSpPr>
            <p:nvPr/>
          </p:nvSpPr>
          <p:spPr bwMode="auto">
            <a:xfrm>
              <a:off x="5529961" y="4704224"/>
              <a:ext cx="619642" cy="222570"/>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SPEED</a:t>
              </a:r>
              <a:endParaRPr kumimoji="0" lang="en-US" sz="1800" b="0" i="0" u="none" strike="noStrike" cap="none" normalizeH="0" baseline="0" smtClean="0">
                <a:ln>
                  <a:noFill/>
                </a:ln>
                <a:solidFill>
                  <a:schemeClr val="tx1"/>
                </a:solidFill>
                <a:effectLst/>
                <a:latin typeface="Arial" pitchFamily="34" charset="0"/>
              </a:endParaRPr>
            </a:p>
          </p:txBody>
        </p:sp>
        <p:grpSp>
          <p:nvGrpSpPr>
            <p:cNvPr id="28" name="Group 139"/>
            <p:cNvGrpSpPr>
              <a:grpSpLocks/>
            </p:cNvGrpSpPr>
            <p:nvPr/>
          </p:nvGrpSpPr>
          <p:grpSpPr bwMode="auto">
            <a:xfrm rot="16200000">
              <a:off x="5688674" y="4192447"/>
              <a:ext cx="246296" cy="488031"/>
              <a:chOff x="9530" y="5547"/>
              <a:chExt cx="436" cy="864"/>
            </a:xfrm>
          </p:grpSpPr>
          <p:grpSp>
            <p:nvGrpSpPr>
              <p:cNvPr id="29" name="Group 140"/>
              <p:cNvGrpSpPr>
                <a:grpSpLocks/>
              </p:cNvGrpSpPr>
              <p:nvPr/>
            </p:nvGrpSpPr>
            <p:grpSpPr bwMode="auto">
              <a:xfrm>
                <a:off x="9531" y="5547"/>
                <a:ext cx="435" cy="864"/>
                <a:chOff x="9531" y="5547"/>
                <a:chExt cx="435" cy="864"/>
              </a:xfrm>
            </p:grpSpPr>
            <p:sp>
              <p:nvSpPr>
                <p:cNvPr id="15501" name="Arc 141"/>
                <p:cNvSpPr>
                  <a:spLocks/>
                </p:cNvSpPr>
                <p:nvPr/>
              </p:nvSpPr>
              <p:spPr bwMode="auto">
                <a:xfrm flipV="1">
                  <a:off x="9531" y="5979"/>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2" name="Arc 142"/>
                <p:cNvSpPr>
                  <a:spLocks/>
                </p:cNvSpPr>
                <p:nvPr/>
              </p:nvSpPr>
              <p:spPr bwMode="auto">
                <a:xfrm rot="16200000" flipV="1">
                  <a:off x="9534" y="5547"/>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143"/>
              <p:cNvGrpSpPr>
                <a:grpSpLocks/>
              </p:cNvGrpSpPr>
              <p:nvPr/>
            </p:nvGrpSpPr>
            <p:grpSpPr bwMode="auto">
              <a:xfrm>
                <a:off x="9546" y="5622"/>
                <a:ext cx="360" cy="720"/>
                <a:chOff x="9531" y="5547"/>
                <a:chExt cx="435" cy="864"/>
              </a:xfrm>
            </p:grpSpPr>
            <p:sp>
              <p:nvSpPr>
                <p:cNvPr id="15504" name="Arc 144"/>
                <p:cNvSpPr>
                  <a:spLocks/>
                </p:cNvSpPr>
                <p:nvPr/>
              </p:nvSpPr>
              <p:spPr bwMode="auto">
                <a:xfrm flipV="1">
                  <a:off x="9531" y="5979"/>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5" name="Arc 145"/>
                <p:cNvSpPr>
                  <a:spLocks/>
                </p:cNvSpPr>
                <p:nvPr/>
              </p:nvSpPr>
              <p:spPr bwMode="auto">
                <a:xfrm rot="16200000" flipV="1">
                  <a:off x="9534" y="5547"/>
                  <a:ext cx="432"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5506" name="AutoShape 146"/>
              <p:cNvCxnSpPr>
                <a:cxnSpLocks noChangeShapeType="1"/>
              </p:cNvCxnSpPr>
              <p:nvPr/>
            </p:nvCxnSpPr>
            <p:spPr bwMode="auto">
              <a:xfrm>
                <a:off x="9893" y="5982"/>
                <a:ext cx="58" cy="1"/>
              </a:xfrm>
              <a:prstGeom prst="straightConnector1">
                <a:avLst/>
              </a:prstGeom>
              <a:noFill/>
              <a:ln w="12700">
                <a:solidFill>
                  <a:srgbClr val="000000"/>
                </a:solidFill>
                <a:round/>
                <a:headEnd/>
                <a:tailEnd/>
              </a:ln>
            </p:spPr>
          </p:cxnSp>
          <p:cxnSp>
            <p:nvCxnSpPr>
              <p:cNvPr id="15507" name="AutoShape 147"/>
              <p:cNvCxnSpPr>
                <a:cxnSpLocks noChangeShapeType="1"/>
              </p:cNvCxnSpPr>
              <p:nvPr/>
            </p:nvCxnSpPr>
            <p:spPr bwMode="auto">
              <a:xfrm rot="5400000">
                <a:off x="9502" y="5590"/>
                <a:ext cx="58" cy="1"/>
              </a:xfrm>
              <a:prstGeom prst="straightConnector1">
                <a:avLst/>
              </a:prstGeom>
              <a:noFill/>
              <a:ln w="12700">
                <a:solidFill>
                  <a:srgbClr val="000000"/>
                </a:solidFill>
                <a:round/>
                <a:headEnd/>
                <a:tailEnd/>
              </a:ln>
            </p:spPr>
          </p:cxnSp>
          <p:cxnSp>
            <p:nvCxnSpPr>
              <p:cNvPr id="15508" name="AutoShape 148"/>
              <p:cNvCxnSpPr>
                <a:cxnSpLocks noChangeShapeType="1"/>
              </p:cNvCxnSpPr>
              <p:nvPr/>
            </p:nvCxnSpPr>
            <p:spPr bwMode="auto">
              <a:xfrm rot="5400000">
                <a:off x="9508" y="6364"/>
                <a:ext cx="58" cy="1"/>
              </a:xfrm>
              <a:prstGeom prst="straightConnector1">
                <a:avLst/>
              </a:prstGeom>
              <a:noFill/>
              <a:ln w="12700">
                <a:solidFill>
                  <a:srgbClr val="000000"/>
                </a:solidFill>
                <a:round/>
                <a:headEnd/>
                <a:tailEnd/>
              </a:ln>
            </p:spPr>
          </p:cxnSp>
          <p:cxnSp>
            <p:nvCxnSpPr>
              <p:cNvPr id="15509" name="AutoShape 149"/>
              <p:cNvCxnSpPr>
                <a:cxnSpLocks noChangeShapeType="1"/>
              </p:cNvCxnSpPr>
              <p:nvPr/>
            </p:nvCxnSpPr>
            <p:spPr bwMode="auto">
              <a:xfrm rot="2700000">
                <a:off x="9782" y="6262"/>
                <a:ext cx="58" cy="1"/>
              </a:xfrm>
              <a:prstGeom prst="straightConnector1">
                <a:avLst/>
              </a:prstGeom>
              <a:noFill/>
              <a:ln w="12700">
                <a:solidFill>
                  <a:srgbClr val="000000"/>
                </a:solidFill>
                <a:round/>
                <a:headEnd/>
                <a:tailEnd/>
              </a:ln>
            </p:spPr>
          </p:cxnSp>
          <p:cxnSp>
            <p:nvCxnSpPr>
              <p:cNvPr id="15510" name="AutoShape 150"/>
              <p:cNvCxnSpPr>
                <a:cxnSpLocks noChangeShapeType="1"/>
              </p:cNvCxnSpPr>
              <p:nvPr/>
            </p:nvCxnSpPr>
            <p:spPr bwMode="auto">
              <a:xfrm rot="8100000">
                <a:off x="9765" y="5682"/>
                <a:ext cx="58" cy="1"/>
              </a:xfrm>
              <a:prstGeom prst="straightConnector1">
                <a:avLst/>
              </a:prstGeom>
              <a:noFill/>
              <a:ln w="12700">
                <a:solidFill>
                  <a:srgbClr val="000000"/>
                </a:solidFill>
                <a:round/>
                <a:headEnd/>
                <a:tailEnd/>
              </a:ln>
            </p:spPr>
          </p:cxnSp>
        </p:grpSp>
        <p:grpSp>
          <p:nvGrpSpPr>
            <p:cNvPr id="31" name="Group 151"/>
            <p:cNvGrpSpPr>
              <a:grpSpLocks/>
            </p:cNvGrpSpPr>
            <p:nvPr/>
          </p:nvGrpSpPr>
          <p:grpSpPr bwMode="auto">
            <a:xfrm>
              <a:off x="4525656" y="1742459"/>
              <a:ext cx="238367" cy="238387"/>
              <a:chOff x="5446" y="4836"/>
              <a:chExt cx="422" cy="422"/>
            </a:xfrm>
          </p:grpSpPr>
          <p:sp>
            <p:nvSpPr>
              <p:cNvPr id="15512" name="Oval 152"/>
              <p:cNvSpPr>
                <a:spLocks noChangeArrowheads="1"/>
              </p:cNvSpPr>
              <p:nvPr/>
            </p:nvSpPr>
            <p:spPr bwMode="auto">
              <a:xfrm>
                <a:off x="5553" y="4933"/>
                <a:ext cx="222" cy="221"/>
              </a:xfrm>
              <a:prstGeom prst="ellipse">
                <a:avLst/>
              </a:prstGeom>
              <a:solidFill>
                <a:srgbClr val="00B050"/>
              </a:solidFill>
              <a:ln w="9525"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5513" name="AutoShape 153"/>
              <p:cNvSpPr>
                <a:spLocks noChangeArrowheads="1"/>
              </p:cNvSpPr>
              <p:nvPr/>
            </p:nvSpPr>
            <p:spPr bwMode="auto">
              <a:xfrm>
                <a:off x="5446" y="4836"/>
                <a:ext cx="422" cy="422"/>
              </a:xfrm>
              <a:prstGeom prst="roundRect">
                <a:avLst>
                  <a:gd name="adj" fmla="val 16667"/>
                </a:avLst>
              </a:prstGeom>
              <a:solidFill>
                <a:srgbClr val="FFFFFF">
                  <a:alpha val="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14" name="Text Box 154"/>
            <p:cNvSpPr txBox="1">
              <a:spLocks noChangeArrowheads="1"/>
            </p:cNvSpPr>
            <p:nvPr/>
          </p:nvSpPr>
          <p:spPr bwMode="auto">
            <a:xfrm>
              <a:off x="4245490" y="1502377"/>
              <a:ext cx="821858" cy="26550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rPr>
                <a:t>AUTO RUN</a:t>
              </a:r>
              <a:endParaRPr kumimoji="0" lang="en-US" sz="1800" b="0" i="0" u="none" strike="noStrike" cap="none" normalizeH="0" baseline="0" smtClean="0">
                <a:ln>
                  <a:noFill/>
                </a:ln>
                <a:solidFill>
                  <a:schemeClr val="tx1"/>
                </a:solidFill>
                <a:effectLst/>
                <a:latin typeface="Arial" pitchFamily="34" charset="0"/>
              </a:endParaRPr>
            </a:p>
          </p:txBody>
        </p:sp>
        <p:grpSp>
          <p:nvGrpSpPr>
            <p:cNvPr id="15458" name="Group 155"/>
            <p:cNvGrpSpPr>
              <a:grpSpLocks/>
            </p:cNvGrpSpPr>
            <p:nvPr/>
          </p:nvGrpSpPr>
          <p:grpSpPr bwMode="auto">
            <a:xfrm>
              <a:off x="5022160" y="1115986"/>
              <a:ext cx="1550516" cy="325382"/>
              <a:chOff x="5817" y="10309"/>
              <a:chExt cx="2745" cy="576"/>
            </a:xfrm>
          </p:grpSpPr>
          <p:sp>
            <p:nvSpPr>
              <p:cNvPr id="15516" name="Rectangle 156"/>
              <p:cNvSpPr>
                <a:spLocks noChangeArrowheads="1"/>
              </p:cNvSpPr>
              <p:nvPr/>
            </p:nvSpPr>
            <p:spPr bwMode="auto">
              <a:xfrm>
                <a:off x="5817" y="10309"/>
                <a:ext cx="504" cy="576"/>
              </a:xfrm>
              <a:prstGeom prst="rect">
                <a:avLst/>
              </a:prstGeom>
              <a:solidFill>
                <a:srgbClr val="FFFFFF">
                  <a:alpha val="0"/>
                </a:srgbClr>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461" name="Group 157"/>
              <p:cNvGrpSpPr>
                <a:grpSpLocks/>
              </p:cNvGrpSpPr>
              <p:nvPr/>
            </p:nvGrpSpPr>
            <p:grpSpPr bwMode="auto">
              <a:xfrm>
                <a:off x="5920" y="10433"/>
                <a:ext cx="310" cy="394"/>
                <a:chOff x="2740" y="11368"/>
                <a:chExt cx="310" cy="394"/>
              </a:xfrm>
            </p:grpSpPr>
            <p:grpSp>
              <p:nvGrpSpPr>
                <p:cNvPr id="15465" name="Group 158"/>
                <p:cNvGrpSpPr>
                  <a:grpSpLocks/>
                </p:cNvGrpSpPr>
                <p:nvPr/>
              </p:nvGrpSpPr>
              <p:grpSpPr bwMode="auto">
                <a:xfrm>
                  <a:off x="2740" y="11368"/>
                  <a:ext cx="266" cy="336"/>
                  <a:chOff x="4993" y="6199"/>
                  <a:chExt cx="288" cy="375"/>
                </a:xfrm>
              </p:grpSpPr>
              <p:sp>
                <p:nvSpPr>
                  <p:cNvPr id="15519" name="AutoShape 159"/>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20" name="AutoShape 160"/>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21" name="AutoShape 161"/>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469" name="Group 162"/>
              <p:cNvGrpSpPr>
                <a:grpSpLocks/>
              </p:cNvGrpSpPr>
              <p:nvPr/>
            </p:nvGrpSpPr>
            <p:grpSpPr bwMode="auto">
              <a:xfrm>
                <a:off x="5832" y="10375"/>
                <a:ext cx="43" cy="478"/>
                <a:chOff x="2622" y="11280"/>
                <a:chExt cx="43" cy="478"/>
              </a:xfrm>
            </p:grpSpPr>
            <p:sp>
              <p:nvSpPr>
                <p:cNvPr id="15523" name="AutoShape 163"/>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4" name="AutoShape 164"/>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5" name="AutoShape 165"/>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6" name="AutoShape 166"/>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473" name="Group 167"/>
              <p:cNvGrpSpPr>
                <a:grpSpLocks/>
              </p:cNvGrpSpPr>
              <p:nvPr/>
            </p:nvGrpSpPr>
            <p:grpSpPr bwMode="auto">
              <a:xfrm>
                <a:off x="6267" y="10375"/>
                <a:ext cx="43" cy="478"/>
                <a:chOff x="2622" y="11280"/>
                <a:chExt cx="43" cy="478"/>
              </a:xfrm>
            </p:grpSpPr>
            <p:sp>
              <p:nvSpPr>
                <p:cNvPr id="15528" name="AutoShape 168"/>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9" name="AutoShape 169"/>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0" name="AutoShape 170"/>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1" name="AutoShape 171"/>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32" name="Rectangle 172"/>
              <p:cNvSpPr>
                <a:spLocks noChangeArrowheads="1"/>
              </p:cNvSpPr>
              <p:nvPr/>
            </p:nvSpPr>
            <p:spPr bwMode="auto">
              <a:xfrm>
                <a:off x="6834" y="10309"/>
                <a:ext cx="1728" cy="576"/>
              </a:xfrm>
              <a:prstGeom prst="rect">
                <a:avLst/>
              </a:prstGeom>
              <a:solidFill>
                <a:srgbClr val="FFFFFF">
                  <a:alpha val="0"/>
                </a:srgbClr>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476" name="Group 173"/>
              <p:cNvGrpSpPr>
                <a:grpSpLocks/>
              </p:cNvGrpSpPr>
              <p:nvPr/>
            </p:nvGrpSpPr>
            <p:grpSpPr bwMode="auto">
              <a:xfrm>
                <a:off x="7344" y="10414"/>
                <a:ext cx="310" cy="394"/>
                <a:chOff x="2740" y="11368"/>
                <a:chExt cx="310" cy="394"/>
              </a:xfrm>
            </p:grpSpPr>
            <p:grpSp>
              <p:nvGrpSpPr>
                <p:cNvPr id="15479" name="Group 174"/>
                <p:cNvGrpSpPr>
                  <a:grpSpLocks/>
                </p:cNvGrpSpPr>
                <p:nvPr/>
              </p:nvGrpSpPr>
              <p:grpSpPr bwMode="auto">
                <a:xfrm>
                  <a:off x="2740" y="11368"/>
                  <a:ext cx="266" cy="336"/>
                  <a:chOff x="4993" y="6199"/>
                  <a:chExt cx="288" cy="375"/>
                </a:xfrm>
              </p:grpSpPr>
              <p:sp>
                <p:nvSpPr>
                  <p:cNvPr id="15535" name="AutoShape 175"/>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36" name="AutoShape 176"/>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37" name="AutoShape 177"/>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482" name="Group 178"/>
              <p:cNvGrpSpPr>
                <a:grpSpLocks/>
              </p:cNvGrpSpPr>
              <p:nvPr/>
            </p:nvGrpSpPr>
            <p:grpSpPr bwMode="auto">
              <a:xfrm>
                <a:off x="7773" y="10413"/>
                <a:ext cx="310" cy="394"/>
                <a:chOff x="2740" y="11368"/>
                <a:chExt cx="310" cy="394"/>
              </a:xfrm>
            </p:grpSpPr>
            <p:grpSp>
              <p:nvGrpSpPr>
                <p:cNvPr id="15485" name="Group 179"/>
                <p:cNvGrpSpPr>
                  <a:grpSpLocks/>
                </p:cNvGrpSpPr>
                <p:nvPr/>
              </p:nvGrpSpPr>
              <p:grpSpPr bwMode="auto">
                <a:xfrm>
                  <a:off x="2740" y="11368"/>
                  <a:ext cx="266" cy="336"/>
                  <a:chOff x="4993" y="6199"/>
                  <a:chExt cx="288" cy="375"/>
                </a:xfrm>
              </p:grpSpPr>
              <p:sp>
                <p:nvSpPr>
                  <p:cNvPr id="15540" name="AutoShape 180"/>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41" name="AutoShape 181"/>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42" name="AutoShape 182"/>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488" name="Group 183"/>
              <p:cNvGrpSpPr>
                <a:grpSpLocks/>
              </p:cNvGrpSpPr>
              <p:nvPr/>
            </p:nvGrpSpPr>
            <p:grpSpPr bwMode="auto">
              <a:xfrm>
                <a:off x="8197" y="10414"/>
                <a:ext cx="310" cy="394"/>
                <a:chOff x="2740" y="11368"/>
                <a:chExt cx="310" cy="394"/>
              </a:xfrm>
            </p:grpSpPr>
            <p:grpSp>
              <p:nvGrpSpPr>
                <p:cNvPr id="15493" name="Group 184"/>
                <p:cNvGrpSpPr>
                  <a:grpSpLocks/>
                </p:cNvGrpSpPr>
                <p:nvPr/>
              </p:nvGrpSpPr>
              <p:grpSpPr bwMode="auto">
                <a:xfrm>
                  <a:off x="2740" y="11368"/>
                  <a:ext cx="266" cy="336"/>
                  <a:chOff x="4993" y="6199"/>
                  <a:chExt cx="288" cy="375"/>
                </a:xfrm>
              </p:grpSpPr>
              <p:sp>
                <p:nvSpPr>
                  <p:cNvPr id="15545" name="AutoShape 185"/>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46" name="AutoShape 186"/>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47" name="AutoShape 187"/>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499" name="Group 188"/>
              <p:cNvGrpSpPr>
                <a:grpSpLocks/>
              </p:cNvGrpSpPr>
              <p:nvPr/>
            </p:nvGrpSpPr>
            <p:grpSpPr bwMode="auto">
              <a:xfrm>
                <a:off x="7223" y="10823"/>
                <a:ext cx="948" cy="43"/>
                <a:chOff x="6462" y="11093"/>
                <a:chExt cx="948" cy="43"/>
              </a:xfrm>
            </p:grpSpPr>
            <p:sp>
              <p:nvSpPr>
                <p:cNvPr id="15549" name="AutoShape 189"/>
                <p:cNvSpPr>
                  <a:spLocks noChangeArrowheads="1"/>
                </p:cNvSpPr>
                <p:nvPr/>
              </p:nvSpPr>
              <p:spPr bwMode="auto">
                <a:xfrm rot="5400000">
                  <a:off x="721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0" name="AutoShape 190"/>
                <p:cNvSpPr>
                  <a:spLocks noChangeArrowheads="1"/>
                </p:cNvSpPr>
                <p:nvPr/>
              </p:nvSpPr>
              <p:spPr bwMode="auto">
                <a:xfrm rot="5400000">
                  <a:off x="736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1" name="AutoShape 191"/>
                <p:cNvSpPr>
                  <a:spLocks noChangeArrowheads="1"/>
                </p:cNvSpPr>
                <p:nvPr/>
              </p:nvSpPr>
              <p:spPr bwMode="auto">
                <a:xfrm rot="5400000">
                  <a:off x="706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2" name="AutoShape 192"/>
                <p:cNvSpPr>
                  <a:spLocks noChangeArrowheads="1"/>
                </p:cNvSpPr>
                <p:nvPr/>
              </p:nvSpPr>
              <p:spPr bwMode="auto">
                <a:xfrm rot="5400000">
                  <a:off x="6897"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3" name="AutoShape 193"/>
                <p:cNvSpPr>
                  <a:spLocks noChangeArrowheads="1"/>
                </p:cNvSpPr>
                <p:nvPr/>
              </p:nvSpPr>
              <p:spPr bwMode="auto">
                <a:xfrm rot="5400000">
                  <a:off x="6762"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4" name="AutoShape 194"/>
                <p:cNvSpPr>
                  <a:spLocks noChangeArrowheads="1"/>
                </p:cNvSpPr>
                <p:nvPr/>
              </p:nvSpPr>
              <p:spPr bwMode="auto">
                <a:xfrm rot="5400000">
                  <a:off x="6462" y="11093"/>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00" name="Group 195"/>
              <p:cNvGrpSpPr>
                <a:grpSpLocks/>
              </p:cNvGrpSpPr>
              <p:nvPr/>
            </p:nvGrpSpPr>
            <p:grpSpPr bwMode="auto">
              <a:xfrm>
                <a:off x="7217" y="10325"/>
                <a:ext cx="948" cy="43"/>
                <a:chOff x="6462" y="11438"/>
                <a:chExt cx="948" cy="43"/>
              </a:xfrm>
            </p:grpSpPr>
            <p:sp>
              <p:nvSpPr>
                <p:cNvPr id="15556" name="AutoShape 196"/>
                <p:cNvSpPr>
                  <a:spLocks noChangeArrowheads="1"/>
                </p:cNvSpPr>
                <p:nvPr/>
              </p:nvSpPr>
              <p:spPr bwMode="auto">
                <a:xfrm rot="5400000">
                  <a:off x="6612"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7" name="AutoShape 197"/>
                <p:cNvSpPr>
                  <a:spLocks noChangeArrowheads="1"/>
                </p:cNvSpPr>
                <p:nvPr/>
              </p:nvSpPr>
              <p:spPr bwMode="auto">
                <a:xfrm rot="5400000">
                  <a:off x="721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8" name="AutoShape 198"/>
                <p:cNvSpPr>
                  <a:spLocks noChangeArrowheads="1"/>
                </p:cNvSpPr>
                <p:nvPr/>
              </p:nvSpPr>
              <p:spPr bwMode="auto">
                <a:xfrm rot="5400000">
                  <a:off x="736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9" name="AutoShape 199"/>
                <p:cNvSpPr>
                  <a:spLocks noChangeArrowheads="1"/>
                </p:cNvSpPr>
                <p:nvPr/>
              </p:nvSpPr>
              <p:spPr bwMode="auto">
                <a:xfrm rot="5400000">
                  <a:off x="706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0" name="AutoShape 200"/>
                <p:cNvSpPr>
                  <a:spLocks noChangeArrowheads="1"/>
                </p:cNvSpPr>
                <p:nvPr/>
              </p:nvSpPr>
              <p:spPr bwMode="auto">
                <a:xfrm rot="5400000">
                  <a:off x="6897"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1" name="AutoShape 201"/>
                <p:cNvSpPr>
                  <a:spLocks noChangeArrowheads="1"/>
                </p:cNvSpPr>
                <p:nvPr/>
              </p:nvSpPr>
              <p:spPr bwMode="auto">
                <a:xfrm rot="5400000">
                  <a:off x="6762"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2" name="AutoShape 202"/>
                <p:cNvSpPr>
                  <a:spLocks noChangeArrowheads="1"/>
                </p:cNvSpPr>
                <p:nvPr/>
              </p:nvSpPr>
              <p:spPr bwMode="auto">
                <a:xfrm rot="5400000">
                  <a:off x="6462" y="11438"/>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63" name="Rectangle 203"/>
              <p:cNvSpPr>
                <a:spLocks noChangeArrowheads="1"/>
              </p:cNvSpPr>
              <p:nvPr/>
            </p:nvSpPr>
            <p:spPr bwMode="auto">
              <a:xfrm>
                <a:off x="6332" y="10309"/>
                <a:ext cx="504" cy="576"/>
              </a:xfrm>
              <a:prstGeom prst="rect">
                <a:avLst/>
              </a:prstGeom>
              <a:solidFill>
                <a:srgbClr val="FFFFFF">
                  <a:alpha val="0"/>
                </a:srgbClr>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503" name="Group 204"/>
              <p:cNvGrpSpPr>
                <a:grpSpLocks/>
              </p:cNvGrpSpPr>
              <p:nvPr/>
            </p:nvGrpSpPr>
            <p:grpSpPr bwMode="auto">
              <a:xfrm>
                <a:off x="6435" y="10433"/>
                <a:ext cx="310" cy="394"/>
                <a:chOff x="2740" y="11368"/>
                <a:chExt cx="310" cy="394"/>
              </a:xfrm>
            </p:grpSpPr>
            <p:grpSp>
              <p:nvGrpSpPr>
                <p:cNvPr id="15511" name="Group 205"/>
                <p:cNvGrpSpPr>
                  <a:grpSpLocks/>
                </p:cNvGrpSpPr>
                <p:nvPr/>
              </p:nvGrpSpPr>
              <p:grpSpPr bwMode="auto">
                <a:xfrm>
                  <a:off x="2740" y="11368"/>
                  <a:ext cx="266" cy="336"/>
                  <a:chOff x="4993" y="6199"/>
                  <a:chExt cx="288" cy="375"/>
                </a:xfrm>
              </p:grpSpPr>
              <p:sp>
                <p:nvSpPr>
                  <p:cNvPr id="15566" name="AutoShape 206"/>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67" name="AutoShape 207"/>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68" name="AutoShape 208"/>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15" name="Group 209"/>
              <p:cNvGrpSpPr>
                <a:grpSpLocks/>
              </p:cNvGrpSpPr>
              <p:nvPr/>
            </p:nvGrpSpPr>
            <p:grpSpPr bwMode="auto">
              <a:xfrm>
                <a:off x="6347" y="10375"/>
                <a:ext cx="43" cy="478"/>
                <a:chOff x="2622" y="11280"/>
                <a:chExt cx="43" cy="478"/>
              </a:xfrm>
            </p:grpSpPr>
            <p:sp>
              <p:nvSpPr>
                <p:cNvPr id="15570" name="AutoShape 210"/>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1" name="AutoShape 211"/>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2" name="AutoShape 212"/>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3" name="AutoShape 213"/>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17" name="Group 214"/>
              <p:cNvGrpSpPr>
                <a:grpSpLocks/>
              </p:cNvGrpSpPr>
              <p:nvPr/>
            </p:nvGrpSpPr>
            <p:grpSpPr bwMode="auto">
              <a:xfrm>
                <a:off x="6782" y="10375"/>
                <a:ext cx="43" cy="478"/>
                <a:chOff x="2622" y="11280"/>
                <a:chExt cx="43" cy="478"/>
              </a:xfrm>
            </p:grpSpPr>
            <p:sp>
              <p:nvSpPr>
                <p:cNvPr id="15575" name="AutoShape 215"/>
                <p:cNvSpPr>
                  <a:spLocks noChangeArrowheads="1"/>
                </p:cNvSpPr>
                <p:nvPr/>
              </p:nvSpPr>
              <p:spPr bwMode="auto">
                <a:xfrm>
                  <a:off x="2622" y="11280"/>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6" name="AutoShape 216"/>
                <p:cNvSpPr>
                  <a:spLocks noChangeArrowheads="1"/>
                </p:cNvSpPr>
                <p:nvPr/>
              </p:nvSpPr>
              <p:spPr bwMode="auto">
                <a:xfrm>
                  <a:off x="2622" y="1156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7" name="AutoShape 217"/>
                <p:cNvSpPr>
                  <a:spLocks noChangeArrowheads="1"/>
                </p:cNvSpPr>
                <p:nvPr/>
              </p:nvSpPr>
              <p:spPr bwMode="auto">
                <a:xfrm>
                  <a:off x="2622" y="114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8" name="AutoShape 218"/>
                <p:cNvSpPr>
                  <a:spLocks noChangeArrowheads="1"/>
                </p:cNvSpPr>
                <p:nvPr/>
              </p:nvSpPr>
              <p:spPr bwMode="auto">
                <a:xfrm>
                  <a:off x="2622" y="11715"/>
                  <a:ext cx="43" cy="43"/>
                </a:xfrm>
                <a:prstGeom prst="flowChartConnector">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518" name="Group 219"/>
              <p:cNvGrpSpPr>
                <a:grpSpLocks/>
              </p:cNvGrpSpPr>
              <p:nvPr/>
            </p:nvGrpSpPr>
            <p:grpSpPr bwMode="auto">
              <a:xfrm>
                <a:off x="6935" y="10424"/>
                <a:ext cx="310" cy="394"/>
                <a:chOff x="2740" y="11368"/>
                <a:chExt cx="310" cy="394"/>
              </a:xfrm>
            </p:grpSpPr>
            <p:grpSp>
              <p:nvGrpSpPr>
                <p:cNvPr id="15522" name="Group 220"/>
                <p:cNvGrpSpPr>
                  <a:grpSpLocks/>
                </p:cNvGrpSpPr>
                <p:nvPr/>
              </p:nvGrpSpPr>
              <p:grpSpPr bwMode="auto">
                <a:xfrm>
                  <a:off x="2740" y="11368"/>
                  <a:ext cx="266" cy="336"/>
                  <a:chOff x="4993" y="6199"/>
                  <a:chExt cx="288" cy="375"/>
                </a:xfrm>
              </p:grpSpPr>
              <p:sp>
                <p:nvSpPr>
                  <p:cNvPr id="15581" name="AutoShape 221"/>
                  <p:cNvSpPr>
                    <a:spLocks noChangeArrowheads="1"/>
                  </p:cNvSpPr>
                  <p:nvPr/>
                </p:nvSpPr>
                <p:spPr bwMode="auto">
                  <a:xfrm>
                    <a:off x="4993" y="6199"/>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82" name="AutoShape 222"/>
                  <p:cNvSpPr>
                    <a:spLocks noChangeArrowheads="1"/>
                  </p:cNvSpPr>
                  <p:nvPr/>
                </p:nvSpPr>
                <p:spPr bwMode="auto">
                  <a:xfrm>
                    <a:off x="4993" y="6372"/>
                    <a:ext cx="288" cy="202"/>
                  </a:xfrm>
                  <a:prstGeom prst="bevel">
                    <a:avLst>
                      <a:gd name="adj" fmla="val 12500"/>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83" name="AutoShape 223"/>
                <p:cNvSpPr>
                  <a:spLocks noChangeArrowheads="1"/>
                </p:cNvSpPr>
                <p:nvPr/>
              </p:nvSpPr>
              <p:spPr bwMode="auto">
                <a:xfrm>
                  <a:off x="3021" y="11733"/>
                  <a:ext cx="29" cy="29"/>
                </a:xfrm>
                <a:prstGeom prst="flowChartConnector">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584" name="Text Box 224"/>
            <p:cNvSpPr txBox="1">
              <a:spLocks noChangeArrowheads="1"/>
            </p:cNvSpPr>
            <p:nvPr/>
          </p:nvSpPr>
          <p:spPr bwMode="auto">
            <a:xfrm>
              <a:off x="4208774" y="5741944"/>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SW7</a:t>
              </a:r>
              <a:endParaRPr kumimoji="0" lang="en-US" sz="1800" b="0" i="0" u="none" strike="noStrike" cap="none" normalizeH="0" baseline="0" smtClean="0">
                <a:ln>
                  <a:noFill/>
                </a:ln>
                <a:solidFill>
                  <a:schemeClr val="tx1"/>
                </a:solidFill>
                <a:effectLst/>
                <a:latin typeface="Arial" pitchFamily="34" charset="0"/>
              </a:endParaRPr>
            </a:p>
          </p:txBody>
        </p:sp>
        <p:sp>
          <p:nvSpPr>
            <p:cNvPr id="15585" name="Text Box 225"/>
            <p:cNvSpPr txBox="1">
              <a:spLocks noChangeArrowheads="1"/>
            </p:cNvSpPr>
            <p:nvPr/>
          </p:nvSpPr>
          <p:spPr bwMode="auto">
            <a:xfrm>
              <a:off x="5609605" y="1980846"/>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SW2</a:t>
              </a:r>
              <a:endParaRPr kumimoji="0" lang="en-US" sz="1800" b="0" i="0" u="none" strike="noStrike" cap="none" normalizeH="0" baseline="0" smtClean="0">
                <a:ln>
                  <a:noFill/>
                </a:ln>
                <a:solidFill>
                  <a:schemeClr val="tx1"/>
                </a:solidFill>
                <a:effectLst/>
                <a:latin typeface="Arial" pitchFamily="34" charset="0"/>
              </a:endParaRPr>
            </a:p>
          </p:txBody>
        </p:sp>
        <p:sp>
          <p:nvSpPr>
            <p:cNvPr id="15586" name="Text Box 226"/>
            <p:cNvSpPr txBox="1">
              <a:spLocks noChangeArrowheads="1"/>
            </p:cNvSpPr>
            <p:nvPr/>
          </p:nvSpPr>
          <p:spPr bwMode="auto">
            <a:xfrm>
              <a:off x="6759642" y="3034383"/>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SW3</a:t>
              </a:r>
              <a:endParaRPr kumimoji="0" lang="en-US" sz="1800" b="0" i="0" u="none" strike="noStrike" cap="none" normalizeH="0" baseline="0" smtClean="0">
                <a:ln>
                  <a:noFill/>
                </a:ln>
                <a:solidFill>
                  <a:schemeClr val="tx1"/>
                </a:solidFill>
                <a:effectLst/>
                <a:latin typeface="Arial" pitchFamily="34" charset="0"/>
              </a:endParaRPr>
            </a:p>
          </p:txBody>
        </p:sp>
        <p:sp>
          <p:nvSpPr>
            <p:cNvPr id="15587" name="Text Box 227"/>
            <p:cNvSpPr txBox="1">
              <a:spLocks noChangeArrowheads="1"/>
            </p:cNvSpPr>
            <p:nvPr/>
          </p:nvSpPr>
          <p:spPr bwMode="auto">
            <a:xfrm>
              <a:off x="4439798" y="3034383"/>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SW4</a:t>
              </a:r>
              <a:endParaRPr kumimoji="0" lang="en-US" sz="1800" b="0" i="0" u="none" strike="noStrike" cap="none" normalizeH="0" baseline="0" smtClean="0">
                <a:ln>
                  <a:noFill/>
                </a:ln>
                <a:solidFill>
                  <a:schemeClr val="tx1"/>
                </a:solidFill>
                <a:effectLst/>
                <a:latin typeface="Arial" pitchFamily="34" charset="0"/>
              </a:endParaRPr>
            </a:p>
          </p:txBody>
        </p:sp>
        <p:sp>
          <p:nvSpPr>
            <p:cNvPr id="15588" name="Text Box 228"/>
            <p:cNvSpPr txBox="1">
              <a:spLocks noChangeArrowheads="1"/>
            </p:cNvSpPr>
            <p:nvPr/>
          </p:nvSpPr>
          <p:spPr bwMode="auto">
            <a:xfrm>
              <a:off x="4460698" y="4634742"/>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SW5</a:t>
              </a:r>
              <a:endParaRPr kumimoji="0" lang="en-US" sz="1800" b="0" i="0" u="none" strike="noStrike" cap="none" normalizeH="0" baseline="0" smtClean="0">
                <a:ln>
                  <a:noFill/>
                </a:ln>
                <a:solidFill>
                  <a:schemeClr val="tx1"/>
                </a:solidFill>
                <a:effectLst/>
                <a:latin typeface="Arial" pitchFamily="34" charset="0"/>
              </a:endParaRPr>
            </a:p>
          </p:txBody>
        </p:sp>
        <p:sp>
          <p:nvSpPr>
            <p:cNvPr id="15589" name="Text Box 229"/>
            <p:cNvSpPr txBox="1">
              <a:spLocks noChangeArrowheads="1"/>
            </p:cNvSpPr>
            <p:nvPr/>
          </p:nvSpPr>
          <p:spPr bwMode="auto">
            <a:xfrm>
              <a:off x="6745521" y="4651689"/>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SW6</a:t>
              </a:r>
              <a:endParaRPr kumimoji="0" lang="en-US" sz="1800" b="0" i="0" u="none" strike="noStrike" cap="none" normalizeH="0" baseline="0" smtClean="0">
                <a:ln>
                  <a:noFill/>
                </a:ln>
                <a:solidFill>
                  <a:schemeClr val="tx1"/>
                </a:solidFill>
                <a:effectLst/>
                <a:latin typeface="Arial" pitchFamily="34" charset="0"/>
              </a:endParaRPr>
            </a:p>
          </p:txBody>
        </p:sp>
        <p:sp>
          <p:nvSpPr>
            <p:cNvPr id="15590" name="Text Box 230"/>
            <p:cNvSpPr txBox="1">
              <a:spLocks noChangeArrowheads="1"/>
            </p:cNvSpPr>
            <p:nvPr/>
          </p:nvSpPr>
          <p:spPr bwMode="auto">
            <a:xfrm>
              <a:off x="7000833" y="5741944"/>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SW8</a:t>
              </a:r>
              <a:endParaRPr kumimoji="0" lang="en-US" sz="1800" b="0" i="0" u="none" strike="noStrike" cap="none" normalizeH="0" baseline="0" smtClean="0">
                <a:ln>
                  <a:noFill/>
                </a:ln>
                <a:solidFill>
                  <a:schemeClr val="tx1"/>
                </a:solidFill>
                <a:effectLst/>
                <a:latin typeface="Arial" pitchFamily="34" charset="0"/>
              </a:endParaRPr>
            </a:p>
          </p:txBody>
        </p:sp>
        <p:sp>
          <p:nvSpPr>
            <p:cNvPr id="15591" name="Text Box 231"/>
            <p:cNvSpPr txBox="1">
              <a:spLocks noChangeArrowheads="1"/>
            </p:cNvSpPr>
            <p:nvPr/>
          </p:nvSpPr>
          <p:spPr bwMode="auto">
            <a:xfrm>
              <a:off x="6759642" y="1934525"/>
              <a:ext cx="40838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SW9</a:t>
              </a:r>
              <a:endParaRPr kumimoji="0" lang="en-US" sz="1800" b="0" i="0" u="none" strike="noStrike" cap="none" normalizeH="0" baseline="0" smtClean="0">
                <a:ln>
                  <a:noFill/>
                </a:ln>
                <a:solidFill>
                  <a:schemeClr val="tx1"/>
                </a:solidFill>
                <a:effectLst/>
                <a:latin typeface="Arial" pitchFamily="34" charset="0"/>
              </a:endParaRPr>
            </a:p>
          </p:txBody>
        </p:sp>
        <p:sp>
          <p:nvSpPr>
            <p:cNvPr id="15592" name="Text Box 232"/>
            <p:cNvSpPr txBox="1">
              <a:spLocks noChangeArrowheads="1"/>
            </p:cNvSpPr>
            <p:nvPr/>
          </p:nvSpPr>
          <p:spPr bwMode="auto">
            <a:xfrm>
              <a:off x="4409861" y="1951472"/>
              <a:ext cx="466567" cy="204493"/>
            </a:xfrm>
            <a:prstGeom prst="rect">
              <a:avLst/>
            </a:prstGeom>
            <a:solidFill>
              <a:srgbClr val="FFFFFF">
                <a:alpha val="0"/>
              </a:srgbClr>
            </a:solidFill>
            <a:ln w="9525">
              <a:noFill/>
              <a:miter lim="800000"/>
              <a:headEnd/>
              <a:tailEnd/>
            </a:ln>
          </p:spPr>
          <p:txBody>
            <a:bodyPr vert="horz" wrap="square" lIns="79467" tIns="39734" rIns="79467" bIns="39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0" u="none" strike="noStrike" cap="none" normalizeH="0" baseline="0" smtClean="0">
                  <a:ln>
                    <a:noFill/>
                  </a:ln>
                  <a:solidFill>
                    <a:schemeClr val="tx1"/>
                  </a:solidFill>
                  <a:effectLst/>
                  <a:latin typeface="Times New Roman" pitchFamily="18" charset="0"/>
                </a:rPr>
                <a:t>SW10</a:t>
              </a:r>
              <a:endParaRPr kumimoji="0" lang="en-US" sz="1800" b="0" i="0" u="none" strike="noStrike" cap="none" normalizeH="0" baseline="0" smtClean="0">
                <a:ln>
                  <a:noFill/>
                </a:ln>
                <a:solidFill>
                  <a:schemeClr val="tx1"/>
                </a:solidFill>
                <a:effectLst/>
                <a:latin typeface="Arial" pitchFamily="34" charset="0"/>
              </a:endParaRPr>
            </a:p>
          </p:txBody>
        </p:sp>
        <p:sp>
          <p:nvSpPr>
            <p:cNvPr id="370" name="TextBox 36"/>
            <p:cNvSpPr txBox="1">
              <a:spLocks noChangeArrowheads="1"/>
            </p:cNvSpPr>
            <p:nvPr/>
          </p:nvSpPr>
          <p:spPr bwMode="auto">
            <a:xfrm>
              <a:off x="4464623" y="256080"/>
              <a:ext cx="2720408" cy="369332"/>
            </a:xfrm>
            <a:prstGeom prst="rect">
              <a:avLst/>
            </a:prstGeom>
            <a:noFill/>
            <a:ln w="9525">
              <a:noFill/>
              <a:miter lim="800000"/>
              <a:headEnd/>
              <a:tailEnd/>
            </a:ln>
          </p:spPr>
          <p:txBody>
            <a:bodyPr wrap="square">
              <a:spAutoFit/>
            </a:bodyPr>
            <a:lstStyle/>
            <a:p>
              <a:pPr algn="ctr"/>
              <a:r>
                <a:rPr lang="en-US" dirty="0" smtClean="0">
                  <a:solidFill>
                    <a:srgbClr val="002060"/>
                  </a:solidFill>
                  <a:latin typeface="Times New Roman" pitchFamily="18" charset="0"/>
                  <a:cs typeface="Times New Roman" pitchFamily="18" charset="0"/>
                </a:rPr>
                <a:t>Advanced version of EMC</a:t>
              </a:r>
              <a:endParaRPr lang="en-US" dirty="0">
                <a:solidFill>
                  <a:srgbClr val="002060"/>
                </a:solidFill>
              </a:endParaRPr>
            </a:p>
          </p:txBody>
        </p:sp>
      </p:grpSp>
      <p:sp>
        <p:nvSpPr>
          <p:cNvPr id="226" name="Date Placeholder 225"/>
          <p:cNvSpPr>
            <a:spLocks noGrp="1"/>
          </p:cNvSpPr>
          <p:nvPr>
            <p:ph type="dt" sz="half" idx="10"/>
          </p:nvPr>
        </p:nvSpPr>
        <p:spPr/>
        <p:txBody>
          <a:bodyPr/>
          <a:lstStyle/>
          <a:p>
            <a:r>
              <a:rPr lang="en-US" smtClean="0"/>
              <a:t>4/8/2016</a:t>
            </a:r>
            <a:endParaRPr lang="en-US"/>
          </a:p>
        </p:txBody>
      </p:sp>
      <p:sp>
        <p:nvSpPr>
          <p:cNvPr id="227" name="Footer Placeholder 226"/>
          <p:cNvSpPr>
            <a:spLocks noGrp="1"/>
          </p:cNvSpPr>
          <p:nvPr>
            <p:ph type="ftr" sz="quarter" idx="11"/>
          </p:nvPr>
        </p:nvSpPr>
        <p:spPr/>
        <p:txBody>
          <a:bodyPr/>
          <a:lstStyle/>
          <a:p>
            <a:r>
              <a:rPr lang="en-US" smtClean="0"/>
              <a:t>DHEP Meeting 2016</a:t>
            </a:r>
            <a:endParaRPr lang="en-US"/>
          </a:p>
        </p:txBody>
      </p:sp>
      <p:sp>
        <p:nvSpPr>
          <p:cNvPr id="228" name="Slide Number Placeholder 227"/>
          <p:cNvSpPr>
            <a:spLocks noGrp="1"/>
          </p:cNvSpPr>
          <p:nvPr>
            <p:ph type="sldNum" sz="quarter" idx="12"/>
          </p:nvPr>
        </p:nvSpPr>
        <p:spPr/>
        <p:txBody>
          <a:bodyPr/>
          <a:lstStyle/>
          <a:p>
            <a:fld id="{AC27AB46-4BB4-4405-8724-06C18B3217AC}" type="slidenum">
              <a:rPr lang="en-US" smtClean="0"/>
              <a:t>19</a:t>
            </a:fld>
            <a:endParaRPr lang="en-US"/>
          </a:p>
        </p:txBody>
      </p:sp>
    </p:spTree>
    <p:extLst>
      <p:ext uri="{BB962C8B-B14F-4D97-AF65-F5344CB8AC3E}">
        <p14:creationId xmlns:p14="http://schemas.microsoft.com/office/powerpoint/2010/main" val="136675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500" fill="hold"/>
                                        <p:tgtEl>
                                          <p:spTgt spid="229"/>
                                        </p:tgtEl>
                                        <p:attrNameLst>
                                          <p:attrName>ppt_x</p:attrName>
                                        </p:attrNameLst>
                                      </p:cBhvr>
                                      <p:tavLst>
                                        <p:tav tm="0">
                                          <p:val>
                                            <p:strVal val="#ppt_x"/>
                                          </p:val>
                                        </p:tav>
                                        <p:tav tm="100000">
                                          <p:val>
                                            <p:strVal val="#ppt_x"/>
                                          </p:val>
                                        </p:tav>
                                      </p:tavLst>
                                    </p:anim>
                                    <p:anim calcmode="lin" valueType="num">
                                      <p:cBhvr additive="base">
                                        <p:cTn id="8"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06326" y="228600"/>
            <a:ext cx="8839200" cy="533400"/>
          </a:xfrm>
        </p:spPr>
        <p:txBody>
          <a:bodyPr>
            <a:normAutofit/>
          </a:bodyPr>
          <a:lstStyle/>
          <a:p>
            <a:pPr eaLnBrk="1" fontAlgn="auto" hangingPunct="1">
              <a:lnSpc>
                <a:spcPct val="80000"/>
              </a:lnSpc>
              <a:spcAft>
                <a:spcPts val="0"/>
              </a:spcAft>
              <a:defRPr/>
            </a:pPr>
            <a:r>
              <a:rPr lang="en-US" sz="2400" b="1" dirty="0" smtClean="0">
                <a:latin typeface="Times New Roman" pitchFamily="18" charset="0"/>
                <a:cs typeface="Times New Roman" pitchFamily="18" charset="0"/>
              </a:rPr>
              <a:t>Motion Control System for Torsion Balance</a:t>
            </a:r>
          </a:p>
        </p:txBody>
      </p:sp>
      <p:graphicFrame>
        <p:nvGraphicFramePr>
          <p:cNvPr id="1026" name="Object 11"/>
          <p:cNvGraphicFramePr>
            <a:graphicFrameLocks noChangeAspect="1"/>
          </p:cNvGraphicFramePr>
          <p:nvPr/>
        </p:nvGraphicFramePr>
        <p:xfrm>
          <a:off x="2232025" y="2908300"/>
          <a:ext cx="261938" cy="431800"/>
        </p:xfrm>
        <a:graphic>
          <a:graphicData uri="http://schemas.openxmlformats.org/presentationml/2006/ole">
            <mc:AlternateContent xmlns:mc="http://schemas.openxmlformats.org/markup-compatibility/2006">
              <mc:Choice xmlns:v="urn:schemas-microsoft-com:vml" Requires="v">
                <p:oleObj spid="_x0000_s3325"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2908300"/>
                        <a:ext cx="261938"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6" name="Picture 2" descr="G:\PHOTOS\simon\torsion balance.bmp"/>
          <p:cNvPicPr>
            <a:picLocks noChangeAspect="1" noChangeArrowheads="1"/>
          </p:cNvPicPr>
          <p:nvPr/>
        </p:nvPicPr>
        <p:blipFill>
          <a:blip r:embed="rId6" cstate="print">
            <a:lum bright="20000" contrast="10000"/>
          </a:blip>
          <a:srcRect/>
          <a:stretch>
            <a:fillRect/>
          </a:stretch>
        </p:blipFill>
        <p:spPr bwMode="auto">
          <a:xfrm>
            <a:off x="304800" y="1143000"/>
            <a:ext cx="3203171" cy="4572000"/>
          </a:xfrm>
          <a:prstGeom prst="rect">
            <a:avLst/>
          </a:prstGeom>
          <a:noFill/>
          <a:ln w="9525">
            <a:noFill/>
            <a:miter lim="800000"/>
            <a:headEnd/>
            <a:tailEnd/>
          </a:ln>
        </p:spPr>
      </p:pic>
      <p:sp>
        <p:nvSpPr>
          <p:cNvPr id="27" name="Rectangle 9"/>
          <p:cNvSpPr>
            <a:spLocks noChangeArrowheads="1"/>
          </p:cNvSpPr>
          <p:nvPr/>
        </p:nvSpPr>
        <p:spPr bwMode="auto">
          <a:xfrm>
            <a:off x="953885" y="5845629"/>
            <a:ext cx="1905000" cy="369332"/>
          </a:xfrm>
          <a:prstGeom prst="rect">
            <a:avLst/>
          </a:prstGeom>
          <a:noFill/>
          <a:ln w="9525">
            <a:noFill/>
            <a:miter lim="800000"/>
            <a:headEnd/>
            <a:tailEnd/>
          </a:ln>
        </p:spPr>
        <p:txBody>
          <a:bodyPr wrap="square">
            <a:spAutoFit/>
          </a:bodyPr>
          <a:lstStyle/>
          <a:p>
            <a:pPr>
              <a:defRPr/>
            </a:pPr>
            <a:r>
              <a:rPr lang="en-US" b="1" dirty="0">
                <a:solidFill>
                  <a:schemeClr val="tx2">
                    <a:lumMod val="50000"/>
                  </a:schemeClr>
                </a:solidFill>
                <a:latin typeface="Times New Roman" pitchFamily="18" charset="0"/>
                <a:cs typeface="Times New Roman" pitchFamily="18" charset="0"/>
              </a:rPr>
              <a:t>Torsion Balance </a:t>
            </a:r>
          </a:p>
        </p:txBody>
      </p:sp>
      <p:sp>
        <p:nvSpPr>
          <p:cNvPr id="2" name="Rectangle 1"/>
          <p:cNvSpPr/>
          <p:nvPr/>
        </p:nvSpPr>
        <p:spPr>
          <a:xfrm>
            <a:off x="3886200" y="958334"/>
            <a:ext cx="3679277" cy="369332"/>
          </a:xfrm>
          <a:prstGeom prst="rect">
            <a:avLst/>
          </a:prstGeom>
        </p:spPr>
        <p:txBody>
          <a:bodyPr wrap="none">
            <a:spAutoFit/>
          </a:bodyPr>
          <a:lstStyle/>
          <a:p>
            <a:pPr marL="342900" indent="-342900" eaLnBrk="0" hangingPunct="0">
              <a:spcBef>
                <a:spcPct val="20000"/>
              </a:spcBef>
              <a:defRPr/>
            </a:pPr>
            <a:r>
              <a:rPr lang="en-US" b="1" dirty="0">
                <a:latin typeface="Times New Roman" pitchFamily="18" charset="0"/>
                <a:cs typeface="Times New Roman" pitchFamily="18" charset="0"/>
              </a:rPr>
              <a:t>THE NEED FOR ADJUSTMENTS</a:t>
            </a:r>
          </a:p>
        </p:txBody>
      </p:sp>
      <p:sp>
        <p:nvSpPr>
          <p:cNvPr id="4" name="Rectangle 3"/>
          <p:cNvSpPr/>
          <p:nvPr/>
        </p:nvSpPr>
        <p:spPr>
          <a:xfrm>
            <a:off x="4038600" y="1447800"/>
            <a:ext cx="4572000" cy="830997"/>
          </a:xfrm>
          <a:prstGeom prst="rect">
            <a:avLst/>
          </a:prstGeom>
        </p:spPr>
        <p:txBody>
          <a:bodyPr>
            <a:spAutoFit/>
          </a:bodyPr>
          <a:lstStyle/>
          <a:p>
            <a:pPr eaLnBrk="0" hangingPunct="0">
              <a:spcBef>
                <a:spcPct val="20000"/>
              </a:spcBef>
              <a:defRPr/>
            </a:pPr>
            <a:r>
              <a:rPr lang="en-US" sz="1600" dirty="0" err="1">
                <a:solidFill>
                  <a:srgbClr val="002060"/>
                </a:solidFill>
                <a:latin typeface="Times New Roman" pitchFamily="18" charset="0"/>
                <a:cs typeface="Times New Roman" pitchFamily="18" charset="0"/>
              </a:rPr>
              <a:t>i</a:t>
            </a:r>
            <a:r>
              <a:rPr lang="en-US" sz="1600" dirty="0">
                <a:solidFill>
                  <a:srgbClr val="002060"/>
                </a:solidFill>
                <a:latin typeface="Times New Roman" pitchFamily="18" charset="0"/>
                <a:cs typeface="Times New Roman" pitchFamily="18" charset="0"/>
              </a:rPr>
              <a:t>) The initial amplitude of torsional oscillation is often quite large (tens of degrees to several full rotations).</a:t>
            </a:r>
          </a:p>
        </p:txBody>
      </p:sp>
      <p:sp>
        <p:nvSpPr>
          <p:cNvPr id="7" name="Rectangle 6"/>
          <p:cNvSpPr/>
          <p:nvPr/>
        </p:nvSpPr>
        <p:spPr>
          <a:xfrm>
            <a:off x="3941587" y="4343400"/>
            <a:ext cx="5045149" cy="929485"/>
          </a:xfrm>
          <a:prstGeom prst="rect">
            <a:avLst/>
          </a:prstGeom>
        </p:spPr>
        <p:txBody>
          <a:bodyPr wrap="square">
            <a:spAutoFit/>
          </a:bodyPr>
          <a:lstStyle/>
          <a:p>
            <a:pPr marL="342900" indent="-342900" eaLnBrk="0" hangingPunct="0">
              <a:spcBef>
                <a:spcPct val="20000"/>
              </a:spcBef>
              <a:defRPr/>
            </a:pPr>
            <a:r>
              <a:rPr lang="en-US" sz="1600" dirty="0">
                <a:solidFill>
                  <a:srgbClr val="002060"/>
                </a:solidFill>
                <a:latin typeface="Times New Roman" pitchFamily="18" charset="0"/>
                <a:cs typeface="Times New Roman" pitchFamily="18" charset="0"/>
              </a:rPr>
              <a:t>ii) The angular orientation of the axis of the optical</a:t>
            </a:r>
          </a:p>
          <a:p>
            <a:pPr marL="342900" indent="-342900" eaLnBrk="0" hangingPunct="0">
              <a:spcBef>
                <a:spcPct val="20000"/>
              </a:spcBef>
              <a:defRPr/>
            </a:pPr>
            <a:r>
              <a:rPr lang="en-US" sz="1600" dirty="0">
                <a:solidFill>
                  <a:srgbClr val="002060"/>
                </a:solidFill>
                <a:latin typeface="Times New Roman" pitchFamily="18" charset="0"/>
                <a:cs typeface="Times New Roman" pitchFamily="18" charset="0"/>
              </a:rPr>
              <a:t>lever (OL) may be offset from the direction of the </a:t>
            </a:r>
            <a:r>
              <a:rPr lang="en-US" sz="1600" dirty="0" smtClean="0">
                <a:solidFill>
                  <a:srgbClr val="002060"/>
                </a:solidFill>
                <a:latin typeface="Times New Roman" pitchFamily="18" charset="0"/>
                <a:cs typeface="Times New Roman" pitchFamily="18" charset="0"/>
              </a:rPr>
              <a:t>normal</a:t>
            </a:r>
          </a:p>
          <a:p>
            <a:pPr marL="342900" indent="-342900" eaLnBrk="0" hangingPunct="0">
              <a:spcBef>
                <a:spcPct val="20000"/>
              </a:spcBef>
              <a:defRPr/>
            </a:pPr>
            <a:r>
              <a:rPr lang="en-US" sz="1600" dirty="0" smtClean="0">
                <a:solidFill>
                  <a:srgbClr val="002060"/>
                </a:solidFill>
                <a:latin typeface="Times New Roman" pitchFamily="18" charset="0"/>
                <a:cs typeface="Times New Roman" pitchFamily="18" charset="0"/>
              </a:rPr>
              <a:t>to the </a:t>
            </a:r>
            <a:r>
              <a:rPr lang="en-US" sz="1600" dirty="0">
                <a:solidFill>
                  <a:srgbClr val="002060"/>
                </a:solidFill>
                <a:latin typeface="Times New Roman" pitchFamily="18" charset="0"/>
                <a:cs typeface="Times New Roman" pitchFamily="18" charset="0"/>
              </a:rPr>
              <a:t>mirror. (by an angle going anywhere </a:t>
            </a:r>
            <a:r>
              <a:rPr lang="en-US" sz="1600" dirty="0" err="1">
                <a:solidFill>
                  <a:srgbClr val="002060"/>
                </a:solidFill>
                <a:latin typeface="Times New Roman" pitchFamily="18" charset="0"/>
                <a:cs typeface="Times New Roman" pitchFamily="18" charset="0"/>
              </a:rPr>
              <a:t>upto</a:t>
            </a:r>
            <a:r>
              <a:rPr lang="en-US" sz="1600" dirty="0">
                <a:solidFill>
                  <a:srgbClr val="002060"/>
                </a:solidFill>
                <a:latin typeface="Times New Roman" pitchFamily="18" charset="0"/>
                <a:cs typeface="Times New Roman" pitchFamily="18" charset="0"/>
              </a:rPr>
              <a:t> 10</a:t>
            </a:r>
            <a:r>
              <a:rPr lang="en-US" sz="1600" baseline="30000" dirty="0">
                <a:solidFill>
                  <a:srgbClr val="002060"/>
                </a:solidFill>
                <a:latin typeface="Times New Roman" pitchFamily="18" charset="0"/>
                <a:cs typeface="Times New Roman" pitchFamily="18" charset="0"/>
              </a:rPr>
              <a:t>0</a:t>
            </a:r>
            <a:r>
              <a:rPr lang="en-US" sz="1600" dirty="0">
                <a:solidFill>
                  <a:srgbClr val="002060"/>
                </a:solidFill>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grpSp>
        <p:nvGrpSpPr>
          <p:cNvPr id="10" name="Group 9"/>
          <p:cNvGrpSpPr/>
          <p:nvPr/>
        </p:nvGrpSpPr>
        <p:grpSpPr>
          <a:xfrm>
            <a:off x="4183025" y="5486400"/>
            <a:ext cx="4740349" cy="664799"/>
            <a:chOff x="4175052" y="5365496"/>
            <a:chExt cx="4740349" cy="664799"/>
          </a:xfrm>
        </p:grpSpPr>
        <p:sp>
          <p:nvSpPr>
            <p:cNvPr id="8" name="Rectangle 7"/>
            <p:cNvSpPr/>
            <p:nvPr/>
          </p:nvSpPr>
          <p:spPr>
            <a:xfrm>
              <a:off x="4175052" y="5365496"/>
              <a:ext cx="4740349" cy="664797"/>
            </a:xfrm>
            <a:prstGeom prst="rect">
              <a:avLst/>
            </a:prstGeom>
          </p:spPr>
          <p:txBody>
            <a:bodyPr wrap="square">
              <a:spAutoFit/>
            </a:bodyPr>
            <a:lstStyle/>
            <a:p>
              <a:pPr marL="342900" indent="-342900" eaLnBrk="0" hangingPunct="0">
                <a:spcBef>
                  <a:spcPct val="20000"/>
                </a:spcBef>
                <a:defRPr/>
              </a:pPr>
              <a:r>
                <a:rPr lang="en-US" b="1" dirty="0">
                  <a:solidFill>
                    <a:srgbClr val="FF0000"/>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Clearly, we need to be able to reorient the angular</a:t>
              </a:r>
            </a:p>
            <a:p>
              <a:pPr marL="342900" indent="-342900" eaLnBrk="0" hangingPunct="0">
                <a:spcBef>
                  <a:spcPct val="20000"/>
                </a:spcBef>
                <a:defRPr/>
              </a:pPr>
              <a:r>
                <a:rPr lang="en-US" sz="1600" b="1" dirty="0">
                  <a:solidFill>
                    <a:srgbClr val="FF0000"/>
                  </a:solidFill>
                  <a:latin typeface="Times New Roman" pitchFamily="18" charset="0"/>
                  <a:cs typeface="Times New Roman" pitchFamily="18" charset="0"/>
                </a:rPr>
                <a:t> </a:t>
              </a:r>
              <a:r>
                <a:rPr lang="en-US" sz="1600" b="1" dirty="0" smtClean="0">
                  <a:solidFill>
                    <a:srgbClr val="FF0000"/>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setting of the torsion balance</a:t>
              </a:r>
              <a:endParaRPr lang="en-US" sz="1600" dirty="0"/>
            </a:p>
          </p:txBody>
        </p:sp>
        <p:sp>
          <p:nvSpPr>
            <p:cNvPr id="9" name="Rounded Rectangle 8"/>
            <p:cNvSpPr/>
            <p:nvPr/>
          </p:nvSpPr>
          <p:spPr>
            <a:xfrm>
              <a:off x="4267200" y="5365496"/>
              <a:ext cx="4572000" cy="664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886200" y="2431197"/>
            <a:ext cx="5000848" cy="1759803"/>
            <a:chOff x="3886200" y="2278797"/>
            <a:chExt cx="5000848" cy="1759803"/>
          </a:xfrm>
        </p:grpSpPr>
        <p:sp>
          <p:nvSpPr>
            <p:cNvPr id="6" name="Rectangle 5"/>
            <p:cNvSpPr/>
            <p:nvPr/>
          </p:nvSpPr>
          <p:spPr>
            <a:xfrm>
              <a:off x="3886200" y="2387079"/>
              <a:ext cx="5000848" cy="1520416"/>
            </a:xfrm>
            <a:prstGeom prst="rect">
              <a:avLst/>
            </a:prstGeom>
          </p:spPr>
          <p:txBody>
            <a:bodyPr wrap="square">
              <a:spAutoFit/>
            </a:bodyPr>
            <a:lstStyle/>
            <a:p>
              <a:pPr marL="342900" indent="-3175" eaLnBrk="0" hangingPunct="0">
                <a:spcBef>
                  <a:spcPct val="20000"/>
                </a:spcBef>
                <a:defRPr/>
              </a:pPr>
              <a:r>
                <a:rPr lang="en-US" sz="1600" b="1" dirty="0">
                  <a:solidFill>
                    <a:srgbClr val="FF0000"/>
                  </a:solidFill>
                  <a:latin typeface="Times New Roman" pitchFamily="18" charset="0"/>
                  <a:cs typeface="Times New Roman" pitchFamily="18" charset="0"/>
                </a:rPr>
                <a:t>BUT, the full measurement range of our Optical </a:t>
              </a:r>
            </a:p>
            <a:p>
              <a:pPr marL="342900" indent="-3175" eaLnBrk="0" hangingPunct="0">
                <a:spcBef>
                  <a:spcPct val="20000"/>
                </a:spcBef>
                <a:defRPr/>
              </a:pPr>
              <a:r>
                <a:rPr lang="en-US" sz="1600" b="1" dirty="0">
                  <a:solidFill>
                    <a:srgbClr val="FF0000"/>
                  </a:solidFill>
                  <a:latin typeface="Times New Roman" pitchFamily="18" charset="0"/>
                  <a:cs typeface="Times New Roman" pitchFamily="18" charset="0"/>
                </a:rPr>
                <a:t>Lever (OL) is about 5 micro-radian, and the p-p </a:t>
              </a:r>
            </a:p>
            <a:p>
              <a:pPr marL="342900" indent="-3175" eaLnBrk="0" hangingPunct="0">
                <a:spcBef>
                  <a:spcPct val="20000"/>
                </a:spcBef>
                <a:defRPr/>
              </a:pPr>
              <a:r>
                <a:rPr lang="en-US" sz="1600" b="1" dirty="0">
                  <a:solidFill>
                    <a:srgbClr val="FF0000"/>
                  </a:solidFill>
                  <a:latin typeface="Times New Roman" pitchFamily="18" charset="0"/>
                  <a:cs typeface="Times New Roman" pitchFamily="18" charset="0"/>
                </a:rPr>
                <a:t>amplitude of the torsional oscillation should be less</a:t>
              </a:r>
            </a:p>
            <a:p>
              <a:pPr marL="342900" indent="-3175" eaLnBrk="0" hangingPunct="0">
                <a:spcBef>
                  <a:spcPct val="20000"/>
                </a:spcBef>
                <a:defRPr/>
              </a:pPr>
              <a:r>
                <a:rPr lang="en-US" sz="1600" b="1" dirty="0">
                  <a:solidFill>
                    <a:srgbClr val="FF0000"/>
                  </a:solidFill>
                  <a:latin typeface="Times New Roman" pitchFamily="18" charset="0"/>
                  <a:cs typeface="Times New Roman" pitchFamily="18" charset="0"/>
                </a:rPr>
                <a:t>than this! (Note that the OL resolution is about 3 x</a:t>
              </a:r>
            </a:p>
            <a:p>
              <a:pPr marL="342900" indent="-3175" eaLnBrk="0" hangingPunct="0">
                <a:spcBef>
                  <a:spcPct val="20000"/>
                </a:spcBef>
                <a:defRPr/>
              </a:pPr>
              <a:r>
                <a:rPr lang="en-US" sz="1600" b="1" dirty="0">
                  <a:solidFill>
                    <a:srgbClr val="FF0000"/>
                  </a:solidFill>
                  <a:latin typeface="Times New Roman" pitchFamily="18" charset="0"/>
                  <a:cs typeface="Times New Roman" pitchFamily="18" charset="0"/>
                </a:rPr>
                <a:t>10</a:t>
              </a:r>
              <a:r>
                <a:rPr lang="en-US" sz="1600" b="1" baseline="30000" dirty="0">
                  <a:solidFill>
                    <a:srgbClr val="FF0000"/>
                  </a:solidFill>
                  <a:latin typeface="Times New Roman" pitchFamily="18" charset="0"/>
                  <a:cs typeface="Times New Roman" pitchFamily="18" charset="0"/>
                </a:rPr>
                <a:t>-10</a:t>
              </a:r>
              <a:r>
                <a:rPr lang="en-US" sz="1600" b="1" dirty="0">
                  <a:solidFill>
                    <a:srgbClr val="FF0000"/>
                  </a:solidFill>
                  <a:latin typeface="Times New Roman" pitchFamily="18" charset="0"/>
                  <a:cs typeface="Times New Roman" pitchFamily="18" charset="0"/>
                </a:rPr>
                <a:t> radians, for a total dynamic range of &gt; 10</a:t>
              </a:r>
              <a:r>
                <a:rPr lang="en-US" sz="1600" b="1" baseline="30000" dirty="0">
                  <a:solidFill>
                    <a:srgbClr val="FF0000"/>
                  </a:solidFill>
                  <a:latin typeface="Times New Roman" pitchFamily="18" charset="0"/>
                  <a:cs typeface="Times New Roman" pitchFamily="18" charset="0"/>
                </a:rPr>
                <a:t>4</a:t>
              </a:r>
              <a:r>
                <a:rPr lang="en-US" sz="1600" b="1" dirty="0">
                  <a:solidFill>
                    <a:srgbClr val="FF0000"/>
                  </a:solidFill>
                  <a:latin typeface="Times New Roman" pitchFamily="18" charset="0"/>
                  <a:cs typeface="Times New Roman" pitchFamily="18" charset="0"/>
                </a:rPr>
                <a:t>!)</a:t>
              </a:r>
            </a:p>
          </p:txBody>
        </p:sp>
        <p:sp>
          <p:nvSpPr>
            <p:cNvPr id="11" name="Rounded Rectangle 10"/>
            <p:cNvSpPr/>
            <p:nvPr/>
          </p:nvSpPr>
          <p:spPr>
            <a:xfrm>
              <a:off x="4038600" y="2278797"/>
              <a:ext cx="4698724" cy="17598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12" name="Slide Number Placeholder 11"/>
          <p:cNvSpPr>
            <a:spLocks noGrp="1"/>
          </p:cNvSpPr>
          <p:nvPr>
            <p:ph type="sldNum" sz="quarter" idx="12"/>
          </p:nvPr>
        </p:nvSpPr>
        <p:spPr/>
        <p:txBody>
          <a:bodyPr/>
          <a:lstStyle/>
          <a:p>
            <a:fld id="{AC27AB46-4BB4-4405-8724-06C18B3217AC}" type="slidenum">
              <a:rPr lang="en-US" smtClean="0"/>
              <a:t>2</a:t>
            </a:fld>
            <a:endParaRPr lang="en-US"/>
          </a:p>
        </p:txBody>
      </p:sp>
    </p:spTree>
    <p:extLst>
      <p:ext uri="{BB962C8B-B14F-4D97-AF65-F5344CB8AC3E}">
        <p14:creationId xmlns:p14="http://schemas.microsoft.com/office/powerpoint/2010/main" val="2018984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6"/>
          <p:cNvSpPr txBox="1">
            <a:spLocks noChangeArrowheads="1"/>
          </p:cNvSpPr>
          <p:nvPr/>
        </p:nvSpPr>
        <p:spPr bwMode="auto">
          <a:xfrm>
            <a:off x="2408037" y="2552700"/>
            <a:ext cx="4781950" cy="523220"/>
          </a:xfrm>
          <a:prstGeom prst="rect">
            <a:avLst/>
          </a:prstGeom>
          <a:noFill/>
          <a:ln w="9525">
            <a:noFill/>
            <a:miter lim="800000"/>
            <a:headEnd/>
            <a:tailEnd/>
          </a:ln>
        </p:spPr>
        <p:txBody>
          <a:bodyPr wrap="none">
            <a:spAutoFit/>
          </a:bodyPr>
          <a:lstStyle/>
          <a:p>
            <a:pPr algn="ctr"/>
            <a:r>
              <a:rPr lang="en-US" sz="2800" b="1" dirty="0">
                <a:solidFill>
                  <a:srgbClr val="002060"/>
                </a:solidFill>
                <a:latin typeface="Times New Roman" pitchFamily="18" charset="0"/>
                <a:cs typeface="Times New Roman" pitchFamily="18" charset="0"/>
              </a:rPr>
              <a:t>Thank you for your attention</a:t>
            </a:r>
            <a:r>
              <a:rPr lang="en-US" sz="2800" b="1" dirty="0">
                <a:solidFill>
                  <a:srgbClr val="002060"/>
                </a:solidFill>
              </a:rPr>
              <a:t>!</a:t>
            </a:r>
          </a:p>
        </p:txBody>
      </p:sp>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20</a:t>
            </a:fld>
            <a:endParaRPr lang="en-US"/>
          </a:p>
        </p:txBody>
      </p:sp>
    </p:spTree>
    <p:extLst>
      <p:ext uri="{BB962C8B-B14F-4D97-AF65-F5344CB8AC3E}">
        <p14:creationId xmlns:p14="http://schemas.microsoft.com/office/powerpoint/2010/main" val="3546793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2400" b="1" dirty="0" smtClean="0">
                <a:latin typeface="Times New Roman" pitchFamily="18" charset="0"/>
                <a:cs typeface="Times New Roman" pitchFamily="18" charset="0"/>
              </a:rPr>
              <a:t>Motion Control Technique (Mechanical, for Large Angle </a:t>
            </a:r>
            <a:r>
              <a:rPr lang="en-US" sz="2400" b="1" dirty="0" err="1" smtClean="0">
                <a:latin typeface="Times New Roman" pitchFamily="18" charset="0"/>
                <a:cs typeface="Times New Roman" pitchFamily="18" charset="0"/>
              </a:rPr>
              <a:t>Osc</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a:stretch>
            <a:fillRect/>
          </a:stretch>
        </p:blipFill>
        <p:spPr bwMode="auto">
          <a:xfrm>
            <a:off x="5105400" y="1095716"/>
            <a:ext cx="3657600" cy="4969679"/>
          </a:xfrm>
          <a:prstGeom prst="rect">
            <a:avLst/>
          </a:prstGeom>
          <a:noFill/>
          <a:ln w="9525">
            <a:noFill/>
            <a:miter lim="800000"/>
            <a:headEnd/>
            <a:tailEnd/>
          </a:ln>
          <a:effectLst/>
        </p:spPr>
      </p:pic>
      <p:sp>
        <p:nvSpPr>
          <p:cNvPr id="8" name="Rectangle 7"/>
          <p:cNvSpPr/>
          <p:nvPr/>
        </p:nvSpPr>
        <p:spPr>
          <a:xfrm>
            <a:off x="290465" y="815691"/>
            <a:ext cx="4488705" cy="1200329"/>
          </a:xfrm>
          <a:prstGeom prst="rect">
            <a:avLst/>
          </a:prstGeom>
        </p:spPr>
        <p:txBody>
          <a:bodyPr wrap="square">
            <a:spAutoFit/>
          </a:bodyPr>
          <a:lstStyle/>
          <a:p>
            <a:pPr marL="342900" indent="-342900" eaLnBrk="0" hangingPunct="0">
              <a:spcBef>
                <a:spcPct val="30000"/>
              </a:spcBef>
              <a:buFont typeface="Wingdings" panose="05000000000000000000" pitchFamily="2" charset="2"/>
              <a:buChar char="§"/>
              <a:defRPr/>
            </a:pPr>
            <a:r>
              <a:rPr lang="en-US" dirty="0" smtClean="0">
                <a:latin typeface="Times New Roman" pitchFamily="18" charset="0"/>
                <a:cs typeface="Times New Roman" pitchFamily="18" charset="0"/>
              </a:rPr>
              <a:t>Oscillations of Very Large Amplitude are damped down to a few </a:t>
            </a:r>
            <a:r>
              <a:rPr lang="en-US" dirty="0" err="1" smtClean="0">
                <a:latin typeface="Times New Roman" pitchFamily="18" charset="0"/>
                <a:cs typeface="Times New Roman" pitchFamily="18" charset="0"/>
              </a:rPr>
              <a:t>milli</a:t>
            </a:r>
            <a:r>
              <a:rPr lang="en-US" dirty="0" smtClean="0">
                <a:latin typeface="Times New Roman" pitchFamily="18" charset="0"/>
                <a:cs typeface="Times New Roman" pitchFamily="18" charset="0"/>
              </a:rPr>
              <a:t>-radians by our “patented” mechanical technique. (“Sudden Shifting of Potential Wells”)</a:t>
            </a:r>
          </a:p>
        </p:txBody>
      </p:sp>
      <p:sp>
        <p:nvSpPr>
          <p:cNvPr id="9" name="Rectangle 8"/>
          <p:cNvSpPr/>
          <p:nvPr/>
        </p:nvSpPr>
        <p:spPr>
          <a:xfrm>
            <a:off x="346259" y="2016020"/>
            <a:ext cx="4517278" cy="1200329"/>
          </a:xfrm>
          <a:prstGeom prst="rect">
            <a:avLst/>
          </a:prstGeom>
        </p:spPr>
        <p:txBody>
          <a:bodyPr wrap="square">
            <a:spAutoFit/>
          </a:bodyPr>
          <a:lstStyle/>
          <a:p>
            <a:pPr marL="342900" indent="-342900">
              <a:buFont typeface="Wingdings" panose="05000000000000000000" pitchFamily="2" charset="2"/>
              <a:buChar char="§"/>
            </a:pPr>
            <a:r>
              <a:rPr lang="en-US" dirty="0" smtClean="0">
                <a:solidFill>
                  <a:srgbClr val="0000FF"/>
                </a:solidFill>
                <a:latin typeface="Times New Roman" pitchFamily="18" charset="0"/>
                <a:cs typeface="Times New Roman" pitchFamily="18" charset="0"/>
              </a:rPr>
              <a:t>The Rotary Motion Drive at the top of the UHV system is used to damp the initial large oscillation amplitude (several radians) of torsion balance</a:t>
            </a:r>
            <a:r>
              <a:rPr lang="en-US" dirty="0" smtClean="0">
                <a:solidFill>
                  <a:srgbClr val="0070C0"/>
                </a:solidFill>
                <a:latin typeface="Times New Roman" pitchFamily="18" charset="0"/>
                <a:cs typeface="Times New Roman" pitchFamily="18" charset="0"/>
              </a:rPr>
              <a:t>.</a:t>
            </a:r>
          </a:p>
        </p:txBody>
      </p:sp>
      <p:sp>
        <p:nvSpPr>
          <p:cNvPr id="14" name="Rectangle 13"/>
          <p:cNvSpPr/>
          <p:nvPr/>
        </p:nvSpPr>
        <p:spPr>
          <a:xfrm>
            <a:off x="290466" y="3291951"/>
            <a:ext cx="4586335" cy="1477328"/>
          </a:xfrm>
          <a:prstGeom prst="rect">
            <a:avLst/>
          </a:prstGeom>
          <a:ln w="25400">
            <a:solidFill>
              <a:srgbClr val="00B0F0"/>
            </a:solidFill>
          </a:ln>
        </p:spPr>
        <p:txBody>
          <a:bodyPr wrap="square">
            <a:spAutoFit/>
          </a:bodyPr>
          <a:lstStyle/>
          <a:p>
            <a:pPr marL="342900" indent="-342900">
              <a:buFont typeface="Wingdings" panose="05000000000000000000" pitchFamily="2" charset="2"/>
              <a:buChar char="Ø"/>
            </a:pPr>
            <a:r>
              <a:rPr lang="en-US" b="1" i="1" dirty="0" smtClean="0">
                <a:solidFill>
                  <a:srgbClr val="C00000"/>
                </a:solidFill>
                <a:latin typeface="Times New Roman" pitchFamily="18" charset="0"/>
                <a:cs typeface="Times New Roman" pitchFamily="18" charset="0"/>
              </a:rPr>
              <a:t>A set of precisely-timed rotary motions of the top feed-through using the stepper motor,  with appropriate drive parameters allows the rapid damping </a:t>
            </a:r>
            <a:r>
              <a:rPr lang="en-US" b="1" i="1" dirty="0">
                <a:solidFill>
                  <a:srgbClr val="C00000"/>
                </a:solidFill>
                <a:latin typeface="Times New Roman" pitchFamily="18" charset="0"/>
                <a:cs typeface="Times New Roman" pitchFamily="18" charset="0"/>
              </a:rPr>
              <a:t>of very large </a:t>
            </a:r>
            <a:r>
              <a:rPr lang="en-US" b="1" i="1" dirty="0" smtClean="0">
                <a:solidFill>
                  <a:srgbClr val="C00000"/>
                </a:solidFill>
                <a:latin typeface="Times New Roman" pitchFamily="18" charset="0"/>
                <a:cs typeface="Times New Roman" pitchFamily="18" charset="0"/>
              </a:rPr>
              <a:t>amplitude of oscillations.</a:t>
            </a:r>
            <a:endParaRPr lang="en-US" b="1" i="1" dirty="0">
              <a:solidFill>
                <a:srgbClr val="C00000"/>
              </a:solidFill>
              <a:latin typeface="Times New Roman" pitchFamily="18" charset="0"/>
              <a:cs typeface="Times New Roman" pitchFamily="18" charset="0"/>
            </a:endParaRPr>
          </a:p>
        </p:txBody>
      </p:sp>
      <p:sp>
        <p:nvSpPr>
          <p:cNvPr id="11" name="Content Placeholder 2"/>
          <p:cNvSpPr txBox="1">
            <a:spLocks/>
          </p:cNvSpPr>
          <p:nvPr/>
        </p:nvSpPr>
        <p:spPr>
          <a:xfrm>
            <a:off x="314361" y="4953000"/>
            <a:ext cx="4586335" cy="1295400"/>
          </a:xfrm>
          <a:prstGeom prst="rect">
            <a:avLst/>
          </a:prstGeom>
          <a:ln w="25400">
            <a:solidFill>
              <a:srgbClr val="C00000"/>
            </a:solidFill>
          </a:ln>
        </p:spPr>
        <p:txBody>
          <a:bodyPr/>
          <a:lstStyle/>
          <a:p>
            <a:pPr marL="342900" indent="-342900" algn="just" eaLnBrk="0" fontAlgn="base" hangingPunct="0">
              <a:spcBef>
                <a:spcPct val="20000"/>
              </a:spcBef>
              <a:spcAft>
                <a:spcPct val="0"/>
              </a:spcAft>
              <a:buFont typeface="Wingdings" panose="05000000000000000000" pitchFamily="2" charset="2"/>
              <a:buChar char="Ø"/>
              <a:defRPr/>
            </a:pPr>
            <a:r>
              <a:rPr kumimoji="0" lang="en-US" b="1" i="1"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The drive parameters for stepper</a:t>
            </a:r>
            <a:r>
              <a:rPr kumimoji="0" lang="en-US" b="1" i="1" u="none" strike="noStrike" kern="1200" cap="none" spc="0" normalizeH="0" noProof="0" dirty="0" smtClean="0">
                <a:ln>
                  <a:noFill/>
                </a:ln>
                <a:solidFill>
                  <a:srgbClr val="0070C0"/>
                </a:solidFill>
                <a:effectLst/>
                <a:uLnTx/>
                <a:uFillTx/>
                <a:latin typeface="Times New Roman" pitchFamily="18" charset="0"/>
                <a:cs typeface="Times New Roman" pitchFamily="18" charset="0"/>
              </a:rPr>
              <a:t> motor are determined </a:t>
            </a:r>
            <a:r>
              <a:rPr kumimoji="0" lang="en-US" b="1" i="1"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through</a:t>
            </a:r>
            <a:r>
              <a:rPr kumimoji="0" lang="en-US" b="1" i="1"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t>
            </a:r>
            <a:r>
              <a:rPr lang="en-US" b="1" i="1" dirty="0" smtClean="0">
                <a:solidFill>
                  <a:srgbClr val="0070C0"/>
                </a:solidFill>
                <a:latin typeface="Times New Roman" pitchFamily="18" charset="0"/>
                <a:cs typeface="Times New Roman" pitchFamily="18" charset="0"/>
              </a:rPr>
              <a:t>careful and accurately</a:t>
            </a:r>
            <a:r>
              <a:rPr kumimoji="0" lang="en-US" b="1" i="1"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 timed measurements of</a:t>
            </a:r>
            <a:r>
              <a:rPr kumimoji="0" lang="en-US" b="1" i="1"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t>
            </a:r>
            <a:r>
              <a:rPr kumimoji="0" lang="en-US" b="1" i="1"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the</a:t>
            </a:r>
            <a:r>
              <a:rPr lang="en-US" b="1" i="1" noProof="0" dirty="0" smtClean="0">
                <a:solidFill>
                  <a:srgbClr val="0070C0"/>
                </a:solidFill>
                <a:latin typeface="Times New Roman" pitchFamily="18" charset="0"/>
                <a:cs typeface="Times New Roman" pitchFamily="18" charset="0"/>
              </a:rPr>
              <a:t> </a:t>
            </a:r>
            <a:r>
              <a:rPr kumimoji="0" lang="en-US" b="1" i="1"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optical signal of torsion balance motion.</a:t>
            </a:r>
            <a:endParaRPr kumimoji="0" lang="en-US"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 name="Picture 2"/>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12488" y="1091059"/>
            <a:ext cx="3657600" cy="497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t>4/8/2016</a:t>
            </a:r>
            <a:endParaRPr lang="en-US"/>
          </a:p>
        </p:txBody>
      </p:sp>
      <p:sp>
        <p:nvSpPr>
          <p:cNvPr id="4" name="Footer Placeholder 3"/>
          <p:cNvSpPr>
            <a:spLocks noGrp="1"/>
          </p:cNvSpPr>
          <p:nvPr>
            <p:ph type="ftr" sz="quarter" idx="11"/>
          </p:nvPr>
        </p:nvSpPr>
        <p:spPr/>
        <p:txBody>
          <a:bodyPr/>
          <a:lstStyle/>
          <a:p>
            <a:r>
              <a:rPr lang="en-US" smtClean="0"/>
              <a:t>DHEP Meeting 2016</a:t>
            </a:r>
            <a:endParaRPr lang="en-US"/>
          </a:p>
        </p:txBody>
      </p:sp>
      <p:sp>
        <p:nvSpPr>
          <p:cNvPr id="5" name="Slide Number Placeholder 4"/>
          <p:cNvSpPr>
            <a:spLocks noGrp="1"/>
          </p:cNvSpPr>
          <p:nvPr>
            <p:ph type="sldNum" sz="quarter" idx="12"/>
          </p:nvPr>
        </p:nvSpPr>
        <p:spPr/>
        <p:txBody>
          <a:bodyPr/>
          <a:lstStyle/>
          <a:p>
            <a:fld id="{AC27AB46-4BB4-4405-8724-06C18B3217AC}" type="slidenum">
              <a:rPr lang="en-US" smtClean="0"/>
              <a:t>3</a:t>
            </a:fld>
            <a:endParaRPr lang="en-US"/>
          </a:p>
        </p:txBody>
      </p:sp>
    </p:spTree>
    <p:extLst>
      <p:ext uri="{BB962C8B-B14F-4D97-AF65-F5344CB8AC3E}">
        <p14:creationId xmlns:p14="http://schemas.microsoft.com/office/powerpoint/2010/main" val="20790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70399"/>
            <a:ext cx="8229600" cy="563562"/>
          </a:xfrm>
        </p:spPr>
        <p:txBody>
          <a:bodyPr>
            <a:normAutofit fontScale="90000"/>
          </a:bodyPr>
          <a:lstStyle/>
          <a:p>
            <a:r>
              <a:rPr lang="en-US" sz="2400" b="1" dirty="0">
                <a:latin typeface="Times New Roman" pitchFamily="18" charset="0"/>
                <a:cs typeface="Times New Roman" pitchFamily="18" charset="0"/>
              </a:rPr>
              <a:t>Motion Control </a:t>
            </a:r>
            <a:r>
              <a:rPr lang="en-US" sz="2400" b="1" dirty="0" smtClean="0">
                <a:latin typeface="Times New Roman" pitchFamily="18" charset="0"/>
                <a:cs typeface="Times New Roman" pitchFamily="18" charset="0"/>
              </a:rPr>
              <a:t>Technique (Electrical, for small Amplitude </a:t>
            </a:r>
            <a:r>
              <a:rPr lang="en-US" sz="2400" b="1" dirty="0" err="1" smtClean="0">
                <a:latin typeface="Times New Roman" pitchFamily="18" charset="0"/>
                <a:cs typeface="Times New Roman" pitchFamily="18" charset="0"/>
              </a:rPr>
              <a:t>Osc</a:t>
            </a:r>
            <a:r>
              <a:rPr lang="en-US" sz="2400" b="1" dirty="0" smtClean="0">
                <a:latin typeface="Times New Roman" pitchFamily="18" charset="0"/>
                <a:cs typeface="Times New Roman" pitchFamily="18" charset="0"/>
              </a:rPr>
              <a:t>.)</a:t>
            </a:r>
          </a:p>
        </p:txBody>
      </p:sp>
      <p:pic>
        <p:nvPicPr>
          <p:cNvPr id="7" name="Picture 2"/>
          <p:cNvPicPr>
            <a:picLocks noChangeAspect="1" noChangeArrowheads="1"/>
          </p:cNvPicPr>
          <p:nvPr/>
        </p:nvPicPr>
        <p:blipFill>
          <a:blip r:embed="rId3" cstate="print"/>
          <a:srcRect/>
          <a:stretch>
            <a:fillRect/>
          </a:stretch>
        </p:blipFill>
        <p:spPr bwMode="auto">
          <a:xfrm>
            <a:off x="304800" y="990600"/>
            <a:ext cx="3657600" cy="4877371"/>
          </a:xfrm>
          <a:prstGeom prst="rect">
            <a:avLst/>
          </a:prstGeom>
          <a:noFill/>
          <a:ln w="9525">
            <a:noFill/>
            <a:miter lim="800000"/>
            <a:headEnd/>
            <a:tailEnd/>
          </a:ln>
        </p:spPr>
      </p:pic>
      <p:sp>
        <p:nvSpPr>
          <p:cNvPr id="6" name="Rectangle 5"/>
          <p:cNvSpPr/>
          <p:nvPr/>
        </p:nvSpPr>
        <p:spPr>
          <a:xfrm>
            <a:off x="4281973" y="733961"/>
            <a:ext cx="4709627" cy="830997"/>
          </a:xfrm>
          <a:prstGeom prst="rect">
            <a:avLst/>
          </a:prstGeom>
        </p:spPr>
        <p:txBody>
          <a:bodyPr wrap="square">
            <a:spAutoFit/>
          </a:bodyPr>
          <a:lstStyle/>
          <a:p>
            <a:pPr marL="285750" indent="-285750" eaLnBrk="0" hangingPunct="0">
              <a:spcBef>
                <a:spcPct val="30000"/>
              </a:spcBef>
              <a:buFont typeface="Wingdings" panose="05000000000000000000" pitchFamily="2" charset="2"/>
              <a:buChar char="§"/>
              <a:defRPr/>
            </a:pPr>
            <a:r>
              <a:rPr lang="en-US" sz="1600" dirty="0" smtClean="0">
                <a:latin typeface="Times New Roman" pitchFamily="18" charset="0"/>
                <a:cs typeface="Times New Roman" pitchFamily="18" charset="0"/>
              </a:rPr>
              <a:t>Damping below ~ 10 m-rad amplitude of oscillations to micro-radians is done by our home-built Magnetic Induction Drive </a:t>
            </a:r>
            <a:r>
              <a:rPr lang="en-US" sz="1600" dirty="0">
                <a:latin typeface="Times New Roman" pitchFamily="18" charset="0"/>
                <a:cs typeface="Times New Roman" pitchFamily="18" charset="0"/>
              </a:rPr>
              <a:t>(</a:t>
            </a:r>
            <a:r>
              <a:rPr lang="en-US" sz="1600" dirty="0" smtClean="0">
                <a:latin typeface="Times New Roman" pitchFamily="18" charset="0"/>
                <a:cs typeface="Times New Roman" pitchFamily="18" charset="0"/>
              </a:rPr>
              <a:t>MID</a:t>
            </a:r>
            <a:r>
              <a:rPr lang="en-US" sz="1600" dirty="0">
                <a:latin typeface="Times New Roman" pitchFamily="18" charset="0"/>
                <a:cs typeface="Times New Roman" pitchFamily="18" charset="0"/>
              </a:rPr>
              <a:t>)</a:t>
            </a:r>
            <a:r>
              <a:rPr lang="en-US" sz="1600" dirty="0" smtClean="0">
                <a:latin typeface="Times New Roman" pitchFamily="18" charset="0"/>
                <a:cs typeface="Times New Roman" pitchFamily="18" charset="0"/>
              </a:rPr>
              <a:t> System</a:t>
            </a:r>
          </a:p>
        </p:txBody>
      </p:sp>
      <p:sp>
        <p:nvSpPr>
          <p:cNvPr id="8" name="Rectangle 7"/>
          <p:cNvSpPr/>
          <p:nvPr/>
        </p:nvSpPr>
        <p:spPr>
          <a:xfrm>
            <a:off x="4281973" y="1564958"/>
            <a:ext cx="4846663" cy="1323439"/>
          </a:xfrm>
          <a:prstGeom prst="rect">
            <a:avLst/>
          </a:prstGeom>
        </p:spPr>
        <p:txBody>
          <a:bodyPr wrap="square">
            <a:spAutoFit/>
          </a:bodyPr>
          <a:lstStyle/>
          <a:p>
            <a:pPr marL="285750" indent="-285750">
              <a:buFont typeface="Wingdings" panose="05000000000000000000" pitchFamily="2" charset="2"/>
              <a:buChar char="§"/>
            </a:pPr>
            <a:r>
              <a:rPr lang="en-US" sz="1600" dirty="0" smtClean="0">
                <a:solidFill>
                  <a:srgbClr val="0000FF"/>
                </a:solidFill>
                <a:latin typeface="Times New Roman" pitchFamily="18" charset="0"/>
                <a:cs typeface="Times New Roman" pitchFamily="18" charset="0"/>
              </a:rPr>
              <a:t>Two sets of orthogonally oriented current–carrying coils, external to the UHV chamber are driven with AC signals in quadrature, to generate a rotating magnetic field at the location of the mass-bob of the torsion balance. </a:t>
            </a:r>
          </a:p>
        </p:txBody>
      </p:sp>
      <p:sp>
        <p:nvSpPr>
          <p:cNvPr id="9" name="Rectangle 8"/>
          <p:cNvSpPr/>
          <p:nvPr/>
        </p:nvSpPr>
        <p:spPr>
          <a:xfrm>
            <a:off x="4281974" y="2888397"/>
            <a:ext cx="4778144" cy="1569660"/>
          </a:xfrm>
          <a:prstGeom prst="rect">
            <a:avLst/>
          </a:prstGeom>
        </p:spPr>
        <p:txBody>
          <a:bodyPr wrap="square">
            <a:spAutoFit/>
          </a:bodyPr>
          <a:lstStyle/>
          <a:p>
            <a:pPr marL="285750" indent="-285750">
              <a:buFont typeface="Wingdings" panose="05000000000000000000" pitchFamily="2" charset="2"/>
              <a:buChar char="§"/>
            </a:pPr>
            <a:r>
              <a:rPr lang="en-US" sz="1600" dirty="0" smtClean="0">
                <a:solidFill>
                  <a:srgbClr val="C00000"/>
                </a:solidFill>
                <a:latin typeface="Times New Roman" pitchFamily="18" charset="0"/>
                <a:cs typeface="Times New Roman" pitchFamily="18" charset="0"/>
              </a:rPr>
              <a:t>In effect, the coil then functions like the stator, and the mass-bob as the rotor of an induction motor. The resulting torque on the rotor is proportional to (Drive Voltage)</a:t>
            </a:r>
            <a:r>
              <a:rPr lang="en-US" sz="1600" baseline="30000" dirty="0" smtClean="0">
                <a:solidFill>
                  <a:srgbClr val="C00000"/>
                </a:solidFill>
                <a:latin typeface="Times New Roman" pitchFamily="18" charset="0"/>
                <a:cs typeface="Times New Roman" pitchFamily="18" charset="0"/>
              </a:rPr>
              <a:t>2</a:t>
            </a:r>
            <a:r>
              <a:rPr lang="en-US" sz="1600" dirty="0" smtClean="0">
                <a:solidFill>
                  <a:srgbClr val="C00000"/>
                </a:solidFill>
                <a:latin typeface="Times New Roman" pitchFamily="18" charset="0"/>
                <a:cs typeface="Times New Roman" pitchFamily="18" charset="0"/>
              </a:rPr>
              <a:t> and to Drive Frequency. We can change the direction of the torque by changing the direction of rotation of the magnetic field.</a:t>
            </a:r>
          </a:p>
        </p:txBody>
      </p:sp>
      <p:grpSp>
        <p:nvGrpSpPr>
          <p:cNvPr id="3" name="Group 2"/>
          <p:cNvGrpSpPr/>
          <p:nvPr/>
        </p:nvGrpSpPr>
        <p:grpSpPr>
          <a:xfrm>
            <a:off x="4271461" y="4561114"/>
            <a:ext cx="4658029" cy="1815882"/>
            <a:chOff x="4271461" y="4561114"/>
            <a:chExt cx="4658029" cy="1815882"/>
          </a:xfrm>
        </p:grpSpPr>
        <p:sp>
          <p:nvSpPr>
            <p:cNvPr id="10" name="Rectangle 9"/>
            <p:cNvSpPr/>
            <p:nvPr/>
          </p:nvSpPr>
          <p:spPr>
            <a:xfrm>
              <a:off x="4281974" y="4561114"/>
              <a:ext cx="4647516" cy="1815882"/>
            </a:xfrm>
            <a:prstGeom prst="rect">
              <a:avLst/>
            </a:prstGeom>
          </p:spPr>
          <p:txBody>
            <a:bodyPr wrap="square">
              <a:spAutoFit/>
            </a:bodyPr>
            <a:lstStyle/>
            <a:p>
              <a:r>
                <a:rPr lang="en-US" sz="1600" b="1" i="1" dirty="0" smtClean="0">
                  <a:solidFill>
                    <a:srgbClr val="0070C0"/>
                  </a:solidFill>
                  <a:latin typeface="Times New Roman" pitchFamily="18" charset="0"/>
                  <a:cs typeface="Times New Roman" pitchFamily="18" charset="0"/>
                </a:rPr>
                <a:t>This gives us a very powerful tool for the control of the Torsion Balance, and we can generate drive torques that can be:</a:t>
              </a:r>
            </a:p>
            <a:p>
              <a:r>
                <a:rPr lang="en-US" sz="1600" b="1" i="1" dirty="0" smtClean="0">
                  <a:solidFill>
                    <a:srgbClr val="0070C0"/>
                  </a:solidFill>
                  <a:latin typeface="Times New Roman" pitchFamily="18" charset="0"/>
                  <a:cs typeface="Times New Roman" pitchFamily="18" charset="0"/>
                </a:rPr>
                <a:t>Proportional to the angular displacement of the Balance.</a:t>
              </a:r>
            </a:p>
            <a:p>
              <a:r>
                <a:rPr lang="en-US" sz="1600" b="1" i="1" dirty="0" smtClean="0">
                  <a:solidFill>
                    <a:srgbClr val="0070C0"/>
                  </a:solidFill>
                  <a:latin typeface="Times New Roman" pitchFamily="18" charset="0"/>
                  <a:cs typeface="Times New Roman" pitchFamily="18" charset="0"/>
                </a:rPr>
                <a:t>                                    OR</a:t>
              </a:r>
            </a:p>
            <a:p>
              <a:r>
                <a:rPr lang="en-US" sz="1600" b="1" i="1" dirty="0" smtClean="0">
                  <a:solidFill>
                    <a:srgbClr val="0070C0"/>
                  </a:solidFill>
                  <a:latin typeface="Times New Roman" pitchFamily="18" charset="0"/>
                  <a:cs typeface="Times New Roman" pitchFamily="18" charset="0"/>
                </a:rPr>
                <a:t>Proportional </a:t>
              </a:r>
              <a:r>
                <a:rPr lang="en-US" sz="1600" b="1" i="1" dirty="0">
                  <a:solidFill>
                    <a:srgbClr val="0070C0"/>
                  </a:solidFill>
                  <a:latin typeface="Times New Roman" pitchFamily="18" charset="0"/>
                  <a:cs typeface="Times New Roman" pitchFamily="18" charset="0"/>
                </a:rPr>
                <a:t>to the angular velocity of the </a:t>
              </a:r>
              <a:r>
                <a:rPr lang="en-US" sz="1600" b="1" i="1" dirty="0" smtClean="0">
                  <a:solidFill>
                    <a:srgbClr val="0070C0"/>
                  </a:solidFill>
                  <a:latin typeface="Times New Roman" pitchFamily="18" charset="0"/>
                  <a:cs typeface="Times New Roman" pitchFamily="18" charset="0"/>
                </a:rPr>
                <a:t>Balance.</a:t>
              </a:r>
              <a:endParaRPr lang="en-US" sz="1600" b="1" i="1" dirty="0">
                <a:solidFill>
                  <a:srgbClr val="0070C0"/>
                </a:solidFill>
                <a:latin typeface="Times New Roman" pitchFamily="18" charset="0"/>
                <a:cs typeface="Times New Roman" pitchFamily="18" charset="0"/>
              </a:endParaRPr>
            </a:p>
          </p:txBody>
        </p:sp>
        <p:sp>
          <p:nvSpPr>
            <p:cNvPr id="2" name="Rounded Rectangle 1"/>
            <p:cNvSpPr/>
            <p:nvPr/>
          </p:nvSpPr>
          <p:spPr>
            <a:xfrm>
              <a:off x="4271461" y="4561114"/>
              <a:ext cx="4647518" cy="181588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p:cNvSpPr>
            <a:spLocks noGrp="1"/>
          </p:cNvSpPr>
          <p:nvPr>
            <p:ph type="dt" sz="half" idx="10"/>
          </p:nvPr>
        </p:nvSpPr>
        <p:spPr/>
        <p:txBody>
          <a:bodyPr/>
          <a:lstStyle/>
          <a:p>
            <a:r>
              <a:rPr lang="en-US" smtClean="0"/>
              <a:t>4/8/2016</a:t>
            </a:r>
            <a:endParaRPr lang="en-US"/>
          </a:p>
        </p:txBody>
      </p:sp>
      <p:sp>
        <p:nvSpPr>
          <p:cNvPr id="5" name="Footer Placeholder 4"/>
          <p:cNvSpPr>
            <a:spLocks noGrp="1"/>
          </p:cNvSpPr>
          <p:nvPr>
            <p:ph type="ftr" sz="quarter" idx="11"/>
          </p:nvPr>
        </p:nvSpPr>
        <p:spPr/>
        <p:txBody>
          <a:bodyPr/>
          <a:lstStyle/>
          <a:p>
            <a:r>
              <a:rPr lang="en-US" smtClean="0"/>
              <a:t>DHEP Meeting 2016</a:t>
            </a:r>
            <a:endParaRPr lang="en-US"/>
          </a:p>
        </p:txBody>
      </p:sp>
      <p:sp>
        <p:nvSpPr>
          <p:cNvPr id="11" name="Slide Number Placeholder 10"/>
          <p:cNvSpPr>
            <a:spLocks noGrp="1"/>
          </p:cNvSpPr>
          <p:nvPr>
            <p:ph type="sldNum" sz="quarter" idx="12"/>
          </p:nvPr>
        </p:nvSpPr>
        <p:spPr/>
        <p:txBody>
          <a:bodyPr/>
          <a:lstStyle/>
          <a:p>
            <a:fld id="{AC27AB46-4BB4-4405-8724-06C18B3217AC}" type="slidenum">
              <a:rPr lang="en-US" smtClean="0"/>
              <a:t>4</a:t>
            </a:fld>
            <a:endParaRPr lang="en-US"/>
          </a:p>
        </p:txBody>
      </p:sp>
    </p:spTree>
    <p:extLst>
      <p:ext uri="{BB962C8B-B14F-4D97-AF65-F5344CB8AC3E}">
        <p14:creationId xmlns:p14="http://schemas.microsoft.com/office/powerpoint/2010/main" val="112619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228600"/>
            <a:ext cx="8534400" cy="487362"/>
          </a:xfrm>
        </p:spPr>
        <p:txBody>
          <a:bodyPr>
            <a:noAutofit/>
          </a:bodyPr>
          <a:lstStyle/>
          <a:p>
            <a:pPr eaLnBrk="1" hangingPunct="1"/>
            <a:r>
              <a:rPr lang="en-US" sz="2400" b="1" dirty="0" smtClean="0">
                <a:latin typeface="Times New Roman" pitchFamily="18" charset="0"/>
                <a:cs typeface="Times New Roman" pitchFamily="18" charset="0"/>
              </a:rPr>
              <a:t>Automated Calibration System for Optical Lever</a:t>
            </a:r>
            <a:endParaRPr lang="en-US" sz="2400" b="1" dirty="0" smtClean="0"/>
          </a:p>
        </p:txBody>
      </p:sp>
      <p:sp>
        <p:nvSpPr>
          <p:cNvPr id="13315" name="Content Placeholder 2"/>
          <p:cNvSpPr>
            <a:spLocks noGrp="1"/>
          </p:cNvSpPr>
          <p:nvPr>
            <p:ph idx="1"/>
          </p:nvPr>
        </p:nvSpPr>
        <p:spPr>
          <a:xfrm>
            <a:off x="130628" y="914400"/>
            <a:ext cx="4343400" cy="3276600"/>
          </a:xfrm>
        </p:spPr>
        <p:txBody>
          <a:bodyPr>
            <a:normAutofit/>
          </a:bodyPr>
          <a:lstStyle/>
          <a:p>
            <a:pPr eaLnBrk="1" hangingPunct="1">
              <a:buFont typeface="Wingdings" pitchFamily="2" charset="2"/>
              <a:buChar char="v"/>
            </a:pPr>
            <a:r>
              <a:rPr lang="en-US" sz="1800" dirty="0" smtClean="0">
                <a:latin typeface="Times New Roman" pitchFamily="18" charset="0"/>
                <a:cs typeface="Times New Roman" pitchFamily="18" charset="0"/>
              </a:rPr>
              <a:t>Optical Lever is used to monitor the motion of Torsion Balance.</a:t>
            </a:r>
          </a:p>
          <a:p>
            <a:pPr eaLnBrk="1" hangingPunct="1"/>
            <a:endParaRPr lang="en-US" sz="1000" dirty="0" smtClean="0">
              <a:latin typeface="Times New Roman" pitchFamily="18" charset="0"/>
              <a:cs typeface="Times New Roman" pitchFamily="18" charset="0"/>
            </a:endParaRPr>
          </a:p>
          <a:p>
            <a:pPr marL="342900" lvl="1" indent="-342900" eaLnBrk="1" hangingPunct="1">
              <a:buFont typeface="Wingdings" pitchFamily="2" charset="2"/>
              <a:buChar char="v"/>
            </a:pPr>
            <a:r>
              <a:rPr lang="en-US" sz="1800" dirty="0" smtClean="0">
                <a:latin typeface="Times New Roman" pitchFamily="18" charset="0"/>
                <a:cs typeface="Times New Roman" pitchFamily="18" charset="0"/>
              </a:rPr>
              <a:t>The sensitivity of the optical lever is 3x10</a:t>
            </a:r>
            <a:r>
              <a:rPr lang="en-US" sz="1800" baseline="30000" dirty="0" smtClean="0">
                <a:latin typeface="Times New Roman" pitchFamily="18" charset="0"/>
                <a:cs typeface="Times New Roman" pitchFamily="18" charset="0"/>
              </a:rPr>
              <a:t>-10</a:t>
            </a:r>
            <a:r>
              <a:rPr lang="en-US" sz="1800" dirty="0" smtClean="0">
                <a:latin typeface="Times New Roman" pitchFamily="18" charset="0"/>
                <a:cs typeface="Times New Roman" pitchFamily="18" charset="0"/>
              </a:rPr>
              <a:t> rad./(Hz</a:t>
            </a:r>
            <a:r>
              <a:rPr lang="en-US" sz="1800" baseline="30000" dirty="0" smtClean="0">
                <a:latin typeface="Times New Roman" pitchFamily="18" charset="0"/>
                <a:cs typeface="Times New Roman" pitchFamily="18" charset="0"/>
              </a:rPr>
              <a:t>1/2</a:t>
            </a:r>
            <a:r>
              <a:rPr lang="en-US" sz="1800" dirty="0" smtClean="0">
                <a:latin typeface="Times New Roman" pitchFamily="18" charset="0"/>
                <a:cs typeface="Times New Roman" pitchFamily="18" charset="0"/>
              </a:rPr>
              <a:t>) and has linear range of +/- 2.5x10</a:t>
            </a:r>
            <a:r>
              <a:rPr lang="en-US" sz="1800" baseline="30000" dirty="0" smtClean="0">
                <a:latin typeface="Times New Roman" pitchFamily="18" charset="0"/>
                <a:cs typeface="Times New Roman" pitchFamily="18" charset="0"/>
              </a:rPr>
              <a:t>-6</a:t>
            </a:r>
            <a:r>
              <a:rPr lang="en-US" sz="1800" dirty="0" smtClean="0">
                <a:latin typeface="Times New Roman" pitchFamily="18" charset="0"/>
                <a:cs typeface="Times New Roman" pitchFamily="18" charset="0"/>
              </a:rPr>
              <a:t> rad.</a:t>
            </a:r>
          </a:p>
          <a:p>
            <a:pPr marL="342900" lvl="1" indent="-342900" eaLnBrk="1" hangingPunct="1">
              <a:buFont typeface="Arial" charset="0"/>
              <a:buChar char="•"/>
            </a:pPr>
            <a:endParaRPr lang="en-US" sz="1600" dirty="0" smtClean="0">
              <a:solidFill>
                <a:schemeClr val="accent2"/>
              </a:solidFill>
              <a:latin typeface="Times New Roman" pitchFamily="18" charset="0"/>
              <a:cs typeface="Times New Roman" pitchFamily="18" charset="0"/>
            </a:endParaRPr>
          </a:p>
          <a:p>
            <a:pPr eaLnBrk="1" hangingPunct="1">
              <a:buFont typeface="Wingdings" pitchFamily="2" charset="2"/>
              <a:buChar char="v"/>
            </a:pPr>
            <a:r>
              <a:rPr lang="en-US" sz="1800" dirty="0" smtClean="0">
                <a:latin typeface="Times New Roman" pitchFamily="18" charset="0"/>
                <a:cs typeface="Times New Roman" pitchFamily="18" charset="0"/>
              </a:rPr>
              <a:t>The system has a very precise in-built mechanical simulator of angular movement for calibration. (This is what we call the “Compensating Plate”.)</a:t>
            </a:r>
          </a:p>
          <a:p>
            <a:pPr eaLnBrk="1" hangingPunct="1">
              <a:buFont typeface="Arial" charset="0"/>
              <a:buNone/>
            </a:pPr>
            <a:endParaRPr lang="en-US" sz="2400" dirty="0" smtClean="0">
              <a:latin typeface="Times New Roman" pitchFamily="18" charset="0"/>
              <a:cs typeface="Times New Roman" pitchFamily="18" charset="0"/>
            </a:endParaRPr>
          </a:p>
          <a:p>
            <a:pPr eaLnBrk="1" hangingPunct="1">
              <a:buFont typeface="Arial" charset="0"/>
              <a:buNone/>
            </a:pPr>
            <a:endParaRPr lang="en-US" sz="1000" dirty="0" smtClean="0">
              <a:latin typeface="Times New Roman" pitchFamily="18" charset="0"/>
              <a:cs typeface="Times New Roman" pitchFamily="18" charset="0"/>
            </a:endParaRPr>
          </a:p>
          <a:p>
            <a:pPr eaLnBrk="1" hangingPunct="1">
              <a:buFont typeface="Arial" charset="0"/>
              <a:buNone/>
            </a:pPr>
            <a:endParaRPr lang="en-US" sz="2400" dirty="0" smtClean="0">
              <a:latin typeface="Times New Roman" pitchFamily="18" charset="0"/>
              <a:cs typeface="Times New Roman" pitchFamily="18" charset="0"/>
            </a:endParaRPr>
          </a:p>
        </p:txBody>
      </p:sp>
      <p:pic>
        <p:nvPicPr>
          <p:cNvPr id="13316" name="Picture 4" descr="P1000371"/>
          <p:cNvPicPr>
            <a:picLocks noChangeAspect="1" noChangeArrowheads="1"/>
          </p:cNvPicPr>
          <p:nvPr/>
        </p:nvPicPr>
        <p:blipFill>
          <a:blip r:embed="rId3" cstate="print">
            <a:lum bright="14000" contrast="10000"/>
          </a:blip>
          <a:srcRect/>
          <a:stretch>
            <a:fillRect/>
          </a:stretch>
        </p:blipFill>
        <p:spPr bwMode="auto">
          <a:xfrm>
            <a:off x="5116285" y="990600"/>
            <a:ext cx="3501159" cy="4572000"/>
          </a:xfrm>
          <a:prstGeom prst="rect">
            <a:avLst/>
          </a:prstGeom>
          <a:noFill/>
          <a:ln w="9525">
            <a:noFill/>
            <a:miter lim="800000"/>
            <a:headEnd/>
            <a:tailEnd/>
          </a:ln>
        </p:spPr>
      </p:pic>
      <p:sp>
        <p:nvSpPr>
          <p:cNvPr id="6" name="Rectangle 5"/>
          <p:cNvSpPr/>
          <p:nvPr/>
        </p:nvSpPr>
        <p:spPr>
          <a:xfrm>
            <a:off x="304800" y="4151129"/>
            <a:ext cx="4419600" cy="2114425"/>
          </a:xfrm>
          <a:prstGeom prst="rect">
            <a:avLst/>
          </a:prstGeom>
          <a:ln w="25400">
            <a:solidFill>
              <a:srgbClr val="00B0F0"/>
            </a:solidFill>
          </a:ln>
        </p:spPr>
        <p:txBody>
          <a:bodyPr wrap="square">
            <a:spAutoFit/>
          </a:bodyPr>
          <a:lstStyle/>
          <a:p>
            <a:pPr eaLnBrk="0" hangingPunct="0">
              <a:spcBef>
                <a:spcPct val="30000"/>
              </a:spcBef>
              <a:defRPr/>
            </a:pPr>
            <a:r>
              <a:rPr lang="en-US" b="1" i="1" dirty="0" smtClean="0">
                <a:solidFill>
                  <a:srgbClr val="FF0000"/>
                </a:solidFill>
                <a:latin typeface="Times New Roman" pitchFamily="18" charset="0"/>
                <a:cs typeface="Times New Roman" pitchFamily="18" charset="0"/>
              </a:rPr>
              <a:t>Any system has “drifts”. </a:t>
            </a:r>
          </a:p>
          <a:p>
            <a:pPr eaLnBrk="0" hangingPunct="0">
              <a:spcBef>
                <a:spcPct val="30000"/>
              </a:spcBef>
              <a:defRPr/>
            </a:pPr>
            <a:r>
              <a:rPr lang="en-US" b="1" i="1" dirty="0" smtClean="0">
                <a:solidFill>
                  <a:srgbClr val="FF0000"/>
                </a:solidFill>
                <a:latin typeface="Times New Roman" pitchFamily="18" charset="0"/>
                <a:cs typeface="Times New Roman" pitchFamily="18" charset="0"/>
              </a:rPr>
              <a:t>While we may spend a great deal of effort in reducing these drifts at source, it is necessary to calibrate the system periodically and the calibration has to be obtained even while the torsion balance is executing oscillation. </a:t>
            </a:r>
          </a:p>
        </p:txBody>
      </p:sp>
      <p:sp>
        <p:nvSpPr>
          <p:cNvPr id="7" name="Rectangle 6"/>
          <p:cNvSpPr/>
          <p:nvPr/>
        </p:nvSpPr>
        <p:spPr>
          <a:xfrm>
            <a:off x="5943599" y="5715000"/>
            <a:ext cx="2002471" cy="474354"/>
          </a:xfrm>
          <a:prstGeom prst="rect">
            <a:avLst/>
          </a:prstGeom>
        </p:spPr>
        <p:txBody>
          <a:bodyPr wrap="none">
            <a:spAutoFit/>
          </a:bodyPr>
          <a:lstStyle/>
          <a:p>
            <a:pPr>
              <a:defRPr/>
            </a:pPr>
            <a:r>
              <a:rPr lang="en-US" sz="2400" b="1" dirty="0">
                <a:solidFill>
                  <a:schemeClr val="tx2">
                    <a:lumMod val="50000"/>
                  </a:schemeClr>
                </a:solidFill>
                <a:latin typeface="Times New Roman" pitchFamily="18" charset="0"/>
                <a:cs typeface="Times New Roman" pitchFamily="18" charset="0"/>
              </a:rPr>
              <a:t>Optical Lever</a:t>
            </a:r>
            <a:endParaRPr lang="en-US" sz="2400" b="1" dirty="0">
              <a:solidFill>
                <a:schemeClr val="tx2">
                  <a:lumMod val="50000"/>
                </a:schemeClr>
              </a:solidFill>
            </a:endParaRPr>
          </a:p>
        </p:txBody>
      </p:sp>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5</a:t>
            </a:fld>
            <a:endParaRPr lang="en-US"/>
          </a:p>
        </p:txBody>
      </p:sp>
    </p:spTree>
    <p:extLst>
      <p:ext uri="{BB962C8B-B14F-4D97-AF65-F5344CB8AC3E}">
        <p14:creationId xmlns:p14="http://schemas.microsoft.com/office/powerpoint/2010/main" val="1555317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3840" y="76200"/>
            <a:ext cx="8229600" cy="381000"/>
          </a:xfrm>
        </p:spPr>
        <p:txBody>
          <a:bodyPr>
            <a:normAutofit fontScale="90000"/>
          </a:bodyPr>
          <a:lstStyle/>
          <a:p>
            <a:r>
              <a:rPr lang="en-US" sz="2400" b="1" dirty="0" smtClean="0">
                <a:latin typeface="Times New Roman" pitchFamily="18" charset="0"/>
                <a:cs typeface="Times New Roman" pitchFamily="18" charset="0"/>
              </a:rPr>
              <a:t>Prototype setup at Mumbai Lab</a:t>
            </a:r>
          </a:p>
        </p:txBody>
      </p:sp>
      <p:pic>
        <p:nvPicPr>
          <p:cNvPr id="8" name="Picture 2"/>
          <p:cNvPicPr>
            <a:picLocks noChangeAspect="1" noChangeArrowheads="1"/>
          </p:cNvPicPr>
          <p:nvPr/>
        </p:nvPicPr>
        <p:blipFill>
          <a:blip r:embed="rId3" cstate="print"/>
          <a:stretch>
            <a:fillRect/>
          </a:stretch>
        </p:blipFill>
        <p:spPr bwMode="auto">
          <a:xfrm>
            <a:off x="914400" y="614916"/>
            <a:ext cx="7308481" cy="57150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6</a:t>
            </a:fld>
            <a:endParaRPr lang="en-US"/>
          </a:p>
        </p:txBody>
      </p:sp>
    </p:spTree>
    <p:extLst>
      <p:ext uri="{BB962C8B-B14F-4D97-AF65-F5344CB8AC3E}">
        <p14:creationId xmlns:p14="http://schemas.microsoft.com/office/powerpoint/2010/main" val="32725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620000" cy="457200"/>
          </a:xfrm>
        </p:spPr>
        <p:txBody>
          <a:bodyPr>
            <a:noAutofit/>
          </a:bodyPr>
          <a:lstStyle/>
          <a:p>
            <a:r>
              <a:rPr lang="en-US" sz="2400" b="1" dirty="0">
                <a:latin typeface="Times New Roman" pitchFamily="18" charset="0"/>
                <a:cs typeface="Times New Roman" pitchFamily="18" charset="0"/>
              </a:rPr>
              <a:t>Prototype setup at Mumbai </a:t>
            </a:r>
            <a:r>
              <a:rPr lang="en-US" sz="2400" b="1" dirty="0" smtClean="0">
                <a:latin typeface="Times New Roman" pitchFamily="18" charset="0"/>
                <a:cs typeface="Times New Roman" pitchFamily="18" charset="0"/>
              </a:rPr>
              <a:t>Lab cont..</a:t>
            </a:r>
            <a:endParaRPr lang="en-US" sz="2400" b="1" dirty="0">
              <a:latin typeface="Times New Roman" panose="02020603050405020304" pitchFamily="18" charset="0"/>
              <a:cs typeface="Times New Roman" panose="02020603050405020304" pitchFamily="18" charset="0"/>
            </a:endParaRPr>
          </a:p>
        </p:txBody>
      </p:sp>
      <p:pic>
        <p:nvPicPr>
          <p:cNvPr id="9" name="Picture 2"/>
          <p:cNvPicPr>
            <a:picLocks noChangeArrowheads="1"/>
          </p:cNvPicPr>
          <p:nvPr/>
        </p:nvPicPr>
        <p:blipFill>
          <a:blip r:embed="rId3" cstate="print"/>
          <a:srcRect/>
          <a:stretch>
            <a:fillRect/>
          </a:stretch>
        </p:blipFill>
        <p:spPr bwMode="auto">
          <a:xfrm>
            <a:off x="4583545" y="1034996"/>
            <a:ext cx="4343400" cy="2578608"/>
          </a:xfrm>
          <a:prstGeom prst="rect">
            <a:avLst/>
          </a:prstGeom>
          <a:noFill/>
          <a:ln w="9525">
            <a:noFill/>
            <a:miter lim="800000"/>
            <a:headEnd/>
            <a:tailEnd/>
          </a:ln>
          <a:effectLst/>
        </p:spPr>
      </p:pic>
      <p:pic>
        <p:nvPicPr>
          <p:cNvPr id="18" name="Picture 2"/>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6169" y="3810000"/>
            <a:ext cx="4343400" cy="257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rrowheads="1"/>
          </p:cNvPicPr>
          <p:nvPr/>
        </p:nvPicPr>
        <p:blipFill>
          <a:blip r:embed="rId5" cstate="print"/>
          <a:srcRect/>
          <a:stretch>
            <a:fillRect/>
          </a:stretch>
        </p:blipFill>
        <p:spPr bwMode="auto">
          <a:xfrm>
            <a:off x="4583545" y="3810000"/>
            <a:ext cx="4343400" cy="2578608"/>
          </a:xfrm>
          <a:prstGeom prst="rect">
            <a:avLst/>
          </a:prstGeom>
          <a:noFill/>
          <a:ln w="9525">
            <a:noFill/>
            <a:miter lim="800000"/>
            <a:headEnd/>
            <a:tailEnd/>
          </a:ln>
          <a:effectLst/>
        </p:spPr>
      </p:pic>
      <p:pic>
        <p:nvPicPr>
          <p:cNvPr id="20" name="Picture 7"/>
          <p:cNvPicPr>
            <a:picLocks noChangeAspect="1" noChangeArrowheads="1"/>
          </p:cNvPicPr>
          <p:nvPr/>
        </p:nvPicPr>
        <p:blipFill>
          <a:blip r:embed="rId6" cstate="print"/>
          <a:srcRect/>
          <a:stretch>
            <a:fillRect/>
          </a:stretch>
        </p:blipFill>
        <p:spPr bwMode="auto">
          <a:xfrm>
            <a:off x="111992" y="1034473"/>
            <a:ext cx="4343400" cy="2579131"/>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r>
              <a:rPr lang="en-US" smtClean="0"/>
              <a:t>4/8/2016</a:t>
            </a:r>
            <a:endParaRPr lang="en-US"/>
          </a:p>
        </p:txBody>
      </p:sp>
      <p:sp>
        <p:nvSpPr>
          <p:cNvPr id="4" name="Footer Placeholder 3"/>
          <p:cNvSpPr>
            <a:spLocks noGrp="1"/>
          </p:cNvSpPr>
          <p:nvPr>
            <p:ph type="ftr" sz="quarter" idx="11"/>
          </p:nvPr>
        </p:nvSpPr>
        <p:spPr/>
        <p:txBody>
          <a:bodyPr/>
          <a:lstStyle/>
          <a:p>
            <a:r>
              <a:rPr lang="en-US" smtClean="0"/>
              <a:t>DHEP Meeting 2016</a:t>
            </a:r>
            <a:endParaRPr lang="en-US"/>
          </a:p>
        </p:txBody>
      </p:sp>
      <p:sp>
        <p:nvSpPr>
          <p:cNvPr id="5" name="Slide Number Placeholder 4"/>
          <p:cNvSpPr>
            <a:spLocks noGrp="1"/>
          </p:cNvSpPr>
          <p:nvPr>
            <p:ph type="sldNum" sz="quarter" idx="12"/>
          </p:nvPr>
        </p:nvSpPr>
        <p:spPr/>
        <p:txBody>
          <a:bodyPr/>
          <a:lstStyle/>
          <a:p>
            <a:fld id="{AC27AB46-4BB4-4405-8724-06C18B3217AC}" type="slidenum">
              <a:rPr lang="en-US" smtClean="0"/>
              <a:t>7</a:t>
            </a:fld>
            <a:endParaRPr lang="en-US"/>
          </a:p>
        </p:txBody>
      </p:sp>
    </p:spTree>
    <p:extLst>
      <p:ext uri="{BB962C8B-B14F-4D97-AF65-F5344CB8AC3E}">
        <p14:creationId xmlns:p14="http://schemas.microsoft.com/office/powerpoint/2010/main" val="28882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563562"/>
          </a:xfrm>
        </p:spPr>
        <p:txBody>
          <a:bodyPr>
            <a:normAutofit fontScale="90000"/>
          </a:bodyPr>
          <a:lstStyle/>
          <a:p>
            <a:r>
              <a:rPr lang="en-US" sz="2400" b="1" dirty="0" smtClean="0">
                <a:latin typeface="Times New Roman" pitchFamily="18" charset="0"/>
                <a:cs typeface="Times New Roman" pitchFamily="18" charset="0"/>
              </a:rPr>
              <a:t>Block Diagram of State Machine Lab VIEW Program</a:t>
            </a:r>
            <a:br>
              <a:rPr lang="en-US" sz="2400" b="1" dirty="0" smtClean="0">
                <a:latin typeface="Times New Roman" pitchFamily="18" charset="0"/>
                <a:cs typeface="Times New Roman" pitchFamily="18" charset="0"/>
              </a:rPr>
            </a:br>
            <a:r>
              <a:rPr lang="en-US" sz="1800" b="1" dirty="0">
                <a:latin typeface="Times New Roman" pitchFamily="18" charset="0"/>
                <a:cs typeface="Times New Roman" pitchFamily="18" charset="0"/>
              </a:rPr>
              <a:t>(</a:t>
            </a:r>
            <a:r>
              <a:rPr lang="en-US" sz="1800" b="1" dirty="0" smtClean="0">
                <a:latin typeface="Times New Roman" pitchFamily="18" charset="0"/>
                <a:cs typeface="Times New Roman" pitchFamily="18" charset="0"/>
              </a:rPr>
              <a:t>only a small part of the full system!)</a:t>
            </a:r>
          </a:p>
        </p:txBody>
      </p:sp>
      <p:pic>
        <p:nvPicPr>
          <p:cNvPr id="24579" name="Picture 2"/>
          <p:cNvPicPr>
            <a:picLocks noGrp="1" noChangeAspect="1" noChangeArrowheads="1"/>
          </p:cNvPicPr>
          <p:nvPr>
            <p:ph idx="1"/>
          </p:nvPr>
        </p:nvPicPr>
        <p:blipFill>
          <a:blip r:embed="rId3" cstate="print"/>
          <a:srcRect/>
          <a:stretch>
            <a:fillRect/>
          </a:stretch>
        </p:blipFill>
        <p:spPr>
          <a:xfrm>
            <a:off x="304800" y="990600"/>
            <a:ext cx="8593138" cy="5486400"/>
          </a:xfrm>
          <a:noFill/>
        </p:spPr>
      </p:pic>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8</a:t>
            </a:fld>
            <a:endParaRPr lang="en-US"/>
          </a:p>
        </p:txBody>
      </p:sp>
    </p:spTree>
    <p:extLst>
      <p:ext uri="{BB962C8B-B14F-4D97-AF65-F5344CB8AC3E}">
        <p14:creationId xmlns:p14="http://schemas.microsoft.com/office/powerpoint/2010/main" val="2210268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76200"/>
            <a:ext cx="8229600" cy="373098"/>
          </a:xfrm>
        </p:spPr>
        <p:txBody>
          <a:bodyPr>
            <a:normAutofit fontScale="90000"/>
          </a:bodyPr>
          <a:lstStyle/>
          <a:p>
            <a:pPr>
              <a:lnSpc>
                <a:spcPct val="80000"/>
              </a:lnSpc>
              <a:defRPr/>
            </a:pPr>
            <a:r>
              <a:rPr lang="en-US" sz="2400" b="1" dirty="0">
                <a:latin typeface="Times New Roman" pitchFamily="18" charset="0"/>
                <a:cs typeface="Times New Roman" pitchFamily="18" charset="0"/>
              </a:rPr>
              <a:t>Front Panel of Lab-VIEW State Machine Program</a:t>
            </a:r>
            <a:endParaRPr lang="en-US" sz="2400" b="1" dirty="0" smtClean="0">
              <a:latin typeface="Times New Roman" pitchFamily="18" charset="0"/>
              <a:cs typeface="Times New Roman" pitchFamily="18" charset="0"/>
            </a:endParaRPr>
          </a:p>
        </p:txBody>
      </p:sp>
      <p:pic>
        <p:nvPicPr>
          <p:cNvPr id="22531" name="Picture 2"/>
          <p:cNvPicPr>
            <a:picLocks noGrp="1" noChangeAspect="1" noChangeArrowheads="1"/>
          </p:cNvPicPr>
          <p:nvPr>
            <p:ph idx="1"/>
          </p:nvPr>
        </p:nvPicPr>
        <p:blipFill>
          <a:blip r:embed="rId3" cstate="print"/>
          <a:srcRect/>
          <a:stretch>
            <a:fillRect/>
          </a:stretch>
        </p:blipFill>
        <p:spPr>
          <a:xfrm>
            <a:off x="304800" y="533400"/>
            <a:ext cx="8561917" cy="5897880"/>
          </a:xfrm>
          <a:noFill/>
        </p:spPr>
      </p:pic>
      <p:sp>
        <p:nvSpPr>
          <p:cNvPr id="2" name="Date Placeholder 1"/>
          <p:cNvSpPr>
            <a:spLocks noGrp="1"/>
          </p:cNvSpPr>
          <p:nvPr>
            <p:ph type="dt" sz="half" idx="10"/>
          </p:nvPr>
        </p:nvSpPr>
        <p:spPr/>
        <p:txBody>
          <a:bodyPr/>
          <a:lstStyle/>
          <a:p>
            <a:r>
              <a:rPr lang="en-US" smtClean="0"/>
              <a:t>4/8/2016</a:t>
            </a:r>
            <a:endParaRPr lang="en-US"/>
          </a:p>
        </p:txBody>
      </p:sp>
      <p:sp>
        <p:nvSpPr>
          <p:cNvPr id="3" name="Footer Placeholder 2"/>
          <p:cNvSpPr>
            <a:spLocks noGrp="1"/>
          </p:cNvSpPr>
          <p:nvPr>
            <p:ph type="ftr" sz="quarter" idx="11"/>
          </p:nvPr>
        </p:nvSpPr>
        <p:spPr/>
        <p:txBody>
          <a:bodyPr/>
          <a:lstStyle/>
          <a:p>
            <a:r>
              <a:rPr lang="en-US" smtClean="0"/>
              <a:t>DHEP Meeting 2016</a:t>
            </a:r>
            <a:endParaRPr lang="en-US"/>
          </a:p>
        </p:txBody>
      </p:sp>
      <p:sp>
        <p:nvSpPr>
          <p:cNvPr id="4" name="Slide Number Placeholder 3"/>
          <p:cNvSpPr>
            <a:spLocks noGrp="1"/>
          </p:cNvSpPr>
          <p:nvPr>
            <p:ph type="sldNum" sz="quarter" idx="12"/>
          </p:nvPr>
        </p:nvSpPr>
        <p:spPr/>
        <p:txBody>
          <a:bodyPr/>
          <a:lstStyle/>
          <a:p>
            <a:fld id="{AC27AB46-4BB4-4405-8724-06C18B3217AC}" type="slidenum">
              <a:rPr lang="en-US" smtClean="0"/>
              <a:t>9</a:t>
            </a:fld>
            <a:endParaRPr lang="en-US"/>
          </a:p>
        </p:txBody>
      </p:sp>
    </p:spTree>
    <p:extLst>
      <p:ext uri="{BB962C8B-B14F-4D97-AF65-F5344CB8AC3E}">
        <p14:creationId xmlns:p14="http://schemas.microsoft.com/office/powerpoint/2010/main" val="808598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8031</TotalTime>
  <Words>1007</Words>
  <Application>Microsoft Office PowerPoint</Application>
  <PresentationFormat>On-screen Show (4:3)</PresentationFormat>
  <Paragraphs>217</Paragraphs>
  <Slides>20</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Equation</vt:lpstr>
      <vt:lpstr>Torsion Balance Motion Control System &amp; Autocollimator Calibration System</vt:lpstr>
      <vt:lpstr>Motion Control System for Torsion Balance</vt:lpstr>
      <vt:lpstr>Motion Control Technique (Mechanical, for Large Angle Osc.)</vt:lpstr>
      <vt:lpstr>Motion Control Technique (Electrical, for small Amplitude Osc.)</vt:lpstr>
      <vt:lpstr>Automated Calibration System for Optical Lever</vt:lpstr>
      <vt:lpstr>Prototype setup at Mumbai Lab</vt:lpstr>
      <vt:lpstr>Prototype setup at Mumbai Lab cont..</vt:lpstr>
      <vt:lpstr>Block Diagram of State Machine Lab VIEW Program (only a small part of the full system!)</vt:lpstr>
      <vt:lpstr>Front Panel of Lab-VIEW State Machine Program</vt:lpstr>
      <vt:lpstr>PowerPoint Presentation</vt:lpstr>
      <vt:lpstr>Precise Amplitude measurement </vt:lpstr>
      <vt:lpstr>Precise Amplitude measurement </vt:lpstr>
      <vt:lpstr>Motion Monitoring, Driving &amp; Damping Application</vt:lpstr>
      <vt:lpstr>Reset Signal , Calibrate OL &amp; Recover Signal Application</vt:lpstr>
      <vt:lpstr>Optical Lever Calibration Data</vt:lpstr>
      <vt:lpstr>Torsion Balance Data recorded at Mumbai Lab</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TIFR</dc:creator>
  <cp:lastModifiedBy>DAQAdmin</cp:lastModifiedBy>
  <cp:revision>206</cp:revision>
  <dcterms:created xsi:type="dcterms:W3CDTF">2016-03-10T06:51:02Z</dcterms:created>
  <dcterms:modified xsi:type="dcterms:W3CDTF">2016-04-07T09:29:22Z</dcterms:modified>
</cp:coreProperties>
</file>